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2.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95" r:id="rId5"/>
    <p:sldMasterId id="2147483771" r:id="rId6"/>
  </p:sldMasterIdLst>
  <p:notesMasterIdLst>
    <p:notesMasterId r:id="rId81"/>
  </p:notesMasterIdLst>
  <p:sldIdLst>
    <p:sldId id="256" r:id="rId7"/>
    <p:sldId id="259" r:id="rId8"/>
    <p:sldId id="496" r:id="rId9"/>
    <p:sldId id="292" r:id="rId10"/>
    <p:sldId id="959" r:id="rId11"/>
    <p:sldId id="951" r:id="rId12"/>
    <p:sldId id="1013" r:id="rId13"/>
    <p:sldId id="952" r:id="rId14"/>
    <p:sldId id="954" r:id="rId15"/>
    <p:sldId id="999" r:id="rId16"/>
    <p:sldId id="1000" r:id="rId17"/>
    <p:sldId id="1001" r:id="rId18"/>
    <p:sldId id="1003" r:id="rId19"/>
    <p:sldId id="1004" r:id="rId20"/>
    <p:sldId id="1005" r:id="rId21"/>
    <p:sldId id="1006" r:id="rId22"/>
    <p:sldId id="1007" r:id="rId23"/>
    <p:sldId id="1008" r:id="rId24"/>
    <p:sldId id="412" r:id="rId25"/>
    <p:sldId id="979" r:id="rId26"/>
    <p:sldId id="980" r:id="rId27"/>
    <p:sldId id="981" r:id="rId28"/>
    <p:sldId id="982" r:id="rId29"/>
    <p:sldId id="987" r:id="rId30"/>
    <p:sldId id="990" r:id="rId31"/>
    <p:sldId id="995" r:id="rId32"/>
    <p:sldId id="996" r:id="rId33"/>
    <p:sldId id="997" r:id="rId34"/>
    <p:sldId id="998" r:id="rId35"/>
    <p:sldId id="991" r:id="rId36"/>
    <p:sldId id="994" r:id="rId37"/>
    <p:sldId id="498" r:id="rId38"/>
    <p:sldId id="947" r:id="rId39"/>
    <p:sldId id="948" r:id="rId40"/>
    <p:sldId id="949" r:id="rId41"/>
    <p:sldId id="950" r:id="rId42"/>
    <p:sldId id="931" r:id="rId43"/>
    <p:sldId id="932" r:id="rId44"/>
    <p:sldId id="933" r:id="rId45"/>
    <p:sldId id="943" r:id="rId46"/>
    <p:sldId id="944" r:id="rId47"/>
    <p:sldId id="945" r:id="rId48"/>
    <p:sldId id="946" r:id="rId49"/>
    <p:sldId id="964" r:id="rId50"/>
    <p:sldId id="965" r:id="rId51"/>
    <p:sldId id="967" r:id="rId52"/>
    <p:sldId id="968" r:id="rId53"/>
    <p:sldId id="969" r:id="rId54"/>
    <p:sldId id="971" r:id="rId55"/>
    <p:sldId id="935" r:id="rId56"/>
    <p:sldId id="936" r:id="rId57"/>
    <p:sldId id="937" r:id="rId58"/>
    <p:sldId id="938" r:id="rId59"/>
    <p:sldId id="939" r:id="rId60"/>
    <p:sldId id="940" r:id="rId61"/>
    <p:sldId id="941" r:id="rId62"/>
    <p:sldId id="942" r:id="rId63"/>
    <p:sldId id="1009" r:id="rId64"/>
    <p:sldId id="983" r:id="rId65"/>
    <p:sldId id="984" r:id="rId66"/>
    <p:sldId id="986" r:id="rId67"/>
    <p:sldId id="263" r:id="rId68"/>
    <p:sldId id="955" r:id="rId69"/>
    <p:sldId id="956" r:id="rId70"/>
    <p:sldId id="1011" r:id="rId71"/>
    <p:sldId id="960" r:id="rId72"/>
    <p:sldId id="961" r:id="rId73"/>
    <p:sldId id="963" r:id="rId74"/>
    <p:sldId id="972" r:id="rId75"/>
    <p:sldId id="973" r:id="rId76"/>
    <p:sldId id="975" r:id="rId77"/>
    <p:sldId id="976" r:id="rId78"/>
    <p:sldId id="977" r:id="rId79"/>
    <p:sldId id="978" r:id="rId80"/>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lang="ja-JP"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9B0F72A-EF20-E89D-6A88-02291508CAB7}" name="Reck, Martin" initials="RM" userId="S-1-5-21-790525478-152049171-725345543-1434" providerId="AD"/>
  <p188:author id="{E1984F5C-84A0-2554-500A-6288062FF95E}" name="Enriqueta Felip" initials="EF" userId="S::efelip@vhio.net::545ba756-dab1-402d-b9fa-89848bdb3bd9" providerId="AD"/>
  <p188:author id="{3C6D53A3-CB00-AC0C-429F-88F5FEDA4C0C}" name="Solange Peters" initials="SP" userId="0e3ebd2f20f36988" providerId="Windows Live"/>
  <p188:author id="{83A348BD-A2F1-301B-11EC-8743D54D2E11}" name="inScience" initials="iSC" userId="inScience" providerId="None"/>
</p188: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DFF4"/>
          </a:solidFill>
        </a:fill>
      </a:tcStyle>
    </a:wholeTbl>
    <a:band2H>
      <a:tcTxStyle/>
      <a:tcStyle>
        <a:tcBdr/>
        <a:fill>
          <a:solidFill>
            <a:srgbClr val="E6F0F9"/>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E8CA"/>
          </a:solidFill>
        </a:fill>
      </a:tcStyle>
    </a:wholeTbl>
    <a:band2H>
      <a:tcTxStyle/>
      <a:tcStyle>
        <a:tcBdr/>
        <a:fill>
          <a:solidFill>
            <a:srgbClr val="FFF4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6D1CA"/>
          </a:solidFill>
        </a:fill>
      </a:tcStyle>
    </a:wholeTbl>
    <a:band2H>
      <a:tcTxStyle/>
      <a:tcStyle>
        <a:tcBdr/>
        <a:fill>
          <a:solidFill>
            <a:srgbClr val="FAE9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FFFFFF"/>
        </a:fontRef>
        <a:srgbClr val="FFFFFF"/>
      </a:tcTxStyle>
      <a:tcStyle>
        <a:tcBdr>
          <a:left>
            <a:ln w="12700" cap="flat">
              <a:noFill/>
              <a:miter lim="400000"/>
            </a:ln>
          </a:left>
          <a:right>
            <a:ln w="12700" cap="flat">
              <a:noFill/>
              <a:miter lim="400000"/>
            </a:ln>
          </a:right>
          <a:top>
            <a:ln w="50800" cap="flat">
              <a:solidFill>
                <a:srgbClr val="FFFFFF"/>
              </a:solidFill>
              <a:prstDash val="solid"/>
              <a:round/>
            </a:ln>
          </a:top>
          <a:bottom>
            <a:ln w="25400" cap="flat">
              <a:solidFill>
                <a:srgbClr val="FFFFFF"/>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FFFFFF"/>
              </a:solidFill>
              <a:prstDash val="solid"/>
              <a:round/>
            </a:ln>
          </a:top>
          <a:bottom>
            <a:ln w="25400" cap="flat">
              <a:solidFill>
                <a:srgbClr val="FFFFFF"/>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firstRow>
  </a:tblStyle>
  <a:tblStyle styleId="{2708684C-4D16-4618-839F-0558EEFCDFE6}"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508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254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813" autoAdjust="0"/>
    <p:restoredTop sz="95959" autoAdjust="0"/>
  </p:normalViewPr>
  <p:slideViewPr>
    <p:cSldViewPr snapToGrid="0">
      <p:cViewPr varScale="1">
        <p:scale>
          <a:sx n="56" d="100"/>
          <a:sy n="56" d="100"/>
        </p:scale>
        <p:origin x="928" y="44"/>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slide" Target="slides/slide57.xml"/><Relationship Id="rId68" Type="http://schemas.openxmlformats.org/officeDocument/2006/relationships/slide" Target="slides/slide62.xml"/><Relationship Id="rId84" Type="http://schemas.openxmlformats.org/officeDocument/2006/relationships/theme" Target="theme/theme1.xml"/><Relationship Id="rId16" Type="http://schemas.openxmlformats.org/officeDocument/2006/relationships/slide" Target="slides/slide10.xml"/><Relationship Id="rId11" Type="http://schemas.openxmlformats.org/officeDocument/2006/relationships/slide" Target="slides/slide5.xml"/><Relationship Id="rId32" Type="http://schemas.openxmlformats.org/officeDocument/2006/relationships/slide" Target="slides/slide26.xml"/><Relationship Id="rId37" Type="http://schemas.openxmlformats.org/officeDocument/2006/relationships/slide" Target="slides/slide31.xml"/><Relationship Id="rId53" Type="http://schemas.openxmlformats.org/officeDocument/2006/relationships/slide" Target="slides/slide47.xml"/><Relationship Id="rId58" Type="http://schemas.openxmlformats.org/officeDocument/2006/relationships/slide" Target="slides/slide52.xml"/><Relationship Id="rId74" Type="http://schemas.openxmlformats.org/officeDocument/2006/relationships/slide" Target="slides/slide68.xml"/><Relationship Id="rId79" Type="http://schemas.openxmlformats.org/officeDocument/2006/relationships/slide" Target="slides/slide73.xml"/><Relationship Id="rId5" Type="http://schemas.openxmlformats.org/officeDocument/2006/relationships/slideMaster" Target="slideMasters/slideMaster2.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slide" Target="slides/slide58.xml"/><Relationship Id="rId69" Type="http://schemas.openxmlformats.org/officeDocument/2006/relationships/slide" Target="slides/slide63.xml"/><Relationship Id="rId77" Type="http://schemas.openxmlformats.org/officeDocument/2006/relationships/slide" Target="slides/slide71.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80" Type="http://schemas.openxmlformats.org/officeDocument/2006/relationships/slide" Target="slides/slide74.xml"/><Relationship Id="rId85"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slide" Target="slides/slide6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slide" Target="slides/slide64.xml"/><Relationship Id="rId75" Type="http://schemas.openxmlformats.org/officeDocument/2006/relationships/slide" Target="slides/slide69.xml"/><Relationship Id="rId83"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openxmlformats.org/officeDocument/2006/relationships/slide" Target="slides/slide67.xml"/><Relationship Id="rId78" Type="http://schemas.openxmlformats.org/officeDocument/2006/relationships/slide" Target="slides/slide72.xml"/><Relationship Id="rId81" Type="http://schemas.openxmlformats.org/officeDocument/2006/relationships/notesMaster" Target="notesMasters/notesMaster1.xml"/><Relationship Id="rId86"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6" Type="http://schemas.openxmlformats.org/officeDocument/2006/relationships/slide" Target="slides/slide70.xml"/><Relationship Id="rId7" Type="http://schemas.openxmlformats.org/officeDocument/2006/relationships/slide" Target="slides/slide1.xml"/><Relationship Id="rId71" Type="http://schemas.openxmlformats.org/officeDocument/2006/relationships/slide" Target="slides/slide65.xml"/><Relationship Id="rId2" Type="http://schemas.openxmlformats.org/officeDocument/2006/relationships/customXml" Target="../customXml/item2.xml"/><Relationship Id="rId29" Type="http://schemas.openxmlformats.org/officeDocument/2006/relationships/slide" Target="slides/slide23.xml"/><Relationship Id="rId24" Type="http://schemas.openxmlformats.org/officeDocument/2006/relationships/slide" Target="slides/slide18.xml"/><Relationship Id="rId40" Type="http://schemas.openxmlformats.org/officeDocument/2006/relationships/slide" Target="slides/slide34.xml"/><Relationship Id="rId45" Type="http://schemas.openxmlformats.org/officeDocument/2006/relationships/slide" Target="slides/slide39.xml"/><Relationship Id="rId66" Type="http://schemas.openxmlformats.org/officeDocument/2006/relationships/slide" Target="slides/slide60.xml"/><Relationship Id="rId61" Type="http://schemas.openxmlformats.org/officeDocument/2006/relationships/slide" Target="slides/slide55.xml"/><Relationship Id="rId8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77" name="Shape 677"/>
          <p:cNvSpPr>
            <a:spLocks noGrp="1" noRot="1" noChangeAspect="1"/>
          </p:cNvSpPr>
          <p:nvPr>
            <p:ph type="sldImg"/>
          </p:nvPr>
        </p:nvSpPr>
        <p:spPr>
          <a:xfrm>
            <a:off x="1143000" y="685800"/>
            <a:ext cx="4572000" cy="3429000"/>
          </a:xfrm>
          <a:prstGeom prst="rect">
            <a:avLst/>
          </a:prstGeom>
        </p:spPr>
        <p:txBody>
          <a:bodyPr rtlCol="0"/>
          <a:lstStyle/>
          <a:p>
            <a:pPr rtl="0"/>
            <a:endParaRPr/>
          </a:p>
        </p:txBody>
      </p:sp>
      <p:sp>
        <p:nvSpPr>
          <p:cNvPr id="678" name="Shape 678"/>
          <p:cNvSpPr>
            <a:spLocks noGrp="1"/>
          </p:cNvSpPr>
          <p:nvPr>
            <p:ph type="body" sz="quarter" idx="1"/>
          </p:nvPr>
        </p:nvSpPr>
        <p:spPr>
          <a:xfrm>
            <a:off x="914400" y="4343400"/>
            <a:ext cx="5029200" cy="4114800"/>
          </a:xfrm>
          <a:prstGeom prst="rect">
            <a:avLst/>
          </a:prstGeom>
        </p:spPr>
        <p:txBody>
          <a:bodyPr rtlCol="0"/>
          <a:lstStyle/>
          <a:p>
            <a:pPr rtl="0"/>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970CF0-32AD-57BF-A92A-CB100C731A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983ABA-769B-5444-91CF-A59453386CDB}"/>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72BADD2F-2597-B736-BD27-D5FFD95F21BD}"/>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7786119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7EC24-2E15-0333-53F7-2D3FD20313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EEC776-FDF2-A8BD-AEF4-A1EEE5D0AAAC}"/>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F6253A14-53EB-09D2-C0B7-3B8FC5A1A2E4}"/>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740560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B14CE1-BDA7-58DD-0CDA-6C6AE04303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36D643-56EC-4BFF-4229-CAC55720A14D}"/>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62CB199F-C70A-7C72-3263-42370F010E0A}"/>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5324861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0D10AC-34F8-6262-D337-475BC38176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E08083-85D9-7CAB-E50C-959C7F385B7E}"/>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A34C6509-F30F-3A81-A911-064E484B4139}"/>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6245063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07DD3A-2F34-D9E8-9731-0605BAC4F4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00711C-082E-CAEF-0DBB-5372D465496A}"/>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278CC58C-2429-11FF-9178-3C570E7E1B87}"/>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6825442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EDDAF1-CF0F-F197-E202-F7AD27AF14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49D6A6-E412-016A-10CA-C0D5702A8CD7}"/>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5C8D699D-D97A-59C7-E158-CC36AA51CBE5}"/>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2035587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E62F41-AB34-12C2-6544-1EB34ACFB7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B20F70-FC8F-C28F-BF07-F71D6595852D}"/>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D5C8628D-AB61-B1A5-B339-F72046573C01}"/>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1228337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CD9BBD-794B-D505-EC86-4DFF130B5A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ECFC5B-5627-C333-52B6-6247A3594DF6}"/>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BA8E0CB4-55F2-75E0-5352-F2221C59DE7D}"/>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068730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C267F2-736D-84D2-DBC8-44414CB4F4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E0FDE7-3CB5-7D79-2977-92787E9FEA57}"/>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7F2BDED7-E2B7-7CE6-508F-C5C274D6E2D1}"/>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6769519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4C5E92-7DEA-E353-1EDC-376DB86892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2A3B88-ECDB-8661-A811-C0D0B8A3EC41}"/>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CB110DA3-3CFF-DDF9-6BAA-B6A755AD7B46}"/>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533189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023BAD-D94C-2621-8582-9056E4915C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7D3CAE-CC56-4C65-609D-77BDD3930B66}"/>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2A1832D9-22D3-7BA0-8DB6-3107C306DAF3}"/>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813668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735B09-2EAE-9560-83B4-CB5EB0BF1A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B086E6-18A0-C53F-E932-2F96465A0A0B}"/>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7208E90A-7CE7-AA69-EF1F-51675F57AED9}"/>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3350647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43729E-F8B5-F584-B63A-3749270287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73260C-8523-F30C-2832-45421BD147CF}"/>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28377AD5-8E29-3FD1-619E-47DC36BC2AF3}"/>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9392683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9EE5CA-15DE-95F0-1796-D28A054A29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6B582D-EB83-80D3-7183-654354C22FA8}"/>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D44EF2D5-4DF0-FC05-2836-0C8580D7AD64}"/>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3389339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CDFB9-CB8A-63F0-80B5-E69B47F01D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5FBA57-941E-36B4-A429-30633BA344E4}"/>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6FB533B4-BF66-78EC-1BA6-9CEA0A3991FA}"/>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7803475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0C452E-F07F-1216-D5EC-CDEDCB0791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BB65C3-DC4D-FE4E-4F76-9464DA4DCA2D}"/>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C5554652-8FE9-E518-F470-2F4BF0346B18}"/>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2368834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982FCA-B4F0-6F2E-7612-0CDD0B08DC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58E6E6-10BF-54E2-43F9-08C32F47641C}"/>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8E9ED00E-50CA-EA2E-6307-1F2E09A1E16B}"/>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3510983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8CF560-9B31-BBDD-6CFD-B19B2C4D81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3332EB-28C1-047A-0DFC-CA8CD0092686}"/>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7781168A-02DE-04D0-20A0-C5F7E7DAE819}"/>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5159114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FBD59C-73A8-3342-A491-8FDA1A19D9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524861-FABE-C511-C50C-6D6C1F6C64A1}"/>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773556F4-443E-DA65-8176-4B6860610A97}"/>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5352418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916CFC-9102-788B-AE28-2E65B2E6FA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C3C6C0-B0A9-B7E2-B664-E202EFD110C4}"/>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196D0644-D554-9842-5CAF-EC4A4DAE096F}"/>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3830225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5C5E75-13CA-756B-C6C4-D75A6078A5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09F3D3-5A2F-D50F-5EC6-35572770E980}"/>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0B46073B-A8D2-A38E-83D8-1E13B07B53B2}"/>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5380237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C61338-5E48-D7AE-6DC7-A556DA562F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F672B2-F67D-5AEF-1123-657EA880E21E}"/>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61FC5208-7BFB-50C4-2393-D610D3DB28B3}"/>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982553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613DF2-CC91-AA71-A392-2050BD0511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7F512F-1B45-1780-2278-62823634B969}"/>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1A8A4850-697C-A30D-3AD1-4ECC5237D286}"/>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1367104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525D04-91A6-36A9-E385-A5A9938FD0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40EA38-53F4-5589-30AB-FB02CE22EAB4}"/>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9FBBCD1F-0BD6-2F7A-6E26-C8022AA5E3DC}"/>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55698111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3E7418-F5C6-D55D-FD88-7A7A25C2BF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671E91-1D41-EE93-5202-E7429A216806}"/>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3A57B8A9-FFA8-E9AA-A948-A441C1D21C0A}"/>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55905014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E0170D-51A4-06DE-BA89-CC469D9167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1DB52B-4AD8-92C1-9DFE-4287BB2C7319}"/>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DA05A527-6A3B-0905-EBC2-F77564E98BFD}"/>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8185656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051514-07C6-B29E-4D16-F40250C5EF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30FE5D-ED73-8D20-E146-6F1059127AB3}"/>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5BCF6A49-7CAF-B4AF-DB74-48423C1DC68F}"/>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45275677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E37C92-9237-3C7C-AAC4-7F8A752867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4BE27D-1365-D1B6-CB8E-BFBC95848BC0}"/>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E7567EC1-14FD-CCD3-68A6-8DBEE4B29F92}"/>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2614931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1ACB2-B1F7-F28E-7580-86C65149C6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502D89-299A-D25F-6313-053EB265F58E}"/>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E6D80C6F-FA48-3C8A-EEE6-0D35CBC2BA64}"/>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46801903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0B1E45-FA19-EF77-8192-E2F0E28318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17C2CD-FB52-E590-6358-EE3146AC8059}"/>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AE373C37-7743-05BA-2133-DD480D8B3699}"/>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56502159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B57ADA-9642-D5CD-4F98-550547E1C5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6492EC-B6E1-BDBF-C952-81C5C1470657}"/>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11D9B0DD-2A9A-0699-8115-535DB95351A7}"/>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63074348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2303D-A4E5-C71D-8F94-4FE29D6028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53F12F-EE53-1D31-BDEB-FE6D06C0BE0D}"/>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DC7F7405-776B-8D86-0BF5-6880A49B8BCD}"/>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15972695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B0F81B-5FDD-0557-1771-C082A5A740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06A040-23C5-9C3D-CD05-120D95E32791}"/>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D439109D-5872-C718-AA27-1DCE7E753F54}"/>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07133087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F990F0-7948-E4BD-8FF3-9CD5356F4B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D62317-D02B-820B-809B-7F343211BBBE}"/>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20DEF006-C016-15B4-6A5F-7B0394CF1AB2}"/>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88338199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24357E-4E77-A410-D892-59C25BC31A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D3A61C-1AA1-C5C9-9975-4C0FA803CB0D}"/>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9A4A58A3-69FB-05A2-9509-48712147A74D}"/>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52340637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A9334E-C5D5-2714-BA8A-F6E873E204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1B4F88-8150-08F1-68EB-77D66EA1E6D4}"/>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9AF4A15C-39F0-1C52-CFEE-2450816DE447}"/>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83355150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09B881-2E43-9099-4304-B1CC8AC3AF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AE87FE-872F-80E7-3B90-B584505E97D2}"/>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DF79C232-58AB-B85A-ABB2-C5F23B42B993}"/>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48844171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44BBF-34BC-1928-EFE7-8B14D7AC21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9EE51E-7EC6-7441-0A6B-9E56526426B7}"/>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5098A3B9-8497-9E86-807B-498B9EDB9F3E}"/>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91527214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C720E3-2529-35E1-E8DF-4D22D908D2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B99A4F-4CA9-39BB-5528-6711704563C0}"/>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5B1090F1-3254-61F2-5A89-D3F58774CD1B}"/>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8793406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8BC36D-9A87-5307-5E8F-9D364D4EE0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260229-42F9-611A-1C60-A54CB9564A94}"/>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62449EDE-6961-A5E5-B575-1860B64B9790}"/>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91002950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733BA9-0CF5-B0BF-B927-4C8EA8FBA5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F976D0-1F50-5338-9077-26B35A327ADC}"/>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C692E43F-C401-98B8-6378-18F4EF58D990}"/>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59221889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CD3373-47B5-0C1A-D1C8-BF060BD166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411DB6-A7CF-A9D1-341F-76690F13168A}"/>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D63CD8DF-339D-0D2E-F9A4-7E641469C1E2}"/>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70394456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4329F6-1DA1-8159-0226-C8899FF5C0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777EEC-CDC5-919A-7AF9-EE1725313DD3}"/>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6957BE4B-D49D-6CCB-1D7E-E4E059B8DE85}"/>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47903043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C2A502-1C44-D113-417F-B18A4E9D14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E3F47C-1FF2-32B6-236D-A8DEA3076B84}"/>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17865943-2918-F715-D5BD-141506D7640B}"/>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42923419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467584-A50B-6752-7C34-65907F5E2D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727FE2-0934-4289-7BAF-6ACB36817DE3}"/>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A9DE5B17-F288-84A7-7A87-C4D23D7AF2AF}"/>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90850612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183A32-A599-9716-7BCD-50FC907269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1026E0-8EF4-547E-8191-EC58EBBCF3D8}"/>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9EC2ABCD-987F-8EB1-D223-50B1A17CD27F}"/>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7435644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A1AA1D-05D9-B5EA-D57A-AC31506075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7BAAAD-A875-BE3A-6F01-72AA1CF41ACC}"/>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C317A4DA-DE4D-63E4-205E-2616A688F4B8}"/>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51069030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A323FB-676C-1A30-FC10-96CD5D85BA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FC9D13-EE70-364E-900A-5B798C39C24D}"/>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89575878-6E4A-C582-5116-E9F7F367308F}"/>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14284345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C51588-0E60-7311-1056-C4E04F4316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BCA6C6-D6B3-CB11-6241-F0A28FF3ADB5}"/>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16FC18F3-DCCD-025B-82AA-A4FB1751CF1A}"/>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50786465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5019C6-1BC1-55B3-D9F4-688F53012B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81D536-3FBC-B33C-4A2A-230A3CBD1EDB}"/>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865E605D-A3CB-0652-9FA1-A238A1A7034B}"/>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81646490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466DBA-F1D3-191A-2F30-304F69BF07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929939-B0C6-8C9C-4A16-C9D86320BDC3}"/>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40F618CE-DE7A-D1DF-FEE2-CC8C34C08445}"/>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6863478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B1C74A-7D18-8B73-9D75-B03EFBD58C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ED4315-1360-E191-903A-BD3AE74D405E}"/>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9D1A3D9D-1402-D2E2-3F11-33F43CD4A8B1}"/>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31470962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8C0266-17AE-99EC-A962-D0D89A6A0D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A25469-A081-736B-5F58-B93BE351EA49}"/>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A5A49187-B9CA-0D14-E8D9-7E296F105D59}"/>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79286380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2C07DC-18B5-29ED-7523-AE2BED81B7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3CE23C-1944-376F-7ACD-D65461EAB844}"/>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92B8B8CB-422E-DFE1-B2FB-B5645B37FE58}"/>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22061770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5B0834-72A7-AC52-73C2-1BF74B698F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E0B82B-440F-4917-2FA3-FA1F5C57E041}"/>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20CFA632-756D-4457-C50D-E6A44E19A519}"/>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84221545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DAD2C2-E413-0B91-AB01-10912C7A78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D8034B-0297-B973-541E-1ECDE75C21EC}"/>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DEEEF1C6-90D3-7E73-2B7E-6E9DC28FA337}"/>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08919844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587E36-A2C2-7048-621E-17D0AC549D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1B26D8-E3EA-8B53-1EC5-7A16D38C3C44}"/>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E5193C98-D228-FD2E-CC7A-965768D2FC9F}"/>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46337132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EEB2F4-3D1A-91FC-F3AB-B51EF1F4C2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85F3FB-A22C-2E6A-649F-F898EB2714AC}"/>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6BC238F0-9385-B6FB-B321-AAAC2FA45833}"/>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686848518"/>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AF796C-2742-BC37-53E1-C75791B5B4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D7AB74-1844-2276-23AA-803697D56C3C}"/>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2E961FA3-4E3D-5BCE-2627-82B78CD61F27}"/>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6631315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FA4304-EA1B-90CA-591F-15C37CFF26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C1E9C4-DF5A-82E7-6CAF-88C380F1FE61}"/>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95367186-CBD6-3C7C-F64D-4DB0E88E3A18}"/>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920890426"/>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5CEC50-3C10-F1BD-955B-AD7110D64C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2647DE-8631-0BC6-026C-F710AF973A46}"/>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8D52C998-06C9-9A96-A27F-D6659C49EC40}"/>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84703963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16BBA5-DBD2-A621-1546-872050C5A6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A5E347-0B23-6F08-0B55-30A0DE02D098}"/>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0DDFCAA9-4C6E-AA8A-47C4-742268BC4FFA}"/>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601405030"/>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573E44-3046-DB53-7A14-DD020EFEC4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1AB620-11DD-9375-E47F-7F7935B42380}"/>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05A799CA-7EE5-334E-9D11-7F3EFAA74CD2}"/>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88958341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0A0BBB-DC84-A54B-097F-FBFDF24B12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990B33-24F5-4F56-B38B-8E75FDD9CBBA}"/>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C8223116-52AD-D119-3FA9-AC03D7DDC363}"/>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683496266"/>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6DBE9-BBEB-D374-7FA3-9ED6782EA6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143CA7-F458-DB2F-9056-77A2D8418EC8}"/>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49F12ACC-E104-BEB4-0797-B9362DF7F86A}"/>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9753548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3.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1.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3.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sp>
        <p:nvSpPr>
          <p:cNvPr id="19" name="Title Text"/>
          <p:cNvSpPr txBox="1">
            <a:spLocks noGrp="1"/>
          </p:cNvSpPr>
          <p:nvPr>
            <p:ph type="title"/>
          </p:nvPr>
        </p:nvSpPr>
        <p:spPr>
          <a:xfrm>
            <a:off x="304800" y="2573864"/>
            <a:ext cx="11582400" cy="1798642"/>
          </a:xfrm>
          <a:prstGeom prst="rect">
            <a:avLst/>
          </a:prstGeom>
        </p:spPr>
        <p:txBody>
          <a:bodyPr lIns="0" tIns="0" rIns="0" bIns="0" rtlCol="0" anchor="b"/>
          <a:lstStyle>
            <a:lvl1pPr>
              <a:lnSpc>
                <a:spcPct val="90000"/>
              </a:lnSpc>
              <a:defRPr sz="4400">
                <a:solidFill>
                  <a:srgbClr val="002850"/>
                </a:solidFill>
              </a:defRPr>
            </a:lvl1pPr>
          </a:lstStyle>
          <a:p>
            <a:pPr rtl="0"/>
            <a:r>
              <a:t>Title Text</a:t>
            </a:r>
          </a:p>
        </p:txBody>
      </p:sp>
      <p:sp>
        <p:nvSpPr>
          <p:cNvPr id="20" name="Body Level One…"/>
          <p:cNvSpPr txBox="1">
            <a:spLocks noGrp="1"/>
          </p:cNvSpPr>
          <p:nvPr>
            <p:ph type="body" sz="quarter" idx="1"/>
          </p:nvPr>
        </p:nvSpPr>
        <p:spPr>
          <a:xfrm>
            <a:off x="304800" y="4486807"/>
            <a:ext cx="11582400" cy="1416055"/>
          </a:xfrm>
          <a:prstGeom prst="rect">
            <a:avLst/>
          </a:prstGeom>
        </p:spPr>
        <p:txBody>
          <a:bodyPr lIns="0" tIns="0" rIns="0" bIns="0" rtlCol="0"/>
          <a:lstStyle>
            <a:lvl1pPr marL="0" indent="0">
              <a:lnSpc>
                <a:spcPct val="100000"/>
              </a:lnSpc>
              <a:spcBef>
                <a:spcPts val="600"/>
              </a:spcBef>
              <a:buClrTx/>
              <a:buSzTx/>
              <a:buFontTx/>
              <a:buNone/>
              <a:defRPr sz="2800">
                <a:solidFill>
                  <a:srgbClr val="363636"/>
                </a:solidFill>
              </a:defRPr>
            </a:lvl1pPr>
            <a:lvl2pPr marL="733953" indent="-481542">
              <a:lnSpc>
                <a:spcPct val="100000"/>
              </a:lnSpc>
              <a:spcBef>
                <a:spcPts val="600"/>
              </a:spcBef>
              <a:buClrTx/>
              <a:buFontTx/>
              <a:buChar char="–"/>
              <a:defRPr sz="2800">
                <a:solidFill>
                  <a:srgbClr val="363636"/>
                </a:solidFill>
              </a:defRPr>
            </a:lvl2pPr>
            <a:lvl3pPr marL="951264" indent="-387702">
              <a:lnSpc>
                <a:spcPct val="100000"/>
              </a:lnSpc>
              <a:spcBef>
                <a:spcPts val="600"/>
              </a:spcBef>
              <a:buClrTx/>
              <a:buFontTx/>
              <a:buChar char="•"/>
              <a:defRPr sz="2800">
                <a:solidFill>
                  <a:srgbClr val="363636"/>
                </a:solidFill>
              </a:defRPr>
            </a:lvl3pPr>
            <a:lvl4pPr marL="1261357" indent="-446970">
              <a:lnSpc>
                <a:spcPct val="100000"/>
              </a:lnSpc>
              <a:spcBef>
                <a:spcPts val="600"/>
              </a:spcBef>
              <a:buClrTx/>
              <a:buFontTx/>
              <a:buChar char="–"/>
              <a:defRPr sz="2800">
                <a:solidFill>
                  <a:srgbClr val="363636"/>
                </a:solidFill>
              </a:defRPr>
            </a:lvl4pPr>
            <a:lvl5pPr marL="1550282" indent="-446970">
              <a:lnSpc>
                <a:spcPct val="100000"/>
              </a:lnSpc>
              <a:spcBef>
                <a:spcPts val="600"/>
              </a:spcBef>
              <a:buClrTx/>
              <a:buFontTx/>
              <a:buChar char="»"/>
              <a:defRPr sz="28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3" name="Group 4"/>
          <p:cNvGrpSpPr/>
          <p:nvPr/>
        </p:nvGrpSpPr>
        <p:grpSpPr>
          <a:xfrm>
            <a:off x="304796" y="4411133"/>
            <a:ext cx="4450412" cy="12705"/>
            <a:chOff x="0" y="0"/>
            <a:chExt cx="4450411" cy="12703"/>
          </a:xfrm>
        </p:grpSpPr>
        <p:sp>
          <p:nvSpPr>
            <p:cNvPr id="21" name="Straight Connector 5"/>
            <p:cNvSpPr/>
            <p:nvPr/>
          </p:nvSpPr>
          <p:spPr>
            <a:xfrm flipH="1" flipV="1">
              <a:off x="-1" y="0"/>
              <a:ext cx="3772032" cy="12705"/>
            </a:xfrm>
            <a:prstGeom prst="line">
              <a:avLst/>
            </a:prstGeom>
            <a:noFill/>
            <a:ln w="44450" cap="rnd">
              <a:solidFill>
                <a:srgbClr val="E83E1D"/>
              </a:solidFill>
              <a:prstDash val="solid"/>
              <a:round/>
            </a:ln>
            <a:effectLst/>
          </p:spPr>
          <p:txBody>
            <a:bodyPr wrap="square" lIns="45718" tIns="45718" rIns="45718" bIns="45718" numCol="1" rtlCol="0" anchor="t">
              <a:noAutofit/>
            </a:bodyPr>
            <a:lstStyle/>
            <a:p>
              <a:pPr rtl="0"/>
              <a:endParaRPr/>
            </a:p>
          </p:txBody>
        </p:sp>
        <p:sp>
          <p:nvSpPr>
            <p:cNvPr id="22" name="Straight Connector 6"/>
            <p:cNvSpPr/>
            <p:nvPr/>
          </p:nvSpPr>
          <p:spPr>
            <a:xfrm flipH="1" flipV="1">
              <a:off x="678377" y="0"/>
              <a:ext cx="3772034" cy="12705"/>
            </a:xfrm>
            <a:prstGeom prst="line">
              <a:avLst/>
            </a:prstGeom>
            <a:noFill/>
            <a:ln w="44450" cap="rnd">
              <a:solidFill>
                <a:schemeClr val="accent1"/>
              </a:solidFill>
              <a:prstDash val="solid"/>
              <a:round/>
            </a:ln>
            <a:effectLst/>
          </p:spPr>
          <p:txBody>
            <a:bodyPr wrap="square" lIns="45718" tIns="45718" rIns="45718" bIns="45718" numCol="1" rtlCol="0" anchor="t">
              <a:noAutofit/>
            </a:bodyPr>
            <a:lstStyle/>
            <a:p>
              <a:pPr rtl="0"/>
              <a:endParaRPr/>
            </a:p>
          </p:txBody>
        </p:sp>
      </p:grpSp>
      <p:grpSp>
        <p:nvGrpSpPr>
          <p:cNvPr id="26" name="Group 7"/>
          <p:cNvGrpSpPr/>
          <p:nvPr/>
        </p:nvGrpSpPr>
        <p:grpSpPr>
          <a:xfrm>
            <a:off x="-7" y="6791319"/>
            <a:ext cx="12192010" cy="66688"/>
            <a:chOff x="0" y="0"/>
            <a:chExt cx="12192009" cy="66686"/>
          </a:xfrm>
        </p:grpSpPr>
        <p:sp>
          <p:nvSpPr>
            <p:cNvPr id="24" name="Rectangle 8"/>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5" name="Rectangle 9"/>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27"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3_Title Slide">
    <p:spTree>
      <p:nvGrpSpPr>
        <p:cNvPr id="1" name=""/>
        <p:cNvGrpSpPr/>
        <p:nvPr/>
      </p:nvGrpSpPr>
      <p:grpSpPr>
        <a:xfrm>
          <a:off x="0" y="0"/>
          <a:ext cx="0" cy="0"/>
          <a:chOff x="0" y="0"/>
          <a:chExt cx="0" cy="0"/>
        </a:xfrm>
      </p:grpSpPr>
      <p:pic>
        <p:nvPicPr>
          <p:cNvPr id="34" name="Picture 6" descr="Picture 6"/>
          <p:cNvPicPr>
            <a:picLocks noChangeAspect="1"/>
          </p:cNvPicPr>
          <p:nvPr/>
        </p:nvPicPr>
        <p:blipFill>
          <a:blip r:embed="rId2"/>
          <a:stretch>
            <a:fillRect/>
          </a:stretch>
        </p:blipFill>
        <p:spPr>
          <a:xfrm>
            <a:off x="11226103" y="6330312"/>
            <a:ext cx="635929" cy="345157"/>
          </a:xfrm>
          <a:prstGeom prst="rect">
            <a:avLst/>
          </a:prstGeom>
          <a:ln w="12700">
            <a:miter lim="400000"/>
          </a:ln>
        </p:spPr>
      </p:pic>
      <p:sp>
        <p:nvSpPr>
          <p:cNvPr id="35" name="Subtitle 2"/>
          <p:cNvSpPr txBox="1"/>
          <p:nvPr/>
        </p:nvSpPr>
        <p:spPr>
          <a:xfrm>
            <a:off x="1717502" y="6099204"/>
            <a:ext cx="9360060" cy="532367"/>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grpSp>
        <p:nvGrpSpPr>
          <p:cNvPr id="38" name="Group 3"/>
          <p:cNvGrpSpPr/>
          <p:nvPr/>
        </p:nvGrpSpPr>
        <p:grpSpPr>
          <a:xfrm>
            <a:off x="-7" y="6791319"/>
            <a:ext cx="12192010" cy="66688"/>
            <a:chOff x="0" y="0"/>
            <a:chExt cx="12192009" cy="66686"/>
          </a:xfrm>
        </p:grpSpPr>
        <p:sp>
          <p:nvSpPr>
            <p:cNvPr id="36" name="Rectangle 4"/>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7" name="Rectangle 5"/>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9"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1_Title and Content">
    <p:spTree>
      <p:nvGrpSpPr>
        <p:cNvPr id="1" name=""/>
        <p:cNvGrpSpPr/>
        <p:nvPr/>
      </p:nvGrpSpPr>
      <p:grpSpPr>
        <a:xfrm>
          <a:off x="0" y="0"/>
          <a:ext cx="0" cy="0"/>
          <a:chOff x="0" y="0"/>
          <a:chExt cx="0" cy="0"/>
        </a:xfrm>
      </p:grpSpPr>
      <p:grpSp>
        <p:nvGrpSpPr>
          <p:cNvPr id="48" name="Group 4"/>
          <p:cNvGrpSpPr/>
          <p:nvPr/>
        </p:nvGrpSpPr>
        <p:grpSpPr>
          <a:xfrm>
            <a:off x="-7" y="6791319"/>
            <a:ext cx="12192010" cy="66688"/>
            <a:chOff x="0" y="0"/>
            <a:chExt cx="12192009" cy="66686"/>
          </a:xfrm>
        </p:grpSpPr>
        <p:sp>
          <p:nvSpPr>
            <p:cNvPr id="46"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7"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51" name="Group 10"/>
          <p:cNvGrpSpPr/>
          <p:nvPr/>
        </p:nvGrpSpPr>
        <p:grpSpPr>
          <a:xfrm>
            <a:off x="-7" y="1072649"/>
            <a:ext cx="9288390" cy="53118"/>
            <a:chOff x="0" y="0"/>
            <a:chExt cx="9288389" cy="53116"/>
          </a:xfrm>
        </p:grpSpPr>
        <p:sp>
          <p:nvSpPr>
            <p:cNvPr id="49"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0"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2"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3" name="Body Level One…"/>
          <p:cNvSpPr txBox="1">
            <a:spLocks noGrp="1"/>
          </p:cNvSpPr>
          <p:nvPr>
            <p:ph type="body" idx="1"/>
          </p:nvPr>
        </p:nvSpPr>
        <p:spPr>
          <a:xfrm>
            <a:off x="304800" y="1246907"/>
            <a:ext cx="11582400" cy="5055654"/>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4" name="Text Placeholder 4"/>
          <p:cNvSpPr>
            <a:spLocks noGrp="1"/>
          </p:cNvSpPr>
          <p:nvPr>
            <p:ph type="body" sz="quarter" idx="21" hasCustomPrompt="1"/>
          </p:nvPr>
        </p:nvSpPr>
        <p:spPr>
          <a:xfrm>
            <a:off x="304800" y="6233974"/>
            <a:ext cx="5507567" cy="487368"/>
          </a:xfrm>
          <a:prstGeom prst="rect">
            <a:avLst/>
          </a:prstGeom>
        </p:spPr>
        <p:txBody>
          <a:bodyPr lIns="0" tIns="0" rIns="0" bIns="0" rtlCol="0" anchor="b"/>
          <a:lstStyle>
            <a:lvl1pPr marL="0" indent="0">
              <a:lnSpc>
                <a:spcPct val="100000"/>
              </a:lnSpc>
              <a:spcBef>
                <a:spcPts val="600"/>
              </a:spcBef>
              <a:buClrTx/>
              <a:buSzTx/>
              <a:buFontTx/>
              <a:buNone/>
              <a:defRPr sz="1200">
                <a:solidFill>
                  <a:srgbClr val="363636"/>
                </a:solidFill>
              </a:defRPr>
            </a:lvl1pPr>
          </a:lstStyle>
          <a:p>
            <a:pPr rtl="0"/>
            <a:r>
              <a:t>Footnote text left aligned (Arial 12pt roman, black)</a:t>
            </a:r>
          </a:p>
        </p:txBody>
      </p:sp>
      <p:sp>
        <p:nvSpPr>
          <p:cNvPr id="55" name="Text Placeholder 4"/>
          <p:cNvSpPr>
            <a:spLocks noGrp="1"/>
          </p:cNvSpPr>
          <p:nvPr>
            <p:ph type="body" sz="quarter" idx="22" hasCustomPrompt="1"/>
          </p:nvPr>
        </p:nvSpPr>
        <p:spPr>
          <a:xfrm>
            <a:off x="6379632" y="6521312"/>
            <a:ext cx="5507573" cy="200030"/>
          </a:xfrm>
          <a:prstGeom prst="rect">
            <a:avLst/>
          </a:prstGeom>
        </p:spPr>
        <p:txBody>
          <a:bodyPr lIns="0" tIns="0" rIns="0" bIns="0" rtlCol="0" anchor="b"/>
          <a:lstStyle>
            <a:lvl1pPr marL="0" indent="0" algn="r">
              <a:lnSpc>
                <a:spcPct val="100000"/>
              </a:lnSpc>
              <a:spcBef>
                <a:spcPts val="600"/>
              </a:spcBef>
              <a:buClrTx/>
              <a:buSzTx/>
              <a:buFontTx/>
              <a:buNone/>
              <a:defRPr sz="1200">
                <a:solidFill>
                  <a:srgbClr val="363636"/>
                </a:solidFill>
              </a:defRPr>
            </a:lvl1pPr>
          </a:lstStyle>
          <a:p>
            <a:pPr rtl="0"/>
            <a:r>
              <a:t>Reference text right aligned (Arial 12pt roman, black)</a:t>
            </a:r>
          </a:p>
        </p:txBody>
      </p:sp>
      <p:sp>
        <p:nvSpPr>
          <p:cNvPr id="56" name="Slide Number"/>
          <p:cNvSpPr txBox="1">
            <a:spLocks noGrp="1"/>
          </p:cNvSpPr>
          <p:nvPr>
            <p:ph type="sldNum" sz="quarter" idx="2"/>
          </p:nvPr>
        </p:nvSpPr>
        <p:spPr>
          <a:xfrm>
            <a:off x="11946605" y="6564402"/>
            <a:ext cx="245400" cy="226982"/>
          </a:xfrm>
          <a:prstGeom prst="rect">
            <a:avLst/>
          </a:prstGeom>
        </p:spPr>
        <p:txBody>
          <a:bodyPr rtlCol="0" anchor="b"/>
          <a:lstStyle>
            <a:lvl1pPr algn="r">
              <a:defRPr>
                <a:solidFill>
                  <a:srgbClr val="002850"/>
                </a:solidFill>
              </a:defRPr>
            </a:lvl1pPr>
          </a:lstStyle>
          <a:p>
            <a:pPr rtl="0"/>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grpSp>
        <p:nvGrpSpPr>
          <p:cNvPr id="65" name="Group 4"/>
          <p:cNvGrpSpPr/>
          <p:nvPr/>
        </p:nvGrpSpPr>
        <p:grpSpPr>
          <a:xfrm>
            <a:off x="-7" y="6791319"/>
            <a:ext cx="12192010" cy="66688"/>
            <a:chOff x="0" y="0"/>
            <a:chExt cx="12192009" cy="66686"/>
          </a:xfrm>
        </p:grpSpPr>
        <p:sp>
          <p:nvSpPr>
            <p:cNvPr id="63"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4"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68" name="Group 10"/>
          <p:cNvGrpSpPr/>
          <p:nvPr/>
        </p:nvGrpSpPr>
        <p:grpSpPr>
          <a:xfrm>
            <a:off x="-7" y="1072649"/>
            <a:ext cx="9288390" cy="53118"/>
            <a:chOff x="0" y="0"/>
            <a:chExt cx="9288389" cy="53116"/>
          </a:xfrm>
        </p:grpSpPr>
        <p:sp>
          <p:nvSpPr>
            <p:cNvPr id="66"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7"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9"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70" name="Body Level One…"/>
          <p:cNvSpPr txBox="1">
            <a:spLocks noGrp="1"/>
          </p:cNvSpPr>
          <p:nvPr>
            <p:ph type="body" idx="1"/>
          </p:nvPr>
        </p:nvSpPr>
        <p:spPr>
          <a:xfrm>
            <a:off x="304800" y="1246907"/>
            <a:ext cx="11582400" cy="5382494"/>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71"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78" name="Title Text"/>
          <p:cNvSpPr txBox="1">
            <a:spLocks noGrp="1"/>
          </p:cNvSpPr>
          <p:nvPr>
            <p:ph type="title"/>
          </p:nvPr>
        </p:nvSpPr>
        <p:spPr>
          <a:xfrm>
            <a:off x="963084" y="4406905"/>
            <a:ext cx="10363201" cy="1362080"/>
          </a:xfrm>
          <a:prstGeom prst="rect">
            <a:avLst/>
          </a:prstGeom>
        </p:spPr>
        <p:txBody>
          <a:bodyPr lIns="0" tIns="0" rIns="0" bIns="0" rtlCol="0"/>
          <a:lstStyle>
            <a:lvl1pPr>
              <a:lnSpc>
                <a:spcPct val="90000"/>
              </a:lnSpc>
              <a:defRPr sz="4000" cap="all">
                <a:solidFill>
                  <a:srgbClr val="002850"/>
                </a:solidFill>
              </a:defRPr>
            </a:lvl1pPr>
          </a:lstStyle>
          <a:p>
            <a:pPr rtl="0"/>
            <a:r>
              <a:t>Title Text</a:t>
            </a:r>
          </a:p>
        </p:txBody>
      </p:sp>
      <p:sp>
        <p:nvSpPr>
          <p:cNvPr id="79" name="Body Level One…"/>
          <p:cNvSpPr txBox="1">
            <a:spLocks noGrp="1"/>
          </p:cNvSpPr>
          <p:nvPr>
            <p:ph type="body" sz="quarter" idx="1"/>
          </p:nvPr>
        </p:nvSpPr>
        <p:spPr>
          <a:xfrm>
            <a:off x="963084" y="2906713"/>
            <a:ext cx="10363201" cy="1500192"/>
          </a:xfrm>
          <a:prstGeom prst="rect">
            <a:avLst/>
          </a:prstGeom>
        </p:spPr>
        <p:txBody>
          <a:bodyPr lIns="0" tIns="0" rIns="0" bIns="0" rtlCol="0" anchor="b"/>
          <a:lstStyle>
            <a:lvl1pPr marL="0" indent="0">
              <a:lnSpc>
                <a:spcPct val="100000"/>
              </a:lnSpc>
              <a:spcBef>
                <a:spcPts val="600"/>
              </a:spcBef>
              <a:buClrTx/>
              <a:buSzTx/>
              <a:buFontTx/>
              <a:buNone/>
              <a:defRPr sz="2000">
                <a:solidFill>
                  <a:srgbClr val="363636"/>
                </a:solidFill>
              </a:defRPr>
            </a:lvl1pPr>
            <a:lvl2pPr marL="0" indent="0">
              <a:lnSpc>
                <a:spcPct val="100000"/>
              </a:lnSpc>
              <a:spcBef>
                <a:spcPts val="600"/>
              </a:spcBef>
              <a:buClrTx/>
              <a:buSzTx/>
              <a:buFontTx/>
              <a:buNone/>
              <a:defRPr sz="2000">
                <a:solidFill>
                  <a:srgbClr val="363636"/>
                </a:solidFill>
              </a:defRPr>
            </a:lvl2pPr>
            <a:lvl3pPr marL="0" indent="0">
              <a:lnSpc>
                <a:spcPct val="100000"/>
              </a:lnSpc>
              <a:spcBef>
                <a:spcPts val="600"/>
              </a:spcBef>
              <a:buClrTx/>
              <a:buSzTx/>
              <a:buFontTx/>
              <a:buNone/>
              <a:defRPr sz="2000">
                <a:solidFill>
                  <a:srgbClr val="363636"/>
                </a:solidFill>
              </a:defRPr>
            </a:lvl3pPr>
            <a:lvl4pPr marL="0" indent="0">
              <a:lnSpc>
                <a:spcPct val="100000"/>
              </a:lnSpc>
              <a:spcBef>
                <a:spcPts val="600"/>
              </a:spcBef>
              <a:buClrTx/>
              <a:buSzTx/>
              <a:buFontTx/>
              <a:buNone/>
              <a:defRPr sz="2000">
                <a:solidFill>
                  <a:srgbClr val="363636"/>
                </a:solidFill>
              </a:defRPr>
            </a:lvl4pPr>
            <a:lvl5pPr marL="0" indent="0">
              <a:lnSpc>
                <a:spcPct val="100000"/>
              </a:lnSpc>
              <a:spcBef>
                <a:spcPts val="600"/>
              </a:spcBef>
              <a:buClrTx/>
              <a:buSzTx/>
              <a:buFontTx/>
              <a:buNone/>
              <a:defRPr sz="20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80"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grpSp>
        <p:nvGrpSpPr>
          <p:cNvPr id="89" name="Group 4"/>
          <p:cNvGrpSpPr/>
          <p:nvPr/>
        </p:nvGrpSpPr>
        <p:grpSpPr>
          <a:xfrm>
            <a:off x="-7" y="6791319"/>
            <a:ext cx="12192010" cy="66688"/>
            <a:chOff x="0" y="0"/>
            <a:chExt cx="12192009" cy="66686"/>
          </a:xfrm>
        </p:grpSpPr>
        <p:sp>
          <p:nvSpPr>
            <p:cNvPr id="87"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88"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92" name="Group 10"/>
          <p:cNvGrpSpPr/>
          <p:nvPr/>
        </p:nvGrpSpPr>
        <p:grpSpPr>
          <a:xfrm>
            <a:off x="-7" y="1072649"/>
            <a:ext cx="9288390" cy="53118"/>
            <a:chOff x="0" y="0"/>
            <a:chExt cx="9288389" cy="53116"/>
          </a:xfrm>
        </p:grpSpPr>
        <p:sp>
          <p:nvSpPr>
            <p:cNvPr id="90"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91"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93"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94" name="Body Level One…"/>
          <p:cNvSpPr txBox="1">
            <a:spLocks noGrp="1"/>
          </p:cNvSpPr>
          <p:nvPr>
            <p:ph type="body" sz="half" idx="1"/>
          </p:nvPr>
        </p:nvSpPr>
        <p:spPr>
          <a:xfrm>
            <a:off x="304800" y="1447800"/>
            <a:ext cx="5689600" cy="5181600"/>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95"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grpSp>
        <p:nvGrpSpPr>
          <p:cNvPr id="104" name="Group 4"/>
          <p:cNvGrpSpPr/>
          <p:nvPr/>
        </p:nvGrpSpPr>
        <p:grpSpPr>
          <a:xfrm>
            <a:off x="-7" y="6791319"/>
            <a:ext cx="12192010" cy="66688"/>
            <a:chOff x="0" y="0"/>
            <a:chExt cx="12192009" cy="66686"/>
          </a:xfrm>
        </p:grpSpPr>
        <p:sp>
          <p:nvSpPr>
            <p:cNvPr id="102"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03"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07" name="Group 10"/>
          <p:cNvGrpSpPr/>
          <p:nvPr/>
        </p:nvGrpSpPr>
        <p:grpSpPr>
          <a:xfrm>
            <a:off x="-7" y="1072649"/>
            <a:ext cx="9288390" cy="53118"/>
            <a:chOff x="0" y="0"/>
            <a:chExt cx="9288389" cy="53116"/>
          </a:xfrm>
        </p:grpSpPr>
        <p:sp>
          <p:nvSpPr>
            <p:cNvPr id="105"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06"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08"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09" name="Text Placeholder 4"/>
          <p:cNvSpPr>
            <a:spLocks noGrp="1"/>
          </p:cNvSpPr>
          <p:nvPr>
            <p:ph type="body" sz="quarter" idx="21"/>
          </p:nvPr>
        </p:nvSpPr>
        <p:spPr>
          <a:xfrm>
            <a:off x="6193368" y="1413931"/>
            <a:ext cx="5693839" cy="639768"/>
          </a:xfrm>
          <a:prstGeom prst="rect">
            <a:avLst/>
          </a:prstGeom>
        </p:spPr>
        <p:txBody>
          <a:bodyPr lIns="0" tIns="0" rIns="0" bIns="0" rtlCol="0" anchor="b"/>
          <a:lstStyle/>
          <a:p>
            <a:pPr rtl="0"/>
            <a:endParaRPr/>
          </a:p>
        </p:txBody>
      </p:sp>
      <p:sp>
        <p:nvSpPr>
          <p:cNvPr id="110" name="Title Text"/>
          <p:cNvSpPr txBox="1">
            <a:spLocks noGrp="1"/>
          </p:cNvSpPr>
          <p:nvPr>
            <p:ph type="title"/>
          </p:nvPr>
        </p:nvSpPr>
        <p:spPr>
          <a:xfrm>
            <a:off x="304800" y="228603"/>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11"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grpSp>
        <p:nvGrpSpPr>
          <p:cNvPr id="120" name="Group 4"/>
          <p:cNvGrpSpPr/>
          <p:nvPr/>
        </p:nvGrpSpPr>
        <p:grpSpPr>
          <a:xfrm>
            <a:off x="-7" y="6791319"/>
            <a:ext cx="12192010" cy="66688"/>
            <a:chOff x="0" y="0"/>
            <a:chExt cx="12192009" cy="66686"/>
          </a:xfrm>
        </p:grpSpPr>
        <p:sp>
          <p:nvSpPr>
            <p:cNvPr id="118"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19"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23" name="Group 10"/>
          <p:cNvGrpSpPr/>
          <p:nvPr/>
        </p:nvGrpSpPr>
        <p:grpSpPr>
          <a:xfrm>
            <a:off x="-7" y="1072649"/>
            <a:ext cx="9288390" cy="53118"/>
            <a:chOff x="0" y="0"/>
            <a:chExt cx="9288389" cy="53116"/>
          </a:xfrm>
        </p:grpSpPr>
        <p:sp>
          <p:nvSpPr>
            <p:cNvPr id="121"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22"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24"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25"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grpSp>
        <p:nvGrpSpPr>
          <p:cNvPr id="134" name="Group 4"/>
          <p:cNvGrpSpPr/>
          <p:nvPr/>
        </p:nvGrpSpPr>
        <p:grpSpPr>
          <a:xfrm>
            <a:off x="-7" y="6791319"/>
            <a:ext cx="12192010" cy="66688"/>
            <a:chOff x="0" y="0"/>
            <a:chExt cx="12192009" cy="66686"/>
          </a:xfrm>
        </p:grpSpPr>
        <p:sp>
          <p:nvSpPr>
            <p:cNvPr id="132"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33"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37" name="Group 10"/>
          <p:cNvGrpSpPr/>
          <p:nvPr/>
        </p:nvGrpSpPr>
        <p:grpSpPr>
          <a:xfrm>
            <a:off x="-7" y="1072649"/>
            <a:ext cx="9288390" cy="53118"/>
            <a:chOff x="0" y="0"/>
            <a:chExt cx="9288389" cy="53116"/>
          </a:xfrm>
        </p:grpSpPr>
        <p:sp>
          <p:nvSpPr>
            <p:cNvPr id="135"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36"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38"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pic>
        <p:nvPicPr>
          <p:cNvPr id="145" name="Picture 6" descr="Picture 6"/>
          <p:cNvPicPr>
            <a:picLocks noChangeAspect="1"/>
          </p:cNvPicPr>
          <p:nvPr/>
        </p:nvPicPr>
        <p:blipFill>
          <a:blip r:embed="rId2"/>
          <a:stretch>
            <a:fillRect/>
          </a:stretch>
        </p:blipFill>
        <p:spPr>
          <a:xfrm>
            <a:off x="11226103" y="6330312"/>
            <a:ext cx="635929" cy="345157"/>
          </a:xfrm>
          <a:prstGeom prst="rect">
            <a:avLst/>
          </a:prstGeom>
          <a:ln w="12700">
            <a:miter lim="400000"/>
          </a:ln>
        </p:spPr>
      </p:pic>
      <p:sp>
        <p:nvSpPr>
          <p:cNvPr id="146" name="Subtitle 2"/>
          <p:cNvSpPr txBox="1"/>
          <p:nvPr/>
        </p:nvSpPr>
        <p:spPr>
          <a:xfrm>
            <a:off x="1717502" y="6099204"/>
            <a:ext cx="9360060" cy="532367"/>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sp>
        <p:nvSpPr>
          <p:cNvPr id="147"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1_Comparison">
    <p:spTree>
      <p:nvGrpSpPr>
        <p:cNvPr id="1" name=""/>
        <p:cNvGrpSpPr/>
        <p:nvPr/>
      </p:nvGrpSpPr>
      <p:grpSpPr>
        <a:xfrm>
          <a:off x="0" y="0"/>
          <a:ext cx="0" cy="0"/>
          <a:chOff x="0" y="0"/>
          <a:chExt cx="0" cy="0"/>
        </a:xfrm>
      </p:grpSpPr>
      <p:grpSp>
        <p:nvGrpSpPr>
          <p:cNvPr id="156" name="Group 4"/>
          <p:cNvGrpSpPr/>
          <p:nvPr/>
        </p:nvGrpSpPr>
        <p:grpSpPr>
          <a:xfrm>
            <a:off x="-7" y="6791319"/>
            <a:ext cx="12192010" cy="66688"/>
            <a:chOff x="0" y="0"/>
            <a:chExt cx="12192009" cy="66686"/>
          </a:xfrm>
        </p:grpSpPr>
        <p:sp>
          <p:nvSpPr>
            <p:cNvPr id="154"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55"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59" name="Group 10"/>
          <p:cNvGrpSpPr/>
          <p:nvPr/>
        </p:nvGrpSpPr>
        <p:grpSpPr>
          <a:xfrm>
            <a:off x="-7" y="1072649"/>
            <a:ext cx="9288390" cy="53118"/>
            <a:chOff x="0" y="0"/>
            <a:chExt cx="9288389" cy="53116"/>
          </a:xfrm>
        </p:grpSpPr>
        <p:sp>
          <p:nvSpPr>
            <p:cNvPr id="157"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58"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60"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61" name="Text Placeholder 4"/>
          <p:cNvSpPr>
            <a:spLocks noGrp="1"/>
          </p:cNvSpPr>
          <p:nvPr>
            <p:ph type="body" sz="quarter" idx="21"/>
          </p:nvPr>
        </p:nvSpPr>
        <p:spPr>
          <a:xfrm>
            <a:off x="6193368" y="1413931"/>
            <a:ext cx="5693839" cy="639768"/>
          </a:xfrm>
          <a:prstGeom prst="rect">
            <a:avLst/>
          </a:prstGeom>
        </p:spPr>
        <p:txBody>
          <a:bodyPr lIns="0" tIns="0" rIns="0" bIns="0" rtlCol="0" anchor="b"/>
          <a:lstStyle/>
          <a:p>
            <a:pPr rtl="0"/>
            <a:endParaRPr/>
          </a:p>
        </p:txBody>
      </p:sp>
      <p:sp>
        <p:nvSpPr>
          <p:cNvPr id="162" name="Title Text"/>
          <p:cNvSpPr txBox="1">
            <a:spLocks noGrp="1"/>
          </p:cNvSpPr>
          <p:nvPr>
            <p:ph type="title"/>
          </p:nvPr>
        </p:nvSpPr>
        <p:spPr>
          <a:xfrm>
            <a:off x="304800" y="131714"/>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63"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pic>
        <p:nvPicPr>
          <p:cNvPr id="170" name="Picture 3" descr="Picture 3"/>
          <p:cNvPicPr>
            <a:picLocks noChangeAspect="1"/>
          </p:cNvPicPr>
          <p:nvPr/>
        </p:nvPicPr>
        <p:blipFill>
          <a:blip r:embed="rId2"/>
          <a:stretch>
            <a:fillRect/>
          </a:stretch>
        </p:blipFill>
        <p:spPr>
          <a:xfrm>
            <a:off x="11226103" y="6330312"/>
            <a:ext cx="635929" cy="345157"/>
          </a:xfrm>
          <a:prstGeom prst="rect">
            <a:avLst/>
          </a:prstGeom>
          <a:ln w="12700">
            <a:miter lim="400000"/>
          </a:ln>
        </p:spPr>
      </p:pic>
      <p:sp>
        <p:nvSpPr>
          <p:cNvPr id="171" name="Subtitle 2"/>
          <p:cNvSpPr txBox="1"/>
          <p:nvPr/>
        </p:nvSpPr>
        <p:spPr>
          <a:xfrm>
            <a:off x="1717502" y="6099204"/>
            <a:ext cx="9360060" cy="532367"/>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a:bodyPr>
          <a:lstStyle/>
          <a:p>
            <a:pPr algn="r" rtl="0">
              <a:spcBef>
                <a:spcPts val="200"/>
              </a:spcBef>
              <a:defRPr sz="1000" b="1">
                <a:solidFill>
                  <a:srgbClr val="363636"/>
                </a:solidFill>
                <a:latin typeface="Arial"/>
                <a:ea typeface="Arial"/>
                <a:cs typeface="Arial"/>
                <a:sym typeface="Arial"/>
              </a:defRPr>
            </a:pPr>
            <a:r>
              <a:t>Supported by Eli Lilly and Company.</a:t>
            </a:r>
          </a:p>
          <a:p>
            <a:pPr algn="r" rtl="0">
              <a:spcBef>
                <a:spcPts val="200"/>
              </a:spcBef>
              <a:defRPr sz="1000">
                <a:solidFill>
                  <a:srgbClr val="363636"/>
                </a:solidFill>
                <a:latin typeface="Arial"/>
                <a:ea typeface="Arial"/>
                <a:cs typeface="Arial"/>
                <a:sym typeface="Arial"/>
              </a:defRPr>
            </a:pPr>
            <a:r>
              <a:t> Eli Lilly and Company has not influenced the content of this publication</a:t>
            </a:r>
          </a:p>
        </p:txBody>
      </p:sp>
      <p:sp>
        <p:nvSpPr>
          <p:cNvPr id="172"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x">
  <p:cSld name="2_Comparison">
    <p:spTree>
      <p:nvGrpSpPr>
        <p:cNvPr id="1" name=""/>
        <p:cNvGrpSpPr/>
        <p:nvPr/>
      </p:nvGrpSpPr>
      <p:grpSpPr>
        <a:xfrm>
          <a:off x="0" y="0"/>
          <a:ext cx="0" cy="0"/>
          <a:chOff x="0" y="0"/>
          <a:chExt cx="0" cy="0"/>
        </a:xfrm>
      </p:grpSpPr>
      <p:grpSp>
        <p:nvGrpSpPr>
          <p:cNvPr id="181" name="Group 4"/>
          <p:cNvGrpSpPr/>
          <p:nvPr/>
        </p:nvGrpSpPr>
        <p:grpSpPr>
          <a:xfrm>
            <a:off x="-7" y="6791319"/>
            <a:ext cx="12192010" cy="66688"/>
            <a:chOff x="0" y="0"/>
            <a:chExt cx="12192009" cy="66686"/>
          </a:xfrm>
        </p:grpSpPr>
        <p:sp>
          <p:nvSpPr>
            <p:cNvPr id="179"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80"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84" name="Group 10"/>
          <p:cNvGrpSpPr/>
          <p:nvPr/>
        </p:nvGrpSpPr>
        <p:grpSpPr>
          <a:xfrm>
            <a:off x="-7" y="1072649"/>
            <a:ext cx="9288390" cy="53118"/>
            <a:chOff x="0" y="0"/>
            <a:chExt cx="9288389" cy="53116"/>
          </a:xfrm>
        </p:grpSpPr>
        <p:sp>
          <p:nvSpPr>
            <p:cNvPr id="182"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83"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85"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86" name="Text Placeholder 4"/>
          <p:cNvSpPr>
            <a:spLocks noGrp="1"/>
          </p:cNvSpPr>
          <p:nvPr>
            <p:ph type="body" sz="quarter" idx="21"/>
          </p:nvPr>
        </p:nvSpPr>
        <p:spPr>
          <a:xfrm>
            <a:off x="6193366" y="1413931"/>
            <a:ext cx="5693840" cy="639768"/>
          </a:xfrm>
          <a:prstGeom prst="rect">
            <a:avLst/>
          </a:prstGeom>
        </p:spPr>
        <p:txBody>
          <a:bodyPr lIns="0" tIns="0" rIns="0" bIns="0" rtlCol="0" anchor="b"/>
          <a:lstStyle/>
          <a:p>
            <a:pPr rtl="0"/>
            <a:endParaRPr/>
          </a:p>
        </p:txBody>
      </p:sp>
      <p:sp>
        <p:nvSpPr>
          <p:cNvPr id="187" name="Title Text"/>
          <p:cNvSpPr txBox="1">
            <a:spLocks noGrp="1"/>
          </p:cNvSpPr>
          <p:nvPr>
            <p:ph type="title"/>
          </p:nvPr>
        </p:nvSpPr>
        <p:spPr>
          <a:xfrm>
            <a:off x="304800" y="137765"/>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88"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x">
  <p:cSld name="3_Title Slide">
    <p:bg>
      <p:bgPr>
        <a:solidFill>
          <a:srgbClr val="E7E6E6"/>
        </a:solidFill>
        <a:effectLst/>
      </p:bgPr>
    </p:bg>
    <p:spTree>
      <p:nvGrpSpPr>
        <p:cNvPr id="1" name=""/>
        <p:cNvGrpSpPr/>
        <p:nvPr/>
      </p:nvGrpSpPr>
      <p:grpSpPr>
        <a:xfrm>
          <a:off x="0" y="0"/>
          <a:ext cx="0" cy="0"/>
          <a:chOff x="0" y="0"/>
          <a:chExt cx="0" cy="0"/>
        </a:xfrm>
      </p:grpSpPr>
      <p:sp>
        <p:nvSpPr>
          <p:cNvPr id="195" name="Block Arc 30"/>
          <p:cNvSpPr/>
          <p:nvPr/>
        </p:nvSpPr>
        <p:spPr>
          <a:xfrm rot="5400000">
            <a:off x="-1079065" y="1851969"/>
            <a:ext cx="5419723" cy="11240946"/>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196" name="Block Arc 31"/>
          <p:cNvSpPr/>
          <p:nvPr/>
        </p:nvSpPr>
        <p:spPr>
          <a:xfrm rot="16200000">
            <a:off x="-2350602" y="-3066767"/>
            <a:ext cx="8269668" cy="11588752"/>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197" name="Oval 27"/>
          <p:cNvSpPr/>
          <p:nvPr/>
        </p:nvSpPr>
        <p:spPr>
          <a:xfrm>
            <a:off x="-3773439" y="-1171954"/>
            <a:ext cx="11117620" cy="11117614"/>
          </a:xfrm>
          <a:prstGeom prst="ellipse">
            <a:avLst/>
          </a:prstGeom>
          <a:solidFill>
            <a:srgbClr val="FFFFF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pic>
        <p:nvPicPr>
          <p:cNvPr id="198"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199" name="Presentation title here"/>
          <p:cNvSpPr txBox="1">
            <a:spLocks noGrp="1"/>
          </p:cNvSpPr>
          <p:nvPr>
            <p:ph type="title" hasCustomPrompt="1"/>
          </p:nvPr>
        </p:nvSpPr>
        <p:spPr>
          <a:xfrm>
            <a:off x="609601" y="3182241"/>
            <a:ext cx="4450404" cy="1960567"/>
          </a:xfrm>
          <a:prstGeom prst="rect">
            <a:avLst/>
          </a:prstGeom>
        </p:spPr>
        <p:txBody>
          <a:bodyPr rtlCol="0" anchor="b"/>
          <a:lstStyle>
            <a:lvl1pPr>
              <a:defRPr sz="4400">
                <a:solidFill>
                  <a:srgbClr val="171716"/>
                </a:solidFill>
              </a:defRPr>
            </a:lvl1pPr>
          </a:lstStyle>
          <a:p>
            <a:pPr rtl="0"/>
            <a:r>
              <a:t>Presentation title here</a:t>
            </a:r>
          </a:p>
        </p:txBody>
      </p:sp>
      <p:sp>
        <p:nvSpPr>
          <p:cNvPr id="200" name="Body Level One…"/>
          <p:cNvSpPr txBox="1">
            <a:spLocks noGrp="1"/>
          </p:cNvSpPr>
          <p:nvPr>
            <p:ph type="body" sz="quarter" idx="1"/>
          </p:nvPr>
        </p:nvSpPr>
        <p:spPr>
          <a:xfrm>
            <a:off x="609601" y="5293485"/>
            <a:ext cx="4450404" cy="345854"/>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03" name="Group 8"/>
          <p:cNvGrpSpPr/>
          <p:nvPr/>
        </p:nvGrpSpPr>
        <p:grpSpPr>
          <a:xfrm>
            <a:off x="-6" y="5224321"/>
            <a:ext cx="4450414" cy="1"/>
            <a:chOff x="0" y="0"/>
            <a:chExt cx="4450412" cy="0"/>
          </a:xfrm>
        </p:grpSpPr>
        <p:sp>
          <p:nvSpPr>
            <p:cNvPr id="201" name="Straight Connector 23"/>
            <p:cNvSpPr/>
            <p:nvPr/>
          </p:nvSpPr>
          <p:spPr>
            <a:xfrm>
              <a:off x="678379" y="0"/>
              <a:ext cx="3772034"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02" name="Straight Connector 6"/>
            <p:cNvSpPr/>
            <p:nvPr/>
          </p:nvSpPr>
          <p:spPr>
            <a:xfrm>
              <a:off x="0" y="0"/>
              <a:ext cx="3772034"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204" name="Freeform: Shape 29"/>
          <p:cNvSpPr>
            <a:spLocks noGrp="1"/>
          </p:cNvSpPr>
          <p:nvPr>
            <p:ph type="pic" idx="21"/>
          </p:nvPr>
        </p:nvSpPr>
        <p:spPr>
          <a:xfrm>
            <a:off x="5563467" y="0"/>
            <a:ext cx="6628535" cy="6858000"/>
          </a:xfrm>
          <a:prstGeom prst="rect">
            <a:avLst/>
          </a:prstGeom>
        </p:spPr>
        <p:txBody>
          <a:bodyPr lIns="91439" tIns="45719" rIns="91439" bIns="45719" rtlCol="0">
            <a:noAutofit/>
          </a:bodyPr>
          <a:lstStyle/>
          <a:p>
            <a:pPr rtl="0"/>
            <a:endParaRPr/>
          </a:p>
        </p:txBody>
      </p:sp>
      <p:sp>
        <p:nvSpPr>
          <p:cNvPr id="205"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x">
  <p:cSld name="9_Title Slide">
    <p:spTree>
      <p:nvGrpSpPr>
        <p:cNvPr id="1" name=""/>
        <p:cNvGrpSpPr/>
        <p:nvPr/>
      </p:nvGrpSpPr>
      <p:grpSpPr>
        <a:xfrm>
          <a:off x="0" y="0"/>
          <a:ext cx="0" cy="0"/>
          <a:chOff x="0" y="0"/>
          <a:chExt cx="0" cy="0"/>
        </a:xfrm>
      </p:grpSpPr>
      <p:pic>
        <p:nvPicPr>
          <p:cNvPr id="212"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213" name="Picture Placeholder 21"/>
          <p:cNvSpPr>
            <a:spLocks noGrp="1"/>
          </p:cNvSpPr>
          <p:nvPr>
            <p:ph type="pic" sz="half" idx="21"/>
          </p:nvPr>
        </p:nvSpPr>
        <p:spPr>
          <a:xfrm>
            <a:off x="678378" y="766380"/>
            <a:ext cx="5325206" cy="5325239"/>
          </a:xfrm>
          <a:prstGeom prst="rect">
            <a:avLst/>
          </a:prstGeom>
          <a:ln w="63500">
            <a:solidFill>
              <a:srgbClr val="74707C"/>
            </a:solidFill>
            <a:round/>
          </a:ln>
        </p:spPr>
        <p:txBody>
          <a:bodyPr lIns="91439" tIns="45719" rIns="91439" bIns="45719" rtlCol="0">
            <a:noAutofit/>
          </a:bodyPr>
          <a:lstStyle/>
          <a:p>
            <a:pPr rtl="0"/>
            <a:endParaRPr/>
          </a:p>
        </p:txBody>
      </p:sp>
      <p:pic>
        <p:nvPicPr>
          <p:cNvPr id="214" name="Picture 7" descr="Picture 7"/>
          <p:cNvPicPr>
            <a:picLocks noChangeAspect="1"/>
          </p:cNvPicPr>
          <p:nvPr/>
        </p:nvPicPr>
        <p:blipFill>
          <a:blip r:embed="rId3"/>
          <a:stretch>
            <a:fillRect/>
          </a:stretch>
        </p:blipFill>
        <p:spPr>
          <a:xfrm>
            <a:off x="6605519" y="720500"/>
            <a:ext cx="2700533" cy="980954"/>
          </a:xfrm>
          <a:prstGeom prst="rect">
            <a:avLst/>
          </a:prstGeom>
          <a:ln w="12700">
            <a:miter lim="400000"/>
          </a:ln>
        </p:spPr>
      </p:pic>
      <p:sp>
        <p:nvSpPr>
          <p:cNvPr id="215" name="Presentation title here"/>
          <p:cNvSpPr txBox="1">
            <a:spLocks noGrp="1"/>
          </p:cNvSpPr>
          <p:nvPr>
            <p:ph type="title" hasCustomPrompt="1"/>
          </p:nvPr>
        </p:nvSpPr>
        <p:spPr>
          <a:xfrm>
            <a:off x="6635219" y="2838896"/>
            <a:ext cx="4450404" cy="1379561"/>
          </a:xfrm>
          <a:prstGeom prst="rect">
            <a:avLst/>
          </a:prstGeom>
        </p:spPr>
        <p:txBody>
          <a:bodyPr lIns="0" tIns="0" rIns="0" bIns="0" rtlCol="0" anchor="b"/>
          <a:lstStyle>
            <a:lvl1pPr>
              <a:defRPr sz="4400">
                <a:solidFill>
                  <a:srgbClr val="171716"/>
                </a:solidFill>
              </a:defRPr>
            </a:lvl1pPr>
          </a:lstStyle>
          <a:p>
            <a:pPr rtl="0"/>
            <a:r>
              <a:t>Presentation title here</a:t>
            </a:r>
          </a:p>
        </p:txBody>
      </p:sp>
      <p:sp>
        <p:nvSpPr>
          <p:cNvPr id="216" name="Body Level One…"/>
          <p:cNvSpPr txBox="1">
            <a:spLocks noGrp="1"/>
          </p:cNvSpPr>
          <p:nvPr>
            <p:ph type="body" sz="quarter" idx="1"/>
          </p:nvPr>
        </p:nvSpPr>
        <p:spPr>
          <a:xfrm>
            <a:off x="6635219" y="4369129"/>
            <a:ext cx="4450404" cy="345854"/>
          </a:xfrm>
          <a:prstGeom prst="rect">
            <a:avLst/>
          </a:prstGeom>
        </p:spPr>
        <p:txBody>
          <a:bodyPr lIns="0" tIns="0" rIns="0" bIns="0"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19" name="Group 8"/>
          <p:cNvGrpSpPr/>
          <p:nvPr/>
        </p:nvGrpSpPr>
        <p:grpSpPr>
          <a:xfrm>
            <a:off x="6635214" y="4261631"/>
            <a:ext cx="4450413" cy="12707"/>
            <a:chOff x="-1" y="0"/>
            <a:chExt cx="4450412" cy="12705"/>
          </a:xfrm>
        </p:grpSpPr>
        <p:sp>
          <p:nvSpPr>
            <p:cNvPr id="217" name="Straight Connector 23"/>
            <p:cNvSpPr/>
            <p:nvPr/>
          </p:nvSpPr>
          <p:spPr>
            <a:xfrm flipH="1" flipV="1">
              <a:off x="-2" y="0"/>
              <a:ext cx="3772034" cy="12707"/>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18" name="Straight Connector 6"/>
            <p:cNvSpPr/>
            <p:nvPr/>
          </p:nvSpPr>
          <p:spPr>
            <a:xfrm flipH="1" flipV="1">
              <a:off x="678379" y="0"/>
              <a:ext cx="3772032" cy="12707"/>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220" name="Text Placeholder 52"/>
          <p:cNvSpPr>
            <a:spLocks noGrp="1"/>
          </p:cNvSpPr>
          <p:nvPr>
            <p:ph type="body" sz="quarter" idx="22" hasCustomPrompt="1"/>
          </p:nvPr>
        </p:nvSpPr>
        <p:spPr>
          <a:xfrm>
            <a:off x="6667499" y="5852423"/>
            <a:ext cx="2851904" cy="273782"/>
          </a:xfrm>
          <a:prstGeom prst="rect">
            <a:avLst/>
          </a:prstGeom>
        </p:spPr>
        <p:txBody>
          <a:bodyPr lIns="0" tIns="0" rIns="0" bIns="0" rtlCol="0" anchor="b"/>
          <a:lstStyle>
            <a:lvl1pPr marL="0" indent="0">
              <a:lnSpc>
                <a:spcPts val="1900"/>
              </a:lnSpc>
              <a:buClrTx/>
              <a:buSzTx/>
              <a:buFontTx/>
              <a:buNone/>
              <a:defRPr sz="1400">
                <a:solidFill>
                  <a:srgbClr val="171716"/>
                </a:solidFill>
              </a:defRPr>
            </a:lvl1pPr>
          </a:lstStyle>
          <a:p>
            <a:pPr rtl="0"/>
            <a:r>
              <a:t>DATE</a:t>
            </a:r>
          </a:p>
        </p:txBody>
      </p:sp>
      <p:sp>
        <p:nvSpPr>
          <p:cNvPr id="221"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x">
  <p:cSld name="6_Title Slide">
    <p:spTree>
      <p:nvGrpSpPr>
        <p:cNvPr id="1" name=""/>
        <p:cNvGrpSpPr/>
        <p:nvPr/>
      </p:nvGrpSpPr>
      <p:grpSpPr>
        <a:xfrm>
          <a:off x="0" y="0"/>
          <a:ext cx="0" cy="0"/>
          <a:chOff x="0" y="0"/>
          <a:chExt cx="0" cy="0"/>
        </a:xfrm>
      </p:grpSpPr>
      <p:sp>
        <p:nvSpPr>
          <p:cNvPr id="228"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29" name="Rectangle 36"/>
          <p:cNvSpPr/>
          <p:nvPr/>
        </p:nvSpPr>
        <p:spPr>
          <a:xfrm>
            <a:off x="11060234" y="6256716"/>
            <a:ext cx="660283" cy="575889"/>
          </a:xfrm>
          <a:prstGeom prst="rect">
            <a:avLst/>
          </a:prstGeom>
          <a:solidFill>
            <a:srgbClr val="FFFFF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30" name="Freeform: Shape 25"/>
          <p:cNvSpPr/>
          <p:nvPr/>
        </p:nvSpPr>
        <p:spPr>
          <a:xfrm flipH="1">
            <a:off x="7425241" y="-1098073"/>
            <a:ext cx="4749023"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31"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32" name="Presentation title here"/>
          <p:cNvSpPr txBox="1">
            <a:spLocks noGrp="1"/>
          </p:cNvSpPr>
          <p:nvPr>
            <p:ph type="title" hasCustomPrompt="1"/>
          </p:nvPr>
        </p:nvSpPr>
        <p:spPr>
          <a:xfrm>
            <a:off x="629785" y="3182241"/>
            <a:ext cx="4450406" cy="1960567"/>
          </a:xfrm>
          <a:prstGeom prst="rect">
            <a:avLst/>
          </a:prstGeom>
        </p:spPr>
        <p:txBody>
          <a:bodyPr rtlCol="0" anchor="b"/>
          <a:lstStyle>
            <a:lvl1pPr>
              <a:defRPr sz="4400">
                <a:solidFill>
                  <a:srgbClr val="171716"/>
                </a:solidFill>
              </a:defRPr>
            </a:lvl1pPr>
          </a:lstStyle>
          <a:p>
            <a:pPr rtl="0"/>
            <a:r>
              <a:t>Presentation title here</a:t>
            </a:r>
          </a:p>
        </p:txBody>
      </p:sp>
      <p:sp>
        <p:nvSpPr>
          <p:cNvPr id="233" name="Body Level One…"/>
          <p:cNvSpPr txBox="1">
            <a:spLocks noGrp="1"/>
          </p:cNvSpPr>
          <p:nvPr>
            <p:ph type="body" sz="quarter" idx="1"/>
          </p:nvPr>
        </p:nvSpPr>
        <p:spPr>
          <a:xfrm>
            <a:off x="629785" y="5293485"/>
            <a:ext cx="4450406" cy="345854"/>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34" name="Picture Placeholder 31"/>
          <p:cNvSpPr>
            <a:spLocks noGrp="1"/>
          </p:cNvSpPr>
          <p:nvPr>
            <p:ph type="pic" sz="half" idx="21"/>
          </p:nvPr>
        </p:nvSpPr>
        <p:spPr>
          <a:xfrm>
            <a:off x="7636105" y="0"/>
            <a:ext cx="4555898" cy="6858000"/>
          </a:xfrm>
          <a:prstGeom prst="rect">
            <a:avLst/>
          </a:prstGeom>
        </p:spPr>
        <p:txBody>
          <a:bodyPr lIns="91439" tIns="45719" rIns="91439" bIns="45719" rtlCol="0">
            <a:noAutofit/>
          </a:bodyPr>
          <a:lstStyle/>
          <a:p>
            <a:pPr rtl="0"/>
            <a:endParaRPr/>
          </a:p>
        </p:txBody>
      </p:sp>
      <p:grpSp>
        <p:nvGrpSpPr>
          <p:cNvPr id="237" name="Group 33"/>
          <p:cNvGrpSpPr/>
          <p:nvPr/>
        </p:nvGrpSpPr>
        <p:grpSpPr>
          <a:xfrm>
            <a:off x="-6" y="5224321"/>
            <a:ext cx="4450414" cy="1"/>
            <a:chOff x="0" y="0"/>
            <a:chExt cx="4450412" cy="0"/>
          </a:xfrm>
        </p:grpSpPr>
        <p:sp>
          <p:nvSpPr>
            <p:cNvPr id="235" name="Straight Connector 34"/>
            <p:cNvSpPr/>
            <p:nvPr/>
          </p:nvSpPr>
          <p:spPr>
            <a:xfrm>
              <a:off x="678379" y="0"/>
              <a:ext cx="3772034"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36" name="Straight Connector 35"/>
            <p:cNvSpPr/>
            <p:nvPr/>
          </p:nvSpPr>
          <p:spPr>
            <a:xfrm>
              <a:off x="0" y="0"/>
              <a:ext cx="3772034"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238"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239"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246" name="Picture Placeholder 18"/>
          <p:cNvSpPr>
            <a:spLocks noGrp="1"/>
          </p:cNvSpPr>
          <p:nvPr>
            <p:ph type="pic" sz="half" idx="21"/>
          </p:nvPr>
        </p:nvSpPr>
        <p:spPr>
          <a:xfrm>
            <a:off x="2011363" y="2133600"/>
            <a:ext cx="10180637" cy="1902162"/>
          </a:xfrm>
          <a:prstGeom prst="rect">
            <a:avLst/>
          </a:prstGeom>
        </p:spPr>
        <p:txBody>
          <a:bodyPr lIns="91439" tIns="45719" rIns="91439" bIns="45719" rtlCol="0">
            <a:noAutofit/>
          </a:bodyPr>
          <a:lstStyle/>
          <a:p>
            <a:pPr rtl="0"/>
            <a:endParaRPr/>
          </a:p>
        </p:txBody>
      </p:sp>
      <p:grpSp>
        <p:nvGrpSpPr>
          <p:cNvPr id="250" name="Group 13"/>
          <p:cNvGrpSpPr/>
          <p:nvPr/>
        </p:nvGrpSpPr>
        <p:grpSpPr>
          <a:xfrm>
            <a:off x="2011354" y="4135103"/>
            <a:ext cx="10180332" cy="68941"/>
            <a:chOff x="0" y="0"/>
            <a:chExt cx="10180330" cy="68939"/>
          </a:xfrm>
        </p:grpSpPr>
        <p:sp>
          <p:nvSpPr>
            <p:cNvPr id="247" name="Rectangle 14"/>
            <p:cNvSpPr/>
            <p:nvPr/>
          </p:nvSpPr>
          <p:spPr>
            <a:xfrm>
              <a:off x="-1" y="-1"/>
              <a:ext cx="3396025" cy="6894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48" name="Rectangle 15"/>
            <p:cNvSpPr/>
            <p:nvPr/>
          </p:nvSpPr>
          <p:spPr>
            <a:xfrm>
              <a:off x="3392151" y="-1"/>
              <a:ext cx="3396025" cy="68940"/>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49" name="Rectangle 16"/>
            <p:cNvSpPr/>
            <p:nvPr/>
          </p:nvSpPr>
          <p:spPr>
            <a:xfrm>
              <a:off x="6784304" y="-1"/>
              <a:ext cx="3396026" cy="6894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251" name="Presentation title here"/>
          <p:cNvSpPr txBox="1">
            <a:spLocks noGrp="1"/>
          </p:cNvSpPr>
          <p:nvPr>
            <p:ph type="title" hasCustomPrompt="1"/>
          </p:nvPr>
        </p:nvSpPr>
        <p:spPr>
          <a:xfrm>
            <a:off x="2011359" y="4372311"/>
            <a:ext cx="9571043" cy="728551"/>
          </a:xfrm>
          <a:prstGeom prst="rect">
            <a:avLst/>
          </a:prstGeom>
        </p:spPr>
        <p:txBody>
          <a:bodyPr rtlCol="0" anchor="b"/>
          <a:lstStyle>
            <a:lvl1pPr>
              <a:defRPr sz="3600">
                <a:solidFill>
                  <a:srgbClr val="171716"/>
                </a:solidFill>
              </a:defRPr>
            </a:lvl1pPr>
          </a:lstStyle>
          <a:p>
            <a:pPr rtl="0"/>
            <a:r>
              <a:t>Presentation title here</a:t>
            </a:r>
          </a:p>
        </p:txBody>
      </p:sp>
      <p:sp>
        <p:nvSpPr>
          <p:cNvPr id="252" name="Body Level One…"/>
          <p:cNvSpPr txBox="1">
            <a:spLocks noGrp="1"/>
          </p:cNvSpPr>
          <p:nvPr>
            <p:ph type="body" sz="quarter" idx="1"/>
          </p:nvPr>
        </p:nvSpPr>
        <p:spPr>
          <a:xfrm>
            <a:off x="2011359" y="5182608"/>
            <a:ext cx="9571043" cy="345854"/>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253" name="Picture 2" descr="Picture 2"/>
          <p:cNvPicPr>
            <a:picLocks noChangeAspect="1"/>
          </p:cNvPicPr>
          <p:nvPr/>
        </p:nvPicPr>
        <p:blipFill>
          <a:blip r:embed="rId2"/>
          <a:stretch>
            <a:fillRect/>
          </a:stretch>
        </p:blipFill>
        <p:spPr>
          <a:xfrm>
            <a:off x="2011363" y="777316"/>
            <a:ext cx="2271164" cy="1243940"/>
          </a:xfrm>
          <a:prstGeom prst="rect">
            <a:avLst/>
          </a:prstGeom>
          <a:ln w="12700">
            <a:miter lim="400000"/>
          </a:ln>
        </p:spPr>
      </p:pic>
      <p:sp>
        <p:nvSpPr>
          <p:cNvPr id="254"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x">
  <p:cSld name="14_Title Slide">
    <p:spTree>
      <p:nvGrpSpPr>
        <p:cNvPr id="1" name=""/>
        <p:cNvGrpSpPr/>
        <p:nvPr/>
      </p:nvGrpSpPr>
      <p:grpSpPr>
        <a:xfrm>
          <a:off x="0" y="0"/>
          <a:ext cx="0" cy="0"/>
          <a:chOff x="0" y="0"/>
          <a:chExt cx="0" cy="0"/>
        </a:xfrm>
      </p:grpSpPr>
      <p:sp>
        <p:nvSpPr>
          <p:cNvPr id="26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62" name="Rectangle 1"/>
          <p:cNvSpPr/>
          <p:nvPr/>
        </p:nvSpPr>
        <p:spPr>
          <a:xfrm>
            <a:off x="11265406" y="6536652"/>
            <a:ext cx="151535" cy="188111"/>
          </a:xfrm>
          <a:prstGeom prst="rect">
            <a:avLst/>
          </a:prstGeom>
          <a:solidFill>
            <a:srgbClr val="FFFFFF"/>
          </a:solidFill>
          <a:ln w="12700">
            <a:solidFill>
              <a:srgbClr val="FFFFFF"/>
            </a:solidFill>
            <a:miter/>
          </a:ln>
        </p:spPr>
        <p:txBody>
          <a:bodyPr lIns="45718" tIns="45718" rIns="45718" bIns="45718" rtlCol="0" anchor="ctr"/>
          <a:lstStyle/>
          <a:p>
            <a:pPr algn="ctr" rtl="0">
              <a:defRPr>
                <a:latin typeface="Arial"/>
                <a:ea typeface="Arial"/>
                <a:cs typeface="Arial"/>
                <a:sym typeface="Arial"/>
              </a:defRPr>
            </a:pPr>
            <a:endParaRPr/>
          </a:p>
        </p:txBody>
      </p:sp>
      <p:sp>
        <p:nvSpPr>
          <p:cNvPr id="263"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x">
  <p:cSld name="Custom Layout">
    <p:spTree>
      <p:nvGrpSpPr>
        <p:cNvPr id="1" name=""/>
        <p:cNvGrpSpPr/>
        <p:nvPr/>
      </p:nvGrpSpPr>
      <p:grpSpPr>
        <a:xfrm>
          <a:off x="0" y="0"/>
          <a:ext cx="0" cy="0"/>
          <a:chOff x="0" y="0"/>
          <a:chExt cx="0" cy="0"/>
        </a:xfrm>
      </p:grpSpPr>
      <p:sp>
        <p:nvSpPr>
          <p:cNvPr id="270"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71"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72" name="Body Level One…"/>
          <p:cNvSpPr txBox="1">
            <a:spLocks noGrp="1"/>
          </p:cNvSpPr>
          <p:nvPr>
            <p:ph type="body" sz="quarter" idx="1" hasCustomPrompt="1"/>
          </p:nvPr>
        </p:nvSpPr>
        <p:spPr>
          <a:xfrm>
            <a:off x="7678580" y="2061098"/>
            <a:ext cx="324414" cy="236828"/>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273" name="Text Placeholder 52"/>
          <p:cNvSpPr>
            <a:spLocks noGrp="1"/>
          </p:cNvSpPr>
          <p:nvPr>
            <p:ph type="body" sz="quarter" idx="21" hasCustomPrompt="1"/>
          </p:nvPr>
        </p:nvSpPr>
        <p:spPr>
          <a:xfrm>
            <a:off x="7678580" y="2704239"/>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4" name="Text Placeholder 52"/>
          <p:cNvSpPr>
            <a:spLocks noGrp="1"/>
          </p:cNvSpPr>
          <p:nvPr>
            <p:ph type="body" sz="quarter" idx="22" hasCustomPrompt="1"/>
          </p:nvPr>
        </p:nvSpPr>
        <p:spPr>
          <a:xfrm>
            <a:off x="7678580" y="3342428"/>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5" name="Text Placeholder 52"/>
          <p:cNvSpPr>
            <a:spLocks noGrp="1"/>
          </p:cNvSpPr>
          <p:nvPr>
            <p:ph type="body" sz="quarter" idx="23" hasCustomPrompt="1"/>
          </p:nvPr>
        </p:nvSpPr>
        <p:spPr>
          <a:xfrm>
            <a:off x="7678580" y="3983323"/>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6" name="Text Placeholder 52"/>
          <p:cNvSpPr>
            <a:spLocks noGrp="1"/>
          </p:cNvSpPr>
          <p:nvPr>
            <p:ph type="body" sz="quarter" idx="24" hasCustomPrompt="1"/>
          </p:nvPr>
        </p:nvSpPr>
        <p:spPr>
          <a:xfrm>
            <a:off x="7678580" y="4630084"/>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7" name="Text Placeholder 52"/>
          <p:cNvSpPr>
            <a:spLocks noGrp="1"/>
          </p:cNvSpPr>
          <p:nvPr>
            <p:ph type="body" sz="quarter" idx="25"/>
          </p:nvPr>
        </p:nvSpPr>
        <p:spPr>
          <a:xfrm>
            <a:off x="8153478" y="2042622"/>
            <a:ext cx="2851903" cy="273782"/>
          </a:xfrm>
          <a:prstGeom prst="rect">
            <a:avLst/>
          </a:prstGeom>
        </p:spPr>
        <p:txBody>
          <a:bodyPr lIns="0" tIns="0" rIns="0" bIns="0" rtlCol="0"/>
          <a:lstStyle/>
          <a:p>
            <a:pPr rtl="0"/>
            <a:endParaRPr/>
          </a:p>
        </p:txBody>
      </p:sp>
      <p:sp>
        <p:nvSpPr>
          <p:cNvPr id="278" name="Text Placeholder 52"/>
          <p:cNvSpPr>
            <a:spLocks noGrp="1"/>
          </p:cNvSpPr>
          <p:nvPr>
            <p:ph type="body" sz="quarter" idx="26"/>
          </p:nvPr>
        </p:nvSpPr>
        <p:spPr>
          <a:xfrm>
            <a:off x="8153478" y="2685762"/>
            <a:ext cx="2851903" cy="273782"/>
          </a:xfrm>
          <a:prstGeom prst="rect">
            <a:avLst/>
          </a:prstGeom>
        </p:spPr>
        <p:txBody>
          <a:bodyPr lIns="0" tIns="0" rIns="0" bIns="0" rtlCol="0"/>
          <a:lstStyle/>
          <a:p>
            <a:pPr rtl="0"/>
            <a:endParaRPr/>
          </a:p>
        </p:txBody>
      </p:sp>
      <p:sp>
        <p:nvSpPr>
          <p:cNvPr id="279" name="Text Placeholder 52"/>
          <p:cNvSpPr>
            <a:spLocks noGrp="1"/>
          </p:cNvSpPr>
          <p:nvPr>
            <p:ph type="body" sz="quarter" idx="27"/>
          </p:nvPr>
        </p:nvSpPr>
        <p:spPr>
          <a:xfrm>
            <a:off x="8153478" y="3323949"/>
            <a:ext cx="2851903" cy="273782"/>
          </a:xfrm>
          <a:prstGeom prst="rect">
            <a:avLst/>
          </a:prstGeom>
        </p:spPr>
        <p:txBody>
          <a:bodyPr lIns="0" tIns="0" rIns="0" bIns="0" rtlCol="0"/>
          <a:lstStyle/>
          <a:p>
            <a:pPr rtl="0"/>
            <a:endParaRPr/>
          </a:p>
        </p:txBody>
      </p:sp>
      <p:sp>
        <p:nvSpPr>
          <p:cNvPr id="280" name="Text Placeholder 52"/>
          <p:cNvSpPr>
            <a:spLocks noGrp="1"/>
          </p:cNvSpPr>
          <p:nvPr>
            <p:ph type="body" sz="quarter" idx="28"/>
          </p:nvPr>
        </p:nvSpPr>
        <p:spPr>
          <a:xfrm>
            <a:off x="8153478" y="3964847"/>
            <a:ext cx="2851903" cy="273782"/>
          </a:xfrm>
          <a:prstGeom prst="rect">
            <a:avLst/>
          </a:prstGeom>
        </p:spPr>
        <p:txBody>
          <a:bodyPr lIns="0" tIns="0" rIns="0" bIns="0" rtlCol="0"/>
          <a:lstStyle/>
          <a:p>
            <a:pPr rtl="0"/>
            <a:endParaRPr/>
          </a:p>
        </p:txBody>
      </p:sp>
      <p:sp>
        <p:nvSpPr>
          <p:cNvPr id="281" name="Text Placeholder 52"/>
          <p:cNvSpPr>
            <a:spLocks noGrp="1"/>
          </p:cNvSpPr>
          <p:nvPr>
            <p:ph type="body" sz="quarter" idx="29"/>
          </p:nvPr>
        </p:nvSpPr>
        <p:spPr>
          <a:xfrm>
            <a:off x="8153478" y="4611606"/>
            <a:ext cx="2851903" cy="273782"/>
          </a:xfrm>
          <a:prstGeom prst="rect">
            <a:avLst/>
          </a:prstGeom>
        </p:spPr>
        <p:txBody>
          <a:bodyPr lIns="0" tIns="0" rIns="0" bIns="0" rtlCol="0"/>
          <a:lstStyle/>
          <a:p>
            <a:pPr rtl="0"/>
            <a:endParaRPr/>
          </a:p>
        </p:txBody>
      </p:sp>
      <p:sp>
        <p:nvSpPr>
          <p:cNvPr id="282" name="Agenda"/>
          <p:cNvSpPr txBox="1">
            <a:spLocks noGrp="1"/>
          </p:cNvSpPr>
          <p:nvPr>
            <p:ph type="title" hasCustomPrompt="1"/>
          </p:nvPr>
        </p:nvSpPr>
        <p:spPr>
          <a:xfrm>
            <a:off x="609601" y="1959279"/>
            <a:ext cx="3403602" cy="584781"/>
          </a:xfrm>
          <a:prstGeom prst="rect">
            <a:avLst/>
          </a:prstGeom>
        </p:spPr>
        <p:txBody>
          <a:bodyPr rtlCol="0"/>
          <a:lstStyle/>
          <a:p>
            <a:pPr rtl="0"/>
            <a:r>
              <a:t>Agenda</a:t>
            </a:r>
          </a:p>
        </p:txBody>
      </p:sp>
      <p:grpSp>
        <p:nvGrpSpPr>
          <p:cNvPr id="285" name="Group 22"/>
          <p:cNvGrpSpPr/>
          <p:nvPr/>
        </p:nvGrpSpPr>
        <p:grpSpPr>
          <a:xfrm>
            <a:off x="-3" y="1863525"/>
            <a:ext cx="2452697" cy="1"/>
            <a:chOff x="0" y="0"/>
            <a:chExt cx="2452696" cy="0"/>
          </a:xfrm>
        </p:grpSpPr>
        <p:sp>
          <p:nvSpPr>
            <p:cNvPr id="283"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84"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88" name="Group 31"/>
          <p:cNvGrpSpPr/>
          <p:nvPr/>
        </p:nvGrpSpPr>
        <p:grpSpPr>
          <a:xfrm>
            <a:off x="-12" y="6791317"/>
            <a:ext cx="12192021" cy="66691"/>
            <a:chOff x="-1" y="-1"/>
            <a:chExt cx="12192019" cy="66689"/>
          </a:xfrm>
        </p:grpSpPr>
        <p:sp>
          <p:nvSpPr>
            <p:cNvPr id="286"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87"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pic>
        <p:nvPicPr>
          <p:cNvPr id="289" name="Picture 21" descr="Picture 21"/>
          <p:cNvPicPr>
            <a:picLocks noChangeAspect="1"/>
          </p:cNvPicPr>
          <p:nvPr/>
        </p:nvPicPr>
        <p:blipFill>
          <a:blip r:embed="rId2"/>
          <a:stretch>
            <a:fillRect/>
          </a:stretch>
        </p:blipFill>
        <p:spPr>
          <a:xfrm>
            <a:off x="9995351" y="457200"/>
            <a:ext cx="1625606" cy="590491"/>
          </a:xfrm>
          <a:prstGeom prst="rect">
            <a:avLst/>
          </a:prstGeom>
          <a:ln w="12700">
            <a:miter lim="400000"/>
          </a:ln>
        </p:spPr>
      </p:pic>
      <p:sp>
        <p:nvSpPr>
          <p:cNvPr id="29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x">
  <p:cSld name="16_Custom Layout">
    <p:spTree>
      <p:nvGrpSpPr>
        <p:cNvPr id="1" name=""/>
        <p:cNvGrpSpPr/>
        <p:nvPr/>
      </p:nvGrpSpPr>
      <p:grpSpPr>
        <a:xfrm>
          <a:off x="0" y="0"/>
          <a:ext cx="0" cy="0"/>
          <a:chOff x="0" y="0"/>
          <a:chExt cx="0" cy="0"/>
        </a:xfrm>
      </p:grpSpPr>
      <p:sp>
        <p:nvSpPr>
          <p:cNvPr id="29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98"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x">
  <p:cSld name="22_Custom Layout">
    <p:spTree>
      <p:nvGrpSpPr>
        <p:cNvPr id="1" name=""/>
        <p:cNvGrpSpPr/>
        <p:nvPr/>
      </p:nvGrpSpPr>
      <p:grpSpPr>
        <a:xfrm>
          <a:off x="0" y="0"/>
          <a:ext cx="0" cy="0"/>
          <a:chOff x="0" y="0"/>
          <a:chExt cx="0" cy="0"/>
        </a:xfrm>
      </p:grpSpPr>
      <p:sp>
        <p:nvSpPr>
          <p:cNvPr id="30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06"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07" name="Body Level One…"/>
          <p:cNvSpPr txBox="1">
            <a:spLocks noGrp="1"/>
          </p:cNvSpPr>
          <p:nvPr>
            <p:ph type="body" sz="quarter" idx="1" hasCustomPrompt="1"/>
          </p:nvPr>
        </p:nvSpPr>
        <p:spPr>
          <a:xfrm>
            <a:off x="7678580" y="2061098"/>
            <a:ext cx="324414" cy="236828"/>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308" name="Text Placeholder 52"/>
          <p:cNvSpPr>
            <a:spLocks noGrp="1"/>
          </p:cNvSpPr>
          <p:nvPr>
            <p:ph type="body" sz="quarter" idx="21" hasCustomPrompt="1"/>
          </p:nvPr>
        </p:nvSpPr>
        <p:spPr>
          <a:xfrm>
            <a:off x="7678580" y="2704239"/>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09" name="Text Placeholder 52"/>
          <p:cNvSpPr>
            <a:spLocks noGrp="1"/>
          </p:cNvSpPr>
          <p:nvPr>
            <p:ph type="body" sz="quarter" idx="22" hasCustomPrompt="1"/>
          </p:nvPr>
        </p:nvSpPr>
        <p:spPr>
          <a:xfrm>
            <a:off x="7678580" y="3342428"/>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10" name="Text Placeholder 52"/>
          <p:cNvSpPr>
            <a:spLocks noGrp="1"/>
          </p:cNvSpPr>
          <p:nvPr>
            <p:ph type="body" sz="quarter" idx="23" hasCustomPrompt="1"/>
          </p:nvPr>
        </p:nvSpPr>
        <p:spPr>
          <a:xfrm>
            <a:off x="7678580" y="3983323"/>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11" name="Text Placeholder 52"/>
          <p:cNvSpPr>
            <a:spLocks noGrp="1"/>
          </p:cNvSpPr>
          <p:nvPr>
            <p:ph type="body" sz="quarter" idx="24" hasCustomPrompt="1"/>
          </p:nvPr>
        </p:nvSpPr>
        <p:spPr>
          <a:xfrm>
            <a:off x="7678580" y="4630084"/>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12" name="Text Placeholder 52"/>
          <p:cNvSpPr>
            <a:spLocks noGrp="1"/>
          </p:cNvSpPr>
          <p:nvPr>
            <p:ph type="body" sz="quarter" idx="25"/>
          </p:nvPr>
        </p:nvSpPr>
        <p:spPr>
          <a:xfrm>
            <a:off x="8153478" y="2042622"/>
            <a:ext cx="2851903" cy="273782"/>
          </a:xfrm>
          <a:prstGeom prst="rect">
            <a:avLst/>
          </a:prstGeom>
        </p:spPr>
        <p:txBody>
          <a:bodyPr lIns="0" tIns="0" rIns="0" bIns="0" rtlCol="0"/>
          <a:lstStyle/>
          <a:p>
            <a:pPr rtl="0"/>
            <a:endParaRPr/>
          </a:p>
        </p:txBody>
      </p:sp>
      <p:sp>
        <p:nvSpPr>
          <p:cNvPr id="313" name="Text Placeholder 52"/>
          <p:cNvSpPr>
            <a:spLocks noGrp="1"/>
          </p:cNvSpPr>
          <p:nvPr>
            <p:ph type="body" sz="quarter" idx="26"/>
          </p:nvPr>
        </p:nvSpPr>
        <p:spPr>
          <a:xfrm>
            <a:off x="8153478" y="2685762"/>
            <a:ext cx="2851903" cy="273782"/>
          </a:xfrm>
          <a:prstGeom prst="rect">
            <a:avLst/>
          </a:prstGeom>
        </p:spPr>
        <p:txBody>
          <a:bodyPr lIns="0" tIns="0" rIns="0" bIns="0" rtlCol="0"/>
          <a:lstStyle/>
          <a:p>
            <a:pPr rtl="0"/>
            <a:endParaRPr/>
          </a:p>
        </p:txBody>
      </p:sp>
      <p:sp>
        <p:nvSpPr>
          <p:cNvPr id="314" name="Text Placeholder 52"/>
          <p:cNvSpPr>
            <a:spLocks noGrp="1"/>
          </p:cNvSpPr>
          <p:nvPr>
            <p:ph type="body" sz="quarter" idx="27"/>
          </p:nvPr>
        </p:nvSpPr>
        <p:spPr>
          <a:xfrm>
            <a:off x="8153478" y="3323949"/>
            <a:ext cx="2851903" cy="273782"/>
          </a:xfrm>
          <a:prstGeom prst="rect">
            <a:avLst/>
          </a:prstGeom>
        </p:spPr>
        <p:txBody>
          <a:bodyPr lIns="0" tIns="0" rIns="0" bIns="0" rtlCol="0"/>
          <a:lstStyle/>
          <a:p>
            <a:pPr rtl="0"/>
            <a:endParaRPr/>
          </a:p>
        </p:txBody>
      </p:sp>
      <p:sp>
        <p:nvSpPr>
          <p:cNvPr id="315" name="Text Placeholder 52"/>
          <p:cNvSpPr>
            <a:spLocks noGrp="1"/>
          </p:cNvSpPr>
          <p:nvPr>
            <p:ph type="body" sz="quarter" idx="28"/>
          </p:nvPr>
        </p:nvSpPr>
        <p:spPr>
          <a:xfrm>
            <a:off x="8153478" y="3964847"/>
            <a:ext cx="2851903" cy="273782"/>
          </a:xfrm>
          <a:prstGeom prst="rect">
            <a:avLst/>
          </a:prstGeom>
        </p:spPr>
        <p:txBody>
          <a:bodyPr lIns="0" tIns="0" rIns="0" bIns="0" rtlCol="0"/>
          <a:lstStyle/>
          <a:p>
            <a:pPr rtl="0"/>
            <a:endParaRPr/>
          </a:p>
        </p:txBody>
      </p:sp>
      <p:sp>
        <p:nvSpPr>
          <p:cNvPr id="316" name="Text Placeholder 52"/>
          <p:cNvSpPr>
            <a:spLocks noGrp="1"/>
          </p:cNvSpPr>
          <p:nvPr>
            <p:ph type="body" sz="quarter" idx="29"/>
          </p:nvPr>
        </p:nvSpPr>
        <p:spPr>
          <a:xfrm>
            <a:off x="8153478" y="4611606"/>
            <a:ext cx="2851903" cy="273782"/>
          </a:xfrm>
          <a:prstGeom prst="rect">
            <a:avLst/>
          </a:prstGeom>
        </p:spPr>
        <p:txBody>
          <a:bodyPr lIns="0" tIns="0" rIns="0" bIns="0" rtlCol="0"/>
          <a:lstStyle/>
          <a:p>
            <a:pPr rtl="0"/>
            <a:endParaRPr/>
          </a:p>
        </p:txBody>
      </p:sp>
      <p:sp>
        <p:nvSpPr>
          <p:cNvPr id="317" name="Agenda"/>
          <p:cNvSpPr txBox="1">
            <a:spLocks noGrp="1"/>
          </p:cNvSpPr>
          <p:nvPr>
            <p:ph type="title" hasCustomPrompt="1"/>
          </p:nvPr>
        </p:nvSpPr>
        <p:spPr>
          <a:xfrm>
            <a:off x="609601" y="1959279"/>
            <a:ext cx="3403602" cy="584781"/>
          </a:xfrm>
          <a:prstGeom prst="rect">
            <a:avLst/>
          </a:prstGeom>
        </p:spPr>
        <p:txBody>
          <a:bodyPr rtlCol="0"/>
          <a:lstStyle/>
          <a:p>
            <a:pPr rtl="0"/>
            <a:r>
              <a:t>Agenda</a:t>
            </a:r>
          </a:p>
        </p:txBody>
      </p:sp>
      <p:grpSp>
        <p:nvGrpSpPr>
          <p:cNvPr id="320" name="Group 22"/>
          <p:cNvGrpSpPr/>
          <p:nvPr/>
        </p:nvGrpSpPr>
        <p:grpSpPr>
          <a:xfrm>
            <a:off x="-3" y="1863525"/>
            <a:ext cx="2452697" cy="1"/>
            <a:chOff x="0" y="0"/>
            <a:chExt cx="2452696" cy="0"/>
          </a:xfrm>
        </p:grpSpPr>
        <p:sp>
          <p:nvSpPr>
            <p:cNvPr id="318"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19"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321" name="Picture 33" descr="Picture 33"/>
          <p:cNvPicPr>
            <a:picLocks noChangeAspect="1"/>
          </p:cNvPicPr>
          <p:nvPr/>
        </p:nvPicPr>
        <p:blipFill>
          <a:blip r:embed="rId2"/>
          <a:stretch>
            <a:fillRect/>
          </a:stretch>
        </p:blipFill>
        <p:spPr>
          <a:xfrm>
            <a:off x="609600" y="5825654"/>
            <a:ext cx="1625600" cy="590497"/>
          </a:xfrm>
          <a:prstGeom prst="rect">
            <a:avLst/>
          </a:prstGeom>
          <a:ln w="12700">
            <a:miter lim="400000"/>
          </a:ln>
        </p:spPr>
      </p:pic>
      <p:grpSp>
        <p:nvGrpSpPr>
          <p:cNvPr id="324" name="Group 35"/>
          <p:cNvGrpSpPr/>
          <p:nvPr/>
        </p:nvGrpSpPr>
        <p:grpSpPr>
          <a:xfrm>
            <a:off x="-12" y="6791317"/>
            <a:ext cx="12192021" cy="66691"/>
            <a:chOff x="-1" y="-1"/>
            <a:chExt cx="12192019" cy="66689"/>
          </a:xfrm>
        </p:grpSpPr>
        <p:sp>
          <p:nvSpPr>
            <p:cNvPr id="322" name="Rectangle 4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23" name="Rectangle 41"/>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2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x">
  <p:cSld name="14_Custom Layout">
    <p:spTree>
      <p:nvGrpSpPr>
        <p:cNvPr id="1" name=""/>
        <p:cNvGrpSpPr/>
        <p:nvPr/>
      </p:nvGrpSpPr>
      <p:grpSpPr>
        <a:xfrm>
          <a:off x="0" y="0"/>
          <a:ext cx="0" cy="0"/>
          <a:chOff x="0" y="0"/>
          <a:chExt cx="0" cy="0"/>
        </a:xfrm>
      </p:grpSpPr>
      <p:sp>
        <p:nvSpPr>
          <p:cNvPr id="33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33"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type="tx">
  <p:cSld name="1_Custom Layout">
    <p:spTree>
      <p:nvGrpSpPr>
        <p:cNvPr id="1" name=""/>
        <p:cNvGrpSpPr/>
        <p:nvPr/>
      </p:nvGrpSpPr>
      <p:grpSpPr>
        <a:xfrm>
          <a:off x="0" y="0"/>
          <a:ext cx="0" cy="0"/>
          <a:chOff x="0" y="0"/>
          <a:chExt cx="0" cy="0"/>
        </a:xfrm>
      </p:grpSpPr>
      <p:sp>
        <p:nvSpPr>
          <p:cNvPr id="340" name="Click to add title here"/>
          <p:cNvSpPr txBox="1">
            <a:spLocks noGrp="1"/>
          </p:cNvSpPr>
          <p:nvPr>
            <p:ph type="title" hasCustomPrompt="1"/>
          </p:nvPr>
        </p:nvSpPr>
        <p:spPr>
          <a:prstGeom prst="rect">
            <a:avLst/>
          </a:prstGeom>
        </p:spPr>
        <p:txBody>
          <a:bodyPr rtlCol="0"/>
          <a:lstStyle/>
          <a:p>
            <a:pPr rtl="0"/>
            <a:r>
              <a:t>Click to add title here</a:t>
            </a:r>
          </a:p>
        </p:txBody>
      </p:sp>
      <p:sp>
        <p:nvSpPr>
          <p:cNvPr id="341"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342"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x">
  <p:cSld name="21_Custom Layout">
    <p:spTree>
      <p:nvGrpSpPr>
        <p:cNvPr id="1" name=""/>
        <p:cNvGrpSpPr/>
        <p:nvPr/>
      </p:nvGrpSpPr>
      <p:grpSpPr>
        <a:xfrm>
          <a:off x="0" y="0"/>
          <a:ext cx="0" cy="0"/>
          <a:chOff x="0" y="0"/>
          <a:chExt cx="0" cy="0"/>
        </a:xfrm>
      </p:grpSpPr>
      <p:sp>
        <p:nvSpPr>
          <p:cNvPr id="349"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50"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x">
  <p:cSld name="55_Custom Layout">
    <p:spTree>
      <p:nvGrpSpPr>
        <p:cNvPr id="1" name=""/>
        <p:cNvGrpSpPr/>
        <p:nvPr/>
      </p:nvGrpSpPr>
      <p:grpSpPr>
        <a:xfrm>
          <a:off x="0" y="0"/>
          <a:ext cx="0" cy="0"/>
          <a:chOff x="0" y="0"/>
          <a:chExt cx="0" cy="0"/>
        </a:xfrm>
      </p:grpSpPr>
      <p:sp>
        <p:nvSpPr>
          <p:cNvPr id="35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58" name="Rectangle 1"/>
          <p:cNvSpPr/>
          <p:nvPr/>
        </p:nvSpPr>
        <p:spPr>
          <a:xfrm>
            <a:off x="10909300" y="6197505"/>
            <a:ext cx="673100" cy="572083"/>
          </a:xfrm>
          <a:prstGeom prst="rect">
            <a:avLst/>
          </a:prstGeom>
          <a:solidFill>
            <a:srgbClr val="FFFFFF"/>
          </a:solidFill>
          <a:ln w="12700">
            <a:solidFill>
              <a:srgbClr val="FFFFFF"/>
            </a:solidFill>
            <a:miter/>
          </a:ln>
        </p:spPr>
        <p:txBody>
          <a:bodyPr lIns="45718" tIns="45718" rIns="45718" bIns="45718" rtlCol="0" anchor="ctr"/>
          <a:lstStyle/>
          <a:p>
            <a:pPr algn="ctr" rtl="0">
              <a:defRPr>
                <a:latin typeface="Arial"/>
                <a:ea typeface="Arial"/>
                <a:cs typeface="Arial"/>
                <a:sym typeface="Arial"/>
              </a:defRPr>
            </a:pPr>
            <a:endParaRPr/>
          </a:p>
        </p:txBody>
      </p:sp>
      <p:sp>
        <p:nvSpPr>
          <p:cNvPr id="359" name="Click to add title here"/>
          <p:cNvSpPr txBox="1">
            <a:spLocks noGrp="1"/>
          </p:cNvSpPr>
          <p:nvPr>
            <p:ph type="title" hasCustomPrompt="1"/>
          </p:nvPr>
        </p:nvSpPr>
        <p:spPr>
          <a:prstGeom prst="rect">
            <a:avLst/>
          </a:prstGeom>
        </p:spPr>
        <p:txBody>
          <a:bodyPr rtlCol="0"/>
          <a:lstStyle/>
          <a:p>
            <a:pPr rtl="0"/>
            <a:r>
              <a:t>Click to add title here</a:t>
            </a:r>
          </a:p>
        </p:txBody>
      </p:sp>
      <p:grpSp>
        <p:nvGrpSpPr>
          <p:cNvPr id="362" name="Group 22"/>
          <p:cNvGrpSpPr/>
          <p:nvPr/>
        </p:nvGrpSpPr>
        <p:grpSpPr>
          <a:xfrm>
            <a:off x="-3" y="457200"/>
            <a:ext cx="2452697" cy="0"/>
            <a:chOff x="0" y="0"/>
            <a:chExt cx="2452696" cy="0"/>
          </a:xfrm>
        </p:grpSpPr>
        <p:sp>
          <p:nvSpPr>
            <p:cNvPr id="360"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61"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65" name="Group 31"/>
          <p:cNvGrpSpPr/>
          <p:nvPr/>
        </p:nvGrpSpPr>
        <p:grpSpPr>
          <a:xfrm>
            <a:off x="-12" y="6791317"/>
            <a:ext cx="12192021" cy="66691"/>
            <a:chOff x="-1" y="-1"/>
            <a:chExt cx="12192019" cy="66689"/>
          </a:xfrm>
        </p:grpSpPr>
        <p:sp>
          <p:nvSpPr>
            <p:cNvPr id="363"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64"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66"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367" name="Rectangle 21"/>
          <p:cNvSpPr/>
          <p:nvPr/>
        </p:nvSpPr>
        <p:spPr>
          <a:xfrm flipH="1">
            <a:off x="835921" y="6430828"/>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pic>
        <p:nvPicPr>
          <p:cNvPr id="368" name="Picture 15" descr="Picture 15"/>
          <p:cNvPicPr>
            <a:picLocks noChangeAspect="1"/>
          </p:cNvPicPr>
          <p:nvPr/>
        </p:nvPicPr>
        <p:blipFill>
          <a:blip r:embed="rId2"/>
          <a:stretch>
            <a:fillRect/>
          </a:stretch>
        </p:blipFill>
        <p:spPr>
          <a:xfrm>
            <a:off x="9895840" y="5986641"/>
            <a:ext cx="1711683" cy="621763"/>
          </a:xfrm>
          <a:prstGeom prst="rect">
            <a:avLst/>
          </a:prstGeom>
          <a:ln w="12700">
            <a:miter lim="400000"/>
          </a:ln>
        </p:spPr>
      </p:pic>
      <p:sp>
        <p:nvSpPr>
          <p:cNvPr id="369" name="Slide Number"/>
          <p:cNvSpPr txBox="1">
            <a:spLocks noGrp="1"/>
          </p:cNvSpPr>
          <p:nvPr>
            <p:ph type="sldNum" sz="quarter" idx="2"/>
          </p:nvPr>
        </p:nvSpPr>
        <p:spPr>
          <a:xfrm>
            <a:off x="525407" y="6378456"/>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x">
  <p:cSld name="2_Custom Layout">
    <p:spTree>
      <p:nvGrpSpPr>
        <p:cNvPr id="1" name=""/>
        <p:cNvGrpSpPr/>
        <p:nvPr/>
      </p:nvGrpSpPr>
      <p:grpSpPr>
        <a:xfrm>
          <a:off x="0" y="0"/>
          <a:ext cx="0" cy="0"/>
          <a:chOff x="0" y="0"/>
          <a:chExt cx="0" cy="0"/>
        </a:xfrm>
      </p:grpSpPr>
      <p:sp>
        <p:nvSpPr>
          <p:cNvPr id="37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77" name="Click to add title here"/>
          <p:cNvSpPr txBox="1">
            <a:spLocks noGrp="1"/>
          </p:cNvSpPr>
          <p:nvPr>
            <p:ph type="title" hasCustomPrompt="1"/>
          </p:nvPr>
        </p:nvSpPr>
        <p:spPr>
          <a:xfrm>
            <a:off x="609600" y="552950"/>
            <a:ext cx="9220200" cy="584782"/>
          </a:xfrm>
          <a:prstGeom prst="rect">
            <a:avLst/>
          </a:prstGeom>
        </p:spPr>
        <p:txBody>
          <a:bodyPr rtlCol="0"/>
          <a:lstStyle/>
          <a:p>
            <a:pPr rtl="0"/>
            <a:r>
              <a:t>Click to add title here</a:t>
            </a:r>
          </a:p>
        </p:txBody>
      </p:sp>
      <p:grpSp>
        <p:nvGrpSpPr>
          <p:cNvPr id="380" name="Group 22"/>
          <p:cNvGrpSpPr/>
          <p:nvPr/>
        </p:nvGrpSpPr>
        <p:grpSpPr>
          <a:xfrm>
            <a:off x="-3" y="457200"/>
            <a:ext cx="2452697" cy="0"/>
            <a:chOff x="0" y="0"/>
            <a:chExt cx="2452696" cy="0"/>
          </a:xfrm>
        </p:grpSpPr>
        <p:sp>
          <p:nvSpPr>
            <p:cNvPr id="378"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79"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83" name="Group 31"/>
          <p:cNvGrpSpPr/>
          <p:nvPr/>
        </p:nvGrpSpPr>
        <p:grpSpPr>
          <a:xfrm>
            <a:off x="-12" y="6791317"/>
            <a:ext cx="12192021" cy="66691"/>
            <a:chOff x="-1" y="-1"/>
            <a:chExt cx="12192019" cy="66689"/>
          </a:xfrm>
        </p:grpSpPr>
        <p:sp>
          <p:nvSpPr>
            <p:cNvPr id="381"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82"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84" name="Body Level One…"/>
          <p:cNvSpPr txBox="1">
            <a:spLocks noGrp="1"/>
          </p:cNvSpPr>
          <p:nvPr>
            <p:ph type="body" sz="half" idx="1"/>
          </p:nvPr>
        </p:nvSpPr>
        <p:spPr>
          <a:xfrm>
            <a:off x="609600" y="1346200"/>
            <a:ext cx="5003800" cy="4940302"/>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385" name="Text Placeholder 2"/>
          <p:cNvSpPr>
            <a:spLocks noGrp="1"/>
          </p:cNvSpPr>
          <p:nvPr>
            <p:ph type="body" sz="half" idx="21"/>
          </p:nvPr>
        </p:nvSpPr>
        <p:spPr>
          <a:xfrm>
            <a:off x="6578600" y="1346197"/>
            <a:ext cx="5003800" cy="4940306"/>
          </a:xfrm>
          <a:prstGeom prst="rect">
            <a:avLst/>
          </a:prstGeom>
        </p:spPr>
        <p:txBody>
          <a:bodyPr rtlCol="0"/>
          <a:lstStyle/>
          <a:p>
            <a:pPr rtl="0"/>
            <a:endParaRPr/>
          </a:p>
        </p:txBody>
      </p:sp>
      <p:pic>
        <p:nvPicPr>
          <p:cNvPr id="386" name="Picture 15" descr="Picture 15"/>
          <p:cNvPicPr>
            <a:picLocks noChangeAspect="1"/>
          </p:cNvPicPr>
          <p:nvPr/>
        </p:nvPicPr>
        <p:blipFill>
          <a:blip r:embed="rId2"/>
          <a:stretch>
            <a:fillRect/>
          </a:stretch>
        </p:blipFill>
        <p:spPr>
          <a:xfrm>
            <a:off x="9993541" y="457200"/>
            <a:ext cx="1625606" cy="590491"/>
          </a:xfrm>
          <a:prstGeom prst="rect">
            <a:avLst/>
          </a:prstGeom>
          <a:ln w="12700">
            <a:miter lim="400000"/>
          </a:ln>
        </p:spPr>
      </p:pic>
      <p:sp>
        <p:nvSpPr>
          <p:cNvPr id="387"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x">
  <p:cSld name="24_Custom Layout">
    <p:spTree>
      <p:nvGrpSpPr>
        <p:cNvPr id="1" name=""/>
        <p:cNvGrpSpPr/>
        <p:nvPr/>
      </p:nvGrpSpPr>
      <p:grpSpPr>
        <a:xfrm>
          <a:off x="0" y="0"/>
          <a:ext cx="0" cy="0"/>
          <a:chOff x="0" y="0"/>
          <a:chExt cx="0" cy="0"/>
        </a:xfrm>
      </p:grpSpPr>
      <p:sp>
        <p:nvSpPr>
          <p:cNvPr id="394"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95"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x">
  <p:cSld name="6_Custom Layout">
    <p:spTree>
      <p:nvGrpSpPr>
        <p:cNvPr id="1" name=""/>
        <p:cNvGrpSpPr/>
        <p:nvPr/>
      </p:nvGrpSpPr>
      <p:grpSpPr>
        <a:xfrm>
          <a:off x="0" y="0"/>
          <a:ext cx="0" cy="0"/>
          <a:chOff x="0" y="0"/>
          <a:chExt cx="0" cy="0"/>
        </a:xfrm>
      </p:grpSpPr>
      <p:sp>
        <p:nvSpPr>
          <p:cNvPr id="40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03" name="Click to add title here"/>
          <p:cNvSpPr txBox="1">
            <a:spLocks noGrp="1"/>
          </p:cNvSpPr>
          <p:nvPr>
            <p:ph type="title" hasCustomPrompt="1"/>
          </p:nvPr>
        </p:nvSpPr>
        <p:spPr>
          <a:xfrm>
            <a:off x="609600" y="552950"/>
            <a:ext cx="9220200" cy="584782"/>
          </a:xfrm>
          <a:prstGeom prst="rect">
            <a:avLst/>
          </a:prstGeom>
        </p:spPr>
        <p:txBody>
          <a:bodyPr rtlCol="0"/>
          <a:lstStyle/>
          <a:p>
            <a:pPr rtl="0"/>
            <a:r>
              <a:t>Click to add title here</a:t>
            </a:r>
          </a:p>
        </p:txBody>
      </p:sp>
      <p:grpSp>
        <p:nvGrpSpPr>
          <p:cNvPr id="406" name="Group 22"/>
          <p:cNvGrpSpPr/>
          <p:nvPr/>
        </p:nvGrpSpPr>
        <p:grpSpPr>
          <a:xfrm>
            <a:off x="-3" y="457200"/>
            <a:ext cx="2452697" cy="0"/>
            <a:chOff x="0" y="0"/>
            <a:chExt cx="2452696" cy="0"/>
          </a:xfrm>
        </p:grpSpPr>
        <p:sp>
          <p:nvSpPr>
            <p:cNvPr id="404"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05"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09" name="Group 31"/>
          <p:cNvGrpSpPr/>
          <p:nvPr/>
        </p:nvGrpSpPr>
        <p:grpSpPr>
          <a:xfrm>
            <a:off x="-12" y="6791317"/>
            <a:ext cx="12192021" cy="66691"/>
            <a:chOff x="-1" y="-1"/>
            <a:chExt cx="12192019" cy="66689"/>
          </a:xfrm>
        </p:grpSpPr>
        <p:sp>
          <p:nvSpPr>
            <p:cNvPr id="407"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08"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10" name="Picture Placeholder 3"/>
          <p:cNvSpPr>
            <a:spLocks noGrp="1"/>
          </p:cNvSpPr>
          <p:nvPr>
            <p:ph type="pic" sz="quarter" idx="21"/>
          </p:nvPr>
        </p:nvSpPr>
        <p:spPr>
          <a:xfrm>
            <a:off x="609600" y="1677784"/>
            <a:ext cx="3512457" cy="2074862"/>
          </a:xfrm>
          <a:prstGeom prst="rect">
            <a:avLst/>
          </a:prstGeom>
        </p:spPr>
        <p:txBody>
          <a:bodyPr lIns="91439" tIns="45719" rIns="91439" bIns="45719" rtlCol="0">
            <a:noAutofit/>
          </a:bodyPr>
          <a:lstStyle/>
          <a:p>
            <a:pPr rtl="0"/>
            <a:endParaRPr/>
          </a:p>
        </p:txBody>
      </p:sp>
      <p:sp>
        <p:nvSpPr>
          <p:cNvPr id="411" name="Picture Placeholder 3"/>
          <p:cNvSpPr>
            <a:spLocks noGrp="1"/>
          </p:cNvSpPr>
          <p:nvPr>
            <p:ph type="pic" sz="quarter" idx="22"/>
          </p:nvPr>
        </p:nvSpPr>
        <p:spPr>
          <a:xfrm>
            <a:off x="4341586" y="1677784"/>
            <a:ext cx="3512463" cy="2074862"/>
          </a:xfrm>
          <a:prstGeom prst="rect">
            <a:avLst/>
          </a:prstGeom>
        </p:spPr>
        <p:txBody>
          <a:bodyPr lIns="91439" tIns="45719" rIns="91439" bIns="45719" rtlCol="0">
            <a:noAutofit/>
          </a:bodyPr>
          <a:lstStyle/>
          <a:p>
            <a:pPr rtl="0"/>
            <a:endParaRPr/>
          </a:p>
        </p:txBody>
      </p:sp>
      <p:sp>
        <p:nvSpPr>
          <p:cNvPr id="412" name="Picture Placeholder 3"/>
          <p:cNvSpPr>
            <a:spLocks noGrp="1"/>
          </p:cNvSpPr>
          <p:nvPr>
            <p:ph type="pic" sz="quarter" idx="23"/>
          </p:nvPr>
        </p:nvSpPr>
        <p:spPr>
          <a:xfrm>
            <a:off x="8073569" y="1677784"/>
            <a:ext cx="3512464" cy="2074862"/>
          </a:xfrm>
          <a:prstGeom prst="rect">
            <a:avLst/>
          </a:prstGeom>
        </p:spPr>
        <p:txBody>
          <a:bodyPr lIns="91439" tIns="45719" rIns="91439" bIns="45719" rtlCol="0">
            <a:noAutofit/>
          </a:bodyPr>
          <a:lstStyle/>
          <a:p>
            <a:pPr rtl="0"/>
            <a:endParaRPr/>
          </a:p>
        </p:txBody>
      </p:sp>
      <p:sp>
        <p:nvSpPr>
          <p:cNvPr id="413" name="Body Level One…"/>
          <p:cNvSpPr txBox="1">
            <a:spLocks noGrp="1"/>
          </p:cNvSpPr>
          <p:nvPr>
            <p:ph type="body" sz="quarter" idx="1"/>
          </p:nvPr>
        </p:nvSpPr>
        <p:spPr>
          <a:xfrm>
            <a:off x="609600" y="4585698"/>
            <a:ext cx="3508832" cy="1815102"/>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414" name="Text Placeholder 2"/>
          <p:cNvSpPr>
            <a:spLocks noGrp="1"/>
          </p:cNvSpPr>
          <p:nvPr>
            <p:ph type="body" sz="quarter" idx="24"/>
          </p:nvPr>
        </p:nvSpPr>
        <p:spPr>
          <a:xfrm>
            <a:off x="4339771" y="4585698"/>
            <a:ext cx="3508836" cy="1815103"/>
          </a:xfrm>
          <a:prstGeom prst="rect">
            <a:avLst/>
          </a:prstGeom>
        </p:spPr>
        <p:txBody>
          <a:bodyPr rtlCol="0"/>
          <a:lstStyle/>
          <a:p>
            <a:pPr rtl="0"/>
            <a:endParaRPr/>
          </a:p>
        </p:txBody>
      </p:sp>
      <p:sp>
        <p:nvSpPr>
          <p:cNvPr id="415" name="Text Placeholder 2"/>
          <p:cNvSpPr>
            <a:spLocks noGrp="1"/>
          </p:cNvSpPr>
          <p:nvPr>
            <p:ph type="body" sz="quarter" idx="25"/>
          </p:nvPr>
        </p:nvSpPr>
        <p:spPr>
          <a:xfrm>
            <a:off x="8073569" y="4585698"/>
            <a:ext cx="3508836" cy="1815103"/>
          </a:xfrm>
          <a:prstGeom prst="rect">
            <a:avLst/>
          </a:prstGeom>
        </p:spPr>
        <p:txBody>
          <a:bodyPr rtlCol="0"/>
          <a:lstStyle/>
          <a:p>
            <a:pPr rtl="0"/>
            <a:endParaRPr/>
          </a:p>
        </p:txBody>
      </p:sp>
      <p:sp>
        <p:nvSpPr>
          <p:cNvPr id="416" name="Text Placeholder 2"/>
          <p:cNvSpPr>
            <a:spLocks noGrp="1"/>
          </p:cNvSpPr>
          <p:nvPr>
            <p:ph type="body" sz="quarter" idx="26"/>
          </p:nvPr>
        </p:nvSpPr>
        <p:spPr>
          <a:xfrm>
            <a:off x="609595" y="4139110"/>
            <a:ext cx="3508840" cy="279906"/>
          </a:xfrm>
          <a:prstGeom prst="rect">
            <a:avLst/>
          </a:prstGeom>
        </p:spPr>
        <p:txBody>
          <a:bodyPr rtlCol="0"/>
          <a:lstStyle/>
          <a:p>
            <a:pPr marL="173736" indent="-173736" defTabSz="694944" rtl="0">
              <a:spcBef>
                <a:spcPts val="1300"/>
              </a:spcBef>
              <a:defRPr sz="1368"/>
            </a:pPr>
            <a:endParaRPr/>
          </a:p>
        </p:txBody>
      </p:sp>
      <p:sp>
        <p:nvSpPr>
          <p:cNvPr id="417" name="Text Placeholder 2"/>
          <p:cNvSpPr>
            <a:spLocks noGrp="1"/>
          </p:cNvSpPr>
          <p:nvPr>
            <p:ph type="body" sz="quarter" idx="27"/>
          </p:nvPr>
        </p:nvSpPr>
        <p:spPr>
          <a:xfrm>
            <a:off x="4339771" y="4139110"/>
            <a:ext cx="3508836" cy="279906"/>
          </a:xfrm>
          <a:prstGeom prst="rect">
            <a:avLst/>
          </a:prstGeom>
        </p:spPr>
        <p:txBody>
          <a:bodyPr rtlCol="0"/>
          <a:lstStyle/>
          <a:p>
            <a:pPr marL="173736" indent="-173736" defTabSz="694944" rtl="0">
              <a:spcBef>
                <a:spcPts val="1300"/>
              </a:spcBef>
              <a:defRPr sz="1368"/>
            </a:pPr>
            <a:endParaRPr/>
          </a:p>
        </p:txBody>
      </p:sp>
      <p:sp>
        <p:nvSpPr>
          <p:cNvPr id="418" name="Text Placeholder 2"/>
          <p:cNvSpPr>
            <a:spLocks noGrp="1"/>
          </p:cNvSpPr>
          <p:nvPr>
            <p:ph type="body" sz="quarter" idx="28"/>
          </p:nvPr>
        </p:nvSpPr>
        <p:spPr>
          <a:xfrm>
            <a:off x="8073569" y="4139110"/>
            <a:ext cx="3508836" cy="279906"/>
          </a:xfrm>
          <a:prstGeom prst="rect">
            <a:avLst/>
          </a:prstGeom>
        </p:spPr>
        <p:txBody>
          <a:bodyPr rtlCol="0"/>
          <a:lstStyle/>
          <a:p>
            <a:pPr marL="173736" indent="-173736" defTabSz="694944" rtl="0">
              <a:spcBef>
                <a:spcPts val="1300"/>
              </a:spcBef>
              <a:defRPr sz="1368"/>
            </a:pPr>
            <a:endParaRPr/>
          </a:p>
        </p:txBody>
      </p:sp>
      <p:pic>
        <p:nvPicPr>
          <p:cNvPr id="419" name="Picture 33" descr="Picture 33"/>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42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x">
  <p:cSld name="25_Custom Layout">
    <p:spTree>
      <p:nvGrpSpPr>
        <p:cNvPr id="1" name=""/>
        <p:cNvGrpSpPr/>
        <p:nvPr/>
      </p:nvGrpSpPr>
      <p:grpSpPr>
        <a:xfrm>
          <a:off x="0" y="0"/>
          <a:ext cx="0" cy="0"/>
          <a:chOff x="0" y="0"/>
          <a:chExt cx="0" cy="0"/>
        </a:xfrm>
      </p:grpSpPr>
      <p:sp>
        <p:nvSpPr>
          <p:cNvPr id="42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28"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x">
  <p:cSld name="7_Custom Layout">
    <p:spTree>
      <p:nvGrpSpPr>
        <p:cNvPr id="1" name=""/>
        <p:cNvGrpSpPr/>
        <p:nvPr/>
      </p:nvGrpSpPr>
      <p:grpSpPr>
        <a:xfrm>
          <a:off x="0" y="0"/>
          <a:ext cx="0" cy="0"/>
          <a:chOff x="0" y="0"/>
          <a:chExt cx="0" cy="0"/>
        </a:xfrm>
      </p:grpSpPr>
      <p:sp>
        <p:nvSpPr>
          <p:cNvPr id="4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439" name="Group 5"/>
          <p:cNvGrpSpPr/>
          <p:nvPr/>
        </p:nvGrpSpPr>
        <p:grpSpPr>
          <a:xfrm>
            <a:off x="628494" y="2095668"/>
            <a:ext cx="3727612" cy="3727611"/>
            <a:chOff x="0" y="0"/>
            <a:chExt cx="3727611" cy="3727609"/>
          </a:xfrm>
        </p:grpSpPr>
        <p:sp>
          <p:nvSpPr>
            <p:cNvPr id="436" name="Partial Circle 28"/>
            <p:cNvSpPr/>
            <p:nvPr/>
          </p:nvSpPr>
          <p:spPr>
            <a:xfrm rot="10800000">
              <a:off x="1863801" y="314"/>
              <a:ext cx="627495" cy="1863493"/>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37" name="Partial Circle 32"/>
            <p:cNvSpPr/>
            <p:nvPr/>
          </p:nvSpPr>
          <p:spPr>
            <a:xfrm rot="10800000">
              <a:off x="1863800" y="119569"/>
              <a:ext cx="1863811" cy="1744237"/>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38" name="Partial Circle 4"/>
            <p:cNvSpPr/>
            <p:nvPr/>
          </p:nvSpPr>
          <p:spPr>
            <a:xfrm>
              <a:off x="-2" y="-1"/>
              <a:ext cx="3727613" cy="372761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40" name="Click to add title here"/>
          <p:cNvSpPr txBox="1">
            <a:spLocks noGrp="1"/>
          </p:cNvSpPr>
          <p:nvPr>
            <p:ph type="title" hasCustomPrompt="1"/>
          </p:nvPr>
        </p:nvSpPr>
        <p:spPr>
          <a:xfrm>
            <a:off x="609600" y="552950"/>
            <a:ext cx="9220200" cy="584782"/>
          </a:xfrm>
          <a:prstGeom prst="rect">
            <a:avLst/>
          </a:prstGeom>
        </p:spPr>
        <p:txBody>
          <a:bodyPr rtlCol="0"/>
          <a:lstStyle/>
          <a:p>
            <a:pPr rtl="0"/>
            <a:r>
              <a:t>Click to add title here</a:t>
            </a:r>
          </a:p>
        </p:txBody>
      </p:sp>
      <p:grpSp>
        <p:nvGrpSpPr>
          <p:cNvPr id="443" name="Group 22"/>
          <p:cNvGrpSpPr/>
          <p:nvPr/>
        </p:nvGrpSpPr>
        <p:grpSpPr>
          <a:xfrm>
            <a:off x="-3" y="457200"/>
            <a:ext cx="2452697" cy="0"/>
            <a:chOff x="0" y="0"/>
            <a:chExt cx="2452696" cy="0"/>
          </a:xfrm>
        </p:grpSpPr>
        <p:sp>
          <p:nvSpPr>
            <p:cNvPr id="441"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42"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46" name="Group 31"/>
          <p:cNvGrpSpPr/>
          <p:nvPr/>
        </p:nvGrpSpPr>
        <p:grpSpPr>
          <a:xfrm>
            <a:off x="-12" y="6791317"/>
            <a:ext cx="12192021" cy="66691"/>
            <a:chOff x="-1" y="-1"/>
            <a:chExt cx="12192019" cy="66689"/>
          </a:xfrm>
        </p:grpSpPr>
        <p:sp>
          <p:nvSpPr>
            <p:cNvPr id="444"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45"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47" name="Picture Placeholder 2"/>
          <p:cNvSpPr>
            <a:spLocks noGrp="1"/>
          </p:cNvSpPr>
          <p:nvPr>
            <p:ph type="pic" sz="quarter" idx="21"/>
          </p:nvPr>
        </p:nvSpPr>
        <p:spPr>
          <a:xfrm>
            <a:off x="757125" y="2224302"/>
            <a:ext cx="3470348" cy="3470346"/>
          </a:xfrm>
          <a:prstGeom prst="rect">
            <a:avLst/>
          </a:prstGeom>
        </p:spPr>
        <p:txBody>
          <a:bodyPr lIns="91439" tIns="45719" rIns="91439" bIns="45719" rtlCol="0">
            <a:noAutofit/>
          </a:bodyPr>
          <a:lstStyle/>
          <a:p>
            <a:pPr rtl="0"/>
            <a:endParaRPr/>
          </a:p>
        </p:txBody>
      </p:sp>
      <p:sp>
        <p:nvSpPr>
          <p:cNvPr id="448" name="Body Level One…"/>
          <p:cNvSpPr txBox="1">
            <a:spLocks noGrp="1"/>
          </p:cNvSpPr>
          <p:nvPr>
            <p:ph type="body" sz="half" idx="1"/>
          </p:nvPr>
        </p:nvSpPr>
        <p:spPr>
          <a:xfrm>
            <a:off x="5016500" y="2072263"/>
            <a:ext cx="6565900" cy="3861616"/>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449" name="Text Placeholder 2"/>
          <p:cNvSpPr>
            <a:spLocks noGrp="1"/>
          </p:cNvSpPr>
          <p:nvPr>
            <p:ph type="body" sz="quarter" idx="22"/>
          </p:nvPr>
        </p:nvSpPr>
        <p:spPr>
          <a:xfrm>
            <a:off x="5016500" y="1625674"/>
            <a:ext cx="6565900" cy="279905"/>
          </a:xfrm>
          <a:prstGeom prst="rect">
            <a:avLst/>
          </a:prstGeom>
        </p:spPr>
        <p:txBody>
          <a:bodyPr rtlCol="0"/>
          <a:lstStyle/>
          <a:p>
            <a:pPr marL="173736" indent="-173736" defTabSz="694944" rtl="0">
              <a:spcBef>
                <a:spcPts val="1300"/>
              </a:spcBef>
              <a:defRPr sz="1368"/>
            </a:pPr>
            <a:endParaRPr/>
          </a:p>
        </p:txBody>
      </p:sp>
      <p:pic>
        <p:nvPicPr>
          <p:cNvPr id="450" name="Picture 19" descr="Picture 19"/>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451"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x">
  <p:cSld name="30_Custom Layout">
    <p:spTree>
      <p:nvGrpSpPr>
        <p:cNvPr id="1" name=""/>
        <p:cNvGrpSpPr/>
        <p:nvPr/>
      </p:nvGrpSpPr>
      <p:grpSpPr>
        <a:xfrm>
          <a:off x="0" y="0"/>
          <a:ext cx="0" cy="0"/>
          <a:chOff x="0" y="0"/>
          <a:chExt cx="0" cy="0"/>
        </a:xfrm>
      </p:grpSpPr>
      <p:sp>
        <p:nvSpPr>
          <p:cNvPr id="458"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59"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x">
  <p:cSld name="8_Custom Layout">
    <p:spTree>
      <p:nvGrpSpPr>
        <p:cNvPr id="1" name=""/>
        <p:cNvGrpSpPr/>
        <p:nvPr/>
      </p:nvGrpSpPr>
      <p:grpSpPr>
        <a:xfrm>
          <a:off x="0" y="0"/>
          <a:ext cx="0" cy="0"/>
          <a:chOff x="0" y="0"/>
          <a:chExt cx="0" cy="0"/>
        </a:xfrm>
      </p:grpSpPr>
      <p:sp>
        <p:nvSpPr>
          <p:cNvPr id="46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67" name="Click to add title here"/>
          <p:cNvSpPr txBox="1">
            <a:spLocks noGrp="1"/>
          </p:cNvSpPr>
          <p:nvPr>
            <p:ph type="title" hasCustomPrompt="1"/>
          </p:nvPr>
        </p:nvSpPr>
        <p:spPr>
          <a:xfrm>
            <a:off x="609600" y="552950"/>
            <a:ext cx="9220200" cy="584782"/>
          </a:xfrm>
          <a:prstGeom prst="rect">
            <a:avLst/>
          </a:prstGeom>
        </p:spPr>
        <p:txBody>
          <a:bodyPr rtlCol="0"/>
          <a:lstStyle/>
          <a:p>
            <a:pPr rtl="0"/>
            <a:r>
              <a:t>Click to add title here</a:t>
            </a:r>
          </a:p>
        </p:txBody>
      </p:sp>
      <p:grpSp>
        <p:nvGrpSpPr>
          <p:cNvPr id="470" name="Group 22"/>
          <p:cNvGrpSpPr/>
          <p:nvPr/>
        </p:nvGrpSpPr>
        <p:grpSpPr>
          <a:xfrm>
            <a:off x="-3" y="457200"/>
            <a:ext cx="2452697" cy="0"/>
            <a:chOff x="0" y="0"/>
            <a:chExt cx="2452696" cy="0"/>
          </a:xfrm>
        </p:grpSpPr>
        <p:sp>
          <p:nvSpPr>
            <p:cNvPr id="468"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69"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73" name="Group 31"/>
          <p:cNvGrpSpPr/>
          <p:nvPr/>
        </p:nvGrpSpPr>
        <p:grpSpPr>
          <a:xfrm>
            <a:off x="-12" y="6791317"/>
            <a:ext cx="12192021" cy="66691"/>
            <a:chOff x="-1" y="-1"/>
            <a:chExt cx="12192019" cy="66689"/>
          </a:xfrm>
        </p:grpSpPr>
        <p:sp>
          <p:nvSpPr>
            <p:cNvPr id="471"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72"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74" name="Body Level One…"/>
          <p:cNvSpPr txBox="1">
            <a:spLocks noGrp="1"/>
          </p:cNvSpPr>
          <p:nvPr>
            <p:ph type="body" idx="1"/>
          </p:nvPr>
        </p:nvSpPr>
        <p:spPr>
          <a:xfrm>
            <a:off x="609600" y="1282700"/>
            <a:ext cx="10972800" cy="5118100"/>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475" name="Picture 13" descr="Picture 13"/>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476"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x">
  <p:cSld name="33_Custom Layout">
    <p:spTree>
      <p:nvGrpSpPr>
        <p:cNvPr id="1" name=""/>
        <p:cNvGrpSpPr/>
        <p:nvPr/>
      </p:nvGrpSpPr>
      <p:grpSpPr>
        <a:xfrm>
          <a:off x="0" y="0"/>
          <a:ext cx="0" cy="0"/>
          <a:chOff x="0" y="0"/>
          <a:chExt cx="0" cy="0"/>
        </a:xfrm>
      </p:grpSpPr>
      <p:sp>
        <p:nvSpPr>
          <p:cNvPr id="48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84"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x">
  <p:cSld name="9_Custom Layout">
    <p:spTree>
      <p:nvGrpSpPr>
        <p:cNvPr id="1" name=""/>
        <p:cNvGrpSpPr/>
        <p:nvPr/>
      </p:nvGrpSpPr>
      <p:grpSpPr>
        <a:xfrm>
          <a:off x="0" y="0"/>
          <a:ext cx="0" cy="0"/>
          <a:chOff x="0" y="0"/>
          <a:chExt cx="0" cy="0"/>
        </a:xfrm>
      </p:grpSpPr>
      <p:sp>
        <p:nvSpPr>
          <p:cNvPr id="49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494" name="Group 31"/>
          <p:cNvGrpSpPr/>
          <p:nvPr/>
        </p:nvGrpSpPr>
        <p:grpSpPr>
          <a:xfrm>
            <a:off x="-12" y="6791317"/>
            <a:ext cx="12192021" cy="66691"/>
            <a:chOff x="-1" y="-1"/>
            <a:chExt cx="12192019" cy="66689"/>
          </a:xfrm>
        </p:grpSpPr>
        <p:sp>
          <p:nvSpPr>
            <p:cNvPr id="492"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93"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9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x">
  <p:cSld name="36_Custom Layout">
    <p:spTree>
      <p:nvGrpSpPr>
        <p:cNvPr id="1" name=""/>
        <p:cNvGrpSpPr/>
        <p:nvPr/>
      </p:nvGrpSpPr>
      <p:grpSpPr>
        <a:xfrm>
          <a:off x="0" y="0"/>
          <a:ext cx="0" cy="0"/>
          <a:chOff x="0" y="0"/>
          <a:chExt cx="0" cy="0"/>
        </a:xfrm>
      </p:grpSpPr>
      <p:sp>
        <p:nvSpPr>
          <p:cNvPr id="50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03"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x">
  <p:cSld name="3_Custom Layout">
    <p:spTree>
      <p:nvGrpSpPr>
        <p:cNvPr id="1" name=""/>
        <p:cNvGrpSpPr/>
        <p:nvPr/>
      </p:nvGrpSpPr>
      <p:grpSpPr>
        <a:xfrm>
          <a:off x="0" y="0"/>
          <a:ext cx="0" cy="0"/>
          <a:chOff x="0" y="0"/>
          <a:chExt cx="0" cy="0"/>
        </a:xfrm>
      </p:grpSpPr>
      <p:sp>
        <p:nvSpPr>
          <p:cNvPr id="510"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11" name="Click to add title here"/>
          <p:cNvSpPr txBox="1">
            <a:spLocks noGrp="1"/>
          </p:cNvSpPr>
          <p:nvPr>
            <p:ph type="title" hasCustomPrompt="1"/>
          </p:nvPr>
        </p:nvSpPr>
        <p:spPr>
          <a:xfrm>
            <a:off x="609598" y="1988049"/>
            <a:ext cx="2286002" cy="1569664"/>
          </a:xfrm>
          <a:prstGeom prst="rect">
            <a:avLst/>
          </a:prstGeom>
        </p:spPr>
        <p:txBody>
          <a:bodyPr rtlCol="0"/>
          <a:lstStyle/>
          <a:p>
            <a:pPr rtl="0"/>
            <a:r>
              <a:t>Click to add title here</a:t>
            </a:r>
          </a:p>
        </p:txBody>
      </p:sp>
      <p:grpSp>
        <p:nvGrpSpPr>
          <p:cNvPr id="514" name="Group 22"/>
          <p:cNvGrpSpPr/>
          <p:nvPr/>
        </p:nvGrpSpPr>
        <p:grpSpPr>
          <a:xfrm>
            <a:off x="-4" y="1892300"/>
            <a:ext cx="2452697" cy="0"/>
            <a:chOff x="0" y="0"/>
            <a:chExt cx="2452696" cy="0"/>
          </a:xfrm>
        </p:grpSpPr>
        <p:sp>
          <p:nvSpPr>
            <p:cNvPr id="512"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13"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517" name="Group 31"/>
          <p:cNvGrpSpPr/>
          <p:nvPr/>
        </p:nvGrpSpPr>
        <p:grpSpPr>
          <a:xfrm>
            <a:off x="-12" y="6791317"/>
            <a:ext cx="12192021" cy="66691"/>
            <a:chOff x="-1" y="-1"/>
            <a:chExt cx="12192019" cy="66689"/>
          </a:xfrm>
        </p:grpSpPr>
        <p:sp>
          <p:nvSpPr>
            <p:cNvPr id="515"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16"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18" name="Body Level One…"/>
          <p:cNvSpPr txBox="1">
            <a:spLocks noGrp="1"/>
          </p:cNvSpPr>
          <p:nvPr>
            <p:ph type="body" sz="quarter" idx="1"/>
          </p:nvPr>
        </p:nvSpPr>
        <p:spPr>
          <a:xfrm>
            <a:off x="3835717" y="4178298"/>
            <a:ext cx="2197102" cy="2155828"/>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19" name="Text Placeholder 2"/>
          <p:cNvSpPr>
            <a:spLocks noGrp="1"/>
          </p:cNvSpPr>
          <p:nvPr>
            <p:ph type="body" sz="quarter" idx="21"/>
          </p:nvPr>
        </p:nvSpPr>
        <p:spPr>
          <a:xfrm>
            <a:off x="6610508" y="4178298"/>
            <a:ext cx="2197105" cy="2155833"/>
          </a:xfrm>
          <a:prstGeom prst="rect">
            <a:avLst/>
          </a:prstGeom>
        </p:spPr>
        <p:txBody>
          <a:bodyPr rtlCol="0"/>
          <a:lstStyle/>
          <a:p>
            <a:pPr rtl="0"/>
            <a:endParaRPr/>
          </a:p>
        </p:txBody>
      </p:sp>
      <p:sp>
        <p:nvSpPr>
          <p:cNvPr id="520" name="Text Placeholder 2"/>
          <p:cNvSpPr>
            <a:spLocks noGrp="1"/>
          </p:cNvSpPr>
          <p:nvPr>
            <p:ph type="body" sz="quarter" idx="22"/>
          </p:nvPr>
        </p:nvSpPr>
        <p:spPr>
          <a:xfrm>
            <a:off x="9385300" y="4178298"/>
            <a:ext cx="2197100" cy="2155833"/>
          </a:xfrm>
          <a:prstGeom prst="rect">
            <a:avLst/>
          </a:prstGeom>
        </p:spPr>
        <p:txBody>
          <a:bodyPr rtlCol="0"/>
          <a:lstStyle/>
          <a:p>
            <a:pPr rtl="0"/>
            <a:endParaRPr/>
          </a:p>
        </p:txBody>
      </p:sp>
      <p:sp>
        <p:nvSpPr>
          <p:cNvPr id="521" name="Oval 1"/>
          <p:cNvSpPr/>
          <p:nvPr/>
        </p:nvSpPr>
        <p:spPr>
          <a:xfrm>
            <a:off x="4321740" y="1889623"/>
            <a:ext cx="1225061" cy="1225061"/>
          </a:xfrm>
          <a:prstGeom prst="ellipse">
            <a:avLst/>
          </a:prstGeom>
          <a:solidFill>
            <a:schemeClr val="accent1"/>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22" name="Oval 16"/>
          <p:cNvSpPr/>
          <p:nvPr/>
        </p:nvSpPr>
        <p:spPr>
          <a:xfrm>
            <a:off x="7096534" y="1889623"/>
            <a:ext cx="1225061" cy="1225061"/>
          </a:xfrm>
          <a:prstGeom prst="ellipse">
            <a:avLst/>
          </a:prstGeom>
          <a:solidFill>
            <a:schemeClr val="accent2"/>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23" name="Oval 17"/>
          <p:cNvSpPr/>
          <p:nvPr/>
        </p:nvSpPr>
        <p:spPr>
          <a:xfrm>
            <a:off x="9871325" y="1889623"/>
            <a:ext cx="1225061" cy="1225061"/>
          </a:xfrm>
          <a:prstGeom prst="ellipse">
            <a:avLst/>
          </a:prstGeom>
          <a:solidFill>
            <a:schemeClr val="accent1"/>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24" name="Text Placeholder 2"/>
          <p:cNvSpPr>
            <a:spLocks noGrp="1"/>
          </p:cNvSpPr>
          <p:nvPr>
            <p:ph type="body" sz="quarter" idx="23"/>
          </p:nvPr>
        </p:nvSpPr>
        <p:spPr>
          <a:xfrm>
            <a:off x="3835717" y="3497257"/>
            <a:ext cx="2197103" cy="578654"/>
          </a:xfrm>
          <a:prstGeom prst="rect">
            <a:avLst/>
          </a:prstGeom>
        </p:spPr>
        <p:txBody>
          <a:bodyPr rtlCol="0"/>
          <a:lstStyle/>
          <a:p>
            <a:pPr rtl="0"/>
            <a:endParaRPr/>
          </a:p>
        </p:txBody>
      </p:sp>
      <p:sp>
        <p:nvSpPr>
          <p:cNvPr id="525" name="Text Placeholder 2"/>
          <p:cNvSpPr>
            <a:spLocks noGrp="1"/>
          </p:cNvSpPr>
          <p:nvPr>
            <p:ph type="body" sz="quarter" idx="24"/>
          </p:nvPr>
        </p:nvSpPr>
        <p:spPr>
          <a:xfrm>
            <a:off x="6610508" y="3497257"/>
            <a:ext cx="2197105" cy="578654"/>
          </a:xfrm>
          <a:prstGeom prst="rect">
            <a:avLst/>
          </a:prstGeom>
        </p:spPr>
        <p:txBody>
          <a:bodyPr rtlCol="0"/>
          <a:lstStyle/>
          <a:p>
            <a:pPr rtl="0"/>
            <a:endParaRPr/>
          </a:p>
        </p:txBody>
      </p:sp>
      <p:sp>
        <p:nvSpPr>
          <p:cNvPr id="526" name="Text Placeholder 2"/>
          <p:cNvSpPr>
            <a:spLocks noGrp="1"/>
          </p:cNvSpPr>
          <p:nvPr>
            <p:ph type="body" sz="quarter" idx="25"/>
          </p:nvPr>
        </p:nvSpPr>
        <p:spPr>
          <a:xfrm>
            <a:off x="9385300" y="3497257"/>
            <a:ext cx="2197100" cy="578654"/>
          </a:xfrm>
          <a:prstGeom prst="rect">
            <a:avLst/>
          </a:prstGeom>
        </p:spPr>
        <p:txBody>
          <a:bodyPr rtlCol="0"/>
          <a:lstStyle/>
          <a:p>
            <a:pPr rtl="0"/>
            <a:endParaRPr/>
          </a:p>
        </p:txBody>
      </p:sp>
      <p:pic>
        <p:nvPicPr>
          <p:cNvPr id="527" name="Picture 21" descr="Picture 21"/>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528"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x">
  <p:cSld name="37_Custom Layout">
    <p:spTree>
      <p:nvGrpSpPr>
        <p:cNvPr id="1" name=""/>
        <p:cNvGrpSpPr/>
        <p:nvPr/>
      </p:nvGrpSpPr>
      <p:grpSpPr>
        <a:xfrm>
          <a:off x="0" y="0"/>
          <a:ext cx="0" cy="0"/>
          <a:chOff x="0" y="0"/>
          <a:chExt cx="0" cy="0"/>
        </a:xfrm>
      </p:grpSpPr>
      <p:sp>
        <p:nvSpPr>
          <p:cNvPr id="5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36"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x">
  <p:cSld name="12_Custom Layout">
    <p:spTree>
      <p:nvGrpSpPr>
        <p:cNvPr id="1" name=""/>
        <p:cNvGrpSpPr/>
        <p:nvPr/>
      </p:nvGrpSpPr>
      <p:grpSpPr>
        <a:xfrm>
          <a:off x="0" y="0"/>
          <a:ext cx="0" cy="0"/>
          <a:chOff x="0" y="0"/>
          <a:chExt cx="0" cy="0"/>
        </a:xfrm>
      </p:grpSpPr>
      <p:sp>
        <p:nvSpPr>
          <p:cNvPr id="54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44" name="Click to add title here"/>
          <p:cNvSpPr txBox="1">
            <a:spLocks noGrp="1"/>
          </p:cNvSpPr>
          <p:nvPr>
            <p:ph type="title" hasCustomPrompt="1"/>
          </p:nvPr>
        </p:nvSpPr>
        <p:spPr>
          <a:xfrm>
            <a:off x="609598" y="1475289"/>
            <a:ext cx="2286002" cy="1569661"/>
          </a:xfrm>
          <a:prstGeom prst="rect">
            <a:avLst/>
          </a:prstGeom>
        </p:spPr>
        <p:txBody>
          <a:bodyPr rtlCol="0"/>
          <a:lstStyle/>
          <a:p>
            <a:pPr rtl="0"/>
            <a:r>
              <a:t>Click to add title here</a:t>
            </a:r>
          </a:p>
        </p:txBody>
      </p:sp>
      <p:grpSp>
        <p:nvGrpSpPr>
          <p:cNvPr id="547" name="Group 22"/>
          <p:cNvGrpSpPr/>
          <p:nvPr/>
        </p:nvGrpSpPr>
        <p:grpSpPr>
          <a:xfrm>
            <a:off x="-4" y="1379537"/>
            <a:ext cx="2452697" cy="1"/>
            <a:chOff x="0" y="0"/>
            <a:chExt cx="2452696" cy="0"/>
          </a:xfrm>
        </p:grpSpPr>
        <p:sp>
          <p:nvSpPr>
            <p:cNvPr id="545"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46"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550" name="Group 31"/>
          <p:cNvGrpSpPr/>
          <p:nvPr/>
        </p:nvGrpSpPr>
        <p:grpSpPr>
          <a:xfrm>
            <a:off x="-12" y="6791317"/>
            <a:ext cx="12192021" cy="66691"/>
            <a:chOff x="-1" y="-1"/>
            <a:chExt cx="12192019" cy="66689"/>
          </a:xfrm>
        </p:grpSpPr>
        <p:sp>
          <p:nvSpPr>
            <p:cNvPr id="548"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49"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51" name="Picture Placeholder 3"/>
          <p:cNvSpPr>
            <a:spLocks noGrp="1"/>
          </p:cNvSpPr>
          <p:nvPr>
            <p:ph type="pic" sz="quarter" idx="21"/>
          </p:nvPr>
        </p:nvSpPr>
        <p:spPr>
          <a:xfrm>
            <a:off x="4122056" y="1379537"/>
            <a:ext cx="3657606" cy="1843092"/>
          </a:xfrm>
          <a:prstGeom prst="rect">
            <a:avLst/>
          </a:prstGeom>
        </p:spPr>
        <p:txBody>
          <a:bodyPr lIns="91439" tIns="45719" rIns="91439" bIns="45719" rtlCol="0">
            <a:noAutofit/>
          </a:bodyPr>
          <a:lstStyle/>
          <a:p>
            <a:pPr rtl="0"/>
            <a:endParaRPr/>
          </a:p>
        </p:txBody>
      </p:sp>
      <p:sp>
        <p:nvSpPr>
          <p:cNvPr id="552" name="Picture Placeholder 3"/>
          <p:cNvSpPr>
            <a:spLocks noGrp="1"/>
          </p:cNvSpPr>
          <p:nvPr>
            <p:ph type="pic" sz="quarter" idx="22"/>
          </p:nvPr>
        </p:nvSpPr>
        <p:spPr>
          <a:xfrm>
            <a:off x="7899400" y="1379537"/>
            <a:ext cx="3657600" cy="1843092"/>
          </a:xfrm>
          <a:prstGeom prst="rect">
            <a:avLst/>
          </a:prstGeom>
        </p:spPr>
        <p:txBody>
          <a:bodyPr lIns="91439" tIns="45719" rIns="91439" bIns="45719" rtlCol="0">
            <a:noAutofit/>
          </a:bodyPr>
          <a:lstStyle/>
          <a:p>
            <a:pPr rtl="0"/>
            <a:endParaRPr/>
          </a:p>
        </p:txBody>
      </p:sp>
      <p:sp>
        <p:nvSpPr>
          <p:cNvPr id="553" name="Picture Placeholder 3"/>
          <p:cNvSpPr>
            <a:spLocks noGrp="1"/>
          </p:cNvSpPr>
          <p:nvPr>
            <p:ph type="pic" sz="quarter" idx="23"/>
          </p:nvPr>
        </p:nvSpPr>
        <p:spPr>
          <a:xfrm>
            <a:off x="4122056" y="4556916"/>
            <a:ext cx="3657606" cy="1843092"/>
          </a:xfrm>
          <a:prstGeom prst="rect">
            <a:avLst/>
          </a:prstGeom>
        </p:spPr>
        <p:txBody>
          <a:bodyPr lIns="91439" tIns="45719" rIns="91439" bIns="45719" rtlCol="0">
            <a:noAutofit/>
          </a:bodyPr>
          <a:lstStyle/>
          <a:p>
            <a:pPr rtl="0"/>
            <a:endParaRPr/>
          </a:p>
        </p:txBody>
      </p:sp>
      <p:sp>
        <p:nvSpPr>
          <p:cNvPr id="554" name="Picture Placeholder 3"/>
          <p:cNvSpPr>
            <a:spLocks noGrp="1"/>
          </p:cNvSpPr>
          <p:nvPr>
            <p:ph type="pic" sz="quarter" idx="24"/>
          </p:nvPr>
        </p:nvSpPr>
        <p:spPr>
          <a:xfrm>
            <a:off x="7899400" y="4556916"/>
            <a:ext cx="3657600" cy="1843092"/>
          </a:xfrm>
          <a:prstGeom prst="rect">
            <a:avLst/>
          </a:prstGeom>
        </p:spPr>
        <p:txBody>
          <a:bodyPr lIns="91439" tIns="45719" rIns="91439" bIns="45719" rtlCol="0">
            <a:noAutofit/>
          </a:bodyPr>
          <a:lstStyle/>
          <a:p>
            <a:pPr rtl="0"/>
            <a:endParaRPr/>
          </a:p>
        </p:txBody>
      </p:sp>
      <p:sp>
        <p:nvSpPr>
          <p:cNvPr id="555" name="Body Level One…"/>
          <p:cNvSpPr txBox="1">
            <a:spLocks noGrp="1"/>
          </p:cNvSpPr>
          <p:nvPr>
            <p:ph type="body" sz="quarter" idx="1"/>
          </p:nvPr>
        </p:nvSpPr>
        <p:spPr>
          <a:xfrm>
            <a:off x="4122056" y="2903534"/>
            <a:ext cx="3657606" cy="371483"/>
          </a:xfrm>
          <a:prstGeom prst="rect">
            <a:avLst/>
          </a:prstGeom>
          <a:solidFill>
            <a:schemeClr val="accent1"/>
          </a:solidFill>
        </p:spPr>
        <p:txBody>
          <a:bodyPr rtlCol="0"/>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56" name="Text Placeholder 2"/>
          <p:cNvSpPr>
            <a:spLocks noGrp="1"/>
          </p:cNvSpPr>
          <p:nvPr>
            <p:ph type="body" sz="quarter" idx="25"/>
          </p:nvPr>
        </p:nvSpPr>
        <p:spPr>
          <a:xfrm>
            <a:off x="7924799" y="2903534"/>
            <a:ext cx="3657606" cy="371483"/>
          </a:xfrm>
          <a:prstGeom prst="rect">
            <a:avLst/>
          </a:prstGeom>
          <a:solidFill>
            <a:schemeClr val="accent2"/>
          </a:solidFill>
        </p:spPr>
        <p:txBody>
          <a:bodyPr rtlCol="0"/>
          <a:lstStyle/>
          <a:p>
            <a:pPr rtl="0"/>
            <a:endParaRPr/>
          </a:p>
        </p:txBody>
      </p:sp>
      <p:sp>
        <p:nvSpPr>
          <p:cNvPr id="557" name="Text Placeholder 2"/>
          <p:cNvSpPr>
            <a:spLocks noGrp="1"/>
          </p:cNvSpPr>
          <p:nvPr>
            <p:ph type="body" sz="quarter" idx="26"/>
          </p:nvPr>
        </p:nvSpPr>
        <p:spPr>
          <a:xfrm>
            <a:off x="4122056" y="6023535"/>
            <a:ext cx="3657606" cy="371483"/>
          </a:xfrm>
          <a:prstGeom prst="rect">
            <a:avLst/>
          </a:prstGeom>
          <a:solidFill>
            <a:schemeClr val="accent2"/>
          </a:solidFill>
        </p:spPr>
        <p:txBody>
          <a:bodyPr rtlCol="0"/>
          <a:lstStyle/>
          <a:p>
            <a:pPr rtl="0"/>
            <a:endParaRPr/>
          </a:p>
        </p:txBody>
      </p:sp>
      <p:sp>
        <p:nvSpPr>
          <p:cNvPr id="558" name="Text Placeholder 2"/>
          <p:cNvSpPr>
            <a:spLocks noGrp="1"/>
          </p:cNvSpPr>
          <p:nvPr>
            <p:ph type="body" sz="quarter" idx="27"/>
          </p:nvPr>
        </p:nvSpPr>
        <p:spPr>
          <a:xfrm>
            <a:off x="7924799" y="6023535"/>
            <a:ext cx="3657606" cy="371483"/>
          </a:xfrm>
          <a:prstGeom prst="rect">
            <a:avLst/>
          </a:prstGeom>
          <a:solidFill>
            <a:schemeClr val="accent1"/>
          </a:solidFill>
        </p:spPr>
        <p:txBody>
          <a:bodyPr rtlCol="0"/>
          <a:lstStyle/>
          <a:p>
            <a:pPr rtl="0"/>
            <a:endParaRPr/>
          </a:p>
        </p:txBody>
      </p:sp>
      <p:pic>
        <p:nvPicPr>
          <p:cNvPr id="559" name="Picture 21" descr="Picture 21"/>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56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x">
  <p:cSld name="40_Custom Layout">
    <p:spTree>
      <p:nvGrpSpPr>
        <p:cNvPr id="1" name=""/>
        <p:cNvGrpSpPr/>
        <p:nvPr/>
      </p:nvGrpSpPr>
      <p:grpSpPr>
        <a:xfrm>
          <a:off x="0" y="0"/>
          <a:ext cx="0" cy="0"/>
          <a:chOff x="0" y="0"/>
          <a:chExt cx="0" cy="0"/>
        </a:xfrm>
      </p:grpSpPr>
      <p:sp>
        <p:nvSpPr>
          <p:cNvPr id="56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68"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x">
  <p:cSld name="13_Custom Layout">
    <p:spTree>
      <p:nvGrpSpPr>
        <p:cNvPr id="1" name=""/>
        <p:cNvGrpSpPr/>
        <p:nvPr/>
      </p:nvGrpSpPr>
      <p:grpSpPr>
        <a:xfrm>
          <a:off x="0" y="0"/>
          <a:ext cx="0" cy="0"/>
          <a:chOff x="0" y="0"/>
          <a:chExt cx="0" cy="0"/>
        </a:xfrm>
      </p:grpSpPr>
      <p:sp>
        <p:nvSpPr>
          <p:cNvPr id="57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578" name="Group 31"/>
          <p:cNvGrpSpPr/>
          <p:nvPr/>
        </p:nvGrpSpPr>
        <p:grpSpPr>
          <a:xfrm>
            <a:off x="-12" y="6791317"/>
            <a:ext cx="12192021" cy="66691"/>
            <a:chOff x="-1" y="-1"/>
            <a:chExt cx="12192019" cy="66689"/>
          </a:xfrm>
        </p:grpSpPr>
        <p:sp>
          <p:nvSpPr>
            <p:cNvPr id="576"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77"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79" name="Picture Placeholder 3"/>
          <p:cNvSpPr>
            <a:spLocks noGrp="1"/>
          </p:cNvSpPr>
          <p:nvPr>
            <p:ph type="pic" sz="quarter" idx="21"/>
          </p:nvPr>
        </p:nvSpPr>
        <p:spPr>
          <a:xfrm>
            <a:off x="4574313" y="293912"/>
            <a:ext cx="3727861" cy="2852743"/>
          </a:xfrm>
          <a:prstGeom prst="rect">
            <a:avLst/>
          </a:prstGeom>
        </p:spPr>
        <p:txBody>
          <a:bodyPr lIns="91439" tIns="45719" rIns="91439" bIns="45719" rtlCol="0">
            <a:noAutofit/>
          </a:bodyPr>
          <a:lstStyle/>
          <a:p>
            <a:pPr rtl="0"/>
            <a:endParaRPr/>
          </a:p>
        </p:txBody>
      </p:sp>
      <p:sp>
        <p:nvSpPr>
          <p:cNvPr id="580" name="Picture Placeholder 3"/>
          <p:cNvSpPr>
            <a:spLocks noGrp="1"/>
          </p:cNvSpPr>
          <p:nvPr>
            <p:ph type="pic" sz="quarter" idx="22"/>
          </p:nvPr>
        </p:nvSpPr>
        <p:spPr>
          <a:xfrm>
            <a:off x="8461830" y="293912"/>
            <a:ext cx="3727859" cy="2852743"/>
          </a:xfrm>
          <a:prstGeom prst="rect">
            <a:avLst/>
          </a:prstGeom>
        </p:spPr>
        <p:txBody>
          <a:bodyPr lIns="91439" tIns="45719" rIns="91439" bIns="45719" rtlCol="0">
            <a:noAutofit/>
          </a:bodyPr>
          <a:lstStyle/>
          <a:p>
            <a:pPr rtl="0"/>
            <a:endParaRPr/>
          </a:p>
        </p:txBody>
      </p:sp>
      <p:sp>
        <p:nvSpPr>
          <p:cNvPr id="581" name="Picture Placeholder 3"/>
          <p:cNvSpPr>
            <a:spLocks noGrp="1"/>
          </p:cNvSpPr>
          <p:nvPr>
            <p:ph type="pic" sz="quarter" idx="23"/>
          </p:nvPr>
        </p:nvSpPr>
        <p:spPr>
          <a:xfrm>
            <a:off x="609763" y="3269341"/>
            <a:ext cx="2813469" cy="2852746"/>
          </a:xfrm>
          <a:prstGeom prst="rect">
            <a:avLst/>
          </a:prstGeom>
        </p:spPr>
        <p:txBody>
          <a:bodyPr lIns="91439" tIns="45719" rIns="91439" bIns="45719" rtlCol="0">
            <a:noAutofit/>
          </a:bodyPr>
          <a:lstStyle/>
          <a:p>
            <a:pPr rtl="0"/>
            <a:endParaRPr/>
          </a:p>
        </p:txBody>
      </p:sp>
      <p:sp>
        <p:nvSpPr>
          <p:cNvPr id="582" name="Picture Placeholder 3"/>
          <p:cNvSpPr>
            <a:spLocks noGrp="1"/>
          </p:cNvSpPr>
          <p:nvPr>
            <p:ph type="pic" sz="quarter" idx="24"/>
          </p:nvPr>
        </p:nvSpPr>
        <p:spPr>
          <a:xfrm>
            <a:off x="3547967" y="3269341"/>
            <a:ext cx="2765318" cy="2852746"/>
          </a:xfrm>
          <a:prstGeom prst="rect">
            <a:avLst/>
          </a:prstGeom>
        </p:spPr>
        <p:txBody>
          <a:bodyPr lIns="91439" tIns="45719" rIns="91439" bIns="45719" rtlCol="0">
            <a:noAutofit/>
          </a:bodyPr>
          <a:lstStyle/>
          <a:p>
            <a:pPr rtl="0"/>
            <a:endParaRPr/>
          </a:p>
        </p:txBody>
      </p:sp>
      <p:sp>
        <p:nvSpPr>
          <p:cNvPr id="583" name="Picture Placeholder 3"/>
          <p:cNvSpPr>
            <a:spLocks noGrp="1"/>
          </p:cNvSpPr>
          <p:nvPr>
            <p:ph type="pic" sz="quarter" idx="25"/>
          </p:nvPr>
        </p:nvSpPr>
        <p:spPr>
          <a:xfrm>
            <a:off x="6438017" y="3269341"/>
            <a:ext cx="2813470" cy="2852746"/>
          </a:xfrm>
          <a:prstGeom prst="rect">
            <a:avLst/>
          </a:prstGeom>
        </p:spPr>
        <p:txBody>
          <a:bodyPr lIns="91439" tIns="45719" rIns="91439" bIns="45719" rtlCol="0">
            <a:noAutofit/>
          </a:bodyPr>
          <a:lstStyle/>
          <a:p>
            <a:pPr rtl="0"/>
            <a:endParaRPr/>
          </a:p>
        </p:txBody>
      </p:sp>
      <p:sp>
        <p:nvSpPr>
          <p:cNvPr id="584" name="Picture Placeholder 3"/>
          <p:cNvSpPr>
            <a:spLocks noGrp="1"/>
          </p:cNvSpPr>
          <p:nvPr>
            <p:ph type="pic" sz="quarter" idx="26"/>
          </p:nvPr>
        </p:nvSpPr>
        <p:spPr>
          <a:xfrm>
            <a:off x="9376219" y="3269341"/>
            <a:ext cx="2813470" cy="2852746"/>
          </a:xfrm>
          <a:prstGeom prst="rect">
            <a:avLst/>
          </a:prstGeom>
        </p:spPr>
        <p:txBody>
          <a:bodyPr lIns="91439" tIns="45719" rIns="91439" bIns="45719" rtlCol="0">
            <a:noAutofit/>
          </a:bodyPr>
          <a:lstStyle/>
          <a:p>
            <a:pPr rtl="0"/>
            <a:endParaRPr/>
          </a:p>
        </p:txBody>
      </p:sp>
      <p:sp>
        <p:nvSpPr>
          <p:cNvPr id="585" name="Click to add title here"/>
          <p:cNvSpPr txBox="1">
            <a:spLocks noGrp="1"/>
          </p:cNvSpPr>
          <p:nvPr>
            <p:ph type="title" hasCustomPrompt="1"/>
          </p:nvPr>
        </p:nvSpPr>
        <p:spPr>
          <a:xfrm>
            <a:off x="609598" y="582158"/>
            <a:ext cx="3280232" cy="1077218"/>
          </a:xfrm>
          <a:prstGeom prst="rect">
            <a:avLst/>
          </a:prstGeom>
        </p:spPr>
        <p:txBody>
          <a:bodyPr rtlCol="0"/>
          <a:lstStyle/>
          <a:p>
            <a:pPr rtl="0"/>
            <a:r>
              <a:t>Click to add title here</a:t>
            </a:r>
          </a:p>
        </p:txBody>
      </p:sp>
      <p:grpSp>
        <p:nvGrpSpPr>
          <p:cNvPr id="588" name="Group 50"/>
          <p:cNvGrpSpPr/>
          <p:nvPr/>
        </p:nvGrpSpPr>
        <p:grpSpPr>
          <a:xfrm>
            <a:off x="-4" y="486408"/>
            <a:ext cx="2452697" cy="1"/>
            <a:chOff x="0" y="0"/>
            <a:chExt cx="2452696" cy="0"/>
          </a:xfrm>
        </p:grpSpPr>
        <p:sp>
          <p:nvSpPr>
            <p:cNvPr id="586" name="Straight Connector 51"/>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87" name="Straight Connector 52"/>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589"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tx">
  <p:cSld name="4_Custom Layout">
    <p:spTree>
      <p:nvGrpSpPr>
        <p:cNvPr id="1" name=""/>
        <p:cNvGrpSpPr/>
        <p:nvPr/>
      </p:nvGrpSpPr>
      <p:grpSpPr>
        <a:xfrm>
          <a:off x="0" y="0"/>
          <a:ext cx="0" cy="0"/>
          <a:chOff x="0" y="0"/>
          <a:chExt cx="0" cy="0"/>
        </a:xfrm>
      </p:grpSpPr>
      <p:sp>
        <p:nvSpPr>
          <p:cNvPr id="59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97" name="Click to add title here"/>
          <p:cNvSpPr txBox="1">
            <a:spLocks noGrp="1"/>
          </p:cNvSpPr>
          <p:nvPr>
            <p:ph type="title" hasCustomPrompt="1"/>
          </p:nvPr>
        </p:nvSpPr>
        <p:spPr>
          <a:xfrm>
            <a:off x="609598" y="1988049"/>
            <a:ext cx="2286002" cy="1569664"/>
          </a:xfrm>
          <a:prstGeom prst="rect">
            <a:avLst/>
          </a:prstGeom>
        </p:spPr>
        <p:txBody>
          <a:bodyPr rtlCol="0"/>
          <a:lstStyle/>
          <a:p>
            <a:pPr rtl="0"/>
            <a:r>
              <a:t>Click to add title here</a:t>
            </a:r>
          </a:p>
        </p:txBody>
      </p:sp>
      <p:grpSp>
        <p:nvGrpSpPr>
          <p:cNvPr id="600" name="Group 22"/>
          <p:cNvGrpSpPr/>
          <p:nvPr/>
        </p:nvGrpSpPr>
        <p:grpSpPr>
          <a:xfrm>
            <a:off x="-4" y="1892300"/>
            <a:ext cx="2452697" cy="0"/>
            <a:chOff x="0" y="0"/>
            <a:chExt cx="2452696" cy="0"/>
          </a:xfrm>
        </p:grpSpPr>
        <p:sp>
          <p:nvSpPr>
            <p:cNvPr id="598"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99"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603" name="Group 31"/>
          <p:cNvGrpSpPr/>
          <p:nvPr/>
        </p:nvGrpSpPr>
        <p:grpSpPr>
          <a:xfrm>
            <a:off x="-12" y="6791317"/>
            <a:ext cx="12192021" cy="66691"/>
            <a:chOff x="-1" y="-1"/>
            <a:chExt cx="12192019" cy="66689"/>
          </a:xfrm>
        </p:grpSpPr>
        <p:sp>
          <p:nvSpPr>
            <p:cNvPr id="601"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02"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04" name="Body Level One…"/>
          <p:cNvSpPr txBox="1">
            <a:spLocks noGrp="1"/>
          </p:cNvSpPr>
          <p:nvPr>
            <p:ph type="body" idx="1"/>
          </p:nvPr>
        </p:nvSpPr>
        <p:spPr>
          <a:xfrm>
            <a:off x="4267200" y="1228789"/>
            <a:ext cx="7315200" cy="4657846"/>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pic>
        <p:nvPicPr>
          <p:cNvPr id="605" name="Picture 13" descr="Picture 13"/>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606"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tx">
  <p:cSld name="44_Custom Layout">
    <p:spTree>
      <p:nvGrpSpPr>
        <p:cNvPr id="1" name=""/>
        <p:cNvGrpSpPr/>
        <p:nvPr/>
      </p:nvGrpSpPr>
      <p:grpSpPr>
        <a:xfrm>
          <a:off x="0" y="0"/>
          <a:ext cx="0" cy="0"/>
          <a:chOff x="0" y="0"/>
          <a:chExt cx="0" cy="0"/>
        </a:xfrm>
      </p:grpSpPr>
      <p:sp>
        <p:nvSpPr>
          <p:cNvPr id="61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14"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tx">
  <p:cSld name="5_Custom Layout">
    <p:spTree>
      <p:nvGrpSpPr>
        <p:cNvPr id="1" name=""/>
        <p:cNvGrpSpPr/>
        <p:nvPr/>
      </p:nvGrpSpPr>
      <p:grpSpPr>
        <a:xfrm>
          <a:off x="0" y="0"/>
          <a:ext cx="0" cy="0"/>
          <a:chOff x="0" y="0"/>
          <a:chExt cx="0" cy="0"/>
        </a:xfrm>
      </p:grpSpPr>
      <p:sp>
        <p:nvSpPr>
          <p:cNvPr id="62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22" name="Picture Placeholder 2"/>
          <p:cNvSpPr>
            <a:spLocks noGrp="1"/>
          </p:cNvSpPr>
          <p:nvPr>
            <p:ph type="pic" idx="21"/>
          </p:nvPr>
        </p:nvSpPr>
        <p:spPr>
          <a:xfrm>
            <a:off x="0" y="457200"/>
            <a:ext cx="12192000" cy="2971800"/>
          </a:xfrm>
          <a:prstGeom prst="rect">
            <a:avLst/>
          </a:prstGeom>
        </p:spPr>
        <p:txBody>
          <a:bodyPr lIns="91439" tIns="45719" rIns="91439" bIns="45719" rtlCol="0">
            <a:noAutofit/>
          </a:bodyPr>
          <a:lstStyle/>
          <a:p>
            <a:pPr rtl="0"/>
            <a:endParaRPr/>
          </a:p>
        </p:txBody>
      </p:sp>
      <p:grpSp>
        <p:nvGrpSpPr>
          <p:cNvPr id="625" name="Group 31"/>
          <p:cNvGrpSpPr/>
          <p:nvPr/>
        </p:nvGrpSpPr>
        <p:grpSpPr>
          <a:xfrm>
            <a:off x="-12" y="6791317"/>
            <a:ext cx="12192021" cy="66691"/>
            <a:chOff x="-1" y="-1"/>
            <a:chExt cx="12192019" cy="66689"/>
          </a:xfrm>
        </p:grpSpPr>
        <p:sp>
          <p:nvSpPr>
            <p:cNvPr id="623"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24"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26" name="Click to add title here"/>
          <p:cNvSpPr txBox="1">
            <a:spLocks noGrp="1"/>
          </p:cNvSpPr>
          <p:nvPr>
            <p:ph type="title" hasCustomPrompt="1"/>
          </p:nvPr>
        </p:nvSpPr>
        <p:spPr>
          <a:xfrm>
            <a:off x="609598" y="4083551"/>
            <a:ext cx="2286002" cy="1569666"/>
          </a:xfrm>
          <a:prstGeom prst="rect">
            <a:avLst/>
          </a:prstGeom>
        </p:spPr>
        <p:txBody>
          <a:bodyPr rtlCol="0"/>
          <a:lstStyle/>
          <a:p>
            <a:pPr rtl="0"/>
            <a:r>
              <a:t>Click to add title here</a:t>
            </a:r>
          </a:p>
        </p:txBody>
      </p:sp>
      <p:sp>
        <p:nvSpPr>
          <p:cNvPr id="627" name="Body Level One…"/>
          <p:cNvSpPr txBox="1">
            <a:spLocks noGrp="1"/>
          </p:cNvSpPr>
          <p:nvPr>
            <p:ph type="body" sz="quarter" idx="1"/>
          </p:nvPr>
        </p:nvSpPr>
        <p:spPr>
          <a:xfrm>
            <a:off x="6096000" y="4083548"/>
            <a:ext cx="5486400" cy="1856877"/>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628"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tx">
  <p:cSld name="10_Custom Layout">
    <p:spTree>
      <p:nvGrpSpPr>
        <p:cNvPr id="1" name=""/>
        <p:cNvGrpSpPr/>
        <p:nvPr/>
      </p:nvGrpSpPr>
      <p:grpSpPr>
        <a:xfrm>
          <a:off x="0" y="0"/>
          <a:ext cx="0" cy="0"/>
          <a:chOff x="0" y="0"/>
          <a:chExt cx="0" cy="0"/>
        </a:xfrm>
      </p:grpSpPr>
      <p:sp>
        <p:nvSpPr>
          <p:cNvPr id="6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pic>
        <p:nvPicPr>
          <p:cNvPr id="636" name="Picture 4" descr="Picture 4"/>
          <p:cNvPicPr>
            <a:picLocks noChangeAspect="1"/>
          </p:cNvPicPr>
          <p:nvPr/>
        </p:nvPicPr>
        <p:blipFill>
          <a:blip r:embed="rId2"/>
          <a:srcRect t="32714" b="25094"/>
          <a:stretch>
            <a:fillRect/>
          </a:stretch>
        </p:blipFill>
        <p:spPr>
          <a:xfrm>
            <a:off x="0" y="3428996"/>
            <a:ext cx="12192000" cy="3429006"/>
          </a:xfrm>
          <a:prstGeom prst="rect">
            <a:avLst/>
          </a:prstGeom>
          <a:ln w="12700">
            <a:miter lim="400000"/>
          </a:ln>
        </p:spPr>
      </p:pic>
      <p:sp>
        <p:nvSpPr>
          <p:cNvPr id="637" name="Rectangle 1"/>
          <p:cNvSpPr/>
          <p:nvPr/>
        </p:nvSpPr>
        <p:spPr>
          <a:xfrm>
            <a:off x="0" y="3428998"/>
            <a:ext cx="12192000" cy="3429004"/>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38" name="Thank You"/>
          <p:cNvSpPr txBox="1">
            <a:spLocks noGrp="1"/>
          </p:cNvSpPr>
          <p:nvPr>
            <p:ph type="title" hasCustomPrompt="1"/>
          </p:nvPr>
        </p:nvSpPr>
        <p:spPr>
          <a:xfrm>
            <a:off x="609600" y="3725167"/>
            <a:ext cx="10972800" cy="923336"/>
          </a:xfrm>
          <a:prstGeom prst="rect">
            <a:avLst/>
          </a:prstGeom>
        </p:spPr>
        <p:txBody>
          <a:bodyPr rtlCol="0"/>
          <a:lstStyle>
            <a:lvl1pPr>
              <a:defRPr sz="5400">
                <a:solidFill>
                  <a:srgbClr val="FFFFFF"/>
                </a:solidFill>
              </a:defRPr>
            </a:lvl1pPr>
          </a:lstStyle>
          <a:p>
            <a:pPr rtl="0"/>
            <a:r>
              <a:t>Thank You</a:t>
            </a:r>
          </a:p>
        </p:txBody>
      </p:sp>
      <p:grpSp>
        <p:nvGrpSpPr>
          <p:cNvPr id="641" name="Group 31"/>
          <p:cNvGrpSpPr/>
          <p:nvPr/>
        </p:nvGrpSpPr>
        <p:grpSpPr>
          <a:xfrm>
            <a:off x="-12" y="6791317"/>
            <a:ext cx="12192021" cy="66691"/>
            <a:chOff x="-1" y="-1"/>
            <a:chExt cx="12192019" cy="66689"/>
          </a:xfrm>
        </p:grpSpPr>
        <p:sp>
          <p:nvSpPr>
            <p:cNvPr id="639"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40"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42" name="Body Level One…"/>
          <p:cNvSpPr txBox="1">
            <a:spLocks noGrp="1"/>
          </p:cNvSpPr>
          <p:nvPr>
            <p:ph type="body" sz="quarter" idx="1" hasCustomPrompt="1"/>
          </p:nvPr>
        </p:nvSpPr>
        <p:spPr>
          <a:xfrm>
            <a:off x="609600" y="4820711"/>
            <a:ext cx="4115826" cy="341560"/>
          </a:xfrm>
          <a:prstGeom prst="rect">
            <a:avLst/>
          </a:prstGeom>
        </p:spPr>
        <p:txBody>
          <a:bodyPr rtlCol="0"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pPr rtl="0"/>
            <a:r>
              <a:t>Contact Us: </a:t>
            </a:r>
          </a:p>
          <a:p>
            <a:pPr lvl="1" rtl="0"/>
            <a:endParaRPr/>
          </a:p>
          <a:p>
            <a:pPr lvl="2" rtl="0"/>
            <a:endParaRPr/>
          </a:p>
          <a:p>
            <a:pPr lvl="3" rtl="0"/>
            <a:endParaRPr/>
          </a:p>
          <a:p>
            <a:pPr lvl="4" rtl="0"/>
            <a:endParaRPr/>
          </a:p>
        </p:txBody>
      </p:sp>
      <p:sp>
        <p:nvSpPr>
          <p:cNvPr id="643" name="Text Placeholder 21"/>
          <p:cNvSpPr>
            <a:spLocks noGrp="1"/>
          </p:cNvSpPr>
          <p:nvPr>
            <p:ph type="body" sz="quarter" idx="21" hasCustomPrompt="1"/>
          </p:nvPr>
        </p:nvSpPr>
        <p:spPr>
          <a:xfrm>
            <a:off x="1048632" y="5344721"/>
            <a:ext cx="2927021" cy="341560"/>
          </a:xfrm>
          <a:prstGeom prst="rect">
            <a:avLst/>
          </a:prstGeom>
        </p:spPr>
        <p:txBody>
          <a:bodyPr rtlCol="0" anchor="ctr"/>
          <a:lstStyle>
            <a:lvl1pPr marL="0" indent="0">
              <a:buClrTx/>
              <a:buSzTx/>
              <a:buFontTx/>
              <a:buNone/>
              <a:defRPr sz="1400">
                <a:solidFill>
                  <a:srgbClr val="FFFFFF"/>
                </a:solidFill>
              </a:defRPr>
            </a:lvl1pPr>
          </a:lstStyle>
          <a:p>
            <a:pPr rtl="0"/>
            <a:r>
              <a:t>Add Location</a:t>
            </a:r>
          </a:p>
        </p:txBody>
      </p:sp>
      <p:sp>
        <p:nvSpPr>
          <p:cNvPr id="644" name="Text Placeholder 21"/>
          <p:cNvSpPr>
            <a:spLocks noGrp="1"/>
          </p:cNvSpPr>
          <p:nvPr>
            <p:ph type="body" sz="quarter" idx="22" hasCustomPrompt="1"/>
          </p:nvPr>
        </p:nvSpPr>
        <p:spPr>
          <a:xfrm>
            <a:off x="1048632" y="5771038"/>
            <a:ext cx="2552477" cy="341560"/>
          </a:xfrm>
          <a:prstGeom prst="rect">
            <a:avLst/>
          </a:prstGeom>
        </p:spPr>
        <p:txBody>
          <a:bodyPr rtlCol="0" anchor="ctr"/>
          <a:lstStyle>
            <a:lvl1pPr marL="0" indent="0">
              <a:buClrTx/>
              <a:buSzTx/>
              <a:buFontTx/>
              <a:buNone/>
              <a:defRPr sz="1400">
                <a:solidFill>
                  <a:srgbClr val="FFFFFF"/>
                </a:solidFill>
              </a:defRPr>
            </a:lvl1pPr>
          </a:lstStyle>
          <a:p>
            <a:pPr rtl="0"/>
            <a:r>
              <a:t>Add phone</a:t>
            </a:r>
          </a:p>
        </p:txBody>
      </p:sp>
      <p:sp>
        <p:nvSpPr>
          <p:cNvPr id="645" name="Text Placeholder 21"/>
          <p:cNvSpPr>
            <a:spLocks noGrp="1"/>
          </p:cNvSpPr>
          <p:nvPr>
            <p:ph type="body" sz="quarter" idx="23" hasCustomPrompt="1"/>
          </p:nvPr>
        </p:nvSpPr>
        <p:spPr>
          <a:xfrm>
            <a:off x="1048629" y="6197358"/>
            <a:ext cx="3175457" cy="341560"/>
          </a:xfrm>
          <a:prstGeom prst="rect">
            <a:avLst/>
          </a:prstGeom>
        </p:spPr>
        <p:txBody>
          <a:bodyPr rtlCol="0" anchor="ctr"/>
          <a:lstStyle>
            <a:lvl1pPr marL="0" indent="0">
              <a:buClrTx/>
              <a:buSzTx/>
              <a:buFontTx/>
              <a:buNone/>
              <a:defRPr sz="1400">
                <a:solidFill>
                  <a:srgbClr val="FFFFFF"/>
                </a:solidFill>
              </a:defRPr>
            </a:lvl1pPr>
          </a:lstStyle>
          <a:p>
            <a:pPr rtl="0"/>
            <a:r>
              <a:t>Add Email</a:t>
            </a:r>
          </a:p>
        </p:txBody>
      </p:sp>
      <p:pic>
        <p:nvPicPr>
          <p:cNvPr id="646"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647"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x">
  <p:cSld name="48_Custom Layout">
    <p:spTree>
      <p:nvGrpSpPr>
        <p:cNvPr id="1" name=""/>
        <p:cNvGrpSpPr/>
        <p:nvPr/>
      </p:nvGrpSpPr>
      <p:grpSpPr>
        <a:xfrm>
          <a:off x="0" y="0"/>
          <a:ext cx="0" cy="0"/>
          <a:chOff x="0" y="0"/>
          <a:chExt cx="0" cy="0"/>
        </a:xfrm>
      </p:grpSpPr>
      <p:sp>
        <p:nvSpPr>
          <p:cNvPr id="654"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55"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66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63" name="Picture Placeholder 18"/>
          <p:cNvSpPr>
            <a:spLocks noGrp="1"/>
          </p:cNvSpPr>
          <p:nvPr>
            <p:ph type="pic" sz="half" idx="21"/>
          </p:nvPr>
        </p:nvSpPr>
        <p:spPr>
          <a:xfrm>
            <a:off x="2011363" y="2133600"/>
            <a:ext cx="10180637" cy="1902162"/>
          </a:xfrm>
          <a:prstGeom prst="rect">
            <a:avLst/>
          </a:prstGeom>
        </p:spPr>
        <p:txBody>
          <a:bodyPr lIns="91439" tIns="45719" rIns="91439" bIns="45719" rtlCol="0">
            <a:noAutofit/>
          </a:bodyPr>
          <a:lstStyle/>
          <a:p>
            <a:pPr rtl="0"/>
            <a:endParaRPr/>
          </a:p>
        </p:txBody>
      </p:sp>
      <p:grpSp>
        <p:nvGrpSpPr>
          <p:cNvPr id="667" name="Group 13"/>
          <p:cNvGrpSpPr/>
          <p:nvPr/>
        </p:nvGrpSpPr>
        <p:grpSpPr>
          <a:xfrm>
            <a:off x="2011357" y="4135106"/>
            <a:ext cx="10180328" cy="68935"/>
            <a:chOff x="0" y="0"/>
            <a:chExt cx="10180326" cy="68934"/>
          </a:xfrm>
        </p:grpSpPr>
        <p:sp>
          <p:nvSpPr>
            <p:cNvPr id="664" name="Rectangle 14"/>
            <p:cNvSpPr/>
            <p:nvPr/>
          </p:nvSpPr>
          <p:spPr>
            <a:xfrm>
              <a:off x="-1" y="-1"/>
              <a:ext cx="3396023" cy="6893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65" name="Rectangle 15"/>
            <p:cNvSpPr/>
            <p:nvPr/>
          </p:nvSpPr>
          <p:spPr>
            <a:xfrm>
              <a:off x="3392150" y="-1"/>
              <a:ext cx="3396023" cy="68936"/>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66" name="Rectangle 16"/>
            <p:cNvSpPr/>
            <p:nvPr/>
          </p:nvSpPr>
          <p:spPr>
            <a:xfrm>
              <a:off x="6784303" y="-1"/>
              <a:ext cx="3396023" cy="6893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68" name="Presentation title here"/>
          <p:cNvSpPr txBox="1">
            <a:spLocks noGrp="1"/>
          </p:cNvSpPr>
          <p:nvPr>
            <p:ph type="title" hasCustomPrompt="1"/>
          </p:nvPr>
        </p:nvSpPr>
        <p:spPr>
          <a:xfrm>
            <a:off x="2011359" y="4372311"/>
            <a:ext cx="9571043" cy="728549"/>
          </a:xfrm>
          <a:prstGeom prst="rect">
            <a:avLst/>
          </a:prstGeom>
        </p:spPr>
        <p:txBody>
          <a:bodyPr rtlCol="0" anchor="b"/>
          <a:lstStyle>
            <a:lvl1pPr>
              <a:defRPr sz="3600">
                <a:solidFill>
                  <a:srgbClr val="171716"/>
                </a:solidFill>
              </a:defRPr>
            </a:lvl1pPr>
          </a:lstStyle>
          <a:p>
            <a:pPr rtl="0"/>
            <a:r>
              <a:t>Presentation title here</a:t>
            </a:r>
          </a:p>
        </p:txBody>
      </p:sp>
      <p:sp>
        <p:nvSpPr>
          <p:cNvPr id="669" name="Body Level One…"/>
          <p:cNvSpPr txBox="1">
            <a:spLocks noGrp="1"/>
          </p:cNvSpPr>
          <p:nvPr>
            <p:ph type="body" sz="quarter" idx="1"/>
          </p:nvPr>
        </p:nvSpPr>
        <p:spPr>
          <a:xfrm>
            <a:off x="2011359" y="5182608"/>
            <a:ext cx="9571043" cy="345852"/>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670" name="Picture 20" descr="Picture 20"/>
          <p:cNvPicPr>
            <a:picLocks noChangeAspect="1"/>
          </p:cNvPicPr>
          <p:nvPr/>
        </p:nvPicPr>
        <p:blipFill>
          <a:blip r:embed="rId2"/>
          <a:stretch>
            <a:fillRect/>
          </a:stretch>
        </p:blipFill>
        <p:spPr>
          <a:xfrm>
            <a:off x="1980313" y="822181"/>
            <a:ext cx="2793490" cy="1014725"/>
          </a:xfrm>
          <a:prstGeom prst="rect">
            <a:avLst/>
          </a:prstGeom>
          <a:ln w="12700">
            <a:miter lim="400000"/>
          </a:ln>
        </p:spPr>
      </p:pic>
      <p:sp>
        <p:nvSpPr>
          <p:cNvPr id="671"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title">
  <p:cSld name="3_Title Slide">
    <p:bg>
      <p:bgPr>
        <a:solidFill>
          <a:srgbClr val="E7E6E6"/>
        </a:solidFill>
        <a:effectLst/>
      </p:bgPr>
    </p:bg>
    <p:spTree>
      <p:nvGrpSpPr>
        <p:cNvPr id="1" name=""/>
        <p:cNvGrpSpPr/>
        <p:nvPr/>
      </p:nvGrpSpPr>
      <p:grpSpPr>
        <a:xfrm>
          <a:off x="0" y="0"/>
          <a:ext cx="0" cy="0"/>
          <a:chOff x="0" y="0"/>
          <a:chExt cx="0" cy="0"/>
        </a:xfrm>
      </p:grpSpPr>
      <p:sp>
        <p:nvSpPr>
          <p:cNvPr id="19" name="Block Arc 30"/>
          <p:cNvSpPr/>
          <p:nvPr/>
        </p:nvSpPr>
        <p:spPr>
          <a:xfrm rot="5400000">
            <a:off x="-1078964" y="1851872"/>
            <a:ext cx="5419521" cy="11240942"/>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rtlCol="0" anchor="ctr"/>
          <a:lstStyle/>
          <a:p>
            <a:pPr algn="ctr" rtl="0"/>
            <a:endParaRPr/>
          </a:p>
        </p:txBody>
      </p:sp>
      <p:sp>
        <p:nvSpPr>
          <p:cNvPr id="20" name="Block Arc 31"/>
          <p:cNvSpPr/>
          <p:nvPr/>
        </p:nvSpPr>
        <p:spPr>
          <a:xfrm rot="16200000">
            <a:off x="-2350597" y="-3067075"/>
            <a:ext cx="8270392" cy="11588640"/>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rtlCol="0" anchor="ctr"/>
          <a:lstStyle/>
          <a:p>
            <a:pPr algn="ctr" rtl="0"/>
            <a:endParaRPr/>
          </a:p>
        </p:txBody>
      </p:sp>
      <p:sp>
        <p:nvSpPr>
          <p:cNvPr id="21" name="Oval 27"/>
          <p:cNvSpPr/>
          <p:nvPr/>
        </p:nvSpPr>
        <p:spPr>
          <a:xfrm>
            <a:off x="-3773436" y="-1171953"/>
            <a:ext cx="11117611" cy="11117612"/>
          </a:xfrm>
          <a:prstGeom prst="ellipse">
            <a:avLst/>
          </a:prstGeom>
          <a:solidFill>
            <a:srgbClr val="FFFFFF"/>
          </a:solidFill>
          <a:ln w="12700">
            <a:miter lim="400000"/>
          </a:ln>
        </p:spPr>
        <p:txBody>
          <a:bodyPr lIns="45718" tIns="45718" rIns="45718" bIns="45718" rtlCol="0" anchor="ctr"/>
          <a:lstStyle/>
          <a:p>
            <a:pPr algn="ctr" rtl="0">
              <a:defRPr>
                <a:solidFill>
                  <a:srgbClr val="FFFFFF"/>
                </a:solidFill>
              </a:defRPr>
            </a:pPr>
            <a:endParaRPr/>
          </a:p>
        </p:txBody>
      </p:sp>
      <p:pic>
        <p:nvPicPr>
          <p:cNvPr id="22"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23" name="Presentation title here"/>
          <p:cNvSpPr txBox="1">
            <a:spLocks noGrp="1"/>
          </p:cNvSpPr>
          <p:nvPr>
            <p:ph type="title" hasCustomPrompt="1"/>
          </p:nvPr>
        </p:nvSpPr>
        <p:spPr>
          <a:xfrm>
            <a:off x="609601" y="3182242"/>
            <a:ext cx="4450404" cy="1960566"/>
          </a:xfrm>
          <a:prstGeom prst="rect">
            <a:avLst/>
          </a:prstGeom>
        </p:spPr>
        <p:txBody>
          <a:bodyPr rtlCol="0" anchor="b"/>
          <a:lstStyle>
            <a:lvl1pPr>
              <a:defRPr sz="4400">
                <a:solidFill>
                  <a:srgbClr val="171716"/>
                </a:solidFill>
              </a:defRPr>
            </a:lvl1pPr>
          </a:lstStyle>
          <a:p>
            <a:pPr rtl="0"/>
            <a:r>
              <a:t>Presentation title here</a:t>
            </a:r>
          </a:p>
        </p:txBody>
      </p:sp>
      <p:sp>
        <p:nvSpPr>
          <p:cNvPr id="24" name="Body Level One…"/>
          <p:cNvSpPr txBox="1">
            <a:spLocks noGrp="1"/>
          </p:cNvSpPr>
          <p:nvPr>
            <p:ph type="body" sz="quarter" idx="1"/>
          </p:nvPr>
        </p:nvSpPr>
        <p:spPr>
          <a:xfrm>
            <a:off x="609601" y="5293485"/>
            <a:ext cx="4450404" cy="345850"/>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7" name="Group 8"/>
          <p:cNvGrpSpPr/>
          <p:nvPr/>
        </p:nvGrpSpPr>
        <p:grpSpPr>
          <a:xfrm>
            <a:off x="-3" y="5224321"/>
            <a:ext cx="4450407" cy="1"/>
            <a:chOff x="0" y="0"/>
            <a:chExt cx="4450405" cy="0"/>
          </a:xfrm>
        </p:grpSpPr>
        <p:sp>
          <p:nvSpPr>
            <p:cNvPr id="25" name="Straight Connector 23"/>
            <p:cNvSpPr/>
            <p:nvPr/>
          </p:nvSpPr>
          <p:spPr>
            <a:xfrm>
              <a:off x="678379" y="0"/>
              <a:ext cx="3772027"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6" name="Straight Connector 6"/>
            <p:cNvSpPr/>
            <p:nvPr/>
          </p:nvSpPr>
          <p:spPr>
            <a:xfrm>
              <a:off x="0" y="0"/>
              <a:ext cx="37720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28" name="Freeform: Shape 29"/>
          <p:cNvSpPr>
            <a:spLocks noGrp="1"/>
          </p:cNvSpPr>
          <p:nvPr>
            <p:ph type="pic" idx="21"/>
          </p:nvPr>
        </p:nvSpPr>
        <p:spPr>
          <a:xfrm>
            <a:off x="5563467" y="0"/>
            <a:ext cx="6628535" cy="6858000"/>
          </a:xfrm>
          <a:prstGeom prst="rect">
            <a:avLst/>
          </a:prstGeom>
        </p:spPr>
        <p:txBody>
          <a:bodyPr lIns="91439" tIns="45719" rIns="91439" bIns="45719" rtlCol="0">
            <a:noAutofit/>
          </a:bodyPr>
          <a:lstStyle/>
          <a:p>
            <a:pPr rtl="0"/>
            <a:endParaRPr/>
          </a:p>
        </p:txBody>
      </p:sp>
      <p:sp>
        <p:nvSpPr>
          <p:cNvPr id="2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357742392"/>
      </p:ext>
    </p:extLst>
  </p:cSld>
  <p:clrMapOvr>
    <a:masterClrMapping/>
  </p:clrMapOvr>
  <p:transition spd="med"/>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x">
  <p:cSld name="9_Title Slide">
    <p:spTree>
      <p:nvGrpSpPr>
        <p:cNvPr id="1" name=""/>
        <p:cNvGrpSpPr/>
        <p:nvPr/>
      </p:nvGrpSpPr>
      <p:grpSpPr>
        <a:xfrm>
          <a:off x="0" y="0"/>
          <a:ext cx="0" cy="0"/>
          <a:chOff x="0" y="0"/>
          <a:chExt cx="0" cy="0"/>
        </a:xfrm>
      </p:grpSpPr>
      <p:pic>
        <p:nvPicPr>
          <p:cNvPr id="36"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37" name="Picture Placeholder 21"/>
          <p:cNvSpPr>
            <a:spLocks noGrp="1"/>
          </p:cNvSpPr>
          <p:nvPr>
            <p:ph type="pic" sz="half" idx="21"/>
          </p:nvPr>
        </p:nvSpPr>
        <p:spPr>
          <a:xfrm>
            <a:off x="678378" y="766381"/>
            <a:ext cx="5325206" cy="5325237"/>
          </a:xfrm>
          <a:prstGeom prst="rect">
            <a:avLst/>
          </a:prstGeom>
          <a:ln w="63500">
            <a:solidFill>
              <a:srgbClr val="74707C"/>
            </a:solidFill>
            <a:round/>
          </a:ln>
        </p:spPr>
        <p:txBody>
          <a:bodyPr lIns="91439" tIns="45719" rIns="91439" bIns="45719" rtlCol="0">
            <a:noAutofit/>
          </a:bodyPr>
          <a:lstStyle/>
          <a:p>
            <a:pPr rtl="0"/>
            <a:endParaRPr/>
          </a:p>
        </p:txBody>
      </p:sp>
      <p:pic>
        <p:nvPicPr>
          <p:cNvPr id="38" name="Picture 7" descr="Picture 7"/>
          <p:cNvPicPr>
            <a:picLocks noChangeAspect="1"/>
          </p:cNvPicPr>
          <p:nvPr/>
        </p:nvPicPr>
        <p:blipFill>
          <a:blip r:embed="rId3"/>
          <a:stretch>
            <a:fillRect/>
          </a:stretch>
        </p:blipFill>
        <p:spPr>
          <a:xfrm>
            <a:off x="6605519" y="720500"/>
            <a:ext cx="2700529" cy="980954"/>
          </a:xfrm>
          <a:prstGeom prst="rect">
            <a:avLst/>
          </a:prstGeom>
          <a:ln w="12700">
            <a:miter lim="400000"/>
          </a:ln>
        </p:spPr>
      </p:pic>
      <p:sp>
        <p:nvSpPr>
          <p:cNvPr id="39" name="Presentation title here"/>
          <p:cNvSpPr txBox="1">
            <a:spLocks noGrp="1"/>
          </p:cNvSpPr>
          <p:nvPr>
            <p:ph type="title" hasCustomPrompt="1"/>
          </p:nvPr>
        </p:nvSpPr>
        <p:spPr>
          <a:xfrm>
            <a:off x="6635219" y="2838896"/>
            <a:ext cx="4450404" cy="1379557"/>
          </a:xfrm>
          <a:prstGeom prst="rect">
            <a:avLst/>
          </a:prstGeom>
        </p:spPr>
        <p:txBody>
          <a:bodyPr lIns="0" tIns="0" rIns="0" bIns="0" rtlCol="0" anchor="b"/>
          <a:lstStyle>
            <a:lvl1pPr>
              <a:defRPr sz="4400">
                <a:solidFill>
                  <a:srgbClr val="171716"/>
                </a:solidFill>
              </a:defRPr>
            </a:lvl1pPr>
          </a:lstStyle>
          <a:p>
            <a:pPr rtl="0"/>
            <a:r>
              <a:t>Presentation title here</a:t>
            </a:r>
          </a:p>
        </p:txBody>
      </p:sp>
      <p:sp>
        <p:nvSpPr>
          <p:cNvPr id="40" name="Body Level One…"/>
          <p:cNvSpPr txBox="1">
            <a:spLocks noGrp="1"/>
          </p:cNvSpPr>
          <p:nvPr>
            <p:ph type="body" sz="quarter" idx="1"/>
          </p:nvPr>
        </p:nvSpPr>
        <p:spPr>
          <a:xfrm>
            <a:off x="6635219" y="4369129"/>
            <a:ext cx="4450404" cy="345850"/>
          </a:xfrm>
          <a:prstGeom prst="rect">
            <a:avLst/>
          </a:prstGeom>
        </p:spPr>
        <p:txBody>
          <a:bodyPr lIns="0" tIns="0" rIns="0" bIns="0"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43" name="Group 8"/>
          <p:cNvGrpSpPr/>
          <p:nvPr/>
        </p:nvGrpSpPr>
        <p:grpSpPr>
          <a:xfrm>
            <a:off x="6635219" y="4261630"/>
            <a:ext cx="4450406" cy="12700"/>
            <a:chOff x="0" y="0"/>
            <a:chExt cx="4450405" cy="12699"/>
          </a:xfrm>
        </p:grpSpPr>
        <p:sp>
          <p:nvSpPr>
            <p:cNvPr id="41" name="Straight Connector 23"/>
            <p:cNvSpPr/>
            <p:nvPr/>
          </p:nvSpPr>
          <p:spPr>
            <a:xfrm flipH="1" flipV="1">
              <a:off x="-1" y="0"/>
              <a:ext cx="3772027" cy="1270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2" name="Straight Connector 6"/>
            <p:cNvSpPr/>
            <p:nvPr/>
          </p:nvSpPr>
          <p:spPr>
            <a:xfrm flipH="1" flipV="1">
              <a:off x="678379" y="0"/>
              <a:ext cx="3772027" cy="1270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44" name="Text Placeholder 52"/>
          <p:cNvSpPr>
            <a:spLocks noGrp="1"/>
          </p:cNvSpPr>
          <p:nvPr>
            <p:ph type="body" sz="quarter" idx="22" hasCustomPrompt="1"/>
          </p:nvPr>
        </p:nvSpPr>
        <p:spPr>
          <a:xfrm>
            <a:off x="6667500" y="5852423"/>
            <a:ext cx="2851899" cy="273777"/>
          </a:xfrm>
          <a:prstGeom prst="rect">
            <a:avLst/>
          </a:prstGeom>
        </p:spPr>
        <p:txBody>
          <a:bodyPr lIns="0" tIns="0" rIns="0" bIns="0" rtlCol="0" anchor="b"/>
          <a:lstStyle>
            <a:lvl1pPr marL="0" indent="0">
              <a:lnSpc>
                <a:spcPts val="1900"/>
              </a:lnSpc>
              <a:buClrTx/>
              <a:buSzTx/>
              <a:buFontTx/>
              <a:buNone/>
              <a:defRPr sz="1400">
                <a:solidFill>
                  <a:srgbClr val="171716"/>
                </a:solidFill>
              </a:defRPr>
            </a:lvl1pPr>
          </a:lstStyle>
          <a:p>
            <a:pPr rtl="0"/>
            <a:r>
              <a:t>DATE</a:t>
            </a:r>
          </a:p>
        </p:txBody>
      </p:sp>
      <p:sp>
        <p:nvSpPr>
          <p:cNvPr id="45"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148465229"/>
      </p:ext>
    </p:extLst>
  </p:cSld>
  <p:clrMapOvr>
    <a:masterClrMapping/>
  </p:clrMapOvr>
  <p:transition spd="med"/>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x">
  <p:cSld name="6_Title Slide">
    <p:spTree>
      <p:nvGrpSpPr>
        <p:cNvPr id="1" name=""/>
        <p:cNvGrpSpPr/>
        <p:nvPr/>
      </p:nvGrpSpPr>
      <p:grpSpPr>
        <a:xfrm>
          <a:off x="0" y="0"/>
          <a:ext cx="0" cy="0"/>
          <a:chOff x="0" y="0"/>
          <a:chExt cx="0" cy="0"/>
        </a:xfrm>
      </p:grpSpPr>
      <p:sp>
        <p:nvSpPr>
          <p:cNvPr id="5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53" name="Rectangle 36"/>
          <p:cNvSpPr/>
          <p:nvPr/>
        </p:nvSpPr>
        <p:spPr>
          <a:xfrm>
            <a:off x="11060234" y="6256716"/>
            <a:ext cx="660279" cy="575885"/>
          </a:xfrm>
          <a:prstGeom prst="rect">
            <a:avLst/>
          </a:prstGeom>
          <a:solidFill>
            <a:srgbClr val="FFFFFF"/>
          </a:solidFill>
          <a:ln w="12700">
            <a:miter lim="400000"/>
          </a:ln>
        </p:spPr>
        <p:txBody>
          <a:bodyPr lIns="45718" tIns="45718" rIns="45718" bIns="45718" rtlCol="0" anchor="ctr"/>
          <a:lstStyle/>
          <a:p>
            <a:pPr algn="ctr" rtl="0">
              <a:defRPr>
                <a:solidFill>
                  <a:srgbClr val="FFFFFF"/>
                </a:solidFill>
              </a:defRPr>
            </a:pPr>
            <a:endParaRPr/>
          </a:p>
        </p:txBody>
      </p:sp>
      <p:sp>
        <p:nvSpPr>
          <p:cNvPr id="54" name="Freeform: Shape 25"/>
          <p:cNvSpPr/>
          <p:nvPr/>
        </p:nvSpPr>
        <p:spPr>
          <a:xfrm flipH="1">
            <a:off x="7425242" y="-1098073"/>
            <a:ext cx="4749018"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rtlCol="0" anchor="ctr"/>
          <a:lstStyle/>
          <a:p>
            <a:pPr algn="ctr" rtl="0">
              <a:defRPr>
                <a:solidFill>
                  <a:srgbClr val="FFFFFF"/>
                </a:solidFill>
              </a:defRPr>
            </a:pPr>
            <a:endParaRPr/>
          </a:p>
        </p:txBody>
      </p:sp>
      <p:sp>
        <p:nvSpPr>
          <p:cNvPr id="55"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rtlCol="0" anchor="ctr"/>
          <a:lstStyle/>
          <a:p>
            <a:pPr algn="ctr" rtl="0">
              <a:defRPr>
                <a:solidFill>
                  <a:srgbClr val="FFFFFF"/>
                </a:solidFill>
              </a:defRPr>
            </a:pPr>
            <a:endParaRPr/>
          </a:p>
        </p:txBody>
      </p:sp>
      <p:sp>
        <p:nvSpPr>
          <p:cNvPr id="56" name="Presentation title here"/>
          <p:cNvSpPr txBox="1">
            <a:spLocks noGrp="1"/>
          </p:cNvSpPr>
          <p:nvPr>
            <p:ph type="title" hasCustomPrompt="1"/>
          </p:nvPr>
        </p:nvSpPr>
        <p:spPr>
          <a:xfrm>
            <a:off x="629785" y="3182242"/>
            <a:ext cx="4450405" cy="1960566"/>
          </a:xfrm>
          <a:prstGeom prst="rect">
            <a:avLst/>
          </a:prstGeom>
        </p:spPr>
        <p:txBody>
          <a:bodyPr rtlCol="0" anchor="b"/>
          <a:lstStyle>
            <a:lvl1pPr>
              <a:defRPr sz="4400">
                <a:solidFill>
                  <a:srgbClr val="171716"/>
                </a:solidFill>
              </a:defRPr>
            </a:lvl1pPr>
          </a:lstStyle>
          <a:p>
            <a:pPr rtl="0"/>
            <a:r>
              <a:t>Presentation title here</a:t>
            </a:r>
          </a:p>
        </p:txBody>
      </p:sp>
      <p:sp>
        <p:nvSpPr>
          <p:cNvPr id="57" name="Body Level One…"/>
          <p:cNvSpPr txBox="1">
            <a:spLocks noGrp="1"/>
          </p:cNvSpPr>
          <p:nvPr>
            <p:ph type="body" sz="quarter" idx="1"/>
          </p:nvPr>
        </p:nvSpPr>
        <p:spPr>
          <a:xfrm>
            <a:off x="629785" y="5293485"/>
            <a:ext cx="4450405" cy="345850"/>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8" name="Picture Placeholder 31"/>
          <p:cNvSpPr>
            <a:spLocks noGrp="1"/>
          </p:cNvSpPr>
          <p:nvPr>
            <p:ph type="pic" sz="half" idx="21"/>
          </p:nvPr>
        </p:nvSpPr>
        <p:spPr>
          <a:xfrm>
            <a:off x="7636105" y="0"/>
            <a:ext cx="4555894" cy="6858000"/>
          </a:xfrm>
          <a:prstGeom prst="rect">
            <a:avLst/>
          </a:prstGeom>
        </p:spPr>
        <p:txBody>
          <a:bodyPr lIns="91439" tIns="45719" rIns="91439" bIns="45719" rtlCol="0">
            <a:noAutofit/>
          </a:bodyPr>
          <a:lstStyle/>
          <a:p>
            <a:pPr rtl="0"/>
            <a:endParaRPr/>
          </a:p>
        </p:txBody>
      </p:sp>
      <p:grpSp>
        <p:nvGrpSpPr>
          <p:cNvPr id="61" name="Group 33"/>
          <p:cNvGrpSpPr/>
          <p:nvPr/>
        </p:nvGrpSpPr>
        <p:grpSpPr>
          <a:xfrm>
            <a:off x="-3" y="5224321"/>
            <a:ext cx="4450407" cy="1"/>
            <a:chOff x="0" y="0"/>
            <a:chExt cx="4450405" cy="0"/>
          </a:xfrm>
        </p:grpSpPr>
        <p:sp>
          <p:nvSpPr>
            <p:cNvPr id="59" name="Straight Connector 34"/>
            <p:cNvSpPr/>
            <p:nvPr/>
          </p:nvSpPr>
          <p:spPr>
            <a:xfrm>
              <a:off x="678379" y="0"/>
              <a:ext cx="3772027"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60" name="Straight Connector 35"/>
            <p:cNvSpPr/>
            <p:nvPr/>
          </p:nvSpPr>
          <p:spPr>
            <a:xfrm>
              <a:off x="0" y="0"/>
              <a:ext cx="37720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62"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6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033621772"/>
      </p:ext>
    </p:extLst>
  </p:cSld>
  <p:clrMapOvr>
    <a:masterClrMapping/>
  </p:clrMapOvr>
  <p:transition spd="med"/>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7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71" name="Picture Placeholder 18"/>
          <p:cNvSpPr>
            <a:spLocks noGrp="1"/>
          </p:cNvSpPr>
          <p:nvPr>
            <p:ph type="pic" sz="half" idx="21"/>
          </p:nvPr>
        </p:nvSpPr>
        <p:spPr>
          <a:xfrm>
            <a:off x="2011363" y="2133600"/>
            <a:ext cx="10180637" cy="1902161"/>
          </a:xfrm>
          <a:prstGeom prst="rect">
            <a:avLst/>
          </a:prstGeom>
        </p:spPr>
        <p:txBody>
          <a:bodyPr lIns="91439" tIns="45719" rIns="91439" bIns="45719" rtlCol="0">
            <a:noAutofit/>
          </a:bodyPr>
          <a:lstStyle/>
          <a:p>
            <a:pPr rtl="0"/>
            <a:endParaRPr/>
          </a:p>
        </p:txBody>
      </p:sp>
      <p:grpSp>
        <p:nvGrpSpPr>
          <p:cNvPr id="75" name="Group 13"/>
          <p:cNvGrpSpPr/>
          <p:nvPr/>
        </p:nvGrpSpPr>
        <p:grpSpPr>
          <a:xfrm>
            <a:off x="2011361" y="4135106"/>
            <a:ext cx="10180322" cy="68931"/>
            <a:chOff x="-1" y="0"/>
            <a:chExt cx="10180320" cy="68929"/>
          </a:xfrm>
        </p:grpSpPr>
        <p:sp>
          <p:nvSpPr>
            <p:cNvPr id="72" name="Rectangle 14"/>
            <p:cNvSpPr/>
            <p:nvPr/>
          </p:nvSpPr>
          <p:spPr>
            <a:xfrm>
              <a:off x="-2" y="0"/>
              <a:ext cx="3396021" cy="6893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73" name="Rectangle 15"/>
            <p:cNvSpPr/>
            <p:nvPr/>
          </p:nvSpPr>
          <p:spPr>
            <a:xfrm>
              <a:off x="3392148" y="0"/>
              <a:ext cx="3396021" cy="68930"/>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74" name="Rectangle 16"/>
            <p:cNvSpPr/>
            <p:nvPr/>
          </p:nvSpPr>
          <p:spPr>
            <a:xfrm>
              <a:off x="6784299" y="0"/>
              <a:ext cx="3396021" cy="6893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76" name="Presentation title here"/>
          <p:cNvSpPr txBox="1">
            <a:spLocks noGrp="1"/>
          </p:cNvSpPr>
          <p:nvPr>
            <p:ph type="title" hasCustomPrompt="1"/>
          </p:nvPr>
        </p:nvSpPr>
        <p:spPr>
          <a:xfrm>
            <a:off x="2011360" y="4372311"/>
            <a:ext cx="9571041" cy="728547"/>
          </a:xfrm>
          <a:prstGeom prst="rect">
            <a:avLst/>
          </a:prstGeom>
        </p:spPr>
        <p:txBody>
          <a:bodyPr rtlCol="0" anchor="b"/>
          <a:lstStyle>
            <a:lvl1pPr>
              <a:defRPr sz="3600">
                <a:solidFill>
                  <a:srgbClr val="171716"/>
                </a:solidFill>
              </a:defRPr>
            </a:lvl1pPr>
          </a:lstStyle>
          <a:p>
            <a:pPr rtl="0"/>
            <a:r>
              <a:t>Presentation title here</a:t>
            </a:r>
          </a:p>
        </p:txBody>
      </p:sp>
      <p:sp>
        <p:nvSpPr>
          <p:cNvPr id="77" name="Body Level One…"/>
          <p:cNvSpPr txBox="1">
            <a:spLocks noGrp="1"/>
          </p:cNvSpPr>
          <p:nvPr>
            <p:ph type="body" sz="quarter" idx="1"/>
          </p:nvPr>
        </p:nvSpPr>
        <p:spPr>
          <a:xfrm>
            <a:off x="2011360" y="5182608"/>
            <a:ext cx="9571041" cy="345850"/>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78" name="Picture 20" descr="Picture 20"/>
          <p:cNvPicPr>
            <a:picLocks noChangeAspect="1"/>
          </p:cNvPicPr>
          <p:nvPr/>
        </p:nvPicPr>
        <p:blipFill>
          <a:blip r:embed="rId2"/>
          <a:stretch>
            <a:fillRect/>
          </a:stretch>
        </p:blipFill>
        <p:spPr>
          <a:xfrm>
            <a:off x="1980313" y="822181"/>
            <a:ext cx="2793490" cy="1014723"/>
          </a:xfrm>
          <a:prstGeom prst="rect">
            <a:avLst/>
          </a:prstGeom>
          <a:ln w="12700">
            <a:miter lim="400000"/>
          </a:ln>
        </p:spPr>
      </p:pic>
      <p:sp>
        <p:nvSpPr>
          <p:cNvPr id="7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720875405"/>
      </p:ext>
    </p:extLst>
  </p:cSld>
  <p:clrMapOvr>
    <a:masterClrMapping/>
  </p:clrMapOvr>
  <p:transition spd="med"/>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tx">
  <p:cSld name="14_Title Slide">
    <p:spTree>
      <p:nvGrpSpPr>
        <p:cNvPr id="1" name=""/>
        <p:cNvGrpSpPr/>
        <p:nvPr/>
      </p:nvGrpSpPr>
      <p:grpSpPr>
        <a:xfrm>
          <a:off x="0" y="0"/>
          <a:ext cx="0" cy="0"/>
          <a:chOff x="0" y="0"/>
          <a:chExt cx="0" cy="0"/>
        </a:xfrm>
      </p:grpSpPr>
      <p:sp>
        <p:nvSpPr>
          <p:cNvPr id="8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87" name="Rectangle 1"/>
          <p:cNvSpPr/>
          <p:nvPr/>
        </p:nvSpPr>
        <p:spPr>
          <a:xfrm>
            <a:off x="11265406" y="6536652"/>
            <a:ext cx="151531" cy="188107"/>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defRPr>
            </a:pPr>
            <a:endParaRPr/>
          </a:p>
        </p:txBody>
      </p:sp>
      <p:sp>
        <p:nvSpPr>
          <p:cNvPr id="88"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107785314"/>
      </p:ext>
    </p:extLst>
  </p:cSld>
  <p:clrMapOvr>
    <a:masterClrMapping/>
  </p:clrMapOvr>
  <p:transition spd="med"/>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x">
  <p:cSld name="Custom Layout">
    <p:spTree>
      <p:nvGrpSpPr>
        <p:cNvPr id="1" name=""/>
        <p:cNvGrpSpPr/>
        <p:nvPr/>
      </p:nvGrpSpPr>
      <p:grpSpPr>
        <a:xfrm>
          <a:off x="0" y="0"/>
          <a:ext cx="0" cy="0"/>
          <a:chOff x="0" y="0"/>
          <a:chExt cx="0" cy="0"/>
        </a:xfrm>
      </p:grpSpPr>
      <p:sp>
        <p:nvSpPr>
          <p:cNvPr id="95"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96"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defRPr>
            </a:pPr>
            <a:endParaRPr/>
          </a:p>
        </p:txBody>
      </p:sp>
      <p:sp>
        <p:nvSpPr>
          <p:cNvPr id="97" name="Body Level One…"/>
          <p:cNvSpPr txBox="1">
            <a:spLocks noGrp="1"/>
          </p:cNvSpPr>
          <p:nvPr>
            <p:ph type="body" sz="quarter" idx="1" hasCustomPrompt="1"/>
          </p:nvPr>
        </p:nvSpPr>
        <p:spPr>
          <a:xfrm>
            <a:off x="7678580" y="206109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98" name="Text Placeholder 52"/>
          <p:cNvSpPr>
            <a:spLocks noGrp="1"/>
          </p:cNvSpPr>
          <p:nvPr>
            <p:ph type="body" sz="quarter" idx="21" hasCustomPrompt="1"/>
          </p:nvPr>
        </p:nvSpPr>
        <p:spPr>
          <a:xfrm>
            <a:off x="7678580" y="2704239"/>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99" name="Text Placeholder 52"/>
          <p:cNvSpPr>
            <a:spLocks noGrp="1"/>
          </p:cNvSpPr>
          <p:nvPr>
            <p:ph type="body" sz="quarter" idx="22" hasCustomPrompt="1"/>
          </p:nvPr>
        </p:nvSpPr>
        <p:spPr>
          <a:xfrm>
            <a:off x="7678580" y="334242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00" name="Text Placeholder 52"/>
          <p:cNvSpPr>
            <a:spLocks noGrp="1"/>
          </p:cNvSpPr>
          <p:nvPr>
            <p:ph type="body" sz="quarter" idx="23" hasCustomPrompt="1"/>
          </p:nvPr>
        </p:nvSpPr>
        <p:spPr>
          <a:xfrm>
            <a:off x="7678580" y="3983323"/>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01" name="Text Placeholder 52"/>
          <p:cNvSpPr>
            <a:spLocks noGrp="1"/>
          </p:cNvSpPr>
          <p:nvPr>
            <p:ph type="body" sz="quarter" idx="24" hasCustomPrompt="1"/>
          </p:nvPr>
        </p:nvSpPr>
        <p:spPr>
          <a:xfrm>
            <a:off x="7678580" y="4630084"/>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02" name="Text Placeholder 52"/>
          <p:cNvSpPr>
            <a:spLocks noGrp="1"/>
          </p:cNvSpPr>
          <p:nvPr>
            <p:ph type="body" sz="quarter" idx="25"/>
          </p:nvPr>
        </p:nvSpPr>
        <p:spPr>
          <a:xfrm>
            <a:off x="8153478" y="2042622"/>
            <a:ext cx="2851899" cy="273778"/>
          </a:xfrm>
          <a:prstGeom prst="rect">
            <a:avLst/>
          </a:prstGeom>
        </p:spPr>
        <p:txBody>
          <a:bodyPr lIns="0" tIns="0" rIns="0" bIns="0" rtlCol="0"/>
          <a:lstStyle/>
          <a:p>
            <a:pPr rtl="0">
              <a:buClrTx/>
              <a:buChar char="•"/>
            </a:pPr>
            <a:endParaRPr/>
          </a:p>
        </p:txBody>
      </p:sp>
      <p:sp>
        <p:nvSpPr>
          <p:cNvPr id="103" name="Text Placeholder 52"/>
          <p:cNvSpPr>
            <a:spLocks noGrp="1"/>
          </p:cNvSpPr>
          <p:nvPr>
            <p:ph type="body" sz="quarter" idx="26"/>
          </p:nvPr>
        </p:nvSpPr>
        <p:spPr>
          <a:xfrm>
            <a:off x="8153478" y="2685762"/>
            <a:ext cx="2851899" cy="273778"/>
          </a:xfrm>
          <a:prstGeom prst="rect">
            <a:avLst/>
          </a:prstGeom>
        </p:spPr>
        <p:txBody>
          <a:bodyPr lIns="0" tIns="0" rIns="0" bIns="0" rtlCol="0"/>
          <a:lstStyle/>
          <a:p>
            <a:pPr rtl="0">
              <a:buClrTx/>
              <a:buChar char="•"/>
            </a:pPr>
            <a:endParaRPr/>
          </a:p>
        </p:txBody>
      </p:sp>
      <p:sp>
        <p:nvSpPr>
          <p:cNvPr id="104" name="Text Placeholder 52"/>
          <p:cNvSpPr>
            <a:spLocks noGrp="1"/>
          </p:cNvSpPr>
          <p:nvPr>
            <p:ph type="body" sz="quarter" idx="27"/>
          </p:nvPr>
        </p:nvSpPr>
        <p:spPr>
          <a:xfrm>
            <a:off x="8153478" y="3323949"/>
            <a:ext cx="2851899" cy="273778"/>
          </a:xfrm>
          <a:prstGeom prst="rect">
            <a:avLst/>
          </a:prstGeom>
        </p:spPr>
        <p:txBody>
          <a:bodyPr lIns="0" tIns="0" rIns="0" bIns="0" rtlCol="0"/>
          <a:lstStyle/>
          <a:p>
            <a:pPr rtl="0">
              <a:buClrTx/>
              <a:buChar char="•"/>
            </a:pPr>
            <a:endParaRPr/>
          </a:p>
        </p:txBody>
      </p:sp>
      <p:sp>
        <p:nvSpPr>
          <p:cNvPr id="105" name="Text Placeholder 52"/>
          <p:cNvSpPr>
            <a:spLocks noGrp="1"/>
          </p:cNvSpPr>
          <p:nvPr>
            <p:ph type="body" sz="quarter" idx="28"/>
          </p:nvPr>
        </p:nvSpPr>
        <p:spPr>
          <a:xfrm>
            <a:off x="8153478" y="3964847"/>
            <a:ext cx="2851899" cy="273778"/>
          </a:xfrm>
          <a:prstGeom prst="rect">
            <a:avLst/>
          </a:prstGeom>
        </p:spPr>
        <p:txBody>
          <a:bodyPr lIns="0" tIns="0" rIns="0" bIns="0" rtlCol="0"/>
          <a:lstStyle/>
          <a:p>
            <a:pPr rtl="0">
              <a:buClrTx/>
              <a:buChar char="•"/>
            </a:pPr>
            <a:endParaRPr/>
          </a:p>
        </p:txBody>
      </p:sp>
      <p:sp>
        <p:nvSpPr>
          <p:cNvPr id="106" name="Text Placeholder 52"/>
          <p:cNvSpPr>
            <a:spLocks noGrp="1"/>
          </p:cNvSpPr>
          <p:nvPr>
            <p:ph type="body" sz="quarter" idx="29"/>
          </p:nvPr>
        </p:nvSpPr>
        <p:spPr>
          <a:xfrm>
            <a:off x="8153478" y="4611606"/>
            <a:ext cx="2851899" cy="273778"/>
          </a:xfrm>
          <a:prstGeom prst="rect">
            <a:avLst/>
          </a:prstGeom>
        </p:spPr>
        <p:txBody>
          <a:bodyPr lIns="0" tIns="0" rIns="0" bIns="0" rtlCol="0"/>
          <a:lstStyle/>
          <a:p>
            <a:pPr rtl="0">
              <a:buClrTx/>
              <a:buChar char="•"/>
            </a:pPr>
            <a:endParaRPr/>
          </a:p>
        </p:txBody>
      </p:sp>
      <p:sp>
        <p:nvSpPr>
          <p:cNvPr id="107" name="Agenda"/>
          <p:cNvSpPr txBox="1">
            <a:spLocks noGrp="1"/>
          </p:cNvSpPr>
          <p:nvPr>
            <p:ph type="title" hasCustomPrompt="1"/>
          </p:nvPr>
        </p:nvSpPr>
        <p:spPr>
          <a:xfrm>
            <a:off x="609601" y="1959279"/>
            <a:ext cx="3403602" cy="584777"/>
          </a:xfrm>
          <a:prstGeom prst="rect">
            <a:avLst/>
          </a:prstGeom>
        </p:spPr>
        <p:txBody>
          <a:bodyPr rtlCol="0"/>
          <a:lstStyle/>
          <a:p>
            <a:pPr rtl="0"/>
            <a:r>
              <a:t>Agenda</a:t>
            </a:r>
          </a:p>
        </p:txBody>
      </p:sp>
      <p:grpSp>
        <p:nvGrpSpPr>
          <p:cNvPr id="110" name="Group 22"/>
          <p:cNvGrpSpPr/>
          <p:nvPr/>
        </p:nvGrpSpPr>
        <p:grpSpPr>
          <a:xfrm>
            <a:off x="0" y="1863526"/>
            <a:ext cx="2452690" cy="1"/>
            <a:chOff x="0" y="0"/>
            <a:chExt cx="2452689" cy="0"/>
          </a:xfrm>
        </p:grpSpPr>
        <p:sp>
          <p:nvSpPr>
            <p:cNvPr id="108"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9"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13" name="Group 31"/>
          <p:cNvGrpSpPr/>
          <p:nvPr/>
        </p:nvGrpSpPr>
        <p:grpSpPr>
          <a:xfrm>
            <a:off x="-4" y="6791323"/>
            <a:ext cx="12192006" cy="66679"/>
            <a:chOff x="-1" y="0"/>
            <a:chExt cx="12192004" cy="66677"/>
          </a:xfrm>
        </p:grpSpPr>
        <p:sp>
          <p:nvSpPr>
            <p:cNvPr id="111"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112"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pic>
        <p:nvPicPr>
          <p:cNvPr id="114" name="Picture 21" descr="Picture 21"/>
          <p:cNvPicPr>
            <a:picLocks noChangeAspect="1"/>
          </p:cNvPicPr>
          <p:nvPr/>
        </p:nvPicPr>
        <p:blipFill>
          <a:blip r:embed="rId2"/>
          <a:stretch>
            <a:fillRect/>
          </a:stretch>
        </p:blipFill>
        <p:spPr>
          <a:xfrm>
            <a:off x="9995351" y="457200"/>
            <a:ext cx="1625602" cy="590491"/>
          </a:xfrm>
          <a:prstGeom prst="rect">
            <a:avLst/>
          </a:prstGeom>
          <a:ln w="12700">
            <a:miter lim="400000"/>
          </a:ln>
        </p:spPr>
      </p:pic>
      <p:sp>
        <p:nvSpPr>
          <p:cNvPr id="11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658770014"/>
      </p:ext>
    </p:extLst>
  </p:cSld>
  <p:clrMapOvr>
    <a:masterClrMapping/>
  </p:clrMapOvr>
  <p:transition spd="med"/>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x">
  <p:cSld name="16_Custom Layout">
    <p:spTree>
      <p:nvGrpSpPr>
        <p:cNvPr id="1" name=""/>
        <p:cNvGrpSpPr/>
        <p:nvPr/>
      </p:nvGrpSpPr>
      <p:grpSpPr>
        <a:xfrm>
          <a:off x="0" y="0"/>
          <a:ext cx="0" cy="0"/>
          <a:chOff x="0" y="0"/>
          <a:chExt cx="0" cy="0"/>
        </a:xfrm>
      </p:grpSpPr>
      <p:sp>
        <p:nvSpPr>
          <p:cNvPr id="12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2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379676664"/>
      </p:ext>
    </p:extLst>
  </p:cSld>
  <p:clrMapOvr>
    <a:masterClrMapping/>
  </p:clrMapOvr>
  <p:transition spd="med"/>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x">
  <p:cSld name="22_Custom Layout">
    <p:spTree>
      <p:nvGrpSpPr>
        <p:cNvPr id="1" name=""/>
        <p:cNvGrpSpPr/>
        <p:nvPr/>
      </p:nvGrpSpPr>
      <p:grpSpPr>
        <a:xfrm>
          <a:off x="0" y="0"/>
          <a:ext cx="0" cy="0"/>
          <a:chOff x="0" y="0"/>
          <a:chExt cx="0" cy="0"/>
        </a:xfrm>
      </p:grpSpPr>
      <p:sp>
        <p:nvSpPr>
          <p:cNvPr id="13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31"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defRPr>
            </a:pPr>
            <a:endParaRPr/>
          </a:p>
        </p:txBody>
      </p:sp>
      <p:sp>
        <p:nvSpPr>
          <p:cNvPr id="132" name="Body Level One…"/>
          <p:cNvSpPr txBox="1">
            <a:spLocks noGrp="1"/>
          </p:cNvSpPr>
          <p:nvPr>
            <p:ph type="body" sz="quarter" idx="1" hasCustomPrompt="1"/>
          </p:nvPr>
        </p:nvSpPr>
        <p:spPr>
          <a:xfrm>
            <a:off x="7678580" y="206109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133" name="Text Placeholder 52"/>
          <p:cNvSpPr>
            <a:spLocks noGrp="1"/>
          </p:cNvSpPr>
          <p:nvPr>
            <p:ph type="body" sz="quarter" idx="21" hasCustomPrompt="1"/>
          </p:nvPr>
        </p:nvSpPr>
        <p:spPr>
          <a:xfrm>
            <a:off x="7678580" y="2704239"/>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4" name="Text Placeholder 52"/>
          <p:cNvSpPr>
            <a:spLocks noGrp="1"/>
          </p:cNvSpPr>
          <p:nvPr>
            <p:ph type="body" sz="quarter" idx="22" hasCustomPrompt="1"/>
          </p:nvPr>
        </p:nvSpPr>
        <p:spPr>
          <a:xfrm>
            <a:off x="7678580" y="334242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5" name="Text Placeholder 52"/>
          <p:cNvSpPr>
            <a:spLocks noGrp="1"/>
          </p:cNvSpPr>
          <p:nvPr>
            <p:ph type="body" sz="quarter" idx="23" hasCustomPrompt="1"/>
          </p:nvPr>
        </p:nvSpPr>
        <p:spPr>
          <a:xfrm>
            <a:off x="7678580" y="3983323"/>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6" name="Text Placeholder 52"/>
          <p:cNvSpPr>
            <a:spLocks noGrp="1"/>
          </p:cNvSpPr>
          <p:nvPr>
            <p:ph type="body" sz="quarter" idx="24" hasCustomPrompt="1"/>
          </p:nvPr>
        </p:nvSpPr>
        <p:spPr>
          <a:xfrm>
            <a:off x="7678580" y="4630084"/>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7" name="Text Placeholder 52"/>
          <p:cNvSpPr>
            <a:spLocks noGrp="1"/>
          </p:cNvSpPr>
          <p:nvPr>
            <p:ph type="body" sz="quarter" idx="25"/>
          </p:nvPr>
        </p:nvSpPr>
        <p:spPr>
          <a:xfrm>
            <a:off x="8153478" y="2042622"/>
            <a:ext cx="2851899" cy="273778"/>
          </a:xfrm>
          <a:prstGeom prst="rect">
            <a:avLst/>
          </a:prstGeom>
        </p:spPr>
        <p:txBody>
          <a:bodyPr lIns="0" tIns="0" rIns="0" bIns="0" rtlCol="0"/>
          <a:lstStyle/>
          <a:p>
            <a:pPr rtl="0">
              <a:buClrTx/>
              <a:buChar char="•"/>
            </a:pPr>
            <a:endParaRPr/>
          </a:p>
        </p:txBody>
      </p:sp>
      <p:sp>
        <p:nvSpPr>
          <p:cNvPr id="138" name="Text Placeholder 52"/>
          <p:cNvSpPr>
            <a:spLocks noGrp="1"/>
          </p:cNvSpPr>
          <p:nvPr>
            <p:ph type="body" sz="quarter" idx="26"/>
          </p:nvPr>
        </p:nvSpPr>
        <p:spPr>
          <a:xfrm>
            <a:off x="8153478" y="2685762"/>
            <a:ext cx="2851899" cy="273778"/>
          </a:xfrm>
          <a:prstGeom prst="rect">
            <a:avLst/>
          </a:prstGeom>
        </p:spPr>
        <p:txBody>
          <a:bodyPr lIns="0" tIns="0" rIns="0" bIns="0" rtlCol="0"/>
          <a:lstStyle/>
          <a:p>
            <a:pPr rtl="0">
              <a:buClrTx/>
              <a:buChar char="•"/>
            </a:pPr>
            <a:endParaRPr/>
          </a:p>
        </p:txBody>
      </p:sp>
      <p:sp>
        <p:nvSpPr>
          <p:cNvPr id="139" name="Text Placeholder 52"/>
          <p:cNvSpPr>
            <a:spLocks noGrp="1"/>
          </p:cNvSpPr>
          <p:nvPr>
            <p:ph type="body" sz="quarter" idx="27"/>
          </p:nvPr>
        </p:nvSpPr>
        <p:spPr>
          <a:xfrm>
            <a:off x="8153478" y="3323949"/>
            <a:ext cx="2851899" cy="273778"/>
          </a:xfrm>
          <a:prstGeom prst="rect">
            <a:avLst/>
          </a:prstGeom>
        </p:spPr>
        <p:txBody>
          <a:bodyPr lIns="0" tIns="0" rIns="0" bIns="0" rtlCol="0"/>
          <a:lstStyle/>
          <a:p>
            <a:pPr rtl="0">
              <a:buClrTx/>
              <a:buChar char="•"/>
            </a:pPr>
            <a:endParaRPr/>
          </a:p>
        </p:txBody>
      </p:sp>
      <p:sp>
        <p:nvSpPr>
          <p:cNvPr id="140" name="Text Placeholder 52"/>
          <p:cNvSpPr>
            <a:spLocks noGrp="1"/>
          </p:cNvSpPr>
          <p:nvPr>
            <p:ph type="body" sz="quarter" idx="28"/>
          </p:nvPr>
        </p:nvSpPr>
        <p:spPr>
          <a:xfrm>
            <a:off x="8153478" y="3964847"/>
            <a:ext cx="2851899" cy="273778"/>
          </a:xfrm>
          <a:prstGeom prst="rect">
            <a:avLst/>
          </a:prstGeom>
        </p:spPr>
        <p:txBody>
          <a:bodyPr lIns="0" tIns="0" rIns="0" bIns="0" rtlCol="0"/>
          <a:lstStyle/>
          <a:p>
            <a:pPr rtl="0">
              <a:buClrTx/>
              <a:buChar char="•"/>
            </a:pPr>
            <a:endParaRPr/>
          </a:p>
        </p:txBody>
      </p:sp>
      <p:sp>
        <p:nvSpPr>
          <p:cNvPr id="141" name="Text Placeholder 52"/>
          <p:cNvSpPr>
            <a:spLocks noGrp="1"/>
          </p:cNvSpPr>
          <p:nvPr>
            <p:ph type="body" sz="quarter" idx="29"/>
          </p:nvPr>
        </p:nvSpPr>
        <p:spPr>
          <a:xfrm>
            <a:off x="8153478" y="4611606"/>
            <a:ext cx="2851899" cy="273778"/>
          </a:xfrm>
          <a:prstGeom prst="rect">
            <a:avLst/>
          </a:prstGeom>
        </p:spPr>
        <p:txBody>
          <a:bodyPr lIns="0" tIns="0" rIns="0" bIns="0" rtlCol="0"/>
          <a:lstStyle/>
          <a:p>
            <a:pPr rtl="0">
              <a:buClrTx/>
              <a:buChar char="•"/>
            </a:pPr>
            <a:endParaRPr/>
          </a:p>
        </p:txBody>
      </p:sp>
      <p:sp>
        <p:nvSpPr>
          <p:cNvPr id="142" name="Agenda"/>
          <p:cNvSpPr txBox="1">
            <a:spLocks noGrp="1"/>
          </p:cNvSpPr>
          <p:nvPr>
            <p:ph type="title" hasCustomPrompt="1"/>
          </p:nvPr>
        </p:nvSpPr>
        <p:spPr>
          <a:xfrm>
            <a:off x="609601" y="1959279"/>
            <a:ext cx="3403602" cy="584777"/>
          </a:xfrm>
          <a:prstGeom prst="rect">
            <a:avLst/>
          </a:prstGeom>
        </p:spPr>
        <p:txBody>
          <a:bodyPr rtlCol="0"/>
          <a:lstStyle/>
          <a:p>
            <a:pPr rtl="0"/>
            <a:r>
              <a:t>Agenda</a:t>
            </a:r>
          </a:p>
        </p:txBody>
      </p:sp>
      <p:grpSp>
        <p:nvGrpSpPr>
          <p:cNvPr id="145" name="Group 22"/>
          <p:cNvGrpSpPr/>
          <p:nvPr/>
        </p:nvGrpSpPr>
        <p:grpSpPr>
          <a:xfrm>
            <a:off x="0" y="1863526"/>
            <a:ext cx="2452690" cy="1"/>
            <a:chOff x="0" y="0"/>
            <a:chExt cx="2452689" cy="0"/>
          </a:xfrm>
        </p:grpSpPr>
        <p:sp>
          <p:nvSpPr>
            <p:cNvPr id="14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4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146" name="Picture 33" descr="Picture 33"/>
          <p:cNvPicPr>
            <a:picLocks noChangeAspect="1"/>
          </p:cNvPicPr>
          <p:nvPr/>
        </p:nvPicPr>
        <p:blipFill>
          <a:blip r:embed="rId2"/>
          <a:stretch>
            <a:fillRect/>
          </a:stretch>
        </p:blipFill>
        <p:spPr>
          <a:xfrm>
            <a:off x="609600" y="5825654"/>
            <a:ext cx="1625600" cy="590493"/>
          </a:xfrm>
          <a:prstGeom prst="rect">
            <a:avLst/>
          </a:prstGeom>
          <a:ln w="12700">
            <a:miter lim="400000"/>
          </a:ln>
        </p:spPr>
      </p:pic>
      <p:grpSp>
        <p:nvGrpSpPr>
          <p:cNvPr id="149" name="Group 35"/>
          <p:cNvGrpSpPr/>
          <p:nvPr/>
        </p:nvGrpSpPr>
        <p:grpSpPr>
          <a:xfrm>
            <a:off x="-4" y="6791323"/>
            <a:ext cx="12192006" cy="66679"/>
            <a:chOff x="-1" y="0"/>
            <a:chExt cx="12192004" cy="66677"/>
          </a:xfrm>
        </p:grpSpPr>
        <p:sp>
          <p:nvSpPr>
            <p:cNvPr id="147" name="Rectangle 4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148" name="Rectangle 41"/>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15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862287724"/>
      </p:ext>
    </p:extLst>
  </p:cSld>
  <p:clrMapOvr>
    <a:masterClrMapping/>
  </p:clrMapOvr>
  <p:transition spd="med"/>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tx">
  <p:cSld name="14_Custom Layout">
    <p:spTree>
      <p:nvGrpSpPr>
        <p:cNvPr id="1" name=""/>
        <p:cNvGrpSpPr/>
        <p:nvPr/>
      </p:nvGrpSpPr>
      <p:grpSpPr>
        <a:xfrm>
          <a:off x="0" y="0"/>
          <a:ext cx="0" cy="0"/>
          <a:chOff x="0" y="0"/>
          <a:chExt cx="0" cy="0"/>
        </a:xfrm>
      </p:grpSpPr>
      <p:sp>
        <p:nvSpPr>
          <p:cNvPr id="15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58"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081806107"/>
      </p:ext>
    </p:extLst>
  </p:cSld>
  <p:clrMapOvr>
    <a:masterClrMapping/>
  </p:clrMapOvr>
  <p:transition spd="med"/>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x">
  <p:cSld name="21_Custom Layout">
    <p:spTree>
      <p:nvGrpSpPr>
        <p:cNvPr id="1" name=""/>
        <p:cNvGrpSpPr/>
        <p:nvPr/>
      </p:nvGrpSpPr>
      <p:grpSpPr>
        <a:xfrm>
          <a:off x="0" y="0"/>
          <a:ext cx="0" cy="0"/>
          <a:chOff x="0" y="0"/>
          <a:chExt cx="0" cy="0"/>
        </a:xfrm>
      </p:grpSpPr>
      <p:sp>
        <p:nvSpPr>
          <p:cNvPr id="174"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75"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43947113"/>
      </p:ext>
    </p:extLst>
  </p:cSld>
  <p:clrMapOvr>
    <a:masterClrMapping/>
  </p:clrMapOvr>
  <p:transition spd="med"/>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tx">
  <p:cSld name="55_Custom Layout">
    <p:spTree>
      <p:nvGrpSpPr>
        <p:cNvPr id="1" name=""/>
        <p:cNvGrpSpPr/>
        <p:nvPr/>
      </p:nvGrpSpPr>
      <p:grpSpPr>
        <a:xfrm>
          <a:off x="0" y="0"/>
          <a:ext cx="0" cy="0"/>
          <a:chOff x="0" y="0"/>
          <a:chExt cx="0" cy="0"/>
        </a:xfrm>
      </p:grpSpPr>
      <p:sp>
        <p:nvSpPr>
          <p:cNvPr id="18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83" name="Rectangle 1"/>
          <p:cNvSpPr/>
          <p:nvPr/>
        </p:nvSpPr>
        <p:spPr>
          <a:xfrm>
            <a:off x="10909300" y="6197505"/>
            <a:ext cx="673100" cy="572079"/>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defRPr>
            </a:pPr>
            <a:endParaRPr/>
          </a:p>
        </p:txBody>
      </p:sp>
      <p:sp>
        <p:nvSpPr>
          <p:cNvPr id="184" name="Click to add title here"/>
          <p:cNvSpPr txBox="1">
            <a:spLocks noGrp="1"/>
          </p:cNvSpPr>
          <p:nvPr>
            <p:ph type="title" hasCustomPrompt="1"/>
          </p:nvPr>
        </p:nvSpPr>
        <p:spPr>
          <a:prstGeom prst="rect">
            <a:avLst/>
          </a:prstGeom>
        </p:spPr>
        <p:txBody>
          <a:bodyPr rtlCol="0"/>
          <a:lstStyle/>
          <a:p>
            <a:pPr rtl="0"/>
            <a:r>
              <a:t>Click to add title here</a:t>
            </a:r>
          </a:p>
        </p:txBody>
      </p:sp>
      <p:grpSp>
        <p:nvGrpSpPr>
          <p:cNvPr id="187" name="Group 22"/>
          <p:cNvGrpSpPr/>
          <p:nvPr/>
        </p:nvGrpSpPr>
        <p:grpSpPr>
          <a:xfrm>
            <a:off x="0" y="457200"/>
            <a:ext cx="2452690" cy="0"/>
            <a:chOff x="0" y="0"/>
            <a:chExt cx="2452689" cy="0"/>
          </a:xfrm>
        </p:grpSpPr>
        <p:sp>
          <p:nvSpPr>
            <p:cNvPr id="185"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86"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90" name="Group 31"/>
          <p:cNvGrpSpPr/>
          <p:nvPr/>
        </p:nvGrpSpPr>
        <p:grpSpPr>
          <a:xfrm>
            <a:off x="-4" y="6791323"/>
            <a:ext cx="12192006" cy="66679"/>
            <a:chOff x="-1" y="0"/>
            <a:chExt cx="12192004" cy="66677"/>
          </a:xfrm>
        </p:grpSpPr>
        <p:sp>
          <p:nvSpPr>
            <p:cNvPr id="188"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189"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191"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192" name="Rectangle 21"/>
          <p:cNvSpPr/>
          <p:nvPr/>
        </p:nvSpPr>
        <p:spPr>
          <a:xfrm flipH="1">
            <a:off x="835920" y="6430828"/>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pic>
        <p:nvPicPr>
          <p:cNvPr id="193" name="Picture 15" descr="Picture 15"/>
          <p:cNvPicPr>
            <a:picLocks noChangeAspect="1"/>
          </p:cNvPicPr>
          <p:nvPr/>
        </p:nvPicPr>
        <p:blipFill>
          <a:blip r:embed="rId2"/>
          <a:stretch>
            <a:fillRect/>
          </a:stretch>
        </p:blipFill>
        <p:spPr>
          <a:xfrm>
            <a:off x="9895840" y="5986641"/>
            <a:ext cx="1711679" cy="621759"/>
          </a:xfrm>
          <a:prstGeom prst="rect">
            <a:avLst/>
          </a:prstGeom>
          <a:ln w="12700">
            <a:miter lim="400000"/>
          </a:ln>
        </p:spPr>
      </p:pic>
      <p:sp>
        <p:nvSpPr>
          <p:cNvPr id="194" name="Slide Number"/>
          <p:cNvSpPr txBox="1">
            <a:spLocks noGrp="1"/>
          </p:cNvSpPr>
          <p:nvPr>
            <p:ph type="sldNum" sz="quarter" idx="2"/>
          </p:nvPr>
        </p:nvSpPr>
        <p:spPr>
          <a:xfrm>
            <a:off x="525406" y="6370028"/>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198925368"/>
      </p:ext>
    </p:extLst>
  </p:cSld>
  <p:clrMapOvr>
    <a:masterClrMapping/>
  </p:clrMapOvr>
  <p:transition spd="med"/>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tx">
  <p:cSld name="2_Custom Layout">
    <p:spTree>
      <p:nvGrpSpPr>
        <p:cNvPr id="1" name=""/>
        <p:cNvGrpSpPr/>
        <p:nvPr/>
      </p:nvGrpSpPr>
      <p:grpSpPr>
        <a:xfrm>
          <a:off x="0" y="0"/>
          <a:ext cx="0" cy="0"/>
          <a:chOff x="0" y="0"/>
          <a:chExt cx="0" cy="0"/>
        </a:xfrm>
      </p:grpSpPr>
      <p:sp>
        <p:nvSpPr>
          <p:cNvPr id="20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02"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05" name="Group 22"/>
          <p:cNvGrpSpPr/>
          <p:nvPr/>
        </p:nvGrpSpPr>
        <p:grpSpPr>
          <a:xfrm>
            <a:off x="0" y="457200"/>
            <a:ext cx="2452690" cy="0"/>
            <a:chOff x="0" y="0"/>
            <a:chExt cx="2452689" cy="0"/>
          </a:xfrm>
        </p:grpSpPr>
        <p:sp>
          <p:nvSpPr>
            <p:cNvPr id="20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0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08" name="Group 31"/>
          <p:cNvGrpSpPr/>
          <p:nvPr/>
        </p:nvGrpSpPr>
        <p:grpSpPr>
          <a:xfrm>
            <a:off x="-4" y="6791323"/>
            <a:ext cx="12192006" cy="66679"/>
            <a:chOff x="-1" y="0"/>
            <a:chExt cx="12192004" cy="66677"/>
          </a:xfrm>
        </p:grpSpPr>
        <p:sp>
          <p:nvSpPr>
            <p:cNvPr id="20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0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09" name="Body Level One…"/>
          <p:cNvSpPr txBox="1">
            <a:spLocks noGrp="1"/>
          </p:cNvSpPr>
          <p:nvPr>
            <p:ph type="body" sz="half" idx="1"/>
          </p:nvPr>
        </p:nvSpPr>
        <p:spPr>
          <a:xfrm>
            <a:off x="609600" y="1346200"/>
            <a:ext cx="5003800" cy="4940302"/>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210" name="Text Placeholder 2"/>
          <p:cNvSpPr>
            <a:spLocks noGrp="1"/>
          </p:cNvSpPr>
          <p:nvPr>
            <p:ph type="body" sz="half" idx="21"/>
          </p:nvPr>
        </p:nvSpPr>
        <p:spPr>
          <a:xfrm>
            <a:off x="6578600" y="1346198"/>
            <a:ext cx="5003800" cy="4940305"/>
          </a:xfrm>
          <a:prstGeom prst="rect">
            <a:avLst/>
          </a:prstGeom>
        </p:spPr>
        <p:txBody>
          <a:bodyPr rtlCol="0"/>
          <a:lstStyle/>
          <a:p>
            <a:pPr rtl="0">
              <a:buClrTx/>
              <a:buChar char="•"/>
            </a:pPr>
            <a:endParaRPr/>
          </a:p>
        </p:txBody>
      </p:sp>
      <p:pic>
        <p:nvPicPr>
          <p:cNvPr id="211" name="Picture 15" descr="Picture 15"/>
          <p:cNvPicPr>
            <a:picLocks noChangeAspect="1"/>
          </p:cNvPicPr>
          <p:nvPr/>
        </p:nvPicPr>
        <p:blipFill>
          <a:blip r:embed="rId2"/>
          <a:stretch>
            <a:fillRect/>
          </a:stretch>
        </p:blipFill>
        <p:spPr>
          <a:xfrm>
            <a:off x="9993541" y="457200"/>
            <a:ext cx="1625602" cy="590491"/>
          </a:xfrm>
          <a:prstGeom prst="rect">
            <a:avLst/>
          </a:prstGeom>
          <a:ln w="12700">
            <a:miter lim="400000"/>
          </a:ln>
        </p:spPr>
      </p:pic>
      <p:sp>
        <p:nvSpPr>
          <p:cNvPr id="212"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912595990"/>
      </p:ext>
    </p:extLst>
  </p:cSld>
  <p:clrMapOvr>
    <a:masterClrMapping/>
  </p:clrMapOvr>
  <p:transition spd="med"/>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tx">
  <p:cSld name="24_Custom Layout">
    <p:spTree>
      <p:nvGrpSpPr>
        <p:cNvPr id="1" name=""/>
        <p:cNvGrpSpPr/>
        <p:nvPr/>
      </p:nvGrpSpPr>
      <p:grpSpPr>
        <a:xfrm>
          <a:off x="0" y="0"/>
          <a:ext cx="0" cy="0"/>
          <a:chOff x="0" y="0"/>
          <a:chExt cx="0" cy="0"/>
        </a:xfrm>
      </p:grpSpPr>
      <p:sp>
        <p:nvSpPr>
          <p:cNvPr id="219"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20"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660072710"/>
      </p:ext>
    </p:extLst>
  </p:cSld>
  <p:clrMapOvr>
    <a:masterClrMapping/>
  </p:clrMapOvr>
  <p:transition spd="med"/>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x">
  <p:cSld name="6_Custom Layout">
    <p:spTree>
      <p:nvGrpSpPr>
        <p:cNvPr id="1" name=""/>
        <p:cNvGrpSpPr/>
        <p:nvPr/>
      </p:nvGrpSpPr>
      <p:grpSpPr>
        <a:xfrm>
          <a:off x="0" y="0"/>
          <a:ext cx="0" cy="0"/>
          <a:chOff x="0" y="0"/>
          <a:chExt cx="0" cy="0"/>
        </a:xfrm>
      </p:grpSpPr>
      <p:sp>
        <p:nvSpPr>
          <p:cNvPr id="22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28"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31" name="Group 22"/>
          <p:cNvGrpSpPr/>
          <p:nvPr/>
        </p:nvGrpSpPr>
        <p:grpSpPr>
          <a:xfrm>
            <a:off x="0" y="457200"/>
            <a:ext cx="2452690" cy="0"/>
            <a:chOff x="0" y="0"/>
            <a:chExt cx="2452689" cy="0"/>
          </a:xfrm>
        </p:grpSpPr>
        <p:sp>
          <p:nvSpPr>
            <p:cNvPr id="229"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30"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34" name="Group 31"/>
          <p:cNvGrpSpPr/>
          <p:nvPr/>
        </p:nvGrpSpPr>
        <p:grpSpPr>
          <a:xfrm>
            <a:off x="-4" y="6791323"/>
            <a:ext cx="12192006" cy="66679"/>
            <a:chOff x="-1" y="0"/>
            <a:chExt cx="12192004" cy="66677"/>
          </a:xfrm>
        </p:grpSpPr>
        <p:sp>
          <p:nvSpPr>
            <p:cNvPr id="232"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33"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35" name="Picture Placeholder 3"/>
          <p:cNvSpPr>
            <a:spLocks noGrp="1"/>
          </p:cNvSpPr>
          <p:nvPr>
            <p:ph type="pic" sz="quarter" idx="21"/>
          </p:nvPr>
        </p:nvSpPr>
        <p:spPr>
          <a:xfrm>
            <a:off x="609600" y="1677784"/>
            <a:ext cx="3512457" cy="2074862"/>
          </a:xfrm>
          <a:prstGeom prst="rect">
            <a:avLst/>
          </a:prstGeom>
        </p:spPr>
        <p:txBody>
          <a:bodyPr lIns="91439" tIns="45719" rIns="91439" bIns="45719" rtlCol="0">
            <a:noAutofit/>
          </a:bodyPr>
          <a:lstStyle/>
          <a:p>
            <a:pPr rtl="0"/>
            <a:endParaRPr/>
          </a:p>
        </p:txBody>
      </p:sp>
      <p:sp>
        <p:nvSpPr>
          <p:cNvPr id="236" name="Picture Placeholder 3"/>
          <p:cNvSpPr>
            <a:spLocks noGrp="1"/>
          </p:cNvSpPr>
          <p:nvPr>
            <p:ph type="pic" sz="quarter" idx="22"/>
          </p:nvPr>
        </p:nvSpPr>
        <p:spPr>
          <a:xfrm>
            <a:off x="4341586" y="1677784"/>
            <a:ext cx="3512459" cy="2074862"/>
          </a:xfrm>
          <a:prstGeom prst="rect">
            <a:avLst/>
          </a:prstGeom>
        </p:spPr>
        <p:txBody>
          <a:bodyPr lIns="91439" tIns="45719" rIns="91439" bIns="45719" rtlCol="0">
            <a:noAutofit/>
          </a:bodyPr>
          <a:lstStyle/>
          <a:p>
            <a:pPr rtl="0"/>
            <a:endParaRPr/>
          </a:p>
        </p:txBody>
      </p:sp>
      <p:sp>
        <p:nvSpPr>
          <p:cNvPr id="237" name="Picture Placeholder 3"/>
          <p:cNvSpPr>
            <a:spLocks noGrp="1"/>
          </p:cNvSpPr>
          <p:nvPr>
            <p:ph type="pic" sz="quarter" idx="23"/>
          </p:nvPr>
        </p:nvSpPr>
        <p:spPr>
          <a:xfrm>
            <a:off x="8073569" y="1677784"/>
            <a:ext cx="3512460" cy="2074862"/>
          </a:xfrm>
          <a:prstGeom prst="rect">
            <a:avLst/>
          </a:prstGeom>
        </p:spPr>
        <p:txBody>
          <a:bodyPr lIns="91439" tIns="45719" rIns="91439" bIns="45719" rtlCol="0">
            <a:noAutofit/>
          </a:bodyPr>
          <a:lstStyle/>
          <a:p>
            <a:pPr rtl="0"/>
            <a:endParaRPr/>
          </a:p>
        </p:txBody>
      </p:sp>
      <p:sp>
        <p:nvSpPr>
          <p:cNvPr id="238" name="Body Level One…"/>
          <p:cNvSpPr txBox="1">
            <a:spLocks noGrp="1"/>
          </p:cNvSpPr>
          <p:nvPr>
            <p:ph type="body" sz="quarter" idx="1"/>
          </p:nvPr>
        </p:nvSpPr>
        <p:spPr>
          <a:xfrm>
            <a:off x="609600" y="4585698"/>
            <a:ext cx="3508832" cy="1815102"/>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39" name="Text Placeholder 2"/>
          <p:cNvSpPr>
            <a:spLocks noGrp="1"/>
          </p:cNvSpPr>
          <p:nvPr>
            <p:ph type="body" sz="quarter" idx="24"/>
          </p:nvPr>
        </p:nvSpPr>
        <p:spPr>
          <a:xfrm>
            <a:off x="4339771" y="4585698"/>
            <a:ext cx="3508832" cy="1815102"/>
          </a:xfrm>
          <a:prstGeom prst="rect">
            <a:avLst/>
          </a:prstGeom>
        </p:spPr>
        <p:txBody>
          <a:bodyPr rtlCol="0"/>
          <a:lstStyle/>
          <a:p>
            <a:pPr rtl="0">
              <a:buClrTx/>
              <a:buChar char="•"/>
            </a:pPr>
            <a:endParaRPr/>
          </a:p>
        </p:txBody>
      </p:sp>
      <p:sp>
        <p:nvSpPr>
          <p:cNvPr id="240" name="Text Placeholder 2"/>
          <p:cNvSpPr>
            <a:spLocks noGrp="1"/>
          </p:cNvSpPr>
          <p:nvPr>
            <p:ph type="body" sz="quarter" idx="25"/>
          </p:nvPr>
        </p:nvSpPr>
        <p:spPr>
          <a:xfrm>
            <a:off x="8073569" y="4585698"/>
            <a:ext cx="3508832" cy="1815102"/>
          </a:xfrm>
          <a:prstGeom prst="rect">
            <a:avLst/>
          </a:prstGeom>
        </p:spPr>
        <p:txBody>
          <a:bodyPr rtlCol="0"/>
          <a:lstStyle/>
          <a:p>
            <a:pPr rtl="0">
              <a:buClrTx/>
              <a:buChar char="•"/>
            </a:pPr>
            <a:endParaRPr/>
          </a:p>
        </p:txBody>
      </p:sp>
      <p:sp>
        <p:nvSpPr>
          <p:cNvPr id="241" name="Text Placeholder 2"/>
          <p:cNvSpPr>
            <a:spLocks noGrp="1"/>
          </p:cNvSpPr>
          <p:nvPr>
            <p:ph type="body" sz="quarter" idx="26"/>
          </p:nvPr>
        </p:nvSpPr>
        <p:spPr>
          <a:xfrm>
            <a:off x="609599" y="4139110"/>
            <a:ext cx="3508833" cy="279902"/>
          </a:xfrm>
          <a:prstGeom prst="rect">
            <a:avLst/>
          </a:prstGeom>
        </p:spPr>
        <p:txBody>
          <a:bodyPr rtlCol="0"/>
          <a:lstStyle/>
          <a:p>
            <a:pPr marL="173736" indent="-173736" defTabSz="694944" rtl="0">
              <a:spcBef>
                <a:spcPts val="1300"/>
              </a:spcBef>
              <a:buClrTx/>
              <a:buChar char="•"/>
              <a:defRPr sz="1368"/>
            </a:pPr>
            <a:endParaRPr/>
          </a:p>
        </p:txBody>
      </p:sp>
      <p:sp>
        <p:nvSpPr>
          <p:cNvPr id="242" name="Text Placeholder 2"/>
          <p:cNvSpPr>
            <a:spLocks noGrp="1"/>
          </p:cNvSpPr>
          <p:nvPr>
            <p:ph type="body" sz="quarter" idx="27"/>
          </p:nvPr>
        </p:nvSpPr>
        <p:spPr>
          <a:xfrm>
            <a:off x="4339771" y="4139110"/>
            <a:ext cx="3508832" cy="279902"/>
          </a:xfrm>
          <a:prstGeom prst="rect">
            <a:avLst/>
          </a:prstGeom>
        </p:spPr>
        <p:txBody>
          <a:bodyPr rtlCol="0"/>
          <a:lstStyle/>
          <a:p>
            <a:pPr marL="173736" indent="-173736" defTabSz="694944" rtl="0">
              <a:spcBef>
                <a:spcPts val="1300"/>
              </a:spcBef>
              <a:buClrTx/>
              <a:buChar char="•"/>
              <a:defRPr sz="1368"/>
            </a:pPr>
            <a:endParaRPr/>
          </a:p>
        </p:txBody>
      </p:sp>
      <p:sp>
        <p:nvSpPr>
          <p:cNvPr id="243" name="Text Placeholder 2"/>
          <p:cNvSpPr>
            <a:spLocks noGrp="1"/>
          </p:cNvSpPr>
          <p:nvPr>
            <p:ph type="body" sz="quarter" idx="28"/>
          </p:nvPr>
        </p:nvSpPr>
        <p:spPr>
          <a:xfrm>
            <a:off x="8073569" y="4139110"/>
            <a:ext cx="3508832" cy="279902"/>
          </a:xfrm>
          <a:prstGeom prst="rect">
            <a:avLst/>
          </a:prstGeom>
        </p:spPr>
        <p:txBody>
          <a:bodyPr rtlCol="0"/>
          <a:lstStyle/>
          <a:p>
            <a:pPr marL="173736" indent="-173736" defTabSz="694944" rtl="0">
              <a:spcBef>
                <a:spcPts val="1300"/>
              </a:spcBef>
              <a:buClrTx/>
              <a:buChar char="•"/>
              <a:defRPr sz="1368"/>
            </a:pPr>
            <a:endParaRPr/>
          </a:p>
        </p:txBody>
      </p:sp>
      <p:pic>
        <p:nvPicPr>
          <p:cNvPr id="244" name="Picture 33" descr="Picture 3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24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867815884"/>
      </p:ext>
    </p:extLst>
  </p:cSld>
  <p:clrMapOvr>
    <a:masterClrMapping/>
  </p:clrMapOvr>
  <p:transition spd="med"/>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x">
  <p:cSld name="25_Custom Layout">
    <p:spTree>
      <p:nvGrpSpPr>
        <p:cNvPr id="1" name=""/>
        <p:cNvGrpSpPr/>
        <p:nvPr/>
      </p:nvGrpSpPr>
      <p:grpSpPr>
        <a:xfrm>
          <a:off x="0" y="0"/>
          <a:ext cx="0" cy="0"/>
          <a:chOff x="0" y="0"/>
          <a:chExt cx="0" cy="0"/>
        </a:xfrm>
      </p:grpSpPr>
      <p:sp>
        <p:nvSpPr>
          <p:cNvPr id="25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5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492026423"/>
      </p:ext>
    </p:extLst>
  </p:cSld>
  <p:clrMapOvr>
    <a:masterClrMapping/>
  </p:clrMapOvr>
  <p:transition spd="med"/>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x">
  <p:cSld name="7_Custom Layout">
    <p:spTree>
      <p:nvGrpSpPr>
        <p:cNvPr id="1" name=""/>
        <p:cNvGrpSpPr/>
        <p:nvPr/>
      </p:nvGrpSpPr>
      <p:grpSpPr>
        <a:xfrm>
          <a:off x="0" y="0"/>
          <a:ext cx="0" cy="0"/>
          <a:chOff x="0" y="0"/>
          <a:chExt cx="0" cy="0"/>
        </a:xfrm>
      </p:grpSpPr>
      <p:sp>
        <p:nvSpPr>
          <p:cNvPr id="2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grpSp>
        <p:nvGrpSpPr>
          <p:cNvPr id="264" name="Group 5"/>
          <p:cNvGrpSpPr/>
          <p:nvPr/>
        </p:nvGrpSpPr>
        <p:grpSpPr>
          <a:xfrm>
            <a:off x="628498" y="2095674"/>
            <a:ext cx="3727604" cy="3727601"/>
            <a:chOff x="-1" y="0"/>
            <a:chExt cx="3727602" cy="3727600"/>
          </a:xfrm>
        </p:grpSpPr>
        <p:sp>
          <p:nvSpPr>
            <p:cNvPr id="261" name="Partial Circle 28"/>
            <p:cNvSpPr/>
            <p:nvPr/>
          </p:nvSpPr>
          <p:spPr>
            <a:xfrm rot="10800000">
              <a:off x="1863799" y="315"/>
              <a:ext cx="627489" cy="1863486"/>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62" name="Partial Circle 32"/>
            <p:cNvSpPr/>
            <p:nvPr/>
          </p:nvSpPr>
          <p:spPr>
            <a:xfrm rot="10800000">
              <a:off x="1863799" y="119570"/>
              <a:ext cx="1863802" cy="1744231"/>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63" name="Partial Circle 4"/>
            <p:cNvSpPr/>
            <p:nvPr/>
          </p:nvSpPr>
          <p:spPr>
            <a:xfrm>
              <a:off x="-2" y="-1"/>
              <a:ext cx="3727603" cy="3727601"/>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65"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68" name="Group 22"/>
          <p:cNvGrpSpPr/>
          <p:nvPr/>
        </p:nvGrpSpPr>
        <p:grpSpPr>
          <a:xfrm>
            <a:off x="0" y="457200"/>
            <a:ext cx="2452690" cy="0"/>
            <a:chOff x="0" y="0"/>
            <a:chExt cx="2452689" cy="0"/>
          </a:xfrm>
        </p:grpSpPr>
        <p:sp>
          <p:nvSpPr>
            <p:cNvPr id="266"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67"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71" name="Group 31"/>
          <p:cNvGrpSpPr/>
          <p:nvPr/>
        </p:nvGrpSpPr>
        <p:grpSpPr>
          <a:xfrm>
            <a:off x="-4" y="6791323"/>
            <a:ext cx="12192006" cy="66679"/>
            <a:chOff x="-1" y="0"/>
            <a:chExt cx="12192004" cy="66677"/>
          </a:xfrm>
        </p:grpSpPr>
        <p:sp>
          <p:nvSpPr>
            <p:cNvPr id="269"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70"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72" name="Picture Placeholder 2"/>
          <p:cNvSpPr>
            <a:spLocks noGrp="1"/>
          </p:cNvSpPr>
          <p:nvPr>
            <p:ph type="pic" sz="quarter" idx="21"/>
          </p:nvPr>
        </p:nvSpPr>
        <p:spPr>
          <a:xfrm>
            <a:off x="757125" y="2224302"/>
            <a:ext cx="3470347" cy="3470346"/>
          </a:xfrm>
          <a:prstGeom prst="rect">
            <a:avLst/>
          </a:prstGeom>
        </p:spPr>
        <p:txBody>
          <a:bodyPr lIns="91439" tIns="45719" rIns="91439" bIns="45719" rtlCol="0">
            <a:noAutofit/>
          </a:bodyPr>
          <a:lstStyle/>
          <a:p>
            <a:pPr rtl="0"/>
            <a:endParaRPr/>
          </a:p>
        </p:txBody>
      </p:sp>
      <p:sp>
        <p:nvSpPr>
          <p:cNvPr id="273" name="Body Level One…"/>
          <p:cNvSpPr txBox="1">
            <a:spLocks noGrp="1"/>
          </p:cNvSpPr>
          <p:nvPr>
            <p:ph type="body" sz="half" idx="1"/>
          </p:nvPr>
        </p:nvSpPr>
        <p:spPr>
          <a:xfrm>
            <a:off x="5016500" y="2072263"/>
            <a:ext cx="6565900" cy="3861616"/>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74" name="Text Placeholder 2"/>
          <p:cNvSpPr>
            <a:spLocks noGrp="1"/>
          </p:cNvSpPr>
          <p:nvPr>
            <p:ph type="body" sz="quarter" idx="22"/>
          </p:nvPr>
        </p:nvSpPr>
        <p:spPr>
          <a:xfrm>
            <a:off x="5016500" y="1625674"/>
            <a:ext cx="6565900" cy="279903"/>
          </a:xfrm>
          <a:prstGeom prst="rect">
            <a:avLst/>
          </a:prstGeom>
        </p:spPr>
        <p:txBody>
          <a:bodyPr rtlCol="0"/>
          <a:lstStyle/>
          <a:p>
            <a:pPr marL="173736" indent="-173736" defTabSz="694944" rtl="0">
              <a:spcBef>
                <a:spcPts val="1300"/>
              </a:spcBef>
              <a:buClrTx/>
              <a:buChar char="•"/>
              <a:defRPr sz="1368"/>
            </a:pPr>
            <a:endParaRPr/>
          </a:p>
        </p:txBody>
      </p:sp>
      <p:pic>
        <p:nvPicPr>
          <p:cNvPr id="275" name="Picture 19" descr="Picture 19"/>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276"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172983448"/>
      </p:ext>
    </p:extLst>
  </p:cSld>
  <p:clrMapOvr>
    <a:masterClrMapping/>
  </p:clrMapOvr>
  <p:transition spd="med"/>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tx">
  <p:cSld name="30_Custom Layout">
    <p:spTree>
      <p:nvGrpSpPr>
        <p:cNvPr id="1" name=""/>
        <p:cNvGrpSpPr/>
        <p:nvPr/>
      </p:nvGrpSpPr>
      <p:grpSpPr>
        <a:xfrm>
          <a:off x="0" y="0"/>
          <a:ext cx="0" cy="0"/>
          <a:chOff x="0" y="0"/>
          <a:chExt cx="0" cy="0"/>
        </a:xfrm>
      </p:grpSpPr>
      <p:sp>
        <p:nvSpPr>
          <p:cNvPr id="283"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84"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220700999"/>
      </p:ext>
    </p:extLst>
  </p:cSld>
  <p:clrMapOvr>
    <a:masterClrMapping/>
  </p:clrMapOvr>
  <p:transition spd="med"/>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tx">
  <p:cSld name="8_Custom Layout">
    <p:spTree>
      <p:nvGrpSpPr>
        <p:cNvPr id="1" name=""/>
        <p:cNvGrpSpPr/>
        <p:nvPr/>
      </p:nvGrpSpPr>
      <p:grpSpPr>
        <a:xfrm>
          <a:off x="0" y="0"/>
          <a:ext cx="0" cy="0"/>
          <a:chOff x="0" y="0"/>
          <a:chExt cx="0" cy="0"/>
        </a:xfrm>
      </p:grpSpPr>
      <p:sp>
        <p:nvSpPr>
          <p:cNvPr id="29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92"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95" name="Group 22"/>
          <p:cNvGrpSpPr/>
          <p:nvPr/>
        </p:nvGrpSpPr>
        <p:grpSpPr>
          <a:xfrm>
            <a:off x="0" y="457200"/>
            <a:ext cx="2452690" cy="0"/>
            <a:chOff x="0" y="0"/>
            <a:chExt cx="2452689" cy="0"/>
          </a:xfrm>
        </p:grpSpPr>
        <p:sp>
          <p:nvSpPr>
            <p:cNvPr id="29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9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98" name="Group 31"/>
          <p:cNvGrpSpPr/>
          <p:nvPr/>
        </p:nvGrpSpPr>
        <p:grpSpPr>
          <a:xfrm>
            <a:off x="-4" y="6791323"/>
            <a:ext cx="12192006" cy="66679"/>
            <a:chOff x="-1" y="0"/>
            <a:chExt cx="12192004" cy="66677"/>
          </a:xfrm>
        </p:grpSpPr>
        <p:sp>
          <p:nvSpPr>
            <p:cNvPr id="29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9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99" name="Body Level One…"/>
          <p:cNvSpPr txBox="1">
            <a:spLocks noGrp="1"/>
          </p:cNvSpPr>
          <p:nvPr>
            <p:ph type="body" idx="1"/>
          </p:nvPr>
        </p:nvSpPr>
        <p:spPr>
          <a:xfrm>
            <a:off x="609600" y="1282700"/>
            <a:ext cx="10972800" cy="5118100"/>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300" name="Picture 13" descr="Picture 1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01"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395922963"/>
      </p:ext>
    </p:extLst>
  </p:cSld>
  <p:clrMapOvr>
    <a:masterClrMapping/>
  </p:clrMapOvr>
  <p:transition spd="med"/>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x">
  <p:cSld name="33_Custom Layout">
    <p:spTree>
      <p:nvGrpSpPr>
        <p:cNvPr id="1" name=""/>
        <p:cNvGrpSpPr/>
        <p:nvPr/>
      </p:nvGrpSpPr>
      <p:grpSpPr>
        <a:xfrm>
          <a:off x="0" y="0"/>
          <a:ext cx="0" cy="0"/>
          <a:chOff x="0" y="0"/>
          <a:chExt cx="0" cy="0"/>
        </a:xfrm>
      </p:grpSpPr>
      <p:sp>
        <p:nvSpPr>
          <p:cNvPr id="30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0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410563958"/>
      </p:ext>
    </p:extLst>
  </p:cSld>
  <p:clrMapOvr>
    <a:masterClrMapping/>
  </p:clrMapOvr>
  <p:transition spd="med"/>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tx">
  <p:cSld name="9_Custom Layout">
    <p:spTree>
      <p:nvGrpSpPr>
        <p:cNvPr id="1" name=""/>
        <p:cNvGrpSpPr/>
        <p:nvPr/>
      </p:nvGrpSpPr>
      <p:grpSpPr>
        <a:xfrm>
          <a:off x="0" y="0"/>
          <a:ext cx="0" cy="0"/>
          <a:chOff x="0" y="0"/>
          <a:chExt cx="0" cy="0"/>
        </a:xfrm>
      </p:grpSpPr>
      <p:sp>
        <p:nvSpPr>
          <p:cNvPr id="31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grpSp>
        <p:nvGrpSpPr>
          <p:cNvPr id="319" name="Group 31"/>
          <p:cNvGrpSpPr/>
          <p:nvPr/>
        </p:nvGrpSpPr>
        <p:grpSpPr>
          <a:xfrm>
            <a:off x="-4" y="6791323"/>
            <a:ext cx="12192006" cy="66679"/>
            <a:chOff x="-1" y="0"/>
            <a:chExt cx="12192004" cy="66677"/>
          </a:xfrm>
        </p:grpSpPr>
        <p:sp>
          <p:nvSpPr>
            <p:cNvPr id="317"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318"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32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491833172"/>
      </p:ext>
    </p:extLst>
  </p:cSld>
  <p:clrMapOvr>
    <a:masterClrMapping/>
  </p:clrMapOvr>
  <p:transition spd="med"/>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x">
  <p:cSld name="36_Custom Layout">
    <p:spTree>
      <p:nvGrpSpPr>
        <p:cNvPr id="1" name=""/>
        <p:cNvGrpSpPr/>
        <p:nvPr/>
      </p:nvGrpSpPr>
      <p:grpSpPr>
        <a:xfrm>
          <a:off x="0" y="0"/>
          <a:ext cx="0" cy="0"/>
          <a:chOff x="0" y="0"/>
          <a:chExt cx="0" cy="0"/>
        </a:xfrm>
      </p:grpSpPr>
      <p:sp>
        <p:nvSpPr>
          <p:cNvPr id="32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28"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803869352"/>
      </p:ext>
    </p:extLst>
  </p:cSld>
  <p:clrMapOvr>
    <a:masterClrMapping/>
  </p:clrMapOvr>
  <p:transition spd="med"/>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tx">
  <p:cSld name="3_Custom Layout">
    <p:spTree>
      <p:nvGrpSpPr>
        <p:cNvPr id="1" name=""/>
        <p:cNvGrpSpPr/>
        <p:nvPr/>
      </p:nvGrpSpPr>
      <p:grpSpPr>
        <a:xfrm>
          <a:off x="0" y="0"/>
          <a:ext cx="0" cy="0"/>
          <a:chOff x="0" y="0"/>
          <a:chExt cx="0" cy="0"/>
        </a:xfrm>
      </p:grpSpPr>
      <p:sp>
        <p:nvSpPr>
          <p:cNvPr id="335"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36" name="Click to add title here"/>
          <p:cNvSpPr txBox="1">
            <a:spLocks noGrp="1"/>
          </p:cNvSpPr>
          <p:nvPr>
            <p:ph type="title" hasCustomPrompt="1"/>
          </p:nvPr>
        </p:nvSpPr>
        <p:spPr>
          <a:xfrm>
            <a:off x="609598" y="1988049"/>
            <a:ext cx="2286002" cy="1569662"/>
          </a:xfrm>
          <a:prstGeom prst="rect">
            <a:avLst/>
          </a:prstGeom>
        </p:spPr>
        <p:txBody>
          <a:bodyPr rtlCol="0"/>
          <a:lstStyle/>
          <a:p>
            <a:pPr rtl="0"/>
            <a:r>
              <a:t>Click to add title here</a:t>
            </a:r>
          </a:p>
        </p:txBody>
      </p:sp>
      <p:grpSp>
        <p:nvGrpSpPr>
          <p:cNvPr id="339" name="Group 22"/>
          <p:cNvGrpSpPr/>
          <p:nvPr/>
        </p:nvGrpSpPr>
        <p:grpSpPr>
          <a:xfrm>
            <a:off x="-1" y="1892300"/>
            <a:ext cx="2452690" cy="0"/>
            <a:chOff x="0" y="0"/>
            <a:chExt cx="2452689" cy="0"/>
          </a:xfrm>
        </p:grpSpPr>
        <p:sp>
          <p:nvSpPr>
            <p:cNvPr id="337"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38"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42" name="Group 31"/>
          <p:cNvGrpSpPr/>
          <p:nvPr/>
        </p:nvGrpSpPr>
        <p:grpSpPr>
          <a:xfrm>
            <a:off x="-4" y="6791323"/>
            <a:ext cx="12192006" cy="66679"/>
            <a:chOff x="-1" y="0"/>
            <a:chExt cx="12192004" cy="66677"/>
          </a:xfrm>
        </p:grpSpPr>
        <p:sp>
          <p:nvSpPr>
            <p:cNvPr id="340"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341"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343" name="Body Level One…"/>
          <p:cNvSpPr txBox="1">
            <a:spLocks noGrp="1"/>
          </p:cNvSpPr>
          <p:nvPr>
            <p:ph type="body" sz="quarter" idx="1"/>
          </p:nvPr>
        </p:nvSpPr>
        <p:spPr>
          <a:xfrm>
            <a:off x="3835717" y="4178298"/>
            <a:ext cx="2197101" cy="2155828"/>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344" name="Text Placeholder 2"/>
          <p:cNvSpPr>
            <a:spLocks noGrp="1"/>
          </p:cNvSpPr>
          <p:nvPr>
            <p:ph type="body" sz="quarter" idx="21"/>
          </p:nvPr>
        </p:nvSpPr>
        <p:spPr>
          <a:xfrm>
            <a:off x="6610508" y="4178298"/>
            <a:ext cx="2197101" cy="2155828"/>
          </a:xfrm>
          <a:prstGeom prst="rect">
            <a:avLst/>
          </a:prstGeom>
        </p:spPr>
        <p:txBody>
          <a:bodyPr rtlCol="0"/>
          <a:lstStyle/>
          <a:p>
            <a:pPr rtl="0">
              <a:buClrTx/>
              <a:buChar char="•"/>
            </a:pPr>
            <a:endParaRPr/>
          </a:p>
        </p:txBody>
      </p:sp>
      <p:sp>
        <p:nvSpPr>
          <p:cNvPr id="345" name="Text Placeholder 2"/>
          <p:cNvSpPr>
            <a:spLocks noGrp="1"/>
          </p:cNvSpPr>
          <p:nvPr>
            <p:ph type="body" sz="quarter" idx="22"/>
          </p:nvPr>
        </p:nvSpPr>
        <p:spPr>
          <a:xfrm>
            <a:off x="9385300" y="4178298"/>
            <a:ext cx="2197100" cy="2155828"/>
          </a:xfrm>
          <a:prstGeom prst="rect">
            <a:avLst/>
          </a:prstGeom>
        </p:spPr>
        <p:txBody>
          <a:bodyPr rtlCol="0"/>
          <a:lstStyle/>
          <a:p>
            <a:pPr rtl="0">
              <a:buClrTx/>
              <a:buChar char="•"/>
            </a:pPr>
            <a:endParaRPr/>
          </a:p>
        </p:txBody>
      </p:sp>
      <p:sp>
        <p:nvSpPr>
          <p:cNvPr id="346" name="Oval 1"/>
          <p:cNvSpPr/>
          <p:nvPr/>
        </p:nvSpPr>
        <p:spPr>
          <a:xfrm>
            <a:off x="4321742" y="1889624"/>
            <a:ext cx="1225053" cy="1225054"/>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defRPr>
            </a:pPr>
            <a:endParaRPr/>
          </a:p>
        </p:txBody>
      </p:sp>
      <p:sp>
        <p:nvSpPr>
          <p:cNvPr id="347" name="Oval 16"/>
          <p:cNvSpPr/>
          <p:nvPr/>
        </p:nvSpPr>
        <p:spPr>
          <a:xfrm>
            <a:off x="7096534" y="1889624"/>
            <a:ext cx="1225053" cy="1225054"/>
          </a:xfrm>
          <a:prstGeom prst="ellipse">
            <a:avLst/>
          </a:prstGeom>
          <a:solidFill>
            <a:schemeClr val="accent2"/>
          </a:solidFill>
          <a:ln w="12700">
            <a:miter lim="400000"/>
          </a:ln>
        </p:spPr>
        <p:txBody>
          <a:bodyPr lIns="45718" tIns="45718" rIns="45718" bIns="45718" rtlCol="0" anchor="ctr"/>
          <a:lstStyle/>
          <a:p>
            <a:pPr algn="ctr" rtl="0">
              <a:defRPr>
                <a:solidFill>
                  <a:srgbClr val="FFFFFF"/>
                </a:solidFill>
              </a:defRPr>
            </a:pPr>
            <a:endParaRPr/>
          </a:p>
        </p:txBody>
      </p:sp>
      <p:sp>
        <p:nvSpPr>
          <p:cNvPr id="348" name="Oval 17"/>
          <p:cNvSpPr/>
          <p:nvPr/>
        </p:nvSpPr>
        <p:spPr>
          <a:xfrm>
            <a:off x="9871325" y="1889624"/>
            <a:ext cx="1225053" cy="1225054"/>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defRPr>
            </a:pPr>
            <a:endParaRPr/>
          </a:p>
        </p:txBody>
      </p:sp>
      <p:sp>
        <p:nvSpPr>
          <p:cNvPr id="349" name="Text Placeholder 2"/>
          <p:cNvSpPr>
            <a:spLocks noGrp="1"/>
          </p:cNvSpPr>
          <p:nvPr>
            <p:ph type="body" sz="quarter" idx="23"/>
          </p:nvPr>
        </p:nvSpPr>
        <p:spPr>
          <a:xfrm>
            <a:off x="3835717" y="3497259"/>
            <a:ext cx="2197101" cy="578649"/>
          </a:xfrm>
          <a:prstGeom prst="rect">
            <a:avLst/>
          </a:prstGeom>
        </p:spPr>
        <p:txBody>
          <a:bodyPr rtlCol="0"/>
          <a:lstStyle/>
          <a:p>
            <a:pPr rtl="0">
              <a:buClrTx/>
              <a:buChar char="•"/>
            </a:pPr>
            <a:endParaRPr/>
          </a:p>
        </p:txBody>
      </p:sp>
      <p:sp>
        <p:nvSpPr>
          <p:cNvPr id="350" name="Text Placeholder 2"/>
          <p:cNvSpPr>
            <a:spLocks noGrp="1"/>
          </p:cNvSpPr>
          <p:nvPr>
            <p:ph type="body" sz="quarter" idx="24"/>
          </p:nvPr>
        </p:nvSpPr>
        <p:spPr>
          <a:xfrm>
            <a:off x="6610508" y="3497259"/>
            <a:ext cx="2197101" cy="578649"/>
          </a:xfrm>
          <a:prstGeom prst="rect">
            <a:avLst/>
          </a:prstGeom>
        </p:spPr>
        <p:txBody>
          <a:bodyPr rtlCol="0"/>
          <a:lstStyle/>
          <a:p>
            <a:pPr rtl="0">
              <a:buClrTx/>
              <a:buChar char="•"/>
            </a:pPr>
            <a:endParaRPr/>
          </a:p>
        </p:txBody>
      </p:sp>
      <p:sp>
        <p:nvSpPr>
          <p:cNvPr id="351" name="Text Placeholder 2"/>
          <p:cNvSpPr>
            <a:spLocks noGrp="1"/>
          </p:cNvSpPr>
          <p:nvPr>
            <p:ph type="body" sz="quarter" idx="25"/>
          </p:nvPr>
        </p:nvSpPr>
        <p:spPr>
          <a:xfrm>
            <a:off x="9385300" y="3497259"/>
            <a:ext cx="2197100" cy="578649"/>
          </a:xfrm>
          <a:prstGeom prst="rect">
            <a:avLst/>
          </a:prstGeom>
        </p:spPr>
        <p:txBody>
          <a:bodyPr rtlCol="0"/>
          <a:lstStyle/>
          <a:p>
            <a:pPr rtl="0">
              <a:buClrTx/>
              <a:buChar char="•"/>
            </a:pPr>
            <a:endParaRPr/>
          </a:p>
        </p:txBody>
      </p:sp>
      <p:pic>
        <p:nvPicPr>
          <p:cNvPr id="352" name="Picture 21" descr="Picture 21"/>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53"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20508699"/>
      </p:ext>
    </p:extLst>
  </p:cSld>
  <p:clrMapOvr>
    <a:masterClrMapping/>
  </p:clrMapOvr>
  <p:transition spd="med"/>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tx">
  <p:cSld name="37_Custom Layout">
    <p:spTree>
      <p:nvGrpSpPr>
        <p:cNvPr id="1" name=""/>
        <p:cNvGrpSpPr/>
        <p:nvPr/>
      </p:nvGrpSpPr>
      <p:grpSpPr>
        <a:xfrm>
          <a:off x="0" y="0"/>
          <a:ext cx="0" cy="0"/>
          <a:chOff x="0" y="0"/>
          <a:chExt cx="0" cy="0"/>
        </a:xfrm>
      </p:grpSpPr>
      <p:sp>
        <p:nvSpPr>
          <p:cNvPr id="3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61"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200816214"/>
      </p:ext>
    </p:extLst>
  </p:cSld>
  <p:clrMapOvr>
    <a:masterClrMapping/>
  </p:clrMapOvr>
  <p:transition spd="med"/>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tx">
  <p:cSld name="12_Custom Layout">
    <p:spTree>
      <p:nvGrpSpPr>
        <p:cNvPr id="1" name=""/>
        <p:cNvGrpSpPr/>
        <p:nvPr/>
      </p:nvGrpSpPr>
      <p:grpSpPr>
        <a:xfrm>
          <a:off x="0" y="0"/>
          <a:ext cx="0" cy="0"/>
          <a:chOff x="0" y="0"/>
          <a:chExt cx="0" cy="0"/>
        </a:xfrm>
      </p:grpSpPr>
      <p:sp>
        <p:nvSpPr>
          <p:cNvPr id="36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69" name="Click to add title here"/>
          <p:cNvSpPr txBox="1">
            <a:spLocks noGrp="1"/>
          </p:cNvSpPr>
          <p:nvPr>
            <p:ph type="title" hasCustomPrompt="1"/>
          </p:nvPr>
        </p:nvSpPr>
        <p:spPr>
          <a:xfrm>
            <a:off x="609598" y="1475289"/>
            <a:ext cx="2286002" cy="1569661"/>
          </a:xfrm>
          <a:prstGeom prst="rect">
            <a:avLst/>
          </a:prstGeom>
        </p:spPr>
        <p:txBody>
          <a:bodyPr rtlCol="0"/>
          <a:lstStyle/>
          <a:p>
            <a:pPr rtl="0"/>
            <a:r>
              <a:t>Click to add title here</a:t>
            </a:r>
          </a:p>
        </p:txBody>
      </p:sp>
      <p:grpSp>
        <p:nvGrpSpPr>
          <p:cNvPr id="372" name="Group 22"/>
          <p:cNvGrpSpPr/>
          <p:nvPr/>
        </p:nvGrpSpPr>
        <p:grpSpPr>
          <a:xfrm>
            <a:off x="-1" y="1379537"/>
            <a:ext cx="2452690" cy="1"/>
            <a:chOff x="0" y="0"/>
            <a:chExt cx="2452689" cy="0"/>
          </a:xfrm>
        </p:grpSpPr>
        <p:sp>
          <p:nvSpPr>
            <p:cNvPr id="370"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71"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75" name="Group 31"/>
          <p:cNvGrpSpPr/>
          <p:nvPr/>
        </p:nvGrpSpPr>
        <p:grpSpPr>
          <a:xfrm>
            <a:off x="-4" y="6791323"/>
            <a:ext cx="12192006" cy="66679"/>
            <a:chOff x="-1" y="0"/>
            <a:chExt cx="12192004" cy="66677"/>
          </a:xfrm>
        </p:grpSpPr>
        <p:sp>
          <p:nvSpPr>
            <p:cNvPr id="373"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374"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376" name="Picture Placeholder 3"/>
          <p:cNvSpPr>
            <a:spLocks noGrp="1"/>
          </p:cNvSpPr>
          <p:nvPr>
            <p:ph type="pic" sz="quarter" idx="21"/>
          </p:nvPr>
        </p:nvSpPr>
        <p:spPr>
          <a:xfrm>
            <a:off x="4122056" y="1379537"/>
            <a:ext cx="3657602" cy="1843089"/>
          </a:xfrm>
          <a:prstGeom prst="rect">
            <a:avLst/>
          </a:prstGeom>
        </p:spPr>
        <p:txBody>
          <a:bodyPr lIns="91439" tIns="45719" rIns="91439" bIns="45719" rtlCol="0">
            <a:noAutofit/>
          </a:bodyPr>
          <a:lstStyle/>
          <a:p>
            <a:pPr rtl="0"/>
            <a:endParaRPr/>
          </a:p>
        </p:txBody>
      </p:sp>
      <p:sp>
        <p:nvSpPr>
          <p:cNvPr id="377" name="Picture Placeholder 3"/>
          <p:cNvSpPr>
            <a:spLocks noGrp="1"/>
          </p:cNvSpPr>
          <p:nvPr>
            <p:ph type="pic" sz="quarter" idx="22"/>
          </p:nvPr>
        </p:nvSpPr>
        <p:spPr>
          <a:xfrm>
            <a:off x="7899400" y="1379537"/>
            <a:ext cx="3657600" cy="1843089"/>
          </a:xfrm>
          <a:prstGeom prst="rect">
            <a:avLst/>
          </a:prstGeom>
        </p:spPr>
        <p:txBody>
          <a:bodyPr lIns="91439" tIns="45719" rIns="91439" bIns="45719" rtlCol="0">
            <a:noAutofit/>
          </a:bodyPr>
          <a:lstStyle/>
          <a:p>
            <a:pPr rtl="0"/>
            <a:endParaRPr/>
          </a:p>
        </p:txBody>
      </p:sp>
      <p:sp>
        <p:nvSpPr>
          <p:cNvPr id="378" name="Picture Placeholder 3"/>
          <p:cNvSpPr>
            <a:spLocks noGrp="1"/>
          </p:cNvSpPr>
          <p:nvPr>
            <p:ph type="pic" sz="quarter" idx="23"/>
          </p:nvPr>
        </p:nvSpPr>
        <p:spPr>
          <a:xfrm>
            <a:off x="4122056" y="4556916"/>
            <a:ext cx="3657602" cy="1843089"/>
          </a:xfrm>
          <a:prstGeom prst="rect">
            <a:avLst/>
          </a:prstGeom>
        </p:spPr>
        <p:txBody>
          <a:bodyPr lIns="91439" tIns="45719" rIns="91439" bIns="45719" rtlCol="0">
            <a:noAutofit/>
          </a:bodyPr>
          <a:lstStyle/>
          <a:p>
            <a:pPr rtl="0"/>
            <a:endParaRPr/>
          </a:p>
        </p:txBody>
      </p:sp>
      <p:sp>
        <p:nvSpPr>
          <p:cNvPr id="379" name="Picture Placeholder 3"/>
          <p:cNvSpPr>
            <a:spLocks noGrp="1"/>
          </p:cNvSpPr>
          <p:nvPr>
            <p:ph type="pic" sz="quarter" idx="24"/>
          </p:nvPr>
        </p:nvSpPr>
        <p:spPr>
          <a:xfrm>
            <a:off x="7899400" y="4556916"/>
            <a:ext cx="3657600" cy="1843089"/>
          </a:xfrm>
          <a:prstGeom prst="rect">
            <a:avLst/>
          </a:prstGeom>
        </p:spPr>
        <p:txBody>
          <a:bodyPr lIns="91439" tIns="45719" rIns="91439" bIns="45719" rtlCol="0">
            <a:noAutofit/>
          </a:bodyPr>
          <a:lstStyle/>
          <a:p>
            <a:pPr rtl="0"/>
            <a:endParaRPr/>
          </a:p>
        </p:txBody>
      </p:sp>
      <p:sp>
        <p:nvSpPr>
          <p:cNvPr id="380" name="Body Level One…"/>
          <p:cNvSpPr txBox="1">
            <a:spLocks noGrp="1"/>
          </p:cNvSpPr>
          <p:nvPr>
            <p:ph type="body" sz="quarter" idx="1"/>
          </p:nvPr>
        </p:nvSpPr>
        <p:spPr>
          <a:xfrm>
            <a:off x="4122056" y="2903534"/>
            <a:ext cx="3657602" cy="371479"/>
          </a:xfrm>
          <a:prstGeom prst="rect">
            <a:avLst/>
          </a:prstGeom>
          <a:solidFill>
            <a:schemeClr val="accent1"/>
          </a:solidFill>
        </p:spPr>
        <p:txBody>
          <a:bodyPr rtlCol="0"/>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381" name="Text Placeholder 2"/>
          <p:cNvSpPr>
            <a:spLocks noGrp="1"/>
          </p:cNvSpPr>
          <p:nvPr>
            <p:ph type="body" sz="quarter" idx="25"/>
          </p:nvPr>
        </p:nvSpPr>
        <p:spPr>
          <a:xfrm>
            <a:off x="7924800" y="2903534"/>
            <a:ext cx="3657602" cy="371479"/>
          </a:xfrm>
          <a:prstGeom prst="rect">
            <a:avLst/>
          </a:prstGeom>
          <a:solidFill>
            <a:schemeClr val="accent2"/>
          </a:solidFill>
        </p:spPr>
        <p:txBody>
          <a:bodyPr rtlCol="0"/>
          <a:lstStyle/>
          <a:p>
            <a:pPr rtl="0">
              <a:buClrTx/>
              <a:buChar char="•"/>
            </a:pPr>
            <a:endParaRPr/>
          </a:p>
        </p:txBody>
      </p:sp>
      <p:sp>
        <p:nvSpPr>
          <p:cNvPr id="382" name="Text Placeholder 2"/>
          <p:cNvSpPr>
            <a:spLocks noGrp="1"/>
          </p:cNvSpPr>
          <p:nvPr>
            <p:ph type="body" sz="quarter" idx="26"/>
          </p:nvPr>
        </p:nvSpPr>
        <p:spPr>
          <a:xfrm>
            <a:off x="4122056" y="6023535"/>
            <a:ext cx="3657602" cy="371479"/>
          </a:xfrm>
          <a:prstGeom prst="rect">
            <a:avLst/>
          </a:prstGeom>
          <a:solidFill>
            <a:schemeClr val="accent2"/>
          </a:solidFill>
        </p:spPr>
        <p:txBody>
          <a:bodyPr rtlCol="0"/>
          <a:lstStyle/>
          <a:p>
            <a:pPr rtl="0">
              <a:buClrTx/>
              <a:buChar char="•"/>
            </a:pPr>
            <a:endParaRPr/>
          </a:p>
        </p:txBody>
      </p:sp>
      <p:sp>
        <p:nvSpPr>
          <p:cNvPr id="383" name="Text Placeholder 2"/>
          <p:cNvSpPr>
            <a:spLocks noGrp="1"/>
          </p:cNvSpPr>
          <p:nvPr>
            <p:ph type="body" sz="quarter" idx="27"/>
          </p:nvPr>
        </p:nvSpPr>
        <p:spPr>
          <a:xfrm>
            <a:off x="7924800" y="6023535"/>
            <a:ext cx="3657602" cy="371479"/>
          </a:xfrm>
          <a:prstGeom prst="rect">
            <a:avLst/>
          </a:prstGeom>
          <a:solidFill>
            <a:schemeClr val="accent1"/>
          </a:solidFill>
        </p:spPr>
        <p:txBody>
          <a:bodyPr rtlCol="0"/>
          <a:lstStyle/>
          <a:p>
            <a:pPr rtl="0">
              <a:buClrTx/>
              <a:buChar char="•"/>
            </a:pPr>
            <a:endParaRPr/>
          </a:p>
        </p:txBody>
      </p:sp>
      <p:pic>
        <p:nvPicPr>
          <p:cNvPr id="384" name="Picture 21" descr="Picture 21"/>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8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640232700"/>
      </p:ext>
    </p:extLst>
  </p:cSld>
  <p:clrMapOvr>
    <a:masterClrMapping/>
  </p:clrMapOvr>
  <p:transition spd="med"/>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x">
  <p:cSld name="40_Custom Layout">
    <p:spTree>
      <p:nvGrpSpPr>
        <p:cNvPr id="1" name=""/>
        <p:cNvGrpSpPr/>
        <p:nvPr/>
      </p:nvGrpSpPr>
      <p:grpSpPr>
        <a:xfrm>
          <a:off x="0" y="0"/>
          <a:ext cx="0" cy="0"/>
          <a:chOff x="0" y="0"/>
          <a:chExt cx="0" cy="0"/>
        </a:xfrm>
      </p:grpSpPr>
      <p:sp>
        <p:nvSpPr>
          <p:cNvPr id="39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9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037891898"/>
      </p:ext>
    </p:extLst>
  </p:cSld>
  <p:clrMapOvr>
    <a:masterClrMapping/>
  </p:clrMapOvr>
  <p:transition spd="med"/>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tx">
  <p:cSld name="13_Custom Layout">
    <p:spTree>
      <p:nvGrpSpPr>
        <p:cNvPr id="1" name=""/>
        <p:cNvGrpSpPr/>
        <p:nvPr/>
      </p:nvGrpSpPr>
      <p:grpSpPr>
        <a:xfrm>
          <a:off x="0" y="0"/>
          <a:ext cx="0" cy="0"/>
          <a:chOff x="0" y="0"/>
          <a:chExt cx="0" cy="0"/>
        </a:xfrm>
      </p:grpSpPr>
      <p:sp>
        <p:nvSpPr>
          <p:cNvPr id="40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grpSp>
        <p:nvGrpSpPr>
          <p:cNvPr id="403" name="Group 31"/>
          <p:cNvGrpSpPr/>
          <p:nvPr/>
        </p:nvGrpSpPr>
        <p:grpSpPr>
          <a:xfrm>
            <a:off x="-4" y="6791323"/>
            <a:ext cx="12192006" cy="66679"/>
            <a:chOff x="-1" y="0"/>
            <a:chExt cx="12192004" cy="66677"/>
          </a:xfrm>
        </p:grpSpPr>
        <p:sp>
          <p:nvSpPr>
            <p:cNvPr id="401"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02"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04" name="Picture Placeholder 3"/>
          <p:cNvSpPr>
            <a:spLocks noGrp="1"/>
          </p:cNvSpPr>
          <p:nvPr>
            <p:ph type="pic" sz="quarter" idx="21"/>
          </p:nvPr>
        </p:nvSpPr>
        <p:spPr>
          <a:xfrm>
            <a:off x="4574313" y="293912"/>
            <a:ext cx="3727861" cy="2852743"/>
          </a:xfrm>
          <a:prstGeom prst="rect">
            <a:avLst/>
          </a:prstGeom>
        </p:spPr>
        <p:txBody>
          <a:bodyPr lIns="91439" tIns="45719" rIns="91439" bIns="45719" rtlCol="0">
            <a:noAutofit/>
          </a:bodyPr>
          <a:lstStyle/>
          <a:p>
            <a:pPr rtl="0"/>
            <a:endParaRPr/>
          </a:p>
        </p:txBody>
      </p:sp>
      <p:sp>
        <p:nvSpPr>
          <p:cNvPr id="405" name="Picture Placeholder 3"/>
          <p:cNvSpPr>
            <a:spLocks noGrp="1"/>
          </p:cNvSpPr>
          <p:nvPr>
            <p:ph type="pic" sz="quarter" idx="22"/>
          </p:nvPr>
        </p:nvSpPr>
        <p:spPr>
          <a:xfrm>
            <a:off x="8461830" y="293912"/>
            <a:ext cx="3727859" cy="2852743"/>
          </a:xfrm>
          <a:prstGeom prst="rect">
            <a:avLst/>
          </a:prstGeom>
        </p:spPr>
        <p:txBody>
          <a:bodyPr lIns="91439" tIns="45719" rIns="91439" bIns="45719" rtlCol="0">
            <a:noAutofit/>
          </a:bodyPr>
          <a:lstStyle/>
          <a:p>
            <a:pPr rtl="0"/>
            <a:endParaRPr/>
          </a:p>
        </p:txBody>
      </p:sp>
      <p:sp>
        <p:nvSpPr>
          <p:cNvPr id="406" name="Picture Placeholder 3"/>
          <p:cNvSpPr>
            <a:spLocks noGrp="1"/>
          </p:cNvSpPr>
          <p:nvPr>
            <p:ph type="pic" sz="quarter" idx="23"/>
          </p:nvPr>
        </p:nvSpPr>
        <p:spPr>
          <a:xfrm>
            <a:off x="609763" y="3269341"/>
            <a:ext cx="2813466" cy="2852742"/>
          </a:xfrm>
          <a:prstGeom prst="rect">
            <a:avLst/>
          </a:prstGeom>
        </p:spPr>
        <p:txBody>
          <a:bodyPr lIns="91439" tIns="45719" rIns="91439" bIns="45719" rtlCol="0">
            <a:noAutofit/>
          </a:bodyPr>
          <a:lstStyle/>
          <a:p>
            <a:pPr rtl="0"/>
            <a:endParaRPr/>
          </a:p>
        </p:txBody>
      </p:sp>
      <p:sp>
        <p:nvSpPr>
          <p:cNvPr id="407" name="Picture Placeholder 3"/>
          <p:cNvSpPr>
            <a:spLocks noGrp="1"/>
          </p:cNvSpPr>
          <p:nvPr>
            <p:ph type="pic" sz="quarter" idx="24"/>
          </p:nvPr>
        </p:nvSpPr>
        <p:spPr>
          <a:xfrm>
            <a:off x="3547967" y="3269341"/>
            <a:ext cx="2765314" cy="2852742"/>
          </a:xfrm>
          <a:prstGeom prst="rect">
            <a:avLst/>
          </a:prstGeom>
        </p:spPr>
        <p:txBody>
          <a:bodyPr lIns="91439" tIns="45719" rIns="91439" bIns="45719" rtlCol="0">
            <a:noAutofit/>
          </a:bodyPr>
          <a:lstStyle/>
          <a:p>
            <a:pPr rtl="0"/>
            <a:endParaRPr/>
          </a:p>
        </p:txBody>
      </p:sp>
      <p:sp>
        <p:nvSpPr>
          <p:cNvPr id="408" name="Picture Placeholder 3"/>
          <p:cNvSpPr>
            <a:spLocks noGrp="1"/>
          </p:cNvSpPr>
          <p:nvPr>
            <p:ph type="pic" sz="quarter" idx="25"/>
          </p:nvPr>
        </p:nvSpPr>
        <p:spPr>
          <a:xfrm>
            <a:off x="6438017" y="3269341"/>
            <a:ext cx="2813466" cy="2852742"/>
          </a:xfrm>
          <a:prstGeom prst="rect">
            <a:avLst/>
          </a:prstGeom>
        </p:spPr>
        <p:txBody>
          <a:bodyPr lIns="91439" tIns="45719" rIns="91439" bIns="45719" rtlCol="0">
            <a:noAutofit/>
          </a:bodyPr>
          <a:lstStyle/>
          <a:p>
            <a:pPr rtl="0"/>
            <a:endParaRPr/>
          </a:p>
        </p:txBody>
      </p:sp>
      <p:sp>
        <p:nvSpPr>
          <p:cNvPr id="409" name="Picture Placeholder 3"/>
          <p:cNvSpPr>
            <a:spLocks noGrp="1"/>
          </p:cNvSpPr>
          <p:nvPr>
            <p:ph type="pic" sz="quarter" idx="26"/>
          </p:nvPr>
        </p:nvSpPr>
        <p:spPr>
          <a:xfrm>
            <a:off x="9376219" y="3269341"/>
            <a:ext cx="2813466" cy="2852742"/>
          </a:xfrm>
          <a:prstGeom prst="rect">
            <a:avLst/>
          </a:prstGeom>
        </p:spPr>
        <p:txBody>
          <a:bodyPr lIns="91439" tIns="45719" rIns="91439" bIns="45719" rtlCol="0">
            <a:noAutofit/>
          </a:bodyPr>
          <a:lstStyle/>
          <a:p>
            <a:pPr rtl="0"/>
            <a:endParaRPr/>
          </a:p>
        </p:txBody>
      </p:sp>
      <p:sp>
        <p:nvSpPr>
          <p:cNvPr id="410" name="Click to add title here"/>
          <p:cNvSpPr txBox="1">
            <a:spLocks noGrp="1"/>
          </p:cNvSpPr>
          <p:nvPr>
            <p:ph type="title" hasCustomPrompt="1"/>
          </p:nvPr>
        </p:nvSpPr>
        <p:spPr>
          <a:xfrm>
            <a:off x="609598" y="582158"/>
            <a:ext cx="3280232" cy="1077218"/>
          </a:xfrm>
          <a:prstGeom prst="rect">
            <a:avLst/>
          </a:prstGeom>
        </p:spPr>
        <p:txBody>
          <a:bodyPr rtlCol="0"/>
          <a:lstStyle/>
          <a:p>
            <a:pPr rtl="0"/>
            <a:r>
              <a:t>Click to add title here</a:t>
            </a:r>
          </a:p>
        </p:txBody>
      </p:sp>
      <p:grpSp>
        <p:nvGrpSpPr>
          <p:cNvPr id="413" name="Group 50"/>
          <p:cNvGrpSpPr/>
          <p:nvPr/>
        </p:nvGrpSpPr>
        <p:grpSpPr>
          <a:xfrm>
            <a:off x="-1" y="486408"/>
            <a:ext cx="2452690" cy="1"/>
            <a:chOff x="0" y="0"/>
            <a:chExt cx="2452689" cy="0"/>
          </a:xfrm>
        </p:grpSpPr>
        <p:sp>
          <p:nvSpPr>
            <p:cNvPr id="411" name="Straight Connector 51"/>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12" name="Straight Connector 52"/>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414"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80156001"/>
      </p:ext>
    </p:extLst>
  </p:cSld>
  <p:clrMapOvr>
    <a:masterClrMapping/>
  </p:clrMapOvr>
  <p:transition spd="med"/>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tx">
  <p:cSld name="4_Custom Layout">
    <p:spTree>
      <p:nvGrpSpPr>
        <p:cNvPr id="1" name=""/>
        <p:cNvGrpSpPr/>
        <p:nvPr/>
      </p:nvGrpSpPr>
      <p:grpSpPr>
        <a:xfrm>
          <a:off x="0" y="0"/>
          <a:ext cx="0" cy="0"/>
          <a:chOff x="0" y="0"/>
          <a:chExt cx="0" cy="0"/>
        </a:xfrm>
      </p:grpSpPr>
      <p:sp>
        <p:nvSpPr>
          <p:cNvPr id="42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22" name="Click to add title here"/>
          <p:cNvSpPr txBox="1">
            <a:spLocks noGrp="1"/>
          </p:cNvSpPr>
          <p:nvPr>
            <p:ph type="title" hasCustomPrompt="1"/>
          </p:nvPr>
        </p:nvSpPr>
        <p:spPr>
          <a:xfrm>
            <a:off x="609598" y="1988049"/>
            <a:ext cx="2286002" cy="1569662"/>
          </a:xfrm>
          <a:prstGeom prst="rect">
            <a:avLst/>
          </a:prstGeom>
        </p:spPr>
        <p:txBody>
          <a:bodyPr rtlCol="0"/>
          <a:lstStyle/>
          <a:p>
            <a:pPr rtl="0"/>
            <a:r>
              <a:t>Click to add title here</a:t>
            </a:r>
          </a:p>
        </p:txBody>
      </p:sp>
      <p:grpSp>
        <p:nvGrpSpPr>
          <p:cNvPr id="425" name="Group 22"/>
          <p:cNvGrpSpPr/>
          <p:nvPr/>
        </p:nvGrpSpPr>
        <p:grpSpPr>
          <a:xfrm>
            <a:off x="-1" y="1892300"/>
            <a:ext cx="2452690" cy="0"/>
            <a:chOff x="0" y="0"/>
            <a:chExt cx="2452689" cy="0"/>
          </a:xfrm>
        </p:grpSpPr>
        <p:sp>
          <p:nvSpPr>
            <p:cNvPr id="42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2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28" name="Group 31"/>
          <p:cNvGrpSpPr/>
          <p:nvPr/>
        </p:nvGrpSpPr>
        <p:grpSpPr>
          <a:xfrm>
            <a:off x="-4" y="6791323"/>
            <a:ext cx="12192006" cy="66679"/>
            <a:chOff x="-1" y="0"/>
            <a:chExt cx="12192004" cy="66677"/>
          </a:xfrm>
        </p:grpSpPr>
        <p:sp>
          <p:nvSpPr>
            <p:cNvPr id="42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2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29" name="Body Level One…"/>
          <p:cNvSpPr txBox="1">
            <a:spLocks noGrp="1"/>
          </p:cNvSpPr>
          <p:nvPr>
            <p:ph type="body" idx="1"/>
          </p:nvPr>
        </p:nvSpPr>
        <p:spPr>
          <a:xfrm>
            <a:off x="4267200" y="1228789"/>
            <a:ext cx="7315200" cy="4657846"/>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pic>
        <p:nvPicPr>
          <p:cNvPr id="430" name="Picture 13" descr="Picture 1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431"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803923334"/>
      </p:ext>
    </p:extLst>
  </p:cSld>
  <p:clrMapOvr>
    <a:masterClrMapping/>
  </p:clrMapOvr>
  <p:transition spd="med"/>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tx">
  <p:cSld name="44_Custom Layout">
    <p:spTree>
      <p:nvGrpSpPr>
        <p:cNvPr id="1" name=""/>
        <p:cNvGrpSpPr/>
        <p:nvPr/>
      </p:nvGrpSpPr>
      <p:grpSpPr>
        <a:xfrm>
          <a:off x="0" y="0"/>
          <a:ext cx="0" cy="0"/>
          <a:chOff x="0" y="0"/>
          <a:chExt cx="0" cy="0"/>
        </a:xfrm>
      </p:grpSpPr>
      <p:sp>
        <p:nvSpPr>
          <p:cNvPr id="43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3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587959592"/>
      </p:ext>
    </p:extLst>
  </p:cSld>
  <p:clrMapOvr>
    <a:masterClrMapping/>
  </p:clrMapOvr>
  <p:transition spd="med"/>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tx">
  <p:cSld name="5_Custom Layout">
    <p:spTree>
      <p:nvGrpSpPr>
        <p:cNvPr id="1" name=""/>
        <p:cNvGrpSpPr/>
        <p:nvPr/>
      </p:nvGrpSpPr>
      <p:grpSpPr>
        <a:xfrm>
          <a:off x="0" y="0"/>
          <a:ext cx="0" cy="0"/>
          <a:chOff x="0" y="0"/>
          <a:chExt cx="0" cy="0"/>
        </a:xfrm>
      </p:grpSpPr>
      <p:sp>
        <p:nvSpPr>
          <p:cNvPr id="44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47" name="Picture Placeholder 2"/>
          <p:cNvSpPr>
            <a:spLocks noGrp="1"/>
          </p:cNvSpPr>
          <p:nvPr>
            <p:ph type="pic" idx="21"/>
          </p:nvPr>
        </p:nvSpPr>
        <p:spPr>
          <a:xfrm>
            <a:off x="0" y="457200"/>
            <a:ext cx="12192000" cy="2971800"/>
          </a:xfrm>
          <a:prstGeom prst="rect">
            <a:avLst/>
          </a:prstGeom>
        </p:spPr>
        <p:txBody>
          <a:bodyPr lIns="91439" tIns="45719" rIns="91439" bIns="45719" rtlCol="0">
            <a:noAutofit/>
          </a:bodyPr>
          <a:lstStyle/>
          <a:p>
            <a:pPr rtl="0"/>
            <a:endParaRPr/>
          </a:p>
        </p:txBody>
      </p:sp>
      <p:grpSp>
        <p:nvGrpSpPr>
          <p:cNvPr id="450" name="Group 31"/>
          <p:cNvGrpSpPr/>
          <p:nvPr/>
        </p:nvGrpSpPr>
        <p:grpSpPr>
          <a:xfrm>
            <a:off x="-4" y="6791323"/>
            <a:ext cx="12192006" cy="66679"/>
            <a:chOff x="-1" y="0"/>
            <a:chExt cx="12192004" cy="66677"/>
          </a:xfrm>
        </p:grpSpPr>
        <p:sp>
          <p:nvSpPr>
            <p:cNvPr id="448"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49"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51" name="Click to add title here"/>
          <p:cNvSpPr txBox="1">
            <a:spLocks noGrp="1"/>
          </p:cNvSpPr>
          <p:nvPr>
            <p:ph type="title" hasCustomPrompt="1"/>
          </p:nvPr>
        </p:nvSpPr>
        <p:spPr>
          <a:xfrm>
            <a:off x="609598" y="4083551"/>
            <a:ext cx="2286002" cy="1569662"/>
          </a:xfrm>
          <a:prstGeom prst="rect">
            <a:avLst/>
          </a:prstGeom>
        </p:spPr>
        <p:txBody>
          <a:bodyPr rtlCol="0"/>
          <a:lstStyle/>
          <a:p>
            <a:pPr rtl="0"/>
            <a:r>
              <a:t>Click to add title here</a:t>
            </a:r>
          </a:p>
        </p:txBody>
      </p:sp>
      <p:sp>
        <p:nvSpPr>
          <p:cNvPr id="452" name="Body Level One…"/>
          <p:cNvSpPr txBox="1">
            <a:spLocks noGrp="1"/>
          </p:cNvSpPr>
          <p:nvPr>
            <p:ph type="body" sz="quarter" idx="1"/>
          </p:nvPr>
        </p:nvSpPr>
        <p:spPr>
          <a:xfrm>
            <a:off x="6096000" y="4083548"/>
            <a:ext cx="5486400" cy="1856876"/>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453"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104606954"/>
      </p:ext>
    </p:extLst>
  </p:cSld>
  <p:clrMapOvr>
    <a:masterClrMapping/>
  </p:clrMapOvr>
  <p:transition spd="med"/>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tx">
  <p:cSld name="10_Custom Layout">
    <p:spTree>
      <p:nvGrpSpPr>
        <p:cNvPr id="1" name=""/>
        <p:cNvGrpSpPr/>
        <p:nvPr/>
      </p:nvGrpSpPr>
      <p:grpSpPr>
        <a:xfrm>
          <a:off x="0" y="0"/>
          <a:ext cx="0" cy="0"/>
          <a:chOff x="0" y="0"/>
          <a:chExt cx="0" cy="0"/>
        </a:xfrm>
      </p:grpSpPr>
      <p:sp>
        <p:nvSpPr>
          <p:cNvPr id="4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pic>
        <p:nvPicPr>
          <p:cNvPr id="461" name="Picture 4" descr="Picture 4"/>
          <p:cNvPicPr>
            <a:picLocks noChangeAspect="1"/>
          </p:cNvPicPr>
          <p:nvPr/>
        </p:nvPicPr>
        <p:blipFill>
          <a:blip r:embed="rId2"/>
          <a:srcRect t="32714" b="25098"/>
          <a:stretch>
            <a:fillRect/>
          </a:stretch>
        </p:blipFill>
        <p:spPr>
          <a:xfrm>
            <a:off x="0" y="3428998"/>
            <a:ext cx="12192000" cy="3429001"/>
          </a:xfrm>
          <a:prstGeom prst="rect">
            <a:avLst/>
          </a:prstGeom>
          <a:ln w="12700">
            <a:miter lim="400000"/>
          </a:ln>
        </p:spPr>
      </p:pic>
      <p:sp>
        <p:nvSpPr>
          <p:cNvPr id="462" name="Rectangle 1"/>
          <p:cNvSpPr/>
          <p:nvPr/>
        </p:nvSpPr>
        <p:spPr>
          <a:xfrm>
            <a:off x="0" y="3428998"/>
            <a:ext cx="12192000" cy="3429002"/>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rtlCol="0" anchor="ctr"/>
          <a:lstStyle/>
          <a:p>
            <a:pPr algn="ctr" rtl="0">
              <a:defRPr>
                <a:solidFill>
                  <a:srgbClr val="FFFFFF"/>
                </a:solidFill>
              </a:defRPr>
            </a:pPr>
            <a:endParaRPr/>
          </a:p>
        </p:txBody>
      </p:sp>
      <p:sp>
        <p:nvSpPr>
          <p:cNvPr id="463" name="Thank You"/>
          <p:cNvSpPr txBox="1">
            <a:spLocks noGrp="1"/>
          </p:cNvSpPr>
          <p:nvPr>
            <p:ph type="title" hasCustomPrompt="1"/>
          </p:nvPr>
        </p:nvSpPr>
        <p:spPr>
          <a:xfrm>
            <a:off x="609600" y="3725167"/>
            <a:ext cx="10972800" cy="923332"/>
          </a:xfrm>
          <a:prstGeom prst="rect">
            <a:avLst/>
          </a:prstGeom>
        </p:spPr>
        <p:txBody>
          <a:bodyPr rtlCol="0"/>
          <a:lstStyle>
            <a:lvl1pPr>
              <a:defRPr sz="5400">
                <a:solidFill>
                  <a:srgbClr val="FFFFFF"/>
                </a:solidFill>
              </a:defRPr>
            </a:lvl1pPr>
          </a:lstStyle>
          <a:p>
            <a:pPr rtl="0"/>
            <a:r>
              <a:t>Thank You</a:t>
            </a:r>
          </a:p>
        </p:txBody>
      </p:sp>
      <p:grpSp>
        <p:nvGrpSpPr>
          <p:cNvPr id="466" name="Group 31"/>
          <p:cNvGrpSpPr/>
          <p:nvPr/>
        </p:nvGrpSpPr>
        <p:grpSpPr>
          <a:xfrm>
            <a:off x="-4" y="6791323"/>
            <a:ext cx="12192006" cy="66679"/>
            <a:chOff x="-1" y="0"/>
            <a:chExt cx="12192004" cy="66677"/>
          </a:xfrm>
        </p:grpSpPr>
        <p:sp>
          <p:nvSpPr>
            <p:cNvPr id="464"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65"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67" name="Body Level One…"/>
          <p:cNvSpPr txBox="1">
            <a:spLocks noGrp="1"/>
          </p:cNvSpPr>
          <p:nvPr>
            <p:ph type="body" sz="quarter" idx="1" hasCustomPrompt="1"/>
          </p:nvPr>
        </p:nvSpPr>
        <p:spPr>
          <a:xfrm>
            <a:off x="609600" y="4820711"/>
            <a:ext cx="4115826" cy="341556"/>
          </a:xfrm>
          <a:prstGeom prst="rect">
            <a:avLst/>
          </a:prstGeom>
        </p:spPr>
        <p:txBody>
          <a:bodyPr rtlCol="0"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pPr rtl="0"/>
            <a:r>
              <a:t>Contact Us: </a:t>
            </a:r>
          </a:p>
          <a:p>
            <a:pPr lvl="1" rtl="0"/>
            <a:endParaRPr/>
          </a:p>
          <a:p>
            <a:pPr lvl="2" rtl="0"/>
            <a:endParaRPr/>
          </a:p>
          <a:p>
            <a:pPr lvl="3" rtl="0"/>
            <a:endParaRPr/>
          </a:p>
          <a:p>
            <a:pPr lvl="4" rtl="0"/>
            <a:endParaRPr/>
          </a:p>
        </p:txBody>
      </p:sp>
      <p:sp>
        <p:nvSpPr>
          <p:cNvPr id="468" name="Text Placeholder 21"/>
          <p:cNvSpPr>
            <a:spLocks noGrp="1"/>
          </p:cNvSpPr>
          <p:nvPr>
            <p:ph type="body" sz="quarter" idx="21" hasCustomPrompt="1"/>
          </p:nvPr>
        </p:nvSpPr>
        <p:spPr>
          <a:xfrm>
            <a:off x="1048632" y="5344721"/>
            <a:ext cx="2927021" cy="341556"/>
          </a:xfrm>
          <a:prstGeom prst="rect">
            <a:avLst/>
          </a:prstGeom>
        </p:spPr>
        <p:txBody>
          <a:bodyPr rtlCol="0" anchor="ctr"/>
          <a:lstStyle>
            <a:lvl1pPr marL="0" indent="0">
              <a:buClrTx/>
              <a:buSzTx/>
              <a:buFontTx/>
              <a:buNone/>
              <a:defRPr sz="1400">
                <a:solidFill>
                  <a:srgbClr val="FFFFFF"/>
                </a:solidFill>
              </a:defRPr>
            </a:lvl1pPr>
          </a:lstStyle>
          <a:p>
            <a:pPr rtl="0"/>
            <a:r>
              <a:t>Add Location</a:t>
            </a:r>
          </a:p>
        </p:txBody>
      </p:sp>
      <p:sp>
        <p:nvSpPr>
          <p:cNvPr id="469" name="Text Placeholder 21"/>
          <p:cNvSpPr>
            <a:spLocks noGrp="1"/>
          </p:cNvSpPr>
          <p:nvPr>
            <p:ph type="body" sz="quarter" idx="22" hasCustomPrompt="1"/>
          </p:nvPr>
        </p:nvSpPr>
        <p:spPr>
          <a:xfrm>
            <a:off x="1048632" y="5771038"/>
            <a:ext cx="2552477" cy="341556"/>
          </a:xfrm>
          <a:prstGeom prst="rect">
            <a:avLst/>
          </a:prstGeom>
        </p:spPr>
        <p:txBody>
          <a:bodyPr rtlCol="0" anchor="ctr"/>
          <a:lstStyle>
            <a:lvl1pPr marL="0" indent="0">
              <a:buClrTx/>
              <a:buSzTx/>
              <a:buFontTx/>
              <a:buNone/>
              <a:defRPr sz="1400">
                <a:solidFill>
                  <a:srgbClr val="FFFFFF"/>
                </a:solidFill>
              </a:defRPr>
            </a:lvl1pPr>
          </a:lstStyle>
          <a:p>
            <a:pPr rtl="0"/>
            <a:r>
              <a:t>Add phone</a:t>
            </a:r>
          </a:p>
        </p:txBody>
      </p:sp>
      <p:sp>
        <p:nvSpPr>
          <p:cNvPr id="470" name="Text Placeholder 21"/>
          <p:cNvSpPr>
            <a:spLocks noGrp="1"/>
          </p:cNvSpPr>
          <p:nvPr>
            <p:ph type="body" sz="quarter" idx="23" hasCustomPrompt="1"/>
          </p:nvPr>
        </p:nvSpPr>
        <p:spPr>
          <a:xfrm>
            <a:off x="1048632" y="6197358"/>
            <a:ext cx="3175450" cy="341556"/>
          </a:xfrm>
          <a:prstGeom prst="rect">
            <a:avLst/>
          </a:prstGeom>
        </p:spPr>
        <p:txBody>
          <a:bodyPr rtlCol="0" anchor="ctr"/>
          <a:lstStyle>
            <a:lvl1pPr marL="0" indent="0">
              <a:buClrTx/>
              <a:buSzTx/>
              <a:buFontTx/>
              <a:buNone/>
              <a:defRPr sz="1400">
                <a:solidFill>
                  <a:srgbClr val="FFFFFF"/>
                </a:solidFill>
              </a:defRPr>
            </a:lvl1pPr>
          </a:lstStyle>
          <a:p>
            <a:pPr rtl="0"/>
            <a:r>
              <a:t>Add Email</a:t>
            </a:r>
          </a:p>
        </p:txBody>
      </p:sp>
      <p:pic>
        <p:nvPicPr>
          <p:cNvPr id="471"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472"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667497109"/>
      </p:ext>
    </p:extLst>
  </p:cSld>
  <p:clrMapOvr>
    <a:masterClrMapping/>
  </p:clrMapOvr>
  <p:transition spd="med"/>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tx">
  <p:cSld name="48_Custom Layout">
    <p:spTree>
      <p:nvGrpSpPr>
        <p:cNvPr id="1" name=""/>
        <p:cNvGrpSpPr/>
        <p:nvPr/>
      </p:nvGrpSpPr>
      <p:grpSpPr>
        <a:xfrm>
          <a:off x="0" y="0"/>
          <a:ext cx="0" cy="0"/>
          <a:chOff x="0" y="0"/>
          <a:chExt cx="0" cy="0"/>
        </a:xfrm>
      </p:grpSpPr>
      <p:sp>
        <p:nvSpPr>
          <p:cNvPr id="479"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80"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084180587"/>
      </p:ext>
    </p:extLst>
  </p:cSld>
  <p:clrMapOvr>
    <a:masterClrMapping/>
  </p:clrMapOvr>
  <p:transition spd="med"/>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sp>
        <p:nvSpPr>
          <p:cNvPr id="487" name="Title Text"/>
          <p:cNvSpPr txBox="1">
            <a:spLocks noGrp="1"/>
          </p:cNvSpPr>
          <p:nvPr>
            <p:ph type="title"/>
          </p:nvPr>
        </p:nvSpPr>
        <p:spPr>
          <a:xfrm>
            <a:off x="304800" y="2573864"/>
            <a:ext cx="11582400" cy="1798642"/>
          </a:xfrm>
          <a:prstGeom prst="rect">
            <a:avLst/>
          </a:prstGeom>
        </p:spPr>
        <p:txBody>
          <a:bodyPr lIns="0" tIns="0" rIns="0" bIns="0" rtlCol="0" anchor="b"/>
          <a:lstStyle>
            <a:lvl1pPr>
              <a:lnSpc>
                <a:spcPct val="90000"/>
              </a:lnSpc>
              <a:defRPr sz="4400">
                <a:solidFill>
                  <a:srgbClr val="002850"/>
                </a:solidFill>
              </a:defRPr>
            </a:lvl1pPr>
          </a:lstStyle>
          <a:p>
            <a:pPr rtl="0"/>
            <a:r>
              <a:t>Title Text</a:t>
            </a:r>
          </a:p>
        </p:txBody>
      </p:sp>
      <p:sp>
        <p:nvSpPr>
          <p:cNvPr id="488" name="Body Level One…"/>
          <p:cNvSpPr txBox="1">
            <a:spLocks noGrp="1"/>
          </p:cNvSpPr>
          <p:nvPr>
            <p:ph type="body" sz="quarter" idx="1"/>
          </p:nvPr>
        </p:nvSpPr>
        <p:spPr>
          <a:xfrm>
            <a:off x="304800" y="4486807"/>
            <a:ext cx="11582400" cy="1416053"/>
          </a:xfrm>
          <a:prstGeom prst="rect">
            <a:avLst/>
          </a:prstGeom>
        </p:spPr>
        <p:txBody>
          <a:bodyPr lIns="0" tIns="0" rIns="0" bIns="0" rtlCol="0"/>
          <a:lstStyle>
            <a:lvl1pPr marL="0" indent="0">
              <a:lnSpc>
                <a:spcPct val="100000"/>
              </a:lnSpc>
              <a:spcBef>
                <a:spcPts val="600"/>
              </a:spcBef>
              <a:buClrTx/>
              <a:buSzTx/>
              <a:buFontTx/>
              <a:buNone/>
              <a:defRPr sz="2800">
                <a:solidFill>
                  <a:srgbClr val="363636"/>
                </a:solidFill>
              </a:defRPr>
            </a:lvl1pPr>
            <a:lvl2pPr marL="733953" indent="-481542">
              <a:lnSpc>
                <a:spcPct val="100000"/>
              </a:lnSpc>
              <a:spcBef>
                <a:spcPts val="600"/>
              </a:spcBef>
              <a:buClrTx/>
              <a:buFontTx/>
              <a:buChar char="–"/>
              <a:defRPr sz="2800">
                <a:solidFill>
                  <a:srgbClr val="363636"/>
                </a:solidFill>
              </a:defRPr>
            </a:lvl2pPr>
            <a:lvl3pPr marL="951264" indent="-387702">
              <a:lnSpc>
                <a:spcPct val="100000"/>
              </a:lnSpc>
              <a:spcBef>
                <a:spcPts val="600"/>
              </a:spcBef>
              <a:buClrTx/>
              <a:buFontTx/>
              <a:buChar char="•"/>
              <a:defRPr sz="2800">
                <a:solidFill>
                  <a:srgbClr val="363636"/>
                </a:solidFill>
              </a:defRPr>
            </a:lvl3pPr>
            <a:lvl4pPr marL="1261357" indent="-446970">
              <a:lnSpc>
                <a:spcPct val="100000"/>
              </a:lnSpc>
              <a:spcBef>
                <a:spcPts val="600"/>
              </a:spcBef>
              <a:buClrTx/>
              <a:buFontTx/>
              <a:buChar char="–"/>
              <a:defRPr sz="2800">
                <a:solidFill>
                  <a:srgbClr val="363636"/>
                </a:solidFill>
              </a:defRPr>
            </a:lvl4pPr>
            <a:lvl5pPr marL="1550282" indent="-446970">
              <a:lnSpc>
                <a:spcPct val="100000"/>
              </a:lnSpc>
              <a:spcBef>
                <a:spcPts val="600"/>
              </a:spcBef>
              <a:buClrTx/>
              <a:buFontTx/>
              <a:buChar char="»"/>
              <a:defRPr sz="28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491" name="Group 4"/>
          <p:cNvGrpSpPr/>
          <p:nvPr/>
        </p:nvGrpSpPr>
        <p:grpSpPr>
          <a:xfrm>
            <a:off x="304798" y="4411133"/>
            <a:ext cx="4450409" cy="12702"/>
            <a:chOff x="0" y="0"/>
            <a:chExt cx="4450407" cy="12701"/>
          </a:xfrm>
        </p:grpSpPr>
        <p:sp>
          <p:nvSpPr>
            <p:cNvPr id="489" name="Straight Connector 5"/>
            <p:cNvSpPr/>
            <p:nvPr/>
          </p:nvSpPr>
          <p:spPr>
            <a:xfrm flipH="1" flipV="1">
              <a:off x="-1" y="0"/>
              <a:ext cx="3772029" cy="12702"/>
            </a:xfrm>
            <a:prstGeom prst="line">
              <a:avLst/>
            </a:prstGeom>
            <a:noFill/>
            <a:ln w="44450" cap="rnd">
              <a:solidFill>
                <a:srgbClr val="E83E1D"/>
              </a:solidFill>
              <a:prstDash val="solid"/>
              <a:round/>
            </a:ln>
            <a:effectLst/>
          </p:spPr>
          <p:txBody>
            <a:bodyPr wrap="square" lIns="45718" tIns="45718" rIns="45718" bIns="45718" numCol="1" rtlCol="0" anchor="t">
              <a:noAutofit/>
            </a:bodyPr>
            <a:lstStyle/>
            <a:p>
              <a:pPr rtl="0"/>
              <a:endParaRPr/>
            </a:p>
          </p:txBody>
        </p:sp>
        <p:sp>
          <p:nvSpPr>
            <p:cNvPr id="490" name="Straight Connector 6"/>
            <p:cNvSpPr/>
            <p:nvPr/>
          </p:nvSpPr>
          <p:spPr>
            <a:xfrm flipH="1" flipV="1">
              <a:off x="678378" y="0"/>
              <a:ext cx="3772030" cy="12702"/>
            </a:xfrm>
            <a:prstGeom prst="line">
              <a:avLst/>
            </a:prstGeom>
            <a:noFill/>
            <a:ln w="44450" cap="rnd">
              <a:solidFill>
                <a:schemeClr val="accent1"/>
              </a:solidFill>
              <a:prstDash val="solid"/>
              <a:round/>
            </a:ln>
            <a:effectLst/>
          </p:spPr>
          <p:txBody>
            <a:bodyPr wrap="square" lIns="45718" tIns="45718" rIns="45718" bIns="45718" numCol="1" rtlCol="0" anchor="t">
              <a:noAutofit/>
            </a:bodyPr>
            <a:lstStyle/>
            <a:p>
              <a:pPr rtl="0"/>
              <a:endParaRPr/>
            </a:p>
          </p:txBody>
        </p:sp>
      </p:grpSp>
      <p:grpSp>
        <p:nvGrpSpPr>
          <p:cNvPr id="494" name="Group 7"/>
          <p:cNvGrpSpPr/>
          <p:nvPr/>
        </p:nvGrpSpPr>
        <p:grpSpPr>
          <a:xfrm>
            <a:off x="-4" y="6791321"/>
            <a:ext cx="12192005" cy="66682"/>
            <a:chOff x="-1" y="-1"/>
            <a:chExt cx="12192003" cy="66680"/>
          </a:xfrm>
        </p:grpSpPr>
        <p:sp>
          <p:nvSpPr>
            <p:cNvPr id="492" name="Rectangle 8"/>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493" name="Rectangle 9"/>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495"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019806753"/>
      </p:ext>
    </p:extLst>
  </p:cSld>
  <p:clrMapOvr>
    <a:masterClrMapping/>
  </p:clrMapOvr>
  <p:transition spd="med"/>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pic>
        <p:nvPicPr>
          <p:cNvPr id="502" name="Picture 6" descr="Picture 6"/>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503" name="Subtitle 2"/>
          <p:cNvSpPr txBox="1"/>
          <p:nvPr/>
        </p:nvSpPr>
        <p:spPr>
          <a:xfrm>
            <a:off x="1717502" y="6099204"/>
            <a:ext cx="9360060" cy="532365"/>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grpSp>
        <p:nvGrpSpPr>
          <p:cNvPr id="506" name="Group 3"/>
          <p:cNvGrpSpPr/>
          <p:nvPr/>
        </p:nvGrpSpPr>
        <p:grpSpPr>
          <a:xfrm>
            <a:off x="-4" y="6791321"/>
            <a:ext cx="12192005" cy="66682"/>
            <a:chOff x="-1" y="-1"/>
            <a:chExt cx="12192003" cy="66680"/>
          </a:xfrm>
        </p:grpSpPr>
        <p:sp>
          <p:nvSpPr>
            <p:cNvPr id="504" name="Rectangle 4"/>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05" name="Rectangle 5"/>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07"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754846407"/>
      </p:ext>
    </p:extLst>
  </p:cSld>
  <p:clrMapOvr>
    <a:masterClrMapping/>
  </p:clrMapOvr>
  <p:transition spd="med"/>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grpSp>
        <p:nvGrpSpPr>
          <p:cNvPr id="533" name="Group 4"/>
          <p:cNvGrpSpPr/>
          <p:nvPr/>
        </p:nvGrpSpPr>
        <p:grpSpPr>
          <a:xfrm>
            <a:off x="-4" y="6791321"/>
            <a:ext cx="12192005" cy="66682"/>
            <a:chOff x="-1" y="-1"/>
            <a:chExt cx="12192003" cy="66680"/>
          </a:xfrm>
        </p:grpSpPr>
        <p:sp>
          <p:nvSpPr>
            <p:cNvPr id="531"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32"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36" name="Group 10"/>
          <p:cNvGrpSpPr/>
          <p:nvPr/>
        </p:nvGrpSpPr>
        <p:grpSpPr>
          <a:xfrm>
            <a:off x="-5" y="1072651"/>
            <a:ext cx="9288387" cy="53112"/>
            <a:chOff x="0" y="0"/>
            <a:chExt cx="9288386" cy="53110"/>
          </a:xfrm>
        </p:grpSpPr>
        <p:sp>
          <p:nvSpPr>
            <p:cNvPr id="534"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35"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37"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38" name="Body Level One…"/>
          <p:cNvSpPr txBox="1">
            <a:spLocks noGrp="1"/>
          </p:cNvSpPr>
          <p:nvPr>
            <p:ph type="body" idx="1"/>
          </p:nvPr>
        </p:nvSpPr>
        <p:spPr>
          <a:xfrm>
            <a:off x="304800" y="1246907"/>
            <a:ext cx="11582400" cy="5382494"/>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39"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780723784"/>
      </p:ext>
    </p:extLst>
  </p:cSld>
  <p:clrMapOvr>
    <a:masterClrMapping/>
  </p:clrMapOvr>
  <p:transition spd="med"/>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546" name="Title Text"/>
          <p:cNvSpPr txBox="1">
            <a:spLocks noGrp="1"/>
          </p:cNvSpPr>
          <p:nvPr>
            <p:ph type="title"/>
          </p:nvPr>
        </p:nvSpPr>
        <p:spPr>
          <a:xfrm>
            <a:off x="963084" y="4406905"/>
            <a:ext cx="10363201" cy="1362078"/>
          </a:xfrm>
          <a:prstGeom prst="rect">
            <a:avLst/>
          </a:prstGeom>
        </p:spPr>
        <p:txBody>
          <a:bodyPr lIns="0" tIns="0" rIns="0" bIns="0" rtlCol="0"/>
          <a:lstStyle>
            <a:lvl1pPr>
              <a:lnSpc>
                <a:spcPct val="90000"/>
              </a:lnSpc>
              <a:defRPr sz="4000" cap="all">
                <a:solidFill>
                  <a:srgbClr val="002850"/>
                </a:solidFill>
              </a:defRPr>
            </a:lvl1pPr>
          </a:lstStyle>
          <a:p>
            <a:pPr rtl="0"/>
            <a:r>
              <a:t>Title Text</a:t>
            </a:r>
          </a:p>
        </p:txBody>
      </p:sp>
      <p:sp>
        <p:nvSpPr>
          <p:cNvPr id="547" name="Body Level One…"/>
          <p:cNvSpPr txBox="1">
            <a:spLocks noGrp="1"/>
          </p:cNvSpPr>
          <p:nvPr>
            <p:ph type="body" sz="quarter" idx="1"/>
          </p:nvPr>
        </p:nvSpPr>
        <p:spPr>
          <a:xfrm>
            <a:off x="963084" y="2906713"/>
            <a:ext cx="10363201" cy="1500190"/>
          </a:xfrm>
          <a:prstGeom prst="rect">
            <a:avLst/>
          </a:prstGeom>
        </p:spPr>
        <p:txBody>
          <a:bodyPr lIns="0" tIns="0" rIns="0" bIns="0" rtlCol="0" anchor="b"/>
          <a:lstStyle>
            <a:lvl1pPr marL="0" indent="0">
              <a:lnSpc>
                <a:spcPct val="100000"/>
              </a:lnSpc>
              <a:spcBef>
                <a:spcPts val="600"/>
              </a:spcBef>
              <a:buClrTx/>
              <a:buSzTx/>
              <a:buFontTx/>
              <a:buNone/>
              <a:defRPr sz="2000">
                <a:solidFill>
                  <a:srgbClr val="363636"/>
                </a:solidFill>
              </a:defRPr>
            </a:lvl1pPr>
            <a:lvl2pPr marL="0" indent="0">
              <a:lnSpc>
                <a:spcPct val="100000"/>
              </a:lnSpc>
              <a:spcBef>
                <a:spcPts val="600"/>
              </a:spcBef>
              <a:buClrTx/>
              <a:buSzTx/>
              <a:buFontTx/>
              <a:buNone/>
              <a:defRPr sz="2000">
                <a:solidFill>
                  <a:srgbClr val="363636"/>
                </a:solidFill>
              </a:defRPr>
            </a:lvl2pPr>
            <a:lvl3pPr marL="0" indent="0">
              <a:lnSpc>
                <a:spcPct val="100000"/>
              </a:lnSpc>
              <a:spcBef>
                <a:spcPts val="600"/>
              </a:spcBef>
              <a:buClrTx/>
              <a:buSzTx/>
              <a:buFontTx/>
              <a:buNone/>
              <a:defRPr sz="2000">
                <a:solidFill>
                  <a:srgbClr val="363636"/>
                </a:solidFill>
              </a:defRPr>
            </a:lvl3pPr>
            <a:lvl4pPr marL="0" indent="0">
              <a:lnSpc>
                <a:spcPct val="100000"/>
              </a:lnSpc>
              <a:spcBef>
                <a:spcPts val="600"/>
              </a:spcBef>
              <a:buClrTx/>
              <a:buSzTx/>
              <a:buFontTx/>
              <a:buNone/>
              <a:defRPr sz="2000">
                <a:solidFill>
                  <a:srgbClr val="363636"/>
                </a:solidFill>
              </a:defRPr>
            </a:lvl4pPr>
            <a:lvl5pPr marL="0" indent="0">
              <a:lnSpc>
                <a:spcPct val="100000"/>
              </a:lnSpc>
              <a:spcBef>
                <a:spcPts val="600"/>
              </a:spcBef>
              <a:buClrTx/>
              <a:buSzTx/>
              <a:buFontTx/>
              <a:buNone/>
              <a:defRPr sz="20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48"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925695112"/>
      </p:ext>
    </p:extLst>
  </p:cSld>
  <p:clrMapOvr>
    <a:masterClrMapping/>
  </p:clrMapOvr>
  <p:transition spd="med"/>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grpSp>
        <p:nvGrpSpPr>
          <p:cNvPr id="557" name="Group 4"/>
          <p:cNvGrpSpPr/>
          <p:nvPr/>
        </p:nvGrpSpPr>
        <p:grpSpPr>
          <a:xfrm>
            <a:off x="-4" y="6791321"/>
            <a:ext cx="12192005" cy="66682"/>
            <a:chOff x="-1" y="-1"/>
            <a:chExt cx="12192003" cy="66680"/>
          </a:xfrm>
        </p:grpSpPr>
        <p:sp>
          <p:nvSpPr>
            <p:cNvPr id="555"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56"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60" name="Group 10"/>
          <p:cNvGrpSpPr/>
          <p:nvPr/>
        </p:nvGrpSpPr>
        <p:grpSpPr>
          <a:xfrm>
            <a:off x="-5" y="1072651"/>
            <a:ext cx="9288387" cy="53112"/>
            <a:chOff x="0" y="0"/>
            <a:chExt cx="9288386" cy="53110"/>
          </a:xfrm>
        </p:grpSpPr>
        <p:sp>
          <p:nvSpPr>
            <p:cNvPr id="558"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59"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61"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62" name="Body Level One…"/>
          <p:cNvSpPr txBox="1">
            <a:spLocks noGrp="1"/>
          </p:cNvSpPr>
          <p:nvPr>
            <p:ph type="body" sz="half" idx="1"/>
          </p:nvPr>
        </p:nvSpPr>
        <p:spPr>
          <a:xfrm>
            <a:off x="304800" y="1447800"/>
            <a:ext cx="5689600" cy="5181600"/>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63"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871070173"/>
      </p:ext>
    </p:extLst>
  </p:cSld>
  <p:clrMapOvr>
    <a:masterClrMapping/>
  </p:clrMapOvr>
  <p:transition spd="med"/>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grpSp>
        <p:nvGrpSpPr>
          <p:cNvPr id="572" name="Group 4"/>
          <p:cNvGrpSpPr/>
          <p:nvPr/>
        </p:nvGrpSpPr>
        <p:grpSpPr>
          <a:xfrm>
            <a:off x="-4" y="6791321"/>
            <a:ext cx="12192005" cy="66682"/>
            <a:chOff x="-1" y="-1"/>
            <a:chExt cx="12192003" cy="66680"/>
          </a:xfrm>
        </p:grpSpPr>
        <p:sp>
          <p:nvSpPr>
            <p:cNvPr id="570"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71"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75" name="Group 10"/>
          <p:cNvGrpSpPr/>
          <p:nvPr/>
        </p:nvGrpSpPr>
        <p:grpSpPr>
          <a:xfrm>
            <a:off x="-5" y="1072651"/>
            <a:ext cx="9288387" cy="53112"/>
            <a:chOff x="0" y="0"/>
            <a:chExt cx="9288386" cy="53110"/>
          </a:xfrm>
        </p:grpSpPr>
        <p:sp>
          <p:nvSpPr>
            <p:cNvPr id="573"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74"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76"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77" name="Text Placeholder 4"/>
          <p:cNvSpPr>
            <a:spLocks noGrp="1"/>
          </p:cNvSpPr>
          <p:nvPr>
            <p:ph type="body" sz="quarter" idx="21"/>
          </p:nvPr>
        </p:nvSpPr>
        <p:spPr>
          <a:xfrm>
            <a:off x="6193368" y="1413931"/>
            <a:ext cx="5693837" cy="639766"/>
          </a:xfrm>
          <a:prstGeom prst="rect">
            <a:avLst/>
          </a:prstGeom>
        </p:spPr>
        <p:txBody>
          <a:bodyPr lIns="0" tIns="0" rIns="0" bIns="0" rtlCol="0" anchor="b"/>
          <a:lstStyle/>
          <a:p>
            <a:pPr rtl="0"/>
            <a:endParaRPr/>
          </a:p>
        </p:txBody>
      </p:sp>
      <p:sp>
        <p:nvSpPr>
          <p:cNvPr id="578" name="Title Text"/>
          <p:cNvSpPr txBox="1">
            <a:spLocks noGrp="1"/>
          </p:cNvSpPr>
          <p:nvPr>
            <p:ph type="title"/>
          </p:nvPr>
        </p:nvSpPr>
        <p:spPr>
          <a:xfrm>
            <a:off x="304800" y="228603"/>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79"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0503877"/>
      </p:ext>
    </p:extLst>
  </p:cSld>
  <p:clrMapOvr>
    <a:masterClrMapping/>
  </p:clrMapOvr>
  <p:transition spd="med"/>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grpSp>
        <p:nvGrpSpPr>
          <p:cNvPr id="588" name="Group 4"/>
          <p:cNvGrpSpPr/>
          <p:nvPr/>
        </p:nvGrpSpPr>
        <p:grpSpPr>
          <a:xfrm>
            <a:off x="-4" y="6791321"/>
            <a:ext cx="12192005" cy="66682"/>
            <a:chOff x="-1" y="-1"/>
            <a:chExt cx="12192003" cy="66680"/>
          </a:xfrm>
        </p:grpSpPr>
        <p:sp>
          <p:nvSpPr>
            <p:cNvPr id="586"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87"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91" name="Group 10"/>
          <p:cNvGrpSpPr/>
          <p:nvPr/>
        </p:nvGrpSpPr>
        <p:grpSpPr>
          <a:xfrm>
            <a:off x="-5" y="1072651"/>
            <a:ext cx="9288387" cy="53112"/>
            <a:chOff x="0" y="0"/>
            <a:chExt cx="9288386" cy="53110"/>
          </a:xfrm>
        </p:grpSpPr>
        <p:sp>
          <p:nvSpPr>
            <p:cNvPr id="589"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90"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92"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93"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799160948"/>
      </p:ext>
    </p:extLst>
  </p:cSld>
  <p:clrMapOvr>
    <a:masterClrMapping/>
  </p:clrMapOvr>
  <p:transition spd="med"/>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grpSp>
        <p:nvGrpSpPr>
          <p:cNvPr id="602" name="Group 4"/>
          <p:cNvGrpSpPr/>
          <p:nvPr/>
        </p:nvGrpSpPr>
        <p:grpSpPr>
          <a:xfrm>
            <a:off x="-4" y="6791321"/>
            <a:ext cx="12192005" cy="66682"/>
            <a:chOff x="-1" y="-1"/>
            <a:chExt cx="12192003" cy="66680"/>
          </a:xfrm>
        </p:grpSpPr>
        <p:sp>
          <p:nvSpPr>
            <p:cNvPr id="600"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01"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605" name="Group 10"/>
          <p:cNvGrpSpPr/>
          <p:nvPr/>
        </p:nvGrpSpPr>
        <p:grpSpPr>
          <a:xfrm>
            <a:off x="-5" y="1072651"/>
            <a:ext cx="9288387" cy="53112"/>
            <a:chOff x="0" y="0"/>
            <a:chExt cx="9288386" cy="53110"/>
          </a:xfrm>
        </p:grpSpPr>
        <p:sp>
          <p:nvSpPr>
            <p:cNvPr id="603"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04"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606"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842586465"/>
      </p:ext>
    </p:extLst>
  </p:cSld>
  <p:clrMapOvr>
    <a:masterClrMapping/>
  </p:clrMapOvr>
  <p:transition spd="med"/>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tx">
  <p:cSld name="7_Title Slide">
    <p:spTree>
      <p:nvGrpSpPr>
        <p:cNvPr id="1" name=""/>
        <p:cNvGrpSpPr/>
        <p:nvPr/>
      </p:nvGrpSpPr>
      <p:grpSpPr>
        <a:xfrm>
          <a:off x="0" y="0"/>
          <a:ext cx="0" cy="0"/>
          <a:chOff x="0" y="0"/>
          <a:chExt cx="0" cy="0"/>
        </a:xfrm>
      </p:grpSpPr>
      <p:pic>
        <p:nvPicPr>
          <p:cNvPr id="613" name="Picture 6" descr="Picture 6"/>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614" name="Subtitle 2"/>
          <p:cNvSpPr txBox="1"/>
          <p:nvPr/>
        </p:nvSpPr>
        <p:spPr>
          <a:xfrm>
            <a:off x="1717502" y="6099204"/>
            <a:ext cx="9360060" cy="532365"/>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sp>
        <p:nvSpPr>
          <p:cNvPr id="615"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153973282"/>
      </p:ext>
    </p:extLst>
  </p:cSld>
  <p:clrMapOvr>
    <a:masterClrMapping/>
  </p:clrMapOvr>
  <p:transition spd="med"/>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type="tx">
  <p:cSld name="1_Comparison">
    <p:spTree>
      <p:nvGrpSpPr>
        <p:cNvPr id="1" name=""/>
        <p:cNvGrpSpPr/>
        <p:nvPr/>
      </p:nvGrpSpPr>
      <p:grpSpPr>
        <a:xfrm>
          <a:off x="0" y="0"/>
          <a:ext cx="0" cy="0"/>
          <a:chOff x="0" y="0"/>
          <a:chExt cx="0" cy="0"/>
        </a:xfrm>
      </p:grpSpPr>
      <p:grpSp>
        <p:nvGrpSpPr>
          <p:cNvPr id="624" name="Group 4"/>
          <p:cNvGrpSpPr/>
          <p:nvPr/>
        </p:nvGrpSpPr>
        <p:grpSpPr>
          <a:xfrm>
            <a:off x="-4" y="6791321"/>
            <a:ext cx="12192005" cy="66682"/>
            <a:chOff x="-1" y="-1"/>
            <a:chExt cx="12192003" cy="66680"/>
          </a:xfrm>
        </p:grpSpPr>
        <p:sp>
          <p:nvSpPr>
            <p:cNvPr id="622"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23"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627" name="Group 10"/>
          <p:cNvGrpSpPr/>
          <p:nvPr/>
        </p:nvGrpSpPr>
        <p:grpSpPr>
          <a:xfrm>
            <a:off x="-5" y="1072651"/>
            <a:ext cx="9288387" cy="53112"/>
            <a:chOff x="0" y="0"/>
            <a:chExt cx="9288386" cy="53110"/>
          </a:xfrm>
        </p:grpSpPr>
        <p:sp>
          <p:nvSpPr>
            <p:cNvPr id="625"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26"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628"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629" name="Text Placeholder 4"/>
          <p:cNvSpPr>
            <a:spLocks noGrp="1"/>
          </p:cNvSpPr>
          <p:nvPr>
            <p:ph type="body" sz="quarter" idx="21"/>
          </p:nvPr>
        </p:nvSpPr>
        <p:spPr>
          <a:xfrm>
            <a:off x="6193368" y="1413931"/>
            <a:ext cx="5693837" cy="639766"/>
          </a:xfrm>
          <a:prstGeom prst="rect">
            <a:avLst/>
          </a:prstGeom>
        </p:spPr>
        <p:txBody>
          <a:bodyPr lIns="0" tIns="0" rIns="0" bIns="0" rtlCol="0" anchor="b"/>
          <a:lstStyle/>
          <a:p>
            <a:pPr rtl="0"/>
            <a:endParaRPr/>
          </a:p>
        </p:txBody>
      </p:sp>
      <p:sp>
        <p:nvSpPr>
          <p:cNvPr id="630" name="Title Text"/>
          <p:cNvSpPr txBox="1">
            <a:spLocks noGrp="1"/>
          </p:cNvSpPr>
          <p:nvPr>
            <p:ph type="title"/>
          </p:nvPr>
        </p:nvSpPr>
        <p:spPr>
          <a:xfrm>
            <a:off x="304800" y="131714"/>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631"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85603820"/>
      </p:ext>
    </p:extLst>
  </p:cSld>
  <p:clrMapOvr>
    <a:masterClrMapping/>
  </p:clrMapOvr>
  <p:transition spd="med"/>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type="tx">
  <p:cSld name="8_Title Slide">
    <p:spTree>
      <p:nvGrpSpPr>
        <p:cNvPr id="1" name=""/>
        <p:cNvGrpSpPr/>
        <p:nvPr/>
      </p:nvGrpSpPr>
      <p:grpSpPr>
        <a:xfrm>
          <a:off x="0" y="0"/>
          <a:ext cx="0" cy="0"/>
          <a:chOff x="0" y="0"/>
          <a:chExt cx="0" cy="0"/>
        </a:xfrm>
      </p:grpSpPr>
      <p:pic>
        <p:nvPicPr>
          <p:cNvPr id="638" name="Picture 3" descr="Picture 3"/>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639" name="Subtitle 2"/>
          <p:cNvSpPr txBox="1"/>
          <p:nvPr/>
        </p:nvSpPr>
        <p:spPr>
          <a:xfrm>
            <a:off x="1717502" y="6099204"/>
            <a:ext cx="9360060" cy="532365"/>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a:bodyPr>
          <a:lstStyle/>
          <a:p>
            <a:pPr algn="r" rtl="0">
              <a:spcBef>
                <a:spcPts val="200"/>
              </a:spcBef>
              <a:defRPr sz="1000" b="1">
                <a:solidFill>
                  <a:srgbClr val="363636"/>
                </a:solidFill>
                <a:latin typeface="Arial"/>
                <a:ea typeface="Arial"/>
                <a:cs typeface="Arial"/>
                <a:sym typeface="Arial"/>
              </a:defRPr>
            </a:pPr>
            <a:r>
              <a:t>Supported by Eli Lilly and Company.</a:t>
            </a:r>
          </a:p>
          <a:p>
            <a:pPr algn="r" rtl="0">
              <a:spcBef>
                <a:spcPts val="200"/>
              </a:spcBef>
              <a:defRPr sz="1000">
                <a:solidFill>
                  <a:srgbClr val="363636"/>
                </a:solidFill>
                <a:latin typeface="Arial"/>
                <a:ea typeface="Arial"/>
                <a:cs typeface="Arial"/>
                <a:sym typeface="Arial"/>
              </a:defRPr>
            </a:pPr>
            <a:r>
              <a:t> Eli Lilly and Company has not influenced the content of this publication</a:t>
            </a:r>
          </a:p>
        </p:txBody>
      </p:sp>
      <p:sp>
        <p:nvSpPr>
          <p:cNvPr id="640"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342296624"/>
      </p:ext>
    </p:extLst>
  </p:cSld>
  <p:clrMapOvr>
    <a:masterClrMapping/>
  </p:clrMapOvr>
  <p:transition spd="med"/>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x">
  <p:cSld name="2_Comparison">
    <p:spTree>
      <p:nvGrpSpPr>
        <p:cNvPr id="1" name=""/>
        <p:cNvGrpSpPr/>
        <p:nvPr/>
      </p:nvGrpSpPr>
      <p:grpSpPr>
        <a:xfrm>
          <a:off x="0" y="0"/>
          <a:ext cx="0" cy="0"/>
          <a:chOff x="0" y="0"/>
          <a:chExt cx="0" cy="0"/>
        </a:xfrm>
      </p:grpSpPr>
      <p:grpSp>
        <p:nvGrpSpPr>
          <p:cNvPr id="649" name="Group 4"/>
          <p:cNvGrpSpPr/>
          <p:nvPr/>
        </p:nvGrpSpPr>
        <p:grpSpPr>
          <a:xfrm>
            <a:off x="-4" y="6791321"/>
            <a:ext cx="12192005" cy="66682"/>
            <a:chOff x="-1" y="-1"/>
            <a:chExt cx="12192003" cy="66680"/>
          </a:xfrm>
        </p:grpSpPr>
        <p:sp>
          <p:nvSpPr>
            <p:cNvPr id="647"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48"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652" name="Group 10"/>
          <p:cNvGrpSpPr/>
          <p:nvPr/>
        </p:nvGrpSpPr>
        <p:grpSpPr>
          <a:xfrm>
            <a:off x="-5" y="1072651"/>
            <a:ext cx="9288387" cy="53112"/>
            <a:chOff x="0" y="0"/>
            <a:chExt cx="9288386" cy="53110"/>
          </a:xfrm>
        </p:grpSpPr>
        <p:sp>
          <p:nvSpPr>
            <p:cNvPr id="650"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51"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653"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654" name="Text Placeholder 4"/>
          <p:cNvSpPr>
            <a:spLocks noGrp="1"/>
          </p:cNvSpPr>
          <p:nvPr>
            <p:ph type="body" sz="quarter" idx="21"/>
          </p:nvPr>
        </p:nvSpPr>
        <p:spPr>
          <a:xfrm>
            <a:off x="6193366" y="1413931"/>
            <a:ext cx="5693838" cy="639766"/>
          </a:xfrm>
          <a:prstGeom prst="rect">
            <a:avLst/>
          </a:prstGeom>
        </p:spPr>
        <p:txBody>
          <a:bodyPr lIns="0" tIns="0" rIns="0" bIns="0" rtlCol="0" anchor="b"/>
          <a:lstStyle/>
          <a:p>
            <a:pPr rtl="0"/>
            <a:endParaRPr/>
          </a:p>
        </p:txBody>
      </p:sp>
      <p:sp>
        <p:nvSpPr>
          <p:cNvPr id="655" name="Title Text"/>
          <p:cNvSpPr txBox="1">
            <a:spLocks noGrp="1"/>
          </p:cNvSpPr>
          <p:nvPr>
            <p:ph type="title"/>
          </p:nvPr>
        </p:nvSpPr>
        <p:spPr>
          <a:xfrm>
            <a:off x="304800" y="137765"/>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656"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916277551"/>
      </p:ext>
    </p:extLst>
  </p:cSld>
  <p:clrMapOvr>
    <a:masterClrMapping/>
  </p:clrMapOvr>
  <p:transition spd="med"/>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type="tx">
  <p:cSld name="10_Title Slide">
    <p:bg>
      <p:bgPr>
        <a:solidFill>
          <a:srgbClr val="E7E6E6"/>
        </a:solidFill>
        <a:effectLst/>
      </p:bgPr>
    </p:bg>
    <p:spTree>
      <p:nvGrpSpPr>
        <p:cNvPr id="1" name=""/>
        <p:cNvGrpSpPr/>
        <p:nvPr/>
      </p:nvGrpSpPr>
      <p:grpSpPr>
        <a:xfrm>
          <a:off x="0" y="0"/>
          <a:ext cx="0" cy="0"/>
          <a:chOff x="0" y="0"/>
          <a:chExt cx="0" cy="0"/>
        </a:xfrm>
      </p:grpSpPr>
      <p:sp>
        <p:nvSpPr>
          <p:cNvPr id="663" name="Block Arc 30"/>
          <p:cNvSpPr/>
          <p:nvPr/>
        </p:nvSpPr>
        <p:spPr>
          <a:xfrm rot="5400000">
            <a:off x="-1079014" y="1851920"/>
            <a:ext cx="5419621" cy="11240946"/>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664" name="Block Arc 31"/>
          <p:cNvSpPr/>
          <p:nvPr/>
        </p:nvSpPr>
        <p:spPr>
          <a:xfrm rot="16200000">
            <a:off x="-2350599" y="-3066921"/>
            <a:ext cx="8270030" cy="11588696"/>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665" name="Oval 27"/>
          <p:cNvSpPr/>
          <p:nvPr/>
        </p:nvSpPr>
        <p:spPr>
          <a:xfrm>
            <a:off x="-3773437" y="-1171954"/>
            <a:ext cx="11117616" cy="11117614"/>
          </a:xfrm>
          <a:prstGeom prst="ellipse">
            <a:avLst/>
          </a:prstGeom>
          <a:solidFill>
            <a:srgbClr val="FFFFF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pic>
        <p:nvPicPr>
          <p:cNvPr id="666"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667" name="Presentation title here"/>
          <p:cNvSpPr txBox="1">
            <a:spLocks noGrp="1"/>
          </p:cNvSpPr>
          <p:nvPr>
            <p:ph type="title" hasCustomPrompt="1"/>
          </p:nvPr>
        </p:nvSpPr>
        <p:spPr>
          <a:xfrm>
            <a:off x="609601" y="3182241"/>
            <a:ext cx="4450404" cy="1960567"/>
          </a:xfrm>
          <a:prstGeom prst="rect">
            <a:avLst/>
          </a:prstGeom>
        </p:spPr>
        <p:txBody>
          <a:bodyPr lIns="45718" tIns="45718" rIns="45718" bIns="45718" rtlCol="0" anchor="b"/>
          <a:lstStyle>
            <a:lvl1pPr>
              <a:defRPr sz="4400">
                <a:solidFill>
                  <a:srgbClr val="171716"/>
                </a:solidFill>
              </a:defRPr>
            </a:lvl1pPr>
          </a:lstStyle>
          <a:p>
            <a:pPr rtl="0"/>
            <a:r>
              <a:t>Presentation title here</a:t>
            </a:r>
          </a:p>
        </p:txBody>
      </p:sp>
      <p:sp>
        <p:nvSpPr>
          <p:cNvPr id="668" name="Body Level One…"/>
          <p:cNvSpPr txBox="1">
            <a:spLocks noGrp="1"/>
          </p:cNvSpPr>
          <p:nvPr>
            <p:ph type="body" sz="quarter" idx="1"/>
          </p:nvPr>
        </p:nvSpPr>
        <p:spPr>
          <a:xfrm>
            <a:off x="609601" y="5293485"/>
            <a:ext cx="4450404" cy="345852"/>
          </a:xfrm>
          <a:prstGeom prst="rect">
            <a:avLst/>
          </a:prstGeom>
        </p:spPr>
        <p:txBody>
          <a:bodyPr lIns="45718" tIns="45718" rIns="45718" bIns="45718"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671" name="Group 8"/>
          <p:cNvGrpSpPr/>
          <p:nvPr/>
        </p:nvGrpSpPr>
        <p:grpSpPr>
          <a:xfrm>
            <a:off x="-4" y="5224321"/>
            <a:ext cx="4450410" cy="1"/>
            <a:chOff x="0" y="0"/>
            <a:chExt cx="4450408" cy="0"/>
          </a:xfrm>
        </p:grpSpPr>
        <p:sp>
          <p:nvSpPr>
            <p:cNvPr id="669" name="Straight Connector 23"/>
            <p:cNvSpPr/>
            <p:nvPr/>
          </p:nvSpPr>
          <p:spPr>
            <a:xfrm>
              <a:off x="678379" y="0"/>
              <a:ext cx="3772030"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670" name="Straight Connector 6"/>
            <p:cNvSpPr/>
            <p:nvPr/>
          </p:nvSpPr>
          <p:spPr>
            <a:xfrm>
              <a:off x="0" y="0"/>
              <a:ext cx="3772030"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672" name="Freeform: Shape 29"/>
          <p:cNvSpPr>
            <a:spLocks noGrp="1"/>
          </p:cNvSpPr>
          <p:nvPr>
            <p:ph type="pic" idx="21"/>
          </p:nvPr>
        </p:nvSpPr>
        <p:spPr>
          <a:xfrm>
            <a:off x="5563467" y="0"/>
            <a:ext cx="6628535" cy="6858000"/>
          </a:xfrm>
          <a:prstGeom prst="rect">
            <a:avLst/>
          </a:prstGeom>
        </p:spPr>
        <p:txBody>
          <a:bodyPr lIns="91439" tIns="45719" rIns="91439" bIns="45719" rtlCol="0">
            <a:noAutofit/>
          </a:bodyPr>
          <a:lstStyle/>
          <a:p>
            <a:pPr rtl="0"/>
            <a:endParaRPr/>
          </a:p>
        </p:txBody>
      </p:sp>
      <p:sp>
        <p:nvSpPr>
          <p:cNvPr id="673"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028689434"/>
      </p:ext>
    </p:extLst>
  </p:cSld>
  <p:clrMapOvr>
    <a:masterClrMapping/>
  </p:clrMapOvr>
  <p:transition spd="med"/>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tx">
  <p:cSld name="11_Title Slide">
    <p:spTree>
      <p:nvGrpSpPr>
        <p:cNvPr id="1" name=""/>
        <p:cNvGrpSpPr/>
        <p:nvPr/>
      </p:nvGrpSpPr>
      <p:grpSpPr>
        <a:xfrm>
          <a:off x="0" y="0"/>
          <a:ext cx="0" cy="0"/>
          <a:chOff x="0" y="0"/>
          <a:chExt cx="0" cy="0"/>
        </a:xfrm>
      </p:grpSpPr>
      <p:pic>
        <p:nvPicPr>
          <p:cNvPr id="680"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681" name="Picture Placeholder 21"/>
          <p:cNvSpPr>
            <a:spLocks noGrp="1"/>
          </p:cNvSpPr>
          <p:nvPr>
            <p:ph type="pic" sz="half" idx="21"/>
          </p:nvPr>
        </p:nvSpPr>
        <p:spPr>
          <a:xfrm>
            <a:off x="678378" y="766380"/>
            <a:ext cx="5325206" cy="5325239"/>
          </a:xfrm>
          <a:prstGeom prst="rect">
            <a:avLst/>
          </a:prstGeom>
          <a:ln w="63500">
            <a:solidFill>
              <a:srgbClr val="74707C"/>
            </a:solidFill>
            <a:round/>
          </a:ln>
        </p:spPr>
        <p:txBody>
          <a:bodyPr lIns="91439" tIns="45719" rIns="91439" bIns="45719" rtlCol="0">
            <a:noAutofit/>
          </a:bodyPr>
          <a:lstStyle/>
          <a:p>
            <a:pPr rtl="0"/>
            <a:endParaRPr/>
          </a:p>
        </p:txBody>
      </p:sp>
      <p:pic>
        <p:nvPicPr>
          <p:cNvPr id="682" name="Picture 7" descr="Picture 7"/>
          <p:cNvPicPr>
            <a:picLocks noChangeAspect="1"/>
          </p:cNvPicPr>
          <p:nvPr/>
        </p:nvPicPr>
        <p:blipFill>
          <a:blip r:embed="rId3"/>
          <a:stretch>
            <a:fillRect/>
          </a:stretch>
        </p:blipFill>
        <p:spPr>
          <a:xfrm>
            <a:off x="6605519" y="720500"/>
            <a:ext cx="2700531" cy="980954"/>
          </a:xfrm>
          <a:prstGeom prst="rect">
            <a:avLst/>
          </a:prstGeom>
          <a:ln w="12700">
            <a:miter lim="400000"/>
          </a:ln>
        </p:spPr>
      </p:pic>
      <p:sp>
        <p:nvSpPr>
          <p:cNvPr id="683" name="Presentation title here"/>
          <p:cNvSpPr txBox="1">
            <a:spLocks noGrp="1"/>
          </p:cNvSpPr>
          <p:nvPr>
            <p:ph type="title" hasCustomPrompt="1"/>
          </p:nvPr>
        </p:nvSpPr>
        <p:spPr>
          <a:xfrm>
            <a:off x="6635219" y="2838896"/>
            <a:ext cx="4450404" cy="1379559"/>
          </a:xfrm>
          <a:prstGeom prst="rect">
            <a:avLst/>
          </a:prstGeom>
        </p:spPr>
        <p:txBody>
          <a:bodyPr lIns="0" tIns="0" rIns="0" bIns="0" rtlCol="0" anchor="b"/>
          <a:lstStyle>
            <a:lvl1pPr>
              <a:defRPr sz="4400">
                <a:solidFill>
                  <a:srgbClr val="171716"/>
                </a:solidFill>
              </a:defRPr>
            </a:lvl1pPr>
          </a:lstStyle>
          <a:p>
            <a:pPr rtl="0"/>
            <a:r>
              <a:t>Presentation title here</a:t>
            </a:r>
          </a:p>
        </p:txBody>
      </p:sp>
      <p:sp>
        <p:nvSpPr>
          <p:cNvPr id="684" name="Body Level One…"/>
          <p:cNvSpPr txBox="1">
            <a:spLocks noGrp="1"/>
          </p:cNvSpPr>
          <p:nvPr>
            <p:ph type="body" sz="quarter" idx="1"/>
          </p:nvPr>
        </p:nvSpPr>
        <p:spPr>
          <a:xfrm>
            <a:off x="6635219" y="4369129"/>
            <a:ext cx="4450404" cy="345852"/>
          </a:xfrm>
          <a:prstGeom prst="rect">
            <a:avLst/>
          </a:prstGeom>
        </p:spPr>
        <p:txBody>
          <a:bodyPr lIns="0" tIns="0" rIns="0" bIns="0"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687" name="Group 8"/>
          <p:cNvGrpSpPr/>
          <p:nvPr/>
        </p:nvGrpSpPr>
        <p:grpSpPr>
          <a:xfrm>
            <a:off x="6635217" y="4261630"/>
            <a:ext cx="4450410" cy="12705"/>
            <a:chOff x="0" y="0"/>
            <a:chExt cx="4450408" cy="12704"/>
          </a:xfrm>
        </p:grpSpPr>
        <p:sp>
          <p:nvSpPr>
            <p:cNvPr id="685" name="Straight Connector 23"/>
            <p:cNvSpPr/>
            <p:nvPr/>
          </p:nvSpPr>
          <p:spPr>
            <a:xfrm flipH="1" flipV="1">
              <a:off x="-1" y="0"/>
              <a:ext cx="3772030" cy="12705"/>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686" name="Straight Connector 6"/>
            <p:cNvSpPr/>
            <p:nvPr/>
          </p:nvSpPr>
          <p:spPr>
            <a:xfrm flipH="1" flipV="1">
              <a:off x="678378" y="0"/>
              <a:ext cx="3772030" cy="12705"/>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688" name="Text Placeholder 52"/>
          <p:cNvSpPr>
            <a:spLocks noGrp="1"/>
          </p:cNvSpPr>
          <p:nvPr>
            <p:ph type="body" sz="quarter" idx="22" hasCustomPrompt="1"/>
          </p:nvPr>
        </p:nvSpPr>
        <p:spPr>
          <a:xfrm>
            <a:off x="6667499" y="5852423"/>
            <a:ext cx="2851902" cy="273780"/>
          </a:xfrm>
          <a:prstGeom prst="rect">
            <a:avLst/>
          </a:prstGeom>
        </p:spPr>
        <p:txBody>
          <a:bodyPr lIns="0" tIns="0" rIns="0" bIns="0" rtlCol="0" anchor="b"/>
          <a:lstStyle>
            <a:lvl1pPr marL="0" indent="0">
              <a:lnSpc>
                <a:spcPts val="1900"/>
              </a:lnSpc>
              <a:buClrTx/>
              <a:buSzTx/>
              <a:buFontTx/>
              <a:buNone/>
              <a:defRPr sz="1400">
                <a:solidFill>
                  <a:srgbClr val="171716"/>
                </a:solidFill>
              </a:defRPr>
            </a:lvl1pPr>
          </a:lstStyle>
          <a:p>
            <a:pPr rtl="0"/>
            <a:r>
              <a:t>DATE</a:t>
            </a:r>
          </a:p>
        </p:txBody>
      </p:sp>
      <p:sp>
        <p:nvSpPr>
          <p:cNvPr id="689"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935069231"/>
      </p:ext>
    </p:extLst>
  </p:cSld>
  <p:clrMapOvr>
    <a:masterClrMapping/>
  </p:clrMapOvr>
  <p:transition spd="med"/>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type="tx">
  <p:cSld name="12_Title Slide">
    <p:spTree>
      <p:nvGrpSpPr>
        <p:cNvPr id="1" name=""/>
        <p:cNvGrpSpPr/>
        <p:nvPr/>
      </p:nvGrpSpPr>
      <p:grpSpPr>
        <a:xfrm>
          <a:off x="0" y="0"/>
          <a:ext cx="0" cy="0"/>
          <a:chOff x="0" y="0"/>
          <a:chExt cx="0" cy="0"/>
        </a:xfrm>
      </p:grpSpPr>
      <p:sp>
        <p:nvSpPr>
          <p:cNvPr id="69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697" name="Rectangle 36"/>
          <p:cNvSpPr/>
          <p:nvPr/>
        </p:nvSpPr>
        <p:spPr>
          <a:xfrm>
            <a:off x="11060234" y="6256716"/>
            <a:ext cx="660281" cy="575887"/>
          </a:xfrm>
          <a:prstGeom prst="rect">
            <a:avLst/>
          </a:prstGeom>
          <a:solidFill>
            <a:srgbClr val="FFFFF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698" name="Freeform: Shape 25"/>
          <p:cNvSpPr/>
          <p:nvPr/>
        </p:nvSpPr>
        <p:spPr>
          <a:xfrm flipH="1">
            <a:off x="7425241" y="-1098073"/>
            <a:ext cx="4749021"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699"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00" name="Presentation title here"/>
          <p:cNvSpPr txBox="1">
            <a:spLocks noGrp="1"/>
          </p:cNvSpPr>
          <p:nvPr>
            <p:ph type="title" hasCustomPrompt="1"/>
          </p:nvPr>
        </p:nvSpPr>
        <p:spPr>
          <a:xfrm>
            <a:off x="629785" y="3182241"/>
            <a:ext cx="4450406" cy="1960567"/>
          </a:xfrm>
          <a:prstGeom prst="rect">
            <a:avLst/>
          </a:prstGeom>
        </p:spPr>
        <p:txBody>
          <a:bodyPr lIns="45718" tIns="45718" rIns="45718" bIns="45718" rtlCol="0" anchor="b"/>
          <a:lstStyle>
            <a:lvl1pPr>
              <a:defRPr sz="4400">
                <a:solidFill>
                  <a:srgbClr val="171716"/>
                </a:solidFill>
              </a:defRPr>
            </a:lvl1pPr>
          </a:lstStyle>
          <a:p>
            <a:pPr rtl="0"/>
            <a:r>
              <a:t>Presentation title here</a:t>
            </a:r>
          </a:p>
        </p:txBody>
      </p:sp>
      <p:sp>
        <p:nvSpPr>
          <p:cNvPr id="701" name="Body Level One…"/>
          <p:cNvSpPr txBox="1">
            <a:spLocks noGrp="1"/>
          </p:cNvSpPr>
          <p:nvPr>
            <p:ph type="body" sz="quarter" idx="1"/>
          </p:nvPr>
        </p:nvSpPr>
        <p:spPr>
          <a:xfrm>
            <a:off x="629785" y="5293485"/>
            <a:ext cx="4450406" cy="345852"/>
          </a:xfrm>
          <a:prstGeom prst="rect">
            <a:avLst/>
          </a:prstGeom>
        </p:spPr>
        <p:txBody>
          <a:bodyPr lIns="45718" tIns="45718" rIns="45718" bIns="45718"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702" name="Picture Placeholder 31"/>
          <p:cNvSpPr>
            <a:spLocks noGrp="1"/>
          </p:cNvSpPr>
          <p:nvPr>
            <p:ph type="pic" sz="half" idx="21"/>
          </p:nvPr>
        </p:nvSpPr>
        <p:spPr>
          <a:xfrm>
            <a:off x="7636105" y="0"/>
            <a:ext cx="4555896" cy="6858000"/>
          </a:xfrm>
          <a:prstGeom prst="rect">
            <a:avLst/>
          </a:prstGeom>
        </p:spPr>
        <p:txBody>
          <a:bodyPr lIns="91439" tIns="45719" rIns="91439" bIns="45719" rtlCol="0">
            <a:noAutofit/>
          </a:bodyPr>
          <a:lstStyle/>
          <a:p>
            <a:pPr rtl="0"/>
            <a:endParaRPr/>
          </a:p>
        </p:txBody>
      </p:sp>
      <p:grpSp>
        <p:nvGrpSpPr>
          <p:cNvPr id="705" name="Group 33"/>
          <p:cNvGrpSpPr/>
          <p:nvPr/>
        </p:nvGrpSpPr>
        <p:grpSpPr>
          <a:xfrm>
            <a:off x="-4" y="5224321"/>
            <a:ext cx="4450410" cy="1"/>
            <a:chOff x="0" y="0"/>
            <a:chExt cx="4450408" cy="0"/>
          </a:xfrm>
        </p:grpSpPr>
        <p:sp>
          <p:nvSpPr>
            <p:cNvPr id="703" name="Straight Connector 34"/>
            <p:cNvSpPr/>
            <p:nvPr/>
          </p:nvSpPr>
          <p:spPr>
            <a:xfrm>
              <a:off x="678379" y="0"/>
              <a:ext cx="3772030"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704" name="Straight Connector 35"/>
            <p:cNvSpPr/>
            <p:nvPr/>
          </p:nvSpPr>
          <p:spPr>
            <a:xfrm>
              <a:off x="0" y="0"/>
              <a:ext cx="3772030"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706"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707"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089557545"/>
      </p:ext>
    </p:extLst>
  </p:cSld>
  <p:clrMapOvr>
    <a:masterClrMapping/>
  </p:clrMapOvr>
  <p:transition spd="med"/>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tx">
  <p:cSld name="13_Title Slide">
    <p:spTree>
      <p:nvGrpSpPr>
        <p:cNvPr id="1" name=""/>
        <p:cNvGrpSpPr/>
        <p:nvPr/>
      </p:nvGrpSpPr>
      <p:grpSpPr>
        <a:xfrm>
          <a:off x="0" y="0"/>
          <a:ext cx="0" cy="0"/>
          <a:chOff x="0" y="0"/>
          <a:chExt cx="0" cy="0"/>
        </a:xfrm>
      </p:grpSpPr>
      <p:sp>
        <p:nvSpPr>
          <p:cNvPr id="71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15" name="Picture Placeholder 18"/>
          <p:cNvSpPr>
            <a:spLocks noGrp="1"/>
          </p:cNvSpPr>
          <p:nvPr>
            <p:ph type="pic" sz="half" idx="21"/>
          </p:nvPr>
        </p:nvSpPr>
        <p:spPr>
          <a:xfrm>
            <a:off x="2011363" y="2133600"/>
            <a:ext cx="10180637" cy="1902162"/>
          </a:xfrm>
          <a:prstGeom prst="rect">
            <a:avLst/>
          </a:prstGeom>
        </p:spPr>
        <p:txBody>
          <a:bodyPr lIns="91439" tIns="45719" rIns="91439" bIns="45719" rtlCol="0">
            <a:noAutofit/>
          </a:bodyPr>
          <a:lstStyle/>
          <a:p>
            <a:pPr rtl="0"/>
            <a:endParaRPr/>
          </a:p>
        </p:txBody>
      </p:sp>
      <p:grpSp>
        <p:nvGrpSpPr>
          <p:cNvPr id="719" name="Group 13"/>
          <p:cNvGrpSpPr/>
          <p:nvPr/>
        </p:nvGrpSpPr>
        <p:grpSpPr>
          <a:xfrm>
            <a:off x="2011358" y="4135106"/>
            <a:ext cx="10180327" cy="68935"/>
            <a:chOff x="0" y="0"/>
            <a:chExt cx="10180326" cy="68934"/>
          </a:xfrm>
        </p:grpSpPr>
        <p:sp>
          <p:nvSpPr>
            <p:cNvPr id="716" name="Rectangle 14"/>
            <p:cNvSpPr/>
            <p:nvPr/>
          </p:nvSpPr>
          <p:spPr>
            <a:xfrm>
              <a:off x="-1" y="-1"/>
              <a:ext cx="3396023" cy="6893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17" name="Rectangle 15"/>
            <p:cNvSpPr/>
            <p:nvPr/>
          </p:nvSpPr>
          <p:spPr>
            <a:xfrm>
              <a:off x="3392150" y="-1"/>
              <a:ext cx="3396023" cy="68936"/>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18" name="Rectangle 16"/>
            <p:cNvSpPr/>
            <p:nvPr/>
          </p:nvSpPr>
          <p:spPr>
            <a:xfrm>
              <a:off x="6784302" y="-1"/>
              <a:ext cx="3396024" cy="6893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720" name="Presentation title here"/>
          <p:cNvSpPr txBox="1">
            <a:spLocks noGrp="1"/>
          </p:cNvSpPr>
          <p:nvPr>
            <p:ph type="title" hasCustomPrompt="1"/>
          </p:nvPr>
        </p:nvSpPr>
        <p:spPr>
          <a:xfrm>
            <a:off x="2011359" y="4372311"/>
            <a:ext cx="9571043" cy="728549"/>
          </a:xfrm>
          <a:prstGeom prst="rect">
            <a:avLst/>
          </a:prstGeom>
        </p:spPr>
        <p:txBody>
          <a:bodyPr lIns="45718" tIns="45718" rIns="45718" bIns="45718" rtlCol="0" anchor="b"/>
          <a:lstStyle>
            <a:lvl1pPr>
              <a:defRPr sz="3600">
                <a:solidFill>
                  <a:srgbClr val="171716"/>
                </a:solidFill>
              </a:defRPr>
            </a:lvl1pPr>
          </a:lstStyle>
          <a:p>
            <a:pPr rtl="0"/>
            <a:r>
              <a:t>Presentation title here</a:t>
            </a:r>
          </a:p>
        </p:txBody>
      </p:sp>
      <p:sp>
        <p:nvSpPr>
          <p:cNvPr id="721" name="Body Level One…"/>
          <p:cNvSpPr txBox="1">
            <a:spLocks noGrp="1"/>
          </p:cNvSpPr>
          <p:nvPr>
            <p:ph type="body" sz="quarter" idx="1"/>
          </p:nvPr>
        </p:nvSpPr>
        <p:spPr>
          <a:xfrm>
            <a:off x="2011359" y="5182608"/>
            <a:ext cx="9571043" cy="345852"/>
          </a:xfrm>
          <a:prstGeom prst="rect">
            <a:avLst/>
          </a:prstGeom>
        </p:spPr>
        <p:txBody>
          <a:bodyPr lIns="45718" tIns="45718" rIns="45718" bIns="45718"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722" name="ETOP_IBCSG_Partners_Byline_1L_RGB.jpg" descr="ETOP_IBCSG_Partners_Byline_1L_RGB.jpg"/>
          <p:cNvPicPr>
            <a:picLocks noChangeAspect="1"/>
          </p:cNvPicPr>
          <p:nvPr/>
        </p:nvPicPr>
        <p:blipFill>
          <a:blip r:embed="rId2"/>
          <a:stretch>
            <a:fillRect/>
          </a:stretch>
        </p:blipFill>
        <p:spPr>
          <a:xfrm>
            <a:off x="1942800" y="713707"/>
            <a:ext cx="3279358" cy="1412742"/>
          </a:xfrm>
          <a:prstGeom prst="rect">
            <a:avLst/>
          </a:prstGeom>
          <a:ln w="12700">
            <a:miter lim="400000"/>
          </a:ln>
        </p:spPr>
      </p:pic>
      <p:sp>
        <p:nvSpPr>
          <p:cNvPr id="723"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33717349"/>
      </p:ext>
    </p:extLst>
  </p:cSld>
  <p:clrMapOvr>
    <a:masterClrMapping/>
  </p:clrMapOvr>
  <p:transition spd="med"/>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tx">
  <p:cSld name="15_Title Slide">
    <p:spTree>
      <p:nvGrpSpPr>
        <p:cNvPr id="1" name=""/>
        <p:cNvGrpSpPr/>
        <p:nvPr/>
      </p:nvGrpSpPr>
      <p:grpSpPr>
        <a:xfrm>
          <a:off x="0" y="0"/>
          <a:ext cx="0" cy="0"/>
          <a:chOff x="0" y="0"/>
          <a:chExt cx="0" cy="0"/>
        </a:xfrm>
      </p:grpSpPr>
      <p:sp>
        <p:nvSpPr>
          <p:cNvPr id="73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31" name="Rectangle 1"/>
          <p:cNvSpPr/>
          <p:nvPr/>
        </p:nvSpPr>
        <p:spPr>
          <a:xfrm>
            <a:off x="11265406" y="6536652"/>
            <a:ext cx="151533" cy="188109"/>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3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121502573"/>
      </p:ext>
    </p:extLst>
  </p:cSld>
  <p:clrMapOvr>
    <a:masterClrMapping/>
  </p:clrMapOvr>
  <p:transition spd="med"/>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tx">
  <p:cSld name="11_Custom Layout">
    <p:spTree>
      <p:nvGrpSpPr>
        <p:cNvPr id="1" name=""/>
        <p:cNvGrpSpPr/>
        <p:nvPr/>
      </p:nvGrpSpPr>
      <p:grpSpPr>
        <a:xfrm>
          <a:off x="0" y="0"/>
          <a:ext cx="0" cy="0"/>
          <a:chOff x="0" y="0"/>
          <a:chExt cx="0" cy="0"/>
        </a:xfrm>
      </p:grpSpPr>
      <p:sp>
        <p:nvSpPr>
          <p:cNvPr id="73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40"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41" name="Body Level One…"/>
          <p:cNvSpPr txBox="1">
            <a:spLocks noGrp="1"/>
          </p:cNvSpPr>
          <p:nvPr>
            <p:ph type="body" sz="quarter" idx="1" hasCustomPrompt="1"/>
          </p:nvPr>
        </p:nvSpPr>
        <p:spPr>
          <a:xfrm>
            <a:off x="7678580" y="2061098"/>
            <a:ext cx="324412" cy="236826"/>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742" name="Text Placeholder 52"/>
          <p:cNvSpPr>
            <a:spLocks noGrp="1"/>
          </p:cNvSpPr>
          <p:nvPr>
            <p:ph type="body" sz="quarter" idx="21" hasCustomPrompt="1"/>
          </p:nvPr>
        </p:nvSpPr>
        <p:spPr>
          <a:xfrm>
            <a:off x="7678580" y="2704239"/>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3" name="Text Placeholder 52"/>
          <p:cNvSpPr>
            <a:spLocks noGrp="1"/>
          </p:cNvSpPr>
          <p:nvPr>
            <p:ph type="body" sz="quarter" idx="22" hasCustomPrompt="1"/>
          </p:nvPr>
        </p:nvSpPr>
        <p:spPr>
          <a:xfrm>
            <a:off x="7678580" y="3342428"/>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4" name="Text Placeholder 52"/>
          <p:cNvSpPr>
            <a:spLocks noGrp="1"/>
          </p:cNvSpPr>
          <p:nvPr>
            <p:ph type="body" sz="quarter" idx="23" hasCustomPrompt="1"/>
          </p:nvPr>
        </p:nvSpPr>
        <p:spPr>
          <a:xfrm>
            <a:off x="7678580" y="3983323"/>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5" name="Text Placeholder 52"/>
          <p:cNvSpPr>
            <a:spLocks noGrp="1"/>
          </p:cNvSpPr>
          <p:nvPr>
            <p:ph type="body" sz="quarter" idx="24" hasCustomPrompt="1"/>
          </p:nvPr>
        </p:nvSpPr>
        <p:spPr>
          <a:xfrm>
            <a:off x="7678580" y="4630084"/>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6" name="Text Placeholder 52"/>
          <p:cNvSpPr>
            <a:spLocks noGrp="1"/>
          </p:cNvSpPr>
          <p:nvPr>
            <p:ph type="body" sz="quarter" idx="25"/>
          </p:nvPr>
        </p:nvSpPr>
        <p:spPr>
          <a:xfrm>
            <a:off x="8153478" y="2042622"/>
            <a:ext cx="2851901" cy="273780"/>
          </a:xfrm>
          <a:prstGeom prst="rect">
            <a:avLst/>
          </a:prstGeom>
        </p:spPr>
        <p:txBody>
          <a:bodyPr lIns="0" tIns="0" rIns="0" bIns="0" rtlCol="0"/>
          <a:lstStyle/>
          <a:p>
            <a:pPr rtl="0"/>
            <a:endParaRPr/>
          </a:p>
        </p:txBody>
      </p:sp>
      <p:sp>
        <p:nvSpPr>
          <p:cNvPr id="747" name="Text Placeholder 52"/>
          <p:cNvSpPr>
            <a:spLocks noGrp="1"/>
          </p:cNvSpPr>
          <p:nvPr>
            <p:ph type="body" sz="quarter" idx="26"/>
          </p:nvPr>
        </p:nvSpPr>
        <p:spPr>
          <a:xfrm>
            <a:off x="8153478" y="2685762"/>
            <a:ext cx="2851901" cy="273780"/>
          </a:xfrm>
          <a:prstGeom prst="rect">
            <a:avLst/>
          </a:prstGeom>
        </p:spPr>
        <p:txBody>
          <a:bodyPr lIns="0" tIns="0" rIns="0" bIns="0" rtlCol="0"/>
          <a:lstStyle/>
          <a:p>
            <a:pPr rtl="0"/>
            <a:endParaRPr/>
          </a:p>
        </p:txBody>
      </p:sp>
      <p:sp>
        <p:nvSpPr>
          <p:cNvPr id="748" name="Text Placeholder 52"/>
          <p:cNvSpPr>
            <a:spLocks noGrp="1"/>
          </p:cNvSpPr>
          <p:nvPr>
            <p:ph type="body" sz="quarter" idx="27"/>
          </p:nvPr>
        </p:nvSpPr>
        <p:spPr>
          <a:xfrm>
            <a:off x="8153478" y="3323949"/>
            <a:ext cx="2851901" cy="273780"/>
          </a:xfrm>
          <a:prstGeom prst="rect">
            <a:avLst/>
          </a:prstGeom>
        </p:spPr>
        <p:txBody>
          <a:bodyPr lIns="0" tIns="0" rIns="0" bIns="0" rtlCol="0"/>
          <a:lstStyle/>
          <a:p>
            <a:pPr rtl="0"/>
            <a:endParaRPr/>
          </a:p>
        </p:txBody>
      </p:sp>
      <p:sp>
        <p:nvSpPr>
          <p:cNvPr id="749" name="Text Placeholder 52"/>
          <p:cNvSpPr>
            <a:spLocks noGrp="1"/>
          </p:cNvSpPr>
          <p:nvPr>
            <p:ph type="body" sz="quarter" idx="28"/>
          </p:nvPr>
        </p:nvSpPr>
        <p:spPr>
          <a:xfrm>
            <a:off x="8153478" y="3964847"/>
            <a:ext cx="2851901" cy="273780"/>
          </a:xfrm>
          <a:prstGeom prst="rect">
            <a:avLst/>
          </a:prstGeom>
        </p:spPr>
        <p:txBody>
          <a:bodyPr lIns="0" tIns="0" rIns="0" bIns="0" rtlCol="0"/>
          <a:lstStyle/>
          <a:p>
            <a:pPr rtl="0"/>
            <a:endParaRPr/>
          </a:p>
        </p:txBody>
      </p:sp>
      <p:sp>
        <p:nvSpPr>
          <p:cNvPr id="750" name="Text Placeholder 52"/>
          <p:cNvSpPr>
            <a:spLocks noGrp="1"/>
          </p:cNvSpPr>
          <p:nvPr>
            <p:ph type="body" sz="quarter" idx="29"/>
          </p:nvPr>
        </p:nvSpPr>
        <p:spPr>
          <a:xfrm>
            <a:off x="8153478" y="4611606"/>
            <a:ext cx="2851901" cy="273780"/>
          </a:xfrm>
          <a:prstGeom prst="rect">
            <a:avLst/>
          </a:prstGeom>
        </p:spPr>
        <p:txBody>
          <a:bodyPr lIns="0" tIns="0" rIns="0" bIns="0" rtlCol="0"/>
          <a:lstStyle/>
          <a:p>
            <a:pPr rtl="0"/>
            <a:endParaRPr/>
          </a:p>
        </p:txBody>
      </p:sp>
      <p:sp>
        <p:nvSpPr>
          <p:cNvPr id="751" name="Agenda"/>
          <p:cNvSpPr txBox="1">
            <a:spLocks noGrp="1"/>
          </p:cNvSpPr>
          <p:nvPr>
            <p:ph type="title" hasCustomPrompt="1"/>
          </p:nvPr>
        </p:nvSpPr>
        <p:spPr>
          <a:xfrm>
            <a:off x="609601" y="1959279"/>
            <a:ext cx="3403602" cy="584779"/>
          </a:xfrm>
          <a:prstGeom prst="rect">
            <a:avLst/>
          </a:prstGeom>
        </p:spPr>
        <p:txBody>
          <a:bodyPr lIns="45718" tIns="45718" rIns="45718" bIns="45718" rtlCol="0"/>
          <a:lstStyle/>
          <a:p>
            <a:pPr rtl="0"/>
            <a:r>
              <a:t>Agenda</a:t>
            </a:r>
          </a:p>
        </p:txBody>
      </p:sp>
      <p:grpSp>
        <p:nvGrpSpPr>
          <p:cNvPr id="754" name="Group 22"/>
          <p:cNvGrpSpPr/>
          <p:nvPr/>
        </p:nvGrpSpPr>
        <p:grpSpPr>
          <a:xfrm>
            <a:off x="-2" y="1863525"/>
            <a:ext cx="2452694" cy="1"/>
            <a:chOff x="0" y="0"/>
            <a:chExt cx="2452692" cy="0"/>
          </a:xfrm>
        </p:grpSpPr>
        <p:sp>
          <p:nvSpPr>
            <p:cNvPr id="752"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753"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757" name="Group 31"/>
          <p:cNvGrpSpPr/>
          <p:nvPr/>
        </p:nvGrpSpPr>
        <p:grpSpPr>
          <a:xfrm>
            <a:off x="-8" y="6791320"/>
            <a:ext cx="12192013" cy="66685"/>
            <a:chOff x="-1" y="0"/>
            <a:chExt cx="12192011" cy="66683"/>
          </a:xfrm>
        </p:grpSpPr>
        <p:sp>
          <p:nvSpPr>
            <p:cNvPr id="755"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56"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pic>
        <p:nvPicPr>
          <p:cNvPr id="758" name="Picture 21" descr="Picture 21"/>
          <p:cNvPicPr>
            <a:picLocks noChangeAspect="1"/>
          </p:cNvPicPr>
          <p:nvPr/>
        </p:nvPicPr>
        <p:blipFill>
          <a:blip r:embed="rId2"/>
          <a:stretch>
            <a:fillRect/>
          </a:stretch>
        </p:blipFill>
        <p:spPr>
          <a:xfrm>
            <a:off x="9995351" y="457200"/>
            <a:ext cx="1625604" cy="590491"/>
          </a:xfrm>
          <a:prstGeom prst="rect">
            <a:avLst/>
          </a:prstGeom>
          <a:ln w="12700">
            <a:miter lim="400000"/>
          </a:ln>
        </p:spPr>
      </p:pic>
      <p:sp>
        <p:nvSpPr>
          <p:cNvPr id="759"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27585797"/>
      </p:ext>
    </p:extLst>
  </p:cSld>
  <p:clrMapOvr>
    <a:masterClrMapping/>
  </p:clrMapOvr>
  <p:transition spd="med"/>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tx">
  <p:cSld name="17_Custom Layout">
    <p:spTree>
      <p:nvGrpSpPr>
        <p:cNvPr id="1" name=""/>
        <p:cNvGrpSpPr/>
        <p:nvPr/>
      </p:nvGrpSpPr>
      <p:grpSpPr>
        <a:xfrm>
          <a:off x="0" y="0"/>
          <a:ext cx="0" cy="0"/>
          <a:chOff x="0" y="0"/>
          <a:chExt cx="0" cy="0"/>
        </a:xfrm>
      </p:grpSpPr>
      <p:sp>
        <p:nvSpPr>
          <p:cNvPr id="76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67"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014943024"/>
      </p:ext>
    </p:extLst>
  </p:cSld>
  <p:clrMapOvr>
    <a:masterClrMapping/>
  </p:clrMapOvr>
  <p:transition spd="med"/>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tx">
  <p:cSld name="23_Custom Layout">
    <p:spTree>
      <p:nvGrpSpPr>
        <p:cNvPr id="1" name=""/>
        <p:cNvGrpSpPr/>
        <p:nvPr/>
      </p:nvGrpSpPr>
      <p:grpSpPr>
        <a:xfrm>
          <a:off x="0" y="0"/>
          <a:ext cx="0" cy="0"/>
          <a:chOff x="0" y="0"/>
          <a:chExt cx="0" cy="0"/>
        </a:xfrm>
      </p:grpSpPr>
      <p:sp>
        <p:nvSpPr>
          <p:cNvPr id="77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75"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76" name="Body Level One…"/>
          <p:cNvSpPr txBox="1">
            <a:spLocks noGrp="1"/>
          </p:cNvSpPr>
          <p:nvPr>
            <p:ph type="body" sz="quarter" idx="1" hasCustomPrompt="1"/>
          </p:nvPr>
        </p:nvSpPr>
        <p:spPr>
          <a:xfrm>
            <a:off x="7678580" y="2061098"/>
            <a:ext cx="324412" cy="236826"/>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777" name="Text Placeholder 52"/>
          <p:cNvSpPr>
            <a:spLocks noGrp="1"/>
          </p:cNvSpPr>
          <p:nvPr>
            <p:ph type="body" sz="quarter" idx="21" hasCustomPrompt="1"/>
          </p:nvPr>
        </p:nvSpPr>
        <p:spPr>
          <a:xfrm>
            <a:off x="7678580" y="2704239"/>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78" name="Text Placeholder 52"/>
          <p:cNvSpPr>
            <a:spLocks noGrp="1"/>
          </p:cNvSpPr>
          <p:nvPr>
            <p:ph type="body" sz="quarter" idx="22" hasCustomPrompt="1"/>
          </p:nvPr>
        </p:nvSpPr>
        <p:spPr>
          <a:xfrm>
            <a:off x="7678580" y="3342428"/>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79" name="Text Placeholder 52"/>
          <p:cNvSpPr>
            <a:spLocks noGrp="1"/>
          </p:cNvSpPr>
          <p:nvPr>
            <p:ph type="body" sz="quarter" idx="23" hasCustomPrompt="1"/>
          </p:nvPr>
        </p:nvSpPr>
        <p:spPr>
          <a:xfrm>
            <a:off x="7678580" y="3983323"/>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80" name="Text Placeholder 52"/>
          <p:cNvSpPr>
            <a:spLocks noGrp="1"/>
          </p:cNvSpPr>
          <p:nvPr>
            <p:ph type="body" sz="quarter" idx="24" hasCustomPrompt="1"/>
          </p:nvPr>
        </p:nvSpPr>
        <p:spPr>
          <a:xfrm>
            <a:off x="7678580" y="4630084"/>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81" name="Text Placeholder 52"/>
          <p:cNvSpPr>
            <a:spLocks noGrp="1"/>
          </p:cNvSpPr>
          <p:nvPr>
            <p:ph type="body" sz="quarter" idx="25"/>
          </p:nvPr>
        </p:nvSpPr>
        <p:spPr>
          <a:xfrm>
            <a:off x="8153478" y="2042622"/>
            <a:ext cx="2851901" cy="273780"/>
          </a:xfrm>
          <a:prstGeom prst="rect">
            <a:avLst/>
          </a:prstGeom>
        </p:spPr>
        <p:txBody>
          <a:bodyPr lIns="0" tIns="0" rIns="0" bIns="0" rtlCol="0"/>
          <a:lstStyle/>
          <a:p>
            <a:pPr rtl="0"/>
            <a:endParaRPr/>
          </a:p>
        </p:txBody>
      </p:sp>
      <p:sp>
        <p:nvSpPr>
          <p:cNvPr id="782" name="Text Placeholder 52"/>
          <p:cNvSpPr>
            <a:spLocks noGrp="1"/>
          </p:cNvSpPr>
          <p:nvPr>
            <p:ph type="body" sz="quarter" idx="26"/>
          </p:nvPr>
        </p:nvSpPr>
        <p:spPr>
          <a:xfrm>
            <a:off x="8153478" y="2685762"/>
            <a:ext cx="2851901" cy="273780"/>
          </a:xfrm>
          <a:prstGeom prst="rect">
            <a:avLst/>
          </a:prstGeom>
        </p:spPr>
        <p:txBody>
          <a:bodyPr lIns="0" tIns="0" rIns="0" bIns="0" rtlCol="0"/>
          <a:lstStyle/>
          <a:p>
            <a:pPr rtl="0"/>
            <a:endParaRPr/>
          </a:p>
        </p:txBody>
      </p:sp>
      <p:sp>
        <p:nvSpPr>
          <p:cNvPr id="783" name="Text Placeholder 52"/>
          <p:cNvSpPr>
            <a:spLocks noGrp="1"/>
          </p:cNvSpPr>
          <p:nvPr>
            <p:ph type="body" sz="quarter" idx="27"/>
          </p:nvPr>
        </p:nvSpPr>
        <p:spPr>
          <a:xfrm>
            <a:off x="8153478" y="3323949"/>
            <a:ext cx="2851901" cy="273780"/>
          </a:xfrm>
          <a:prstGeom prst="rect">
            <a:avLst/>
          </a:prstGeom>
        </p:spPr>
        <p:txBody>
          <a:bodyPr lIns="0" tIns="0" rIns="0" bIns="0" rtlCol="0"/>
          <a:lstStyle/>
          <a:p>
            <a:pPr rtl="0"/>
            <a:endParaRPr/>
          </a:p>
        </p:txBody>
      </p:sp>
      <p:sp>
        <p:nvSpPr>
          <p:cNvPr id="784" name="Text Placeholder 52"/>
          <p:cNvSpPr>
            <a:spLocks noGrp="1"/>
          </p:cNvSpPr>
          <p:nvPr>
            <p:ph type="body" sz="quarter" idx="28"/>
          </p:nvPr>
        </p:nvSpPr>
        <p:spPr>
          <a:xfrm>
            <a:off x="8153478" y="3964847"/>
            <a:ext cx="2851901" cy="273780"/>
          </a:xfrm>
          <a:prstGeom prst="rect">
            <a:avLst/>
          </a:prstGeom>
        </p:spPr>
        <p:txBody>
          <a:bodyPr lIns="0" tIns="0" rIns="0" bIns="0" rtlCol="0"/>
          <a:lstStyle/>
          <a:p>
            <a:pPr rtl="0"/>
            <a:endParaRPr/>
          </a:p>
        </p:txBody>
      </p:sp>
      <p:sp>
        <p:nvSpPr>
          <p:cNvPr id="785" name="Text Placeholder 52"/>
          <p:cNvSpPr>
            <a:spLocks noGrp="1"/>
          </p:cNvSpPr>
          <p:nvPr>
            <p:ph type="body" sz="quarter" idx="29"/>
          </p:nvPr>
        </p:nvSpPr>
        <p:spPr>
          <a:xfrm>
            <a:off x="8153478" y="4611606"/>
            <a:ext cx="2851901" cy="273780"/>
          </a:xfrm>
          <a:prstGeom prst="rect">
            <a:avLst/>
          </a:prstGeom>
        </p:spPr>
        <p:txBody>
          <a:bodyPr lIns="0" tIns="0" rIns="0" bIns="0" rtlCol="0"/>
          <a:lstStyle/>
          <a:p>
            <a:pPr rtl="0"/>
            <a:endParaRPr/>
          </a:p>
        </p:txBody>
      </p:sp>
      <p:sp>
        <p:nvSpPr>
          <p:cNvPr id="786" name="Agenda"/>
          <p:cNvSpPr txBox="1">
            <a:spLocks noGrp="1"/>
          </p:cNvSpPr>
          <p:nvPr>
            <p:ph type="title" hasCustomPrompt="1"/>
          </p:nvPr>
        </p:nvSpPr>
        <p:spPr>
          <a:xfrm>
            <a:off x="609601" y="1959279"/>
            <a:ext cx="3403602" cy="584779"/>
          </a:xfrm>
          <a:prstGeom prst="rect">
            <a:avLst/>
          </a:prstGeom>
        </p:spPr>
        <p:txBody>
          <a:bodyPr lIns="45718" tIns="45718" rIns="45718" bIns="45718" rtlCol="0"/>
          <a:lstStyle/>
          <a:p>
            <a:pPr rtl="0"/>
            <a:r>
              <a:t>Agenda</a:t>
            </a:r>
          </a:p>
        </p:txBody>
      </p:sp>
      <p:grpSp>
        <p:nvGrpSpPr>
          <p:cNvPr id="789" name="Group 22"/>
          <p:cNvGrpSpPr/>
          <p:nvPr/>
        </p:nvGrpSpPr>
        <p:grpSpPr>
          <a:xfrm>
            <a:off x="-2" y="1863525"/>
            <a:ext cx="2452694" cy="1"/>
            <a:chOff x="0" y="0"/>
            <a:chExt cx="2452692" cy="0"/>
          </a:xfrm>
        </p:grpSpPr>
        <p:sp>
          <p:nvSpPr>
            <p:cNvPr id="787"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788"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790" name="Picture 33" descr="Picture 33"/>
          <p:cNvPicPr>
            <a:picLocks noChangeAspect="1"/>
          </p:cNvPicPr>
          <p:nvPr/>
        </p:nvPicPr>
        <p:blipFill>
          <a:blip r:embed="rId2"/>
          <a:stretch>
            <a:fillRect/>
          </a:stretch>
        </p:blipFill>
        <p:spPr>
          <a:xfrm>
            <a:off x="609600" y="5825654"/>
            <a:ext cx="1625600" cy="590495"/>
          </a:xfrm>
          <a:prstGeom prst="rect">
            <a:avLst/>
          </a:prstGeom>
          <a:ln w="12700">
            <a:miter lim="400000"/>
          </a:ln>
        </p:spPr>
      </p:pic>
      <p:grpSp>
        <p:nvGrpSpPr>
          <p:cNvPr id="793" name="Group 35"/>
          <p:cNvGrpSpPr/>
          <p:nvPr/>
        </p:nvGrpSpPr>
        <p:grpSpPr>
          <a:xfrm>
            <a:off x="-8" y="6791320"/>
            <a:ext cx="12192013" cy="66685"/>
            <a:chOff x="-1" y="0"/>
            <a:chExt cx="12192011" cy="66683"/>
          </a:xfrm>
        </p:grpSpPr>
        <p:sp>
          <p:nvSpPr>
            <p:cNvPr id="791" name="Rectangle 4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92" name="Rectangle 41"/>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794"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657441409"/>
      </p:ext>
    </p:extLst>
  </p:cSld>
  <p:clrMapOvr>
    <a:masterClrMapping/>
  </p:clrMapOvr>
  <p:transition spd="med"/>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type="tx">
  <p:cSld name="15_Custom Layout">
    <p:spTree>
      <p:nvGrpSpPr>
        <p:cNvPr id="1" name=""/>
        <p:cNvGrpSpPr/>
        <p:nvPr/>
      </p:nvGrpSpPr>
      <p:grpSpPr>
        <a:xfrm>
          <a:off x="0" y="0"/>
          <a:ext cx="0" cy="0"/>
          <a:chOff x="0" y="0"/>
          <a:chExt cx="0" cy="0"/>
        </a:xfrm>
      </p:grpSpPr>
      <p:sp>
        <p:nvSpPr>
          <p:cNvPr id="80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0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380576951"/>
      </p:ext>
    </p:extLst>
  </p:cSld>
  <p:clrMapOvr>
    <a:masterClrMapping/>
  </p:clrMapOvr>
  <p:transition spd="med"/>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tx">
  <p:cSld name="18_Custom Layout">
    <p:spTree>
      <p:nvGrpSpPr>
        <p:cNvPr id="1" name=""/>
        <p:cNvGrpSpPr/>
        <p:nvPr/>
      </p:nvGrpSpPr>
      <p:grpSpPr>
        <a:xfrm>
          <a:off x="0" y="0"/>
          <a:ext cx="0" cy="0"/>
          <a:chOff x="0" y="0"/>
          <a:chExt cx="0" cy="0"/>
        </a:xfrm>
      </p:grpSpPr>
      <p:sp>
        <p:nvSpPr>
          <p:cNvPr id="80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812" name="Group 22"/>
          <p:cNvGrpSpPr/>
          <p:nvPr/>
        </p:nvGrpSpPr>
        <p:grpSpPr>
          <a:xfrm>
            <a:off x="-2" y="457200"/>
            <a:ext cx="2452694" cy="1"/>
            <a:chOff x="0" y="0"/>
            <a:chExt cx="2452692" cy="0"/>
          </a:xfrm>
        </p:grpSpPr>
        <p:sp>
          <p:nvSpPr>
            <p:cNvPr id="810"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11"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15" name="Group 31"/>
          <p:cNvGrpSpPr/>
          <p:nvPr/>
        </p:nvGrpSpPr>
        <p:grpSpPr>
          <a:xfrm>
            <a:off x="-8" y="6791320"/>
            <a:ext cx="12192013" cy="66685"/>
            <a:chOff x="-1" y="0"/>
            <a:chExt cx="12192011" cy="66683"/>
          </a:xfrm>
        </p:grpSpPr>
        <p:sp>
          <p:nvSpPr>
            <p:cNvPr id="813"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14"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pic>
        <p:nvPicPr>
          <p:cNvPr id="816" name="Picture 11" descr="Picture 11"/>
          <p:cNvPicPr>
            <a:picLocks noChangeAspect="1"/>
          </p:cNvPicPr>
          <p:nvPr/>
        </p:nvPicPr>
        <p:blipFill>
          <a:blip r:embed="rId2"/>
          <a:stretch>
            <a:fillRect/>
          </a:stretch>
        </p:blipFill>
        <p:spPr>
          <a:xfrm>
            <a:off x="9998016" y="457200"/>
            <a:ext cx="1625603" cy="590491"/>
          </a:xfrm>
          <a:prstGeom prst="rect">
            <a:avLst/>
          </a:prstGeom>
          <a:ln w="12700">
            <a:miter lim="400000"/>
          </a:ln>
        </p:spPr>
      </p:pic>
      <p:sp>
        <p:nvSpPr>
          <p:cNvPr id="817" name="Click to add title here"/>
          <p:cNvSpPr txBox="1">
            <a:spLocks noGrp="1"/>
          </p:cNvSpPr>
          <p:nvPr>
            <p:ph type="title" hasCustomPrompt="1"/>
          </p:nvPr>
        </p:nvSpPr>
        <p:spPr>
          <a:xfrm>
            <a:off x="609600" y="552950"/>
            <a:ext cx="8763000" cy="584780"/>
          </a:xfrm>
          <a:prstGeom prst="rect">
            <a:avLst/>
          </a:prstGeom>
        </p:spPr>
        <p:txBody>
          <a:bodyPr lIns="45718" tIns="45718" rIns="45718" bIns="45718" rtlCol="0"/>
          <a:lstStyle/>
          <a:p>
            <a:pPr rtl="0"/>
            <a:r>
              <a:t>Click to add title here</a:t>
            </a:r>
          </a:p>
        </p:txBody>
      </p:sp>
      <p:sp>
        <p:nvSpPr>
          <p:cNvPr id="818" name="Body Level One…"/>
          <p:cNvSpPr txBox="1">
            <a:spLocks noGrp="1"/>
          </p:cNvSpPr>
          <p:nvPr>
            <p:ph type="body" idx="1"/>
          </p:nvPr>
        </p:nvSpPr>
        <p:spPr>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819"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759148429"/>
      </p:ext>
    </p:extLst>
  </p:cSld>
  <p:clrMapOvr>
    <a:masterClrMapping/>
  </p:clrMapOvr>
  <p:transition spd="med"/>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tx">
  <p:cSld name="26_Custom Layout">
    <p:spTree>
      <p:nvGrpSpPr>
        <p:cNvPr id="1" name=""/>
        <p:cNvGrpSpPr/>
        <p:nvPr/>
      </p:nvGrpSpPr>
      <p:grpSpPr>
        <a:xfrm>
          <a:off x="0" y="0"/>
          <a:ext cx="0" cy="0"/>
          <a:chOff x="0" y="0"/>
          <a:chExt cx="0" cy="0"/>
        </a:xfrm>
      </p:grpSpPr>
      <p:sp>
        <p:nvSpPr>
          <p:cNvPr id="82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27"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394335506"/>
      </p:ext>
    </p:extLst>
  </p:cSld>
  <p:clrMapOvr>
    <a:masterClrMapping/>
  </p:clrMapOvr>
  <p:transition spd="med"/>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type="tx">
  <p:cSld name="56_Custom Layout">
    <p:spTree>
      <p:nvGrpSpPr>
        <p:cNvPr id="1" name=""/>
        <p:cNvGrpSpPr/>
        <p:nvPr/>
      </p:nvGrpSpPr>
      <p:grpSpPr>
        <a:xfrm>
          <a:off x="0" y="0"/>
          <a:ext cx="0" cy="0"/>
          <a:chOff x="0" y="0"/>
          <a:chExt cx="0" cy="0"/>
        </a:xfrm>
      </p:grpSpPr>
      <p:sp>
        <p:nvSpPr>
          <p:cNvPr id="83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35" name="Rectangle 1"/>
          <p:cNvSpPr/>
          <p:nvPr/>
        </p:nvSpPr>
        <p:spPr>
          <a:xfrm>
            <a:off x="10909300" y="6197505"/>
            <a:ext cx="673100" cy="572081"/>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36" name="Click to add title here"/>
          <p:cNvSpPr txBox="1">
            <a:spLocks noGrp="1"/>
          </p:cNvSpPr>
          <p:nvPr>
            <p:ph type="title" hasCustomPrompt="1"/>
          </p:nvPr>
        </p:nvSpPr>
        <p:spPr>
          <a:xfrm>
            <a:off x="609600" y="552950"/>
            <a:ext cx="8763000" cy="584780"/>
          </a:xfrm>
          <a:prstGeom prst="rect">
            <a:avLst/>
          </a:prstGeom>
        </p:spPr>
        <p:txBody>
          <a:bodyPr lIns="45718" tIns="45718" rIns="45718" bIns="45718" rtlCol="0"/>
          <a:lstStyle/>
          <a:p>
            <a:pPr rtl="0"/>
            <a:r>
              <a:t>Click to add title here</a:t>
            </a:r>
          </a:p>
        </p:txBody>
      </p:sp>
      <p:grpSp>
        <p:nvGrpSpPr>
          <p:cNvPr id="839" name="Group 22"/>
          <p:cNvGrpSpPr/>
          <p:nvPr/>
        </p:nvGrpSpPr>
        <p:grpSpPr>
          <a:xfrm>
            <a:off x="-2" y="457200"/>
            <a:ext cx="2452694" cy="1"/>
            <a:chOff x="0" y="0"/>
            <a:chExt cx="2452692" cy="0"/>
          </a:xfrm>
        </p:grpSpPr>
        <p:sp>
          <p:nvSpPr>
            <p:cNvPr id="837"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38"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42" name="Group 31"/>
          <p:cNvGrpSpPr/>
          <p:nvPr/>
        </p:nvGrpSpPr>
        <p:grpSpPr>
          <a:xfrm>
            <a:off x="-8" y="6791320"/>
            <a:ext cx="12192013" cy="66685"/>
            <a:chOff x="-1" y="0"/>
            <a:chExt cx="12192011" cy="66683"/>
          </a:xfrm>
        </p:grpSpPr>
        <p:sp>
          <p:nvSpPr>
            <p:cNvPr id="840"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41"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843" name="Body Level One…"/>
          <p:cNvSpPr txBox="1">
            <a:spLocks noGrp="1"/>
          </p:cNvSpPr>
          <p:nvPr>
            <p:ph type="body" idx="1"/>
          </p:nvPr>
        </p:nvSpPr>
        <p:spPr>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844" name="Rectangle 21"/>
          <p:cNvSpPr/>
          <p:nvPr/>
        </p:nvSpPr>
        <p:spPr>
          <a:xfrm flipH="1">
            <a:off x="835920" y="6430828"/>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pic>
        <p:nvPicPr>
          <p:cNvPr id="845" name="Picture 15" descr="Picture 15"/>
          <p:cNvPicPr>
            <a:picLocks noChangeAspect="1"/>
          </p:cNvPicPr>
          <p:nvPr/>
        </p:nvPicPr>
        <p:blipFill>
          <a:blip r:embed="rId2"/>
          <a:stretch>
            <a:fillRect/>
          </a:stretch>
        </p:blipFill>
        <p:spPr>
          <a:xfrm>
            <a:off x="9895840" y="5986641"/>
            <a:ext cx="1711681" cy="621761"/>
          </a:xfrm>
          <a:prstGeom prst="rect">
            <a:avLst/>
          </a:prstGeom>
          <a:ln w="12700">
            <a:miter lim="400000"/>
          </a:ln>
        </p:spPr>
      </p:pic>
      <p:sp>
        <p:nvSpPr>
          <p:cNvPr id="846" name="Slide Number"/>
          <p:cNvSpPr txBox="1">
            <a:spLocks noGrp="1"/>
          </p:cNvSpPr>
          <p:nvPr>
            <p:ph type="sldNum" sz="quarter" idx="2"/>
          </p:nvPr>
        </p:nvSpPr>
        <p:spPr>
          <a:xfrm>
            <a:off x="525407" y="6378456"/>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196255399"/>
      </p:ext>
    </p:extLst>
  </p:cSld>
  <p:clrMapOvr>
    <a:masterClrMapping/>
  </p:clrMapOvr>
  <p:transition spd="med"/>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tx">
  <p:cSld name="19_Custom Layout">
    <p:spTree>
      <p:nvGrpSpPr>
        <p:cNvPr id="1" name=""/>
        <p:cNvGrpSpPr/>
        <p:nvPr/>
      </p:nvGrpSpPr>
      <p:grpSpPr>
        <a:xfrm>
          <a:off x="0" y="0"/>
          <a:ext cx="0" cy="0"/>
          <a:chOff x="0" y="0"/>
          <a:chExt cx="0" cy="0"/>
        </a:xfrm>
      </p:grpSpPr>
      <p:sp>
        <p:nvSpPr>
          <p:cNvPr id="85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54"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857" name="Group 22"/>
          <p:cNvGrpSpPr/>
          <p:nvPr/>
        </p:nvGrpSpPr>
        <p:grpSpPr>
          <a:xfrm>
            <a:off x="-2" y="457200"/>
            <a:ext cx="2452694" cy="1"/>
            <a:chOff x="0" y="0"/>
            <a:chExt cx="2452692" cy="0"/>
          </a:xfrm>
        </p:grpSpPr>
        <p:sp>
          <p:nvSpPr>
            <p:cNvPr id="85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5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60" name="Group 31"/>
          <p:cNvGrpSpPr/>
          <p:nvPr/>
        </p:nvGrpSpPr>
        <p:grpSpPr>
          <a:xfrm>
            <a:off x="-8" y="6791320"/>
            <a:ext cx="12192013" cy="66685"/>
            <a:chOff x="-1" y="0"/>
            <a:chExt cx="12192011" cy="66683"/>
          </a:xfrm>
        </p:grpSpPr>
        <p:sp>
          <p:nvSpPr>
            <p:cNvPr id="85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5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861" name="Body Level One…"/>
          <p:cNvSpPr txBox="1">
            <a:spLocks noGrp="1"/>
          </p:cNvSpPr>
          <p:nvPr>
            <p:ph type="body" sz="half" idx="1"/>
          </p:nvPr>
        </p:nvSpPr>
        <p:spPr>
          <a:xfrm>
            <a:off x="609600" y="1346200"/>
            <a:ext cx="5003800" cy="4940302"/>
          </a:xfrm>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862" name="Text Placeholder 2"/>
          <p:cNvSpPr>
            <a:spLocks noGrp="1"/>
          </p:cNvSpPr>
          <p:nvPr>
            <p:ph type="body" sz="half" idx="21"/>
          </p:nvPr>
        </p:nvSpPr>
        <p:spPr>
          <a:xfrm>
            <a:off x="6578600" y="1346197"/>
            <a:ext cx="5003800" cy="4940306"/>
          </a:xfrm>
          <a:prstGeom prst="rect">
            <a:avLst/>
          </a:prstGeom>
        </p:spPr>
        <p:txBody>
          <a:bodyPr lIns="45718" tIns="45718" rIns="45718" bIns="45718" rtlCol="0"/>
          <a:lstStyle/>
          <a:p>
            <a:pPr rtl="0"/>
            <a:endParaRPr/>
          </a:p>
        </p:txBody>
      </p:sp>
      <p:pic>
        <p:nvPicPr>
          <p:cNvPr id="863" name="Picture 15" descr="Picture 15"/>
          <p:cNvPicPr>
            <a:picLocks noChangeAspect="1"/>
          </p:cNvPicPr>
          <p:nvPr/>
        </p:nvPicPr>
        <p:blipFill>
          <a:blip r:embed="rId2"/>
          <a:stretch>
            <a:fillRect/>
          </a:stretch>
        </p:blipFill>
        <p:spPr>
          <a:xfrm>
            <a:off x="9993541" y="457200"/>
            <a:ext cx="1625604" cy="590491"/>
          </a:xfrm>
          <a:prstGeom prst="rect">
            <a:avLst/>
          </a:prstGeom>
          <a:ln w="12700">
            <a:miter lim="400000"/>
          </a:ln>
        </p:spPr>
      </p:pic>
      <p:sp>
        <p:nvSpPr>
          <p:cNvPr id="864"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911688351"/>
      </p:ext>
    </p:extLst>
  </p:cSld>
  <p:clrMapOvr>
    <a:masterClrMapping/>
  </p:clrMapOvr>
  <p:transition spd="med"/>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type="tx">
  <p:cSld name="27_Custom Layout">
    <p:spTree>
      <p:nvGrpSpPr>
        <p:cNvPr id="1" name=""/>
        <p:cNvGrpSpPr/>
        <p:nvPr/>
      </p:nvGrpSpPr>
      <p:grpSpPr>
        <a:xfrm>
          <a:off x="0" y="0"/>
          <a:ext cx="0" cy="0"/>
          <a:chOff x="0" y="0"/>
          <a:chExt cx="0" cy="0"/>
        </a:xfrm>
      </p:grpSpPr>
      <p:sp>
        <p:nvSpPr>
          <p:cNvPr id="87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7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895782983"/>
      </p:ext>
    </p:extLst>
  </p:cSld>
  <p:clrMapOvr>
    <a:masterClrMapping/>
  </p:clrMapOvr>
  <p:transition spd="med"/>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type="tx">
  <p:cSld name="20_Custom Layout">
    <p:spTree>
      <p:nvGrpSpPr>
        <p:cNvPr id="1" name=""/>
        <p:cNvGrpSpPr/>
        <p:nvPr/>
      </p:nvGrpSpPr>
      <p:grpSpPr>
        <a:xfrm>
          <a:off x="0" y="0"/>
          <a:ext cx="0" cy="0"/>
          <a:chOff x="0" y="0"/>
          <a:chExt cx="0" cy="0"/>
        </a:xfrm>
      </p:grpSpPr>
      <p:sp>
        <p:nvSpPr>
          <p:cNvPr id="87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80"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883" name="Group 22"/>
          <p:cNvGrpSpPr/>
          <p:nvPr/>
        </p:nvGrpSpPr>
        <p:grpSpPr>
          <a:xfrm>
            <a:off x="-2" y="457200"/>
            <a:ext cx="2452694" cy="1"/>
            <a:chOff x="0" y="0"/>
            <a:chExt cx="2452692" cy="0"/>
          </a:xfrm>
        </p:grpSpPr>
        <p:sp>
          <p:nvSpPr>
            <p:cNvPr id="881"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82"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86" name="Group 31"/>
          <p:cNvGrpSpPr/>
          <p:nvPr/>
        </p:nvGrpSpPr>
        <p:grpSpPr>
          <a:xfrm>
            <a:off x="-8" y="6791320"/>
            <a:ext cx="12192013" cy="66685"/>
            <a:chOff x="-1" y="0"/>
            <a:chExt cx="12192011" cy="66683"/>
          </a:xfrm>
        </p:grpSpPr>
        <p:sp>
          <p:nvSpPr>
            <p:cNvPr id="884"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85"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887" name="Picture Placeholder 3"/>
          <p:cNvSpPr>
            <a:spLocks noGrp="1"/>
          </p:cNvSpPr>
          <p:nvPr>
            <p:ph type="pic" sz="quarter" idx="21"/>
          </p:nvPr>
        </p:nvSpPr>
        <p:spPr>
          <a:xfrm>
            <a:off x="609600" y="1677784"/>
            <a:ext cx="3512457" cy="2074862"/>
          </a:xfrm>
          <a:prstGeom prst="rect">
            <a:avLst/>
          </a:prstGeom>
        </p:spPr>
        <p:txBody>
          <a:bodyPr lIns="91439" tIns="45719" rIns="91439" bIns="45719" rtlCol="0">
            <a:noAutofit/>
          </a:bodyPr>
          <a:lstStyle/>
          <a:p>
            <a:pPr rtl="0"/>
            <a:endParaRPr/>
          </a:p>
        </p:txBody>
      </p:sp>
      <p:sp>
        <p:nvSpPr>
          <p:cNvPr id="888" name="Picture Placeholder 3"/>
          <p:cNvSpPr>
            <a:spLocks noGrp="1"/>
          </p:cNvSpPr>
          <p:nvPr>
            <p:ph type="pic" sz="quarter" idx="22"/>
          </p:nvPr>
        </p:nvSpPr>
        <p:spPr>
          <a:xfrm>
            <a:off x="4341586" y="1677784"/>
            <a:ext cx="3512461" cy="2074862"/>
          </a:xfrm>
          <a:prstGeom prst="rect">
            <a:avLst/>
          </a:prstGeom>
        </p:spPr>
        <p:txBody>
          <a:bodyPr lIns="91439" tIns="45719" rIns="91439" bIns="45719" rtlCol="0">
            <a:noAutofit/>
          </a:bodyPr>
          <a:lstStyle/>
          <a:p>
            <a:pPr rtl="0"/>
            <a:endParaRPr/>
          </a:p>
        </p:txBody>
      </p:sp>
      <p:sp>
        <p:nvSpPr>
          <p:cNvPr id="889" name="Picture Placeholder 3"/>
          <p:cNvSpPr>
            <a:spLocks noGrp="1"/>
          </p:cNvSpPr>
          <p:nvPr>
            <p:ph type="pic" sz="quarter" idx="23"/>
          </p:nvPr>
        </p:nvSpPr>
        <p:spPr>
          <a:xfrm>
            <a:off x="8073569" y="1677784"/>
            <a:ext cx="3512462" cy="2074862"/>
          </a:xfrm>
          <a:prstGeom prst="rect">
            <a:avLst/>
          </a:prstGeom>
        </p:spPr>
        <p:txBody>
          <a:bodyPr lIns="91439" tIns="45719" rIns="91439" bIns="45719" rtlCol="0">
            <a:noAutofit/>
          </a:bodyPr>
          <a:lstStyle/>
          <a:p>
            <a:pPr rtl="0"/>
            <a:endParaRPr/>
          </a:p>
        </p:txBody>
      </p:sp>
      <p:sp>
        <p:nvSpPr>
          <p:cNvPr id="890" name="Body Level One…"/>
          <p:cNvSpPr txBox="1">
            <a:spLocks noGrp="1"/>
          </p:cNvSpPr>
          <p:nvPr>
            <p:ph type="body" sz="quarter" idx="1"/>
          </p:nvPr>
        </p:nvSpPr>
        <p:spPr>
          <a:xfrm>
            <a:off x="609600" y="4585698"/>
            <a:ext cx="3508832" cy="1815102"/>
          </a:xfrm>
          <a:prstGeom prst="rect">
            <a:avLst/>
          </a:prstGeom>
        </p:spPr>
        <p:txBody>
          <a:bodyPr lIns="45718" tIns="45718" rIns="45718" bIns="45718"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891" name="Text Placeholder 2"/>
          <p:cNvSpPr>
            <a:spLocks noGrp="1"/>
          </p:cNvSpPr>
          <p:nvPr>
            <p:ph type="body" sz="quarter" idx="24"/>
          </p:nvPr>
        </p:nvSpPr>
        <p:spPr>
          <a:xfrm>
            <a:off x="4339771" y="4585698"/>
            <a:ext cx="3508834" cy="1815103"/>
          </a:xfrm>
          <a:prstGeom prst="rect">
            <a:avLst/>
          </a:prstGeom>
        </p:spPr>
        <p:txBody>
          <a:bodyPr lIns="45718" tIns="45718" rIns="45718" bIns="45718" rtlCol="0"/>
          <a:lstStyle/>
          <a:p>
            <a:pPr rtl="0"/>
            <a:endParaRPr/>
          </a:p>
        </p:txBody>
      </p:sp>
      <p:sp>
        <p:nvSpPr>
          <p:cNvPr id="892" name="Text Placeholder 2"/>
          <p:cNvSpPr>
            <a:spLocks noGrp="1"/>
          </p:cNvSpPr>
          <p:nvPr>
            <p:ph type="body" sz="quarter" idx="25"/>
          </p:nvPr>
        </p:nvSpPr>
        <p:spPr>
          <a:xfrm>
            <a:off x="8073569" y="4585698"/>
            <a:ext cx="3508834" cy="1815103"/>
          </a:xfrm>
          <a:prstGeom prst="rect">
            <a:avLst/>
          </a:prstGeom>
        </p:spPr>
        <p:txBody>
          <a:bodyPr lIns="45718" tIns="45718" rIns="45718" bIns="45718" rtlCol="0"/>
          <a:lstStyle/>
          <a:p>
            <a:pPr rtl="0"/>
            <a:endParaRPr/>
          </a:p>
        </p:txBody>
      </p:sp>
      <p:sp>
        <p:nvSpPr>
          <p:cNvPr id="893" name="Text Placeholder 2"/>
          <p:cNvSpPr>
            <a:spLocks noGrp="1"/>
          </p:cNvSpPr>
          <p:nvPr>
            <p:ph type="body" sz="quarter" idx="26"/>
          </p:nvPr>
        </p:nvSpPr>
        <p:spPr>
          <a:xfrm>
            <a:off x="609597" y="4139110"/>
            <a:ext cx="3508837" cy="279904"/>
          </a:xfrm>
          <a:prstGeom prst="rect">
            <a:avLst/>
          </a:prstGeom>
        </p:spPr>
        <p:txBody>
          <a:bodyPr lIns="45718" tIns="45718" rIns="45718" bIns="45718" rtlCol="0"/>
          <a:lstStyle/>
          <a:p>
            <a:pPr marL="173736" indent="-173736" defTabSz="694944" rtl="0">
              <a:spcBef>
                <a:spcPts val="1300"/>
              </a:spcBef>
              <a:defRPr sz="1368"/>
            </a:pPr>
            <a:endParaRPr/>
          </a:p>
        </p:txBody>
      </p:sp>
      <p:sp>
        <p:nvSpPr>
          <p:cNvPr id="894" name="Text Placeholder 2"/>
          <p:cNvSpPr>
            <a:spLocks noGrp="1"/>
          </p:cNvSpPr>
          <p:nvPr>
            <p:ph type="body" sz="quarter" idx="27"/>
          </p:nvPr>
        </p:nvSpPr>
        <p:spPr>
          <a:xfrm>
            <a:off x="4339771" y="4139110"/>
            <a:ext cx="3508834" cy="279904"/>
          </a:xfrm>
          <a:prstGeom prst="rect">
            <a:avLst/>
          </a:prstGeom>
        </p:spPr>
        <p:txBody>
          <a:bodyPr lIns="45718" tIns="45718" rIns="45718" bIns="45718" rtlCol="0"/>
          <a:lstStyle/>
          <a:p>
            <a:pPr marL="173736" indent="-173736" defTabSz="694944" rtl="0">
              <a:spcBef>
                <a:spcPts val="1300"/>
              </a:spcBef>
              <a:defRPr sz="1368"/>
            </a:pPr>
            <a:endParaRPr/>
          </a:p>
        </p:txBody>
      </p:sp>
      <p:sp>
        <p:nvSpPr>
          <p:cNvPr id="895" name="Text Placeholder 2"/>
          <p:cNvSpPr>
            <a:spLocks noGrp="1"/>
          </p:cNvSpPr>
          <p:nvPr>
            <p:ph type="body" sz="quarter" idx="28"/>
          </p:nvPr>
        </p:nvSpPr>
        <p:spPr>
          <a:xfrm>
            <a:off x="8073569" y="4139110"/>
            <a:ext cx="3508834" cy="279904"/>
          </a:xfrm>
          <a:prstGeom prst="rect">
            <a:avLst/>
          </a:prstGeom>
        </p:spPr>
        <p:txBody>
          <a:bodyPr lIns="45718" tIns="45718" rIns="45718" bIns="45718" rtlCol="0"/>
          <a:lstStyle/>
          <a:p>
            <a:pPr marL="173736" indent="-173736" defTabSz="694944" rtl="0">
              <a:spcBef>
                <a:spcPts val="1300"/>
              </a:spcBef>
              <a:defRPr sz="1368"/>
            </a:pPr>
            <a:endParaRPr/>
          </a:p>
        </p:txBody>
      </p:sp>
      <p:pic>
        <p:nvPicPr>
          <p:cNvPr id="896" name="Picture 33" descr="Picture 3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897"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710497843"/>
      </p:ext>
    </p:extLst>
  </p:cSld>
  <p:clrMapOvr>
    <a:masterClrMapping/>
  </p:clrMapOvr>
  <p:transition spd="med"/>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type="tx">
  <p:cSld name="28_Custom Layout">
    <p:spTree>
      <p:nvGrpSpPr>
        <p:cNvPr id="1" name=""/>
        <p:cNvGrpSpPr/>
        <p:nvPr/>
      </p:nvGrpSpPr>
      <p:grpSpPr>
        <a:xfrm>
          <a:off x="0" y="0"/>
          <a:ext cx="0" cy="0"/>
          <a:chOff x="0" y="0"/>
          <a:chExt cx="0" cy="0"/>
        </a:xfrm>
      </p:grpSpPr>
      <p:sp>
        <p:nvSpPr>
          <p:cNvPr id="90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05"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019244149"/>
      </p:ext>
    </p:extLst>
  </p:cSld>
  <p:clrMapOvr>
    <a:masterClrMapping/>
  </p:clrMapOvr>
  <p:transition spd="med"/>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type="tx">
  <p:cSld name="29_Custom Layout">
    <p:spTree>
      <p:nvGrpSpPr>
        <p:cNvPr id="1" name=""/>
        <p:cNvGrpSpPr/>
        <p:nvPr/>
      </p:nvGrpSpPr>
      <p:grpSpPr>
        <a:xfrm>
          <a:off x="0" y="0"/>
          <a:ext cx="0" cy="0"/>
          <a:chOff x="0" y="0"/>
          <a:chExt cx="0" cy="0"/>
        </a:xfrm>
      </p:grpSpPr>
      <p:sp>
        <p:nvSpPr>
          <p:cNvPr id="9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916" name="Group 5"/>
          <p:cNvGrpSpPr/>
          <p:nvPr/>
        </p:nvGrpSpPr>
        <p:grpSpPr>
          <a:xfrm>
            <a:off x="628496" y="2095671"/>
            <a:ext cx="3727609" cy="3727605"/>
            <a:chOff x="0" y="-1"/>
            <a:chExt cx="3727607" cy="3727603"/>
          </a:xfrm>
        </p:grpSpPr>
        <p:sp>
          <p:nvSpPr>
            <p:cNvPr id="913" name="Partial Circle 28"/>
            <p:cNvSpPr/>
            <p:nvPr/>
          </p:nvSpPr>
          <p:spPr>
            <a:xfrm rot="10800000">
              <a:off x="1863801" y="314"/>
              <a:ext cx="627492" cy="1863489"/>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14" name="Partial Circle 32"/>
            <p:cNvSpPr/>
            <p:nvPr/>
          </p:nvSpPr>
          <p:spPr>
            <a:xfrm rot="10800000">
              <a:off x="1863800" y="119569"/>
              <a:ext cx="1863807" cy="1744234"/>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15" name="Partial Circle 4"/>
            <p:cNvSpPr/>
            <p:nvPr/>
          </p:nvSpPr>
          <p:spPr>
            <a:xfrm>
              <a:off x="-1" y="-2"/>
              <a:ext cx="3727608" cy="3727605"/>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17"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920" name="Group 22"/>
          <p:cNvGrpSpPr/>
          <p:nvPr/>
        </p:nvGrpSpPr>
        <p:grpSpPr>
          <a:xfrm>
            <a:off x="-2" y="457200"/>
            <a:ext cx="2452694" cy="1"/>
            <a:chOff x="0" y="0"/>
            <a:chExt cx="2452692" cy="0"/>
          </a:xfrm>
        </p:grpSpPr>
        <p:sp>
          <p:nvSpPr>
            <p:cNvPr id="918"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919"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23" name="Group 31"/>
          <p:cNvGrpSpPr/>
          <p:nvPr/>
        </p:nvGrpSpPr>
        <p:grpSpPr>
          <a:xfrm>
            <a:off x="-8" y="6791320"/>
            <a:ext cx="12192013" cy="66685"/>
            <a:chOff x="-1" y="0"/>
            <a:chExt cx="12192011" cy="66683"/>
          </a:xfrm>
        </p:grpSpPr>
        <p:sp>
          <p:nvSpPr>
            <p:cNvPr id="921"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22"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24" name="Picture Placeholder 2"/>
          <p:cNvSpPr>
            <a:spLocks noGrp="1"/>
          </p:cNvSpPr>
          <p:nvPr>
            <p:ph type="pic" sz="quarter" idx="21"/>
          </p:nvPr>
        </p:nvSpPr>
        <p:spPr>
          <a:xfrm>
            <a:off x="757125" y="2224302"/>
            <a:ext cx="3470348" cy="3470346"/>
          </a:xfrm>
          <a:prstGeom prst="rect">
            <a:avLst/>
          </a:prstGeom>
        </p:spPr>
        <p:txBody>
          <a:bodyPr lIns="91439" tIns="45719" rIns="91439" bIns="45719" rtlCol="0">
            <a:noAutofit/>
          </a:bodyPr>
          <a:lstStyle/>
          <a:p>
            <a:pPr rtl="0"/>
            <a:endParaRPr/>
          </a:p>
        </p:txBody>
      </p:sp>
      <p:sp>
        <p:nvSpPr>
          <p:cNvPr id="925" name="Body Level One…"/>
          <p:cNvSpPr txBox="1">
            <a:spLocks noGrp="1"/>
          </p:cNvSpPr>
          <p:nvPr>
            <p:ph type="body" sz="half" idx="1"/>
          </p:nvPr>
        </p:nvSpPr>
        <p:spPr>
          <a:xfrm>
            <a:off x="5016500" y="2072263"/>
            <a:ext cx="6565900" cy="3861616"/>
          </a:xfrm>
          <a:prstGeom prst="rect">
            <a:avLst/>
          </a:prstGeom>
        </p:spPr>
        <p:txBody>
          <a:bodyPr lIns="45718" tIns="45718" rIns="45718" bIns="45718"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926" name="Text Placeholder 2"/>
          <p:cNvSpPr>
            <a:spLocks noGrp="1"/>
          </p:cNvSpPr>
          <p:nvPr>
            <p:ph type="body" sz="quarter" idx="22"/>
          </p:nvPr>
        </p:nvSpPr>
        <p:spPr>
          <a:xfrm>
            <a:off x="5016500" y="1625674"/>
            <a:ext cx="6565900" cy="279904"/>
          </a:xfrm>
          <a:prstGeom prst="rect">
            <a:avLst/>
          </a:prstGeom>
        </p:spPr>
        <p:txBody>
          <a:bodyPr lIns="45718" tIns="45718" rIns="45718" bIns="45718" rtlCol="0"/>
          <a:lstStyle/>
          <a:p>
            <a:pPr marL="173736" indent="-173736" defTabSz="694944" rtl="0">
              <a:spcBef>
                <a:spcPts val="1300"/>
              </a:spcBef>
              <a:defRPr sz="1368"/>
            </a:pPr>
            <a:endParaRPr/>
          </a:p>
        </p:txBody>
      </p:sp>
      <p:pic>
        <p:nvPicPr>
          <p:cNvPr id="927" name="Picture 19" descr="Picture 19"/>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928"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284622659"/>
      </p:ext>
    </p:extLst>
  </p:cSld>
  <p:clrMapOvr>
    <a:masterClrMapping/>
  </p:clrMapOvr>
  <p:transition spd="med"/>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type="tx">
  <p:cSld name="31_Custom Layout">
    <p:spTree>
      <p:nvGrpSpPr>
        <p:cNvPr id="1" name=""/>
        <p:cNvGrpSpPr/>
        <p:nvPr/>
      </p:nvGrpSpPr>
      <p:grpSpPr>
        <a:xfrm>
          <a:off x="0" y="0"/>
          <a:ext cx="0" cy="0"/>
          <a:chOff x="0" y="0"/>
          <a:chExt cx="0" cy="0"/>
        </a:xfrm>
      </p:grpSpPr>
      <p:sp>
        <p:nvSpPr>
          <p:cNvPr id="935"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36"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209477633"/>
      </p:ext>
    </p:extLst>
  </p:cSld>
  <p:clrMapOvr>
    <a:masterClrMapping/>
  </p:clrMapOvr>
  <p:transition spd="med"/>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type="tx">
  <p:cSld name="32_Custom Layout">
    <p:spTree>
      <p:nvGrpSpPr>
        <p:cNvPr id="1" name=""/>
        <p:cNvGrpSpPr/>
        <p:nvPr/>
      </p:nvGrpSpPr>
      <p:grpSpPr>
        <a:xfrm>
          <a:off x="0" y="0"/>
          <a:ext cx="0" cy="0"/>
          <a:chOff x="0" y="0"/>
          <a:chExt cx="0" cy="0"/>
        </a:xfrm>
      </p:grpSpPr>
      <p:sp>
        <p:nvSpPr>
          <p:cNvPr id="94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44"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947" name="Group 22"/>
          <p:cNvGrpSpPr/>
          <p:nvPr/>
        </p:nvGrpSpPr>
        <p:grpSpPr>
          <a:xfrm>
            <a:off x="-2" y="457200"/>
            <a:ext cx="2452694" cy="1"/>
            <a:chOff x="0" y="0"/>
            <a:chExt cx="2452692" cy="0"/>
          </a:xfrm>
        </p:grpSpPr>
        <p:sp>
          <p:nvSpPr>
            <p:cNvPr id="94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94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50" name="Group 31"/>
          <p:cNvGrpSpPr/>
          <p:nvPr/>
        </p:nvGrpSpPr>
        <p:grpSpPr>
          <a:xfrm>
            <a:off x="-8" y="6791320"/>
            <a:ext cx="12192013" cy="66685"/>
            <a:chOff x="-1" y="0"/>
            <a:chExt cx="12192011" cy="66683"/>
          </a:xfrm>
        </p:grpSpPr>
        <p:sp>
          <p:nvSpPr>
            <p:cNvPr id="94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4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51" name="Body Level One…"/>
          <p:cNvSpPr txBox="1">
            <a:spLocks noGrp="1"/>
          </p:cNvSpPr>
          <p:nvPr>
            <p:ph type="body" idx="1"/>
          </p:nvPr>
        </p:nvSpPr>
        <p:spPr>
          <a:xfrm>
            <a:off x="609600" y="1282700"/>
            <a:ext cx="10972800" cy="5118100"/>
          </a:xfrm>
          <a:prstGeom prst="rect">
            <a:avLst/>
          </a:prstGeom>
        </p:spPr>
        <p:txBody>
          <a:bodyPr lIns="45718" tIns="45718" rIns="45718" bIns="45718" rtlCol="0"/>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952" name="Picture 13" descr="Picture 1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953"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97378384"/>
      </p:ext>
    </p:extLst>
  </p:cSld>
  <p:clrMapOvr>
    <a:masterClrMapping/>
  </p:clrMapOvr>
  <p:transition spd="med"/>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type="tx">
  <p:cSld name="34_Custom Layout">
    <p:spTree>
      <p:nvGrpSpPr>
        <p:cNvPr id="1" name=""/>
        <p:cNvGrpSpPr/>
        <p:nvPr/>
      </p:nvGrpSpPr>
      <p:grpSpPr>
        <a:xfrm>
          <a:off x="0" y="0"/>
          <a:ext cx="0" cy="0"/>
          <a:chOff x="0" y="0"/>
          <a:chExt cx="0" cy="0"/>
        </a:xfrm>
      </p:grpSpPr>
      <p:sp>
        <p:nvSpPr>
          <p:cNvPr id="96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61"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54953007"/>
      </p:ext>
    </p:extLst>
  </p:cSld>
  <p:clrMapOvr>
    <a:masterClrMapping/>
  </p:clrMapOvr>
  <p:transition spd="med"/>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type="tx">
  <p:cSld name="35_Custom Layout">
    <p:spTree>
      <p:nvGrpSpPr>
        <p:cNvPr id="1" name=""/>
        <p:cNvGrpSpPr/>
        <p:nvPr/>
      </p:nvGrpSpPr>
      <p:grpSpPr>
        <a:xfrm>
          <a:off x="0" y="0"/>
          <a:ext cx="0" cy="0"/>
          <a:chOff x="0" y="0"/>
          <a:chExt cx="0" cy="0"/>
        </a:xfrm>
      </p:grpSpPr>
      <p:sp>
        <p:nvSpPr>
          <p:cNvPr id="968"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971" name="Group 31"/>
          <p:cNvGrpSpPr/>
          <p:nvPr/>
        </p:nvGrpSpPr>
        <p:grpSpPr>
          <a:xfrm>
            <a:off x="-8" y="6791320"/>
            <a:ext cx="12192013" cy="66685"/>
            <a:chOff x="-1" y="0"/>
            <a:chExt cx="12192011" cy="66683"/>
          </a:xfrm>
        </p:grpSpPr>
        <p:sp>
          <p:nvSpPr>
            <p:cNvPr id="969"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70"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72"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924380031"/>
      </p:ext>
    </p:extLst>
  </p:cSld>
  <p:clrMapOvr>
    <a:masterClrMapping/>
  </p:clrMapOvr>
  <p:transition spd="med"/>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tx">
  <p:cSld name="38_Custom Layout">
    <p:spTree>
      <p:nvGrpSpPr>
        <p:cNvPr id="1" name=""/>
        <p:cNvGrpSpPr/>
        <p:nvPr/>
      </p:nvGrpSpPr>
      <p:grpSpPr>
        <a:xfrm>
          <a:off x="0" y="0"/>
          <a:ext cx="0" cy="0"/>
          <a:chOff x="0" y="0"/>
          <a:chExt cx="0" cy="0"/>
        </a:xfrm>
      </p:grpSpPr>
      <p:sp>
        <p:nvSpPr>
          <p:cNvPr id="97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80"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310434064"/>
      </p:ext>
    </p:extLst>
  </p:cSld>
  <p:clrMapOvr>
    <a:masterClrMapping/>
  </p:clrMapOvr>
  <p:transition spd="med"/>
</p:sldLayout>
</file>

<file path=ppt/slideLayouts/slideLayout112.xml><?xml version="1.0" encoding="utf-8"?>
<p:sldLayout xmlns:a="http://schemas.openxmlformats.org/drawingml/2006/main" xmlns:r="http://schemas.openxmlformats.org/officeDocument/2006/relationships" xmlns:p="http://schemas.openxmlformats.org/presentationml/2006/main" showMasterSp="0" type="tx">
  <p:cSld name="39_Custom Layout">
    <p:spTree>
      <p:nvGrpSpPr>
        <p:cNvPr id="1" name=""/>
        <p:cNvGrpSpPr/>
        <p:nvPr/>
      </p:nvGrpSpPr>
      <p:grpSpPr>
        <a:xfrm>
          <a:off x="0" y="0"/>
          <a:ext cx="0" cy="0"/>
          <a:chOff x="0" y="0"/>
          <a:chExt cx="0" cy="0"/>
        </a:xfrm>
      </p:grpSpPr>
      <p:sp>
        <p:nvSpPr>
          <p:cNvPr id="987"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88" name="Click to add title here"/>
          <p:cNvSpPr txBox="1">
            <a:spLocks noGrp="1"/>
          </p:cNvSpPr>
          <p:nvPr>
            <p:ph type="title" hasCustomPrompt="1"/>
          </p:nvPr>
        </p:nvSpPr>
        <p:spPr>
          <a:xfrm>
            <a:off x="609598" y="1988049"/>
            <a:ext cx="2286002" cy="1569664"/>
          </a:xfrm>
          <a:prstGeom prst="rect">
            <a:avLst/>
          </a:prstGeom>
        </p:spPr>
        <p:txBody>
          <a:bodyPr lIns="45718" tIns="45718" rIns="45718" bIns="45718" rtlCol="0"/>
          <a:lstStyle/>
          <a:p>
            <a:pPr rtl="0"/>
            <a:r>
              <a:t>Click to add title here</a:t>
            </a:r>
          </a:p>
        </p:txBody>
      </p:sp>
      <p:grpSp>
        <p:nvGrpSpPr>
          <p:cNvPr id="991" name="Group 22"/>
          <p:cNvGrpSpPr/>
          <p:nvPr/>
        </p:nvGrpSpPr>
        <p:grpSpPr>
          <a:xfrm>
            <a:off x="-3" y="1892300"/>
            <a:ext cx="2452694" cy="0"/>
            <a:chOff x="0" y="0"/>
            <a:chExt cx="2452692" cy="0"/>
          </a:xfrm>
        </p:grpSpPr>
        <p:sp>
          <p:nvSpPr>
            <p:cNvPr id="989"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990"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94" name="Group 31"/>
          <p:cNvGrpSpPr/>
          <p:nvPr/>
        </p:nvGrpSpPr>
        <p:grpSpPr>
          <a:xfrm>
            <a:off x="-8" y="6791320"/>
            <a:ext cx="12192013" cy="66685"/>
            <a:chOff x="-1" y="0"/>
            <a:chExt cx="12192011" cy="66683"/>
          </a:xfrm>
        </p:grpSpPr>
        <p:sp>
          <p:nvSpPr>
            <p:cNvPr id="992"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93"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95" name="Body Level One…"/>
          <p:cNvSpPr txBox="1">
            <a:spLocks noGrp="1"/>
          </p:cNvSpPr>
          <p:nvPr>
            <p:ph type="body" sz="quarter" idx="1"/>
          </p:nvPr>
        </p:nvSpPr>
        <p:spPr>
          <a:xfrm>
            <a:off x="3835717" y="4178298"/>
            <a:ext cx="2197102" cy="2155828"/>
          </a:xfrm>
          <a:prstGeom prst="rect">
            <a:avLst/>
          </a:prstGeom>
        </p:spPr>
        <p:txBody>
          <a:bodyPr lIns="45718" tIns="45718" rIns="45718" bIns="45718"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996" name="Text Placeholder 2"/>
          <p:cNvSpPr>
            <a:spLocks noGrp="1"/>
          </p:cNvSpPr>
          <p:nvPr>
            <p:ph type="body" sz="quarter" idx="21"/>
          </p:nvPr>
        </p:nvSpPr>
        <p:spPr>
          <a:xfrm>
            <a:off x="6610508" y="4178298"/>
            <a:ext cx="2197103" cy="2155831"/>
          </a:xfrm>
          <a:prstGeom prst="rect">
            <a:avLst/>
          </a:prstGeom>
        </p:spPr>
        <p:txBody>
          <a:bodyPr lIns="45718" tIns="45718" rIns="45718" bIns="45718" rtlCol="0"/>
          <a:lstStyle/>
          <a:p>
            <a:pPr rtl="0"/>
            <a:endParaRPr/>
          </a:p>
        </p:txBody>
      </p:sp>
      <p:sp>
        <p:nvSpPr>
          <p:cNvPr id="997" name="Text Placeholder 2"/>
          <p:cNvSpPr>
            <a:spLocks noGrp="1"/>
          </p:cNvSpPr>
          <p:nvPr>
            <p:ph type="body" sz="quarter" idx="22"/>
          </p:nvPr>
        </p:nvSpPr>
        <p:spPr>
          <a:xfrm>
            <a:off x="9385300" y="4178298"/>
            <a:ext cx="2197100" cy="2155831"/>
          </a:xfrm>
          <a:prstGeom prst="rect">
            <a:avLst/>
          </a:prstGeom>
        </p:spPr>
        <p:txBody>
          <a:bodyPr lIns="45718" tIns="45718" rIns="45718" bIns="45718" rtlCol="0"/>
          <a:lstStyle/>
          <a:p>
            <a:pPr rtl="0"/>
            <a:endParaRPr/>
          </a:p>
        </p:txBody>
      </p:sp>
      <p:sp>
        <p:nvSpPr>
          <p:cNvPr id="998" name="Oval 1"/>
          <p:cNvSpPr/>
          <p:nvPr/>
        </p:nvSpPr>
        <p:spPr>
          <a:xfrm>
            <a:off x="4321740" y="1889623"/>
            <a:ext cx="1225057" cy="1225057"/>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99" name="Oval 16"/>
          <p:cNvSpPr/>
          <p:nvPr/>
        </p:nvSpPr>
        <p:spPr>
          <a:xfrm>
            <a:off x="7096534" y="1889623"/>
            <a:ext cx="1225057" cy="1225057"/>
          </a:xfrm>
          <a:prstGeom prst="ellipse">
            <a:avLst/>
          </a:prstGeom>
          <a:solidFill>
            <a:schemeClr val="accent2"/>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00" name="Oval 17"/>
          <p:cNvSpPr/>
          <p:nvPr/>
        </p:nvSpPr>
        <p:spPr>
          <a:xfrm>
            <a:off x="9871325" y="1889623"/>
            <a:ext cx="1225057" cy="1225057"/>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01" name="Text Placeholder 2"/>
          <p:cNvSpPr>
            <a:spLocks noGrp="1"/>
          </p:cNvSpPr>
          <p:nvPr>
            <p:ph type="body" sz="quarter" idx="23"/>
          </p:nvPr>
        </p:nvSpPr>
        <p:spPr>
          <a:xfrm>
            <a:off x="3835717" y="3497257"/>
            <a:ext cx="2197102" cy="578652"/>
          </a:xfrm>
          <a:prstGeom prst="rect">
            <a:avLst/>
          </a:prstGeom>
        </p:spPr>
        <p:txBody>
          <a:bodyPr lIns="45718" tIns="45718" rIns="45718" bIns="45718" rtlCol="0"/>
          <a:lstStyle/>
          <a:p>
            <a:pPr rtl="0"/>
            <a:endParaRPr/>
          </a:p>
        </p:txBody>
      </p:sp>
      <p:sp>
        <p:nvSpPr>
          <p:cNvPr id="1002" name="Text Placeholder 2"/>
          <p:cNvSpPr>
            <a:spLocks noGrp="1"/>
          </p:cNvSpPr>
          <p:nvPr>
            <p:ph type="body" sz="quarter" idx="24"/>
          </p:nvPr>
        </p:nvSpPr>
        <p:spPr>
          <a:xfrm>
            <a:off x="6610508" y="3497257"/>
            <a:ext cx="2197103" cy="578652"/>
          </a:xfrm>
          <a:prstGeom prst="rect">
            <a:avLst/>
          </a:prstGeom>
        </p:spPr>
        <p:txBody>
          <a:bodyPr lIns="45718" tIns="45718" rIns="45718" bIns="45718" rtlCol="0"/>
          <a:lstStyle/>
          <a:p>
            <a:pPr rtl="0"/>
            <a:endParaRPr/>
          </a:p>
        </p:txBody>
      </p:sp>
      <p:sp>
        <p:nvSpPr>
          <p:cNvPr id="1003" name="Text Placeholder 2"/>
          <p:cNvSpPr>
            <a:spLocks noGrp="1"/>
          </p:cNvSpPr>
          <p:nvPr>
            <p:ph type="body" sz="quarter" idx="25"/>
          </p:nvPr>
        </p:nvSpPr>
        <p:spPr>
          <a:xfrm>
            <a:off x="9385300" y="3497257"/>
            <a:ext cx="2197100" cy="578652"/>
          </a:xfrm>
          <a:prstGeom prst="rect">
            <a:avLst/>
          </a:prstGeom>
        </p:spPr>
        <p:txBody>
          <a:bodyPr lIns="45718" tIns="45718" rIns="45718" bIns="45718" rtlCol="0"/>
          <a:lstStyle/>
          <a:p>
            <a:pPr rtl="0"/>
            <a:endParaRPr/>
          </a:p>
        </p:txBody>
      </p:sp>
      <p:pic>
        <p:nvPicPr>
          <p:cNvPr id="1004" name="Picture 21" descr="Picture 21"/>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05"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656617405"/>
      </p:ext>
    </p:extLst>
  </p:cSld>
  <p:clrMapOvr>
    <a:masterClrMapping/>
  </p:clrMapOvr>
  <p:transition spd="med"/>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type="tx">
  <p:cSld name="41_Custom Layout">
    <p:spTree>
      <p:nvGrpSpPr>
        <p:cNvPr id="1" name=""/>
        <p:cNvGrpSpPr/>
        <p:nvPr/>
      </p:nvGrpSpPr>
      <p:grpSpPr>
        <a:xfrm>
          <a:off x="0" y="0"/>
          <a:ext cx="0" cy="0"/>
          <a:chOff x="0" y="0"/>
          <a:chExt cx="0" cy="0"/>
        </a:xfrm>
      </p:grpSpPr>
      <p:sp>
        <p:nvSpPr>
          <p:cNvPr id="10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13"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140786904"/>
      </p:ext>
    </p:extLst>
  </p:cSld>
  <p:clrMapOvr>
    <a:masterClrMapping/>
  </p:clrMapOvr>
  <p:transition spd="med"/>
</p:sldLayout>
</file>

<file path=ppt/slideLayouts/slideLayout114.xml><?xml version="1.0" encoding="utf-8"?>
<p:sldLayout xmlns:a="http://schemas.openxmlformats.org/drawingml/2006/main" xmlns:r="http://schemas.openxmlformats.org/officeDocument/2006/relationships" xmlns:p="http://schemas.openxmlformats.org/presentationml/2006/main" showMasterSp="0" type="tx">
  <p:cSld name="42_Custom Layout">
    <p:spTree>
      <p:nvGrpSpPr>
        <p:cNvPr id="1" name=""/>
        <p:cNvGrpSpPr/>
        <p:nvPr/>
      </p:nvGrpSpPr>
      <p:grpSpPr>
        <a:xfrm>
          <a:off x="0" y="0"/>
          <a:ext cx="0" cy="0"/>
          <a:chOff x="0" y="0"/>
          <a:chExt cx="0" cy="0"/>
        </a:xfrm>
      </p:grpSpPr>
      <p:sp>
        <p:nvSpPr>
          <p:cNvPr id="102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21" name="Click to add title here"/>
          <p:cNvSpPr txBox="1">
            <a:spLocks noGrp="1"/>
          </p:cNvSpPr>
          <p:nvPr>
            <p:ph type="title" hasCustomPrompt="1"/>
          </p:nvPr>
        </p:nvSpPr>
        <p:spPr>
          <a:xfrm>
            <a:off x="609598" y="1475289"/>
            <a:ext cx="2286002" cy="1569661"/>
          </a:xfrm>
          <a:prstGeom prst="rect">
            <a:avLst/>
          </a:prstGeom>
        </p:spPr>
        <p:txBody>
          <a:bodyPr lIns="45718" tIns="45718" rIns="45718" bIns="45718" rtlCol="0"/>
          <a:lstStyle/>
          <a:p>
            <a:pPr rtl="0"/>
            <a:r>
              <a:t>Click to add title here</a:t>
            </a:r>
          </a:p>
        </p:txBody>
      </p:sp>
      <p:grpSp>
        <p:nvGrpSpPr>
          <p:cNvPr id="1024" name="Group 22"/>
          <p:cNvGrpSpPr/>
          <p:nvPr/>
        </p:nvGrpSpPr>
        <p:grpSpPr>
          <a:xfrm>
            <a:off x="-3" y="1379537"/>
            <a:ext cx="2452694" cy="1"/>
            <a:chOff x="0" y="0"/>
            <a:chExt cx="2452692" cy="0"/>
          </a:xfrm>
        </p:grpSpPr>
        <p:sp>
          <p:nvSpPr>
            <p:cNvPr id="1022"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23"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027" name="Group 31"/>
          <p:cNvGrpSpPr/>
          <p:nvPr/>
        </p:nvGrpSpPr>
        <p:grpSpPr>
          <a:xfrm>
            <a:off x="-8" y="6791320"/>
            <a:ext cx="12192013" cy="66685"/>
            <a:chOff x="-1" y="0"/>
            <a:chExt cx="12192011" cy="66683"/>
          </a:xfrm>
        </p:grpSpPr>
        <p:sp>
          <p:nvSpPr>
            <p:cNvPr id="1025"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026"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028" name="Picture Placeholder 3"/>
          <p:cNvSpPr>
            <a:spLocks noGrp="1"/>
          </p:cNvSpPr>
          <p:nvPr>
            <p:ph type="pic" sz="quarter" idx="21"/>
          </p:nvPr>
        </p:nvSpPr>
        <p:spPr>
          <a:xfrm>
            <a:off x="4122056" y="1379537"/>
            <a:ext cx="3657604" cy="1843091"/>
          </a:xfrm>
          <a:prstGeom prst="rect">
            <a:avLst/>
          </a:prstGeom>
        </p:spPr>
        <p:txBody>
          <a:bodyPr lIns="91439" tIns="45719" rIns="91439" bIns="45719" rtlCol="0">
            <a:noAutofit/>
          </a:bodyPr>
          <a:lstStyle/>
          <a:p>
            <a:pPr rtl="0"/>
            <a:endParaRPr/>
          </a:p>
        </p:txBody>
      </p:sp>
      <p:sp>
        <p:nvSpPr>
          <p:cNvPr id="1029" name="Picture Placeholder 3"/>
          <p:cNvSpPr>
            <a:spLocks noGrp="1"/>
          </p:cNvSpPr>
          <p:nvPr>
            <p:ph type="pic" sz="quarter" idx="22"/>
          </p:nvPr>
        </p:nvSpPr>
        <p:spPr>
          <a:xfrm>
            <a:off x="7899400" y="1379537"/>
            <a:ext cx="3657600" cy="1843091"/>
          </a:xfrm>
          <a:prstGeom prst="rect">
            <a:avLst/>
          </a:prstGeom>
        </p:spPr>
        <p:txBody>
          <a:bodyPr lIns="91439" tIns="45719" rIns="91439" bIns="45719" rtlCol="0">
            <a:noAutofit/>
          </a:bodyPr>
          <a:lstStyle/>
          <a:p>
            <a:pPr rtl="0"/>
            <a:endParaRPr/>
          </a:p>
        </p:txBody>
      </p:sp>
      <p:sp>
        <p:nvSpPr>
          <p:cNvPr id="1030" name="Picture Placeholder 3"/>
          <p:cNvSpPr>
            <a:spLocks noGrp="1"/>
          </p:cNvSpPr>
          <p:nvPr>
            <p:ph type="pic" sz="quarter" idx="23"/>
          </p:nvPr>
        </p:nvSpPr>
        <p:spPr>
          <a:xfrm>
            <a:off x="4122056" y="4556916"/>
            <a:ext cx="3657604" cy="1843091"/>
          </a:xfrm>
          <a:prstGeom prst="rect">
            <a:avLst/>
          </a:prstGeom>
        </p:spPr>
        <p:txBody>
          <a:bodyPr lIns="91439" tIns="45719" rIns="91439" bIns="45719" rtlCol="0">
            <a:noAutofit/>
          </a:bodyPr>
          <a:lstStyle/>
          <a:p>
            <a:pPr rtl="0"/>
            <a:endParaRPr/>
          </a:p>
        </p:txBody>
      </p:sp>
      <p:sp>
        <p:nvSpPr>
          <p:cNvPr id="1031" name="Picture Placeholder 3"/>
          <p:cNvSpPr>
            <a:spLocks noGrp="1"/>
          </p:cNvSpPr>
          <p:nvPr>
            <p:ph type="pic" sz="quarter" idx="24"/>
          </p:nvPr>
        </p:nvSpPr>
        <p:spPr>
          <a:xfrm>
            <a:off x="7899400" y="4556916"/>
            <a:ext cx="3657600" cy="1843091"/>
          </a:xfrm>
          <a:prstGeom prst="rect">
            <a:avLst/>
          </a:prstGeom>
        </p:spPr>
        <p:txBody>
          <a:bodyPr lIns="91439" tIns="45719" rIns="91439" bIns="45719" rtlCol="0">
            <a:noAutofit/>
          </a:bodyPr>
          <a:lstStyle/>
          <a:p>
            <a:pPr rtl="0"/>
            <a:endParaRPr/>
          </a:p>
        </p:txBody>
      </p:sp>
      <p:sp>
        <p:nvSpPr>
          <p:cNvPr id="1032" name="Body Level One…"/>
          <p:cNvSpPr txBox="1">
            <a:spLocks noGrp="1"/>
          </p:cNvSpPr>
          <p:nvPr>
            <p:ph type="body" sz="quarter" idx="1"/>
          </p:nvPr>
        </p:nvSpPr>
        <p:spPr>
          <a:xfrm>
            <a:off x="4122056" y="2903534"/>
            <a:ext cx="3657604" cy="371481"/>
          </a:xfrm>
          <a:prstGeom prst="rect">
            <a:avLst/>
          </a:prstGeom>
          <a:solidFill>
            <a:schemeClr val="accent1"/>
          </a:solidFill>
        </p:spPr>
        <p:txBody>
          <a:bodyPr lIns="45718" tIns="45718" rIns="45718" bIns="45718" rtlCol="0"/>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033" name="Text Placeholder 2"/>
          <p:cNvSpPr>
            <a:spLocks noGrp="1"/>
          </p:cNvSpPr>
          <p:nvPr>
            <p:ph type="body" sz="quarter" idx="25"/>
          </p:nvPr>
        </p:nvSpPr>
        <p:spPr>
          <a:xfrm>
            <a:off x="7924799" y="2903534"/>
            <a:ext cx="3657605" cy="371481"/>
          </a:xfrm>
          <a:prstGeom prst="rect">
            <a:avLst/>
          </a:prstGeom>
          <a:solidFill>
            <a:schemeClr val="accent2"/>
          </a:solidFill>
        </p:spPr>
        <p:txBody>
          <a:bodyPr lIns="45718" tIns="45718" rIns="45718" bIns="45718" rtlCol="0"/>
          <a:lstStyle/>
          <a:p>
            <a:pPr rtl="0"/>
            <a:endParaRPr/>
          </a:p>
        </p:txBody>
      </p:sp>
      <p:sp>
        <p:nvSpPr>
          <p:cNvPr id="1034" name="Text Placeholder 2"/>
          <p:cNvSpPr>
            <a:spLocks noGrp="1"/>
          </p:cNvSpPr>
          <p:nvPr>
            <p:ph type="body" sz="quarter" idx="26"/>
          </p:nvPr>
        </p:nvSpPr>
        <p:spPr>
          <a:xfrm>
            <a:off x="4122056" y="6023535"/>
            <a:ext cx="3657604" cy="371481"/>
          </a:xfrm>
          <a:prstGeom prst="rect">
            <a:avLst/>
          </a:prstGeom>
          <a:solidFill>
            <a:schemeClr val="accent2"/>
          </a:solidFill>
        </p:spPr>
        <p:txBody>
          <a:bodyPr lIns="45718" tIns="45718" rIns="45718" bIns="45718" rtlCol="0"/>
          <a:lstStyle/>
          <a:p>
            <a:pPr rtl="0"/>
            <a:endParaRPr/>
          </a:p>
        </p:txBody>
      </p:sp>
      <p:sp>
        <p:nvSpPr>
          <p:cNvPr id="1035" name="Text Placeholder 2"/>
          <p:cNvSpPr>
            <a:spLocks noGrp="1"/>
          </p:cNvSpPr>
          <p:nvPr>
            <p:ph type="body" sz="quarter" idx="27"/>
          </p:nvPr>
        </p:nvSpPr>
        <p:spPr>
          <a:xfrm>
            <a:off x="7924799" y="6023535"/>
            <a:ext cx="3657605" cy="371481"/>
          </a:xfrm>
          <a:prstGeom prst="rect">
            <a:avLst/>
          </a:prstGeom>
          <a:solidFill>
            <a:schemeClr val="accent1"/>
          </a:solidFill>
        </p:spPr>
        <p:txBody>
          <a:bodyPr lIns="45718" tIns="45718" rIns="45718" bIns="45718" rtlCol="0"/>
          <a:lstStyle/>
          <a:p>
            <a:pPr rtl="0"/>
            <a:endParaRPr/>
          </a:p>
        </p:txBody>
      </p:sp>
      <p:pic>
        <p:nvPicPr>
          <p:cNvPr id="1036" name="Picture 21" descr="Picture 21"/>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37"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65229912"/>
      </p:ext>
    </p:extLst>
  </p:cSld>
  <p:clrMapOvr>
    <a:masterClrMapping/>
  </p:clrMapOvr>
  <p:transition spd="med"/>
</p:sldLayout>
</file>

<file path=ppt/slideLayouts/slideLayout115.xml><?xml version="1.0" encoding="utf-8"?>
<p:sldLayout xmlns:a="http://schemas.openxmlformats.org/drawingml/2006/main" xmlns:r="http://schemas.openxmlformats.org/officeDocument/2006/relationships" xmlns:p="http://schemas.openxmlformats.org/presentationml/2006/main" showMasterSp="0" type="tx">
  <p:cSld name="43_Custom Layout">
    <p:spTree>
      <p:nvGrpSpPr>
        <p:cNvPr id="1" name=""/>
        <p:cNvGrpSpPr/>
        <p:nvPr/>
      </p:nvGrpSpPr>
      <p:grpSpPr>
        <a:xfrm>
          <a:off x="0" y="0"/>
          <a:ext cx="0" cy="0"/>
          <a:chOff x="0" y="0"/>
          <a:chExt cx="0" cy="0"/>
        </a:xfrm>
      </p:grpSpPr>
      <p:sp>
        <p:nvSpPr>
          <p:cNvPr id="104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45"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691234417"/>
      </p:ext>
    </p:extLst>
  </p:cSld>
  <p:clrMapOvr>
    <a:masterClrMapping/>
  </p:clrMapOvr>
  <p:transition spd="med"/>
</p:sldLayout>
</file>

<file path=ppt/slideLayouts/slideLayout116.xml><?xml version="1.0" encoding="utf-8"?>
<p:sldLayout xmlns:a="http://schemas.openxmlformats.org/drawingml/2006/main" xmlns:r="http://schemas.openxmlformats.org/officeDocument/2006/relationships" xmlns:p="http://schemas.openxmlformats.org/presentationml/2006/main" showMasterSp="0" type="tx">
  <p:cSld name="45_Custom Layout">
    <p:spTree>
      <p:nvGrpSpPr>
        <p:cNvPr id="1" name=""/>
        <p:cNvGrpSpPr/>
        <p:nvPr/>
      </p:nvGrpSpPr>
      <p:grpSpPr>
        <a:xfrm>
          <a:off x="0" y="0"/>
          <a:ext cx="0" cy="0"/>
          <a:chOff x="0" y="0"/>
          <a:chExt cx="0" cy="0"/>
        </a:xfrm>
      </p:grpSpPr>
      <p:sp>
        <p:nvSpPr>
          <p:cNvPr id="105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1055" name="Group 31"/>
          <p:cNvGrpSpPr/>
          <p:nvPr/>
        </p:nvGrpSpPr>
        <p:grpSpPr>
          <a:xfrm>
            <a:off x="-8" y="6791320"/>
            <a:ext cx="12192013" cy="66685"/>
            <a:chOff x="-1" y="0"/>
            <a:chExt cx="12192011" cy="66683"/>
          </a:xfrm>
        </p:grpSpPr>
        <p:sp>
          <p:nvSpPr>
            <p:cNvPr id="1053"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054"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056" name="Picture Placeholder 3"/>
          <p:cNvSpPr>
            <a:spLocks noGrp="1"/>
          </p:cNvSpPr>
          <p:nvPr>
            <p:ph type="pic" sz="quarter" idx="21"/>
          </p:nvPr>
        </p:nvSpPr>
        <p:spPr>
          <a:xfrm>
            <a:off x="4574313" y="293912"/>
            <a:ext cx="3727861" cy="2852743"/>
          </a:xfrm>
          <a:prstGeom prst="rect">
            <a:avLst/>
          </a:prstGeom>
        </p:spPr>
        <p:txBody>
          <a:bodyPr lIns="91439" tIns="45719" rIns="91439" bIns="45719" rtlCol="0">
            <a:noAutofit/>
          </a:bodyPr>
          <a:lstStyle/>
          <a:p>
            <a:pPr rtl="0"/>
            <a:endParaRPr/>
          </a:p>
        </p:txBody>
      </p:sp>
      <p:sp>
        <p:nvSpPr>
          <p:cNvPr id="1057" name="Picture Placeholder 3"/>
          <p:cNvSpPr>
            <a:spLocks noGrp="1"/>
          </p:cNvSpPr>
          <p:nvPr>
            <p:ph type="pic" sz="quarter" idx="22"/>
          </p:nvPr>
        </p:nvSpPr>
        <p:spPr>
          <a:xfrm>
            <a:off x="8461830" y="293912"/>
            <a:ext cx="3727859" cy="2852743"/>
          </a:xfrm>
          <a:prstGeom prst="rect">
            <a:avLst/>
          </a:prstGeom>
        </p:spPr>
        <p:txBody>
          <a:bodyPr lIns="91439" tIns="45719" rIns="91439" bIns="45719" rtlCol="0">
            <a:noAutofit/>
          </a:bodyPr>
          <a:lstStyle/>
          <a:p>
            <a:pPr rtl="0"/>
            <a:endParaRPr/>
          </a:p>
        </p:txBody>
      </p:sp>
      <p:sp>
        <p:nvSpPr>
          <p:cNvPr id="1058" name="Picture Placeholder 3"/>
          <p:cNvSpPr>
            <a:spLocks noGrp="1"/>
          </p:cNvSpPr>
          <p:nvPr>
            <p:ph type="pic" sz="quarter" idx="23"/>
          </p:nvPr>
        </p:nvSpPr>
        <p:spPr>
          <a:xfrm>
            <a:off x="609763" y="3269341"/>
            <a:ext cx="2813468" cy="2852744"/>
          </a:xfrm>
          <a:prstGeom prst="rect">
            <a:avLst/>
          </a:prstGeom>
        </p:spPr>
        <p:txBody>
          <a:bodyPr lIns="91439" tIns="45719" rIns="91439" bIns="45719" rtlCol="0">
            <a:noAutofit/>
          </a:bodyPr>
          <a:lstStyle/>
          <a:p>
            <a:pPr rtl="0"/>
            <a:endParaRPr/>
          </a:p>
        </p:txBody>
      </p:sp>
      <p:sp>
        <p:nvSpPr>
          <p:cNvPr id="1059" name="Picture Placeholder 3"/>
          <p:cNvSpPr>
            <a:spLocks noGrp="1"/>
          </p:cNvSpPr>
          <p:nvPr>
            <p:ph type="pic" sz="quarter" idx="24"/>
          </p:nvPr>
        </p:nvSpPr>
        <p:spPr>
          <a:xfrm>
            <a:off x="3547967" y="3269341"/>
            <a:ext cx="2765316" cy="2852744"/>
          </a:xfrm>
          <a:prstGeom prst="rect">
            <a:avLst/>
          </a:prstGeom>
        </p:spPr>
        <p:txBody>
          <a:bodyPr lIns="91439" tIns="45719" rIns="91439" bIns="45719" rtlCol="0">
            <a:noAutofit/>
          </a:bodyPr>
          <a:lstStyle/>
          <a:p>
            <a:pPr rtl="0"/>
            <a:endParaRPr/>
          </a:p>
        </p:txBody>
      </p:sp>
      <p:sp>
        <p:nvSpPr>
          <p:cNvPr id="1060" name="Picture Placeholder 3"/>
          <p:cNvSpPr>
            <a:spLocks noGrp="1"/>
          </p:cNvSpPr>
          <p:nvPr>
            <p:ph type="pic" sz="quarter" idx="25"/>
          </p:nvPr>
        </p:nvSpPr>
        <p:spPr>
          <a:xfrm>
            <a:off x="6438017" y="3269341"/>
            <a:ext cx="2813468" cy="2852744"/>
          </a:xfrm>
          <a:prstGeom prst="rect">
            <a:avLst/>
          </a:prstGeom>
        </p:spPr>
        <p:txBody>
          <a:bodyPr lIns="91439" tIns="45719" rIns="91439" bIns="45719" rtlCol="0">
            <a:noAutofit/>
          </a:bodyPr>
          <a:lstStyle/>
          <a:p>
            <a:pPr rtl="0"/>
            <a:endParaRPr/>
          </a:p>
        </p:txBody>
      </p:sp>
      <p:sp>
        <p:nvSpPr>
          <p:cNvPr id="1061" name="Picture Placeholder 3"/>
          <p:cNvSpPr>
            <a:spLocks noGrp="1"/>
          </p:cNvSpPr>
          <p:nvPr>
            <p:ph type="pic" sz="quarter" idx="26"/>
          </p:nvPr>
        </p:nvSpPr>
        <p:spPr>
          <a:xfrm>
            <a:off x="9376219" y="3269341"/>
            <a:ext cx="2813468" cy="2852744"/>
          </a:xfrm>
          <a:prstGeom prst="rect">
            <a:avLst/>
          </a:prstGeom>
        </p:spPr>
        <p:txBody>
          <a:bodyPr lIns="91439" tIns="45719" rIns="91439" bIns="45719" rtlCol="0">
            <a:noAutofit/>
          </a:bodyPr>
          <a:lstStyle/>
          <a:p>
            <a:pPr rtl="0"/>
            <a:endParaRPr/>
          </a:p>
        </p:txBody>
      </p:sp>
      <p:sp>
        <p:nvSpPr>
          <p:cNvPr id="1062" name="Click to add title here"/>
          <p:cNvSpPr txBox="1">
            <a:spLocks noGrp="1"/>
          </p:cNvSpPr>
          <p:nvPr>
            <p:ph type="title" hasCustomPrompt="1"/>
          </p:nvPr>
        </p:nvSpPr>
        <p:spPr>
          <a:xfrm>
            <a:off x="609598" y="582158"/>
            <a:ext cx="3280232" cy="1077218"/>
          </a:xfrm>
          <a:prstGeom prst="rect">
            <a:avLst/>
          </a:prstGeom>
        </p:spPr>
        <p:txBody>
          <a:bodyPr lIns="45718" tIns="45718" rIns="45718" bIns="45718" rtlCol="0"/>
          <a:lstStyle/>
          <a:p>
            <a:pPr rtl="0"/>
            <a:r>
              <a:t>Click to add title here</a:t>
            </a:r>
          </a:p>
        </p:txBody>
      </p:sp>
      <p:grpSp>
        <p:nvGrpSpPr>
          <p:cNvPr id="1065" name="Group 50"/>
          <p:cNvGrpSpPr/>
          <p:nvPr/>
        </p:nvGrpSpPr>
        <p:grpSpPr>
          <a:xfrm>
            <a:off x="-3" y="486408"/>
            <a:ext cx="2452694" cy="1"/>
            <a:chOff x="0" y="0"/>
            <a:chExt cx="2452692" cy="0"/>
          </a:xfrm>
        </p:grpSpPr>
        <p:sp>
          <p:nvSpPr>
            <p:cNvPr id="1063" name="Straight Connector 51"/>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64" name="Straight Connector 52"/>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1066"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889339268"/>
      </p:ext>
    </p:extLst>
  </p:cSld>
  <p:clrMapOvr>
    <a:masterClrMapping/>
  </p:clrMapOvr>
  <p:transition spd="med"/>
</p:sldLayout>
</file>

<file path=ppt/slideLayouts/slideLayout117.xml><?xml version="1.0" encoding="utf-8"?>
<p:sldLayout xmlns:a="http://schemas.openxmlformats.org/drawingml/2006/main" xmlns:r="http://schemas.openxmlformats.org/officeDocument/2006/relationships" xmlns:p="http://schemas.openxmlformats.org/presentationml/2006/main" showMasterSp="0" type="tx">
  <p:cSld name="46_Custom Layout">
    <p:spTree>
      <p:nvGrpSpPr>
        <p:cNvPr id="1" name=""/>
        <p:cNvGrpSpPr/>
        <p:nvPr/>
      </p:nvGrpSpPr>
      <p:grpSpPr>
        <a:xfrm>
          <a:off x="0" y="0"/>
          <a:ext cx="0" cy="0"/>
          <a:chOff x="0" y="0"/>
          <a:chExt cx="0" cy="0"/>
        </a:xfrm>
      </p:grpSpPr>
      <p:sp>
        <p:nvSpPr>
          <p:cNvPr id="107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74" name="Click to add title here"/>
          <p:cNvSpPr txBox="1">
            <a:spLocks noGrp="1"/>
          </p:cNvSpPr>
          <p:nvPr>
            <p:ph type="title" hasCustomPrompt="1"/>
          </p:nvPr>
        </p:nvSpPr>
        <p:spPr>
          <a:xfrm>
            <a:off x="609598" y="1988049"/>
            <a:ext cx="2286002" cy="1569664"/>
          </a:xfrm>
          <a:prstGeom prst="rect">
            <a:avLst/>
          </a:prstGeom>
        </p:spPr>
        <p:txBody>
          <a:bodyPr lIns="45718" tIns="45718" rIns="45718" bIns="45718" rtlCol="0"/>
          <a:lstStyle/>
          <a:p>
            <a:pPr rtl="0"/>
            <a:r>
              <a:t>Click to add title here</a:t>
            </a:r>
          </a:p>
        </p:txBody>
      </p:sp>
      <p:grpSp>
        <p:nvGrpSpPr>
          <p:cNvPr id="1077" name="Group 22"/>
          <p:cNvGrpSpPr/>
          <p:nvPr/>
        </p:nvGrpSpPr>
        <p:grpSpPr>
          <a:xfrm>
            <a:off x="-3" y="1892300"/>
            <a:ext cx="2452694" cy="0"/>
            <a:chOff x="0" y="0"/>
            <a:chExt cx="2452692" cy="0"/>
          </a:xfrm>
        </p:grpSpPr>
        <p:sp>
          <p:nvSpPr>
            <p:cNvPr id="107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7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080" name="Group 31"/>
          <p:cNvGrpSpPr/>
          <p:nvPr/>
        </p:nvGrpSpPr>
        <p:grpSpPr>
          <a:xfrm>
            <a:off x="-8" y="6791320"/>
            <a:ext cx="12192013" cy="66685"/>
            <a:chOff x="-1" y="0"/>
            <a:chExt cx="12192011" cy="66683"/>
          </a:xfrm>
        </p:grpSpPr>
        <p:sp>
          <p:nvSpPr>
            <p:cNvPr id="107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07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081" name="Body Level One…"/>
          <p:cNvSpPr txBox="1">
            <a:spLocks noGrp="1"/>
          </p:cNvSpPr>
          <p:nvPr>
            <p:ph type="body" idx="1"/>
          </p:nvPr>
        </p:nvSpPr>
        <p:spPr>
          <a:xfrm>
            <a:off x="4267200" y="1228789"/>
            <a:ext cx="7315200" cy="4657846"/>
          </a:xfrm>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pic>
        <p:nvPicPr>
          <p:cNvPr id="1082" name="Picture 13" descr="Picture 1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83"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242013157"/>
      </p:ext>
    </p:extLst>
  </p:cSld>
  <p:clrMapOvr>
    <a:masterClrMapping/>
  </p:clrMapOvr>
  <p:transition spd="med"/>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type="tx">
  <p:cSld name="47_Custom Layout">
    <p:spTree>
      <p:nvGrpSpPr>
        <p:cNvPr id="1" name=""/>
        <p:cNvGrpSpPr/>
        <p:nvPr/>
      </p:nvGrpSpPr>
      <p:grpSpPr>
        <a:xfrm>
          <a:off x="0" y="0"/>
          <a:ext cx="0" cy="0"/>
          <a:chOff x="0" y="0"/>
          <a:chExt cx="0" cy="0"/>
        </a:xfrm>
      </p:grpSpPr>
      <p:sp>
        <p:nvSpPr>
          <p:cNvPr id="109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91"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13265470"/>
      </p:ext>
    </p:extLst>
  </p:cSld>
  <p:clrMapOvr>
    <a:masterClrMapping/>
  </p:clrMapOvr>
  <p:transition spd="med"/>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type="tx">
  <p:cSld name="49_Custom Layout">
    <p:spTree>
      <p:nvGrpSpPr>
        <p:cNvPr id="1" name=""/>
        <p:cNvGrpSpPr/>
        <p:nvPr/>
      </p:nvGrpSpPr>
      <p:grpSpPr>
        <a:xfrm>
          <a:off x="0" y="0"/>
          <a:ext cx="0" cy="0"/>
          <a:chOff x="0" y="0"/>
          <a:chExt cx="0" cy="0"/>
        </a:xfrm>
      </p:grpSpPr>
      <p:sp>
        <p:nvSpPr>
          <p:cNvPr id="1098"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99" name="Picture Placeholder 2"/>
          <p:cNvSpPr>
            <a:spLocks noGrp="1"/>
          </p:cNvSpPr>
          <p:nvPr>
            <p:ph type="pic" idx="21"/>
          </p:nvPr>
        </p:nvSpPr>
        <p:spPr>
          <a:xfrm>
            <a:off x="0" y="457200"/>
            <a:ext cx="12192000" cy="2971800"/>
          </a:xfrm>
          <a:prstGeom prst="rect">
            <a:avLst/>
          </a:prstGeom>
        </p:spPr>
        <p:txBody>
          <a:bodyPr lIns="91439" tIns="45719" rIns="91439" bIns="45719" rtlCol="0">
            <a:noAutofit/>
          </a:bodyPr>
          <a:lstStyle/>
          <a:p>
            <a:pPr rtl="0"/>
            <a:endParaRPr/>
          </a:p>
        </p:txBody>
      </p:sp>
      <p:grpSp>
        <p:nvGrpSpPr>
          <p:cNvPr id="1102" name="Group 31"/>
          <p:cNvGrpSpPr/>
          <p:nvPr/>
        </p:nvGrpSpPr>
        <p:grpSpPr>
          <a:xfrm>
            <a:off x="-8" y="6791320"/>
            <a:ext cx="12192013" cy="66685"/>
            <a:chOff x="-1" y="0"/>
            <a:chExt cx="12192011" cy="66683"/>
          </a:xfrm>
        </p:grpSpPr>
        <p:sp>
          <p:nvSpPr>
            <p:cNvPr id="1100"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101"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103" name="Click to add title here"/>
          <p:cNvSpPr txBox="1">
            <a:spLocks noGrp="1"/>
          </p:cNvSpPr>
          <p:nvPr>
            <p:ph type="title" hasCustomPrompt="1"/>
          </p:nvPr>
        </p:nvSpPr>
        <p:spPr>
          <a:xfrm>
            <a:off x="609598" y="4083551"/>
            <a:ext cx="2286002" cy="1569664"/>
          </a:xfrm>
          <a:prstGeom prst="rect">
            <a:avLst/>
          </a:prstGeom>
        </p:spPr>
        <p:txBody>
          <a:bodyPr lIns="45718" tIns="45718" rIns="45718" bIns="45718" rtlCol="0"/>
          <a:lstStyle/>
          <a:p>
            <a:pPr rtl="0"/>
            <a:r>
              <a:t>Click to add title here</a:t>
            </a:r>
          </a:p>
        </p:txBody>
      </p:sp>
      <p:sp>
        <p:nvSpPr>
          <p:cNvPr id="1104" name="Body Level One…"/>
          <p:cNvSpPr txBox="1">
            <a:spLocks noGrp="1"/>
          </p:cNvSpPr>
          <p:nvPr>
            <p:ph type="body" sz="quarter" idx="1"/>
          </p:nvPr>
        </p:nvSpPr>
        <p:spPr>
          <a:xfrm>
            <a:off x="6096000" y="4083548"/>
            <a:ext cx="5486400" cy="1856877"/>
          </a:xfrm>
          <a:prstGeom prst="rect">
            <a:avLst/>
          </a:prstGeom>
        </p:spPr>
        <p:txBody>
          <a:bodyPr lIns="45718" tIns="45718" rIns="45718" bIns="45718" rtlCol="0"/>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105"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56821286"/>
      </p:ext>
    </p:extLst>
  </p:cSld>
  <p:clrMapOvr>
    <a:masterClrMapping/>
  </p:clrMapOvr>
  <p:transition spd="med"/>
</p:sldLayout>
</file>

<file path=ppt/slideLayouts/slideLayout120.xml><?xml version="1.0" encoding="utf-8"?>
<p:sldLayout xmlns:a="http://schemas.openxmlformats.org/drawingml/2006/main" xmlns:r="http://schemas.openxmlformats.org/officeDocument/2006/relationships" xmlns:p="http://schemas.openxmlformats.org/presentationml/2006/main" showMasterSp="0" type="tx">
  <p:cSld name="50_Custom Layout">
    <p:spTree>
      <p:nvGrpSpPr>
        <p:cNvPr id="1" name=""/>
        <p:cNvGrpSpPr/>
        <p:nvPr/>
      </p:nvGrpSpPr>
      <p:grpSpPr>
        <a:xfrm>
          <a:off x="0" y="0"/>
          <a:ext cx="0" cy="0"/>
          <a:chOff x="0" y="0"/>
          <a:chExt cx="0" cy="0"/>
        </a:xfrm>
      </p:grpSpPr>
      <p:sp>
        <p:nvSpPr>
          <p:cNvPr id="11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pic>
        <p:nvPicPr>
          <p:cNvPr id="1113" name="Picture 4" descr="Picture 4"/>
          <p:cNvPicPr>
            <a:picLocks noChangeAspect="1"/>
          </p:cNvPicPr>
          <p:nvPr/>
        </p:nvPicPr>
        <p:blipFill>
          <a:blip r:embed="rId2"/>
          <a:srcRect t="32714" b="25095"/>
          <a:stretch>
            <a:fillRect/>
          </a:stretch>
        </p:blipFill>
        <p:spPr>
          <a:xfrm>
            <a:off x="0" y="3428996"/>
            <a:ext cx="12192000" cy="3429004"/>
          </a:xfrm>
          <a:prstGeom prst="rect">
            <a:avLst/>
          </a:prstGeom>
          <a:ln w="12700">
            <a:miter lim="400000"/>
          </a:ln>
        </p:spPr>
      </p:pic>
      <p:sp>
        <p:nvSpPr>
          <p:cNvPr id="1114" name="Rectangle 1"/>
          <p:cNvSpPr/>
          <p:nvPr/>
        </p:nvSpPr>
        <p:spPr>
          <a:xfrm>
            <a:off x="0" y="3428998"/>
            <a:ext cx="12192000" cy="3429004"/>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115" name="Thank You"/>
          <p:cNvSpPr txBox="1">
            <a:spLocks noGrp="1"/>
          </p:cNvSpPr>
          <p:nvPr>
            <p:ph type="title" hasCustomPrompt="1"/>
          </p:nvPr>
        </p:nvSpPr>
        <p:spPr>
          <a:xfrm>
            <a:off x="609600" y="3725167"/>
            <a:ext cx="10972800" cy="923334"/>
          </a:xfrm>
          <a:prstGeom prst="rect">
            <a:avLst/>
          </a:prstGeom>
        </p:spPr>
        <p:txBody>
          <a:bodyPr lIns="45718" tIns="45718" rIns="45718" bIns="45718" rtlCol="0"/>
          <a:lstStyle>
            <a:lvl1pPr>
              <a:defRPr sz="5400">
                <a:solidFill>
                  <a:srgbClr val="FFFFFF"/>
                </a:solidFill>
              </a:defRPr>
            </a:lvl1pPr>
          </a:lstStyle>
          <a:p>
            <a:pPr rtl="0"/>
            <a:r>
              <a:t>Thank You</a:t>
            </a:r>
          </a:p>
        </p:txBody>
      </p:sp>
      <p:grpSp>
        <p:nvGrpSpPr>
          <p:cNvPr id="1118" name="Group 31"/>
          <p:cNvGrpSpPr/>
          <p:nvPr/>
        </p:nvGrpSpPr>
        <p:grpSpPr>
          <a:xfrm>
            <a:off x="-8" y="6791320"/>
            <a:ext cx="12192013" cy="66685"/>
            <a:chOff x="-1" y="0"/>
            <a:chExt cx="12192011" cy="66683"/>
          </a:xfrm>
        </p:grpSpPr>
        <p:sp>
          <p:nvSpPr>
            <p:cNvPr id="1116"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117"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119" name="Body Level One…"/>
          <p:cNvSpPr txBox="1">
            <a:spLocks noGrp="1"/>
          </p:cNvSpPr>
          <p:nvPr>
            <p:ph type="body" sz="quarter" idx="1" hasCustomPrompt="1"/>
          </p:nvPr>
        </p:nvSpPr>
        <p:spPr>
          <a:xfrm>
            <a:off x="609600" y="4820711"/>
            <a:ext cx="4115826" cy="341558"/>
          </a:xfrm>
          <a:prstGeom prst="rect">
            <a:avLst/>
          </a:prstGeom>
        </p:spPr>
        <p:txBody>
          <a:bodyPr lIns="45718" tIns="45718" rIns="45718" bIns="45718" rtlCol="0"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pPr rtl="0"/>
            <a:r>
              <a:t>Contact Us: </a:t>
            </a:r>
          </a:p>
          <a:p>
            <a:pPr lvl="1" rtl="0"/>
            <a:endParaRPr/>
          </a:p>
          <a:p>
            <a:pPr lvl="2" rtl="0"/>
            <a:endParaRPr/>
          </a:p>
          <a:p>
            <a:pPr lvl="3" rtl="0"/>
            <a:endParaRPr/>
          </a:p>
          <a:p>
            <a:pPr lvl="4" rtl="0"/>
            <a:endParaRPr/>
          </a:p>
        </p:txBody>
      </p:sp>
      <p:sp>
        <p:nvSpPr>
          <p:cNvPr id="1120" name="Text Placeholder 21"/>
          <p:cNvSpPr>
            <a:spLocks noGrp="1"/>
          </p:cNvSpPr>
          <p:nvPr>
            <p:ph type="body" sz="quarter" idx="21" hasCustomPrompt="1"/>
          </p:nvPr>
        </p:nvSpPr>
        <p:spPr>
          <a:xfrm>
            <a:off x="1048632" y="5344721"/>
            <a:ext cx="2927021" cy="341558"/>
          </a:xfrm>
          <a:prstGeom prst="rect">
            <a:avLst/>
          </a:prstGeom>
        </p:spPr>
        <p:txBody>
          <a:bodyPr lIns="45718" tIns="45718" rIns="45718" bIns="45718" rtlCol="0" anchor="ctr"/>
          <a:lstStyle>
            <a:lvl1pPr marL="0" indent="0">
              <a:buClrTx/>
              <a:buSzTx/>
              <a:buFontTx/>
              <a:buNone/>
              <a:defRPr sz="1400">
                <a:solidFill>
                  <a:srgbClr val="FFFFFF"/>
                </a:solidFill>
              </a:defRPr>
            </a:lvl1pPr>
          </a:lstStyle>
          <a:p>
            <a:pPr rtl="0"/>
            <a:r>
              <a:t>Add Location</a:t>
            </a:r>
          </a:p>
        </p:txBody>
      </p:sp>
      <p:sp>
        <p:nvSpPr>
          <p:cNvPr id="1121" name="Text Placeholder 21"/>
          <p:cNvSpPr>
            <a:spLocks noGrp="1"/>
          </p:cNvSpPr>
          <p:nvPr>
            <p:ph type="body" sz="quarter" idx="22" hasCustomPrompt="1"/>
          </p:nvPr>
        </p:nvSpPr>
        <p:spPr>
          <a:xfrm>
            <a:off x="1048632" y="5771038"/>
            <a:ext cx="2552477" cy="341558"/>
          </a:xfrm>
          <a:prstGeom prst="rect">
            <a:avLst/>
          </a:prstGeom>
        </p:spPr>
        <p:txBody>
          <a:bodyPr lIns="45718" tIns="45718" rIns="45718" bIns="45718" rtlCol="0" anchor="ctr"/>
          <a:lstStyle>
            <a:lvl1pPr marL="0" indent="0">
              <a:buClrTx/>
              <a:buSzTx/>
              <a:buFontTx/>
              <a:buNone/>
              <a:defRPr sz="1400">
                <a:solidFill>
                  <a:srgbClr val="FFFFFF"/>
                </a:solidFill>
              </a:defRPr>
            </a:lvl1pPr>
          </a:lstStyle>
          <a:p>
            <a:pPr rtl="0"/>
            <a:r>
              <a:t>Add phone</a:t>
            </a:r>
          </a:p>
        </p:txBody>
      </p:sp>
      <p:sp>
        <p:nvSpPr>
          <p:cNvPr id="1122" name="Text Placeholder 21"/>
          <p:cNvSpPr>
            <a:spLocks noGrp="1"/>
          </p:cNvSpPr>
          <p:nvPr>
            <p:ph type="body" sz="quarter" idx="23" hasCustomPrompt="1"/>
          </p:nvPr>
        </p:nvSpPr>
        <p:spPr>
          <a:xfrm>
            <a:off x="1048630" y="6197358"/>
            <a:ext cx="3175455" cy="341558"/>
          </a:xfrm>
          <a:prstGeom prst="rect">
            <a:avLst/>
          </a:prstGeom>
        </p:spPr>
        <p:txBody>
          <a:bodyPr lIns="45718" tIns="45718" rIns="45718" bIns="45718" rtlCol="0" anchor="ctr"/>
          <a:lstStyle>
            <a:lvl1pPr marL="0" indent="0">
              <a:buClrTx/>
              <a:buSzTx/>
              <a:buFontTx/>
              <a:buNone/>
              <a:defRPr sz="1400">
                <a:solidFill>
                  <a:srgbClr val="FFFFFF"/>
                </a:solidFill>
              </a:defRPr>
            </a:lvl1pPr>
          </a:lstStyle>
          <a:p>
            <a:pPr rtl="0"/>
            <a:r>
              <a:t>Add Email</a:t>
            </a:r>
          </a:p>
        </p:txBody>
      </p:sp>
      <p:pic>
        <p:nvPicPr>
          <p:cNvPr id="1123"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1124"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417366590"/>
      </p:ext>
    </p:extLst>
  </p:cSld>
  <p:clrMapOvr>
    <a:masterClrMapping/>
  </p:clrMapOvr>
  <p:transition spd="med"/>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type="tx">
  <p:cSld name="51_Custom Layout">
    <p:spTree>
      <p:nvGrpSpPr>
        <p:cNvPr id="1" name=""/>
        <p:cNvGrpSpPr/>
        <p:nvPr/>
      </p:nvGrpSpPr>
      <p:grpSpPr>
        <a:xfrm>
          <a:off x="0" y="0"/>
          <a:ext cx="0" cy="0"/>
          <a:chOff x="0" y="0"/>
          <a:chExt cx="0" cy="0"/>
        </a:xfrm>
      </p:grpSpPr>
      <p:sp>
        <p:nvSpPr>
          <p:cNvPr id="113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13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891075013"/>
      </p:ext>
    </p:extLst>
  </p:cSld>
  <p:clrMapOvr>
    <a:masterClrMapping/>
  </p:clrMapOvr>
  <p:transition spd="med"/>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04800" y="2573866"/>
            <a:ext cx="11582400" cy="1798638"/>
          </a:xfrm>
        </p:spPr>
        <p:txBody>
          <a:bodyPr bIns="45720" rtlCol="0"/>
          <a:lstStyle>
            <a:lvl1pPr>
              <a:defRPr sz="4400"/>
            </a:lvl1pPr>
          </a:lstStyle>
          <a:p>
            <a:pPr lvl="0" rtl="0"/>
            <a:r>
              <a:rPr lang="ja-jp" noProof="0"/>
              <a:t>Click to edit Master title style</a:t>
            </a:r>
          </a:p>
        </p:txBody>
      </p:sp>
      <p:sp>
        <p:nvSpPr>
          <p:cNvPr id="3075" name="Rectangle 3"/>
          <p:cNvSpPr>
            <a:spLocks noGrp="1" noChangeArrowheads="1"/>
          </p:cNvSpPr>
          <p:nvPr>
            <p:ph type="subTitle" idx="1"/>
          </p:nvPr>
        </p:nvSpPr>
        <p:spPr>
          <a:xfrm>
            <a:off x="304800" y="4486807"/>
            <a:ext cx="11582400" cy="1416050"/>
          </a:xfrm>
        </p:spPr>
        <p:txBody>
          <a:bodyPr rtlCol="0"/>
          <a:lstStyle>
            <a:lvl1pPr marL="0" indent="0">
              <a:buFontTx/>
              <a:buNone/>
              <a:defRPr sz="2800"/>
            </a:lvl1pPr>
          </a:lstStyle>
          <a:p>
            <a:pPr lvl="0" rtl="0"/>
            <a:r>
              <a:rPr lang="ja-jp" noProof="0"/>
              <a:t>Click to edit Master subtitle style</a:t>
            </a:r>
          </a:p>
        </p:txBody>
      </p:sp>
      <p:grpSp>
        <p:nvGrpSpPr>
          <p:cNvPr id="5" name="Group 4">
            <a:extLst>
              <a:ext uri="{FF2B5EF4-FFF2-40B4-BE49-F238E27FC236}">
                <a16:creationId xmlns:a16="http://schemas.microsoft.com/office/drawing/2014/main" id="{7A714A74-BEC4-4292-A587-602691EAA4FC}"/>
              </a:ext>
            </a:extLst>
          </p:cNvPr>
          <p:cNvGrpSpPr/>
          <p:nvPr userDrawn="1"/>
        </p:nvGrpSpPr>
        <p:grpSpPr>
          <a:xfrm flipH="1">
            <a:off x="304800" y="4411133"/>
            <a:ext cx="4450403" cy="64321"/>
            <a:chOff x="0" y="5224323"/>
            <a:chExt cx="2416175" cy="0"/>
          </a:xfrm>
        </p:grpSpPr>
        <p:cxnSp>
          <p:nvCxnSpPr>
            <p:cNvPr id="6" name="Straight Connector 5">
              <a:extLst>
                <a:ext uri="{FF2B5EF4-FFF2-40B4-BE49-F238E27FC236}">
                  <a16:creationId xmlns:a16="http://schemas.microsoft.com/office/drawing/2014/main" id="{F39C66FA-AE45-41B4-8240-A5C3A809B0E7}"/>
                </a:ext>
              </a:extLst>
            </p:cNvPr>
            <p:cNvCxnSpPr/>
            <p:nvPr userDrawn="1"/>
          </p:nvCxnSpPr>
          <p:spPr>
            <a:xfrm>
              <a:off x="368300" y="5224323"/>
              <a:ext cx="2047875" cy="0"/>
            </a:xfrm>
            <a:prstGeom prst="line">
              <a:avLst/>
            </a:prstGeom>
            <a:ln w="44450" cap="rnd">
              <a:solidFill>
                <a:srgbClr val="E83E1D"/>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DFDBE4CF-3986-41B4-A253-C25A21010183}"/>
                </a:ext>
              </a:extLst>
            </p:cNvPr>
            <p:cNvCxnSpPr/>
            <p:nvPr userDrawn="1"/>
          </p:nvCxnSpPr>
          <p:spPr>
            <a:xfrm>
              <a:off x="0" y="5224323"/>
              <a:ext cx="2047875" cy="0"/>
            </a:xfrm>
            <a:prstGeom prst="line">
              <a:avLst/>
            </a:prstGeom>
            <a:ln w="44450" cap="rnd">
              <a:solidFill>
                <a:srgbClr val="00A2E1"/>
              </a:solidFill>
            </a:ln>
          </p:spPr>
          <p:style>
            <a:lnRef idx="1">
              <a:schemeClr val="accent1"/>
            </a:lnRef>
            <a:fillRef idx="0">
              <a:schemeClr val="accent1"/>
            </a:fillRef>
            <a:effectRef idx="0">
              <a:schemeClr val="accent1"/>
            </a:effectRef>
            <a:fontRef idx="minor">
              <a:schemeClr val="tx1"/>
            </a:fontRef>
          </p:style>
        </p:cxnSp>
      </p:grpSp>
      <p:grpSp>
        <p:nvGrpSpPr>
          <p:cNvPr id="8" name="Group 7">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9" name="Rectangle 8">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10" name="Rectangle 9">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1457191464"/>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showMasterSp="0" preserve="1" userDrawn="1">
  <p:cSld name="3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rtl="0">
              <a:spcBef>
                <a:spcPct val="20000"/>
              </a:spcBef>
              <a:buFont typeface="Arial"/>
              <a:buNone/>
              <a:defRPr/>
            </a:pPr>
            <a:r>
              <a:rPr lang="ja-jp" sz="1000" b="1"/>
              <a:t>Supported by Eli Lilly and Company.</a:t>
            </a:r>
          </a:p>
          <a:p>
            <a:pPr algn="r" rtl="0">
              <a:spcBef>
                <a:spcPct val="20000"/>
              </a:spcBef>
              <a:buFont typeface="Arial"/>
              <a:buNone/>
              <a:defRPr/>
            </a:pPr>
            <a:r>
              <a:rPr lang="ja-jp" sz="1000"/>
              <a:t> Eli Lilly and Company has not influenced the content of this publication</a:t>
            </a:r>
          </a:p>
        </p:txBody>
      </p:sp>
      <p:grpSp>
        <p:nvGrpSpPr>
          <p:cNvPr id="4" name="Group 3">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5" name="Rectangle 4">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6" name="Rectangle 5">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560353016"/>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a:p>
        </p:txBody>
      </p:sp>
      <p:sp>
        <p:nvSpPr>
          <p:cNvPr id="3" name="Content Placeholder 2"/>
          <p:cNvSpPr>
            <a:spLocks noGrp="1"/>
          </p:cNvSpPr>
          <p:nvPr>
            <p:ph idx="1"/>
          </p:nvPr>
        </p:nvSpPr>
        <p:spPr>
          <a:xfrm>
            <a:off x="304800" y="1246909"/>
            <a:ext cx="11582400" cy="5055650"/>
          </a:xfrm>
        </p:spPr>
        <p:txBody>
          <a:bodyPr rtlCol="0"/>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4" name="Text Placeholder 4"/>
          <p:cNvSpPr>
            <a:spLocks noGrp="1"/>
          </p:cNvSpPr>
          <p:nvPr>
            <p:ph type="body" sz="quarter" idx="10" hasCustomPrompt="1"/>
          </p:nvPr>
        </p:nvSpPr>
        <p:spPr>
          <a:xfrm>
            <a:off x="304800" y="6233974"/>
            <a:ext cx="5507567" cy="487363"/>
          </a:xfrm>
        </p:spPr>
        <p:txBody>
          <a:bodyPr tIns="0" bIns="0" rtlCol="0" anchor="b"/>
          <a:lstStyle>
            <a:lvl1pPr marL="0" indent="0">
              <a:buNone/>
              <a:defRPr sz="1200"/>
            </a:lvl1pPr>
          </a:lstStyle>
          <a:p>
            <a:pPr rtl="0"/>
            <a:r>
              <a:rPr lang="ja-jp" sz="1200"/>
              <a:t>Footnote text left aligned (Arial 12pt roman, black)</a:t>
            </a:r>
          </a:p>
        </p:txBody>
      </p:sp>
      <p:sp>
        <p:nvSpPr>
          <p:cNvPr id="5" name="Text Placeholder 4"/>
          <p:cNvSpPr>
            <a:spLocks noGrp="1"/>
          </p:cNvSpPr>
          <p:nvPr>
            <p:ph type="body" sz="quarter" idx="11" hasCustomPrompt="1"/>
          </p:nvPr>
        </p:nvSpPr>
        <p:spPr>
          <a:xfrm>
            <a:off x="6379633" y="6521312"/>
            <a:ext cx="5507567" cy="200025"/>
          </a:xfrm>
        </p:spPr>
        <p:txBody>
          <a:bodyPr tIns="0" bIns="0" rtlCol="0" anchor="b"/>
          <a:lstStyle>
            <a:lvl1pPr marL="0" indent="0" algn="r">
              <a:buNone/>
              <a:defRPr sz="1200" baseline="0"/>
            </a:lvl1pPr>
          </a:lstStyle>
          <a:p>
            <a:pPr rtl="0"/>
            <a:r>
              <a:rPr lang="ja-jp" sz="1200"/>
              <a:t>Reference text right aligned (Arial 12pt roman, black)</a:t>
            </a:r>
          </a:p>
        </p:txBody>
      </p:sp>
      <p:sp>
        <p:nvSpPr>
          <p:cNvPr id="8" name="Slide Number Placeholder 5">
            <a:extLst>
              <a:ext uri="{FF2B5EF4-FFF2-40B4-BE49-F238E27FC236}">
                <a16:creationId xmlns:a16="http://schemas.microsoft.com/office/drawing/2014/main" id="{C7B7C12D-C078-4A6A-9A46-117F2CB93103}"/>
              </a:ext>
            </a:extLst>
          </p:cNvPr>
          <p:cNvSpPr txBox="1">
            <a:spLocks/>
          </p:cNvSpPr>
          <p:nvPr userDrawn="1"/>
        </p:nvSpPr>
        <p:spPr>
          <a:xfrm>
            <a:off x="11593483" y="6426259"/>
            <a:ext cx="598517" cy="365125"/>
          </a:xfrm>
          <a:prstGeom prst="rect">
            <a:avLst/>
          </a:prstGeom>
        </p:spPr>
        <p:txBody>
          <a:bodyPr vert="horz" lIns="91440" tIns="45720" rIns="91440" bIns="45720" rtlCol="0" anchor="b"/>
          <a:lstStyle>
            <a:defPPr>
              <a:defRPr lang="en-GB"/>
            </a:defPPr>
            <a:lvl1pPr algn="r" rtl="0" fontAlgn="base">
              <a:spcBef>
                <a:spcPct val="0"/>
              </a:spcBef>
              <a:spcAft>
                <a:spcPct val="0"/>
              </a:spcAft>
              <a:defRPr sz="1000" kern="1200">
                <a:solidFill>
                  <a:srgbClr val="17ACC8"/>
                </a:solidFill>
                <a:latin typeface="Arial" panose="020B0604020202020204" pitchFamily="34"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rtl="0"/>
            <a:fld id="{1C2912F7-087B-418C-A3FA-FA4636C6A3D8}" type="slidenum">
              <a:rPr lang="en-US" smtClean="0">
                <a:solidFill>
                  <a:schemeClr val="bg1"/>
                </a:solidFill>
              </a:rPr>
              <a:pPr/>
              <a:t>‹#›</a:t>
            </a:fld>
            <a:endParaRPr lang="en-US" dirty="0">
              <a:solidFill>
                <a:schemeClr val="bg1"/>
              </a:solidFill>
            </a:endParaRPr>
          </a:p>
        </p:txBody>
      </p:sp>
    </p:spTree>
    <p:extLst>
      <p:ext uri="{BB962C8B-B14F-4D97-AF65-F5344CB8AC3E}">
        <p14:creationId xmlns:p14="http://schemas.microsoft.com/office/powerpoint/2010/main" val="2948122417"/>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a:p>
        </p:txBody>
      </p:sp>
      <p:sp>
        <p:nvSpPr>
          <p:cNvPr id="3" name="Content Placeholder 2"/>
          <p:cNvSpPr>
            <a:spLocks noGrp="1"/>
          </p:cNvSpPr>
          <p:nvPr>
            <p:ph idx="1"/>
          </p:nvPr>
        </p:nvSpPr>
        <p:spPr/>
        <p:txBody>
          <a:bodyPr rtlCol="0"/>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Tree>
    <p:extLst>
      <p:ext uri="{BB962C8B-B14F-4D97-AF65-F5344CB8AC3E}">
        <p14:creationId xmlns:p14="http://schemas.microsoft.com/office/powerpoint/2010/main" val="3307075201"/>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5"/>
            <a:ext cx="10363200" cy="1362075"/>
          </a:xfrm>
        </p:spPr>
        <p:txBody>
          <a:bodyPr rtlCol="0" anchor="t"/>
          <a:lstStyle>
            <a:lvl1pPr algn="l">
              <a:defRPr sz="4000" b="1" cap="all"/>
            </a:lvl1pPr>
          </a:lstStyle>
          <a:p>
            <a:pPr rtl="0"/>
            <a:r>
              <a:rPr lang="ja-jp"/>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rtlCol="0"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rtl="0"/>
            <a:r>
              <a:rPr lang="ja-jp"/>
              <a:t>Click to edit Master text styles</a:t>
            </a:r>
          </a:p>
        </p:txBody>
      </p:sp>
    </p:spTree>
    <p:extLst>
      <p:ext uri="{BB962C8B-B14F-4D97-AF65-F5344CB8AC3E}">
        <p14:creationId xmlns:p14="http://schemas.microsoft.com/office/powerpoint/2010/main" val="3504440129"/>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dirty="0"/>
          </a:p>
        </p:txBody>
      </p:sp>
      <p:sp>
        <p:nvSpPr>
          <p:cNvPr id="3" name="Content Placeholder 2"/>
          <p:cNvSpPr>
            <a:spLocks noGrp="1"/>
          </p:cNvSpPr>
          <p:nvPr>
            <p:ph sz="half" idx="1"/>
          </p:nvPr>
        </p:nvSpPr>
        <p:spPr>
          <a:xfrm>
            <a:off x="304800" y="1447800"/>
            <a:ext cx="5689600" cy="5181600"/>
          </a:xfrm>
        </p:spPr>
        <p:txBody>
          <a:bodyPr rtlCol="0"/>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4" name="Content Placeholder 3"/>
          <p:cNvSpPr>
            <a:spLocks noGrp="1"/>
          </p:cNvSpPr>
          <p:nvPr>
            <p:ph sz="half" idx="2"/>
          </p:nvPr>
        </p:nvSpPr>
        <p:spPr>
          <a:xfrm>
            <a:off x="6197600" y="1447800"/>
            <a:ext cx="5689600" cy="5181600"/>
          </a:xfrm>
        </p:spPr>
        <p:txBody>
          <a:bodyPr rtlCol="0"/>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a:p>
        </p:txBody>
      </p:sp>
    </p:spTree>
    <p:extLst>
      <p:ext uri="{BB962C8B-B14F-4D97-AF65-F5344CB8AC3E}">
        <p14:creationId xmlns:p14="http://schemas.microsoft.com/office/powerpoint/2010/main" val="4260906575"/>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4" name="Content Placeholder 3"/>
          <p:cNvSpPr>
            <a:spLocks noGrp="1"/>
          </p:cNvSpPr>
          <p:nvPr>
            <p:ph sz="half" idx="2"/>
          </p:nvPr>
        </p:nvSpPr>
        <p:spPr>
          <a:xfrm>
            <a:off x="304800" y="2174879"/>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5" name="Text Placeholder 4"/>
          <p:cNvSpPr>
            <a:spLocks noGrp="1"/>
          </p:cNvSpPr>
          <p:nvPr>
            <p:ph type="body" sz="quarter" idx="3"/>
          </p:nvPr>
        </p:nvSpPr>
        <p:spPr>
          <a:xfrm>
            <a:off x="6193370"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6" name="Content Placeholder 5"/>
          <p:cNvSpPr>
            <a:spLocks noGrp="1"/>
          </p:cNvSpPr>
          <p:nvPr>
            <p:ph sz="quarter" idx="4"/>
          </p:nvPr>
        </p:nvSpPr>
        <p:spPr>
          <a:xfrm>
            <a:off x="6193370" y="2174879"/>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9" name="Title 1"/>
          <p:cNvSpPr>
            <a:spLocks noGrp="1"/>
          </p:cNvSpPr>
          <p:nvPr>
            <p:ph type="title"/>
          </p:nvPr>
        </p:nvSpPr>
        <p:spPr>
          <a:xfrm>
            <a:off x="304800" y="228605"/>
            <a:ext cx="11582400" cy="939801"/>
          </a:xfrm>
        </p:spPr>
        <p:txBody>
          <a:bodyPr rtlCol="0"/>
          <a:lstStyle/>
          <a:p>
            <a:pPr rtl="0"/>
            <a:r>
              <a:rPr lang="ja-jp"/>
              <a:t>Click to edit Master title style</a:t>
            </a:r>
            <a:endParaRPr lang="en-GB" dirty="0"/>
          </a:p>
        </p:txBody>
      </p:sp>
    </p:spTree>
    <p:extLst>
      <p:ext uri="{BB962C8B-B14F-4D97-AF65-F5344CB8AC3E}">
        <p14:creationId xmlns:p14="http://schemas.microsoft.com/office/powerpoint/2010/main" val="3614417986"/>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a:p>
        </p:txBody>
      </p:sp>
    </p:spTree>
    <p:extLst>
      <p:ext uri="{BB962C8B-B14F-4D97-AF65-F5344CB8AC3E}">
        <p14:creationId xmlns:p14="http://schemas.microsoft.com/office/powerpoint/2010/main" val="3764219833"/>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7078334"/>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showMasterSp="0" preserve="1" userDrawn="1">
  <p:cSld name="4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rtl="0">
              <a:spcBef>
                <a:spcPct val="20000"/>
              </a:spcBef>
              <a:buFont typeface="Arial"/>
              <a:buNone/>
              <a:defRPr/>
            </a:pPr>
            <a:r>
              <a:rPr lang="ja-jp" sz="1000" b="1"/>
              <a:t>Supported by Eli Lilly and Company.</a:t>
            </a:r>
          </a:p>
          <a:p>
            <a:pPr algn="r" rtl="0">
              <a:spcBef>
                <a:spcPct val="20000"/>
              </a:spcBef>
              <a:buFont typeface="Arial"/>
              <a:buNone/>
              <a:defRPr/>
            </a:pPr>
            <a:r>
              <a:rPr lang="ja-jp" sz="1000"/>
              <a:t> Eli Lilly and Company has not influenced the content of this publication</a:t>
            </a:r>
          </a:p>
        </p:txBody>
      </p:sp>
    </p:spTree>
    <p:extLst>
      <p:ext uri="{BB962C8B-B14F-4D97-AF65-F5344CB8AC3E}">
        <p14:creationId xmlns:p14="http://schemas.microsoft.com/office/powerpoint/2010/main" val="4092757333"/>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4" name="Content Placeholder 3"/>
          <p:cNvSpPr>
            <a:spLocks noGrp="1"/>
          </p:cNvSpPr>
          <p:nvPr>
            <p:ph sz="half" idx="2"/>
          </p:nvPr>
        </p:nvSpPr>
        <p:spPr>
          <a:xfrm>
            <a:off x="304800" y="2174879"/>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5" name="Text Placeholder 4"/>
          <p:cNvSpPr>
            <a:spLocks noGrp="1"/>
          </p:cNvSpPr>
          <p:nvPr>
            <p:ph type="body" sz="quarter" idx="3"/>
          </p:nvPr>
        </p:nvSpPr>
        <p:spPr>
          <a:xfrm>
            <a:off x="6193370"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6" name="Content Placeholder 5"/>
          <p:cNvSpPr>
            <a:spLocks noGrp="1"/>
          </p:cNvSpPr>
          <p:nvPr>
            <p:ph sz="quarter" idx="4"/>
          </p:nvPr>
        </p:nvSpPr>
        <p:spPr>
          <a:xfrm>
            <a:off x="6193370" y="2174879"/>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9" name="Title 1"/>
          <p:cNvSpPr>
            <a:spLocks noGrp="1"/>
          </p:cNvSpPr>
          <p:nvPr>
            <p:ph type="title"/>
          </p:nvPr>
        </p:nvSpPr>
        <p:spPr>
          <a:xfrm>
            <a:off x="304800" y="131715"/>
            <a:ext cx="11582400" cy="939801"/>
          </a:xfrm>
        </p:spPr>
        <p:txBody>
          <a:bodyPr rtlCol="0"/>
          <a:lstStyle/>
          <a:p>
            <a:pPr rtl="0"/>
            <a:r>
              <a:rPr lang="ja-jp"/>
              <a:t>Click to edit Master title style</a:t>
            </a:r>
            <a:endParaRPr lang="en-GB" dirty="0"/>
          </a:p>
        </p:txBody>
      </p:sp>
    </p:spTree>
    <p:extLst>
      <p:ext uri="{BB962C8B-B14F-4D97-AF65-F5344CB8AC3E}">
        <p14:creationId xmlns:p14="http://schemas.microsoft.com/office/powerpoint/2010/main" val="2022537943"/>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showMasterSp="0" preserve="1" userDrawn="1">
  <p:cSld name="5_Title Slide">
    <p:spTree>
      <p:nvGrpSpPr>
        <p:cNvPr id="1" name=""/>
        <p:cNvGrpSpPr/>
        <p:nvPr/>
      </p:nvGrpSpPr>
      <p:grpSpPr>
        <a:xfrm>
          <a:off x="0" y="0"/>
          <a:ext cx="0" cy="0"/>
          <a:chOff x="0" y="0"/>
          <a:chExt cx="0" cy="0"/>
        </a:xfrm>
      </p:grpSpPr>
      <p:pic>
        <p:nvPicPr>
          <p:cNvPr id="4" name="Picture 3" descr="LILLY_LOGO.jpg">
            <a:extLst>
              <a:ext uri="{FF2B5EF4-FFF2-40B4-BE49-F238E27FC236}">
                <a16:creationId xmlns:a16="http://schemas.microsoft.com/office/drawing/2014/main" id="{9B70D61C-6406-4597-B341-A3BA134B906C}"/>
              </a:ext>
            </a:extLst>
          </p:cNvPr>
          <p:cNvPicPr>
            <a:picLocks/>
          </p:cNvPicPr>
          <p:nvPr userDrawn="1"/>
        </p:nvPicPr>
        <p:blipFill>
          <a:blip r:embed="rId2" cstate="print"/>
          <a:stretch>
            <a:fillRect/>
          </a:stretch>
        </p:blipFill>
        <p:spPr>
          <a:xfrm>
            <a:off x="11226103" y="6330313"/>
            <a:ext cx="635924" cy="345152"/>
          </a:xfrm>
          <a:prstGeom prst="rect">
            <a:avLst/>
          </a:prstGeom>
        </p:spPr>
      </p:pic>
      <p:sp>
        <p:nvSpPr>
          <p:cNvPr id="5" name="Subtitle 2">
            <a:extLst>
              <a:ext uri="{FF2B5EF4-FFF2-40B4-BE49-F238E27FC236}">
                <a16:creationId xmlns:a16="http://schemas.microsoft.com/office/drawing/2014/main" id="{08A26D61-9304-4E22-8CB0-8515E74CD401}"/>
              </a:ext>
            </a:extLst>
          </p:cNvPr>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marL="0" marR="0" lvl="0" indent="0" algn="r" defTabSz="914400" rtl="0" eaLnBrk="1" fontAlgn="base" latinLnBrk="0" hangingPunct="1">
              <a:lnSpc>
                <a:spcPct val="100000"/>
              </a:lnSpc>
              <a:spcBef>
                <a:spcPct val="20000"/>
              </a:spcBef>
              <a:spcAft>
                <a:spcPct val="0"/>
              </a:spcAft>
              <a:buClrTx/>
              <a:buSzTx/>
              <a:buFont typeface="Arial"/>
              <a:buNone/>
              <a:tabLst/>
              <a:defRPr/>
            </a:pPr>
            <a:r>
              <a:rPr lang="ja-jp" sz="1000" b="1" i="0" u="none" strike="noStrike" kern="1200" cap="none" spc="0" normalizeH="0" noProof="0">
                <a:ln>
                  <a:noFill/>
                </a:ln>
                <a:solidFill>
                  <a:srgbClr val="363636"/>
                </a:solidFill>
                <a:effectLst/>
                <a:uLnTx/>
                <a:uFillTx/>
                <a:latin typeface="Arial" charset="0"/>
                <a:ea typeface="+mn-ea"/>
                <a:cs typeface="Arial" charset="0"/>
              </a:rPr>
              <a:t>Supported by Eli Lilly and Company.</a:t>
            </a:r>
          </a:p>
          <a:p>
            <a:pPr marL="0" marR="0" lvl="0" indent="0" algn="r" defTabSz="914400" rtl="0" eaLnBrk="1" fontAlgn="base" latinLnBrk="0" hangingPunct="1">
              <a:lnSpc>
                <a:spcPct val="100000"/>
              </a:lnSpc>
              <a:spcBef>
                <a:spcPct val="20000"/>
              </a:spcBef>
              <a:spcAft>
                <a:spcPct val="0"/>
              </a:spcAft>
              <a:buClrTx/>
              <a:buSzTx/>
              <a:buFont typeface="Arial"/>
              <a:buNone/>
              <a:tabLst/>
              <a:defRPr/>
            </a:pPr>
            <a:r>
              <a:rPr lang="ja-jp" sz="1000" b="0" i="0" u="none" strike="noStrike" kern="1200" cap="none" spc="0" normalizeH="0" noProof="0">
                <a:ln>
                  <a:noFill/>
                </a:ln>
                <a:solidFill>
                  <a:srgbClr val="363636"/>
                </a:solidFill>
                <a:effectLst/>
                <a:uLnTx/>
                <a:uFillTx/>
                <a:latin typeface="Arial" charset="0"/>
                <a:ea typeface="+mn-ea"/>
                <a:cs typeface="Arial" charset="0"/>
              </a:rPr>
              <a:t> Eli Lilly and Company has not influenced the content of this publication</a:t>
            </a:r>
          </a:p>
        </p:txBody>
      </p:sp>
    </p:spTree>
    <p:extLst>
      <p:ext uri="{BB962C8B-B14F-4D97-AF65-F5344CB8AC3E}">
        <p14:creationId xmlns:p14="http://schemas.microsoft.com/office/powerpoint/2010/main" val="2185979279"/>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4" name="Content Placeholder 3"/>
          <p:cNvSpPr>
            <a:spLocks noGrp="1"/>
          </p:cNvSpPr>
          <p:nvPr>
            <p:ph sz="half" idx="2"/>
          </p:nvPr>
        </p:nvSpPr>
        <p:spPr>
          <a:xfrm>
            <a:off x="304800" y="2174875"/>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5" name="Text Placeholder 4"/>
          <p:cNvSpPr>
            <a:spLocks noGrp="1"/>
          </p:cNvSpPr>
          <p:nvPr>
            <p:ph type="body" sz="quarter" idx="3"/>
          </p:nvPr>
        </p:nvSpPr>
        <p:spPr>
          <a:xfrm>
            <a:off x="6193368"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6" name="Content Placeholder 5"/>
          <p:cNvSpPr>
            <a:spLocks noGrp="1"/>
          </p:cNvSpPr>
          <p:nvPr>
            <p:ph sz="quarter" idx="4"/>
          </p:nvPr>
        </p:nvSpPr>
        <p:spPr>
          <a:xfrm>
            <a:off x="6193368" y="2174875"/>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9" name="Title 1"/>
          <p:cNvSpPr>
            <a:spLocks noGrp="1"/>
          </p:cNvSpPr>
          <p:nvPr>
            <p:ph type="title"/>
          </p:nvPr>
        </p:nvSpPr>
        <p:spPr>
          <a:xfrm>
            <a:off x="304800" y="137766"/>
            <a:ext cx="11582400" cy="939801"/>
          </a:xfrm>
        </p:spPr>
        <p:txBody>
          <a:bodyPr rtlCol="0"/>
          <a:lstStyle/>
          <a:p>
            <a:pPr rtl="0"/>
            <a:r>
              <a:rPr lang="ja-jp"/>
              <a:t>Click to edit Master title style</a:t>
            </a:r>
            <a:endParaRPr lang="en-GB" dirty="0"/>
          </a:p>
        </p:txBody>
      </p:sp>
    </p:spTree>
    <p:extLst>
      <p:ext uri="{BB962C8B-B14F-4D97-AF65-F5344CB8AC3E}">
        <p14:creationId xmlns:p14="http://schemas.microsoft.com/office/powerpoint/2010/main" val="1015251179"/>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title">
  <p:cSld name="Defaul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74173991"/>
      </p:ext>
    </p:extLst>
  </p:cSld>
  <p:clrMapOvr>
    <a:masterClrMapping/>
  </p:clrMapOvr>
  <p:transition spd="med"/>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theme" Target="../theme/theme1.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image" Target="../media/image1.jpeg"/><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s>
</file>

<file path=ppt/slideMasters/_rels/slideMaster2.xml.rels><?xml version="1.0" encoding="UTF-8" standalone="yes"?>
<Relationships xmlns="http://schemas.openxmlformats.org/package/2006/relationships"><Relationship Id="rId26" Type="http://schemas.openxmlformats.org/officeDocument/2006/relationships/slideLayout" Target="../slideLayouts/slideLayout72.xml"/><Relationship Id="rId21" Type="http://schemas.openxmlformats.org/officeDocument/2006/relationships/slideLayout" Target="../slideLayouts/slideLayout67.xml"/><Relationship Id="rId42" Type="http://schemas.openxmlformats.org/officeDocument/2006/relationships/slideLayout" Target="../slideLayouts/slideLayout88.xml"/><Relationship Id="rId47" Type="http://schemas.openxmlformats.org/officeDocument/2006/relationships/slideLayout" Target="../slideLayouts/slideLayout93.xml"/><Relationship Id="rId63" Type="http://schemas.openxmlformats.org/officeDocument/2006/relationships/slideLayout" Target="../slideLayouts/slideLayout109.xml"/><Relationship Id="rId68" Type="http://schemas.openxmlformats.org/officeDocument/2006/relationships/slideLayout" Target="../slideLayouts/slideLayout114.xml"/><Relationship Id="rId16" Type="http://schemas.openxmlformats.org/officeDocument/2006/relationships/slideLayout" Target="../slideLayouts/slideLayout62.xml"/><Relationship Id="rId11" Type="http://schemas.openxmlformats.org/officeDocument/2006/relationships/slideLayout" Target="../slideLayouts/slideLayout57.xml"/><Relationship Id="rId24" Type="http://schemas.openxmlformats.org/officeDocument/2006/relationships/slideLayout" Target="../slideLayouts/slideLayout70.xml"/><Relationship Id="rId32" Type="http://schemas.openxmlformats.org/officeDocument/2006/relationships/slideLayout" Target="../slideLayouts/slideLayout78.xml"/><Relationship Id="rId37" Type="http://schemas.openxmlformats.org/officeDocument/2006/relationships/slideLayout" Target="../slideLayouts/slideLayout83.xml"/><Relationship Id="rId40" Type="http://schemas.openxmlformats.org/officeDocument/2006/relationships/slideLayout" Target="../slideLayouts/slideLayout86.xml"/><Relationship Id="rId45" Type="http://schemas.openxmlformats.org/officeDocument/2006/relationships/slideLayout" Target="../slideLayouts/slideLayout91.xml"/><Relationship Id="rId53" Type="http://schemas.openxmlformats.org/officeDocument/2006/relationships/slideLayout" Target="../slideLayouts/slideLayout99.xml"/><Relationship Id="rId58" Type="http://schemas.openxmlformats.org/officeDocument/2006/relationships/slideLayout" Target="../slideLayouts/slideLayout104.xml"/><Relationship Id="rId66" Type="http://schemas.openxmlformats.org/officeDocument/2006/relationships/slideLayout" Target="../slideLayouts/slideLayout112.xml"/><Relationship Id="rId74" Type="http://schemas.openxmlformats.org/officeDocument/2006/relationships/slideLayout" Target="../slideLayouts/slideLayout120.xml"/><Relationship Id="rId5" Type="http://schemas.openxmlformats.org/officeDocument/2006/relationships/slideLayout" Target="../slideLayouts/slideLayout51.xml"/><Relationship Id="rId61" Type="http://schemas.openxmlformats.org/officeDocument/2006/relationships/slideLayout" Target="../slideLayouts/slideLayout107.xml"/><Relationship Id="rId19" Type="http://schemas.openxmlformats.org/officeDocument/2006/relationships/slideLayout" Target="../slideLayouts/slideLayout65.xml"/><Relationship Id="rId14" Type="http://schemas.openxmlformats.org/officeDocument/2006/relationships/slideLayout" Target="../slideLayouts/slideLayout60.xml"/><Relationship Id="rId22" Type="http://schemas.openxmlformats.org/officeDocument/2006/relationships/slideLayout" Target="../slideLayouts/slideLayout68.xml"/><Relationship Id="rId27" Type="http://schemas.openxmlformats.org/officeDocument/2006/relationships/slideLayout" Target="../slideLayouts/slideLayout73.xml"/><Relationship Id="rId30" Type="http://schemas.openxmlformats.org/officeDocument/2006/relationships/slideLayout" Target="../slideLayouts/slideLayout76.xml"/><Relationship Id="rId35" Type="http://schemas.openxmlformats.org/officeDocument/2006/relationships/slideLayout" Target="../slideLayouts/slideLayout81.xml"/><Relationship Id="rId43" Type="http://schemas.openxmlformats.org/officeDocument/2006/relationships/slideLayout" Target="../slideLayouts/slideLayout89.xml"/><Relationship Id="rId48" Type="http://schemas.openxmlformats.org/officeDocument/2006/relationships/slideLayout" Target="../slideLayouts/slideLayout94.xml"/><Relationship Id="rId56" Type="http://schemas.openxmlformats.org/officeDocument/2006/relationships/slideLayout" Target="../slideLayouts/slideLayout102.xml"/><Relationship Id="rId64" Type="http://schemas.openxmlformats.org/officeDocument/2006/relationships/slideLayout" Target="../slideLayouts/slideLayout110.xml"/><Relationship Id="rId69" Type="http://schemas.openxmlformats.org/officeDocument/2006/relationships/slideLayout" Target="../slideLayouts/slideLayout115.xml"/><Relationship Id="rId77" Type="http://schemas.openxmlformats.org/officeDocument/2006/relationships/image" Target="../media/image1.jpeg"/><Relationship Id="rId8" Type="http://schemas.openxmlformats.org/officeDocument/2006/relationships/slideLayout" Target="../slideLayouts/slideLayout54.xml"/><Relationship Id="rId51" Type="http://schemas.openxmlformats.org/officeDocument/2006/relationships/slideLayout" Target="../slideLayouts/slideLayout97.xml"/><Relationship Id="rId72" Type="http://schemas.openxmlformats.org/officeDocument/2006/relationships/slideLayout" Target="../slideLayouts/slideLayout118.xml"/><Relationship Id="rId3" Type="http://schemas.openxmlformats.org/officeDocument/2006/relationships/slideLayout" Target="../slideLayouts/slideLayout49.xml"/><Relationship Id="rId12" Type="http://schemas.openxmlformats.org/officeDocument/2006/relationships/slideLayout" Target="../slideLayouts/slideLayout58.xml"/><Relationship Id="rId17" Type="http://schemas.openxmlformats.org/officeDocument/2006/relationships/slideLayout" Target="../slideLayouts/slideLayout63.xml"/><Relationship Id="rId25" Type="http://schemas.openxmlformats.org/officeDocument/2006/relationships/slideLayout" Target="../slideLayouts/slideLayout71.xml"/><Relationship Id="rId33" Type="http://schemas.openxmlformats.org/officeDocument/2006/relationships/slideLayout" Target="../slideLayouts/slideLayout79.xml"/><Relationship Id="rId38" Type="http://schemas.openxmlformats.org/officeDocument/2006/relationships/slideLayout" Target="../slideLayouts/slideLayout84.xml"/><Relationship Id="rId46" Type="http://schemas.openxmlformats.org/officeDocument/2006/relationships/slideLayout" Target="../slideLayouts/slideLayout92.xml"/><Relationship Id="rId59" Type="http://schemas.openxmlformats.org/officeDocument/2006/relationships/slideLayout" Target="../slideLayouts/slideLayout105.xml"/><Relationship Id="rId67" Type="http://schemas.openxmlformats.org/officeDocument/2006/relationships/slideLayout" Target="../slideLayouts/slideLayout113.xml"/><Relationship Id="rId20" Type="http://schemas.openxmlformats.org/officeDocument/2006/relationships/slideLayout" Target="../slideLayouts/slideLayout66.xml"/><Relationship Id="rId41" Type="http://schemas.openxmlformats.org/officeDocument/2006/relationships/slideLayout" Target="../slideLayouts/slideLayout87.xml"/><Relationship Id="rId54" Type="http://schemas.openxmlformats.org/officeDocument/2006/relationships/slideLayout" Target="../slideLayouts/slideLayout100.xml"/><Relationship Id="rId62" Type="http://schemas.openxmlformats.org/officeDocument/2006/relationships/slideLayout" Target="../slideLayouts/slideLayout108.xml"/><Relationship Id="rId70" Type="http://schemas.openxmlformats.org/officeDocument/2006/relationships/slideLayout" Target="../slideLayouts/slideLayout116.xml"/><Relationship Id="rId75" Type="http://schemas.openxmlformats.org/officeDocument/2006/relationships/slideLayout" Target="../slideLayouts/slideLayout121.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5" Type="http://schemas.openxmlformats.org/officeDocument/2006/relationships/slideLayout" Target="../slideLayouts/slideLayout61.xml"/><Relationship Id="rId23" Type="http://schemas.openxmlformats.org/officeDocument/2006/relationships/slideLayout" Target="../slideLayouts/slideLayout69.xml"/><Relationship Id="rId28" Type="http://schemas.openxmlformats.org/officeDocument/2006/relationships/slideLayout" Target="../slideLayouts/slideLayout74.xml"/><Relationship Id="rId36" Type="http://schemas.openxmlformats.org/officeDocument/2006/relationships/slideLayout" Target="../slideLayouts/slideLayout82.xml"/><Relationship Id="rId49" Type="http://schemas.openxmlformats.org/officeDocument/2006/relationships/slideLayout" Target="../slideLayouts/slideLayout95.xml"/><Relationship Id="rId57" Type="http://schemas.openxmlformats.org/officeDocument/2006/relationships/slideLayout" Target="../slideLayouts/slideLayout103.xml"/><Relationship Id="rId10" Type="http://schemas.openxmlformats.org/officeDocument/2006/relationships/slideLayout" Target="../slideLayouts/slideLayout56.xml"/><Relationship Id="rId31" Type="http://schemas.openxmlformats.org/officeDocument/2006/relationships/slideLayout" Target="../slideLayouts/slideLayout77.xml"/><Relationship Id="rId44" Type="http://schemas.openxmlformats.org/officeDocument/2006/relationships/slideLayout" Target="../slideLayouts/slideLayout90.xml"/><Relationship Id="rId52" Type="http://schemas.openxmlformats.org/officeDocument/2006/relationships/slideLayout" Target="../slideLayouts/slideLayout98.xml"/><Relationship Id="rId60" Type="http://schemas.openxmlformats.org/officeDocument/2006/relationships/slideLayout" Target="../slideLayouts/slideLayout106.xml"/><Relationship Id="rId65" Type="http://schemas.openxmlformats.org/officeDocument/2006/relationships/slideLayout" Target="../slideLayouts/slideLayout111.xml"/><Relationship Id="rId73" Type="http://schemas.openxmlformats.org/officeDocument/2006/relationships/slideLayout" Target="../slideLayouts/slideLayout119.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3" Type="http://schemas.openxmlformats.org/officeDocument/2006/relationships/slideLayout" Target="../slideLayouts/slideLayout59.xml"/><Relationship Id="rId18" Type="http://schemas.openxmlformats.org/officeDocument/2006/relationships/slideLayout" Target="../slideLayouts/slideLayout64.xml"/><Relationship Id="rId39" Type="http://schemas.openxmlformats.org/officeDocument/2006/relationships/slideLayout" Target="../slideLayouts/slideLayout85.xml"/><Relationship Id="rId34" Type="http://schemas.openxmlformats.org/officeDocument/2006/relationships/slideLayout" Target="../slideLayouts/slideLayout80.xml"/><Relationship Id="rId50" Type="http://schemas.openxmlformats.org/officeDocument/2006/relationships/slideLayout" Target="../slideLayouts/slideLayout96.xml"/><Relationship Id="rId55" Type="http://schemas.openxmlformats.org/officeDocument/2006/relationships/slideLayout" Target="../slideLayouts/slideLayout101.xml"/><Relationship Id="rId76" Type="http://schemas.openxmlformats.org/officeDocument/2006/relationships/theme" Target="../theme/theme2.xml"/><Relationship Id="rId7" Type="http://schemas.openxmlformats.org/officeDocument/2006/relationships/slideLayout" Target="../slideLayouts/slideLayout53.xml"/><Relationship Id="rId71" Type="http://schemas.openxmlformats.org/officeDocument/2006/relationships/slideLayout" Target="../slideLayouts/slideLayout117.xml"/><Relationship Id="rId2" Type="http://schemas.openxmlformats.org/officeDocument/2006/relationships/slideLayout" Target="../slideLayouts/slideLayout48.xml"/><Relationship Id="rId29" Type="http://schemas.openxmlformats.org/officeDocument/2006/relationships/slideLayout" Target="../slideLayouts/slideLayout7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29.xml"/><Relationship Id="rId13" Type="http://schemas.openxmlformats.org/officeDocument/2006/relationships/slideLayout" Target="../slideLayouts/slideLayout134.xml"/><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slideLayout" Target="../slideLayouts/slideLayout133.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5" Type="http://schemas.openxmlformats.org/officeDocument/2006/relationships/theme" Target="../theme/theme3.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 Id="rId14" Type="http://schemas.openxmlformats.org/officeDocument/2006/relationships/slideLayout" Target="../slideLayouts/slideLayout13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5" name="Group 22"/>
          <p:cNvGrpSpPr/>
          <p:nvPr/>
        </p:nvGrpSpPr>
        <p:grpSpPr>
          <a:xfrm>
            <a:off x="-3" y="457200"/>
            <a:ext cx="2452697" cy="0"/>
            <a:chOff x="0" y="0"/>
            <a:chExt cx="2452696" cy="0"/>
          </a:xfrm>
        </p:grpSpPr>
        <p:sp>
          <p:nvSpPr>
            <p:cNvPr id="3"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 name="Group 31"/>
          <p:cNvGrpSpPr/>
          <p:nvPr/>
        </p:nvGrpSpPr>
        <p:grpSpPr>
          <a:xfrm>
            <a:off x="-12" y="6791317"/>
            <a:ext cx="12192021" cy="66691"/>
            <a:chOff x="-1" y="-1"/>
            <a:chExt cx="12192019" cy="66689"/>
          </a:xfrm>
        </p:grpSpPr>
        <p:sp>
          <p:nvSpPr>
            <p:cNvPr id="6"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7"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pic>
        <p:nvPicPr>
          <p:cNvPr id="9" name="Picture 11" descr="Picture 11"/>
          <p:cNvPicPr>
            <a:picLocks noChangeAspect="1"/>
          </p:cNvPicPr>
          <p:nvPr/>
        </p:nvPicPr>
        <p:blipFill>
          <a:blip r:embed="rId48"/>
          <a:stretch>
            <a:fillRect/>
          </a:stretch>
        </p:blipFill>
        <p:spPr>
          <a:xfrm>
            <a:off x="9998016" y="457200"/>
            <a:ext cx="1625603" cy="590491"/>
          </a:xfrm>
          <a:prstGeom prst="rect">
            <a:avLst/>
          </a:prstGeom>
          <a:ln w="12700">
            <a:miter lim="400000"/>
          </a:ln>
        </p:spPr>
      </p:pic>
      <p:sp>
        <p:nvSpPr>
          <p:cNvPr id="10" name="Click to add title here"/>
          <p:cNvSpPr txBox="1">
            <a:spLocks noGrp="1"/>
          </p:cNvSpPr>
          <p:nvPr>
            <p:ph type="title" hasCustomPrompt="1"/>
          </p:nvPr>
        </p:nvSpPr>
        <p:spPr>
          <a:xfrm>
            <a:off x="609600" y="552950"/>
            <a:ext cx="8763000" cy="584782"/>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ormAutofit/>
          </a:bodyPr>
          <a:lstStyle/>
          <a:p>
            <a:pPr rtl="0"/>
            <a:r>
              <a:t>Click to add title here</a:t>
            </a:r>
          </a:p>
        </p:txBody>
      </p:sp>
      <p:sp>
        <p:nvSpPr>
          <p:cNvPr id="11" name="Body Level One…"/>
          <p:cNvSpPr txBox="1">
            <a:spLocks noGrp="1"/>
          </p:cNvSpPr>
          <p:nvPr>
            <p:ph type="body" idx="1"/>
          </p:nvPr>
        </p:nvSpPr>
        <p:spPr>
          <a:xfrm>
            <a:off x="609600" y="1346200"/>
            <a:ext cx="10972800" cy="4940302"/>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ormAutofit/>
          </a:bodyPr>
          <a:lstStyle/>
          <a:p>
            <a:pPr rtl="0"/>
            <a:r>
              <a:t>Body Level One</a:t>
            </a:r>
          </a:p>
          <a:p>
            <a:pPr lvl="1" rtl="0"/>
            <a:r>
              <a:t>Body Level Two</a:t>
            </a:r>
          </a:p>
          <a:p>
            <a:pPr lvl="2" rtl="0"/>
            <a:r>
              <a:t>Body Level Three</a:t>
            </a:r>
          </a:p>
          <a:p>
            <a:pPr lvl="3" rtl="0"/>
            <a:r>
              <a:t>Body Level Four</a:t>
            </a:r>
          </a:p>
          <a:p>
            <a:pPr lvl="4" rtl="0"/>
            <a:r>
              <a:t>Body Level Five</a:t>
            </a:r>
          </a:p>
        </p:txBody>
      </p:sp>
      <p:sp>
        <p:nvSpPr>
          <p:cNvPr id="12" name="Slide Number"/>
          <p:cNvSpPr txBox="1">
            <a:spLocks noGrp="1"/>
          </p:cNvSpPr>
          <p:nvPr>
            <p:ph type="sldNum" sz="quarter" idx="2"/>
          </p:nvPr>
        </p:nvSpPr>
        <p:spPr>
          <a:xfrm>
            <a:off x="11413029" y="6525434"/>
            <a:ext cx="245399" cy="226982"/>
          </a:xfrm>
          <a:prstGeom prst="rect">
            <a:avLst/>
          </a:prstGeom>
          <a:ln w="12700">
            <a:miter lim="400000"/>
          </a:ln>
        </p:spPr>
        <p:txBody>
          <a:bodyPr wrap="none" lIns="45718" tIns="45718" rIns="45718" bIns="45718" rtlCol="0" anchor="ctr">
            <a:spAutoFit/>
          </a:bodyPr>
          <a:lstStyle>
            <a:lvl1pPr algn="ctr">
              <a:defRPr sz="1000">
                <a:solidFill>
                  <a:srgbClr val="888888"/>
                </a:solidFill>
                <a:latin typeface="Arial"/>
                <a:ea typeface="Arial"/>
                <a:cs typeface="Arial"/>
                <a:sym typeface="Arial"/>
              </a:defRPr>
            </a:lvl1pPr>
          </a:lstStyle>
          <a:p>
            <a:pPr rtl="0"/>
            <a:fld id="{86CB4B4D-7CA3-9044-876B-883B54F8677D}" type="slidenum">
              <a:t>‹#›</a:t>
            </a:fld>
            <a:endParaRP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 id="2147483693" r:id="rId45"/>
    <p:sldLayoutId id="2147483694" r:id="rId46"/>
  </p:sldLayoutIdLst>
  <p:transition spd="med"/>
  <p:txStyles>
    <p:titleStyle>
      <a:lvl1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5pPr>
      <a:lvl6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6pPr>
      <a:lvl7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7pPr>
      <a:lvl8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8pPr>
      <a:lvl9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9pPr>
    </p:titleStyle>
    <p:bodyStyle>
      <a:lvl1pPr marL="228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1pPr>
      <a:lvl2pPr marL="714375" marR="0" indent="-257175"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2pPr>
      <a:lvl3pPr marL="1208314" marR="0" indent="-293914"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3pPr>
      <a:lvl4pPr marL="17145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4pPr>
      <a:lvl5pPr marL="21717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5pPr>
      <a:lvl6pPr marL="18191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2763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27335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1907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p:bodyStyle>
    <p:otherStyle>
      <a:lvl1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1pPr>
      <a:lvl2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2pPr>
      <a:lvl3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3pPr>
      <a:lvl4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4pPr>
      <a:lvl5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5pPr>
      <a:lvl6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6pPr>
      <a:lvl7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7pPr>
      <a:lvl8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8pPr>
      <a:lvl9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 name="Click to add title here"/>
          <p:cNvSpPr txBox="1">
            <a:spLocks noGrp="1"/>
          </p:cNvSpPr>
          <p:nvPr>
            <p:ph type="title" hasCustomPrompt="1"/>
          </p:nvPr>
        </p:nvSpPr>
        <p:spPr>
          <a:xfrm>
            <a:off x="609600" y="552950"/>
            <a:ext cx="8763000" cy="584778"/>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ormAutofit/>
          </a:bodyPr>
          <a:lstStyle/>
          <a:p>
            <a:pPr rtl="0"/>
            <a:r>
              <a:t>Click to add title here</a:t>
            </a:r>
          </a:p>
        </p:txBody>
      </p:sp>
      <p:grpSp>
        <p:nvGrpSpPr>
          <p:cNvPr id="6" name="Group 22"/>
          <p:cNvGrpSpPr/>
          <p:nvPr/>
        </p:nvGrpSpPr>
        <p:grpSpPr>
          <a:xfrm>
            <a:off x="0" y="457200"/>
            <a:ext cx="2452690" cy="0"/>
            <a:chOff x="0" y="0"/>
            <a:chExt cx="2452689" cy="0"/>
          </a:xfrm>
        </p:grpSpPr>
        <p:sp>
          <p:nvSpPr>
            <p:cNvPr id="4"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 name="Group 31"/>
          <p:cNvGrpSpPr/>
          <p:nvPr/>
        </p:nvGrpSpPr>
        <p:grpSpPr>
          <a:xfrm>
            <a:off x="-4" y="6791323"/>
            <a:ext cx="12192006" cy="66679"/>
            <a:chOff x="-1" y="0"/>
            <a:chExt cx="12192004" cy="66677"/>
          </a:xfrm>
        </p:grpSpPr>
        <p:sp>
          <p:nvSpPr>
            <p:cNvPr id="7"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8"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10" name="Body Level One…"/>
          <p:cNvSpPr txBox="1">
            <a:spLocks noGrp="1"/>
          </p:cNvSpPr>
          <p:nvPr>
            <p:ph type="body" idx="1"/>
          </p:nvPr>
        </p:nvSpPr>
        <p:spPr>
          <a:xfrm>
            <a:off x="609600" y="1346200"/>
            <a:ext cx="10972800" cy="4940302"/>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ormAutofit/>
          </a:bodyPr>
          <a:lstStyle/>
          <a:p>
            <a:pPr rtl="0"/>
            <a:r>
              <a:t>Body Level One</a:t>
            </a:r>
          </a:p>
          <a:p>
            <a:pPr lvl="1" rtl="0"/>
            <a:r>
              <a:t>Body Level Two</a:t>
            </a:r>
          </a:p>
          <a:p>
            <a:pPr lvl="2" rtl="0"/>
            <a:r>
              <a:t>Body Level Three</a:t>
            </a:r>
          </a:p>
          <a:p>
            <a:pPr lvl="3" rtl="0"/>
            <a:r>
              <a:t>Body Level Four</a:t>
            </a:r>
          </a:p>
          <a:p>
            <a:pPr lvl="4" rtl="0"/>
            <a:r>
              <a:t>Body Level Five</a:t>
            </a:r>
          </a:p>
        </p:txBody>
      </p:sp>
      <p:pic>
        <p:nvPicPr>
          <p:cNvPr id="11" name="Picture 11" descr="Picture 11"/>
          <p:cNvPicPr>
            <a:picLocks noChangeAspect="1"/>
          </p:cNvPicPr>
          <p:nvPr/>
        </p:nvPicPr>
        <p:blipFill>
          <a:blip r:embed="rId77"/>
          <a:stretch>
            <a:fillRect/>
          </a:stretch>
        </p:blipFill>
        <p:spPr>
          <a:xfrm>
            <a:off x="9998016" y="457200"/>
            <a:ext cx="1625602" cy="590491"/>
          </a:xfrm>
          <a:prstGeom prst="rect">
            <a:avLst/>
          </a:prstGeom>
          <a:ln w="12700">
            <a:miter lim="400000"/>
          </a:ln>
        </p:spPr>
      </p:pic>
      <p:sp>
        <p:nvSpPr>
          <p:cNvPr id="12" name="Slide Number"/>
          <p:cNvSpPr txBox="1">
            <a:spLocks noGrp="1"/>
          </p:cNvSpPr>
          <p:nvPr>
            <p:ph type="sldNum" sz="quarter" idx="2"/>
          </p:nvPr>
        </p:nvSpPr>
        <p:spPr>
          <a:xfrm>
            <a:off x="11413027" y="6517006"/>
            <a:ext cx="245401" cy="243839"/>
          </a:xfrm>
          <a:prstGeom prst="rect">
            <a:avLst/>
          </a:prstGeom>
          <a:ln w="12700">
            <a:miter lim="400000"/>
          </a:ln>
        </p:spPr>
        <p:txBody>
          <a:bodyPr wrap="none" lIns="45718" tIns="45718" rIns="45718" bIns="45718" rtlCol="0" anchor="ctr">
            <a:spAutoFit/>
          </a:bodyPr>
          <a:lstStyle>
            <a:lvl1pPr algn="ctr">
              <a:defRPr sz="1000">
                <a:solidFill>
                  <a:srgbClr val="888888"/>
                </a:solidFill>
              </a:defRPr>
            </a:lvl1pPr>
          </a:lstStyle>
          <a:p>
            <a:pPr rtl="0"/>
            <a:fld id="{86CB4B4D-7CA3-9044-876B-883B54F8677D}" type="slidenum">
              <a:t>‹#›</a:t>
            </a:fld>
            <a:endParaRPr/>
          </a:p>
        </p:txBody>
      </p:sp>
    </p:spTree>
    <p:extLst>
      <p:ext uri="{BB962C8B-B14F-4D97-AF65-F5344CB8AC3E}">
        <p14:creationId xmlns:p14="http://schemas.microsoft.com/office/powerpoint/2010/main" val="4093454004"/>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 id="2147483712" r:id="rId17"/>
    <p:sldLayoutId id="2147483713" r:id="rId18"/>
    <p:sldLayoutId id="2147483714" r:id="rId19"/>
    <p:sldLayoutId id="2147483715" r:id="rId20"/>
    <p:sldLayoutId id="2147483716" r:id="rId21"/>
    <p:sldLayoutId id="2147483717" r:id="rId22"/>
    <p:sldLayoutId id="2147483718" r:id="rId23"/>
    <p:sldLayoutId id="2147483719" r:id="rId24"/>
    <p:sldLayoutId id="2147483720" r:id="rId25"/>
    <p:sldLayoutId id="2147483721" r:id="rId26"/>
    <p:sldLayoutId id="2147483722" r:id="rId27"/>
    <p:sldLayoutId id="2147483723" r:id="rId28"/>
    <p:sldLayoutId id="2147483724" r:id="rId29"/>
    <p:sldLayoutId id="2147483725" r:id="rId30"/>
    <p:sldLayoutId id="2147483726" r:id="rId31"/>
    <p:sldLayoutId id="2147483727" r:id="rId32"/>
    <p:sldLayoutId id="2147483728" r:id="rId33"/>
    <p:sldLayoutId id="2147483729" r:id="rId34"/>
    <p:sldLayoutId id="2147483730" r:id="rId35"/>
    <p:sldLayoutId id="2147483731" r:id="rId36"/>
    <p:sldLayoutId id="2147483732" r:id="rId37"/>
    <p:sldLayoutId id="2147483733" r:id="rId38"/>
    <p:sldLayoutId id="2147483734" r:id="rId39"/>
    <p:sldLayoutId id="2147483735" r:id="rId40"/>
    <p:sldLayoutId id="2147483736" r:id="rId41"/>
    <p:sldLayoutId id="2147483737" r:id="rId42"/>
    <p:sldLayoutId id="2147483738" r:id="rId43"/>
    <p:sldLayoutId id="2147483739" r:id="rId44"/>
    <p:sldLayoutId id="2147483740" r:id="rId45"/>
    <p:sldLayoutId id="2147483741" r:id="rId46"/>
    <p:sldLayoutId id="2147483742" r:id="rId47"/>
    <p:sldLayoutId id="2147483743" r:id="rId48"/>
    <p:sldLayoutId id="2147483744" r:id="rId49"/>
    <p:sldLayoutId id="2147483745" r:id="rId50"/>
    <p:sldLayoutId id="2147483746" r:id="rId51"/>
    <p:sldLayoutId id="2147483747" r:id="rId52"/>
    <p:sldLayoutId id="2147483748" r:id="rId53"/>
    <p:sldLayoutId id="2147483749" r:id="rId54"/>
    <p:sldLayoutId id="2147483750" r:id="rId55"/>
    <p:sldLayoutId id="2147483751" r:id="rId56"/>
    <p:sldLayoutId id="2147483752" r:id="rId57"/>
    <p:sldLayoutId id="2147483753" r:id="rId58"/>
    <p:sldLayoutId id="2147483754" r:id="rId59"/>
    <p:sldLayoutId id="2147483755" r:id="rId60"/>
    <p:sldLayoutId id="2147483756" r:id="rId61"/>
    <p:sldLayoutId id="2147483757" r:id="rId62"/>
    <p:sldLayoutId id="2147483758" r:id="rId63"/>
    <p:sldLayoutId id="2147483759" r:id="rId64"/>
    <p:sldLayoutId id="2147483760" r:id="rId65"/>
    <p:sldLayoutId id="2147483761" r:id="rId66"/>
    <p:sldLayoutId id="2147483762" r:id="rId67"/>
    <p:sldLayoutId id="2147483763" r:id="rId68"/>
    <p:sldLayoutId id="2147483764" r:id="rId69"/>
    <p:sldLayoutId id="2147483765" r:id="rId70"/>
    <p:sldLayoutId id="2147483766" r:id="rId71"/>
    <p:sldLayoutId id="2147483767" r:id="rId72"/>
    <p:sldLayoutId id="2147483768" r:id="rId73"/>
    <p:sldLayoutId id="2147483769" r:id="rId74"/>
    <p:sldLayoutId id="2147483770" r:id="rId75"/>
  </p:sldLayoutIdLst>
  <p:transition spd="med"/>
  <p:hf sldNum="0" hdr="0" dt="0"/>
  <p:txStyles>
    <p:titleStyle>
      <a:lvl1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5pPr>
      <a:lvl6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6pPr>
      <a:lvl7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7pPr>
      <a:lvl8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8pPr>
      <a:lvl9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9pPr>
    </p:titleStyle>
    <p:bodyStyle>
      <a:lvl1pPr marL="228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1pPr>
      <a:lvl2pPr marL="714375" marR="0" indent="-257175"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2pPr>
      <a:lvl3pPr marL="1208314" marR="0" indent="-293914"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3pPr>
      <a:lvl4pPr marL="17145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4pPr>
      <a:lvl5pPr marL="21717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5pPr>
      <a:lvl6pPr marL="2514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9718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34290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8862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p:bodyStyle>
    <p:otherStyle>
      <a:lvl1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1pPr>
      <a:lvl2pPr marL="0" marR="0" indent="4572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2pPr>
      <a:lvl3pPr marL="0" marR="0" indent="9144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3pPr>
      <a:lvl4pPr marL="0" marR="0" indent="13716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4pPr>
      <a:lvl5pPr marL="0" marR="0" indent="18288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5pPr>
      <a:lvl6pPr marL="0" marR="0" indent="22860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6pPr>
      <a:lvl7pPr marL="0" marR="0" indent="27432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7pPr>
      <a:lvl8pPr marL="0" marR="0" indent="32004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8pPr>
      <a:lvl9pPr marL="0" marR="0" indent="36576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04800" y="107693"/>
            <a:ext cx="11582400" cy="93980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45720" rIns="0" bIns="0" numCol="1" rtlCol="0" anchor="b" anchorCtr="0" compatLnSpc="1">
            <a:prstTxWarp prst="textNoShape">
              <a:avLst/>
            </a:prstTxWarp>
          </a:bodyPr>
          <a:lstStyle/>
          <a:p>
            <a:pPr lvl="0" rtl="0"/>
            <a:r>
              <a:rPr lang="ja-jp"/>
              <a:t>Click to edit Master title style</a:t>
            </a:r>
          </a:p>
        </p:txBody>
      </p:sp>
      <p:sp>
        <p:nvSpPr>
          <p:cNvPr id="1027" name="Rectangle 3"/>
          <p:cNvSpPr>
            <a:spLocks noGrp="1" noChangeArrowheads="1"/>
          </p:cNvSpPr>
          <p:nvPr>
            <p:ph type="body" idx="1"/>
          </p:nvPr>
        </p:nvSpPr>
        <p:spPr bwMode="auto">
          <a:xfrm>
            <a:off x="304800" y="1246909"/>
            <a:ext cx="11582400" cy="538249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p>
        </p:txBody>
      </p:sp>
      <p:grpSp>
        <p:nvGrpSpPr>
          <p:cNvPr id="5" name="Group 4">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6" name="Rectangle 5">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7" name="Rectangle 6">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grpSp>
        <p:nvGrpSpPr>
          <p:cNvPr id="11" name="Group 10">
            <a:extLst>
              <a:ext uri="{FF2B5EF4-FFF2-40B4-BE49-F238E27FC236}">
                <a16:creationId xmlns:a16="http://schemas.microsoft.com/office/drawing/2014/main" id="{51FEFFD8-4F3A-4854-9DE1-886ABBE044F9}"/>
              </a:ext>
            </a:extLst>
          </p:cNvPr>
          <p:cNvGrpSpPr/>
          <p:nvPr userDrawn="1"/>
        </p:nvGrpSpPr>
        <p:grpSpPr>
          <a:xfrm>
            <a:off x="-1" y="1072652"/>
            <a:ext cx="9288380" cy="53106"/>
            <a:chOff x="-1" y="6233231"/>
            <a:chExt cx="12192001" cy="574675"/>
          </a:xfrm>
        </p:grpSpPr>
        <p:sp>
          <p:nvSpPr>
            <p:cNvPr id="12" name="Rectangle 11">
              <a:extLst>
                <a:ext uri="{FF2B5EF4-FFF2-40B4-BE49-F238E27FC236}">
                  <a16:creationId xmlns:a16="http://schemas.microsoft.com/office/drawing/2014/main" id="{0AEB24DA-28AC-4AF2-944E-36CD827F65FC}"/>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13" name="Rectangle 12">
              <a:extLst>
                <a:ext uri="{FF2B5EF4-FFF2-40B4-BE49-F238E27FC236}">
                  <a16:creationId xmlns:a16="http://schemas.microsoft.com/office/drawing/2014/main" id="{16867639-B34A-4923-B0BC-FC2D03B2E250}"/>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783878302"/>
      </p:ext>
    </p:extLst>
  </p:cSld>
  <p:clrMap bg1="dk2" tx1="lt1" bg2="dk1" tx2="lt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 id="2147483783" r:id="rId12"/>
    <p:sldLayoutId id="2147483784" r:id="rId13"/>
    <p:sldLayoutId id="2147483785" r:id="rId14"/>
  </p:sldLayoutIdLst>
  <p:hf sldNum="0" hdr="0" dt="0"/>
  <p:txStyles>
    <p:titleStyle>
      <a:lvl1pPr algn="l" rtl="0" fontAlgn="base">
        <a:lnSpc>
          <a:spcPct val="90000"/>
        </a:lnSpc>
        <a:spcBef>
          <a:spcPct val="0"/>
        </a:spcBef>
        <a:spcAft>
          <a:spcPct val="0"/>
        </a:spcAft>
        <a:defRPr sz="2200" b="1">
          <a:solidFill>
            <a:schemeClr val="bg1"/>
          </a:solidFill>
          <a:latin typeface="+mj-lt"/>
          <a:ea typeface="+mj-ea"/>
          <a:cs typeface="+mj-cs"/>
        </a:defRPr>
      </a:lvl1pPr>
      <a:lvl2pPr algn="l" rtl="0" fontAlgn="base">
        <a:spcBef>
          <a:spcPct val="0"/>
        </a:spcBef>
        <a:spcAft>
          <a:spcPct val="0"/>
        </a:spcAft>
        <a:defRPr sz="2800" b="1">
          <a:solidFill>
            <a:schemeClr val="tx2"/>
          </a:solidFill>
          <a:latin typeface="Arial" charset="0"/>
          <a:cs typeface="Arial" charset="0"/>
        </a:defRPr>
      </a:lvl2pPr>
      <a:lvl3pPr algn="l" rtl="0" fontAlgn="base">
        <a:spcBef>
          <a:spcPct val="0"/>
        </a:spcBef>
        <a:spcAft>
          <a:spcPct val="0"/>
        </a:spcAft>
        <a:defRPr sz="2800" b="1">
          <a:solidFill>
            <a:schemeClr val="tx2"/>
          </a:solidFill>
          <a:latin typeface="Arial" charset="0"/>
          <a:cs typeface="Arial" charset="0"/>
        </a:defRPr>
      </a:lvl3pPr>
      <a:lvl4pPr algn="l" rtl="0" fontAlgn="base">
        <a:spcBef>
          <a:spcPct val="0"/>
        </a:spcBef>
        <a:spcAft>
          <a:spcPct val="0"/>
        </a:spcAft>
        <a:defRPr sz="2800" b="1">
          <a:solidFill>
            <a:schemeClr val="tx2"/>
          </a:solidFill>
          <a:latin typeface="Arial" charset="0"/>
          <a:cs typeface="Arial" charset="0"/>
        </a:defRPr>
      </a:lvl4pPr>
      <a:lvl5pPr algn="l" rtl="0" fontAlgn="base">
        <a:spcBef>
          <a:spcPct val="0"/>
        </a:spcBef>
        <a:spcAft>
          <a:spcPct val="0"/>
        </a:spcAft>
        <a:defRPr sz="2800" b="1">
          <a:solidFill>
            <a:schemeClr val="tx2"/>
          </a:solidFill>
          <a:latin typeface="Arial" charset="0"/>
          <a:cs typeface="Arial" charset="0"/>
        </a:defRPr>
      </a:lvl5pPr>
      <a:lvl6pPr marL="457200" algn="l" rtl="0" fontAlgn="base">
        <a:spcBef>
          <a:spcPct val="0"/>
        </a:spcBef>
        <a:spcAft>
          <a:spcPct val="0"/>
        </a:spcAft>
        <a:defRPr sz="2800" b="1">
          <a:solidFill>
            <a:schemeClr val="tx2"/>
          </a:solidFill>
          <a:latin typeface="Arial" charset="0"/>
          <a:cs typeface="Arial" charset="0"/>
        </a:defRPr>
      </a:lvl6pPr>
      <a:lvl7pPr marL="914400" algn="l" rtl="0" fontAlgn="base">
        <a:spcBef>
          <a:spcPct val="0"/>
        </a:spcBef>
        <a:spcAft>
          <a:spcPct val="0"/>
        </a:spcAft>
        <a:defRPr sz="2800" b="1">
          <a:solidFill>
            <a:schemeClr val="tx2"/>
          </a:solidFill>
          <a:latin typeface="Arial" charset="0"/>
          <a:cs typeface="Arial" charset="0"/>
        </a:defRPr>
      </a:lvl7pPr>
      <a:lvl8pPr marL="1371600" algn="l" rtl="0" fontAlgn="base">
        <a:spcBef>
          <a:spcPct val="0"/>
        </a:spcBef>
        <a:spcAft>
          <a:spcPct val="0"/>
        </a:spcAft>
        <a:defRPr sz="2800" b="1">
          <a:solidFill>
            <a:schemeClr val="tx2"/>
          </a:solidFill>
          <a:latin typeface="Arial" charset="0"/>
          <a:cs typeface="Arial" charset="0"/>
        </a:defRPr>
      </a:lvl8pPr>
      <a:lvl9pPr marL="1828800" algn="l" rtl="0" fontAlgn="base">
        <a:spcBef>
          <a:spcPct val="0"/>
        </a:spcBef>
        <a:spcAft>
          <a:spcPct val="0"/>
        </a:spcAft>
        <a:defRPr sz="2800" b="1">
          <a:solidFill>
            <a:schemeClr val="tx2"/>
          </a:solidFill>
          <a:latin typeface="Arial" charset="0"/>
          <a:cs typeface="Arial" charset="0"/>
        </a:defRPr>
      </a:lvl9pPr>
    </p:titleStyle>
    <p:body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191">
          <p15:clr>
            <a:srgbClr val="F26B43"/>
          </p15:clr>
        </p15:guide>
        <p15:guide id="4" pos="7489">
          <p15:clr>
            <a:srgbClr val="F26B43"/>
          </p15:clr>
        </p15:guide>
        <p15:guide id="5" orient="horz" pos="4180">
          <p15:clr>
            <a:srgbClr val="F26B43"/>
          </p15:clr>
        </p15:guide>
        <p15:guide id="6" orient="horz" pos="143">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hyperlink" Target="mailto:etop@etop.eu-org" TargetMode="External"/><Relationship Id="rId2" Type="http://schemas.openxmlformats.org/officeDocument/2006/relationships/image" Target="../media/image15.jpeg"/><Relationship Id="rId1" Type="http://schemas.openxmlformats.org/officeDocument/2006/relationships/slideLayout" Target="../slideLayouts/slideLayout80.xml"/><Relationship Id="rId4" Type="http://schemas.openxmlformats.org/officeDocument/2006/relationships/image" Target="../media/image16.jpeg"/></Relationships>
</file>

<file path=ppt/slides/_rels/slide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24.xml"/><Relationship Id="rId5" Type="http://schemas.openxmlformats.org/officeDocument/2006/relationships/image" Target="../media/image20.jpeg"/><Relationship Id="rId4" Type="http://schemas.openxmlformats.org/officeDocument/2006/relationships/image" Target="../media/image19.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2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2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2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2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24.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2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24.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24.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24.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24.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24.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24.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24.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24.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24.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24.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24.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24.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24.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24.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24.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2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2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24.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24.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24.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8.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24.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24.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24.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24.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24.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24.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24.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24.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24.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24.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124.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1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1" name="Title 2"/>
          <p:cNvSpPr txBox="1">
            <a:spLocks noGrp="1"/>
          </p:cNvSpPr>
          <p:nvPr>
            <p:ph type="title"/>
          </p:nvPr>
        </p:nvSpPr>
        <p:spPr>
          <a:xfrm>
            <a:off x="2011359" y="4372311"/>
            <a:ext cx="5578603" cy="728551"/>
          </a:xfrm>
          <a:prstGeom prst="rect">
            <a:avLst/>
          </a:prstGeom>
        </p:spPr>
        <p:txBody>
          <a:bodyPr rtlCol="0"/>
          <a:lstStyle>
            <a:lvl1pPr>
              <a:defRPr sz="3200"/>
            </a:lvl1pPr>
          </a:lstStyle>
          <a:p>
            <a:pPr rtl="0"/>
            <a:r>
              <a:rPr lang="ja-jp" noProof="0"/>
              <a:t>2025年ESMO会議</a:t>
            </a:r>
          </a:p>
        </p:txBody>
      </p:sp>
      <p:sp>
        <p:nvSpPr>
          <p:cNvPr id="682" name="Subtitle 3"/>
          <p:cNvSpPr txBox="1"/>
          <p:nvPr/>
        </p:nvSpPr>
        <p:spPr>
          <a:xfrm>
            <a:off x="2011359" y="5192829"/>
            <a:ext cx="4159077" cy="427492"/>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ormAutofit/>
          </a:bodyPr>
          <a:lstStyle>
            <a:lvl1pPr defTabSz="825246">
              <a:lnSpc>
                <a:spcPct val="99000"/>
              </a:lnSpc>
              <a:spcBef>
                <a:spcPts val="1600"/>
              </a:spcBef>
              <a:defRPr sz="1500">
                <a:solidFill>
                  <a:srgbClr val="171716"/>
                </a:solidFill>
                <a:latin typeface="Arial"/>
                <a:ea typeface="Arial"/>
                <a:cs typeface="Arial"/>
                <a:sym typeface="Arial"/>
              </a:defRPr>
            </a:lvl1pPr>
          </a:lstStyle>
          <a:p>
            <a:pPr rtl="0"/>
            <a:r>
              <a:rPr lang="ja-jp" noProof="0"/>
              <a:t>2025年10月17～21日</a:t>
            </a:r>
          </a:p>
        </p:txBody>
      </p:sp>
      <p:sp>
        <p:nvSpPr>
          <p:cNvPr id="683" name="Group 1"/>
          <p:cNvSpPr txBox="1"/>
          <p:nvPr/>
        </p:nvSpPr>
        <p:spPr>
          <a:xfrm>
            <a:off x="592282" y="6112812"/>
            <a:ext cx="4895996" cy="532369"/>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lnSpcReduction="10000"/>
          </a:bodyPr>
          <a:lstStyle/>
          <a:p>
            <a:pPr algn="r" rtl="0">
              <a:spcBef>
                <a:spcPts val="200"/>
              </a:spcBef>
              <a:defRPr sz="1000" b="1">
                <a:solidFill>
                  <a:srgbClr val="000000"/>
                </a:solidFill>
                <a:latin typeface="Arial"/>
                <a:ea typeface="Arial"/>
                <a:cs typeface="Arial"/>
                <a:sym typeface="Arial"/>
              </a:defRPr>
            </a:pPr>
            <a:r>
              <a:rPr lang="ja-jp" noProof="0"/>
              <a:t>スポンサー：イーライリリー・アンド・カンパニー、ビーワン・メディシンズ、GSK、ジョンソン&amp;ジョンソン</a:t>
            </a:r>
            <a:br>
              <a:rPr lang="en-GB" noProof="0" dirty="0"/>
            </a:br>
            <a:r>
              <a:rPr lang="ja-jp" noProof="0"/>
              <a:t>上記の企業はいずれも、本書の内容に影響力を持つものではありません</a:t>
            </a:r>
          </a:p>
        </p:txBody>
      </p:sp>
      <p:pic>
        <p:nvPicPr>
          <p:cNvPr id="684" name="Picture 8" descr="Picture 8"/>
          <p:cNvPicPr>
            <a:picLocks noChangeAspect="1"/>
          </p:cNvPicPr>
          <p:nvPr/>
        </p:nvPicPr>
        <p:blipFill>
          <a:blip r:embed="rId2"/>
          <a:stretch>
            <a:fillRect/>
          </a:stretch>
        </p:blipFill>
        <p:spPr>
          <a:xfrm>
            <a:off x="10557836" y="6387139"/>
            <a:ext cx="1403330" cy="130766"/>
          </a:xfrm>
          <a:prstGeom prst="rect">
            <a:avLst/>
          </a:prstGeom>
          <a:ln w="12700">
            <a:miter lim="400000"/>
          </a:ln>
        </p:spPr>
      </p:pic>
      <p:pic>
        <p:nvPicPr>
          <p:cNvPr id="685" name="Picture 6" descr="Picture 6"/>
          <p:cNvPicPr>
            <a:picLocks noChangeAspect="1"/>
          </p:cNvPicPr>
          <p:nvPr/>
        </p:nvPicPr>
        <p:blipFill>
          <a:blip r:embed="rId3"/>
          <a:srcRect l="13062" t="33803" r="15481" b="33983"/>
          <a:stretch>
            <a:fillRect/>
          </a:stretch>
        </p:blipFill>
        <p:spPr>
          <a:xfrm>
            <a:off x="9423014" y="6283107"/>
            <a:ext cx="1003384" cy="338832"/>
          </a:xfrm>
          <a:prstGeom prst="rect">
            <a:avLst/>
          </a:prstGeom>
          <a:ln w="12700">
            <a:miter lim="400000"/>
          </a:ln>
        </p:spPr>
      </p:pic>
      <p:pic>
        <p:nvPicPr>
          <p:cNvPr id="686" name="Picture 9" descr="Picture 9"/>
          <p:cNvPicPr>
            <a:picLocks noChangeAspect="1"/>
          </p:cNvPicPr>
          <p:nvPr/>
        </p:nvPicPr>
        <p:blipFill>
          <a:blip r:embed="rId4"/>
          <a:stretch>
            <a:fillRect/>
          </a:stretch>
        </p:blipFill>
        <p:spPr>
          <a:xfrm>
            <a:off x="6405238" y="6207459"/>
            <a:ext cx="903026" cy="490127"/>
          </a:xfrm>
          <a:prstGeom prst="rect">
            <a:avLst/>
          </a:prstGeom>
          <a:ln w="12700">
            <a:miter lim="400000"/>
          </a:ln>
        </p:spPr>
      </p:pic>
      <p:sp>
        <p:nvSpPr>
          <p:cNvPr id="687" name="Line"/>
          <p:cNvSpPr/>
          <p:nvPr/>
        </p:nvSpPr>
        <p:spPr>
          <a:xfrm flipV="1">
            <a:off x="6273798" y="6327111"/>
            <a:ext cx="2" cy="250823"/>
          </a:xfrm>
          <a:prstGeom prst="line">
            <a:avLst/>
          </a:prstGeom>
          <a:ln w="25400">
            <a:solidFill>
              <a:schemeClr val="accent3"/>
            </a:solidFill>
          </a:ln>
        </p:spPr>
        <p:txBody>
          <a:bodyPr lIns="45718" tIns="45718" rIns="45718" bIns="45718" rtlCol="0"/>
          <a:lstStyle/>
          <a:p>
            <a:pPr rtl="0"/>
            <a:endParaRPr lang="en-GB" noProof="0" dirty="0"/>
          </a:p>
        </p:txBody>
      </p:sp>
      <p:sp>
        <p:nvSpPr>
          <p:cNvPr id="688" name="Group 1"/>
          <p:cNvSpPr txBox="1"/>
          <p:nvPr/>
        </p:nvSpPr>
        <p:spPr>
          <a:xfrm>
            <a:off x="5569739" y="6206514"/>
            <a:ext cx="696902" cy="435645"/>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fontScale="92500"/>
          </a:bodyPr>
          <a:lstStyle/>
          <a:p>
            <a:pPr algn="r" rtl="0">
              <a:spcBef>
                <a:spcPts val="200"/>
              </a:spcBef>
              <a:defRPr sz="1200">
                <a:solidFill>
                  <a:schemeClr val="accent3"/>
                </a:solidFill>
                <a:latin typeface="Arial Black"/>
                <a:ea typeface="Arial Black"/>
                <a:cs typeface="Arial Black"/>
                <a:sym typeface="Arial Black"/>
              </a:defRPr>
            </a:pPr>
            <a:r>
              <a:rPr lang="ja-jp" noProof="0"/>
              <a:t>ゴールド</a:t>
            </a:r>
            <a:br>
              <a:rPr lang="en-GB" noProof="0" dirty="0"/>
            </a:br>
            <a:r>
              <a:rPr lang="ja-jp" sz="700" b="1" noProof="0">
                <a:latin typeface="Arial"/>
                <a:ea typeface="Arial"/>
                <a:cs typeface="Arial"/>
                <a:sym typeface="Arial"/>
              </a:rPr>
              <a:t>スポンサー</a:t>
            </a:r>
          </a:p>
        </p:txBody>
      </p:sp>
      <p:sp>
        <p:nvSpPr>
          <p:cNvPr id="689" name="Group 1"/>
          <p:cNvSpPr txBox="1"/>
          <p:nvPr/>
        </p:nvSpPr>
        <p:spPr>
          <a:xfrm>
            <a:off x="7566703" y="6183674"/>
            <a:ext cx="819646" cy="436097"/>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b">
            <a:normAutofit/>
          </a:bodyPr>
          <a:lstStyle/>
          <a:p>
            <a:pPr algn="r" defTabSz="905255" rtl="0">
              <a:spcBef>
                <a:spcPts val="100"/>
              </a:spcBef>
              <a:defRPr sz="1100">
                <a:solidFill>
                  <a:schemeClr val="accent4"/>
                </a:solidFill>
                <a:latin typeface="Arial Black"/>
                <a:ea typeface="Arial Black"/>
                <a:cs typeface="Arial Black"/>
                <a:sym typeface="Arial Black"/>
              </a:defRPr>
            </a:pPr>
            <a:r>
              <a:rPr lang="ja-jp" noProof="0"/>
              <a:t>シルバー</a:t>
            </a:r>
            <a:br>
              <a:rPr lang="en-GB" noProof="0" dirty="0"/>
            </a:br>
            <a:r>
              <a:rPr lang="ja-jp" sz="600" b="1" noProof="0">
                <a:latin typeface="Arial"/>
                <a:ea typeface="Arial"/>
                <a:cs typeface="Arial"/>
                <a:sym typeface="Arial"/>
              </a:rPr>
              <a:t>スポンサー</a:t>
            </a:r>
          </a:p>
        </p:txBody>
      </p:sp>
      <p:sp>
        <p:nvSpPr>
          <p:cNvPr id="690" name="Line"/>
          <p:cNvSpPr/>
          <p:nvPr/>
        </p:nvSpPr>
        <p:spPr>
          <a:xfrm flipV="1">
            <a:off x="8390786" y="6333657"/>
            <a:ext cx="3" cy="237730"/>
          </a:xfrm>
          <a:prstGeom prst="line">
            <a:avLst/>
          </a:prstGeom>
          <a:ln w="25400">
            <a:solidFill>
              <a:schemeClr val="accent4"/>
            </a:solidFill>
          </a:ln>
        </p:spPr>
        <p:txBody>
          <a:bodyPr lIns="45718" tIns="45718" rIns="45718" bIns="45718" rtlCol="0"/>
          <a:lstStyle/>
          <a:p>
            <a:pPr rtl="0"/>
            <a:endParaRPr lang="en-GB" noProof="0" dirty="0"/>
          </a:p>
        </p:txBody>
      </p:sp>
      <p:pic>
        <p:nvPicPr>
          <p:cNvPr id="691" name="Picture 12" descr="Picture 12"/>
          <p:cNvPicPr>
            <a:picLocks noChangeAspect="1"/>
          </p:cNvPicPr>
          <p:nvPr/>
        </p:nvPicPr>
        <p:blipFill>
          <a:blip r:embed="rId5"/>
          <a:stretch>
            <a:fillRect/>
          </a:stretch>
        </p:blipFill>
        <p:spPr>
          <a:xfrm>
            <a:off x="8522227" y="6374984"/>
            <a:ext cx="769349" cy="155075"/>
          </a:xfrm>
          <a:prstGeom prst="rect">
            <a:avLst/>
          </a:prstGeom>
          <a:ln w="12700">
            <a:miter lim="400000"/>
          </a:ln>
        </p:spPr>
      </p:pic>
      <p:pic>
        <p:nvPicPr>
          <p:cNvPr id="3" name="Picture 2">
            <a:extLst>
              <a:ext uri="{FF2B5EF4-FFF2-40B4-BE49-F238E27FC236}">
                <a16:creationId xmlns:a16="http://schemas.microsoft.com/office/drawing/2014/main" id="{16AB8AAF-66C1-D26E-9650-4302E263DDA3}"/>
              </a:ext>
            </a:extLst>
          </p:cNvPr>
          <p:cNvPicPr>
            <a:picLocks noChangeAspect="1"/>
          </p:cNvPicPr>
          <p:nvPr/>
        </p:nvPicPr>
        <p:blipFill>
          <a:blip r:embed="rId6"/>
          <a:stretch>
            <a:fillRect/>
          </a:stretch>
        </p:blipFill>
        <p:spPr>
          <a:xfrm>
            <a:off x="2010798" y="2127067"/>
            <a:ext cx="10181202" cy="1902117"/>
          </a:xfrm>
          <a:prstGeom prst="rect">
            <a:avLst/>
          </a:prstGeom>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7" name="Picture 4" descr="Picture 4"/>
          <p:cNvPicPr>
            <a:picLocks noChangeAspect="1"/>
          </p:cNvPicPr>
          <p:nvPr/>
        </p:nvPicPr>
        <p:blipFill>
          <a:blip r:embed="rId2"/>
          <a:stretch>
            <a:fillRect/>
          </a:stretch>
        </p:blipFill>
        <p:spPr>
          <a:xfrm>
            <a:off x="2008789" y="4489421"/>
            <a:ext cx="1261112" cy="954160"/>
          </a:xfrm>
          <a:prstGeom prst="rect">
            <a:avLst/>
          </a:prstGeom>
          <a:ln w="12700">
            <a:miter lim="400000"/>
          </a:ln>
        </p:spPr>
      </p:pic>
      <p:sp>
        <p:nvSpPr>
          <p:cNvPr id="688" name="Title 1"/>
          <p:cNvSpPr txBox="1">
            <a:spLocks noGrp="1"/>
          </p:cNvSpPr>
          <p:nvPr>
            <p:ph type="title"/>
          </p:nvPr>
        </p:nvSpPr>
        <p:spPr>
          <a:xfrm>
            <a:off x="304800" y="107693"/>
            <a:ext cx="11582400" cy="939801"/>
          </a:xfrm>
          <a:prstGeom prst="rect">
            <a:avLst/>
          </a:prstGeom>
        </p:spPr>
        <p:txBody>
          <a:bodyPr rtlCol="0"/>
          <a:lstStyle/>
          <a:p>
            <a:pPr rtl="0"/>
            <a:r>
              <a:rPr lang="ja-jp" noProof="0"/>
              <a:t>ロルフ・スターヘル教授からのご挨拶状</a:t>
            </a:r>
          </a:p>
        </p:txBody>
      </p:sp>
      <p:sp>
        <p:nvSpPr>
          <p:cNvPr id="689" name="Content Placeholder 2"/>
          <p:cNvSpPr txBox="1">
            <a:spLocks noGrp="1"/>
          </p:cNvSpPr>
          <p:nvPr>
            <p:ph type="body" idx="1"/>
          </p:nvPr>
        </p:nvSpPr>
        <p:spPr>
          <a:xfrm>
            <a:off x="1822900" y="1295400"/>
            <a:ext cx="10064299" cy="5347274"/>
          </a:xfrm>
          <a:prstGeom prst="rect">
            <a:avLst/>
          </a:prstGeom>
        </p:spPr>
        <p:txBody>
          <a:bodyPr rtlCol="0">
            <a:normAutofit/>
          </a:bodyPr>
          <a:lstStyle/>
          <a:p>
            <a:pPr marL="0" indent="0" rtl="0">
              <a:buSzTx/>
              <a:buNone/>
              <a:tabLst>
                <a:tab pos="431800" algn="l"/>
              </a:tabLst>
              <a:defRPr sz="1400"/>
            </a:pPr>
            <a:r>
              <a:rPr lang="ja-jp" sz="1400" noProof="0" dirty="0"/>
              <a:t>親愛なる会員の皆様</a:t>
            </a:r>
          </a:p>
          <a:p>
            <a:pPr marL="0" indent="0" rtl="0">
              <a:buSzTx/>
              <a:buNone/>
              <a:tabLst>
                <a:tab pos="431800" algn="l"/>
              </a:tabLst>
              <a:defRPr sz="1400"/>
            </a:pPr>
            <a:r>
              <a:rPr lang="ja-jp" sz="1400" noProof="0" dirty="0"/>
              <a:t>今回、この ETOPスライドセットをご紹介できることを大変光栄と存じます。このスライドセットは、2025年に開催の主な学会で発表された、胸腺がんに関する重要な知見を取り上げ、概要を示すことを目的としています。このスライドセットは、特に</a:t>
            </a:r>
            <a:r>
              <a:rPr lang="ja-jp" sz="1400" b="1" noProof="0" dirty="0"/>
              <a:t>2025年ESMO会議</a:t>
            </a:r>
            <a:r>
              <a:rPr lang="ja-jp" sz="1400" noProof="0" dirty="0"/>
              <a:t>に焦点を合わせたものとなっており、英語、中国語、日本語の3か国語でご用意しています。</a:t>
            </a:r>
          </a:p>
          <a:p>
            <a:pPr marL="0" indent="0" rtl="0">
              <a:buSzTx/>
              <a:buNone/>
              <a:tabLst>
                <a:tab pos="431800" algn="l"/>
              </a:tabLst>
              <a:defRPr sz="1400"/>
            </a:pPr>
            <a:r>
              <a:rPr lang="ja-jp" sz="1400" noProof="0" dirty="0"/>
              <a:t>腫瘍学の臨床研究の分野は、挑戦的で常に変化する環境と言えるでしょう。そうした環境下で、我々は皆、科学者、臨床医及び教育者としての役割において、知識の深化を促進し、さらなる進歩の契機をもたらしてくれる、科学的なデータや研究所見の入手の機会を貴重なものであると考えています。胸腺がんの最新の進展について、このレビューが皆さんの診療のお役に立つことを願っています。ご意見をお聞かせいただければ幸いです。お問い合わせは</a:t>
            </a:r>
            <a:r>
              <a:rPr lang="ja-jp" sz="1400" u="sng" noProof="0" dirty="0">
                <a:solidFill>
                  <a:srgbClr val="0000FF"/>
                </a:solidFill>
                <a:uFill>
                  <a:solidFill>
                    <a:srgbClr val="0000FF"/>
                  </a:solidFill>
                </a:uFill>
                <a:hlinkClick r:id="rId3"/>
              </a:rPr>
              <a:t>etop@etop.eu-org</a:t>
            </a:r>
            <a:r>
              <a:rPr lang="ja-jp" sz="1400" noProof="0" dirty="0">
                <a:solidFill>
                  <a:srgbClr val="002850"/>
                </a:solidFill>
              </a:rPr>
              <a:t>へお願いします。</a:t>
            </a:r>
            <a:endParaRPr lang="en-GB" sz="1400" noProof="0" dirty="0">
              <a:solidFill>
                <a:srgbClr val="FF0000"/>
              </a:solidFill>
            </a:endParaRPr>
          </a:p>
          <a:p>
            <a:pPr marL="0" indent="0" rtl="0">
              <a:buSzTx/>
              <a:buNone/>
              <a:tabLst>
                <a:tab pos="431800" algn="l"/>
              </a:tabLst>
              <a:defRPr sz="1400"/>
            </a:pPr>
            <a:r>
              <a:rPr lang="ja-jp" sz="1400" noProof="0" dirty="0"/>
              <a:t>ETOPのメンバーであるEnriqueta Felip医師、Solange Peters医師、Martin Reck医師、Egbert Smit医師が、編集者として抄録の優先順位付けとスライドの内容のレビューを行ってくれたことに大変感謝しております。ご覧いただいたスライドセットは彼等の取り組みと努力なしには実現不可能でした。 </a:t>
            </a:r>
          </a:p>
          <a:p>
            <a:pPr marL="0" indent="0" rtl="0">
              <a:spcBef>
                <a:spcPts val="1200"/>
              </a:spcBef>
              <a:buSzTx/>
              <a:buNone/>
              <a:tabLst>
                <a:tab pos="431800" algn="l"/>
              </a:tabLst>
              <a:defRPr sz="1400"/>
            </a:pPr>
            <a:r>
              <a:rPr lang="ja-jp" sz="1400" noProof="0" dirty="0"/>
              <a:t>最後に、この複雑かつやりがいのある活動の実現に際し、資金、運営管理及び物流管理の面においてご支援いただいたLilly Oncology社様に心より御礼申し上げます。</a:t>
            </a:r>
          </a:p>
          <a:p>
            <a:pPr marL="0" indent="0" rtl="0">
              <a:spcBef>
                <a:spcPts val="7200"/>
              </a:spcBef>
              <a:buSzTx/>
              <a:buNone/>
              <a:tabLst>
                <a:tab pos="431800" algn="l"/>
              </a:tabLst>
              <a:defRPr sz="1400"/>
            </a:pPr>
            <a:r>
              <a:rPr lang="ja-jp" sz="1400" noProof="0" dirty="0"/>
              <a:t>敬具、</a:t>
            </a:r>
            <a:br>
              <a:rPr lang="en-GB" sz="1400" noProof="0" dirty="0"/>
            </a:br>
            <a:r>
              <a:rPr lang="ja-jp" sz="1400" i="1" noProof="0" dirty="0"/>
              <a:t>ロルフ・スターヘル </a:t>
            </a:r>
            <a:br>
              <a:rPr lang="en-GB" sz="1400" i="1" noProof="0" dirty="0"/>
            </a:br>
            <a:r>
              <a:rPr lang="ja-jp" sz="1400" b="1" noProof="0" dirty="0"/>
              <a:t>ETOP財団評議会会長</a:t>
            </a:r>
          </a:p>
        </p:txBody>
      </p:sp>
      <p:pic>
        <p:nvPicPr>
          <p:cNvPr id="690" name="Picture 3" descr="Picture 3"/>
          <p:cNvPicPr>
            <a:picLocks noChangeAspect="1"/>
          </p:cNvPicPr>
          <p:nvPr/>
        </p:nvPicPr>
        <p:blipFill>
          <a:blip r:embed="rId4"/>
          <a:srcRect r="3"/>
          <a:stretch>
            <a:fillRect/>
          </a:stretch>
        </p:blipFill>
        <p:spPr>
          <a:xfrm>
            <a:off x="304800" y="1304924"/>
            <a:ext cx="1322785" cy="1914526"/>
          </a:xfrm>
          <a:custGeom>
            <a:avLst/>
            <a:gdLst/>
            <a:ahLst/>
            <a:cxnLst>
              <a:cxn ang="0">
                <a:pos x="wd2" y="hd2"/>
              </a:cxn>
              <a:cxn ang="5400000">
                <a:pos x="wd2" y="hd2"/>
              </a:cxn>
              <a:cxn ang="10800000">
                <a:pos x="wd2" y="hd2"/>
              </a:cxn>
              <a:cxn ang="16200000">
                <a:pos x="wd2" y="hd2"/>
              </a:cxn>
            </a:cxnLst>
            <a:rect l="0" t="0" r="r" b="b"/>
            <a:pathLst>
              <a:path w="21600" h="21600" extrusionOk="0">
                <a:moveTo>
                  <a:pt x="1899" y="0"/>
                </a:moveTo>
                <a:cubicBezTo>
                  <a:pt x="851" y="0"/>
                  <a:pt x="0" y="588"/>
                  <a:pt x="0" y="1312"/>
                </a:cubicBezTo>
                <a:lnTo>
                  <a:pt x="0" y="20288"/>
                </a:lnTo>
                <a:cubicBezTo>
                  <a:pt x="0" y="21012"/>
                  <a:pt x="851" y="21600"/>
                  <a:pt x="1899" y="21600"/>
                </a:cubicBezTo>
                <a:lnTo>
                  <a:pt x="19701" y="21600"/>
                </a:lnTo>
                <a:cubicBezTo>
                  <a:pt x="20749" y="21600"/>
                  <a:pt x="21600" y="21012"/>
                  <a:pt x="21600" y="20288"/>
                </a:cubicBezTo>
                <a:lnTo>
                  <a:pt x="21600" y="1312"/>
                </a:lnTo>
                <a:cubicBezTo>
                  <a:pt x="21600" y="588"/>
                  <a:pt x="20749" y="0"/>
                  <a:pt x="19701" y="0"/>
                </a:cubicBezTo>
                <a:lnTo>
                  <a:pt x="1899" y="0"/>
                </a:lnTo>
                <a:close/>
              </a:path>
            </a:pathLst>
          </a:custGeom>
          <a:ln w="12700">
            <a:miter lim="400000"/>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noProof="0"/>
              <a:t>2025年　ETOP内科的腫瘍学スライドデッキ編集者一同</a:t>
            </a:r>
          </a:p>
        </p:txBody>
      </p:sp>
      <p:sp>
        <p:nvSpPr>
          <p:cNvPr id="3" name="Content Placeholder 9">
            <a:extLst>
              <a:ext uri="{FF2B5EF4-FFF2-40B4-BE49-F238E27FC236}">
                <a16:creationId xmlns:a16="http://schemas.microsoft.com/office/drawing/2014/main" id="{F070673C-BE93-60B6-52FD-53317C9BAF83}"/>
              </a:ext>
            </a:extLst>
          </p:cNvPr>
          <p:cNvSpPr txBox="1">
            <a:spLocks/>
          </p:cNvSpPr>
          <p:nvPr/>
        </p:nvSpPr>
        <p:spPr>
          <a:xfrm>
            <a:off x="1996958" y="1420162"/>
            <a:ext cx="8198084" cy="1110029"/>
          </a:xfrm>
          <a:prstGeom prst="roundRect">
            <a:avLst/>
          </a:prstGeom>
          <a:solidFill>
            <a:srgbClr val="E73E16"/>
          </a:solidFill>
          <a:ln w="12700">
            <a:miter lim="400000"/>
          </a:ln>
          <a:effectLst>
            <a:outerShdw blurRad="50800" dist="27940" dir="5400000" rotWithShape="0">
              <a:srgbClr val="000000">
                <a:alpha val="32000"/>
              </a:srgbClr>
            </a:outerShdw>
          </a:effectLst>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rtlCol="0" anchor="ctr">
            <a:normAutofit/>
          </a:bodyPr>
          <a:lstStyle>
            <a:lvl1pPr marL="250825" marR="0" indent="-250825" algn="l" defTabSz="914400" rtl="0" latinLnBrk="0">
              <a:lnSpc>
                <a:spcPct val="100000"/>
              </a:lnSpc>
              <a:spcBef>
                <a:spcPts val="600"/>
              </a:spcBef>
              <a:spcAft>
                <a:spcPts val="0"/>
              </a:spcAft>
              <a:buClr>
                <a:srgbClr val="002850"/>
              </a:buClr>
              <a:buSzPct val="110000"/>
              <a:buFontTx/>
              <a:buChar char="•"/>
              <a:tabLst/>
              <a:defRPr sz="1800" b="0" i="0" u="none" strike="noStrike" cap="none" spc="0" baseline="0">
                <a:solidFill>
                  <a:srgbClr val="363636"/>
                </a:solidFill>
                <a:uFillTx/>
                <a:latin typeface="Arial"/>
                <a:ea typeface="Arial"/>
                <a:cs typeface="Arial"/>
                <a:sym typeface="Arial"/>
              </a:defRPr>
            </a:lvl1pPr>
            <a:lvl2pPr marL="561975" marR="0" indent="-309563"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2pPr>
            <a:lvl3pPr marL="812800" marR="0" indent="-2492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3pPr>
            <a:lvl4pPr marL="1101725" marR="0" indent="-2873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4pPr>
            <a:lvl5pPr marL="1390650" marR="0" indent="-2873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5pPr>
            <a:lvl6pPr marL="18191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2763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27335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1907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a:lstStyle>
          <a:p>
            <a:pPr marL="0" marR="0" lvl="0" indent="1079500" algn="l" defTabSz="914400" rtl="0" eaLnBrk="1" fontAlgn="auto" latinLnBrk="0" hangingPunct="1">
              <a:lnSpc>
                <a:spcPct val="100000"/>
              </a:lnSpc>
              <a:spcBef>
                <a:spcPts val="200"/>
              </a:spcBef>
              <a:spcAft>
                <a:spcPts val="0"/>
              </a:spcAft>
              <a:buClr>
                <a:srgbClr val="002850"/>
              </a:buClr>
              <a:buSzTx/>
              <a:buFontTx/>
              <a:buNone/>
              <a:tabLst/>
              <a:defRPr sz="1600">
                <a:solidFill>
                  <a:srgbClr val="FFFFFF"/>
                </a:solidFill>
              </a:defRPr>
            </a:pPr>
            <a:r>
              <a:rPr lang="ja-jp" sz="1600" b="0" i="0" u="none" strike="noStrike" kern="0" cap="none" spc="0" normalizeH="0" noProof="0">
                <a:ln>
                  <a:noFill/>
                </a:ln>
                <a:solidFill>
                  <a:srgbClr val="FFFFFF"/>
                </a:solidFill>
                <a:effectLst/>
                <a:uLnTx/>
                <a:uFillTx/>
                <a:latin typeface="Arial"/>
                <a:cs typeface="Arial"/>
                <a:sym typeface="Arial"/>
              </a:rPr>
              <a:t>重点分野：バイオマーカー(全ステージ)</a:t>
            </a:r>
            <a:endParaRPr kumimoji="0" lang="en-GB" sz="1400" b="0" i="0" u="none" strike="noStrike" kern="0" cap="none" spc="0" normalizeH="0" baseline="0" noProof="0" dirty="0">
              <a:ln>
                <a:noFill/>
              </a:ln>
              <a:solidFill>
                <a:srgbClr val="FFFFFF"/>
              </a:solidFill>
              <a:effectLst/>
              <a:uLnTx/>
              <a:uFillTx/>
              <a:latin typeface="Arial"/>
              <a:cs typeface="Arial"/>
              <a:sym typeface="Arial"/>
            </a:endParaRPr>
          </a:p>
          <a:p>
            <a:pPr marL="0" marR="0" lvl="0" indent="1079500" algn="l" defTabSz="914400" rtl="0" eaLnBrk="1" fontAlgn="auto" latinLnBrk="0" hangingPunct="1">
              <a:lnSpc>
                <a:spcPct val="100000"/>
              </a:lnSpc>
              <a:spcBef>
                <a:spcPts val="200"/>
              </a:spcBef>
              <a:spcAft>
                <a:spcPts val="0"/>
              </a:spcAft>
              <a:buClr>
                <a:srgbClr val="002850"/>
              </a:buClr>
              <a:buSzTx/>
              <a:buFontTx/>
              <a:buNone/>
              <a:tabLst/>
              <a:defRPr sz="1400" b="1">
                <a:solidFill>
                  <a:srgbClr val="FFFFFF"/>
                </a:solidFill>
              </a:defRPr>
            </a:pPr>
            <a:r>
              <a:rPr lang="ja-jp" sz="1400" b="1" i="0" u="none" strike="noStrike" kern="0" cap="none" spc="0" normalizeH="0" noProof="0">
                <a:ln>
                  <a:noFill/>
                </a:ln>
                <a:solidFill>
                  <a:srgbClr val="FFFFFF"/>
                </a:solidFill>
                <a:effectLst/>
                <a:uLnTx/>
                <a:uFillTx/>
                <a:latin typeface="Arial"/>
                <a:cs typeface="Arial"/>
                <a:sym typeface="Arial"/>
              </a:rPr>
              <a:t>Enriqueta Felip博士</a:t>
            </a:r>
            <a:endParaRPr kumimoji="0" lang="en-GB" sz="1200" b="1" i="0" u="none" strike="noStrike" kern="0" cap="none" spc="0" normalizeH="0" baseline="0" noProof="0" dirty="0">
              <a:ln>
                <a:noFill/>
              </a:ln>
              <a:solidFill>
                <a:srgbClr val="FFFFFF"/>
              </a:solidFill>
              <a:effectLst/>
              <a:uLnTx/>
              <a:uFillTx/>
              <a:latin typeface="Arial"/>
              <a:cs typeface="Arial"/>
              <a:sym typeface="Arial"/>
            </a:endParaRPr>
          </a:p>
          <a:p>
            <a:pPr marL="0" marR="0" lvl="0" indent="1079500" algn="l" defTabSz="914400" rtl="0" eaLnBrk="1" fontAlgn="auto" latinLnBrk="0" hangingPunct="1">
              <a:lnSpc>
                <a:spcPct val="100000"/>
              </a:lnSpc>
              <a:spcBef>
                <a:spcPts val="200"/>
              </a:spcBef>
              <a:spcAft>
                <a:spcPts val="0"/>
              </a:spcAft>
              <a:buClr>
                <a:srgbClr val="002850"/>
              </a:buClr>
              <a:buSzTx/>
              <a:buFontTx/>
              <a:buNone/>
              <a:tabLst/>
              <a:defRPr sz="1200" i="1">
                <a:solidFill>
                  <a:srgbClr val="FFFFFF"/>
                </a:solidFill>
              </a:defRPr>
            </a:pPr>
            <a:r>
              <a:rPr lang="ja-jp" sz="1200" b="0" i="1" u="none" strike="noStrike" kern="0" cap="none" spc="0" normalizeH="0" noProof="0">
                <a:ln>
                  <a:noFill/>
                </a:ln>
                <a:solidFill>
                  <a:srgbClr val="FFFFFF"/>
                </a:solidFill>
                <a:effectLst/>
                <a:uLnTx/>
                <a:uFillTx/>
                <a:latin typeface="Arial"/>
                <a:cs typeface="Arial"/>
                <a:sym typeface="Arial"/>
              </a:rPr>
              <a:t>スペイン、バルセロナ、Vall d'Hebron大学病院腫瘍学部</a:t>
            </a:r>
          </a:p>
        </p:txBody>
      </p:sp>
      <p:sp>
        <p:nvSpPr>
          <p:cNvPr id="9" name="Rounded Rectangle">
            <a:extLst>
              <a:ext uri="{FF2B5EF4-FFF2-40B4-BE49-F238E27FC236}">
                <a16:creationId xmlns:a16="http://schemas.microsoft.com/office/drawing/2014/main" id="{96E9F10A-DE86-565F-194E-CE2AF48BF29E}"/>
              </a:ext>
            </a:extLst>
          </p:cNvPr>
          <p:cNvSpPr/>
          <p:nvPr/>
        </p:nvSpPr>
        <p:spPr>
          <a:xfrm>
            <a:off x="1982343" y="3929838"/>
            <a:ext cx="8242785" cy="1161297"/>
          </a:xfrm>
          <a:prstGeom prst="roundRect">
            <a:avLst/>
          </a:prstGeom>
          <a:solidFill>
            <a:srgbClr val="E73E16"/>
          </a:solidFill>
          <a:ln w="12700" cap="flat">
            <a:noFill/>
            <a:miter lim="400000"/>
          </a:ln>
          <a:effectLst>
            <a:outerShdw blurRad="50800" dist="27940" dir="5400000" rotWithShape="0">
              <a:srgbClr val="000000">
                <a:alpha val="32000"/>
              </a:srgbClr>
            </a:outerShdw>
          </a:effectLst>
        </p:spPr>
        <p:txBody>
          <a:bodyPr wrap="square" lIns="45718" tIns="45718" rIns="45718" bIns="45718" numCol="1" rtlCol="0" anchor="ctr">
            <a:noAutofit/>
          </a:bodyPr>
          <a:lstStyle/>
          <a:p>
            <a:pPr marL="0" marR="0" lvl="0" indent="107950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lang="ja-jp" sz="1600" b="0" i="0" u="none" strike="noStrike" kern="0" cap="none" spc="0" normalizeH="0" noProof="0">
                <a:ln>
                  <a:noFill/>
                </a:ln>
                <a:solidFill>
                  <a:srgbClr val="FFFFFF"/>
                </a:solidFill>
                <a:effectLst/>
                <a:uLnTx/>
                <a:uFillTx/>
                <a:latin typeface="Arial"/>
                <a:ea typeface="Arial"/>
                <a:cs typeface="Arial"/>
                <a:sym typeface="Arial"/>
              </a:rPr>
              <a:t>焦点：進行性NSCLC(根治的治療が不可能なステージIII及びステージIV)</a:t>
            </a:r>
          </a:p>
          <a:p>
            <a:pPr marL="0" marR="0" lvl="0" indent="1079500" algn="l" defTabSz="914400" rtl="0" eaLnBrk="1" fontAlgn="auto" latinLnBrk="0" hangingPunct="1">
              <a:lnSpc>
                <a:spcPct val="100000"/>
              </a:lnSpc>
              <a:spcBef>
                <a:spcPts val="200"/>
              </a:spcBef>
              <a:spcAft>
                <a:spcPts val="0"/>
              </a:spcAft>
              <a:buClrTx/>
              <a:buSzTx/>
              <a:buFontTx/>
              <a:buNone/>
              <a:tabLst/>
              <a:defRPr sz="1400" b="1">
                <a:latin typeface="Arial"/>
                <a:ea typeface="Arial"/>
                <a:cs typeface="Arial"/>
                <a:sym typeface="Arial"/>
              </a:defRPr>
            </a:pPr>
            <a:r>
              <a:rPr lang="ja-jp" sz="1600" b="1" i="0" u="none" strike="noStrike" kern="0" cap="none" spc="0" normalizeH="0" noProof="0">
                <a:ln>
                  <a:noFill/>
                </a:ln>
                <a:solidFill>
                  <a:srgbClr val="FFFFFF"/>
                </a:solidFill>
                <a:effectLst/>
                <a:uLnTx/>
                <a:uFillTx/>
                <a:latin typeface="Arial"/>
                <a:ea typeface="Arial"/>
                <a:cs typeface="Arial"/>
                <a:sym typeface="Arial"/>
              </a:rPr>
              <a:t>Solange Peters博士</a:t>
            </a:r>
          </a:p>
          <a:p>
            <a:pPr marL="0" marR="0" lvl="0" indent="1079500" algn="l" defTabSz="914400" rtl="0" eaLnBrk="1" fontAlgn="auto" latinLnBrk="0" hangingPunct="1">
              <a:lnSpc>
                <a:spcPct val="100000"/>
              </a:lnSpc>
              <a:spcBef>
                <a:spcPts val="200"/>
              </a:spcBef>
              <a:spcAft>
                <a:spcPts val="0"/>
              </a:spcAft>
              <a:buClrTx/>
              <a:buSzTx/>
              <a:buFontTx/>
              <a:buNone/>
              <a:tabLst/>
              <a:defRPr sz="1200" i="1">
                <a:latin typeface="Arial"/>
                <a:ea typeface="Arial"/>
                <a:cs typeface="Arial"/>
                <a:sym typeface="Arial"/>
              </a:defRPr>
            </a:pPr>
            <a:r>
              <a:rPr lang="ja-jp" sz="1200" b="0" i="1" u="none" strike="noStrike" kern="0" cap="none" spc="0" normalizeH="0" noProof="0">
                <a:ln>
                  <a:noFill/>
                </a:ln>
                <a:solidFill>
                  <a:srgbClr val="FFFFFF"/>
                </a:solidFill>
                <a:effectLst/>
                <a:uLnTx/>
                <a:uFillTx/>
                <a:latin typeface="Arial"/>
                <a:ea typeface="Arial"/>
                <a:cs typeface="Arial"/>
                <a:sym typeface="Arial"/>
              </a:rPr>
              <a:t>スイス、ローザンヌ、Multidisciplinary Oncology Center、Lausanne Cancer Center</a:t>
            </a:r>
            <a:endParaRPr kumimoji="0" lang="en-GB" sz="1200" b="0" i="0" u="none" strike="noStrike" kern="0" cap="none" spc="0" normalizeH="0" baseline="0" noProof="0" dirty="0">
              <a:ln>
                <a:noFill/>
              </a:ln>
              <a:solidFill>
                <a:srgbClr val="FFFFFF"/>
              </a:solidFill>
              <a:effectLst/>
              <a:uLnTx/>
              <a:uFillTx/>
              <a:latin typeface="Arial"/>
              <a:ea typeface="Arial"/>
              <a:cs typeface="Arial"/>
              <a:sym typeface="Arial"/>
            </a:endParaRPr>
          </a:p>
        </p:txBody>
      </p:sp>
      <p:sp>
        <p:nvSpPr>
          <p:cNvPr id="12" name="Rounded Rectangle">
            <a:extLst>
              <a:ext uri="{FF2B5EF4-FFF2-40B4-BE49-F238E27FC236}">
                <a16:creationId xmlns:a16="http://schemas.microsoft.com/office/drawing/2014/main" id="{E4ACDE74-F71D-371E-0203-C762E48A03FE}"/>
              </a:ext>
            </a:extLst>
          </p:cNvPr>
          <p:cNvSpPr/>
          <p:nvPr/>
        </p:nvSpPr>
        <p:spPr>
          <a:xfrm>
            <a:off x="1982344" y="5204089"/>
            <a:ext cx="8240630" cy="1161297"/>
          </a:xfrm>
          <a:prstGeom prst="roundRect">
            <a:avLst/>
          </a:prstGeom>
          <a:solidFill>
            <a:srgbClr val="00A2E1"/>
          </a:solidFill>
          <a:ln w="12700" cap="flat">
            <a:noFill/>
            <a:miter lim="400000"/>
          </a:ln>
          <a:effectLst>
            <a:outerShdw blurRad="50800" dist="27940" dir="5400000" rotWithShape="0">
              <a:srgbClr val="000000">
                <a:alpha val="32000"/>
              </a:srgbClr>
            </a:outerShdw>
          </a:effectLst>
        </p:spPr>
        <p:txBody>
          <a:bodyPr wrap="square" lIns="45718" tIns="45718" rIns="45718" bIns="45718" numCol="1" rtlCol="0" anchor="ctr">
            <a:noAutofit/>
          </a:bodyPr>
          <a:lstStyle/>
          <a:p>
            <a:pPr marL="0" marR="0" lvl="0" indent="107315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lang="ja-jp" sz="1600" b="0" i="0" u="none" strike="noStrike" kern="0" cap="none" spc="0" normalizeH="0" noProof="0">
                <a:ln>
                  <a:noFill/>
                </a:ln>
                <a:solidFill>
                  <a:srgbClr val="FFFFFF"/>
                </a:solidFill>
                <a:effectLst/>
                <a:uLnTx/>
                <a:uFillTx/>
                <a:latin typeface="Arial"/>
                <a:ea typeface="Arial"/>
                <a:cs typeface="Arial"/>
                <a:sym typeface="Arial"/>
              </a:rPr>
              <a:t>焦点：他の悪性腫瘍、SCLC、中皮腫、希少がん </a:t>
            </a:r>
          </a:p>
          <a:p>
            <a:pPr marL="0" marR="0" lvl="0" indent="1073150" algn="l" defTabSz="914400" rtl="0" eaLnBrk="1" fontAlgn="auto" latinLnBrk="0" hangingPunct="1">
              <a:lnSpc>
                <a:spcPct val="100000"/>
              </a:lnSpc>
              <a:spcBef>
                <a:spcPts val="200"/>
              </a:spcBef>
              <a:spcAft>
                <a:spcPts val="0"/>
              </a:spcAft>
              <a:buClrTx/>
              <a:buSzTx/>
              <a:buFontTx/>
              <a:buNone/>
              <a:tabLst/>
              <a:defRPr sz="1400" b="1">
                <a:latin typeface="Arial"/>
                <a:ea typeface="Arial"/>
                <a:cs typeface="Arial"/>
                <a:sym typeface="Arial"/>
              </a:defRPr>
            </a:pPr>
            <a:r>
              <a:rPr lang="ja-jp" sz="1400" b="1" i="0" u="none" strike="noStrike" kern="0" cap="none" spc="0" normalizeH="0" noProof="0">
                <a:ln>
                  <a:noFill/>
                </a:ln>
                <a:solidFill>
                  <a:srgbClr val="FFFFFF"/>
                </a:solidFill>
                <a:effectLst/>
                <a:uLnTx/>
                <a:uFillTx/>
                <a:latin typeface="Arial"/>
                <a:ea typeface="Arial"/>
                <a:cs typeface="Arial"/>
                <a:sym typeface="Arial"/>
              </a:rPr>
              <a:t>Martin Reck博士</a:t>
            </a:r>
          </a:p>
          <a:p>
            <a:pPr marL="0" marR="0" lvl="0" indent="1073150" algn="l" defTabSz="914400" rtl="0" eaLnBrk="1" fontAlgn="auto" latinLnBrk="0" hangingPunct="1">
              <a:lnSpc>
                <a:spcPct val="100000"/>
              </a:lnSpc>
              <a:spcBef>
                <a:spcPts val="200"/>
              </a:spcBef>
              <a:spcAft>
                <a:spcPts val="0"/>
              </a:spcAft>
              <a:buClrTx/>
              <a:buSzTx/>
              <a:buFontTx/>
              <a:buNone/>
              <a:tabLst/>
              <a:defRPr sz="1200" i="1">
                <a:latin typeface="Arial"/>
                <a:ea typeface="Arial"/>
                <a:cs typeface="Arial"/>
                <a:sym typeface="Arial"/>
              </a:defRPr>
            </a:pPr>
            <a:r>
              <a:rPr lang="ja-jp" sz="1200" b="0" i="1" u="none" strike="noStrike" kern="0" cap="none" spc="0" normalizeH="0" noProof="0">
                <a:ln>
                  <a:noFill/>
                </a:ln>
                <a:solidFill>
                  <a:srgbClr val="FFFFFF"/>
                </a:solidFill>
                <a:effectLst/>
                <a:uLnTx/>
                <a:uFillTx/>
                <a:latin typeface="Arial"/>
                <a:ea typeface="Arial"/>
                <a:cs typeface="Arial"/>
                <a:sym typeface="Arial"/>
              </a:rPr>
              <a:t>ドイツ、グロースハンスドルフ、Hospital Grosshansdorf、胸部腫瘍科</a:t>
            </a:r>
            <a:endParaRPr kumimoji="0" lang="en-GB" sz="1200" b="0" i="0" u="none" strike="noStrike" kern="0" cap="none" spc="0" normalizeH="0" baseline="0" noProof="0" dirty="0">
              <a:ln>
                <a:noFill/>
              </a:ln>
              <a:solidFill>
                <a:srgbClr val="FFFFFF"/>
              </a:solidFill>
              <a:effectLst/>
              <a:uLnTx/>
              <a:uFillTx/>
              <a:latin typeface="Arial"/>
              <a:ea typeface="Arial"/>
              <a:cs typeface="Arial"/>
              <a:sym typeface="Arial"/>
            </a:endParaRPr>
          </a:p>
        </p:txBody>
      </p:sp>
      <p:sp>
        <p:nvSpPr>
          <p:cNvPr id="16" name="Rounded Rectangle">
            <a:extLst>
              <a:ext uri="{FF2B5EF4-FFF2-40B4-BE49-F238E27FC236}">
                <a16:creationId xmlns:a16="http://schemas.microsoft.com/office/drawing/2014/main" id="{62C3C2AC-B2FF-BDC5-1AE6-EE2FD5B75D67}"/>
              </a:ext>
            </a:extLst>
          </p:cNvPr>
          <p:cNvSpPr/>
          <p:nvPr/>
        </p:nvSpPr>
        <p:spPr>
          <a:xfrm>
            <a:off x="1969212" y="2657352"/>
            <a:ext cx="8255026" cy="1161297"/>
          </a:xfrm>
          <a:prstGeom prst="roundRect">
            <a:avLst/>
          </a:prstGeom>
          <a:solidFill>
            <a:srgbClr val="00A2E1"/>
          </a:solidFill>
          <a:ln w="12700" cap="flat">
            <a:noFill/>
            <a:miter lim="400000"/>
          </a:ln>
          <a:effectLst>
            <a:outerShdw blurRad="50800" dist="27940" dir="5400000" rotWithShape="0">
              <a:srgbClr val="000000">
                <a:alpha val="32000"/>
              </a:srgbClr>
            </a:outerShdw>
          </a:effectLst>
        </p:spPr>
        <p:txBody>
          <a:bodyPr wrap="square" lIns="45718" tIns="45718" rIns="45718" bIns="45718" numCol="1" rtlCol="0" anchor="ctr">
            <a:noAutofit/>
          </a:bodyPr>
          <a:lstStyle/>
          <a:p>
            <a:pPr marL="0" marR="0" lvl="0" indent="107315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lang="ja-jp" sz="1600" b="0" i="0" u="none" strike="noStrike" kern="0" cap="none" spc="0" normalizeH="0" noProof="0">
                <a:ln>
                  <a:noFill/>
                </a:ln>
                <a:solidFill>
                  <a:srgbClr val="FFFFFF"/>
                </a:solidFill>
                <a:effectLst/>
                <a:uLnTx/>
                <a:uFillTx/>
                <a:latin typeface="Arial"/>
                <a:ea typeface="Arial"/>
                <a:cs typeface="Arial"/>
                <a:sym typeface="Arial"/>
              </a:rPr>
              <a:t>重点分野：早期及び局所進行性NSCLC(ステージI～III)</a:t>
            </a:r>
          </a:p>
          <a:p>
            <a:pPr marL="0" marR="0" lvl="0" indent="1073150" algn="l" defTabSz="914400" rtl="0" eaLnBrk="1" fontAlgn="auto" latinLnBrk="0" hangingPunct="1">
              <a:lnSpc>
                <a:spcPct val="100000"/>
              </a:lnSpc>
              <a:spcBef>
                <a:spcPts val="200"/>
              </a:spcBef>
              <a:spcAft>
                <a:spcPts val="0"/>
              </a:spcAft>
              <a:buClrTx/>
              <a:buSzTx/>
              <a:buFontTx/>
              <a:buNone/>
              <a:tabLst/>
              <a:defRPr sz="1400" b="1">
                <a:latin typeface="Arial"/>
                <a:ea typeface="Arial"/>
                <a:cs typeface="Arial"/>
                <a:sym typeface="Arial"/>
              </a:defRPr>
            </a:pPr>
            <a:r>
              <a:rPr lang="ja-jp" sz="1400" b="1" i="0" u="none" strike="noStrike" kern="0" cap="none" spc="0" normalizeH="0" noProof="0">
                <a:ln>
                  <a:noFill/>
                </a:ln>
                <a:solidFill>
                  <a:srgbClr val="FFFFFF"/>
                </a:solidFill>
                <a:effectLst/>
                <a:uLnTx/>
                <a:uFillTx/>
                <a:latin typeface="Arial"/>
                <a:ea typeface="Arial"/>
                <a:cs typeface="Arial"/>
                <a:sym typeface="Arial"/>
              </a:rPr>
              <a:t>Egbert Smit博士</a:t>
            </a:r>
          </a:p>
          <a:p>
            <a:pPr marL="0" marR="0" lvl="0" indent="1073150" algn="l" defTabSz="914400" rtl="0" eaLnBrk="1" fontAlgn="auto" latinLnBrk="0" hangingPunct="1">
              <a:lnSpc>
                <a:spcPct val="100000"/>
              </a:lnSpc>
              <a:spcBef>
                <a:spcPts val="200"/>
              </a:spcBef>
              <a:spcAft>
                <a:spcPts val="0"/>
              </a:spcAft>
              <a:buClrTx/>
              <a:buSzTx/>
              <a:buFontTx/>
              <a:buNone/>
              <a:tabLst/>
              <a:defRPr sz="1200" i="1">
                <a:latin typeface="Arial"/>
                <a:ea typeface="Arial"/>
                <a:cs typeface="Arial"/>
                <a:sym typeface="Arial"/>
              </a:defRPr>
            </a:pPr>
            <a:r>
              <a:rPr lang="ja-jp" sz="1200" b="0" i="1" u="none" strike="noStrike" kern="0" cap="none" spc="0" normalizeH="0" noProof="0">
                <a:ln>
                  <a:noFill/>
                </a:ln>
                <a:solidFill>
                  <a:srgbClr val="FFFFFF"/>
                </a:solidFill>
                <a:effectLst/>
                <a:uLnTx/>
                <a:uFillTx/>
                <a:latin typeface="Arial"/>
                <a:ea typeface="Arial"/>
                <a:cs typeface="Arial"/>
                <a:sym typeface="Arial"/>
              </a:rPr>
              <a:t>オランダ、アムステルダム、Antoni van Leeuwenhoek Hospital、Netherlands Cancer Institute</a:t>
            </a:r>
            <a:endParaRPr kumimoji="0" lang="en-GB" sz="1200" b="0" i="0" u="none" strike="noStrike" kern="0" cap="none" spc="0" normalizeH="0" baseline="0" noProof="0" dirty="0">
              <a:ln>
                <a:noFill/>
              </a:ln>
              <a:solidFill>
                <a:srgbClr val="363636"/>
              </a:solidFill>
              <a:effectLst/>
              <a:uLnTx/>
              <a:uFillTx/>
              <a:latin typeface="Arial"/>
              <a:ea typeface="Arial"/>
              <a:cs typeface="Arial"/>
              <a:sym typeface="Arial"/>
            </a:endParaRPr>
          </a:p>
        </p:txBody>
      </p:sp>
      <p:pic>
        <p:nvPicPr>
          <p:cNvPr id="18" name="Picture 10">
            <a:extLst>
              <a:ext uri="{FF2B5EF4-FFF2-40B4-BE49-F238E27FC236}">
                <a16:creationId xmlns:a16="http://schemas.microsoft.com/office/drawing/2014/main" id="{831F07EC-8026-9009-3F5B-CA22329F08F3}"/>
              </a:ext>
            </a:extLst>
          </p:cNvPr>
          <p:cNvPicPr>
            <a:picLocks noChangeAspect="1"/>
          </p:cNvPicPr>
          <p:nvPr/>
        </p:nvPicPr>
        <p:blipFill>
          <a:blip r:embed="rId2" cstate="print">
            <a:extLst>
              <a:ext uri="{28A0092B-C50C-407E-A947-70E740481C1C}">
                <a14:useLocalDpi xmlns:a14="http://schemas.microsoft.com/office/drawing/2010/main" val="0"/>
              </a:ext>
            </a:extLst>
          </a:blip>
          <a:srcRect t="2852" b="2852"/>
          <a:stretch/>
        </p:blipFill>
        <p:spPr>
          <a:xfrm>
            <a:off x="1969213" y="5192661"/>
            <a:ext cx="942555" cy="1184276"/>
          </a:xfrm>
          <a:custGeom>
            <a:avLst/>
            <a:gdLst/>
            <a:ahLst/>
            <a:cxnLst>
              <a:cxn ang="0">
                <a:pos x="wd2" y="hd2"/>
              </a:cxn>
              <a:cxn ang="5400000">
                <a:pos x="wd2" y="hd2"/>
              </a:cxn>
              <a:cxn ang="10800000">
                <a:pos x="wd2" y="hd2"/>
              </a:cxn>
              <a:cxn ang="16200000">
                <a:pos x="wd2" y="hd2"/>
              </a:cxn>
            </a:cxnLst>
            <a:rect l="0" t="0" r="r" b="b"/>
            <a:pathLst>
              <a:path w="21600" h="21600" extrusionOk="0">
                <a:moveTo>
                  <a:pt x="1901" y="0"/>
                </a:moveTo>
                <a:cubicBezTo>
                  <a:pt x="853" y="0"/>
                  <a:pt x="0" y="679"/>
                  <a:pt x="0" y="1513"/>
                </a:cubicBezTo>
                <a:lnTo>
                  <a:pt x="0" y="20087"/>
                </a:lnTo>
                <a:cubicBezTo>
                  <a:pt x="0" y="20921"/>
                  <a:pt x="853" y="21600"/>
                  <a:pt x="1901" y="21600"/>
                </a:cubicBezTo>
                <a:lnTo>
                  <a:pt x="19699" y="21600"/>
                </a:lnTo>
                <a:cubicBezTo>
                  <a:pt x="20747" y="21600"/>
                  <a:pt x="21600" y="20921"/>
                  <a:pt x="21600" y="20087"/>
                </a:cubicBezTo>
                <a:lnTo>
                  <a:pt x="21600" y="1513"/>
                </a:lnTo>
                <a:cubicBezTo>
                  <a:pt x="21600" y="679"/>
                  <a:pt x="20747" y="0"/>
                  <a:pt x="19699" y="0"/>
                </a:cubicBezTo>
                <a:lnTo>
                  <a:pt x="1901" y="0"/>
                </a:lnTo>
                <a:close/>
              </a:path>
            </a:pathLst>
          </a:custGeom>
          <a:ln w="28575">
            <a:solidFill>
              <a:srgbClr val="FFFFFF"/>
            </a:solidFill>
          </a:ln>
        </p:spPr>
      </p:pic>
      <p:pic>
        <p:nvPicPr>
          <p:cNvPr id="20" name="Picture 2">
            <a:extLst>
              <a:ext uri="{FF2B5EF4-FFF2-40B4-BE49-F238E27FC236}">
                <a16:creationId xmlns:a16="http://schemas.microsoft.com/office/drawing/2014/main" id="{09D6F4C8-D2B3-904F-4607-F5B28BC4DCEB}"/>
              </a:ext>
            </a:extLst>
          </p:cNvPr>
          <p:cNvPicPr>
            <a:picLocks noChangeAspect="1"/>
          </p:cNvPicPr>
          <p:nvPr/>
        </p:nvPicPr>
        <p:blipFill>
          <a:blip r:embed="rId3" cstate="print">
            <a:extLst>
              <a:ext uri="{28A0092B-C50C-407E-A947-70E740481C1C}">
                <a14:useLocalDpi xmlns:a14="http://schemas.microsoft.com/office/drawing/2010/main" val="0"/>
              </a:ext>
            </a:extLst>
          </a:blip>
          <a:srcRect t="1419" b="1419"/>
          <a:stretch/>
        </p:blipFill>
        <p:spPr>
          <a:xfrm>
            <a:off x="1969213" y="3908117"/>
            <a:ext cx="924323" cy="1204913"/>
          </a:xfrm>
          <a:custGeom>
            <a:avLst/>
            <a:gdLst/>
            <a:ahLst/>
            <a:cxnLst>
              <a:cxn ang="0">
                <a:pos x="wd2" y="hd2"/>
              </a:cxn>
              <a:cxn ang="5400000">
                <a:pos x="wd2" y="hd2"/>
              </a:cxn>
              <a:cxn ang="10800000">
                <a:pos x="wd2" y="hd2"/>
              </a:cxn>
              <a:cxn ang="16200000">
                <a:pos x="wd2" y="hd2"/>
              </a:cxn>
            </a:cxnLst>
            <a:rect l="0" t="0" r="r" b="b"/>
            <a:pathLst>
              <a:path w="21600" h="21600" extrusionOk="0">
                <a:moveTo>
                  <a:pt x="1892" y="0"/>
                </a:moveTo>
                <a:cubicBezTo>
                  <a:pt x="845" y="0"/>
                  <a:pt x="0" y="648"/>
                  <a:pt x="0" y="1451"/>
                </a:cubicBezTo>
                <a:lnTo>
                  <a:pt x="0" y="20142"/>
                </a:lnTo>
                <a:cubicBezTo>
                  <a:pt x="0" y="20945"/>
                  <a:pt x="845" y="21600"/>
                  <a:pt x="1892" y="21600"/>
                </a:cubicBezTo>
                <a:lnTo>
                  <a:pt x="19699" y="21600"/>
                </a:lnTo>
                <a:cubicBezTo>
                  <a:pt x="20746" y="21600"/>
                  <a:pt x="21600" y="20945"/>
                  <a:pt x="21600" y="20142"/>
                </a:cubicBezTo>
                <a:lnTo>
                  <a:pt x="21600" y="1451"/>
                </a:lnTo>
                <a:cubicBezTo>
                  <a:pt x="21600" y="648"/>
                  <a:pt x="20746" y="0"/>
                  <a:pt x="19699" y="0"/>
                </a:cubicBezTo>
                <a:lnTo>
                  <a:pt x="1892" y="0"/>
                </a:lnTo>
                <a:close/>
              </a:path>
            </a:pathLst>
          </a:custGeom>
          <a:ln w="28575">
            <a:solidFill>
              <a:srgbClr val="FFFFFF"/>
            </a:solidFill>
          </a:ln>
        </p:spPr>
      </p:pic>
      <p:pic>
        <p:nvPicPr>
          <p:cNvPr id="21" name="Picture 15">
            <a:extLst>
              <a:ext uri="{FF2B5EF4-FFF2-40B4-BE49-F238E27FC236}">
                <a16:creationId xmlns:a16="http://schemas.microsoft.com/office/drawing/2014/main" id="{69D981EA-F8F9-2B47-2645-138390C46AC8}"/>
              </a:ext>
            </a:extLst>
          </p:cNvPr>
          <p:cNvPicPr>
            <a:picLocks noChangeAspect="1"/>
          </p:cNvPicPr>
          <p:nvPr/>
        </p:nvPicPr>
        <p:blipFill>
          <a:blip r:embed="rId4" cstate="print">
            <a:extLst>
              <a:ext uri="{28A0092B-C50C-407E-A947-70E740481C1C}">
                <a14:useLocalDpi xmlns:a14="http://schemas.microsoft.com/office/drawing/2010/main" val="0"/>
              </a:ext>
            </a:extLst>
          </a:blip>
          <a:srcRect l="2698" r="2698"/>
          <a:stretch/>
        </p:blipFill>
        <p:spPr>
          <a:xfrm>
            <a:off x="1969214" y="1413519"/>
            <a:ext cx="917904" cy="1123157"/>
          </a:xfrm>
          <a:custGeom>
            <a:avLst/>
            <a:gdLst/>
            <a:ahLst/>
            <a:cxnLst>
              <a:cxn ang="0">
                <a:pos x="wd2" y="hd2"/>
              </a:cxn>
              <a:cxn ang="5400000">
                <a:pos x="wd2" y="hd2"/>
              </a:cxn>
              <a:cxn ang="10800000">
                <a:pos x="wd2" y="hd2"/>
              </a:cxn>
              <a:cxn ang="16200000">
                <a:pos x="wd2" y="hd2"/>
              </a:cxn>
            </a:cxnLst>
            <a:rect l="0" t="0" r="r" b="b"/>
            <a:pathLst>
              <a:path w="21600" h="21600" extrusionOk="0">
                <a:moveTo>
                  <a:pt x="1896" y="0"/>
                </a:moveTo>
                <a:cubicBezTo>
                  <a:pt x="848" y="0"/>
                  <a:pt x="0" y="693"/>
                  <a:pt x="0" y="1549"/>
                </a:cubicBezTo>
                <a:lnTo>
                  <a:pt x="0" y="20051"/>
                </a:lnTo>
                <a:cubicBezTo>
                  <a:pt x="0" y="20907"/>
                  <a:pt x="848" y="21600"/>
                  <a:pt x="1896" y="21600"/>
                </a:cubicBezTo>
                <a:lnTo>
                  <a:pt x="19704" y="21600"/>
                </a:lnTo>
                <a:cubicBezTo>
                  <a:pt x="20752" y="21600"/>
                  <a:pt x="21600" y="20907"/>
                  <a:pt x="21600" y="20051"/>
                </a:cubicBezTo>
                <a:lnTo>
                  <a:pt x="21600" y="1549"/>
                </a:lnTo>
                <a:cubicBezTo>
                  <a:pt x="21600" y="693"/>
                  <a:pt x="20752" y="0"/>
                  <a:pt x="19704" y="0"/>
                </a:cubicBezTo>
                <a:lnTo>
                  <a:pt x="1896" y="0"/>
                </a:lnTo>
                <a:close/>
              </a:path>
            </a:pathLst>
          </a:custGeom>
          <a:ln w="28575">
            <a:solidFill>
              <a:srgbClr val="FFFFFF"/>
            </a:solidFill>
          </a:ln>
        </p:spPr>
      </p:pic>
      <p:pic>
        <p:nvPicPr>
          <p:cNvPr id="22" name="Picture 21">
            <a:extLst>
              <a:ext uri="{FF2B5EF4-FFF2-40B4-BE49-F238E27FC236}">
                <a16:creationId xmlns:a16="http://schemas.microsoft.com/office/drawing/2014/main" id="{96A8FA34-0F16-2619-2CFD-BA6420A2126B}"/>
              </a:ext>
            </a:extLst>
          </p:cNvPr>
          <p:cNvPicPr>
            <a:picLocks noChangeAspect="1"/>
          </p:cNvPicPr>
          <p:nvPr/>
        </p:nvPicPr>
        <p:blipFill>
          <a:blip r:embed="rId5" cstate="print">
            <a:extLst>
              <a:ext uri="{28A0092B-C50C-407E-A947-70E740481C1C}">
                <a14:useLocalDpi xmlns:a14="http://schemas.microsoft.com/office/drawing/2010/main" val="0"/>
              </a:ext>
            </a:extLst>
          </a:blip>
          <a:srcRect t="3451" b="3451"/>
          <a:stretch/>
        </p:blipFill>
        <p:spPr>
          <a:xfrm>
            <a:off x="1973319" y="2643478"/>
            <a:ext cx="901040" cy="1164037"/>
          </a:xfrm>
          <a:custGeom>
            <a:avLst/>
            <a:gdLst/>
            <a:ahLst/>
            <a:cxnLst>
              <a:cxn ang="0">
                <a:pos x="wd2" y="hd2"/>
              </a:cxn>
              <a:cxn ang="5400000">
                <a:pos x="wd2" y="hd2"/>
              </a:cxn>
              <a:cxn ang="10800000">
                <a:pos x="wd2" y="hd2"/>
              </a:cxn>
              <a:cxn ang="16200000">
                <a:pos x="wd2" y="hd2"/>
              </a:cxn>
            </a:cxnLst>
            <a:rect l="0" t="0" r="r" b="b"/>
            <a:pathLst>
              <a:path w="21600" h="21600" extrusionOk="0">
                <a:moveTo>
                  <a:pt x="1897" y="0"/>
                </a:moveTo>
                <a:cubicBezTo>
                  <a:pt x="850" y="0"/>
                  <a:pt x="0" y="646"/>
                  <a:pt x="0" y="1443"/>
                </a:cubicBezTo>
                <a:lnTo>
                  <a:pt x="0" y="20157"/>
                </a:lnTo>
                <a:cubicBezTo>
                  <a:pt x="0" y="20954"/>
                  <a:pt x="850" y="21600"/>
                  <a:pt x="1897" y="21600"/>
                </a:cubicBezTo>
                <a:lnTo>
                  <a:pt x="19703" y="21600"/>
                </a:lnTo>
                <a:cubicBezTo>
                  <a:pt x="20750" y="21600"/>
                  <a:pt x="21600" y="20954"/>
                  <a:pt x="21600" y="20157"/>
                </a:cubicBezTo>
                <a:lnTo>
                  <a:pt x="21600" y="1443"/>
                </a:lnTo>
                <a:cubicBezTo>
                  <a:pt x="21600" y="646"/>
                  <a:pt x="20750" y="0"/>
                  <a:pt x="19703" y="0"/>
                </a:cubicBezTo>
                <a:lnTo>
                  <a:pt x="1897" y="0"/>
                </a:lnTo>
                <a:close/>
              </a:path>
            </a:pathLst>
          </a:custGeom>
          <a:ln w="28575">
            <a:solidFill>
              <a:srgbClr val="FFFFFF"/>
            </a:solidFill>
          </a:ln>
        </p:spPr>
      </p:pic>
    </p:spTree>
    <p:extLst>
      <p:ext uri="{BB962C8B-B14F-4D97-AF65-F5344CB8AC3E}">
        <p14:creationId xmlns:p14="http://schemas.microsoft.com/office/powerpoint/2010/main" val="18677097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noProof="0">
                <a:latin typeface="+mn-lt"/>
              </a:rPr>
              <a:t>目次</a:t>
            </a:r>
          </a:p>
        </p:txBody>
      </p:sp>
      <p:sp>
        <p:nvSpPr>
          <p:cNvPr id="3" name="Content Placeholder 2"/>
          <p:cNvSpPr>
            <a:spLocks noGrp="1"/>
          </p:cNvSpPr>
          <p:nvPr>
            <p:ph idx="1"/>
          </p:nvPr>
        </p:nvSpPr>
        <p:spPr/>
        <p:txBody>
          <a:bodyPr rtlCol="0"/>
          <a:lstStyle/>
          <a:p>
            <a:pPr rtl="0"/>
            <a:r>
              <a:rPr lang="ja-jp" noProof="0"/>
              <a:t>早期段階及び局所進行性NSCLC – ステージI、II、III</a:t>
            </a:r>
          </a:p>
          <a:p>
            <a:pPr rtl="0"/>
            <a:r>
              <a:rPr lang="ja-jp" noProof="0"/>
              <a:t>進行性NSCLC - 根治的治療が不可能なステージIII及びステージIV</a:t>
            </a:r>
          </a:p>
          <a:p>
            <a:pPr lvl="1" rtl="0"/>
            <a:r>
              <a:rPr lang="ja-jp" noProof="0"/>
              <a:t>免疫療法</a:t>
            </a:r>
          </a:p>
          <a:p>
            <a:pPr lvl="1" rtl="0"/>
            <a:r>
              <a:rPr lang="ja-jp" noProof="0"/>
              <a:t>標的療法</a:t>
            </a:r>
          </a:p>
          <a:p>
            <a:pPr lvl="1" rtl="0"/>
            <a:r>
              <a:rPr lang="ja-jp" noProof="0"/>
              <a:t>ADC及びその他の治療法</a:t>
            </a:r>
          </a:p>
          <a:p>
            <a:pPr rtl="0"/>
            <a:r>
              <a:rPr lang="ja-jp" noProof="0"/>
              <a:t>その他の悪性腫瘍</a:t>
            </a:r>
          </a:p>
          <a:p>
            <a:pPr lvl="1" rtl="0"/>
            <a:r>
              <a:rPr lang="ja-jp" noProof="0"/>
              <a:t>SCLC、中皮腫及び胸腺上皮性腫瘍 </a:t>
            </a:r>
          </a:p>
        </p:txBody>
      </p:sp>
    </p:spTree>
    <p:extLst>
      <p:ext uri="{BB962C8B-B14F-4D97-AF65-F5344CB8AC3E}">
        <p14:creationId xmlns:p14="http://schemas.microsoft.com/office/powerpoint/2010/main" val="9757076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41DABC-36CB-D09F-692A-A26E18C5A3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AA7D20-5BA5-0E2E-FADC-055FDEAB3EFE}"/>
              </a:ext>
            </a:extLst>
          </p:cNvPr>
          <p:cNvSpPr>
            <a:spLocks noGrp="1"/>
          </p:cNvSpPr>
          <p:nvPr>
            <p:ph type="ctrTitle"/>
          </p:nvPr>
        </p:nvSpPr>
        <p:spPr/>
        <p:txBody>
          <a:bodyPr rtlCol="0"/>
          <a:lstStyle/>
          <a:p>
            <a:pPr rtl="0"/>
            <a:r>
              <a:rPr lang="ja-jp" sz="4000" noProof="0" dirty="0">
                <a:latin typeface="+mn-lt"/>
              </a:rPr>
              <a:t>早期段階及び局所進行性NSCLC – ステージI、II、III</a:t>
            </a:r>
            <a:endParaRPr lang="en-GB" sz="4000" noProof="0" dirty="0">
              <a:latin typeface="+mn-lt"/>
            </a:endParaRPr>
          </a:p>
        </p:txBody>
      </p:sp>
    </p:spTree>
    <p:extLst>
      <p:ext uri="{BB962C8B-B14F-4D97-AF65-F5344CB8AC3E}">
        <p14:creationId xmlns:p14="http://schemas.microsoft.com/office/powerpoint/2010/main" val="11400939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EFDBD9-5404-3317-8CD9-D15FD82DEC2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481F7AEE-21EB-4714-BDEB-B045F6B32063}"/>
              </a:ext>
            </a:extLst>
          </p:cNvPr>
          <p:cNvSpPr>
            <a:spLocks noGrp="1"/>
          </p:cNvSpPr>
          <p:nvPr>
            <p:ph type="title"/>
          </p:nvPr>
        </p:nvSpPr>
        <p:spPr>
          <a:xfrm>
            <a:off x="304799" y="107693"/>
            <a:ext cx="11813059" cy="939801"/>
          </a:xfrm>
        </p:spPr>
        <p:txBody>
          <a:bodyPr rtlCol="0"/>
          <a:lstStyle/>
          <a:p>
            <a:pPr rtl="0">
              <a:lnSpc>
                <a:spcPct val="80000"/>
              </a:lnSpc>
            </a:pPr>
            <a:r>
              <a:rPr lang="ja-jp" noProof="0" dirty="0">
                <a:latin typeface="+mn-lt"/>
              </a:rPr>
              <a:t>LBA65：切除可能または境界切除可能なステージIIB-IIIB NSCLC患者（pts）を対象とした術前補助デュルバルマブ（D）＋化学療法（CT）後に手術（Sx）＋術後補助療法（D）またはCRT＋統合Dを行う：第2相MDT-BRIDGE試験の中間解析（IA）</a:t>
            </a:r>
            <a:r>
              <a:rPr lang="en-GB" altLang="ja-JP" noProof="0" dirty="0">
                <a:latin typeface="+mn-lt"/>
              </a:rPr>
              <a:t>- </a:t>
            </a:r>
            <a:r>
              <a:rPr lang="ja-jp" noProof="0" dirty="0">
                <a:latin typeface="+mn-lt"/>
              </a:rPr>
              <a:t>Reck M他</a:t>
            </a:r>
          </a:p>
        </p:txBody>
      </p:sp>
      <p:sp>
        <p:nvSpPr>
          <p:cNvPr id="29" name="Content Placeholder 7">
            <a:extLst>
              <a:ext uri="{FF2B5EF4-FFF2-40B4-BE49-F238E27FC236}">
                <a16:creationId xmlns:a16="http://schemas.microsoft.com/office/drawing/2014/main" id="{06B3A675-14BA-50A8-2747-6FB4C1D7939F}"/>
              </a:ext>
            </a:extLst>
          </p:cNvPr>
          <p:cNvSpPr>
            <a:spLocks noGrp="1"/>
          </p:cNvSpPr>
          <p:nvPr>
            <p:ph idx="1"/>
          </p:nvPr>
        </p:nvSpPr>
        <p:spPr>
          <a:xfrm>
            <a:off x="304799" y="1246909"/>
            <a:ext cx="11033761" cy="5055650"/>
          </a:xfrm>
        </p:spPr>
        <p:txBody>
          <a:bodyPr rtlCol="0"/>
          <a:lstStyle/>
          <a:p>
            <a:pPr rtl="0"/>
            <a:r>
              <a:rPr lang="ja-jp" b="1" noProof="0"/>
              <a:t>治験目的</a:t>
            </a:r>
          </a:p>
          <a:p>
            <a:pPr lvl="1" rtl="0"/>
            <a:r>
              <a:rPr lang="ja-jp" noProof="0"/>
              <a:t>第2相MDT-BRIDGE試験において切除可能または境界切除可能なステージIIB-IIIB NSCLC患者を対象とし、術前補助デュルバルマブ＋化学療法後に手術＋術後補助デュルバルマブまたは化学放射線療法＋統合デュルバルマブの中間的有効性と安全性を評価すること</a:t>
            </a:r>
          </a:p>
        </p:txBody>
      </p:sp>
      <p:sp>
        <p:nvSpPr>
          <p:cNvPr id="30" name="Text Placeholder 4">
            <a:extLst>
              <a:ext uri="{FF2B5EF4-FFF2-40B4-BE49-F238E27FC236}">
                <a16:creationId xmlns:a16="http://schemas.microsoft.com/office/drawing/2014/main" id="{F2751D3B-E4AB-ED66-FCF5-2F9E6B30AFCE}"/>
              </a:ext>
            </a:extLst>
          </p:cNvPr>
          <p:cNvSpPr>
            <a:spLocks noGrp="1"/>
          </p:cNvSpPr>
          <p:nvPr>
            <p:ph type="body" sz="quarter" idx="11"/>
          </p:nvPr>
        </p:nvSpPr>
        <p:spPr>
          <a:xfrm>
            <a:off x="6379633" y="6521312"/>
            <a:ext cx="5507567" cy="200025"/>
          </a:xfrm>
        </p:spPr>
        <p:txBody>
          <a:bodyPr rtlCol="0"/>
          <a:lstStyle/>
          <a:p>
            <a:pPr rtl="0"/>
            <a:r>
              <a:rPr lang="ja-jp" noProof="0" dirty="0"/>
              <a:t>Reck M他Ann Oncol 2025;36((補遺):Abstr LBA65</a:t>
            </a:r>
          </a:p>
        </p:txBody>
      </p:sp>
      <p:sp>
        <p:nvSpPr>
          <p:cNvPr id="2" name="AutoShape 12">
            <a:extLst>
              <a:ext uri="{FF2B5EF4-FFF2-40B4-BE49-F238E27FC236}">
                <a16:creationId xmlns:a16="http://schemas.microsoft.com/office/drawing/2014/main" id="{25158D0A-5EA5-617B-1D30-9535FAC405D1}"/>
              </a:ext>
            </a:extLst>
          </p:cNvPr>
          <p:cNvSpPr>
            <a:spLocks noChangeArrowheads="1"/>
          </p:cNvSpPr>
          <p:nvPr/>
        </p:nvSpPr>
        <p:spPr bwMode="auto">
          <a:xfrm>
            <a:off x="8650888" y="2508460"/>
            <a:ext cx="1178069" cy="1204815"/>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1" i="0" u="none" strike="noStrike" kern="0" cap="none" spc="0" normalizeH="0" noProof="0" dirty="0">
                <a:ln>
                  <a:noFill/>
                </a:ln>
                <a:solidFill>
                  <a:srgbClr val="FFFFFF"/>
                </a:solidFill>
                <a:effectLst/>
                <a:uLnTx/>
                <a:uFillTx/>
                <a:ea typeface="SimSun" pitchFamily="2" charset="-122"/>
                <a:cs typeface="+mn-cs"/>
                <a:sym typeface="Helvetica"/>
              </a:rPr>
              <a:t>手術 </a:t>
            </a:r>
            <a:br>
              <a:rPr kumimoji="0" lang="en-GB" sz="1600" b="1" i="0" u="none" strike="noStrike" kern="0" cap="none" spc="0" normalizeH="0" baseline="0" noProof="0" dirty="0">
                <a:ln>
                  <a:noFill/>
                </a:ln>
                <a:solidFill>
                  <a:srgbClr val="FFFFFF"/>
                </a:solidFill>
                <a:effectLst/>
                <a:uLnTx/>
                <a:uFillTx/>
                <a:ea typeface="SimSun" pitchFamily="2" charset="-122"/>
                <a:cs typeface="+mn-cs"/>
                <a:sym typeface="Helvetica"/>
              </a:rPr>
            </a:br>
            <a:r>
              <a:rPr lang="ja-jp" sz="1600" b="0" i="0" u="none" strike="noStrike" kern="0" cap="none" spc="0" normalizeH="0" noProof="0" dirty="0">
                <a:ln>
                  <a:noFill/>
                </a:ln>
                <a:solidFill>
                  <a:srgbClr val="FFFFFF"/>
                </a:solidFill>
                <a:effectLst/>
                <a:uLnTx/>
                <a:uFillTx/>
                <a:ea typeface="SimSun" pitchFamily="2" charset="-122"/>
                <a:cs typeface="+mn-cs"/>
                <a:sym typeface="Helvetica"/>
              </a:rPr>
              <a:t>（n=72）</a:t>
            </a:r>
            <a:endParaRPr kumimoji="0" lang="en-GB"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3" name="AutoShape 9">
            <a:extLst>
              <a:ext uri="{FF2B5EF4-FFF2-40B4-BE49-F238E27FC236}">
                <a16:creationId xmlns:a16="http://schemas.microsoft.com/office/drawing/2014/main" id="{4CB402AE-3C6F-DEBE-B863-659DE3CC8455}"/>
              </a:ext>
            </a:extLst>
          </p:cNvPr>
          <p:cNvSpPr>
            <a:spLocks noChangeArrowheads="1"/>
          </p:cNvSpPr>
          <p:nvPr/>
        </p:nvSpPr>
        <p:spPr bwMode="auto">
          <a:xfrm>
            <a:off x="195162" y="2911934"/>
            <a:ext cx="2663594" cy="2210754"/>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ja-jp" sz="1600" b="1" i="0" u="none" strike="noStrike" kern="1200" cap="none" spc="0" normalizeH="0" noProof="0" dirty="0">
                <a:ln>
                  <a:noFill/>
                </a:ln>
                <a:solidFill>
                  <a:srgbClr val="FFFFFF"/>
                </a:solidFill>
                <a:effectLst/>
                <a:uLnTx/>
                <a:uFillTx/>
                <a:ea typeface="SimSun" pitchFamily="2" charset="-122"/>
                <a:cs typeface="Arial" charset="0"/>
                <a:sym typeface="Helvetica"/>
              </a:rPr>
              <a:t>患者採用の主要基準</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600" b="0" i="0" u="none" strike="noStrike" kern="1200" cap="none" spc="0" normalizeH="0" noProof="0" dirty="0">
                <a:ln>
                  <a:noFill/>
                </a:ln>
                <a:solidFill>
                  <a:srgbClr val="FFFFFF"/>
                </a:solidFill>
                <a:effectLst/>
                <a:uLnTx/>
                <a:uFillTx/>
                <a:ea typeface="SimSun" pitchFamily="2" charset="-122"/>
                <a:cs typeface="Arial" charset="0"/>
                <a:sym typeface="Helvetica"/>
              </a:rPr>
              <a:t>ステージIIB–IIIB切除可能または境界切除可能NSCLC</a:t>
            </a:r>
          </a:p>
          <a:p>
            <a:pPr marL="228600" indent="-228600" defTabSz="892175" rtl="0" eaLnBrk="0" fontAlgn="base">
              <a:spcBef>
                <a:spcPct val="0"/>
              </a:spcBef>
              <a:spcAft>
                <a:spcPct val="30000"/>
              </a:spcAft>
              <a:buFont typeface="Arial" pitchFamily="34" charset="0"/>
              <a:buChar char="•"/>
              <a:defRPr/>
            </a:pPr>
            <a:r>
              <a:rPr lang="ja-jp" sz="1600" dirty="0">
                <a:ea typeface="SimSun" pitchFamily="2" charset="-122"/>
                <a:sym typeface="Helvetica"/>
              </a:rPr>
              <a:t>EGFR及びALK野生型</a:t>
            </a:r>
          </a:p>
          <a:p>
            <a:pPr marL="228600" indent="-228600" defTabSz="892175" rtl="0" eaLnBrk="0" fontAlgn="base">
              <a:spcBef>
                <a:spcPct val="0"/>
              </a:spcBef>
              <a:spcAft>
                <a:spcPct val="30000"/>
              </a:spcAft>
              <a:buFont typeface="Arial" pitchFamily="34" charset="0"/>
              <a:buChar char="•"/>
              <a:defRPr/>
            </a:pPr>
            <a:r>
              <a:rPr lang="ja-jp" sz="1600" dirty="0">
                <a:ea typeface="SimSun" pitchFamily="2" charset="-122"/>
                <a:sym typeface="Helvetica"/>
              </a:rPr>
              <a:t>WHO/ECOG PS 0-1</a:t>
            </a:r>
            <a:endParaRPr kumimoji="0" lang="en-GB" sz="1600" b="0" i="0" u="none" strike="noStrike" kern="1200" cap="none" spc="0" normalizeH="0" baseline="0" noProof="0" dirty="0">
              <a:ln>
                <a:noFill/>
              </a:ln>
              <a:solidFill>
                <a:srgbClr val="FFFFFF"/>
              </a:solidFill>
              <a:effectLst/>
              <a:uLnTx/>
              <a:uFillTx/>
              <a:ea typeface="SimSun" pitchFamily="2" charset="-122"/>
              <a:cs typeface="Arial" charset="0"/>
              <a:sym typeface="Helvetica"/>
            </a:endParaRPr>
          </a:p>
          <a:p>
            <a:pPr lvl="0" defTabSz="892175" eaLnBrk="0" fontAlgn="base">
              <a:spcBef>
                <a:spcPct val="0"/>
              </a:spcBef>
              <a:spcAft>
                <a:spcPct val="30000"/>
              </a:spcAft>
              <a:defRPr/>
            </a:pPr>
            <a:r>
              <a:rPr lang="ja-jp" sz="1600" b="0" i="0" u="none" strike="noStrike" kern="1200" cap="none" spc="0" normalizeH="0" noProof="0" dirty="0">
                <a:ln>
                  <a:noFill/>
                </a:ln>
                <a:solidFill>
                  <a:srgbClr val="FFFFFF"/>
                </a:solidFill>
                <a:effectLst/>
                <a:uLnTx/>
                <a:uFillTx/>
                <a:ea typeface="SimSun" pitchFamily="2" charset="-122"/>
                <a:cs typeface="Arial" charset="0"/>
                <a:sym typeface="Helvetica"/>
              </a:rPr>
              <a:t>（n=</a:t>
            </a:r>
            <a:r>
              <a:rPr lang="ja-jp" sz="1600" kern="1200" dirty="0">
                <a:ea typeface="SimSun" pitchFamily="2" charset="-122"/>
                <a:cs typeface="Arial" charset="0"/>
                <a:sym typeface="Helvetica"/>
              </a:rPr>
              <a:t>131</a:t>
            </a:r>
            <a:r>
              <a:rPr lang="ja-jp" altLang="en-US" sz="1600" kern="1200" dirty="0">
                <a:ea typeface="SimSun" pitchFamily="2" charset="-122"/>
                <a:cs typeface="Arial" charset="0"/>
                <a:sym typeface="Helvetica"/>
              </a:rPr>
              <a:t> ）</a:t>
            </a:r>
            <a:endParaRPr lang="ja-jp" sz="1600" b="0" i="0" u="none" strike="noStrike" kern="1200" cap="none" spc="0" normalizeH="0" noProof="0" dirty="0">
              <a:ln>
                <a:noFill/>
              </a:ln>
              <a:solidFill>
                <a:srgbClr val="FFFFFF"/>
              </a:solidFill>
              <a:effectLst/>
              <a:uLnTx/>
              <a:uFillTx/>
              <a:ea typeface="SimSun" pitchFamily="2" charset="-122"/>
              <a:cs typeface="Arial" charset="0"/>
              <a:sym typeface="Helvetica"/>
            </a:endParaRPr>
          </a:p>
        </p:txBody>
      </p:sp>
      <p:sp>
        <p:nvSpPr>
          <p:cNvPr id="4" name="Rectangle 9">
            <a:extLst>
              <a:ext uri="{FF2B5EF4-FFF2-40B4-BE49-F238E27FC236}">
                <a16:creationId xmlns:a16="http://schemas.microsoft.com/office/drawing/2014/main" id="{E2D68701-6B3C-7CAA-4698-84FE5E76BC2E}"/>
              </a:ext>
            </a:extLst>
          </p:cNvPr>
          <p:cNvSpPr txBox="1">
            <a:spLocks noChangeArrowheads="1"/>
          </p:cNvSpPr>
          <p:nvPr/>
        </p:nvSpPr>
        <p:spPr bwMode="auto">
          <a:xfrm>
            <a:off x="1314011" y="5502868"/>
            <a:ext cx="5296720"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a:solidFill>
                  <a:srgbClr val="363636"/>
                </a:solidFill>
                <a:cs typeface="Arial"/>
                <a:sym typeface="Helvetica"/>
              </a:rPr>
              <a:t>切除率（確定手術を受けた患者が対象）</a:t>
            </a:r>
            <a:endParaRPr kumimoji="0" lang="en-GB" sz="1600" b="0" i="0" u="none" strike="noStrike" kern="1200" cap="none" spc="0" normalizeH="0" baseline="0" noProof="0" dirty="0">
              <a:ln>
                <a:noFill/>
              </a:ln>
              <a:solidFill>
                <a:srgbClr val="363636"/>
              </a:solidFill>
              <a:effectLst/>
              <a:uLnTx/>
              <a:uFillTx/>
              <a:cs typeface="Arial"/>
              <a:sym typeface="Helvetica"/>
            </a:endParaRPr>
          </a:p>
        </p:txBody>
      </p:sp>
      <p:sp>
        <p:nvSpPr>
          <p:cNvPr id="10" name="AutoShape 12">
            <a:extLst>
              <a:ext uri="{FF2B5EF4-FFF2-40B4-BE49-F238E27FC236}">
                <a16:creationId xmlns:a16="http://schemas.microsoft.com/office/drawing/2014/main" id="{4AD93F82-DE94-9DDA-0661-B5323F0B19CD}"/>
              </a:ext>
            </a:extLst>
          </p:cNvPr>
          <p:cNvSpPr>
            <a:spLocks noChangeArrowheads="1"/>
          </p:cNvSpPr>
          <p:nvPr/>
        </p:nvSpPr>
        <p:spPr bwMode="auto">
          <a:xfrm>
            <a:off x="6250226" y="4618511"/>
            <a:ext cx="3578731" cy="778812"/>
          </a:xfrm>
          <a:prstGeom prst="roundRect">
            <a:avLst>
              <a:gd name="adj" fmla="val 16667"/>
            </a:avLst>
          </a:prstGeom>
          <a:solidFill>
            <a:srgbClr val="00A2E1"/>
          </a:solidFill>
          <a:ln w="9525" algn="ctr">
            <a:noFill/>
            <a:round/>
            <a:headEnd/>
            <a:tailEnd/>
          </a:ln>
        </p:spPr>
        <p:txBody>
          <a:bodyPr lIns="90488" tIns="0" rIns="90488" bIns="0" rtlCol="0" anchor="ctr"/>
          <a:lstStyle/>
          <a:p>
            <a:pPr lvl="0" algn="ctr" defTabSz="892175" rtl="0" eaLnBrk="0" fontAlgn="base">
              <a:spcBef>
                <a:spcPct val="0"/>
              </a:spcBef>
              <a:spcAft>
                <a:spcPct val="0"/>
              </a:spcAft>
              <a:defRPr/>
            </a:pPr>
            <a:r>
              <a:rPr lang="ja-jp" sz="1600" b="1" i="0" u="none" strike="noStrike" kern="0" cap="none" spc="0" normalizeH="0" noProof="0">
                <a:ln>
                  <a:noFill/>
                </a:ln>
                <a:solidFill>
                  <a:srgbClr val="FFFFFF"/>
                </a:solidFill>
                <a:effectLst/>
                <a:uLnTx/>
                <a:uFillTx/>
                <a:ea typeface="SimSun" pitchFamily="2" charset="-122"/>
                <a:sym typeface="Helvetica"/>
              </a:rPr>
              <a:t>化学放射線療法</a:t>
            </a:r>
            <a:r>
              <a:rPr lang="ja-jp" sz="1600" baseline="30000"/>
              <a:t>†</a:t>
            </a:r>
            <a:br>
              <a:rPr kumimoji="0" lang="en-GB" sz="1600" b="0" i="0" u="none" strike="noStrike" kern="0" cap="none" spc="0" normalizeH="0" baseline="0" noProof="0" dirty="0">
                <a:ln>
                  <a:noFill/>
                </a:ln>
                <a:solidFill>
                  <a:srgbClr val="FFFFFF"/>
                </a:solidFill>
                <a:effectLst/>
                <a:uLnTx/>
                <a:uFillTx/>
                <a:ea typeface="SimSun" pitchFamily="2" charset="-122"/>
                <a:sym typeface="Helvetica"/>
              </a:rPr>
            </a:br>
            <a:r>
              <a:rPr lang="ja-jp" sz="1600" b="0" i="0" u="none" strike="noStrike" kern="0" cap="none" spc="0" normalizeH="0" noProof="0">
                <a:ln>
                  <a:noFill/>
                </a:ln>
                <a:solidFill>
                  <a:srgbClr val="FFFFFF"/>
                </a:solidFill>
                <a:effectLst/>
                <a:uLnTx/>
                <a:uFillTx/>
                <a:ea typeface="SimSun" pitchFamily="2" charset="-122"/>
                <a:sym typeface="Helvetica"/>
              </a:rPr>
              <a:t>（n=12）</a:t>
            </a:r>
            <a:endParaRPr kumimoji="0" lang="en-GB" sz="1600" b="0" i="0" u="none" strike="noStrike" kern="1200" cap="none" spc="0" normalizeH="0" baseline="0" noProof="0" dirty="0">
              <a:ln>
                <a:noFill/>
              </a:ln>
              <a:solidFill>
                <a:srgbClr val="FFFFFF"/>
              </a:solidFill>
              <a:effectLst/>
              <a:uLnTx/>
              <a:uFillTx/>
              <a:ea typeface="SimSun" pitchFamily="2" charset="-122"/>
              <a:sym typeface="Helvetica"/>
            </a:endParaRPr>
          </a:p>
        </p:txBody>
      </p:sp>
      <p:cxnSp>
        <p:nvCxnSpPr>
          <p:cNvPr id="18" name="AutoShape 16">
            <a:extLst>
              <a:ext uri="{FF2B5EF4-FFF2-40B4-BE49-F238E27FC236}">
                <a16:creationId xmlns:a16="http://schemas.microsoft.com/office/drawing/2014/main" id="{054419AC-5FDB-0A6A-59FC-402A44776410}"/>
              </a:ext>
            </a:extLst>
          </p:cNvPr>
          <p:cNvCxnSpPr>
            <a:cxnSpLocks noChangeShapeType="1"/>
            <a:stCxn id="2" idx="3"/>
            <a:endCxn id="43" idx="1"/>
          </p:cNvCxnSpPr>
          <p:nvPr/>
        </p:nvCxnSpPr>
        <p:spPr bwMode="auto">
          <a:xfrm>
            <a:off x="9828957" y="3110868"/>
            <a:ext cx="505243" cy="906444"/>
          </a:xfrm>
          <a:prstGeom prst="bentConnector3">
            <a:avLst>
              <a:gd name="adj1" fmla="val 50000"/>
            </a:avLst>
          </a:prstGeom>
          <a:noFill/>
          <a:ln w="38100">
            <a:solidFill>
              <a:schemeClr val="bg1"/>
            </a:solidFill>
            <a:miter lim="800000"/>
            <a:headEnd/>
            <a:tailEnd type="triangle" w="med" len="med"/>
          </a:ln>
        </p:spPr>
      </p:cxnSp>
      <p:cxnSp>
        <p:nvCxnSpPr>
          <p:cNvPr id="19" name="AutoShape 19">
            <a:extLst>
              <a:ext uri="{FF2B5EF4-FFF2-40B4-BE49-F238E27FC236}">
                <a16:creationId xmlns:a16="http://schemas.microsoft.com/office/drawing/2014/main" id="{52D31E37-D5B3-5A47-DA12-6D3CE6CD0C2A}"/>
              </a:ext>
            </a:extLst>
          </p:cNvPr>
          <p:cNvCxnSpPr>
            <a:cxnSpLocks noChangeShapeType="1"/>
            <a:stCxn id="3" idx="3"/>
            <a:endCxn id="28" idx="1"/>
          </p:cNvCxnSpPr>
          <p:nvPr/>
        </p:nvCxnSpPr>
        <p:spPr bwMode="auto">
          <a:xfrm>
            <a:off x="2858756" y="4017311"/>
            <a:ext cx="342090" cy="0"/>
          </a:xfrm>
          <a:prstGeom prst="straightConnector1">
            <a:avLst/>
          </a:prstGeom>
          <a:noFill/>
          <a:ln w="38100">
            <a:solidFill>
              <a:schemeClr val="bg1"/>
            </a:solidFill>
            <a:round/>
            <a:headEnd type="none" w="med" len="med"/>
            <a:tailEnd type="none" w="med" len="med"/>
          </a:ln>
        </p:spPr>
      </p:cxnSp>
      <p:sp>
        <p:nvSpPr>
          <p:cNvPr id="38" name="Rectangle 9">
            <a:extLst>
              <a:ext uri="{FF2B5EF4-FFF2-40B4-BE49-F238E27FC236}">
                <a16:creationId xmlns:a16="http://schemas.microsoft.com/office/drawing/2014/main" id="{C8E04D46-D108-0429-3543-4BCED18C004D}"/>
              </a:ext>
            </a:extLst>
          </p:cNvPr>
          <p:cNvSpPr txBox="1">
            <a:spLocks noChangeArrowheads="1"/>
          </p:cNvSpPr>
          <p:nvPr/>
        </p:nvSpPr>
        <p:spPr bwMode="auto">
          <a:xfrm>
            <a:off x="6911985" y="5502868"/>
            <a:ext cx="4575940"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ea typeface="+mn-ea"/>
                <a:cs typeface="Arial"/>
                <a:sym typeface="Helvetica"/>
              </a:rPr>
              <a:t>副次評価項目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b="0" i="0" u="none" strike="noStrike" kern="1200" cap="none" spc="0" normalizeH="0" noProof="0">
                <a:ln>
                  <a:noFill/>
                </a:ln>
                <a:solidFill>
                  <a:srgbClr val="363636"/>
                </a:solidFill>
                <a:effectLst/>
                <a:uLnTx/>
                <a:uFillTx/>
                <a:ea typeface="+mn-ea"/>
                <a:cs typeface="Arial"/>
                <a:sym typeface="Helvetica"/>
              </a:rPr>
              <a:t>切除率（全例）、手術成績、ORR、pCR、安全性</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7" name="Text Placeholder 14">
            <a:extLst>
              <a:ext uri="{FF2B5EF4-FFF2-40B4-BE49-F238E27FC236}">
                <a16:creationId xmlns:a16="http://schemas.microsoft.com/office/drawing/2014/main" id="{97223EAC-72E0-C63C-245B-CFAB1A70C860}"/>
              </a:ext>
            </a:extLst>
          </p:cNvPr>
          <p:cNvSpPr>
            <a:spLocks noGrp="1"/>
          </p:cNvSpPr>
          <p:nvPr>
            <p:ph type="body" sz="quarter" idx="10"/>
          </p:nvPr>
        </p:nvSpPr>
        <p:spPr>
          <a:xfrm>
            <a:off x="304800" y="6233974"/>
            <a:ext cx="6007202" cy="487363"/>
          </a:xfrm>
        </p:spPr>
        <p:txBody>
          <a:bodyPr rtlCol="0"/>
          <a:lstStyle/>
          <a:p>
            <a:pPr rtl="0"/>
            <a:r>
              <a:rPr lang="ja-jp" noProof="0"/>
              <a:t>*治験責任医師が選択したプラチナ製剤。</a:t>
            </a:r>
            <a:r>
              <a:rPr lang="ja-jp" baseline="30000" noProof="0"/>
              <a:t>†</a:t>
            </a:r>
            <a:r>
              <a:rPr lang="ja-jp"/>
              <a:t>60 Gy±10％（5回/週を6週間）。</a:t>
            </a:r>
            <a:endParaRPr lang="en-GB" noProof="0" dirty="0"/>
          </a:p>
        </p:txBody>
      </p:sp>
      <p:sp>
        <p:nvSpPr>
          <p:cNvPr id="28" name="AutoShape 12">
            <a:extLst>
              <a:ext uri="{FF2B5EF4-FFF2-40B4-BE49-F238E27FC236}">
                <a16:creationId xmlns:a16="http://schemas.microsoft.com/office/drawing/2014/main" id="{FCA36D51-8F26-9CBF-19DE-D7B9A71337DB}"/>
              </a:ext>
            </a:extLst>
          </p:cNvPr>
          <p:cNvSpPr>
            <a:spLocks noChangeArrowheads="1"/>
          </p:cNvSpPr>
          <p:nvPr/>
        </p:nvSpPr>
        <p:spPr bwMode="auto">
          <a:xfrm>
            <a:off x="3200846" y="3341730"/>
            <a:ext cx="1795920" cy="1351162"/>
          </a:xfrm>
          <a:prstGeom prst="roundRect">
            <a:avLst>
              <a:gd name="adj" fmla="val 16667"/>
            </a:avLst>
          </a:prstGeom>
          <a:solidFill>
            <a:schemeClr val="accent2"/>
          </a:solidFill>
          <a:ln w="9525" algn="ctr">
            <a:noFill/>
            <a:round/>
            <a:headEnd/>
            <a:tailEnd/>
          </a:ln>
        </p:spPr>
        <p:txBody>
          <a:bodyPr lIns="90488" tIns="0" rIns="90488" bIns="0" rtlCol="0" anchor="ctr"/>
          <a:lstStyle/>
          <a:p>
            <a:pPr lvl="0" algn="ctr" defTabSz="892175" rtl="0" eaLnBrk="0" fontAlgn="base">
              <a:spcBef>
                <a:spcPct val="0"/>
              </a:spcBef>
              <a:spcAft>
                <a:spcPct val="0"/>
              </a:spcAft>
              <a:defRPr/>
            </a:pPr>
            <a:r>
              <a:rPr lang="ja-jp" sz="1600" b="1">
                <a:ea typeface="SimSun" pitchFamily="2" charset="-122"/>
                <a:sym typeface="Helvetica"/>
              </a:rPr>
              <a:t>術前補助デュルバルマブ</a:t>
            </a:r>
            <a:r>
              <a:rPr lang="ja-jp" sz="1600">
                <a:ea typeface="SimSun" pitchFamily="2" charset="-122"/>
                <a:sym typeface="Helvetica"/>
              </a:rPr>
              <a:t> </a:t>
            </a:r>
            <a:r>
              <a:rPr lang="ja-jp" sz="1600" b="1">
                <a:ea typeface="SimSun" pitchFamily="2" charset="-122"/>
                <a:sym typeface="Helvetica"/>
              </a:rPr>
              <a:t>＋</a:t>
            </a:r>
            <a:r>
              <a:rPr lang="ja-jp" sz="1600">
                <a:ea typeface="SimSun" pitchFamily="2" charset="-122"/>
                <a:sym typeface="Helvetica"/>
              </a:rPr>
              <a:t>化学療法*を </a:t>
            </a:r>
            <a:r>
              <a:rPr lang="ja-jp" sz="1600" b="1">
                <a:ea typeface="SimSun" pitchFamily="2" charset="-122"/>
                <a:sym typeface="Helvetica"/>
              </a:rPr>
              <a:t>2サイクル、3週間に1回</a:t>
            </a:r>
            <a:endParaRPr lang="en-GB" sz="1600" kern="1200" dirty="0">
              <a:ea typeface="SimSun" pitchFamily="2" charset="-122"/>
              <a:sym typeface="Helvetica"/>
            </a:endParaRPr>
          </a:p>
        </p:txBody>
      </p:sp>
      <p:sp>
        <p:nvSpPr>
          <p:cNvPr id="11" name="AutoShape 12">
            <a:extLst>
              <a:ext uri="{FF2B5EF4-FFF2-40B4-BE49-F238E27FC236}">
                <a16:creationId xmlns:a16="http://schemas.microsoft.com/office/drawing/2014/main" id="{4E48DDC3-55DD-B9B6-C149-B79D8C1EA144}"/>
              </a:ext>
            </a:extLst>
          </p:cNvPr>
          <p:cNvSpPr>
            <a:spLocks noChangeArrowheads="1"/>
          </p:cNvSpPr>
          <p:nvPr/>
        </p:nvSpPr>
        <p:spPr bwMode="auto">
          <a:xfrm>
            <a:off x="6248393" y="2508460"/>
            <a:ext cx="2292858" cy="1204815"/>
          </a:xfrm>
          <a:prstGeom prst="roundRect">
            <a:avLst>
              <a:gd name="adj" fmla="val 16667"/>
            </a:avLst>
          </a:prstGeom>
          <a:solidFill>
            <a:schemeClr val="accent2"/>
          </a:solidFill>
          <a:ln w="9525" algn="ctr">
            <a:noFill/>
            <a:round/>
            <a:headEnd/>
            <a:tailEnd/>
          </a:ln>
        </p:spPr>
        <p:txBody>
          <a:bodyPr lIns="90488" tIns="0" rIns="90488" bIns="0" rtlCol="0" anchor="ctr"/>
          <a:lstStyle/>
          <a:p>
            <a:pPr lvl="0" algn="ctr" defTabSz="892175" rtl="0" eaLnBrk="0" fontAlgn="base">
              <a:spcBef>
                <a:spcPct val="0"/>
              </a:spcBef>
              <a:spcAft>
                <a:spcPct val="0"/>
              </a:spcAft>
              <a:defRPr/>
            </a:pPr>
            <a:r>
              <a:rPr lang="ja-jp" sz="1600" b="1">
                <a:ea typeface="SimSun" pitchFamily="2" charset="-122"/>
                <a:sym typeface="Helvetica"/>
              </a:rPr>
              <a:t>術前補助デュルバルマブ</a:t>
            </a:r>
            <a:r>
              <a:rPr lang="ja-jp" sz="1600">
                <a:ea typeface="SimSun" pitchFamily="2" charset="-122"/>
                <a:sym typeface="Helvetica"/>
              </a:rPr>
              <a:t> </a:t>
            </a:r>
            <a:r>
              <a:rPr lang="ja-jp" sz="1600" b="1">
                <a:ea typeface="SimSun" pitchFamily="2" charset="-122"/>
                <a:sym typeface="Helvetica"/>
              </a:rPr>
              <a:t>＋</a:t>
            </a:r>
            <a:r>
              <a:rPr lang="ja-jp" sz="1600">
                <a:ea typeface="SimSun" pitchFamily="2" charset="-122"/>
                <a:sym typeface="Helvetica"/>
              </a:rPr>
              <a:t>化学療法*を </a:t>
            </a:r>
            <a:r>
              <a:rPr lang="ja-jp" sz="1600" b="1">
                <a:ea typeface="SimSun" pitchFamily="2" charset="-122"/>
                <a:sym typeface="Helvetica"/>
              </a:rPr>
              <a:t>1～2サイクル、3週間に1回</a:t>
            </a:r>
            <a:endParaRPr lang="en-GB" sz="1600" kern="1200" dirty="0">
              <a:ea typeface="SimSun" pitchFamily="2" charset="-122"/>
              <a:sym typeface="Helvetica"/>
            </a:endParaRPr>
          </a:p>
        </p:txBody>
      </p:sp>
      <p:sp>
        <p:nvSpPr>
          <p:cNvPr id="43" name="AutoShape 12">
            <a:extLst>
              <a:ext uri="{FF2B5EF4-FFF2-40B4-BE49-F238E27FC236}">
                <a16:creationId xmlns:a16="http://schemas.microsoft.com/office/drawing/2014/main" id="{96C0320A-BAC8-15B1-8092-F399BB0CFF0A}"/>
              </a:ext>
            </a:extLst>
          </p:cNvPr>
          <p:cNvSpPr>
            <a:spLocks noChangeArrowheads="1"/>
          </p:cNvSpPr>
          <p:nvPr/>
        </p:nvSpPr>
        <p:spPr bwMode="auto">
          <a:xfrm>
            <a:off x="10334200" y="3269743"/>
            <a:ext cx="1783657" cy="1495137"/>
          </a:xfrm>
          <a:prstGeom prst="roundRect">
            <a:avLst>
              <a:gd name="adj" fmla="val 16667"/>
            </a:avLst>
          </a:prstGeom>
          <a:solidFill>
            <a:schemeClr val="accent3"/>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1" i="0" u="none" strike="noStrike" kern="0" cap="none" spc="0" normalizeH="0" noProof="0" dirty="0">
                <a:ln>
                  <a:noFill/>
                </a:ln>
                <a:solidFill>
                  <a:srgbClr val="FFFFFF"/>
                </a:solidFill>
                <a:effectLst/>
                <a:uLnTx/>
                <a:uFillTx/>
                <a:ea typeface="SimSun" pitchFamily="2" charset="-122"/>
                <a:cs typeface="+mn-cs"/>
                <a:sym typeface="Helvetica"/>
              </a:rPr>
              <a:t>アジュバント／統合</a:t>
            </a:r>
          </a:p>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1" i="0" u="none" strike="noStrike" kern="0" cap="none" spc="0" normalizeH="0" noProof="0" dirty="0">
                <a:ln>
                  <a:noFill/>
                </a:ln>
                <a:solidFill>
                  <a:srgbClr val="FFFFFF"/>
                </a:solidFill>
                <a:effectLst/>
                <a:uLnTx/>
                <a:uFillTx/>
                <a:ea typeface="SimSun" pitchFamily="2" charset="-122"/>
                <a:cs typeface="+mn-cs"/>
                <a:sym typeface="Helvetica"/>
              </a:rPr>
              <a:t>デュルバルマブ </a:t>
            </a:r>
            <a:r>
              <a:rPr lang="ja-jp" sz="1600" i="0" u="none" strike="noStrike" kern="0" cap="none" spc="0" normalizeH="0" noProof="0" dirty="0">
                <a:ln>
                  <a:noFill/>
                </a:ln>
                <a:solidFill>
                  <a:srgbClr val="FFFFFF"/>
                </a:solidFill>
                <a:effectLst/>
                <a:uLnTx/>
                <a:uFillTx/>
                <a:ea typeface="SimSun" pitchFamily="2" charset="-122"/>
                <a:cs typeface="+mn-cs"/>
                <a:sym typeface="Helvetica"/>
              </a:rPr>
              <a:t>4週間に1回（12サイクル）</a:t>
            </a:r>
          </a:p>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i="0" u="none" strike="noStrike" kern="1200" cap="none" spc="0" normalizeH="0" noProof="0" dirty="0">
                <a:ln>
                  <a:noFill/>
                </a:ln>
                <a:solidFill>
                  <a:srgbClr val="FFFFFF"/>
                </a:solidFill>
                <a:effectLst/>
                <a:uLnTx/>
                <a:uFillTx/>
                <a:ea typeface="SimSun" pitchFamily="2" charset="-122"/>
                <a:cs typeface="+mn-cs"/>
                <a:sym typeface="Helvetica"/>
              </a:rPr>
              <a:t>（n=84）</a:t>
            </a:r>
          </a:p>
        </p:txBody>
      </p:sp>
      <p:sp>
        <p:nvSpPr>
          <p:cNvPr id="44" name="Rectangle 9">
            <a:extLst>
              <a:ext uri="{FF2B5EF4-FFF2-40B4-BE49-F238E27FC236}">
                <a16:creationId xmlns:a16="http://schemas.microsoft.com/office/drawing/2014/main" id="{B62412DC-6D4E-2EC1-DFBC-124C487AF1C3}"/>
              </a:ext>
            </a:extLst>
          </p:cNvPr>
          <p:cNvSpPr txBox="1">
            <a:spLocks noChangeArrowheads="1"/>
          </p:cNvSpPr>
          <p:nvPr/>
        </p:nvSpPr>
        <p:spPr bwMode="auto">
          <a:xfrm>
            <a:off x="4964814" y="2726155"/>
            <a:ext cx="1582308" cy="255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ctr" defTabSz="914400" rtl="0" eaLnBrk="1" fontAlgn="base" latinLnBrk="0" hangingPunct="1">
              <a:lnSpc>
                <a:spcPct val="100000"/>
              </a:lnSpc>
              <a:spcBef>
                <a:spcPts val="0"/>
              </a:spcBef>
              <a:spcAft>
                <a:spcPts val="600"/>
              </a:spcAft>
              <a:buClr>
                <a:srgbClr val="002850"/>
              </a:buClr>
              <a:buSzPct val="110000"/>
              <a:buFontTx/>
              <a:buNone/>
              <a:tabLst/>
              <a:defRPr/>
            </a:pPr>
            <a:r>
              <a:rPr lang="ja-jp" sz="1100" b="1" kern="1200">
                <a:solidFill>
                  <a:srgbClr val="363636"/>
                </a:solidFill>
                <a:cs typeface="Arial"/>
                <a:sym typeface="Helvetica"/>
              </a:rPr>
              <a:t>切除可能</a:t>
            </a:r>
            <a:endParaRPr kumimoji="0" lang="en-GB" sz="1100" b="1" i="0" u="none" strike="noStrike" kern="1200" cap="none" spc="0" normalizeH="0" baseline="0" noProof="0" dirty="0">
              <a:ln>
                <a:noFill/>
              </a:ln>
              <a:solidFill>
                <a:srgbClr val="363636"/>
              </a:solidFill>
              <a:effectLst/>
              <a:uLnTx/>
              <a:uFillTx/>
              <a:cs typeface="Arial"/>
              <a:sym typeface="Helvetica"/>
            </a:endParaRPr>
          </a:p>
        </p:txBody>
      </p:sp>
      <p:sp>
        <p:nvSpPr>
          <p:cNvPr id="49" name="Rectangle 9">
            <a:extLst>
              <a:ext uri="{FF2B5EF4-FFF2-40B4-BE49-F238E27FC236}">
                <a16:creationId xmlns:a16="http://schemas.microsoft.com/office/drawing/2014/main" id="{010F0E2B-E1BA-51EF-3507-771BC3110FE0}"/>
              </a:ext>
            </a:extLst>
          </p:cNvPr>
          <p:cNvSpPr txBox="1">
            <a:spLocks noChangeArrowheads="1"/>
          </p:cNvSpPr>
          <p:nvPr/>
        </p:nvSpPr>
        <p:spPr bwMode="auto">
          <a:xfrm>
            <a:off x="4952249" y="5036384"/>
            <a:ext cx="1582308" cy="3513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ctr" defTabSz="914400" rtl="0" eaLnBrk="1" fontAlgn="base" latinLnBrk="0" hangingPunct="1">
              <a:lnSpc>
                <a:spcPct val="100000"/>
              </a:lnSpc>
              <a:spcBef>
                <a:spcPts val="0"/>
              </a:spcBef>
              <a:spcAft>
                <a:spcPts val="600"/>
              </a:spcAft>
              <a:buClr>
                <a:srgbClr val="002850"/>
              </a:buClr>
              <a:buSzPct val="110000"/>
              <a:buFontTx/>
              <a:buNone/>
              <a:tabLst/>
              <a:defRPr/>
            </a:pPr>
            <a:r>
              <a:rPr lang="ja-jp" sz="1100" b="1" kern="1200">
                <a:solidFill>
                  <a:srgbClr val="363636"/>
                </a:solidFill>
                <a:cs typeface="Arial"/>
                <a:sym typeface="Helvetica"/>
              </a:rPr>
              <a:t>切除不能</a:t>
            </a:r>
            <a:endParaRPr kumimoji="0" lang="en-GB" sz="1100" b="1" i="0" u="none" strike="noStrike" kern="1200" cap="none" spc="0" normalizeH="0" baseline="0" noProof="0" dirty="0">
              <a:ln>
                <a:noFill/>
              </a:ln>
              <a:solidFill>
                <a:srgbClr val="363636"/>
              </a:solidFill>
              <a:effectLst/>
              <a:uLnTx/>
              <a:uFillTx/>
              <a:cs typeface="Arial"/>
              <a:sym typeface="Helvetica"/>
            </a:endParaRPr>
          </a:p>
          <a:p>
            <a:pPr marL="250825" marR="0" lvl="0" indent="-250825" algn="ctr"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100" b="1" i="0" u="none" strike="noStrike" kern="1200" cap="none" spc="0" normalizeH="0" baseline="0" noProof="0" dirty="0">
              <a:ln>
                <a:noFill/>
              </a:ln>
              <a:solidFill>
                <a:srgbClr val="363636"/>
              </a:solidFill>
              <a:effectLst/>
              <a:uLnTx/>
              <a:uFillTx/>
              <a:cs typeface="Arial"/>
              <a:sym typeface="Helvetica"/>
            </a:endParaRPr>
          </a:p>
        </p:txBody>
      </p:sp>
      <p:cxnSp>
        <p:nvCxnSpPr>
          <p:cNvPr id="52" name="AutoShape 16">
            <a:extLst>
              <a:ext uri="{FF2B5EF4-FFF2-40B4-BE49-F238E27FC236}">
                <a16:creationId xmlns:a16="http://schemas.microsoft.com/office/drawing/2014/main" id="{A4AFE949-D61A-53AD-2A92-18B48D929B8C}"/>
              </a:ext>
            </a:extLst>
          </p:cNvPr>
          <p:cNvCxnSpPr>
            <a:cxnSpLocks noChangeShapeType="1"/>
            <a:stCxn id="28" idx="3"/>
            <a:endCxn id="11" idx="1"/>
          </p:cNvCxnSpPr>
          <p:nvPr/>
        </p:nvCxnSpPr>
        <p:spPr bwMode="auto">
          <a:xfrm flipV="1">
            <a:off x="4996766" y="3110868"/>
            <a:ext cx="1251627" cy="906443"/>
          </a:xfrm>
          <a:prstGeom prst="bentConnector3">
            <a:avLst>
              <a:gd name="adj1" fmla="val 50000"/>
            </a:avLst>
          </a:prstGeom>
          <a:noFill/>
          <a:ln w="38100">
            <a:solidFill>
              <a:schemeClr val="bg1"/>
            </a:solidFill>
            <a:miter lim="800000"/>
            <a:headEnd/>
            <a:tailEnd type="triangle" w="med" len="med"/>
          </a:ln>
        </p:spPr>
      </p:cxnSp>
      <p:cxnSp>
        <p:nvCxnSpPr>
          <p:cNvPr id="56" name="AutoShape 16">
            <a:extLst>
              <a:ext uri="{FF2B5EF4-FFF2-40B4-BE49-F238E27FC236}">
                <a16:creationId xmlns:a16="http://schemas.microsoft.com/office/drawing/2014/main" id="{9745F381-D053-A9CD-A2D8-56DE75A3A914}"/>
              </a:ext>
            </a:extLst>
          </p:cNvPr>
          <p:cNvCxnSpPr>
            <a:cxnSpLocks noChangeShapeType="1"/>
            <a:stCxn id="28" idx="3"/>
            <a:endCxn id="10" idx="1"/>
          </p:cNvCxnSpPr>
          <p:nvPr/>
        </p:nvCxnSpPr>
        <p:spPr bwMode="auto">
          <a:xfrm>
            <a:off x="4996766" y="4017311"/>
            <a:ext cx="1253460" cy="990606"/>
          </a:xfrm>
          <a:prstGeom prst="bentConnector3">
            <a:avLst>
              <a:gd name="adj1" fmla="val 50000"/>
            </a:avLst>
          </a:prstGeom>
          <a:noFill/>
          <a:ln w="38100">
            <a:solidFill>
              <a:schemeClr val="bg1"/>
            </a:solidFill>
            <a:miter lim="800000"/>
            <a:headEnd/>
            <a:tailEnd type="triangle" w="med" len="med"/>
          </a:ln>
        </p:spPr>
      </p:cxnSp>
      <p:cxnSp>
        <p:nvCxnSpPr>
          <p:cNvPr id="62" name="AutoShape 16">
            <a:extLst>
              <a:ext uri="{FF2B5EF4-FFF2-40B4-BE49-F238E27FC236}">
                <a16:creationId xmlns:a16="http://schemas.microsoft.com/office/drawing/2014/main" id="{6F8D5BC7-B50B-DB57-A8B0-B1D638138DE9}"/>
              </a:ext>
            </a:extLst>
          </p:cNvPr>
          <p:cNvCxnSpPr>
            <a:cxnSpLocks noChangeShapeType="1"/>
            <a:stCxn id="10" idx="3"/>
            <a:endCxn id="43" idx="1"/>
          </p:cNvCxnSpPr>
          <p:nvPr/>
        </p:nvCxnSpPr>
        <p:spPr bwMode="auto">
          <a:xfrm flipV="1">
            <a:off x="9828957" y="4017312"/>
            <a:ext cx="505243" cy="990605"/>
          </a:xfrm>
          <a:prstGeom prst="bentConnector3">
            <a:avLst>
              <a:gd name="adj1" fmla="val 50000"/>
            </a:avLst>
          </a:prstGeom>
          <a:noFill/>
          <a:ln w="38100">
            <a:solidFill>
              <a:schemeClr val="bg1"/>
            </a:solidFill>
            <a:miter lim="800000"/>
            <a:headEnd/>
            <a:tailEnd type="triangle" w="med" len="med"/>
          </a:ln>
        </p:spPr>
      </p:cxnSp>
      <p:cxnSp>
        <p:nvCxnSpPr>
          <p:cNvPr id="73" name="AutoShape 19">
            <a:extLst>
              <a:ext uri="{FF2B5EF4-FFF2-40B4-BE49-F238E27FC236}">
                <a16:creationId xmlns:a16="http://schemas.microsoft.com/office/drawing/2014/main" id="{1F829137-B550-2217-6A2A-F06A95351A6E}"/>
              </a:ext>
            </a:extLst>
          </p:cNvPr>
          <p:cNvCxnSpPr>
            <a:cxnSpLocks noChangeShapeType="1"/>
            <a:stCxn id="11" idx="3"/>
            <a:endCxn id="2" idx="1"/>
          </p:cNvCxnSpPr>
          <p:nvPr/>
        </p:nvCxnSpPr>
        <p:spPr bwMode="auto">
          <a:xfrm>
            <a:off x="8541251" y="3110868"/>
            <a:ext cx="109637" cy="0"/>
          </a:xfrm>
          <a:prstGeom prst="straightConnector1">
            <a:avLst/>
          </a:prstGeom>
          <a:noFill/>
          <a:ln w="38100">
            <a:solidFill>
              <a:schemeClr val="bg1"/>
            </a:solidFill>
            <a:round/>
            <a:headEnd type="none" w="med" len="med"/>
            <a:tailEnd type="none" w="med" len="med"/>
          </a:ln>
        </p:spPr>
      </p:cxnSp>
      <p:sp>
        <p:nvSpPr>
          <p:cNvPr id="63" name="Rectangle 9">
            <a:extLst>
              <a:ext uri="{FF2B5EF4-FFF2-40B4-BE49-F238E27FC236}">
                <a16:creationId xmlns:a16="http://schemas.microsoft.com/office/drawing/2014/main" id="{D0FCCF63-517C-281D-BC36-0A615498C0AD}"/>
              </a:ext>
            </a:extLst>
          </p:cNvPr>
          <p:cNvSpPr txBox="1">
            <a:spLocks noChangeArrowheads="1"/>
          </p:cNvSpPr>
          <p:nvPr/>
        </p:nvSpPr>
        <p:spPr bwMode="auto">
          <a:xfrm>
            <a:off x="2974982" y="2911934"/>
            <a:ext cx="2247647" cy="255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ctr" defTabSz="914400" rtl="0" eaLnBrk="1" fontAlgn="base" latinLnBrk="0" hangingPunct="1">
              <a:lnSpc>
                <a:spcPct val="100000"/>
              </a:lnSpc>
              <a:spcBef>
                <a:spcPts val="0"/>
              </a:spcBef>
              <a:spcAft>
                <a:spcPts val="600"/>
              </a:spcAft>
              <a:buClr>
                <a:srgbClr val="002850"/>
              </a:buClr>
              <a:buSzPct val="110000"/>
              <a:buFontTx/>
              <a:buNone/>
              <a:tabLst/>
              <a:defRPr/>
            </a:pPr>
            <a:r>
              <a:rPr lang="ja-jp" sz="1100" kern="1200">
                <a:solidFill>
                  <a:srgbClr val="363636"/>
                </a:solidFill>
                <a:cs typeface="Arial"/>
                <a:sym typeface="Helvetica"/>
              </a:rPr>
              <a:t>初回ネオアジュバント期間前後のMDT評価</a:t>
            </a:r>
            <a:endParaRPr kumimoji="0" lang="en-GB" sz="1100" b="0" i="0" u="none" strike="noStrike" kern="1200" cap="none" spc="0" normalizeH="0" baseline="0" noProof="0" dirty="0">
              <a:ln>
                <a:noFill/>
              </a:ln>
              <a:solidFill>
                <a:srgbClr val="363636"/>
              </a:solidFill>
              <a:effectLst/>
              <a:uLnTx/>
              <a:uFillTx/>
              <a:cs typeface="Arial"/>
              <a:sym typeface="Helvetica"/>
            </a:endParaRPr>
          </a:p>
        </p:txBody>
      </p:sp>
    </p:spTree>
    <p:extLst>
      <p:ext uri="{BB962C8B-B14F-4D97-AF65-F5344CB8AC3E}">
        <p14:creationId xmlns:p14="http://schemas.microsoft.com/office/powerpoint/2010/main" val="22455817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767EF6-0CFD-475F-0330-CA64D2E80475}"/>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F6582CBC-7C75-2947-7B0E-09E38536A04C}"/>
              </a:ext>
            </a:extLst>
          </p:cNvPr>
          <p:cNvSpPr>
            <a:spLocks noGrp="1"/>
          </p:cNvSpPr>
          <p:nvPr>
            <p:ph type="title"/>
          </p:nvPr>
        </p:nvSpPr>
        <p:spPr>
          <a:xfrm>
            <a:off x="304799" y="107693"/>
            <a:ext cx="11813059" cy="939801"/>
          </a:xfrm>
        </p:spPr>
        <p:txBody>
          <a:bodyPr rtlCol="0"/>
          <a:lstStyle/>
          <a:p>
            <a:pPr rtl="0">
              <a:lnSpc>
                <a:spcPct val="80000"/>
              </a:lnSpc>
            </a:pPr>
            <a:r>
              <a:rPr lang="ja-jp" noProof="0" dirty="0">
                <a:latin typeface="+mn-lt"/>
              </a:rPr>
              <a:t>LBA65：切除可能または境界切除可能なステージIIB-IIIB NSCLC患者（pts）を対象とした術前補助デュルバルマブ（D）＋化学療法（CT）後に手術（Sx）＋術後補助療法（D）またはCRT＋統合Dを行う：第2相MDT-BRIDGE試験の中間解析（IA）</a:t>
            </a:r>
            <a:r>
              <a:rPr lang="en-GB" altLang="ja-JP" noProof="0" dirty="0">
                <a:latin typeface="+mn-lt"/>
              </a:rPr>
              <a:t>-</a:t>
            </a:r>
            <a:r>
              <a:rPr lang="ja-jp" noProof="0" dirty="0">
                <a:latin typeface="+mn-lt"/>
              </a:rPr>
              <a:t> Reck M他</a:t>
            </a:r>
          </a:p>
        </p:txBody>
      </p:sp>
      <p:sp>
        <p:nvSpPr>
          <p:cNvPr id="29" name="Content Placeholder 7">
            <a:extLst>
              <a:ext uri="{FF2B5EF4-FFF2-40B4-BE49-F238E27FC236}">
                <a16:creationId xmlns:a16="http://schemas.microsoft.com/office/drawing/2014/main" id="{BCC0765B-854E-CD5F-959E-3BA487E3CBF4}"/>
              </a:ext>
            </a:extLst>
          </p:cNvPr>
          <p:cNvSpPr>
            <a:spLocks noGrp="1"/>
          </p:cNvSpPr>
          <p:nvPr>
            <p:ph idx="1"/>
          </p:nvPr>
        </p:nvSpPr>
        <p:spPr>
          <a:xfrm>
            <a:off x="304799" y="1246909"/>
            <a:ext cx="11033761" cy="5055650"/>
          </a:xfrm>
        </p:spPr>
        <p:txBody>
          <a:bodyPr rtlCol="0"/>
          <a:lstStyle/>
          <a:p>
            <a:pPr rtl="0"/>
            <a:r>
              <a:rPr lang="ja-jp" b="1" noProof="0"/>
              <a:t>主な</a:t>
            </a:r>
            <a:r>
              <a:rPr lang="ja-jp" b="1" noProof="0">
                <a:solidFill>
                  <a:srgbClr val="000000"/>
                </a:solidFill>
              </a:rPr>
              <a:t>結果</a:t>
            </a:r>
            <a:r>
              <a:rPr lang="ja-jp" b="1" noProof="0">
                <a:solidFill>
                  <a:srgbClr val="363636"/>
                </a:solidFill>
              </a:rPr>
              <a:t>（</a:t>
            </a:r>
            <a:r>
              <a:rPr lang="ja-jp" b="1" noProof="0"/>
              <a:t>続き）</a:t>
            </a:r>
          </a:p>
        </p:txBody>
      </p:sp>
      <p:sp>
        <p:nvSpPr>
          <p:cNvPr id="30" name="Text Placeholder 4">
            <a:extLst>
              <a:ext uri="{FF2B5EF4-FFF2-40B4-BE49-F238E27FC236}">
                <a16:creationId xmlns:a16="http://schemas.microsoft.com/office/drawing/2014/main" id="{59653596-BEC3-777B-1432-7A1145D7D8C7}"/>
              </a:ext>
            </a:extLst>
          </p:cNvPr>
          <p:cNvSpPr>
            <a:spLocks noGrp="1"/>
          </p:cNvSpPr>
          <p:nvPr>
            <p:ph type="body" sz="quarter" idx="11"/>
          </p:nvPr>
        </p:nvSpPr>
        <p:spPr>
          <a:xfrm>
            <a:off x="6379633" y="6521312"/>
            <a:ext cx="5507567" cy="200025"/>
          </a:xfrm>
        </p:spPr>
        <p:txBody>
          <a:bodyPr rtlCol="0"/>
          <a:lstStyle/>
          <a:p>
            <a:pPr rtl="0"/>
            <a:r>
              <a:rPr lang="ja-jp" noProof="0" dirty="0"/>
              <a:t>Reck M他Ann Oncol 2025;36((補遺):Abstr LBA65</a:t>
            </a:r>
          </a:p>
        </p:txBody>
      </p:sp>
      <p:grpSp>
        <p:nvGrpSpPr>
          <p:cNvPr id="187" name="Group 186">
            <a:extLst>
              <a:ext uri="{FF2B5EF4-FFF2-40B4-BE49-F238E27FC236}">
                <a16:creationId xmlns:a16="http://schemas.microsoft.com/office/drawing/2014/main" id="{2582A73B-1A1A-2B0F-E8E1-F4829B541C8D}"/>
              </a:ext>
            </a:extLst>
          </p:cNvPr>
          <p:cNvGrpSpPr/>
          <p:nvPr/>
        </p:nvGrpSpPr>
        <p:grpSpPr>
          <a:xfrm>
            <a:off x="887659" y="2272056"/>
            <a:ext cx="10647337" cy="3762503"/>
            <a:chOff x="799112" y="2182690"/>
            <a:chExt cx="10647337" cy="3762503"/>
          </a:xfrm>
        </p:grpSpPr>
        <p:sp>
          <p:nvSpPr>
            <p:cNvPr id="7" name="TextBox 6">
              <a:extLst>
                <a:ext uri="{FF2B5EF4-FFF2-40B4-BE49-F238E27FC236}">
                  <a16:creationId xmlns:a16="http://schemas.microsoft.com/office/drawing/2014/main" id="{355A6CC2-7571-0C13-7197-992686940A95}"/>
                </a:ext>
              </a:extLst>
            </p:cNvPr>
            <p:cNvSpPr txBox="1"/>
            <p:nvPr/>
          </p:nvSpPr>
          <p:spPr>
            <a:xfrm>
              <a:off x="1604080" y="2182690"/>
              <a:ext cx="1358065" cy="523220"/>
            </a:xfrm>
            <a:prstGeom prst="rect">
              <a:avLst/>
            </a:prstGeom>
            <a:noFill/>
          </p:spPr>
          <p:txBody>
            <a:bodyPr wrap="none" rtlCol="0">
              <a:spAutoFit/>
            </a:bodyPr>
            <a:lstStyle/>
            <a:p>
              <a:pPr algn="ctr" rtl="0"/>
              <a:r>
                <a:rPr lang="ja-jp" sz="1400" b="1">
                  <a:solidFill>
                    <a:schemeClr val="tx1"/>
                  </a:solidFill>
                  <a:latin typeface="Arial" panose="020B0604020202020204" pitchFamily="34" charset="0"/>
                  <a:ea typeface="Roboto" panose="02000000000000000000" pitchFamily="2" charset="0"/>
                  <a:cs typeface="Arial" panose="020B0604020202020204" pitchFamily="34" charset="0"/>
                </a:rPr>
                <a:t>ベースラインMDT</a:t>
              </a:r>
            </a:p>
            <a:p>
              <a:pPr algn="ctr" rtl="0"/>
              <a:r>
                <a:rPr lang="ja-jp" sz="1400" b="1">
                  <a:solidFill>
                    <a:schemeClr val="tx1"/>
                  </a:solidFill>
                  <a:latin typeface="Arial" panose="020B0604020202020204" pitchFamily="34" charset="0"/>
                  <a:ea typeface="Roboto" panose="02000000000000000000" pitchFamily="2" charset="0"/>
                  <a:cs typeface="Arial" panose="020B0604020202020204" pitchFamily="34" charset="0"/>
                </a:rPr>
                <a:t>評価</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44" name="Freeform 143">
              <a:extLst>
                <a:ext uri="{FF2B5EF4-FFF2-40B4-BE49-F238E27FC236}">
                  <a16:creationId xmlns:a16="http://schemas.microsoft.com/office/drawing/2014/main" id="{BC60CEBB-5F4C-F335-9F07-179DB0D6A6A1}"/>
                </a:ext>
              </a:extLst>
            </p:cNvPr>
            <p:cNvSpPr/>
            <p:nvPr/>
          </p:nvSpPr>
          <p:spPr>
            <a:xfrm>
              <a:off x="5219273" y="3485939"/>
              <a:ext cx="2867080" cy="8717"/>
            </a:xfrm>
            <a:custGeom>
              <a:avLst/>
              <a:gdLst>
                <a:gd name="connsiteX0" fmla="*/ 2867080 w 2867080"/>
                <a:gd name="connsiteY0" fmla="*/ 0 h 8717"/>
                <a:gd name="connsiteX1" fmla="*/ 0 w 2867080"/>
                <a:gd name="connsiteY1" fmla="*/ 0 h 8717"/>
              </a:gdLst>
              <a:ahLst/>
              <a:cxnLst>
                <a:cxn ang="0">
                  <a:pos x="connsiteX0" y="connsiteY0"/>
                </a:cxn>
                <a:cxn ang="0">
                  <a:pos x="connsiteX1" y="connsiteY1"/>
                </a:cxn>
              </a:cxnLst>
              <a:rect l="l" t="t" r="r" b="b"/>
              <a:pathLst>
                <a:path w="2867080" h="8717">
                  <a:moveTo>
                    <a:pt x="2867080" y="0"/>
                  </a:moveTo>
                  <a:lnTo>
                    <a:pt x="0" y="0"/>
                  </a:lnTo>
                </a:path>
              </a:pathLst>
            </a:custGeom>
            <a:ln w="1148727" cap="flat">
              <a:solidFill>
                <a:schemeClr val="bg2">
                  <a:lumMod val="40000"/>
                  <a:lumOff val="60000"/>
                </a:schemeClr>
              </a:solidFill>
              <a:prstDash val="solid"/>
              <a:miter/>
            </a:ln>
          </p:spPr>
          <p:txBody>
            <a:bodyPr rtlCol="0" anchor="ctr"/>
            <a:lstStyle/>
            <a:p>
              <a:pPr rtl="0"/>
              <a:endParaRPr lang="en-ES" dirty="0">
                <a:solidFill>
                  <a:schemeClr val="tx1"/>
                </a:solidFill>
              </a:endParaRPr>
            </a:p>
          </p:txBody>
        </p:sp>
        <p:sp>
          <p:nvSpPr>
            <p:cNvPr id="145" name="Freeform 144">
              <a:extLst>
                <a:ext uri="{FF2B5EF4-FFF2-40B4-BE49-F238E27FC236}">
                  <a16:creationId xmlns:a16="http://schemas.microsoft.com/office/drawing/2014/main" id="{02696144-A028-8015-97B3-5EF185BE6C6D}"/>
                </a:ext>
              </a:extLst>
            </p:cNvPr>
            <p:cNvSpPr/>
            <p:nvPr/>
          </p:nvSpPr>
          <p:spPr>
            <a:xfrm>
              <a:off x="2283114" y="3314209"/>
              <a:ext cx="2859502" cy="155341"/>
            </a:xfrm>
            <a:custGeom>
              <a:avLst/>
              <a:gdLst>
                <a:gd name="connsiteX0" fmla="*/ 2859502 w 2859502"/>
                <a:gd name="connsiteY0" fmla="*/ 0 h 155341"/>
                <a:gd name="connsiteX1" fmla="*/ 0 w 2859502"/>
                <a:gd name="connsiteY1" fmla="*/ 155342 h 155341"/>
              </a:gdLst>
              <a:ahLst/>
              <a:cxnLst>
                <a:cxn ang="0">
                  <a:pos x="connsiteX0" y="connsiteY0"/>
                </a:cxn>
                <a:cxn ang="0">
                  <a:pos x="connsiteX1" y="connsiteY1"/>
                </a:cxn>
              </a:cxnLst>
              <a:rect l="l" t="t" r="r" b="b"/>
              <a:pathLst>
                <a:path w="2859502" h="155341">
                  <a:moveTo>
                    <a:pt x="2859502" y="0"/>
                  </a:moveTo>
                  <a:cubicBezTo>
                    <a:pt x="2859502" y="0"/>
                    <a:pt x="1413810" y="140784"/>
                    <a:pt x="0" y="155342"/>
                  </a:cubicBezTo>
                </a:path>
              </a:pathLst>
            </a:custGeom>
            <a:noFill/>
            <a:ln w="852843" cap="flat">
              <a:solidFill>
                <a:schemeClr val="bg2">
                  <a:lumMod val="40000"/>
                  <a:lumOff val="60000"/>
                </a:schemeClr>
              </a:solidFill>
              <a:prstDash val="solid"/>
              <a:miter/>
            </a:ln>
          </p:spPr>
          <p:txBody>
            <a:bodyPr rtlCol="0" anchor="ctr"/>
            <a:lstStyle/>
            <a:p>
              <a:pPr rtl="0"/>
              <a:endParaRPr lang="en-ES" dirty="0">
                <a:solidFill>
                  <a:schemeClr val="tx1"/>
                </a:solidFill>
              </a:endParaRPr>
            </a:p>
          </p:txBody>
        </p:sp>
        <p:sp>
          <p:nvSpPr>
            <p:cNvPr id="146" name="Freeform 145">
              <a:extLst>
                <a:ext uri="{FF2B5EF4-FFF2-40B4-BE49-F238E27FC236}">
                  <a16:creationId xmlns:a16="http://schemas.microsoft.com/office/drawing/2014/main" id="{CCBF5BF6-1F98-9956-8C0F-C306CB817B2B}"/>
                </a:ext>
              </a:extLst>
            </p:cNvPr>
            <p:cNvSpPr/>
            <p:nvPr/>
          </p:nvSpPr>
          <p:spPr>
            <a:xfrm>
              <a:off x="2283114" y="3917968"/>
              <a:ext cx="2845128" cy="596872"/>
            </a:xfrm>
            <a:custGeom>
              <a:avLst/>
              <a:gdLst>
                <a:gd name="connsiteX0" fmla="*/ 2845129 w 2845128"/>
                <a:gd name="connsiteY0" fmla="*/ 0 h 596872"/>
                <a:gd name="connsiteX1" fmla="*/ 1178001 w 2845128"/>
                <a:gd name="connsiteY1" fmla="*/ 329513 h 596872"/>
                <a:gd name="connsiteX2" fmla="*/ 0 w 2845128"/>
                <a:gd name="connsiteY2" fmla="*/ 596872 h 596872"/>
              </a:gdLst>
              <a:ahLst/>
              <a:cxnLst>
                <a:cxn ang="0">
                  <a:pos x="connsiteX0" y="connsiteY0"/>
                </a:cxn>
                <a:cxn ang="0">
                  <a:pos x="connsiteX1" y="connsiteY1"/>
                </a:cxn>
                <a:cxn ang="0">
                  <a:pos x="connsiteX2" y="connsiteY2"/>
                </a:cxn>
              </a:cxnLst>
              <a:rect l="l" t="t" r="r" b="b"/>
              <a:pathLst>
                <a:path w="2845128" h="596872">
                  <a:moveTo>
                    <a:pt x="2845129" y="0"/>
                  </a:moveTo>
                  <a:cubicBezTo>
                    <a:pt x="2845129" y="0"/>
                    <a:pt x="1723924" y="115068"/>
                    <a:pt x="1178001" y="329513"/>
                  </a:cubicBezTo>
                  <a:cubicBezTo>
                    <a:pt x="724066" y="507782"/>
                    <a:pt x="294870" y="573597"/>
                    <a:pt x="0" y="596872"/>
                  </a:cubicBezTo>
                </a:path>
              </a:pathLst>
            </a:custGeom>
            <a:noFill/>
            <a:ln w="356802" cap="flat">
              <a:solidFill>
                <a:schemeClr val="bg2">
                  <a:lumMod val="40000"/>
                  <a:lumOff val="60000"/>
                </a:schemeClr>
              </a:solidFill>
              <a:prstDash val="solid"/>
              <a:miter/>
            </a:ln>
          </p:spPr>
          <p:txBody>
            <a:bodyPr rtlCol="0" anchor="ctr"/>
            <a:lstStyle/>
            <a:p>
              <a:pPr rtl="0"/>
              <a:endParaRPr lang="en-ES">
                <a:solidFill>
                  <a:schemeClr val="tx1"/>
                </a:solidFill>
              </a:endParaRPr>
            </a:p>
          </p:txBody>
        </p:sp>
        <p:sp>
          <p:nvSpPr>
            <p:cNvPr id="147" name="Freeform 146">
              <a:extLst>
                <a:ext uri="{FF2B5EF4-FFF2-40B4-BE49-F238E27FC236}">
                  <a16:creationId xmlns:a16="http://schemas.microsoft.com/office/drawing/2014/main" id="{AF1BD738-68B4-B2E4-AE0C-726414C9A123}"/>
                </a:ext>
              </a:extLst>
            </p:cNvPr>
            <p:cNvSpPr/>
            <p:nvPr/>
          </p:nvSpPr>
          <p:spPr>
            <a:xfrm>
              <a:off x="2421097" y="3912727"/>
              <a:ext cx="2669774" cy="1647925"/>
            </a:xfrm>
            <a:custGeom>
              <a:avLst/>
              <a:gdLst>
                <a:gd name="connsiteX0" fmla="*/ 0 w 2669774"/>
                <a:gd name="connsiteY0" fmla="*/ 5241 h 1647925"/>
                <a:gd name="connsiteX1" fmla="*/ 1008134 w 2669774"/>
                <a:gd name="connsiteY1" fmla="*/ 348876 h 1647925"/>
                <a:gd name="connsiteX2" fmla="*/ 1985606 w 2669774"/>
                <a:gd name="connsiteY2" fmla="*/ 1584638 h 1647925"/>
                <a:gd name="connsiteX3" fmla="*/ 2669775 w 2669774"/>
                <a:gd name="connsiteY3" fmla="*/ 1647926 h 1647925"/>
              </a:gdLst>
              <a:ahLst/>
              <a:cxnLst>
                <a:cxn ang="0">
                  <a:pos x="connsiteX0" y="connsiteY0"/>
                </a:cxn>
                <a:cxn ang="0">
                  <a:pos x="connsiteX1" y="connsiteY1"/>
                </a:cxn>
                <a:cxn ang="0">
                  <a:pos x="connsiteX2" y="connsiteY2"/>
                </a:cxn>
                <a:cxn ang="0">
                  <a:pos x="connsiteX3" y="connsiteY3"/>
                </a:cxn>
              </a:cxnLst>
              <a:rect l="l" t="t" r="r" b="b"/>
              <a:pathLst>
                <a:path w="2669774" h="1647925">
                  <a:moveTo>
                    <a:pt x="0" y="5241"/>
                  </a:moveTo>
                  <a:cubicBezTo>
                    <a:pt x="0" y="5241"/>
                    <a:pt x="749328" y="-69902"/>
                    <a:pt x="1008134" y="348876"/>
                  </a:cubicBezTo>
                  <a:cubicBezTo>
                    <a:pt x="1008134" y="348876"/>
                    <a:pt x="1571568" y="1547241"/>
                    <a:pt x="1985606" y="1584638"/>
                  </a:cubicBezTo>
                  <a:cubicBezTo>
                    <a:pt x="1985606" y="1584638"/>
                    <a:pt x="2471423" y="1647926"/>
                    <a:pt x="2669775" y="1647926"/>
                  </a:cubicBezTo>
                </a:path>
              </a:pathLst>
            </a:custGeom>
            <a:noFill/>
            <a:ln w="43512" cap="flat">
              <a:solidFill>
                <a:schemeClr val="bg2">
                  <a:lumMod val="40000"/>
                  <a:lumOff val="60000"/>
                </a:schemeClr>
              </a:solidFill>
              <a:prstDash val="solid"/>
              <a:miter/>
            </a:ln>
          </p:spPr>
          <p:txBody>
            <a:bodyPr rtlCol="0" anchor="ctr"/>
            <a:lstStyle/>
            <a:p>
              <a:pPr rtl="0"/>
              <a:endParaRPr lang="en-ES">
                <a:solidFill>
                  <a:schemeClr val="tx1"/>
                </a:solidFill>
              </a:endParaRPr>
            </a:p>
          </p:txBody>
        </p:sp>
        <p:sp>
          <p:nvSpPr>
            <p:cNvPr id="148" name="Freeform 147">
              <a:extLst>
                <a:ext uri="{FF2B5EF4-FFF2-40B4-BE49-F238E27FC236}">
                  <a16:creationId xmlns:a16="http://schemas.microsoft.com/office/drawing/2014/main" id="{209334DF-EA2F-56A6-4D84-E5823AEAC5C3}"/>
                </a:ext>
              </a:extLst>
            </p:cNvPr>
            <p:cNvSpPr/>
            <p:nvPr/>
          </p:nvSpPr>
          <p:spPr>
            <a:xfrm>
              <a:off x="2347053" y="4718704"/>
              <a:ext cx="2743818" cy="890416"/>
            </a:xfrm>
            <a:custGeom>
              <a:avLst/>
              <a:gdLst>
                <a:gd name="connsiteX0" fmla="*/ 0 w 2743818"/>
                <a:gd name="connsiteY0" fmla="*/ 3869 h 890416"/>
                <a:gd name="connsiteX1" fmla="*/ 1082179 w 2743818"/>
                <a:gd name="connsiteY1" fmla="*/ 220493 h 890416"/>
                <a:gd name="connsiteX2" fmla="*/ 2059650 w 2743818"/>
                <a:gd name="connsiteY2" fmla="*/ 817278 h 890416"/>
                <a:gd name="connsiteX3" fmla="*/ 2743819 w 2743818"/>
                <a:gd name="connsiteY3" fmla="*/ 890416 h 890416"/>
              </a:gdLst>
              <a:ahLst/>
              <a:cxnLst>
                <a:cxn ang="0">
                  <a:pos x="connsiteX0" y="connsiteY0"/>
                </a:cxn>
                <a:cxn ang="0">
                  <a:pos x="connsiteX1" y="connsiteY1"/>
                </a:cxn>
                <a:cxn ang="0">
                  <a:pos x="connsiteX2" y="connsiteY2"/>
                </a:cxn>
                <a:cxn ang="0">
                  <a:pos x="connsiteX3" y="connsiteY3"/>
                </a:cxn>
              </a:cxnLst>
              <a:rect l="l" t="t" r="r" b="b"/>
              <a:pathLst>
                <a:path w="2743818" h="890416">
                  <a:moveTo>
                    <a:pt x="0" y="3869"/>
                  </a:moveTo>
                  <a:cubicBezTo>
                    <a:pt x="0" y="3869"/>
                    <a:pt x="814835" y="-47040"/>
                    <a:pt x="1082179" y="220493"/>
                  </a:cubicBezTo>
                  <a:cubicBezTo>
                    <a:pt x="1082179" y="220493"/>
                    <a:pt x="1737601" y="804900"/>
                    <a:pt x="2059650" y="817278"/>
                  </a:cubicBezTo>
                  <a:cubicBezTo>
                    <a:pt x="2059650" y="817278"/>
                    <a:pt x="2545467" y="890416"/>
                    <a:pt x="2743819" y="890416"/>
                  </a:cubicBezTo>
                </a:path>
              </a:pathLst>
            </a:custGeom>
            <a:noFill/>
            <a:ln w="69620" cap="flat">
              <a:solidFill>
                <a:schemeClr val="bg2">
                  <a:lumMod val="40000"/>
                  <a:lumOff val="60000"/>
                </a:schemeClr>
              </a:solidFill>
              <a:prstDash val="solid"/>
              <a:miter/>
            </a:ln>
          </p:spPr>
          <p:txBody>
            <a:bodyPr rtlCol="0" anchor="ctr"/>
            <a:lstStyle/>
            <a:p>
              <a:pPr rtl="0"/>
              <a:endParaRPr lang="en-ES">
                <a:solidFill>
                  <a:schemeClr val="tx1"/>
                </a:solidFill>
              </a:endParaRPr>
            </a:p>
          </p:txBody>
        </p:sp>
        <p:sp>
          <p:nvSpPr>
            <p:cNvPr id="149" name="Freeform 148">
              <a:extLst>
                <a:ext uri="{FF2B5EF4-FFF2-40B4-BE49-F238E27FC236}">
                  <a16:creationId xmlns:a16="http://schemas.microsoft.com/office/drawing/2014/main" id="{00E53611-65E8-C3F9-E26A-F52F48AA9795}"/>
                </a:ext>
              </a:extLst>
            </p:cNvPr>
            <p:cNvSpPr/>
            <p:nvPr/>
          </p:nvSpPr>
          <p:spPr>
            <a:xfrm>
              <a:off x="5303596" y="4593589"/>
              <a:ext cx="2670645" cy="999841"/>
            </a:xfrm>
            <a:custGeom>
              <a:avLst/>
              <a:gdLst>
                <a:gd name="connsiteX0" fmla="*/ 0 w 2670645"/>
                <a:gd name="connsiteY0" fmla="*/ 998795 h 999841"/>
                <a:gd name="connsiteX1" fmla="*/ 1259188 w 2670645"/>
                <a:gd name="connsiteY1" fmla="*/ 810588 h 999841"/>
                <a:gd name="connsiteX2" fmla="*/ 2115836 w 2670645"/>
                <a:gd name="connsiteY2" fmla="*/ 52185 h 999841"/>
                <a:gd name="connsiteX3" fmla="*/ 2670646 w 2670645"/>
                <a:gd name="connsiteY3" fmla="*/ 404 h 999841"/>
              </a:gdLst>
              <a:ahLst/>
              <a:cxnLst>
                <a:cxn ang="0">
                  <a:pos x="connsiteX0" y="connsiteY0"/>
                </a:cxn>
                <a:cxn ang="0">
                  <a:pos x="connsiteX1" y="connsiteY1"/>
                </a:cxn>
                <a:cxn ang="0">
                  <a:pos x="connsiteX2" y="connsiteY2"/>
                </a:cxn>
                <a:cxn ang="0">
                  <a:pos x="connsiteX3" y="connsiteY3"/>
                </a:cxn>
              </a:cxnLst>
              <a:rect l="l" t="t" r="r" b="b"/>
              <a:pathLst>
                <a:path w="2670645" h="999841">
                  <a:moveTo>
                    <a:pt x="0" y="998795"/>
                  </a:moveTo>
                  <a:cubicBezTo>
                    <a:pt x="0" y="998795"/>
                    <a:pt x="987053" y="1025382"/>
                    <a:pt x="1259188" y="810588"/>
                  </a:cubicBezTo>
                  <a:cubicBezTo>
                    <a:pt x="1259188" y="810588"/>
                    <a:pt x="1862866" y="163417"/>
                    <a:pt x="2115836" y="52185"/>
                  </a:cubicBezTo>
                  <a:cubicBezTo>
                    <a:pt x="2115836" y="52185"/>
                    <a:pt x="2311313" y="-5349"/>
                    <a:pt x="2670646" y="404"/>
                  </a:cubicBezTo>
                </a:path>
              </a:pathLst>
            </a:custGeom>
            <a:noFill/>
            <a:ln w="104430" cap="flat">
              <a:solidFill>
                <a:schemeClr val="bg2">
                  <a:lumMod val="40000"/>
                  <a:lumOff val="60000"/>
                </a:schemeClr>
              </a:solidFill>
              <a:prstDash val="solid"/>
              <a:miter/>
            </a:ln>
          </p:spPr>
          <p:txBody>
            <a:bodyPr rtlCol="0" anchor="ctr"/>
            <a:lstStyle/>
            <a:p>
              <a:pPr rtl="0"/>
              <a:endParaRPr lang="en-ES">
                <a:solidFill>
                  <a:schemeClr val="tx1"/>
                </a:solidFill>
              </a:endParaRPr>
            </a:p>
          </p:txBody>
        </p:sp>
        <p:sp>
          <p:nvSpPr>
            <p:cNvPr id="150" name="Freeform 149">
              <a:extLst>
                <a:ext uri="{FF2B5EF4-FFF2-40B4-BE49-F238E27FC236}">
                  <a16:creationId xmlns:a16="http://schemas.microsoft.com/office/drawing/2014/main" id="{0183F47B-2352-5BC1-FCA0-6DAA4E7FFF08}"/>
                </a:ext>
              </a:extLst>
            </p:cNvPr>
            <p:cNvSpPr/>
            <p:nvPr/>
          </p:nvSpPr>
          <p:spPr>
            <a:xfrm>
              <a:off x="8186967" y="4323409"/>
              <a:ext cx="1443078" cy="175653"/>
            </a:xfrm>
            <a:custGeom>
              <a:avLst/>
              <a:gdLst>
                <a:gd name="connsiteX0" fmla="*/ 0 w 1443078"/>
                <a:gd name="connsiteY0" fmla="*/ 175653 h 175653"/>
                <a:gd name="connsiteX1" fmla="*/ 819278 w 1443078"/>
                <a:gd name="connsiteY1" fmla="*/ 51955 h 175653"/>
                <a:gd name="connsiteX2" fmla="*/ 1443079 w 1443078"/>
                <a:gd name="connsiteY2" fmla="*/ 0 h 175653"/>
              </a:gdLst>
              <a:ahLst/>
              <a:cxnLst>
                <a:cxn ang="0">
                  <a:pos x="connsiteX0" y="connsiteY0"/>
                </a:cxn>
                <a:cxn ang="0">
                  <a:pos x="connsiteX1" y="connsiteY1"/>
                </a:cxn>
                <a:cxn ang="0">
                  <a:pos x="connsiteX2" y="connsiteY2"/>
                </a:cxn>
              </a:cxnLst>
              <a:rect l="l" t="t" r="r" b="b"/>
              <a:pathLst>
                <a:path w="1443078" h="175653">
                  <a:moveTo>
                    <a:pt x="0" y="175653"/>
                  </a:moveTo>
                  <a:cubicBezTo>
                    <a:pt x="0" y="175653"/>
                    <a:pt x="658297" y="89352"/>
                    <a:pt x="819278" y="51955"/>
                  </a:cubicBezTo>
                  <a:cubicBezTo>
                    <a:pt x="980259" y="14558"/>
                    <a:pt x="1356839" y="8543"/>
                    <a:pt x="1443079" y="0"/>
                  </a:cubicBezTo>
                </a:path>
              </a:pathLst>
            </a:custGeom>
            <a:noFill/>
            <a:ln w="113132" cap="flat">
              <a:solidFill>
                <a:schemeClr val="bg2">
                  <a:lumMod val="40000"/>
                  <a:lumOff val="60000"/>
                </a:schemeClr>
              </a:solidFill>
              <a:prstDash val="solid"/>
              <a:miter/>
            </a:ln>
          </p:spPr>
          <p:txBody>
            <a:bodyPr rtlCol="0" anchor="ctr"/>
            <a:lstStyle/>
            <a:p>
              <a:pPr rtl="0"/>
              <a:endParaRPr lang="en-ES">
                <a:solidFill>
                  <a:schemeClr val="tx1"/>
                </a:solidFill>
              </a:endParaRPr>
            </a:p>
          </p:txBody>
        </p:sp>
        <p:sp>
          <p:nvSpPr>
            <p:cNvPr id="151" name="Freeform 150">
              <a:extLst>
                <a:ext uri="{FF2B5EF4-FFF2-40B4-BE49-F238E27FC236}">
                  <a16:creationId xmlns:a16="http://schemas.microsoft.com/office/drawing/2014/main" id="{43EC58D2-6122-34B1-9BA6-7E336E528E83}"/>
                </a:ext>
              </a:extLst>
            </p:cNvPr>
            <p:cNvSpPr/>
            <p:nvPr/>
          </p:nvSpPr>
          <p:spPr>
            <a:xfrm>
              <a:off x="5330427" y="4082899"/>
              <a:ext cx="2643902" cy="398363"/>
            </a:xfrm>
            <a:custGeom>
              <a:avLst/>
              <a:gdLst>
                <a:gd name="connsiteX0" fmla="*/ 0 w 2643902"/>
                <a:gd name="connsiteY0" fmla="*/ 0 h 398363"/>
                <a:gd name="connsiteX1" fmla="*/ 1322430 w 2643902"/>
                <a:gd name="connsiteY1" fmla="*/ 112192 h 398363"/>
                <a:gd name="connsiteX2" fmla="*/ 2643902 w 2643902"/>
                <a:gd name="connsiteY2" fmla="*/ 396985 h 398363"/>
              </a:gdLst>
              <a:ahLst/>
              <a:cxnLst>
                <a:cxn ang="0">
                  <a:pos x="connsiteX0" y="connsiteY0"/>
                </a:cxn>
                <a:cxn ang="0">
                  <a:pos x="connsiteX1" y="connsiteY1"/>
                </a:cxn>
                <a:cxn ang="0">
                  <a:pos x="connsiteX2" y="connsiteY2"/>
                </a:cxn>
              </a:cxnLst>
              <a:rect l="l" t="t" r="r" b="b"/>
              <a:pathLst>
                <a:path w="2643902" h="398363">
                  <a:moveTo>
                    <a:pt x="0" y="0"/>
                  </a:moveTo>
                  <a:cubicBezTo>
                    <a:pt x="0" y="0"/>
                    <a:pt x="1006653" y="0"/>
                    <a:pt x="1322430" y="112192"/>
                  </a:cubicBezTo>
                  <a:cubicBezTo>
                    <a:pt x="1656588" y="230921"/>
                    <a:pt x="1941005" y="416163"/>
                    <a:pt x="2643902" y="396985"/>
                  </a:cubicBezTo>
                </a:path>
              </a:pathLst>
            </a:custGeom>
            <a:noFill/>
            <a:ln w="57150" cap="flat">
              <a:solidFill>
                <a:schemeClr val="bg2">
                  <a:lumMod val="40000"/>
                  <a:lumOff val="60000"/>
                </a:schemeClr>
              </a:solidFill>
              <a:prstDash val="solid"/>
              <a:miter/>
            </a:ln>
          </p:spPr>
          <p:txBody>
            <a:bodyPr rtlCol="0" anchor="ctr"/>
            <a:lstStyle/>
            <a:p>
              <a:pPr rtl="0"/>
              <a:endParaRPr lang="en-ES">
                <a:solidFill>
                  <a:schemeClr val="tx1"/>
                </a:solidFill>
              </a:endParaRPr>
            </a:p>
          </p:txBody>
        </p:sp>
        <p:sp>
          <p:nvSpPr>
            <p:cNvPr id="152" name="Freeform 151">
              <a:extLst>
                <a:ext uri="{FF2B5EF4-FFF2-40B4-BE49-F238E27FC236}">
                  <a16:creationId xmlns:a16="http://schemas.microsoft.com/office/drawing/2014/main" id="{215A1D26-99FA-367E-D817-3BA8D557AB47}"/>
                </a:ext>
              </a:extLst>
            </p:cNvPr>
            <p:cNvSpPr/>
            <p:nvPr/>
          </p:nvSpPr>
          <p:spPr>
            <a:xfrm>
              <a:off x="8186967" y="4578741"/>
              <a:ext cx="1402920" cy="409114"/>
            </a:xfrm>
            <a:custGeom>
              <a:avLst/>
              <a:gdLst>
                <a:gd name="connsiteX0" fmla="*/ 0 w 1402920"/>
                <a:gd name="connsiteY0" fmla="*/ 4181 h 409114"/>
                <a:gd name="connsiteX1" fmla="*/ 484424 w 1402920"/>
                <a:gd name="connsiteY1" fmla="*/ 118813 h 409114"/>
                <a:gd name="connsiteX2" fmla="*/ 812570 w 1402920"/>
                <a:gd name="connsiteY2" fmla="*/ 323408 h 409114"/>
                <a:gd name="connsiteX3" fmla="*/ 1402921 w 1402920"/>
                <a:gd name="connsiteY3" fmla="*/ 406920 h 409114"/>
              </a:gdLst>
              <a:ahLst/>
              <a:cxnLst>
                <a:cxn ang="0">
                  <a:pos x="connsiteX0" y="connsiteY0"/>
                </a:cxn>
                <a:cxn ang="0">
                  <a:pos x="connsiteX1" y="connsiteY1"/>
                </a:cxn>
                <a:cxn ang="0">
                  <a:pos x="connsiteX2" y="connsiteY2"/>
                </a:cxn>
                <a:cxn ang="0">
                  <a:pos x="connsiteX3" y="connsiteY3"/>
                </a:cxn>
              </a:cxnLst>
              <a:rect l="l" t="t" r="r" b="b"/>
              <a:pathLst>
                <a:path w="1402920" h="409114">
                  <a:moveTo>
                    <a:pt x="0" y="4181"/>
                  </a:moveTo>
                  <a:cubicBezTo>
                    <a:pt x="0" y="4181"/>
                    <a:pt x="267343" y="-33739"/>
                    <a:pt x="484424" y="118813"/>
                  </a:cubicBezTo>
                  <a:cubicBezTo>
                    <a:pt x="484424" y="118813"/>
                    <a:pt x="597493" y="212263"/>
                    <a:pt x="812570" y="323408"/>
                  </a:cubicBezTo>
                  <a:cubicBezTo>
                    <a:pt x="944717" y="391665"/>
                    <a:pt x="1143591" y="417206"/>
                    <a:pt x="1402921" y="406920"/>
                  </a:cubicBezTo>
                </a:path>
              </a:pathLst>
            </a:custGeom>
            <a:noFill/>
            <a:ln w="57150" cap="flat">
              <a:solidFill>
                <a:schemeClr val="bg2">
                  <a:lumMod val="40000"/>
                  <a:lumOff val="60000"/>
                </a:schemeClr>
              </a:solidFill>
              <a:prstDash val="solid"/>
              <a:miter/>
            </a:ln>
          </p:spPr>
          <p:txBody>
            <a:bodyPr rtlCol="0" anchor="ctr"/>
            <a:lstStyle/>
            <a:p>
              <a:pPr rtl="0"/>
              <a:endParaRPr lang="en-ES">
                <a:solidFill>
                  <a:schemeClr val="tx1"/>
                </a:solidFill>
              </a:endParaRPr>
            </a:p>
          </p:txBody>
        </p:sp>
        <p:grpSp>
          <p:nvGrpSpPr>
            <p:cNvPr id="153" name="Graphic 140">
              <a:extLst>
                <a:ext uri="{FF2B5EF4-FFF2-40B4-BE49-F238E27FC236}">
                  <a16:creationId xmlns:a16="http://schemas.microsoft.com/office/drawing/2014/main" id="{9E8C63AE-EBD2-6572-D71D-0A94EAD555FA}"/>
                </a:ext>
              </a:extLst>
            </p:cNvPr>
            <p:cNvGrpSpPr/>
            <p:nvPr/>
          </p:nvGrpSpPr>
          <p:grpSpPr>
            <a:xfrm>
              <a:off x="2145130" y="2899789"/>
              <a:ext cx="7650339" cy="2758583"/>
              <a:chOff x="2145130" y="2899789"/>
              <a:chExt cx="7650339" cy="2758583"/>
            </a:xfrm>
          </p:grpSpPr>
          <p:sp>
            <p:nvSpPr>
              <p:cNvPr id="154" name="Freeform 153">
                <a:extLst>
                  <a:ext uri="{FF2B5EF4-FFF2-40B4-BE49-F238E27FC236}">
                    <a16:creationId xmlns:a16="http://schemas.microsoft.com/office/drawing/2014/main" id="{06208633-9FCB-4BCD-1652-C1D6256C8F2B}"/>
                  </a:ext>
                </a:extLst>
              </p:cNvPr>
              <p:cNvSpPr/>
              <p:nvPr/>
            </p:nvSpPr>
            <p:spPr>
              <a:xfrm>
                <a:off x="2145130" y="3046852"/>
                <a:ext cx="275967" cy="885412"/>
              </a:xfrm>
              <a:custGeom>
                <a:avLst/>
                <a:gdLst>
                  <a:gd name="connsiteX0" fmla="*/ 0 w 275967"/>
                  <a:gd name="connsiteY0" fmla="*/ 0 h 905202"/>
                  <a:gd name="connsiteX1" fmla="*/ 275967 w 275967"/>
                  <a:gd name="connsiteY1" fmla="*/ 0 h 905202"/>
                  <a:gd name="connsiteX2" fmla="*/ 275967 w 275967"/>
                  <a:gd name="connsiteY2" fmla="*/ 905203 h 905202"/>
                  <a:gd name="connsiteX3" fmla="*/ 0 w 275967"/>
                  <a:gd name="connsiteY3" fmla="*/ 905203 h 905202"/>
                </a:gdLst>
                <a:ahLst/>
                <a:cxnLst>
                  <a:cxn ang="0">
                    <a:pos x="connsiteX0" y="connsiteY0"/>
                  </a:cxn>
                  <a:cxn ang="0">
                    <a:pos x="connsiteX1" y="connsiteY1"/>
                  </a:cxn>
                  <a:cxn ang="0">
                    <a:pos x="connsiteX2" y="connsiteY2"/>
                  </a:cxn>
                  <a:cxn ang="0">
                    <a:pos x="connsiteX3" y="connsiteY3"/>
                  </a:cxn>
                </a:cxnLst>
                <a:rect l="l" t="t" r="r" b="b"/>
                <a:pathLst>
                  <a:path w="275967" h="905202">
                    <a:moveTo>
                      <a:pt x="0" y="0"/>
                    </a:moveTo>
                    <a:lnTo>
                      <a:pt x="275967" y="0"/>
                    </a:lnTo>
                    <a:lnTo>
                      <a:pt x="275967" y="905203"/>
                    </a:lnTo>
                    <a:lnTo>
                      <a:pt x="0" y="905203"/>
                    </a:lnTo>
                    <a:close/>
                  </a:path>
                </a:pathLst>
              </a:custGeom>
              <a:solidFill>
                <a:srgbClr val="E73E16"/>
              </a:solidFill>
              <a:ln w="8702" cap="flat">
                <a:noFill/>
                <a:prstDash val="solid"/>
                <a:miter/>
              </a:ln>
            </p:spPr>
            <p:txBody>
              <a:bodyPr rtlCol="0" anchor="ctr"/>
              <a:lstStyle/>
              <a:p>
                <a:pPr rtl="0"/>
                <a:endParaRPr lang="en-ES" dirty="0">
                  <a:solidFill>
                    <a:schemeClr val="tx1"/>
                  </a:solidFill>
                </a:endParaRPr>
              </a:p>
            </p:txBody>
          </p:sp>
          <p:sp>
            <p:nvSpPr>
              <p:cNvPr id="155" name="Freeform 154">
                <a:extLst>
                  <a:ext uri="{FF2B5EF4-FFF2-40B4-BE49-F238E27FC236}">
                    <a16:creationId xmlns:a16="http://schemas.microsoft.com/office/drawing/2014/main" id="{5657F431-28FF-B73F-E9CD-3289B055FA05}"/>
                  </a:ext>
                </a:extLst>
              </p:cNvPr>
              <p:cNvSpPr/>
              <p:nvPr/>
            </p:nvSpPr>
            <p:spPr>
              <a:xfrm>
                <a:off x="2145130" y="4323409"/>
                <a:ext cx="275967" cy="437433"/>
              </a:xfrm>
              <a:custGeom>
                <a:avLst/>
                <a:gdLst>
                  <a:gd name="connsiteX0" fmla="*/ 0 w 275967"/>
                  <a:gd name="connsiteY0" fmla="*/ 0 h 452601"/>
                  <a:gd name="connsiteX1" fmla="*/ 275967 w 275967"/>
                  <a:gd name="connsiteY1" fmla="*/ 0 h 452601"/>
                  <a:gd name="connsiteX2" fmla="*/ 275967 w 275967"/>
                  <a:gd name="connsiteY2" fmla="*/ 452601 h 452601"/>
                  <a:gd name="connsiteX3" fmla="*/ 0 w 275967"/>
                  <a:gd name="connsiteY3" fmla="*/ 452601 h 452601"/>
                </a:gdLst>
                <a:ahLst/>
                <a:cxnLst>
                  <a:cxn ang="0">
                    <a:pos x="connsiteX0" y="connsiteY0"/>
                  </a:cxn>
                  <a:cxn ang="0">
                    <a:pos x="connsiteX1" y="connsiteY1"/>
                  </a:cxn>
                  <a:cxn ang="0">
                    <a:pos x="connsiteX2" y="connsiteY2"/>
                  </a:cxn>
                  <a:cxn ang="0">
                    <a:pos x="connsiteX3" y="connsiteY3"/>
                  </a:cxn>
                </a:cxnLst>
                <a:rect l="l" t="t" r="r" b="b"/>
                <a:pathLst>
                  <a:path w="275967" h="452601">
                    <a:moveTo>
                      <a:pt x="0" y="0"/>
                    </a:moveTo>
                    <a:lnTo>
                      <a:pt x="275967" y="0"/>
                    </a:lnTo>
                    <a:lnTo>
                      <a:pt x="275967" y="452601"/>
                    </a:lnTo>
                    <a:lnTo>
                      <a:pt x="0" y="452601"/>
                    </a:lnTo>
                    <a:close/>
                  </a:path>
                </a:pathLst>
              </a:custGeom>
              <a:solidFill>
                <a:srgbClr val="173D77"/>
              </a:solidFill>
              <a:ln w="8702" cap="flat">
                <a:noFill/>
                <a:prstDash val="solid"/>
                <a:miter/>
              </a:ln>
            </p:spPr>
            <p:txBody>
              <a:bodyPr rtlCol="0" anchor="ctr"/>
              <a:lstStyle/>
              <a:p>
                <a:pPr rtl="0"/>
                <a:endParaRPr lang="en-ES">
                  <a:solidFill>
                    <a:schemeClr val="tx1"/>
                  </a:solidFill>
                </a:endParaRPr>
              </a:p>
            </p:txBody>
          </p:sp>
          <p:sp>
            <p:nvSpPr>
              <p:cNvPr id="156" name="Freeform 155">
                <a:extLst>
                  <a:ext uri="{FF2B5EF4-FFF2-40B4-BE49-F238E27FC236}">
                    <a16:creationId xmlns:a16="http://schemas.microsoft.com/office/drawing/2014/main" id="{0C45F787-6A81-7598-B9CE-281DD816BAAA}"/>
                  </a:ext>
                </a:extLst>
              </p:cNvPr>
              <p:cNvSpPr/>
              <p:nvPr/>
            </p:nvSpPr>
            <p:spPr>
              <a:xfrm>
                <a:off x="5054459" y="2899789"/>
                <a:ext cx="275967" cy="1204641"/>
              </a:xfrm>
              <a:custGeom>
                <a:avLst/>
                <a:gdLst>
                  <a:gd name="connsiteX0" fmla="*/ 0 w 275967"/>
                  <a:gd name="connsiteY0" fmla="*/ 0 h 1230793"/>
                  <a:gd name="connsiteX1" fmla="*/ 275967 w 275967"/>
                  <a:gd name="connsiteY1" fmla="*/ 0 h 1230793"/>
                  <a:gd name="connsiteX2" fmla="*/ 275967 w 275967"/>
                  <a:gd name="connsiteY2" fmla="*/ 1230793 h 1230793"/>
                  <a:gd name="connsiteX3" fmla="*/ 0 w 275967"/>
                  <a:gd name="connsiteY3" fmla="*/ 1230793 h 1230793"/>
                </a:gdLst>
                <a:ahLst/>
                <a:cxnLst>
                  <a:cxn ang="0">
                    <a:pos x="connsiteX0" y="connsiteY0"/>
                  </a:cxn>
                  <a:cxn ang="0">
                    <a:pos x="connsiteX1" y="connsiteY1"/>
                  </a:cxn>
                  <a:cxn ang="0">
                    <a:pos x="connsiteX2" y="connsiteY2"/>
                  </a:cxn>
                  <a:cxn ang="0">
                    <a:pos x="connsiteX3" y="connsiteY3"/>
                  </a:cxn>
                </a:cxnLst>
                <a:rect l="l" t="t" r="r" b="b"/>
                <a:pathLst>
                  <a:path w="275967" h="1230793">
                    <a:moveTo>
                      <a:pt x="0" y="0"/>
                    </a:moveTo>
                    <a:lnTo>
                      <a:pt x="275967" y="0"/>
                    </a:lnTo>
                    <a:lnTo>
                      <a:pt x="275967" y="1230793"/>
                    </a:lnTo>
                    <a:lnTo>
                      <a:pt x="0" y="1230793"/>
                    </a:lnTo>
                    <a:close/>
                  </a:path>
                </a:pathLst>
              </a:custGeom>
              <a:solidFill>
                <a:srgbClr val="E73E16"/>
              </a:solidFill>
              <a:ln w="8702" cap="flat">
                <a:noFill/>
                <a:prstDash val="solid"/>
                <a:miter/>
              </a:ln>
            </p:spPr>
            <p:txBody>
              <a:bodyPr rtlCol="0" anchor="ctr"/>
              <a:lstStyle/>
              <a:p>
                <a:pPr rtl="0"/>
                <a:endParaRPr lang="en-ES" dirty="0">
                  <a:solidFill>
                    <a:schemeClr val="tx1"/>
                  </a:solidFill>
                </a:endParaRPr>
              </a:p>
            </p:txBody>
          </p:sp>
          <p:sp>
            <p:nvSpPr>
              <p:cNvPr id="157" name="Freeform 156">
                <a:extLst>
                  <a:ext uri="{FF2B5EF4-FFF2-40B4-BE49-F238E27FC236}">
                    <a16:creationId xmlns:a16="http://schemas.microsoft.com/office/drawing/2014/main" id="{8C49DFF2-620E-074A-74E4-77604C25CAEE}"/>
                  </a:ext>
                </a:extLst>
              </p:cNvPr>
              <p:cNvSpPr/>
              <p:nvPr/>
            </p:nvSpPr>
            <p:spPr>
              <a:xfrm>
                <a:off x="5054459" y="5526306"/>
                <a:ext cx="275967" cy="132066"/>
              </a:xfrm>
              <a:custGeom>
                <a:avLst/>
                <a:gdLst>
                  <a:gd name="connsiteX0" fmla="*/ 0 w 275967"/>
                  <a:gd name="connsiteY0" fmla="*/ 0 h 132066"/>
                  <a:gd name="connsiteX1" fmla="*/ 275967 w 275967"/>
                  <a:gd name="connsiteY1" fmla="*/ 0 h 132066"/>
                  <a:gd name="connsiteX2" fmla="*/ 275967 w 275967"/>
                  <a:gd name="connsiteY2" fmla="*/ 132067 h 132066"/>
                  <a:gd name="connsiteX3" fmla="*/ 0 w 275967"/>
                  <a:gd name="connsiteY3" fmla="*/ 132067 h 132066"/>
                </a:gdLst>
                <a:ahLst/>
                <a:cxnLst>
                  <a:cxn ang="0">
                    <a:pos x="connsiteX0" y="connsiteY0"/>
                  </a:cxn>
                  <a:cxn ang="0">
                    <a:pos x="connsiteX1" y="connsiteY1"/>
                  </a:cxn>
                  <a:cxn ang="0">
                    <a:pos x="connsiteX2" y="connsiteY2"/>
                  </a:cxn>
                  <a:cxn ang="0">
                    <a:pos x="connsiteX3" y="connsiteY3"/>
                  </a:cxn>
                </a:cxnLst>
                <a:rect l="l" t="t" r="r" b="b"/>
                <a:pathLst>
                  <a:path w="275967" h="132066">
                    <a:moveTo>
                      <a:pt x="0" y="0"/>
                    </a:moveTo>
                    <a:lnTo>
                      <a:pt x="275967" y="0"/>
                    </a:lnTo>
                    <a:lnTo>
                      <a:pt x="275967" y="132067"/>
                    </a:lnTo>
                    <a:lnTo>
                      <a:pt x="0" y="132067"/>
                    </a:lnTo>
                    <a:close/>
                  </a:path>
                </a:pathLst>
              </a:custGeom>
              <a:solidFill>
                <a:srgbClr val="00A2E1"/>
              </a:solidFill>
              <a:ln w="8702" cap="flat">
                <a:noFill/>
                <a:prstDash val="solid"/>
                <a:miter/>
              </a:ln>
            </p:spPr>
            <p:txBody>
              <a:bodyPr rtlCol="0" anchor="ctr"/>
              <a:lstStyle/>
              <a:p>
                <a:pPr rtl="0"/>
                <a:endParaRPr lang="en-ES">
                  <a:solidFill>
                    <a:schemeClr val="tx1"/>
                  </a:solidFill>
                </a:endParaRPr>
              </a:p>
            </p:txBody>
          </p:sp>
          <p:sp>
            <p:nvSpPr>
              <p:cNvPr id="158" name="Freeform 157">
                <a:extLst>
                  <a:ext uri="{FF2B5EF4-FFF2-40B4-BE49-F238E27FC236}">
                    <a16:creationId xmlns:a16="http://schemas.microsoft.com/office/drawing/2014/main" id="{DD3421B7-13F8-A60C-72B1-5E8D90C9BB4F}"/>
                  </a:ext>
                </a:extLst>
              </p:cNvPr>
              <p:cNvSpPr/>
              <p:nvPr/>
            </p:nvSpPr>
            <p:spPr>
              <a:xfrm>
                <a:off x="7948370" y="2899789"/>
                <a:ext cx="275967" cy="1162449"/>
              </a:xfrm>
              <a:custGeom>
                <a:avLst/>
                <a:gdLst>
                  <a:gd name="connsiteX0" fmla="*/ 0 w 275967"/>
                  <a:gd name="connsiteY0" fmla="*/ 0 h 1162449"/>
                  <a:gd name="connsiteX1" fmla="*/ 275967 w 275967"/>
                  <a:gd name="connsiteY1" fmla="*/ 0 h 1162449"/>
                  <a:gd name="connsiteX2" fmla="*/ 275967 w 275967"/>
                  <a:gd name="connsiteY2" fmla="*/ 1162450 h 1162449"/>
                  <a:gd name="connsiteX3" fmla="*/ 0 w 275967"/>
                  <a:gd name="connsiteY3" fmla="*/ 1162450 h 1162449"/>
                </a:gdLst>
                <a:ahLst/>
                <a:cxnLst>
                  <a:cxn ang="0">
                    <a:pos x="connsiteX0" y="connsiteY0"/>
                  </a:cxn>
                  <a:cxn ang="0">
                    <a:pos x="connsiteX1" y="connsiteY1"/>
                  </a:cxn>
                  <a:cxn ang="0">
                    <a:pos x="connsiteX2" y="connsiteY2"/>
                  </a:cxn>
                  <a:cxn ang="0">
                    <a:pos x="connsiteX3" y="connsiteY3"/>
                  </a:cxn>
                </a:cxnLst>
                <a:rect l="l" t="t" r="r" b="b"/>
                <a:pathLst>
                  <a:path w="275967" h="1162449">
                    <a:moveTo>
                      <a:pt x="0" y="0"/>
                    </a:moveTo>
                    <a:lnTo>
                      <a:pt x="275967" y="0"/>
                    </a:lnTo>
                    <a:lnTo>
                      <a:pt x="275967" y="1162450"/>
                    </a:lnTo>
                    <a:lnTo>
                      <a:pt x="0" y="1162450"/>
                    </a:lnTo>
                    <a:close/>
                  </a:path>
                </a:pathLst>
              </a:custGeom>
              <a:solidFill>
                <a:srgbClr val="B13E16"/>
              </a:solidFill>
              <a:ln w="8702" cap="flat">
                <a:noFill/>
                <a:prstDash val="solid"/>
                <a:miter/>
              </a:ln>
            </p:spPr>
            <p:txBody>
              <a:bodyPr rtlCol="0" anchor="ctr"/>
              <a:lstStyle/>
              <a:p>
                <a:pPr rtl="0"/>
                <a:endParaRPr lang="en-ES">
                  <a:solidFill>
                    <a:schemeClr val="tx1"/>
                  </a:solidFill>
                </a:endParaRPr>
              </a:p>
            </p:txBody>
          </p:sp>
          <p:sp>
            <p:nvSpPr>
              <p:cNvPr id="159" name="Freeform 158">
                <a:extLst>
                  <a:ext uri="{FF2B5EF4-FFF2-40B4-BE49-F238E27FC236}">
                    <a16:creationId xmlns:a16="http://schemas.microsoft.com/office/drawing/2014/main" id="{46629853-CE48-D2F4-E56C-FBF5F27C43B2}"/>
                  </a:ext>
                </a:extLst>
              </p:cNvPr>
              <p:cNvSpPr/>
              <p:nvPr/>
            </p:nvSpPr>
            <p:spPr>
              <a:xfrm>
                <a:off x="7948370" y="4432723"/>
                <a:ext cx="275967" cy="213050"/>
              </a:xfrm>
              <a:custGeom>
                <a:avLst/>
                <a:gdLst>
                  <a:gd name="connsiteX0" fmla="*/ 0 w 275967"/>
                  <a:gd name="connsiteY0" fmla="*/ 0 h 213050"/>
                  <a:gd name="connsiteX1" fmla="*/ 275967 w 275967"/>
                  <a:gd name="connsiteY1" fmla="*/ 0 h 213050"/>
                  <a:gd name="connsiteX2" fmla="*/ 275967 w 275967"/>
                  <a:gd name="connsiteY2" fmla="*/ 213051 h 213050"/>
                  <a:gd name="connsiteX3" fmla="*/ 0 w 275967"/>
                  <a:gd name="connsiteY3" fmla="*/ 213051 h 213050"/>
                </a:gdLst>
                <a:ahLst/>
                <a:cxnLst>
                  <a:cxn ang="0">
                    <a:pos x="connsiteX0" y="connsiteY0"/>
                  </a:cxn>
                  <a:cxn ang="0">
                    <a:pos x="connsiteX1" y="connsiteY1"/>
                  </a:cxn>
                  <a:cxn ang="0">
                    <a:pos x="connsiteX2" y="connsiteY2"/>
                  </a:cxn>
                  <a:cxn ang="0">
                    <a:pos x="connsiteX3" y="connsiteY3"/>
                  </a:cxn>
                </a:cxnLst>
                <a:rect l="l" t="t" r="r" b="b"/>
                <a:pathLst>
                  <a:path w="275967" h="213050">
                    <a:moveTo>
                      <a:pt x="0" y="0"/>
                    </a:moveTo>
                    <a:lnTo>
                      <a:pt x="275967" y="0"/>
                    </a:lnTo>
                    <a:lnTo>
                      <a:pt x="275967" y="213051"/>
                    </a:lnTo>
                    <a:lnTo>
                      <a:pt x="0" y="213051"/>
                    </a:lnTo>
                    <a:close/>
                  </a:path>
                </a:pathLst>
              </a:custGeom>
              <a:solidFill>
                <a:srgbClr val="00A2E1"/>
              </a:solidFill>
              <a:ln w="8702" cap="flat">
                <a:noFill/>
                <a:prstDash val="solid"/>
                <a:miter/>
              </a:ln>
            </p:spPr>
            <p:txBody>
              <a:bodyPr rtlCol="0" anchor="ctr"/>
              <a:lstStyle/>
              <a:p>
                <a:pPr rtl="0"/>
                <a:endParaRPr lang="en-ES">
                  <a:solidFill>
                    <a:schemeClr val="tx1"/>
                  </a:solidFill>
                </a:endParaRPr>
              </a:p>
            </p:txBody>
          </p:sp>
          <p:sp>
            <p:nvSpPr>
              <p:cNvPr id="160" name="Freeform 159">
                <a:extLst>
                  <a:ext uri="{FF2B5EF4-FFF2-40B4-BE49-F238E27FC236}">
                    <a16:creationId xmlns:a16="http://schemas.microsoft.com/office/drawing/2014/main" id="{9A69D5C6-F99F-EEFD-1D56-B02F9DB77055}"/>
                  </a:ext>
                </a:extLst>
              </p:cNvPr>
              <p:cNvSpPr/>
              <p:nvPr/>
            </p:nvSpPr>
            <p:spPr>
              <a:xfrm>
                <a:off x="9569765" y="4258465"/>
                <a:ext cx="225704" cy="129887"/>
              </a:xfrm>
              <a:custGeom>
                <a:avLst/>
                <a:gdLst>
                  <a:gd name="connsiteX0" fmla="*/ 0 w 225704"/>
                  <a:gd name="connsiteY0" fmla="*/ 0 h 129887"/>
                  <a:gd name="connsiteX1" fmla="*/ 225704 w 225704"/>
                  <a:gd name="connsiteY1" fmla="*/ 0 h 129887"/>
                  <a:gd name="connsiteX2" fmla="*/ 225704 w 225704"/>
                  <a:gd name="connsiteY2" fmla="*/ 129887 h 129887"/>
                  <a:gd name="connsiteX3" fmla="*/ 0 w 225704"/>
                  <a:gd name="connsiteY3" fmla="*/ 129887 h 129887"/>
                </a:gdLst>
                <a:ahLst/>
                <a:cxnLst>
                  <a:cxn ang="0">
                    <a:pos x="connsiteX0" y="connsiteY0"/>
                  </a:cxn>
                  <a:cxn ang="0">
                    <a:pos x="connsiteX1" y="connsiteY1"/>
                  </a:cxn>
                  <a:cxn ang="0">
                    <a:pos x="connsiteX2" y="connsiteY2"/>
                  </a:cxn>
                  <a:cxn ang="0">
                    <a:pos x="connsiteX3" y="connsiteY3"/>
                  </a:cxn>
                </a:cxnLst>
                <a:rect l="l" t="t" r="r" b="b"/>
                <a:pathLst>
                  <a:path w="225704" h="129887">
                    <a:moveTo>
                      <a:pt x="0" y="0"/>
                    </a:moveTo>
                    <a:lnTo>
                      <a:pt x="225704" y="0"/>
                    </a:lnTo>
                    <a:lnTo>
                      <a:pt x="225704" y="129887"/>
                    </a:lnTo>
                    <a:lnTo>
                      <a:pt x="0" y="129887"/>
                    </a:lnTo>
                    <a:close/>
                  </a:path>
                </a:pathLst>
              </a:custGeom>
              <a:solidFill>
                <a:srgbClr val="00A2E1"/>
              </a:solidFill>
              <a:ln w="8702" cap="flat">
                <a:noFill/>
                <a:prstDash val="solid"/>
                <a:miter/>
              </a:ln>
            </p:spPr>
            <p:txBody>
              <a:bodyPr rtlCol="0" anchor="ctr"/>
              <a:lstStyle/>
              <a:p>
                <a:pPr rtl="0"/>
                <a:endParaRPr lang="en-ES">
                  <a:solidFill>
                    <a:schemeClr val="tx1"/>
                  </a:solidFill>
                </a:endParaRPr>
              </a:p>
            </p:txBody>
          </p:sp>
          <p:sp>
            <p:nvSpPr>
              <p:cNvPr id="161" name="Freeform 160">
                <a:extLst>
                  <a:ext uri="{FF2B5EF4-FFF2-40B4-BE49-F238E27FC236}">
                    <a16:creationId xmlns:a16="http://schemas.microsoft.com/office/drawing/2014/main" id="{26FF9BE2-0E21-40B3-BC29-0A646D8F9E16}"/>
                  </a:ext>
                </a:extLst>
              </p:cNvPr>
              <p:cNvSpPr/>
              <p:nvPr/>
            </p:nvSpPr>
            <p:spPr>
              <a:xfrm>
                <a:off x="9569765" y="4946258"/>
                <a:ext cx="225704" cy="78804"/>
              </a:xfrm>
              <a:custGeom>
                <a:avLst/>
                <a:gdLst>
                  <a:gd name="connsiteX0" fmla="*/ 0 w 225704"/>
                  <a:gd name="connsiteY0" fmla="*/ 0 h 78804"/>
                  <a:gd name="connsiteX1" fmla="*/ 225704 w 225704"/>
                  <a:gd name="connsiteY1" fmla="*/ 0 h 78804"/>
                  <a:gd name="connsiteX2" fmla="*/ 225704 w 225704"/>
                  <a:gd name="connsiteY2" fmla="*/ 78804 h 78804"/>
                  <a:gd name="connsiteX3" fmla="*/ 0 w 225704"/>
                  <a:gd name="connsiteY3" fmla="*/ 78804 h 78804"/>
                </a:gdLst>
                <a:ahLst/>
                <a:cxnLst>
                  <a:cxn ang="0">
                    <a:pos x="connsiteX0" y="connsiteY0"/>
                  </a:cxn>
                  <a:cxn ang="0">
                    <a:pos x="connsiteX1" y="connsiteY1"/>
                  </a:cxn>
                  <a:cxn ang="0">
                    <a:pos x="connsiteX2" y="connsiteY2"/>
                  </a:cxn>
                  <a:cxn ang="0">
                    <a:pos x="connsiteX3" y="connsiteY3"/>
                  </a:cxn>
                </a:cxnLst>
                <a:rect l="l" t="t" r="r" b="b"/>
                <a:pathLst>
                  <a:path w="225704" h="78804">
                    <a:moveTo>
                      <a:pt x="0" y="0"/>
                    </a:moveTo>
                    <a:lnTo>
                      <a:pt x="225704" y="0"/>
                    </a:lnTo>
                    <a:lnTo>
                      <a:pt x="225704" y="78804"/>
                    </a:lnTo>
                    <a:lnTo>
                      <a:pt x="0" y="78804"/>
                    </a:lnTo>
                    <a:close/>
                  </a:path>
                </a:pathLst>
              </a:custGeom>
              <a:solidFill>
                <a:srgbClr val="00A2E1"/>
              </a:solidFill>
              <a:ln w="8702" cap="flat">
                <a:noFill/>
                <a:prstDash val="solid"/>
                <a:miter/>
              </a:ln>
            </p:spPr>
            <p:txBody>
              <a:bodyPr rtlCol="0" anchor="ctr"/>
              <a:lstStyle/>
              <a:p>
                <a:pPr rtl="0"/>
                <a:endParaRPr lang="en-ES">
                  <a:solidFill>
                    <a:schemeClr val="tx1"/>
                  </a:solidFill>
                </a:endParaRPr>
              </a:p>
            </p:txBody>
          </p:sp>
        </p:grpSp>
        <p:sp>
          <p:nvSpPr>
            <p:cNvPr id="163" name="TextBox 162">
              <a:extLst>
                <a:ext uri="{FF2B5EF4-FFF2-40B4-BE49-F238E27FC236}">
                  <a16:creationId xmlns:a16="http://schemas.microsoft.com/office/drawing/2014/main" id="{BCD78C34-6F3E-E901-F544-377FA31B90A0}"/>
                </a:ext>
              </a:extLst>
            </p:cNvPr>
            <p:cNvSpPr txBox="1"/>
            <p:nvPr/>
          </p:nvSpPr>
          <p:spPr>
            <a:xfrm>
              <a:off x="4284180" y="2182690"/>
              <a:ext cx="1816523" cy="523220"/>
            </a:xfrm>
            <a:prstGeom prst="rect">
              <a:avLst/>
            </a:prstGeom>
            <a:noFill/>
          </p:spPr>
          <p:txBody>
            <a:bodyPr wrap="none" rtlCol="0">
              <a:spAutoFit/>
            </a:bodyPr>
            <a:lstStyle/>
            <a:p>
              <a:pPr algn="ctr" rtl="0"/>
              <a:r>
                <a:rPr lang="ja-jp" sz="1400" b="1">
                  <a:solidFill>
                    <a:schemeClr val="tx1"/>
                  </a:solidFill>
                  <a:latin typeface="Arial" panose="020B0604020202020204" pitchFamily="34" charset="0"/>
                  <a:ea typeface="Roboto" panose="02000000000000000000" pitchFamily="2" charset="0"/>
                  <a:cs typeface="Arial" panose="020B0604020202020204" pitchFamily="34" charset="0"/>
                </a:rPr>
                <a:t>MDT再評価</a:t>
              </a:r>
            </a:p>
            <a:p>
              <a:pPr algn="ctr" rtl="0"/>
              <a:r>
                <a:rPr lang="ja-jp" sz="1400" b="1">
                  <a:solidFill>
                    <a:schemeClr val="tx1"/>
                  </a:solidFill>
                  <a:latin typeface="Arial" panose="020B0604020202020204" pitchFamily="34" charset="0"/>
                  <a:ea typeface="Roboto" panose="02000000000000000000" pitchFamily="2" charset="0"/>
                  <a:cs typeface="Arial" panose="020B0604020202020204" pitchFamily="34" charset="0"/>
                </a:rPr>
                <a:t>サイクル2終了後</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64" name="TextBox 163">
              <a:extLst>
                <a:ext uri="{FF2B5EF4-FFF2-40B4-BE49-F238E27FC236}">
                  <a16:creationId xmlns:a16="http://schemas.microsoft.com/office/drawing/2014/main" id="{8F6B3E50-8D0C-FCD5-14C1-63C6E7C1B69C}"/>
                </a:ext>
              </a:extLst>
            </p:cNvPr>
            <p:cNvSpPr txBox="1"/>
            <p:nvPr/>
          </p:nvSpPr>
          <p:spPr>
            <a:xfrm>
              <a:off x="7442223" y="2285861"/>
              <a:ext cx="1281120" cy="307777"/>
            </a:xfrm>
            <a:prstGeom prst="rect">
              <a:avLst/>
            </a:prstGeom>
            <a:noFill/>
          </p:spPr>
          <p:txBody>
            <a:bodyPr wrap="none" rtlCol="0">
              <a:spAutoFit/>
            </a:bodyPr>
            <a:lstStyle/>
            <a:p>
              <a:pPr algn="ctr" rtl="0"/>
              <a:r>
                <a:rPr lang="ja-jp" sz="1400" b="1">
                  <a:solidFill>
                    <a:schemeClr val="tx1"/>
                  </a:solidFill>
                  <a:latin typeface="Arial" panose="020B0604020202020204" pitchFamily="34" charset="0"/>
                  <a:ea typeface="Roboto" panose="02000000000000000000" pitchFamily="2" charset="0"/>
                  <a:cs typeface="Arial" panose="020B0604020202020204" pitchFamily="34" charset="0"/>
                </a:rPr>
                <a:t>手術/CRT</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65" name="TextBox 164">
              <a:extLst>
                <a:ext uri="{FF2B5EF4-FFF2-40B4-BE49-F238E27FC236}">
                  <a16:creationId xmlns:a16="http://schemas.microsoft.com/office/drawing/2014/main" id="{303183EB-CA18-4C9B-02B2-817452C21DDF}"/>
                </a:ext>
              </a:extLst>
            </p:cNvPr>
            <p:cNvSpPr txBox="1"/>
            <p:nvPr/>
          </p:nvSpPr>
          <p:spPr>
            <a:xfrm>
              <a:off x="7463063" y="4866438"/>
              <a:ext cx="1239443" cy="307777"/>
            </a:xfrm>
            <a:prstGeom prst="rect">
              <a:avLst/>
            </a:prstGeom>
            <a:noFill/>
          </p:spPr>
          <p:txBody>
            <a:bodyPr wrap="none" rtlCol="0">
              <a:spAutoFit/>
            </a:bodyPr>
            <a:lstStyle/>
            <a:p>
              <a:pPr algn="ctr" rtl="0"/>
              <a:r>
                <a:rPr lang="ja-jp" sz="1400" b="1">
                  <a:solidFill>
                    <a:schemeClr val="tx1"/>
                  </a:solidFill>
                  <a:latin typeface="Arial" panose="020B0604020202020204" pitchFamily="34" charset="0"/>
                  <a:ea typeface="Roboto" panose="02000000000000000000" pitchFamily="2" charset="0"/>
                  <a:cs typeface="Arial" panose="020B0604020202020204" pitchFamily="34" charset="0"/>
                </a:rPr>
                <a:t>無制限</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66" name="TextBox 165">
              <a:extLst>
                <a:ext uri="{FF2B5EF4-FFF2-40B4-BE49-F238E27FC236}">
                  <a16:creationId xmlns:a16="http://schemas.microsoft.com/office/drawing/2014/main" id="{E0AA8796-0FA1-0858-F914-6DDE3C74F258}"/>
                </a:ext>
              </a:extLst>
            </p:cNvPr>
            <p:cNvSpPr txBox="1"/>
            <p:nvPr/>
          </p:nvSpPr>
          <p:spPr>
            <a:xfrm>
              <a:off x="10130063" y="4832570"/>
              <a:ext cx="1316386" cy="307777"/>
            </a:xfrm>
            <a:prstGeom prst="rect">
              <a:avLst/>
            </a:prstGeom>
            <a:noFill/>
          </p:spPr>
          <p:txBody>
            <a:bodyPr wrap="none" rtlCol="0">
              <a:spAutoFit/>
            </a:bodyPr>
            <a:lstStyle/>
            <a:p>
              <a:pPr rtl="0"/>
              <a:r>
                <a:rPr lang="ja-jp" sz="1400" b="1">
                  <a:solidFill>
                    <a:schemeClr val="tx1"/>
                  </a:solidFill>
                  <a:latin typeface="Arial" panose="020B0604020202020204" pitchFamily="34" charset="0"/>
                  <a:ea typeface="Roboto" panose="02000000000000000000" pitchFamily="2" charset="0"/>
                  <a:cs typeface="Arial" panose="020B0604020202020204" pitchFamily="34" charset="0"/>
                </a:rPr>
                <a:t>中止</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67" name="TextBox 166">
              <a:extLst>
                <a:ext uri="{FF2B5EF4-FFF2-40B4-BE49-F238E27FC236}">
                  <a16:creationId xmlns:a16="http://schemas.microsoft.com/office/drawing/2014/main" id="{ED7A01AE-8279-3811-2E01-BB2840D18206}"/>
                </a:ext>
              </a:extLst>
            </p:cNvPr>
            <p:cNvSpPr txBox="1"/>
            <p:nvPr/>
          </p:nvSpPr>
          <p:spPr>
            <a:xfrm>
              <a:off x="10130063" y="4172170"/>
              <a:ext cx="1220206" cy="307777"/>
            </a:xfrm>
            <a:prstGeom prst="rect">
              <a:avLst/>
            </a:prstGeom>
            <a:noFill/>
          </p:spPr>
          <p:txBody>
            <a:bodyPr wrap="none" rtlCol="0">
              <a:spAutoFit/>
            </a:bodyPr>
            <a:lstStyle/>
            <a:p>
              <a:pPr rtl="0"/>
              <a:r>
                <a:rPr lang="ja-jp" sz="1400" b="1">
                  <a:solidFill>
                    <a:schemeClr val="tx1"/>
                  </a:solidFill>
                  <a:latin typeface="Arial" panose="020B0604020202020204" pitchFamily="34" charset="0"/>
                  <a:ea typeface="Roboto" panose="02000000000000000000" pitchFamily="2" charset="0"/>
                  <a:cs typeface="Arial" panose="020B0604020202020204" pitchFamily="34" charset="0"/>
                </a:rPr>
                <a:t>CRT開始</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68" name="TextBox 167">
              <a:extLst>
                <a:ext uri="{FF2B5EF4-FFF2-40B4-BE49-F238E27FC236}">
                  <a16:creationId xmlns:a16="http://schemas.microsoft.com/office/drawing/2014/main" id="{625ACE8F-6DBB-2270-502F-4BF425272D60}"/>
                </a:ext>
              </a:extLst>
            </p:cNvPr>
            <p:cNvSpPr txBox="1"/>
            <p:nvPr/>
          </p:nvSpPr>
          <p:spPr>
            <a:xfrm>
              <a:off x="912925" y="4282080"/>
              <a:ext cx="1080744" cy="523220"/>
            </a:xfrm>
            <a:prstGeom prst="rect">
              <a:avLst/>
            </a:prstGeom>
            <a:noFill/>
          </p:spPr>
          <p:txBody>
            <a:bodyPr wrap="none" rtlCol="0">
              <a:spAutoFit/>
            </a:bodyPr>
            <a:lstStyle/>
            <a:p>
              <a:pPr algn="ctr" rtl="0"/>
              <a:r>
                <a:rPr lang="ja-jp" sz="1400" b="1">
                  <a:solidFill>
                    <a:schemeClr val="tx1"/>
                  </a:solidFill>
                  <a:latin typeface="Arial" panose="020B0604020202020204" pitchFamily="34" charset="0"/>
                  <a:ea typeface="Roboto" panose="02000000000000000000" pitchFamily="2" charset="0"/>
                  <a:cs typeface="Arial" panose="020B0604020202020204" pitchFamily="34" charset="0"/>
                </a:rPr>
                <a:t>境界</a:t>
              </a:r>
            </a:p>
            <a:p>
              <a:pPr algn="ctr" rtl="0"/>
              <a:r>
                <a:rPr lang="ja-jp" sz="1400" b="1">
                  <a:solidFill>
                    <a:schemeClr val="tx1"/>
                  </a:solidFill>
                  <a:latin typeface="Arial" panose="020B0604020202020204" pitchFamily="34" charset="0"/>
                  <a:ea typeface="Roboto" panose="02000000000000000000" pitchFamily="2" charset="0"/>
                  <a:cs typeface="Arial" panose="020B0604020202020204" pitchFamily="34" charset="0"/>
                </a:rPr>
                <a:t>切除可能</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69" name="TextBox 168">
              <a:extLst>
                <a:ext uri="{FF2B5EF4-FFF2-40B4-BE49-F238E27FC236}">
                  <a16:creationId xmlns:a16="http://schemas.microsoft.com/office/drawing/2014/main" id="{060DEFB3-7A41-031D-7F60-8C983B3F8C47}"/>
                </a:ext>
              </a:extLst>
            </p:cNvPr>
            <p:cNvSpPr txBox="1"/>
            <p:nvPr/>
          </p:nvSpPr>
          <p:spPr>
            <a:xfrm>
              <a:off x="799112" y="5455231"/>
              <a:ext cx="1308371" cy="307777"/>
            </a:xfrm>
            <a:prstGeom prst="rect">
              <a:avLst/>
            </a:prstGeom>
            <a:noFill/>
          </p:spPr>
          <p:txBody>
            <a:bodyPr wrap="none" rtlCol="0">
              <a:spAutoFit/>
            </a:bodyPr>
            <a:lstStyle/>
            <a:p>
              <a:pPr algn="ctr" rtl="0"/>
              <a:r>
                <a:rPr lang="ja-jp" sz="1400" b="1">
                  <a:solidFill>
                    <a:schemeClr val="tx1"/>
                  </a:solidFill>
                  <a:latin typeface="Arial" panose="020B0604020202020204" pitchFamily="34" charset="0"/>
                  <a:ea typeface="Roboto" panose="02000000000000000000" pitchFamily="2" charset="0"/>
                  <a:cs typeface="Arial" panose="020B0604020202020204" pitchFamily="34" charset="0"/>
                </a:rPr>
                <a:t>切除不能</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70" name="TextBox 169">
              <a:extLst>
                <a:ext uri="{FF2B5EF4-FFF2-40B4-BE49-F238E27FC236}">
                  <a16:creationId xmlns:a16="http://schemas.microsoft.com/office/drawing/2014/main" id="{522492FA-160E-962B-4BCB-1080921ADEF4}"/>
                </a:ext>
              </a:extLst>
            </p:cNvPr>
            <p:cNvSpPr txBox="1"/>
            <p:nvPr/>
          </p:nvSpPr>
          <p:spPr>
            <a:xfrm>
              <a:off x="888880" y="3330098"/>
              <a:ext cx="1128834" cy="307777"/>
            </a:xfrm>
            <a:prstGeom prst="rect">
              <a:avLst/>
            </a:prstGeom>
            <a:noFill/>
          </p:spPr>
          <p:txBody>
            <a:bodyPr wrap="none" rtlCol="0">
              <a:spAutoFit/>
            </a:bodyPr>
            <a:lstStyle/>
            <a:p>
              <a:pPr algn="ctr" rtl="0"/>
              <a:r>
                <a:rPr lang="ja-jp" sz="1400" b="1">
                  <a:solidFill>
                    <a:schemeClr val="tx1"/>
                  </a:solidFill>
                  <a:latin typeface="Arial" panose="020B0604020202020204" pitchFamily="34" charset="0"/>
                  <a:ea typeface="Roboto" panose="02000000000000000000" pitchFamily="2" charset="0"/>
                  <a:cs typeface="Arial" panose="020B0604020202020204" pitchFamily="34" charset="0"/>
                </a:rPr>
                <a:t>切除可能</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71" name="TextBox 170">
              <a:extLst>
                <a:ext uri="{FF2B5EF4-FFF2-40B4-BE49-F238E27FC236}">
                  <a16:creationId xmlns:a16="http://schemas.microsoft.com/office/drawing/2014/main" id="{4FFD42B4-FD1F-5307-8093-083FA76F2C5A}"/>
                </a:ext>
              </a:extLst>
            </p:cNvPr>
            <p:cNvSpPr txBox="1"/>
            <p:nvPr/>
          </p:nvSpPr>
          <p:spPr>
            <a:xfrm>
              <a:off x="8590010" y="3321373"/>
              <a:ext cx="979755" cy="307777"/>
            </a:xfrm>
            <a:prstGeom prst="rect">
              <a:avLst/>
            </a:prstGeom>
            <a:noFill/>
          </p:spPr>
          <p:txBody>
            <a:bodyPr wrap="none" rtlCol="0">
              <a:spAutoFit/>
            </a:bodyPr>
            <a:lstStyle/>
            <a:p>
              <a:pPr rtl="0"/>
              <a:r>
                <a:rPr lang="ja-jp" sz="1400" b="1">
                  <a:solidFill>
                    <a:schemeClr val="tx1"/>
                  </a:solidFill>
                  <a:latin typeface="Arial" panose="020B0604020202020204" pitchFamily="34" charset="0"/>
                  <a:ea typeface="Roboto" panose="02000000000000000000" pitchFamily="2" charset="0"/>
                  <a:cs typeface="Arial" panose="020B0604020202020204" pitchFamily="34" charset="0"/>
                </a:rPr>
                <a:t>切除</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72" name="TextBox 171">
              <a:extLst>
                <a:ext uri="{FF2B5EF4-FFF2-40B4-BE49-F238E27FC236}">
                  <a16:creationId xmlns:a16="http://schemas.microsoft.com/office/drawing/2014/main" id="{323470BF-7217-CE2F-8F75-8DB1D07D6287}"/>
                </a:ext>
              </a:extLst>
            </p:cNvPr>
            <p:cNvSpPr txBox="1"/>
            <p:nvPr/>
          </p:nvSpPr>
          <p:spPr>
            <a:xfrm>
              <a:off x="7891065" y="4618458"/>
              <a:ext cx="383438" cy="307777"/>
            </a:xfrm>
            <a:prstGeom prst="rect">
              <a:avLst/>
            </a:prstGeom>
            <a:noFill/>
          </p:spPr>
          <p:txBody>
            <a:bodyPr wrap="none" rtlCol="0">
              <a:spAutoFit/>
            </a:bodyPr>
            <a:lstStyle/>
            <a:p>
              <a:pPr algn="ctr" rtl="0"/>
              <a:r>
                <a:rPr lang="ja-jp" sz="1400" b="1">
                  <a:solidFill>
                    <a:schemeClr val="tx1"/>
                  </a:solidFill>
                  <a:latin typeface="Arial" panose="020B0604020202020204" pitchFamily="34" charset="0"/>
                  <a:ea typeface="Roboto" panose="02000000000000000000" pitchFamily="2" charset="0"/>
                  <a:cs typeface="Arial" panose="020B0604020202020204" pitchFamily="34" charset="0"/>
                </a:rPr>
                <a:t>12</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73" name="TextBox 172">
              <a:extLst>
                <a:ext uri="{FF2B5EF4-FFF2-40B4-BE49-F238E27FC236}">
                  <a16:creationId xmlns:a16="http://schemas.microsoft.com/office/drawing/2014/main" id="{C6F9F3A8-5903-7B34-5331-6CC96A292D83}"/>
                </a:ext>
              </a:extLst>
            </p:cNvPr>
            <p:cNvSpPr txBox="1"/>
            <p:nvPr/>
          </p:nvSpPr>
          <p:spPr>
            <a:xfrm>
              <a:off x="6213558" y="4178741"/>
              <a:ext cx="284052" cy="307777"/>
            </a:xfrm>
            <a:prstGeom prst="rect">
              <a:avLst/>
            </a:prstGeom>
            <a:noFill/>
          </p:spPr>
          <p:txBody>
            <a:bodyPr wrap="none" rtlCol="0">
              <a:spAutoFit/>
            </a:bodyPr>
            <a:lstStyle/>
            <a:p>
              <a:pPr algn="ctr" rtl="0"/>
              <a:r>
                <a:rPr lang="ja-jp" sz="1400" b="1">
                  <a:solidFill>
                    <a:schemeClr val="tx1"/>
                  </a:solidFill>
                  <a:latin typeface="Arial" panose="020B0604020202020204" pitchFamily="34" charset="0"/>
                  <a:ea typeface="Roboto" panose="02000000000000000000" pitchFamily="2" charset="0"/>
                  <a:cs typeface="Arial" panose="020B0604020202020204" pitchFamily="34" charset="0"/>
                </a:rPr>
                <a:t>4</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74" name="TextBox 173">
              <a:extLst>
                <a:ext uri="{FF2B5EF4-FFF2-40B4-BE49-F238E27FC236}">
                  <a16:creationId xmlns:a16="http://schemas.microsoft.com/office/drawing/2014/main" id="{D3F35B22-5C96-EDF4-3418-C3FF25677ACC}"/>
                </a:ext>
              </a:extLst>
            </p:cNvPr>
            <p:cNvSpPr txBox="1"/>
            <p:nvPr/>
          </p:nvSpPr>
          <p:spPr>
            <a:xfrm>
              <a:off x="6213558" y="5118541"/>
              <a:ext cx="284052" cy="307777"/>
            </a:xfrm>
            <a:prstGeom prst="rect">
              <a:avLst/>
            </a:prstGeom>
            <a:noFill/>
          </p:spPr>
          <p:txBody>
            <a:bodyPr wrap="none" rtlCol="0">
              <a:spAutoFit/>
            </a:bodyPr>
            <a:lstStyle/>
            <a:p>
              <a:pPr algn="ctr" rtl="0"/>
              <a:r>
                <a:rPr lang="ja-jp" sz="1400" b="1">
                  <a:solidFill>
                    <a:schemeClr val="tx1"/>
                  </a:solidFill>
                  <a:latin typeface="Arial" panose="020B0604020202020204" pitchFamily="34" charset="0"/>
                  <a:ea typeface="Roboto" panose="02000000000000000000" pitchFamily="2" charset="0"/>
                  <a:cs typeface="Arial" panose="020B0604020202020204" pitchFamily="34" charset="0"/>
                </a:rPr>
                <a:t>8</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75" name="TextBox 174">
              <a:extLst>
                <a:ext uri="{FF2B5EF4-FFF2-40B4-BE49-F238E27FC236}">
                  <a16:creationId xmlns:a16="http://schemas.microsoft.com/office/drawing/2014/main" id="{8925F0F5-965F-BECA-83C1-F7E6482D182A}"/>
                </a:ext>
              </a:extLst>
            </p:cNvPr>
            <p:cNvSpPr txBox="1"/>
            <p:nvPr/>
          </p:nvSpPr>
          <p:spPr>
            <a:xfrm>
              <a:off x="6163865" y="3321373"/>
              <a:ext cx="383438" cy="307777"/>
            </a:xfrm>
            <a:prstGeom prst="rect">
              <a:avLst/>
            </a:prstGeom>
            <a:noFill/>
          </p:spPr>
          <p:txBody>
            <a:bodyPr wrap="none" rtlCol="0">
              <a:spAutoFit/>
            </a:bodyPr>
            <a:lstStyle/>
            <a:p>
              <a:pPr algn="ctr" rtl="0"/>
              <a:r>
                <a:rPr lang="ja-jp" sz="1400" b="1">
                  <a:solidFill>
                    <a:schemeClr val="tx1"/>
                  </a:solidFill>
                  <a:latin typeface="Arial" panose="020B0604020202020204" pitchFamily="34" charset="0"/>
                  <a:ea typeface="Roboto" panose="02000000000000000000" pitchFamily="2" charset="0"/>
                  <a:cs typeface="Arial" panose="020B0604020202020204" pitchFamily="34" charset="0"/>
                </a:rPr>
                <a:t>72</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76" name="TextBox 175">
              <a:extLst>
                <a:ext uri="{FF2B5EF4-FFF2-40B4-BE49-F238E27FC236}">
                  <a16:creationId xmlns:a16="http://schemas.microsoft.com/office/drawing/2014/main" id="{453E9F78-B194-E42F-962F-B07813E28CCA}"/>
                </a:ext>
              </a:extLst>
            </p:cNvPr>
            <p:cNvSpPr txBox="1"/>
            <p:nvPr/>
          </p:nvSpPr>
          <p:spPr>
            <a:xfrm>
              <a:off x="5053624" y="5637416"/>
              <a:ext cx="284052" cy="307777"/>
            </a:xfrm>
            <a:prstGeom prst="rect">
              <a:avLst/>
            </a:prstGeom>
            <a:noFill/>
          </p:spPr>
          <p:txBody>
            <a:bodyPr wrap="none" rtlCol="0">
              <a:spAutoFit/>
            </a:bodyPr>
            <a:lstStyle/>
            <a:p>
              <a:pPr algn="ctr" rtl="0"/>
              <a:r>
                <a:rPr lang="ja-jp" sz="1400" b="1">
                  <a:solidFill>
                    <a:schemeClr val="tx1"/>
                  </a:solidFill>
                  <a:latin typeface="Arial" panose="020B0604020202020204" pitchFamily="34" charset="0"/>
                  <a:ea typeface="Roboto" panose="02000000000000000000" pitchFamily="2" charset="0"/>
                  <a:cs typeface="Arial" panose="020B0604020202020204" pitchFamily="34" charset="0"/>
                </a:rPr>
                <a:t>8</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77" name="TextBox 176">
              <a:extLst>
                <a:ext uri="{FF2B5EF4-FFF2-40B4-BE49-F238E27FC236}">
                  <a16:creationId xmlns:a16="http://schemas.microsoft.com/office/drawing/2014/main" id="{2314720C-2EBD-EDB1-80E3-A0328D46AE47}"/>
                </a:ext>
              </a:extLst>
            </p:cNvPr>
            <p:cNvSpPr txBox="1"/>
            <p:nvPr/>
          </p:nvSpPr>
          <p:spPr>
            <a:xfrm>
              <a:off x="5303521" y="3321373"/>
              <a:ext cx="383438" cy="307777"/>
            </a:xfrm>
            <a:prstGeom prst="rect">
              <a:avLst/>
            </a:prstGeom>
            <a:noFill/>
          </p:spPr>
          <p:txBody>
            <a:bodyPr wrap="none" rtlCol="0">
              <a:spAutoFit/>
            </a:bodyPr>
            <a:lstStyle/>
            <a:p>
              <a:pPr algn="ctr" rtl="0"/>
              <a:r>
                <a:rPr lang="ja-jp" sz="1400" b="1">
                  <a:solidFill>
                    <a:schemeClr val="tx1"/>
                  </a:solidFill>
                  <a:latin typeface="Arial" panose="020B0604020202020204" pitchFamily="34" charset="0"/>
                  <a:ea typeface="Roboto" panose="02000000000000000000" pitchFamily="2" charset="0"/>
                  <a:cs typeface="Arial" panose="020B0604020202020204" pitchFamily="34" charset="0"/>
                </a:rPr>
                <a:t>76</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78" name="TextBox 177">
              <a:extLst>
                <a:ext uri="{FF2B5EF4-FFF2-40B4-BE49-F238E27FC236}">
                  <a16:creationId xmlns:a16="http://schemas.microsoft.com/office/drawing/2014/main" id="{95624C34-7751-1E4A-B6D7-C8FCB2EB6560}"/>
                </a:ext>
              </a:extLst>
            </p:cNvPr>
            <p:cNvSpPr txBox="1"/>
            <p:nvPr/>
          </p:nvSpPr>
          <p:spPr>
            <a:xfrm>
              <a:off x="8211729" y="3321373"/>
              <a:ext cx="383438" cy="307777"/>
            </a:xfrm>
            <a:prstGeom prst="rect">
              <a:avLst/>
            </a:prstGeom>
            <a:noFill/>
          </p:spPr>
          <p:txBody>
            <a:bodyPr wrap="none" rtlCol="0">
              <a:spAutoFit/>
            </a:bodyPr>
            <a:lstStyle/>
            <a:p>
              <a:pPr algn="ctr" rtl="0"/>
              <a:r>
                <a:rPr lang="ja-jp" sz="1400" b="1">
                  <a:solidFill>
                    <a:schemeClr val="tx1"/>
                  </a:solidFill>
                  <a:latin typeface="Arial" panose="020B0604020202020204" pitchFamily="34" charset="0"/>
                  <a:ea typeface="Roboto" panose="02000000000000000000" pitchFamily="2" charset="0"/>
                  <a:cs typeface="Arial" panose="020B0604020202020204" pitchFamily="34" charset="0"/>
                </a:rPr>
                <a:t>72</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79" name="TextBox 178">
              <a:extLst>
                <a:ext uri="{FF2B5EF4-FFF2-40B4-BE49-F238E27FC236}">
                  <a16:creationId xmlns:a16="http://schemas.microsoft.com/office/drawing/2014/main" id="{6DAD5D1E-193A-8A60-4A64-C2D0A93EF600}"/>
                </a:ext>
              </a:extLst>
            </p:cNvPr>
            <p:cNvSpPr txBox="1"/>
            <p:nvPr/>
          </p:nvSpPr>
          <p:spPr>
            <a:xfrm>
              <a:off x="2383726" y="3292717"/>
              <a:ext cx="383438" cy="307777"/>
            </a:xfrm>
            <a:prstGeom prst="rect">
              <a:avLst/>
            </a:prstGeom>
            <a:noFill/>
          </p:spPr>
          <p:txBody>
            <a:bodyPr wrap="none" rtlCol="0">
              <a:spAutoFit/>
            </a:bodyPr>
            <a:lstStyle/>
            <a:p>
              <a:pPr algn="ctr" rtl="0"/>
              <a:r>
                <a:rPr lang="ja-jp" sz="1400" b="1">
                  <a:solidFill>
                    <a:schemeClr val="tx1"/>
                  </a:solidFill>
                  <a:latin typeface="Arial" panose="020B0604020202020204" pitchFamily="34" charset="0"/>
                  <a:ea typeface="Roboto" panose="02000000000000000000" pitchFamily="2" charset="0"/>
                  <a:cs typeface="Arial" panose="020B0604020202020204" pitchFamily="34" charset="0"/>
                </a:rPr>
                <a:t>56</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80" name="TextBox 179">
              <a:extLst>
                <a:ext uri="{FF2B5EF4-FFF2-40B4-BE49-F238E27FC236}">
                  <a16:creationId xmlns:a16="http://schemas.microsoft.com/office/drawing/2014/main" id="{603EBA00-443B-E889-04C0-FC53E1F68D72}"/>
                </a:ext>
              </a:extLst>
            </p:cNvPr>
            <p:cNvSpPr txBox="1"/>
            <p:nvPr/>
          </p:nvSpPr>
          <p:spPr>
            <a:xfrm>
              <a:off x="2383726" y="4351051"/>
              <a:ext cx="383438" cy="307777"/>
            </a:xfrm>
            <a:prstGeom prst="rect">
              <a:avLst/>
            </a:prstGeom>
            <a:noFill/>
          </p:spPr>
          <p:txBody>
            <a:bodyPr wrap="none" rtlCol="0">
              <a:spAutoFit/>
            </a:bodyPr>
            <a:lstStyle/>
            <a:p>
              <a:pPr algn="ctr" rtl="0"/>
              <a:r>
                <a:rPr lang="ja-jp" sz="1400" b="1">
                  <a:solidFill>
                    <a:schemeClr val="tx1"/>
                  </a:solidFill>
                  <a:latin typeface="Arial" panose="020B0604020202020204" pitchFamily="34" charset="0"/>
                  <a:ea typeface="Roboto" panose="02000000000000000000" pitchFamily="2" charset="0"/>
                  <a:cs typeface="Arial" panose="020B0604020202020204" pitchFamily="34" charset="0"/>
                </a:rPr>
                <a:t>28</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81" name="TextBox 180">
              <a:extLst>
                <a:ext uri="{FF2B5EF4-FFF2-40B4-BE49-F238E27FC236}">
                  <a16:creationId xmlns:a16="http://schemas.microsoft.com/office/drawing/2014/main" id="{02B9D006-F100-2DF7-F154-53F4D7775D77}"/>
                </a:ext>
              </a:extLst>
            </p:cNvPr>
            <p:cNvSpPr txBox="1"/>
            <p:nvPr/>
          </p:nvSpPr>
          <p:spPr>
            <a:xfrm>
              <a:off x="3412198" y="4043274"/>
              <a:ext cx="383438" cy="307777"/>
            </a:xfrm>
            <a:prstGeom prst="rect">
              <a:avLst/>
            </a:prstGeom>
            <a:noFill/>
          </p:spPr>
          <p:txBody>
            <a:bodyPr wrap="none" rtlCol="0">
              <a:spAutoFit/>
            </a:bodyPr>
            <a:lstStyle/>
            <a:p>
              <a:pPr algn="ctr" rtl="0"/>
              <a:r>
                <a:rPr lang="ja-jp" sz="1400" b="1">
                  <a:solidFill>
                    <a:schemeClr val="tx1"/>
                  </a:solidFill>
                  <a:latin typeface="Arial" panose="020B0604020202020204" pitchFamily="34" charset="0"/>
                  <a:ea typeface="Roboto" panose="02000000000000000000" pitchFamily="2" charset="0"/>
                  <a:cs typeface="Arial" panose="020B0604020202020204" pitchFamily="34" charset="0"/>
                </a:rPr>
                <a:t>23</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82" name="TextBox 181">
              <a:extLst>
                <a:ext uri="{FF2B5EF4-FFF2-40B4-BE49-F238E27FC236}">
                  <a16:creationId xmlns:a16="http://schemas.microsoft.com/office/drawing/2014/main" id="{319111E2-D434-C241-43A4-34145836EB6D}"/>
                </a:ext>
              </a:extLst>
            </p:cNvPr>
            <p:cNvSpPr txBox="1"/>
            <p:nvPr/>
          </p:nvSpPr>
          <p:spPr>
            <a:xfrm>
              <a:off x="3461891" y="5093509"/>
              <a:ext cx="284052" cy="307777"/>
            </a:xfrm>
            <a:prstGeom prst="rect">
              <a:avLst/>
            </a:prstGeom>
            <a:noFill/>
          </p:spPr>
          <p:txBody>
            <a:bodyPr wrap="none" rtlCol="0">
              <a:spAutoFit/>
            </a:bodyPr>
            <a:lstStyle/>
            <a:p>
              <a:pPr algn="ctr" rtl="0"/>
              <a:r>
                <a:rPr lang="ja-jp" sz="1400" b="1">
                  <a:solidFill>
                    <a:schemeClr val="tx1"/>
                  </a:solidFill>
                  <a:latin typeface="Arial" panose="020B0604020202020204" pitchFamily="34" charset="0"/>
                  <a:ea typeface="Roboto" panose="02000000000000000000" pitchFamily="2" charset="0"/>
                  <a:cs typeface="Arial" panose="020B0604020202020204" pitchFamily="34" charset="0"/>
                </a:rPr>
                <a:t>5</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83" name="TextBox 182">
              <a:extLst>
                <a:ext uri="{FF2B5EF4-FFF2-40B4-BE49-F238E27FC236}">
                  <a16:creationId xmlns:a16="http://schemas.microsoft.com/office/drawing/2014/main" id="{B9E3C6D4-EA87-D474-41E2-AD307322DBED}"/>
                </a:ext>
              </a:extLst>
            </p:cNvPr>
            <p:cNvSpPr txBox="1"/>
            <p:nvPr/>
          </p:nvSpPr>
          <p:spPr>
            <a:xfrm>
              <a:off x="3412198" y="3176209"/>
              <a:ext cx="383438" cy="307777"/>
            </a:xfrm>
            <a:prstGeom prst="rect">
              <a:avLst/>
            </a:prstGeom>
            <a:noFill/>
          </p:spPr>
          <p:txBody>
            <a:bodyPr wrap="none" rtlCol="0">
              <a:spAutoFit/>
            </a:bodyPr>
            <a:lstStyle/>
            <a:p>
              <a:pPr algn="ctr" rtl="0"/>
              <a:r>
                <a:rPr lang="ja-jp" sz="1400" b="1">
                  <a:solidFill>
                    <a:schemeClr val="tx1"/>
                  </a:solidFill>
                  <a:latin typeface="Arial" panose="020B0604020202020204" pitchFamily="34" charset="0"/>
                  <a:ea typeface="Roboto" panose="02000000000000000000" pitchFamily="2" charset="0"/>
                  <a:cs typeface="Arial" panose="020B0604020202020204" pitchFamily="34" charset="0"/>
                </a:rPr>
                <a:t>53</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84" name="TextBox 183">
              <a:extLst>
                <a:ext uri="{FF2B5EF4-FFF2-40B4-BE49-F238E27FC236}">
                  <a16:creationId xmlns:a16="http://schemas.microsoft.com/office/drawing/2014/main" id="{AB0F5457-2EDC-930B-DAC7-3469344116E4}"/>
                </a:ext>
              </a:extLst>
            </p:cNvPr>
            <p:cNvSpPr txBox="1"/>
            <p:nvPr/>
          </p:nvSpPr>
          <p:spPr>
            <a:xfrm>
              <a:off x="3461891" y="4627842"/>
              <a:ext cx="284052" cy="307777"/>
            </a:xfrm>
            <a:prstGeom prst="rect">
              <a:avLst/>
            </a:prstGeom>
            <a:noFill/>
          </p:spPr>
          <p:txBody>
            <a:bodyPr wrap="none" rtlCol="0">
              <a:spAutoFit/>
            </a:bodyPr>
            <a:lstStyle/>
            <a:p>
              <a:pPr algn="ctr" rtl="0"/>
              <a:r>
                <a:rPr lang="ja-jp" sz="1400" b="1">
                  <a:solidFill>
                    <a:schemeClr val="tx1"/>
                  </a:solidFill>
                  <a:latin typeface="Arial" panose="020B0604020202020204" pitchFamily="34" charset="0"/>
                  <a:ea typeface="Roboto" panose="02000000000000000000" pitchFamily="2" charset="0"/>
                  <a:cs typeface="Arial" panose="020B0604020202020204" pitchFamily="34" charset="0"/>
                </a:rPr>
                <a:t>3</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85" name="TextBox 184">
              <a:extLst>
                <a:ext uri="{FF2B5EF4-FFF2-40B4-BE49-F238E27FC236}">
                  <a16:creationId xmlns:a16="http://schemas.microsoft.com/office/drawing/2014/main" id="{9B32AC08-0528-DE4C-B2D6-5450DEF9952A}"/>
                </a:ext>
              </a:extLst>
            </p:cNvPr>
            <p:cNvSpPr txBox="1"/>
            <p:nvPr/>
          </p:nvSpPr>
          <p:spPr>
            <a:xfrm>
              <a:off x="9803425" y="4178740"/>
              <a:ext cx="284052" cy="307777"/>
            </a:xfrm>
            <a:prstGeom prst="rect">
              <a:avLst/>
            </a:prstGeom>
            <a:noFill/>
          </p:spPr>
          <p:txBody>
            <a:bodyPr wrap="square" rtlCol="0">
              <a:spAutoFit/>
            </a:bodyPr>
            <a:lstStyle/>
            <a:p>
              <a:pPr algn="ctr" rtl="0"/>
              <a:r>
                <a:rPr lang="ja-jp" sz="1400" b="1">
                  <a:solidFill>
                    <a:schemeClr val="tx1"/>
                  </a:solidFill>
                  <a:latin typeface="Arial" panose="020B0604020202020204" pitchFamily="34" charset="0"/>
                  <a:ea typeface="Roboto" panose="02000000000000000000" pitchFamily="2" charset="0"/>
                  <a:cs typeface="Arial" panose="020B0604020202020204" pitchFamily="34" charset="0"/>
                </a:rPr>
                <a:t>8</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86" name="TextBox 185">
              <a:extLst>
                <a:ext uri="{FF2B5EF4-FFF2-40B4-BE49-F238E27FC236}">
                  <a16:creationId xmlns:a16="http://schemas.microsoft.com/office/drawing/2014/main" id="{98E69DF6-B8E4-8196-27F5-AD9370423F88}"/>
                </a:ext>
              </a:extLst>
            </p:cNvPr>
            <p:cNvSpPr txBox="1"/>
            <p:nvPr/>
          </p:nvSpPr>
          <p:spPr>
            <a:xfrm>
              <a:off x="9803425" y="4847607"/>
              <a:ext cx="284052" cy="307777"/>
            </a:xfrm>
            <a:prstGeom prst="rect">
              <a:avLst/>
            </a:prstGeom>
            <a:noFill/>
          </p:spPr>
          <p:txBody>
            <a:bodyPr wrap="square" rtlCol="0">
              <a:spAutoFit/>
            </a:bodyPr>
            <a:lstStyle/>
            <a:p>
              <a:pPr algn="ctr" rtl="0"/>
              <a:r>
                <a:rPr lang="ja-jp" sz="1400" b="1">
                  <a:solidFill>
                    <a:schemeClr val="tx1"/>
                  </a:solidFill>
                  <a:latin typeface="Arial" panose="020B0604020202020204" pitchFamily="34" charset="0"/>
                  <a:ea typeface="Roboto" panose="02000000000000000000" pitchFamily="2" charset="0"/>
                  <a:cs typeface="Arial" panose="020B0604020202020204" pitchFamily="34" charset="0"/>
                </a:rPr>
                <a:t>4</a:t>
              </a:r>
              <a:endParaRPr lang="en-GB" sz="1400" b="1" dirty="0">
                <a:solidFill>
                  <a:schemeClr val="tx1"/>
                </a:solidFill>
                <a:latin typeface="Arial" panose="020B0604020202020204" pitchFamily="34" charset="0"/>
                <a:ea typeface="Roboto" panose="02000000000000000000" pitchFamily="2" charset="0"/>
                <a:cs typeface="Arial" panose="020B0604020202020204" pitchFamily="34" charset="0"/>
              </a:endParaRPr>
            </a:p>
          </p:txBody>
        </p:sp>
      </p:grpSp>
      <p:sp>
        <p:nvSpPr>
          <p:cNvPr id="2" name="Rectangle 9">
            <a:extLst>
              <a:ext uri="{FF2B5EF4-FFF2-40B4-BE49-F238E27FC236}">
                <a16:creationId xmlns:a16="http://schemas.microsoft.com/office/drawing/2014/main" id="{3D3F4A48-094C-FCB6-66D4-9480CE5AA06F}"/>
              </a:ext>
            </a:extLst>
          </p:cNvPr>
          <p:cNvSpPr txBox="1">
            <a:spLocks noChangeArrowheads="1"/>
          </p:cNvSpPr>
          <p:nvPr/>
        </p:nvSpPr>
        <p:spPr bwMode="auto">
          <a:xfrm>
            <a:off x="2937386" y="1666077"/>
            <a:ext cx="6317228" cy="3513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ctr" defTabSz="914400" rtl="0" eaLnBrk="1" fontAlgn="base" latinLnBrk="0" hangingPunct="1">
              <a:lnSpc>
                <a:spcPct val="100000"/>
              </a:lnSpc>
              <a:spcBef>
                <a:spcPts val="0"/>
              </a:spcBef>
              <a:spcAft>
                <a:spcPts val="600"/>
              </a:spcAft>
              <a:buClr>
                <a:srgbClr val="002850"/>
              </a:buClr>
              <a:buSzPct val="110000"/>
              <a:buFontTx/>
              <a:buNone/>
              <a:tabLst/>
              <a:defRPr/>
            </a:pPr>
            <a:r>
              <a:rPr lang="ja-jp" sz="1800" b="1" kern="1200">
                <a:solidFill>
                  <a:srgbClr val="363636"/>
                </a:solidFill>
                <a:cs typeface="Arial"/>
                <a:sym typeface="Helvetica"/>
              </a:rPr>
              <a:t>切除可能性の変化及び受けた局所治療 </a:t>
            </a:r>
            <a:endParaRPr kumimoji="0" lang="en-GB" sz="1800" b="1" i="0" u="none" strike="noStrike" kern="1200" cap="none" spc="0" normalizeH="0" baseline="0" noProof="0" dirty="0">
              <a:ln>
                <a:noFill/>
              </a:ln>
              <a:solidFill>
                <a:srgbClr val="363636"/>
              </a:solidFill>
              <a:effectLst/>
              <a:uLnTx/>
              <a:uFillTx/>
              <a:cs typeface="Arial"/>
              <a:sym typeface="Helvetica"/>
            </a:endParaRPr>
          </a:p>
          <a:p>
            <a:pPr marL="250825" marR="0" lvl="0" indent="-250825" algn="ctr"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800" b="1" i="0" u="none" strike="noStrike" kern="1200" cap="none" spc="0" normalizeH="0" baseline="0" noProof="0" dirty="0">
              <a:ln>
                <a:noFill/>
              </a:ln>
              <a:solidFill>
                <a:srgbClr val="363636"/>
              </a:solidFill>
              <a:effectLst/>
              <a:uLnTx/>
              <a:uFillTx/>
              <a:cs typeface="Arial"/>
              <a:sym typeface="Helvetica"/>
            </a:endParaRPr>
          </a:p>
        </p:txBody>
      </p:sp>
    </p:spTree>
    <p:extLst>
      <p:ext uri="{BB962C8B-B14F-4D97-AF65-F5344CB8AC3E}">
        <p14:creationId xmlns:p14="http://schemas.microsoft.com/office/powerpoint/2010/main" val="12741632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C90731-4B45-E225-CE62-179360750C2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0E2315FF-9AE9-3A41-3F75-74896699A73C}"/>
              </a:ext>
            </a:extLst>
          </p:cNvPr>
          <p:cNvSpPr>
            <a:spLocks noGrp="1"/>
          </p:cNvSpPr>
          <p:nvPr>
            <p:ph type="title"/>
          </p:nvPr>
        </p:nvSpPr>
        <p:spPr>
          <a:xfrm>
            <a:off x="304799" y="107693"/>
            <a:ext cx="11813059" cy="939801"/>
          </a:xfrm>
        </p:spPr>
        <p:txBody>
          <a:bodyPr rtlCol="0"/>
          <a:lstStyle/>
          <a:p>
            <a:pPr rtl="0">
              <a:lnSpc>
                <a:spcPct val="80000"/>
              </a:lnSpc>
            </a:pPr>
            <a:r>
              <a:rPr lang="ja-jp" noProof="0" dirty="0">
                <a:latin typeface="+mn-lt"/>
              </a:rPr>
              <a:t>LBA65：切除可能または境界切除可能なステージIIB-IIIB NSCLC患者（pts）を対象とした術前補助デュルバルマブ（D）＋化学療法（CT）後に手術（Sx）＋術後補助療法（D）またはCRT＋統合Dを行う：第2相MDT-BRIDGE試験の中間解析（IA）</a:t>
            </a:r>
            <a:r>
              <a:rPr lang="en-GB" altLang="ja-JP" noProof="0" dirty="0">
                <a:latin typeface="+mn-lt"/>
              </a:rPr>
              <a:t>-</a:t>
            </a:r>
            <a:r>
              <a:rPr lang="ja-jp" noProof="0" dirty="0">
                <a:latin typeface="+mn-lt"/>
              </a:rPr>
              <a:t> Reck M他</a:t>
            </a:r>
          </a:p>
        </p:txBody>
      </p:sp>
      <p:sp>
        <p:nvSpPr>
          <p:cNvPr id="29" name="Content Placeholder 7">
            <a:extLst>
              <a:ext uri="{FF2B5EF4-FFF2-40B4-BE49-F238E27FC236}">
                <a16:creationId xmlns:a16="http://schemas.microsoft.com/office/drawing/2014/main" id="{96ED1EE8-322F-24F1-9166-C29AC6A67C14}"/>
              </a:ext>
            </a:extLst>
          </p:cNvPr>
          <p:cNvSpPr>
            <a:spLocks noGrp="1"/>
          </p:cNvSpPr>
          <p:nvPr>
            <p:ph idx="1"/>
          </p:nvPr>
        </p:nvSpPr>
        <p:spPr>
          <a:xfrm>
            <a:off x="304799" y="1246909"/>
            <a:ext cx="11033761" cy="5055650"/>
          </a:xfrm>
        </p:spPr>
        <p:txBody>
          <a:bodyPr rtlCol="0"/>
          <a:lstStyle/>
          <a:p>
            <a:r>
              <a:rPr lang="ja-jp" b="1" noProof="0" dirty="0"/>
              <a:t>主な</a:t>
            </a:r>
            <a:r>
              <a:rPr lang="ja-jp" b="1" noProof="0" dirty="0">
                <a:solidFill>
                  <a:srgbClr val="000000"/>
                </a:solidFill>
              </a:rPr>
              <a:t>結</a:t>
            </a:r>
            <a:r>
              <a:rPr lang="ja-jp" b="1" noProof="0" dirty="0">
                <a:solidFill>
                  <a:srgbClr val="363636"/>
                </a:solidFill>
              </a:rPr>
              <a:t>果</a:t>
            </a:r>
            <a:endParaRPr lang="en-GB" b="1" dirty="0"/>
          </a:p>
          <a:p>
            <a:pPr lvl="1">
              <a:spcBef>
                <a:spcPts val="28200"/>
              </a:spcBef>
            </a:pPr>
            <a:r>
              <a:rPr lang="en-US" altLang="ja-JP" dirty="0"/>
              <a:t>pCR</a:t>
            </a:r>
            <a:r>
              <a:rPr lang="ja-JP" altLang="en-US" dirty="0"/>
              <a:t>率は、有効性解析対象集団（術前療法後の切除可能患者</a:t>
            </a:r>
            <a:r>
              <a:rPr lang="en-US" altLang="ja-JP" dirty="0"/>
              <a:t>76</a:t>
            </a:r>
            <a:r>
              <a:rPr lang="ja-JP" altLang="en-US" dirty="0"/>
              <a:t>名）</a:t>
            </a:r>
            <a:br>
              <a:rPr lang="en-GB" altLang="ja-JP" dirty="0"/>
            </a:br>
            <a:r>
              <a:rPr lang="ja-JP" altLang="en-US" dirty="0"/>
              <a:t>において</a:t>
            </a:r>
            <a:r>
              <a:rPr lang="en-US" altLang="ja-JP" dirty="0"/>
              <a:t>27.6%</a:t>
            </a:r>
            <a:r>
              <a:rPr lang="ja-JP" altLang="en-US" dirty="0"/>
              <a:t>であった。</a:t>
            </a:r>
            <a:endParaRPr lang="de-DE" dirty="0"/>
          </a:p>
        </p:txBody>
      </p:sp>
      <p:sp>
        <p:nvSpPr>
          <p:cNvPr id="30" name="Text Placeholder 4">
            <a:extLst>
              <a:ext uri="{FF2B5EF4-FFF2-40B4-BE49-F238E27FC236}">
                <a16:creationId xmlns:a16="http://schemas.microsoft.com/office/drawing/2014/main" id="{75800BB4-6897-9A5C-1732-CB66E281C4CA}"/>
              </a:ext>
            </a:extLst>
          </p:cNvPr>
          <p:cNvSpPr>
            <a:spLocks noGrp="1"/>
          </p:cNvSpPr>
          <p:nvPr>
            <p:ph type="body" sz="quarter" idx="11"/>
          </p:nvPr>
        </p:nvSpPr>
        <p:spPr>
          <a:xfrm>
            <a:off x="6379633" y="6521312"/>
            <a:ext cx="5507567" cy="200025"/>
          </a:xfrm>
        </p:spPr>
        <p:txBody>
          <a:bodyPr rtlCol="0"/>
          <a:lstStyle/>
          <a:p>
            <a:pPr rtl="0"/>
            <a:r>
              <a:rPr lang="ja-jp" noProof="0" dirty="0"/>
              <a:t>Reck M他Ann Oncol 2025;36((補遺):Abstr LBA65</a:t>
            </a:r>
          </a:p>
        </p:txBody>
      </p:sp>
      <p:graphicFrame>
        <p:nvGraphicFramePr>
          <p:cNvPr id="2" name="Table 1">
            <a:extLst>
              <a:ext uri="{FF2B5EF4-FFF2-40B4-BE49-F238E27FC236}">
                <a16:creationId xmlns:a16="http://schemas.microsoft.com/office/drawing/2014/main" id="{0B436F51-71E9-4F50-B667-300C14FB1BA4}"/>
              </a:ext>
            </a:extLst>
          </p:cNvPr>
          <p:cNvGraphicFramePr>
            <a:graphicFrameLocks noGrp="1"/>
          </p:cNvGraphicFramePr>
          <p:nvPr>
            <p:extLst>
              <p:ext uri="{D42A27DB-BD31-4B8C-83A1-F6EECF244321}">
                <p14:modId xmlns:p14="http://schemas.microsoft.com/office/powerpoint/2010/main" val="3562073361"/>
              </p:ext>
            </p:extLst>
          </p:nvPr>
        </p:nvGraphicFramePr>
        <p:xfrm>
          <a:off x="119268" y="1919546"/>
          <a:ext cx="6950886" cy="2637600"/>
        </p:xfrm>
        <a:graphic>
          <a:graphicData uri="http://schemas.openxmlformats.org/drawingml/2006/table">
            <a:tbl>
              <a:tblPr firstRow="1" bandRow="1">
                <a:tableStyleId>{69012ECD-51FC-41F1-AA8D-1B2483CD663E}</a:tableStyleId>
              </a:tblPr>
              <a:tblGrid>
                <a:gridCol w="2383965">
                  <a:extLst>
                    <a:ext uri="{9D8B030D-6E8A-4147-A177-3AD203B41FA5}">
                      <a16:colId xmlns:a16="http://schemas.microsoft.com/office/drawing/2014/main" val="537766886"/>
                    </a:ext>
                  </a:extLst>
                </a:gridCol>
                <a:gridCol w="1522307">
                  <a:extLst>
                    <a:ext uri="{9D8B030D-6E8A-4147-A177-3AD203B41FA5}">
                      <a16:colId xmlns:a16="http://schemas.microsoft.com/office/drawing/2014/main" val="1125791967"/>
                    </a:ext>
                  </a:extLst>
                </a:gridCol>
                <a:gridCol w="1522307">
                  <a:extLst>
                    <a:ext uri="{9D8B030D-6E8A-4147-A177-3AD203B41FA5}">
                      <a16:colId xmlns:a16="http://schemas.microsoft.com/office/drawing/2014/main" val="690993230"/>
                    </a:ext>
                  </a:extLst>
                </a:gridCol>
                <a:gridCol w="1522307">
                  <a:extLst>
                    <a:ext uri="{9D8B030D-6E8A-4147-A177-3AD203B41FA5}">
                      <a16:colId xmlns:a16="http://schemas.microsoft.com/office/drawing/2014/main" val="2863880278"/>
                    </a:ext>
                  </a:extLst>
                </a:gridCol>
              </a:tblGrid>
              <a:tr h="217902">
                <a:tc>
                  <a:txBody>
                    <a:bodyPr/>
                    <a:lstStyle/>
                    <a:p>
                      <a:pPr rtl="0"/>
                      <a:endParaRPr lang="en-GB" sz="1400" noProof="0" dirty="0">
                        <a:solidFill>
                          <a:schemeClr val="tx2"/>
                        </a:solidFill>
                        <a:latin typeface="+mn-lt"/>
                      </a:endParaRPr>
                    </a:p>
                  </a:txBody>
                  <a:tcPr marT="36000" marB="36000" anchor="b"/>
                </a:tc>
                <a:tc>
                  <a:txBody>
                    <a:bodyPr/>
                    <a:lstStyle/>
                    <a:p>
                      <a:pPr algn="ctr" rtl="0"/>
                      <a:r>
                        <a:rPr lang="ja-jp" sz="1400" noProof="0">
                          <a:solidFill>
                            <a:schemeClr val="tx2"/>
                          </a:solidFill>
                          <a:latin typeface="+mn-lt"/>
                        </a:rPr>
                        <a:t>全患者</a:t>
                      </a:r>
                    </a:p>
                    <a:p>
                      <a:pPr algn="ctr" rtl="0"/>
                      <a:r>
                        <a:rPr lang="ja-jp" sz="1400" noProof="0">
                          <a:solidFill>
                            <a:schemeClr val="tx2"/>
                          </a:solidFill>
                          <a:latin typeface="+mn-lt"/>
                        </a:rPr>
                        <a:t>（n=84）</a:t>
                      </a:r>
                    </a:p>
                  </a:txBody>
                  <a:tcPr marT="36000" marB="36000" anchor="b"/>
                </a:tc>
                <a:tc>
                  <a:txBody>
                    <a:bodyPr/>
                    <a:lstStyle/>
                    <a:p>
                      <a:pPr algn="ctr" rtl="0"/>
                      <a:r>
                        <a:rPr lang="ja-jp" sz="1400" noProof="0">
                          <a:solidFill>
                            <a:schemeClr val="tx2"/>
                          </a:solidFill>
                          <a:latin typeface="+mn-lt"/>
                        </a:rPr>
                        <a:t>ベースライン切除可能 </a:t>
                      </a:r>
                    </a:p>
                    <a:p>
                      <a:pPr algn="ctr" rtl="0"/>
                      <a:r>
                        <a:rPr lang="ja-jp" sz="1400" noProof="0">
                          <a:solidFill>
                            <a:schemeClr val="tx2"/>
                          </a:solidFill>
                          <a:latin typeface="+mn-lt"/>
                        </a:rPr>
                        <a:t>（n=56）</a:t>
                      </a:r>
                    </a:p>
                  </a:txBody>
                  <a:tcPr marT="36000" marB="36000" anchor="b"/>
                </a:tc>
                <a:tc>
                  <a:txBody>
                    <a:bodyPr/>
                    <a:lstStyle/>
                    <a:p>
                      <a:pPr algn="ctr" rtl="0"/>
                      <a:r>
                        <a:rPr lang="ja-jp" sz="1400" noProof="0">
                          <a:solidFill>
                            <a:schemeClr val="tx2"/>
                          </a:solidFill>
                          <a:latin typeface="+mn-lt"/>
                        </a:rPr>
                        <a:t>ベースライン境界切除可能</a:t>
                      </a:r>
                    </a:p>
                    <a:p>
                      <a:pPr algn="ctr" rtl="0"/>
                      <a:r>
                        <a:rPr lang="ja-jp" sz="1400" noProof="0">
                          <a:solidFill>
                            <a:schemeClr val="tx2"/>
                          </a:solidFill>
                          <a:latin typeface="+mn-lt"/>
                        </a:rPr>
                        <a:t>（n=28）</a:t>
                      </a:r>
                    </a:p>
                  </a:txBody>
                  <a:tcPr marT="36000" marB="36000" anchor="b"/>
                </a:tc>
                <a:extLst>
                  <a:ext uri="{0D108BD9-81ED-4DB2-BD59-A6C34878D82A}">
                    <a16:rowId xmlns:a16="http://schemas.microsoft.com/office/drawing/2014/main" val="2020270792"/>
                  </a:ext>
                </a:extLst>
              </a:tr>
              <a:tr h="285360">
                <a:tc>
                  <a:txBody>
                    <a:bodyPr/>
                    <a:lstStyle/>
                    <a:p>
                      <a:pPr rtl="0"/>
                      <a:r>
                        <a:rPr lang="ja-jp" sz="1400" b="0" noProof="0">
                          <a:latin typeface="+mn-lt"/>
                        </a:rPr>
                        <a:t>切除率, % （95%）</a:t>
                      </a:r>
                    </a:p>
                  </a:txBody>
                  <a:tcPr marT="36000" marB="36000" anchor="ctr"/>
                </a:tc>
                <a:tc>
                  <a:txBody>
                    <a:bodyPr/>
                    <a:lstStyle/>
                    <a:p>
                      <a:pPr algn="ctr" rtl="0"/>
                      <a:r>
                        <a:rPr lang="ja-jp" sz="1400" noProof="0">
                          <a:latin typeface="+mn-lt"/>
                        </a:rPr>
                        <a:t>85.7 (76.4, 92.4)</a:t>
                      </a:r>
                    </a:p>
                  </a:txBody>
                  <a:tcPr marT="36000" marB="36000" anchor="ctr"/>
                </a:tc>
                <a:tc>
                  <a:txBody>
                    <a:bodyPr/>
                    <a:lstStyle/>
                    <a:p>
                      <a:pPr algn="ctr" rtl="0"/>
                      <a:r>
                        <a:rPr lang="ja-jp" sz="1400" noProof="0">
                          <a:latin typeface="+mn-lt"/>
                        </a:rPr>
                        <a:t>92.9 (82.7, 98.0)</a:t>
                      </a:r>
                    </a:p>
                  </a:txBody>
                  <a:tcPr marT="36000" marB="36000" anchor="ctr"/>
                </a:tc>
                <a:tc>
                  <a:txBody>
                    <a:bodyPr/>
                    <a:lstStyle/>
                    <a:p>
                      <a:pPr algn="ctr" rtl="0"/>
                      <a:r>
                        <a:rPr lang="ja-jp" sz="1400" noProof="0">
                          <a:latin typeface="+mn-lt"/>
                        </a:rPr>
                        <a:t>71.4 (51.3, 86.8)</a:t>
                      </a:r>
                    </a:p>
                  </a:txBody>
                  <a:tcPr marT="36000" marB="36000" anchor="ctr"/>
                </a:tc>
                <a:extLst>
                  <a:ext uri="{0D108BD9-81ED-4DB2-BD59-A6C34878D82A}">
                    <a16:rowId xmlns:a16="http://schemas.microsoft.com/office/drawing/2014/main" val="3607908326"/>
                  </a:ext>
                </a:extLst>
              </a:tr>
              <a:tr h="285360">
                <a:tc>
                  <a:txBody>
                    <a:bodyPr/>
                    <a:lstStyle/>
                    <a:p>
                      <a:pPr rtl="0"/>
                      <a:r>
                        <a:rPr lang="ja-jp" sz="1400" b="0" noProof="0">
                          <a:latin typeface="+mn-lt"/>
                        </a:rPr>
                        <a:t>切除成績、n</a:t>
                      </a:r>
                    </a:p>
                  </a:txBody>
                  <a:tcPr marL="90000" marT="36000" marB="36000" anchor="ctr"/>
                </a:tc>
                <a:tc>
                  <a:txBody>
                    <a:bodyPr/>
                    <a:lstStyle/>
                    <a:p>
                      <a:pPr algn="ctr" rtl="0"/>
                      <a:r>
                        <a:rPr lang="ja-jp" sz="1400" noProof="0">
                          <a:latin typeface="+mn-lt"/>
                        </a:rPr>
                        <a:t>72</a:t>
                      </a:r>
                    </a:p>
                  </a:txBody>
                  <a:tcPr marT="36000" marB="36000" anchor="ctr"/>
                </a:tc>
                <a:tc>
                  <a:txBody>
                    <a:bodyPr/>
                    <a:lstStyle/>
                    <a:p>
                      <a:pPr algn="ctr" rtl="0"/>
                      <a:r>
                        <a:rPr lang="ja-jp" sz="1400" noProof="0">
                          <a:latin typeface="+mn-lt"/>
                        </a:rPr>
                        <a:t>52</a:t>
                      </a:r>
                    </a:p>
                  </a:txBody>
                  <a:tcPr marT="36000" marB="36000" anchor="ctr"/>
                </a:tc>
                <a:tc>
                  <a:txBody>
                    <a:bodyPr/>
                    <a:lstStyle/>
                    <a:p>
                      <a:pPr algn="ctr" rtl="0"/>
                      <a:r>
                        <a:rPr lang="ja-jp" sz="1400" noProof="0">
                          <a:latin typeface="+mn-lt"/>
                        </a:rPr>
                        <a:t>20</a:t>
                      </a:r>
                    </a:p>
                  </a:txBody>
                  <a:tcPr marT="36000" marB="36000" anchor="ctr"/>
                </a:tc>
                <a:extLst>
                  <a:ext uri="{0D108BD9-81ED-4DB2-BD59-A6C34878D82A}">
                    <a16:rowId xmlns:a16="http://schemas.microsoft.com/office/drawing/2014/main" val="1790711121"/>
                  </a:ext>
                </a:extLst>
              </a:tr>
              <a:tr h="285360">
                <a:tc>
                  <a:txBody>
                    <a:bodyPr/>
                    <a:lstStyle/>
                    <a:p>
                      <a:pPr rtl="0"/>
                      <a:r>
                        <a:rPr lang="ja-jp" sz="1400" noProof="0">
                          <a:latin typeface="+mn-lt"/>
                        </a:rPr>
                        <a:t>R0、</a:t>
                      </a:r>
                      <a:r>
                        <a:rPr lang="ja-jp" sz="1400" b="0" noProof="0">
                          <a:latin typeface="+mn-lt"/>
                        </a:rPr>
                        <a:t>%（95%信頼区間）</a:t>
                      </a:r>
                      <a:endParaRPr lang="en-GB" sz="1400" noProof="0" dirty="0">
                        <a:latin typeface="+mn-lt"/>
                      </a:endParaRP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94.4 (86.4, 98.5)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98.1 (89.7, 100)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85.0 (62.1, 96.8)</a:t>
                      </a:r>
                    </a:p>
                  </a:txBody>
                  <a:tcPr marT="36000" marB="36000" anchor="ctr"/>
                </a:tc>
                <a:extLst>
                  <a:ext uri="{0D108BD9-81ED-4DB2-BD59-A6C34878D82A}">
                    <a16:rowId xmlns:a16="http://schemas.microsoft.com/office/drawing/2014/main" val="2958156011"/>
                  </a:ext>
                </a:extLst>
              </a:tr>
              <a:tr h="285360">
                <a:tc>
                  <a:txBody>
                    <a:bodyPr/>
                    <a:lstStyle/>
                    <a:p>
                      <a:pPr rtl="0"/>
                      <a:r>
                        <a:rPr lang="ja-jp" sz="1400" noProof="0">
                          <a:latin typeface="+mn-lt"/>
                        </a:rPr>
                        <a:t>R1, </a:t>
                      </a:r>
                      <a:r>
                        <a:rPr lang="ja-jp" sz="1400" b="0" noProof="0">
                          <a:latin typeface="+mn-lt"/>
                        </a:rPr>
                        <a:t>%（95%信頼区間）</a:t>
                      </a:r>
                      <a:endParaRPr lang="en-GB" sz="1400" noProof="0" dirty="0">
                        <a:latin typeface="+mn-lt"/>
                      </a:endParaRP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1.4 (0, 7.5)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1.9 (0, 10.3)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0 (0, 16.8)</a:t>
                      </a:r>
                    </a:p>
                  </a:txBody>
                  <a:tcPr marT="36000" marB="36000" anchor="ctr"/>
                </a:tc>
                <a:extLst>
                  <a:ext uri="{0D108BD9-81ED-4DB2-BD59-A6C34878D82A}">
                    <a16:rowId xmlns:a16="http://schemas.microsoft.com/office/drawing/2014/main" val="3395634261"/>
                  </a:ext>
                </a:extLst>
              </a:tr>
              <a:tr h="285360">
                <a:tc>
                  <a:txBody>
                    <a:bodyPr/>
                    <a:lstStyle/>
                    <a:p>
                      <a:pPr rtl="0"/>
                      <a:r>
                        <a:rPr lang="ja-jp" sz="1400" noProof="0">
                          <a:latin typeface="+mn-lt"/>
                        </a:rPr>
                        <a:t>R2、</a:t>
                      </a:r>
                      <a:r>
                        <a:rPr lang="ja-jp" sz="1400" b="0" noProof="0">
                          <a:latin typeface="+mn-lt"/>
                        </a:rPr>
                        <a:t>%（95%信頼区間）</a:t>
                      </a:r>
                      <a:endParaRPr lang="en-GB" sz="1400" noProof="0" dirty="0">
                        <a:latin typeface="+mn-lt"/>
                      </a:endParaRP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1.4 (0, 7.5)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0 (0, 6.8)</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5.0 (0.1, 24.9)</a:t>
                      </a:r>
                    </a:p>
                  </a:txBody>
                  <a:tcPr marT="36000" marB="36000" anchor="ctr"/>
                </a:tc>
                <a:extLst>
                  <a:ext uri="{0D108BD9-81ED-4DB2-BD59-A6C34878D82A}">
                    <a16:rowId xmlns:a16="http://schemas.microsoft.com/office/drawing/2014/main" val="1227962737"/>
                  </a:ext>
                </a:extLst>
              </a:tr>
              <a:tr h="285360">
                <a:tc>
                  <a:txBody>
                    <a:bodyPr/>
                    <a:lstStyle/>
                    <a:p>
                      <a:pPr rtl="0"/>
                      <a:r>
                        <a:rPr lang="ja-jp" sz="1400" noProof="0" dirty="0">
                          <a:latin typeface="+mn-lt"/>
                        </a:rPr>
                        <a:t>NEまたは欠損,</a:t>
                      </a:r>
                      <a:r>
                        <a:rPr lang="ja-jp" sz="1400" b="0" noProof="0" dirty="0">
                          <a:latin typeface="+mn-lt"/>
                        </a:rPr>
                        <a:t>%（95%信頼区間）</a:t>
                      </a:r>
                      <a:endParaRPr lang="en-GB" sz="1400" noProof="0" dirty="0">
                        <a:latin typeface="+mn-lt"/>
                      </a:endParaRP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2.8 (0.3, 9.7)</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0 (0, 6.8)</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dirty="0">
                          <a:ln>
                            <a:noFill/>
                          </a:ln>
                          <a:solidFill>
                            <a:srgbClr val="363636"/>
                          </a:solidFill>
                          <a:effectLst/>
                          <a:uLnTx/>
                          <a:uFillTx/>
                          <a:latin typeface="+mn-lt"/>
                          <a:ea typeface="+mn-ea"/>
                          <a:cs typeface="+mn-cs"/>
                        </a:rPr>
                        <a:t>10.0 (1.2, 31.7)</a:t>
                      </a:r>
                    </a:p>
                  </a:txBody>
                  <a:tcPr marT="36000" marB="36000" anchor="ctr"/>
                </a:tc>
                <a:extLst>
                  <a:ext uri="{0D108BD9-81ED-4DB2-BD59-A6C34878D82A}">
                    <a16:rowId xmlns:a16="http://schemas.microsoft.com/office/drawing/2014/main" val="1967770251"/>
                  </a:ext>
                </a:extLst>
              </a:tr>
            </a:tbl>
          </a:graphicData>
        </a:graphic>
      </p:graphicFrame>
      <p:graphicFrame>
        <p:nvGraphicFramePr>
          <p:cNvPr id="4" name="Table 3">
            <a:extLst>
              <a:ext uri="{FF2B5EF4-FFF2-40B4-BE49-F238E27FC236}">
                <a16:creationId xmlns:a16="http://schemas.microsoft.com/office/drawing/2014/main" id="{9A920E16-D9DA-D389-AE7F-69856C284B7B}"/>
              </a:ext>
            </a:extLst>
          </p:cNvPr>
          <p:cNvGraphicFramePr>
            <a:graphicFrameLocks noGrp="1"/>
          </p:cNvGraphicFramePr>
          <p:nvPr>
            <p:extLst>
              <p:ext uri="{D42A27DB-BD31-4B8C-83A1-F6EECF244321}">
                <p14:modId xmlns:p14="http://schemas.microsoft.com/office/powerpoint/2010/main" val="1667276441"/>
              </p:ext>
            </p:extLst>
          </p:nvPr>
        </p:nvGraphicFramePr>
        <p:xfrm>
          <a:off x="7299196" y="1919546"/>
          <a:ext cx="4794737" cy="2850960"/>
        </p:xfrm>
        <a:graphic>
          <a:graphicData uri="http://schemas.openxmlformats.org/drawingml/2006/table">
            <a:tbl>
              <a:tblPr firstRow="1" bandRow="1">
                <a:tableStyleId>{69012ECD-51FC-41F1-AA8D-1B2483CD663E}</a:tableStyleId>
              </a:tblPr>
              <a:tblGrid>
                <a:gridCol w="1449949">
                  <a:extLst>
                    <a:ext uri="{9D8B030D-6E8A-4147-A177-3AD203B41FA5}">
                      <a16:colId xmlns:a16="http://schemas.microsoft.com/office/drawing/2014/main" val="537766886"/>
                    </a:ext>
                  </a:extLst>
                </a:gridCol>
                <a:gridCol w="1677257">
                  <a:extLst>
                    <a:ext uri="{9D8B030D-6E8A-4147-A177-3AD203B41FA5}">
                      <a16:colId xmlns:a16="http://schemas.microsoft.com/office/drawing/2014/main" val="1125791967"/>
                    </a:ext>
                  </a:extLst>
                </a:gridCol>
                <a:gridCol w="1667531">
                  <a:extLst>
                    <a:ext uri="{9D8B030D-6E8A-4147-A177-3AD203B41FA5}">
                      <a16:colId xmlns:a16="http://schemas.microsoft.com/office/drawing/2014/main" val="690993230"/>
                    </a:ext>
                  </a:extLst>
                </a:gridCol>
              </a:tblGrid>
              <a:tr h="217902">
                <a:tc>
                  <a:txBody>
                    <a:bodyPr/>
                    <a:lstStyle/>
                    <a:p>
                      <a:pPr rtl="0"/>
                      <a:endParaRPr lang="en-GB" sz="1400" noProof="0" dirty="0">
                        <a:solidFill>
                          <a:schemeClr val="tx2"/>
                        </a:solidFill>
                        <a:latin typeface="+mn-lt"/>
                      </a:endParaRPr>
                    </a:p>
                  </a:txBody>
                  <a:tcPr marT="36000" marB="36000" anchor="b"/>
                </a:tc>
                <a:tc>
                  <a:txBody>
                    <a:bodyPr/>
                    <a:lstStyle/>
                    <a:p>
                      <a:pPr algn="ctr" rtl="0"/>
                      <a:r>
                        <a:rPr lang="ja-jp" sz="1400" noProof="0" dirty="0">
                          <a:solidFill>
                            <a:schemeClr val="tx2"/>
                          </a:solidFill>
                          <a:latin typeface="+mn-lt"/>
                        </a:rPr>
                        <a:t>術前補助療法後に切除可能な患者</a:t>
                      </a:r>
                    </a:p>
                    <a:p>
                      <a:pPr algn="ctr" rtl="0"/>
                      <a:r>
                        <a:rPr lang="ja-jp" sz="1400" noProof="0" dirty="0">
                          <a:solidFill>
                            <a:schemeClr val="tx2"/>
                          </a:solidFill>
                          <a:latin typeface="+mn-lt"/>
                        </a:rPr>
                        <a:t>（n=76）</a:t>
                      </a:r>
                    </a:p>
                  </a:txBody>
                  <a:tcPr marT="36000" marB="36000" anchor="b"/>
                </a:tc>
                <a:tc>
                  <a:txBody>
                    <a:bodyPr/>
                    <a:lstStyle/>
                    <a:p>
                      <a:pPr algn="ctr" rtl="0"/>
                      <a:r>
                        <a:rPr lang="ja-jp" sz="1400" noProof="0">
                          <a:solidFill>
                            <a:schemeClr val="tx2"/>
                          </a:solidFill>
                          <a:latin typeface="+mn-lt"/>
                        </a:rPr>
                        <a:t>術前補助療法後に切除不能な患者</a:t>
                      </a:r>
                    </a:p>
                    <a:p>
                      <a:pPr algn="ctr" rtl="0"/>
                      <a:r>
                        <a:rPr lang="ja-jp" sz="1400" noProof="0">
                          <a:solidFill>
                            <a:schemeClr val="tx2"/>
                          </a:solidFill>
                          <a:latin typeface="+mn-lt"/>
                        </a:rPr>
                        <a:t>（n=8）</a:t>
                      </a:r>
                    </a:p>
                  </a:txBody>
                  <a:tcPr marT="36000" marB="36000" anchor="b"/>
                </a:tc>
                <a:extLst>
                  <a:ext uri="{0D108BD9-81ED-4DB2-BD59-A6C34878D82A}">
                    <a16:rowId xmlns:a16="http://schemas.microsoft.com/office/drawing/2014/main" val="2020270792"/>
                  </a:ext>
                </a:extLst>
              </a:tr>
              <a:tr h="118714">
                <a:tc>
                  <a:txBody>
                    <a:bodyPr/>
                    <a:lstStyle/>
                    <a:p>
                      <a:pPr rtl="0"/>
                      <a:r>
                        <a:rPr lang="ja-jp" sz="1400" b="0" noProof="0">
                          <a:latin typeface="+mn-lt"/>
                        </a:rPr>
                        <a:t>全奏効率（ORR）、％（95%信頼区間）</a:t>
                      </a:r>
                    </a:p>
                  </a:txBody>
                  <a:tcPr marT="36000" marB="36000" anchor="ctr"/>
                </a:tc>
                <a:tc>
                  <a:txBody>
                    <a:bodyPr/>
                    <a:lstStyle/>
                    <a:p>
                      <a:pPr algn="ctr" rtl="0"/>
                      <a:r>
                        <a:rPr lang="ja-jp" sz="1400" noProof="0">
                          <a:latin typeface="+mn-lt"/>
                        </a:rPr>
                        <a:t>60.5 (48.6, 71.6)</a:t>
                      </a:r>
                    </a:p>
                  </a:txBody>
                  <a:tcPr marT="36000" marB="36000" anchor="ctr"/>
                </a:tc>
                <a:tc>
                  <a:txBody>
                    <a:bodyPr/>
                    <a:lstStyle/>
                    <a:p>
                      <a:pPr algn="ctr" rtl="0"/>
                      <a:r>
                        <a:rPr lang="ja-jp" sz="1400" noProof="0">
                          <a:latin typeface="+mn-lt"/>
                        </a:rPr>
                        <a:t>12.5 (0.3, 52.7)</a:t>
                      </a:r>
                    </a:p>
                  </a:txBody>
                  <a:tcPr marT="36000" marB="36000" anchor="ctr"/>
                </a:tc>
                <a:extLst>
                  <a:ext uri="{0D108BD9-81ED-4DB2-BD59-A6C34878D82A}">
                    <a16:rowId xmlns:a16="http://schemas.microsoft.com/office/drawing/2014/main" val="3607908326"/>
                  </a:ext>
                </a:extLst>
              </a:tr>
              <a:tr h="118714">
                <a:tc>
                  <a:txBody>
                    <a:bodyPr/>
                    <a:lstStyle/>
                    <a:p>
                      <a:pPr rtl="0"/>
                      <a:r>
                        <a:rPr lang="ja-jp" sz="1400" b="0" noProof="0">
                          <a:latin typeface="+mn-lt"/>
                        </a:rPr>
                        <a:t>奏功、%</a:t>
                      </a:r>
                    </a:p>
                  </a:txBody>
                  <a:tcPr marL="90000" marT="36000" marB="36000" anchor="ctr"/>
                </a:tc>
                <a:tc>
                  <a:txBody>
                    <a:bodyPr/>
                    <a:lstStyle/>
                    <a:p>
                      <a:pPr algn="ctr" rtl="0"/>
                      <a:endParaRPr lang="en-GB" sz="1400" noProof="0" dirty="0">
                        <a:latin typeface="+mn-lt"/>
                      </a:endParaRPr>
                    </a:p>
                  </a:txBody>
                  <a:tcPr marT="36000" marB="36000" anchor="ctr"/>
                </a:tc>
                <a:tc>
                  <a:txBody>
                    <a:bodyPr/>
                    <a:lstStyle/>
                    <a:p>
                      <a:pPr algn="ctr" rtl="0"/>
                      <a:endParaRPr lang="en-GB" sz="1400" noProof="0" dirty="0">
                        <a:latin typeface="+mn-lt"/>
                      </a:endParaRPr>
                    </a:p>
                  </a:txBody>
                  <a:tcPr marT="36000" marB="36000" anchor="ctr"/>
                </a:tc>
                <a:extLst>
                  <a:ext uri="{0D108BD9-81ED-4DB2-BD59-A6C34878D82A}">
                    <a16:rowId xmlns:a16="http://schemas.microsoft.com/office/drawing/2014/main" val="1790711121"/>
                  </a:ext>
                </a:extLst>
              </a:tr>
              <a:tr h="0">
                <a:tc>
                  <a:txBody>
                    <a:bodyPr/>
                    <a:lstStyle/>
                    <a:p>
                      <a:pPr rtl="0"/>
                      <a:r>
                        <a:rPr lang="ja-jp" sz="1400" noProof="0">
                          <a:latin typeface="+mn-lt"/>
                        </a:rPr>
                        <a:t>PR</a:t>
                      </a: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60.5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12.5</a:t>
                      </a:r>
                    </a:p>
                  </a:txBody>
                  <a:tcPr marT="36000" marB="36000" anchor="ctr"/>
                </a:tc>
                <a:extLst>
                  <a:ext uri="{0D108BD9-81ED-4DB2-BD59-A6C34878D82A}">
                    <a16:rowId xmlns:a16="http://schemas.microsoft.com/office/drawing/2014/main" val="2958156011"/>
                  </a:ext>
                </a:extLst>
              </a:tr>
              <a:tr h="0">
                <a:tc>
                  <a:txBody>
                    <a:bodyPr/>
                    <a:lstStyle/>
                    <a:p>
                      <a:pPr rtl="0"/>
                      <a:r>
                        <a:rPr lang="ja-jp" sz="1400" noProof="0">
                          <a:latin typeface="+mn-lt"/>
                        </a:rPr>
                        <a:t>SD</a:t>
                      </a: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30.3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75.0</a:t>
                      </a:r>
                    </a:p>
                  </a:txBody>
                  <a:tcPr marT="36000" marB="36000" anchor="ctr"/>
                </a:tc>
                <a:extLst>
                  <a:ext uri="{0D108BD9-81ED-4DB2-BD59-A6C34878D82A}">
                    <a16:rowId xmlns:a16="http://schemas.microsoft.com/office/drawing/2014/main" val="3395634261"/>
                  </a:ext>
                </a:extLst>
              </a:tr>
              <a:tr h="0">
                <a:tc>
                  <a:txBody>
                    <a:bodyPr/>
                    <a:lstStyle/>
                    <a:p>
                      <a:pPr rtl="0"/>
                      <a:r>
                        <a:rPr lang="ja-jp" sz="1400" noProof="0">
                          <a:latin typeface="+mn-lt"/>
                        </a:rPr>
                        <a:t>PDまたは死亡</a:t>
                      </a: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1.3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1227962737"/>
                  </a:ext>
                </a:extLst>
              </a:tr>
              <a:tr h="0">
                <a:tc>
                  <a:txBody>
                    <a:bodyPr/>
                    <a:lstStyle/>
                    <a:p>
                      <a:pPr rtl="0"/>
                      <a:r>
                        <a:rPr lang="ja-jp" sz="1400" noProof="0">
                          <a:latin typeface="+mn-lt"/>
                        </a:rPr>
                        <a:t>NE</a:t>
                      </a: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7.9</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dirty="0">
                          <a:ln>
                            <a:noFill/>
                          </a:ln>
                          <a:solidFill>
                            <a:srgbClr val="363636"/>
                          </a:solidFill>
                          <a:effectLst/>
                          <a:uLnTx/>
                          <a:uFillTx/>
                          <a:latin typeface="+mn-lt"/>
                          <a:ea typeface="+mn-ea"/>
                          <a:cs typeface="+mn-cs"/>
                        </a:rPr>
                        <a:t>12.5</a:t>
                      </a:r>
                    </a:p>
                  </a:txBody>
                  <a:tcPr marT="36000" marB="36000" anchor="ctr"/>
                </a:tc>
                <a:extLst>
                  <a:ext uri="{0D108BD9-81ED-4DB2-BD59-A6C34878D82A}">
                    <a16:rowId xmlns:a16="http://schemas.microsoft.com/office/drawing/2014/main" val="1967770251"/>
                  </a:ext>
                </a:extLst>
              </a:tr>
            </a:tbl>
          </a:graphicData>
        </a:graphic>
      </p:graphicFrame>
      <p:sp>
        <p:nvSpPr>
          <p:cNvPr id="7" name="Rectangle 9">
            <a:extLst>
              <a:ext uri="{FF2B5EF4-FFF2-40B4-BE49-F238E27FC236}">
                <a16:creationId xmlns:a16="http://schemas.microsoft.com/office/drawing/2014/main" id="{4D165CC8-CEF1-285E-6DD6-28CE1D246744}"/>
              </a:ext>
            </a:extLst>
          </p:cNvPr>
          <p:cNvSpPr txBox="1">
            <a:spLocks noChangeArrowheads="1"/>
          </p:cNvSpPr>
          <p:nvPr/>
        </p:nvSpPr>
        <p:spPr bwMode="auto">
          <a:xfrm>
            <a:off x="1812968" y="1512649"/>
            <a:ext cx="3563486" cy="3513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ctr" defTabSz="914400" rtl="0" eaLnBrk="1" fontAlgn="base" latinLnBrk="0" hangingPunct="1">
              <a:lnSpc>
                <a:spcPct val="100000"/>
              </a:lnSpc>
              <a:spcBef>
                <a:spcPts val="0"/>
              </a:spcBef>
              <a:spcAft>
                <a:spcPts val="600"/>
              </a:spcAft>
              <a:buClr>
                <a:srgbClr val="002850"/>
              </a:buClr>
              <a:buSzPct val="110000"/>
              <a:buFontTx/>
              <a:buNone/>
              <a:tabLst/>
              <a:defRPr/>
            </a:pPr>
            <a:r>
              <a:rPr lang="ja-jp" sz="1800" b="1" kern="1200" dirty="0">
                <a:solidFill>
                  <a:srgbClr val="363636"/>
                </a:solidFill>
                <a:cs typeface="Arial"/>
                <a:sym typeface="Helvetica"/>
              </a:rPr>
              <a:t>切除率と治療成績*</a:t>
            </a:r>
            <a:endParaRPr kumimoji="0" lang="en-GB" sz="1800" b="1" i="0" u="none" strike="noStrike" kern="1200" cap="none" spc="0" normalizeH="0" baseline="0" noProof="0" dirty="0">
              <a:ln>
                <a:noFill/>
              </a:ln>
              <a:solidFill>
                <a:srgbClr val="363636"/>
              </a:solidFill>
              <a:effectLst/>
              <a:uLnTx/>
              <a:uFillTx/>
              <a:cs typeface="Arial"/>
              <a:sym typeface="Helvetica"/>
            </a:endParaRPr>
          </a:p>
          <a:p>
            <a:pPr marL="250825" marR="0" lvl="0" indent="-250825" algn="ctr"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800" b="1" i="0" u="none" strike="noStrike" kern="1200" cap="none" spc="0" normalizeH="0" baseline="0" noProof="0" dirty="0">
              <a:ln>
                <a:noFill/>
              </a:ln>
              <a:solidFill>
                <a:srgbClr val="363636"/>
              </a:solidFill>
              <a:effectLst/>
              <a:uLnTx/>
              <a:uFillTx/>
              <a:cs typeface="Arial"/>
              <a:sym typeface="Helvetica"/>
            </a:endParaRPr>
          </a:p>
        </p:txBody>
      </p:sp>
      <p:sp>
        <p:nvSpPr>
          <p:cNvPr id="8" name="Rectangle 9">
            <a:extLst>
              <a:ext uri="{FF2B5EF4-FFF2-40B4-BE49-F238E27FC236}">
                <a16:creationId xmlns:a16="http://schemas.microsoft.com/office/drawing/2014/main" id="{8E8ABB50-893D-F5C7-2E77-BBA09EE732E7}"/>
              </a:ext>
            </a:extLst>
          </p:cNvPr>
          <p:cNvSpPr txBox="1">
            <a:spLocks noChangeArrowheads="1"/>
          </p:cNvSpPr>
          <p:nvPr/>
        </p:nvSpPr>
        <p:spPr bwMode="auto">
          <a:xfrm>
            <a:off x="7349892" y="1512649"/>
            <a:ext cx="4693345" cy="3513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ctr" defTabSz="914400" rtl="0" eaLnBrk="1" fontAlgn="base" latinLnBrk="0" hangingPunct="1">
              <a:lnSpc>
                <a:spcPct val="100000"/>
              </a:lnSpc>
              <a:spcBef>
                <a:spcPts val="0"/>
              </a:spcBef>
              <a:spcAft>
                <a:spcPts val="600"/>
              </a:spcAft>
              <a:buClr>
                <a:srgbClr val="002850"/>
              </a:buClr>
              <a:buSzPct val="110000"/>
              <a:buFontTx/>
              <a:buNone/>
              <a:tabLst/>
              <a:defRPr/>
            </a:pPr>
            <a:r>
              <a:rPr lang="en-US" altLang="ja-JP" sz="1800" b="1" kern="1200" dirty="0">
                <a:solidFill>
                  <a:srgbClr val="363636"/>
                </a:solidFill>
                <a:cs typeface="Arial"/>
                <a:sym typeface="Helvetica"/>
              </a:rPr>
              <a:t>ORR</a:t>
            </a:r>
            <a:r>
              <a:rPr lang="ja-JP" altLang="en-US" sz="1800" b="1" kern="1200" dirty="0">
                <a:solidFill>
                  <a:srgbClr val="363636"/>
                </a:solidFill>
                <a:cs typeface="Arial"/>
                <a:sym typeface="Helvetica"/>
              </a:rPr>
              <a:t>（術前または化学放射線療法前）</a:t>
            </a:r>
            <a:endParaRPr kumimoji="0" lang="en-GB" sz="1800" b="1" i="0" u="none" strike="noStrike" kern="1200" cap="none" spc="0" normalizeH="0" baseline="0" noProof="0" dirty="0">
              <a:ln>
                <a:noFill/>
              </a:ln>
              <a:solidFill>
                <a:srgbClr val="363636"/>
              </a:solidFill>
              <a:effectLst/>
              <a:uLnTx/>
              <a:uFillTx/>
              <a:cs typeface="Arial"/>
              <a:sym typeface="Helvetica"/>
            </a:endParaRPr>
          </a:p>
        </p:txBody>
      </p:sp>
      <p:sp>
        <p:nvSpPr>
          <p:cNvPr id="9" name="Text Placeholder 14">
            <a:extLst>
              <a:ext uri="{FF2B5EF4-FFF2-40B4-BE49-F238E27FC236}">
                <a16:creationId xmlns:a16="http://schemas.microsoft.com/office/drawing/2014/main" id="{AC941564-93C7-B6C6-E952-0874169833C4}"/>
              </a:ext>
            </a:extLst>
          </p:cNvPr>
          <p:cNvSpPr>
            <a:spLocks noGrp="1"/>
          </p:cNvSpPr>
          <p:nvPr>
            <p:ph type="body" sz="quarter" idx="10"/>
          </p:nvPr>
        </p:nvSpPr>
        <p:spPr>
          <a:xfrm>
            <a:off x="304800" y="6233974"/>
            <a:ext cx="5507567" cy="487363"/>
          </a:xfrm>
        </p:spPr>
        <p:txBody>
          <a:bodyPr rtlCol="0"/>
          <a:lstStyle/>
          <a:p>
            <a:pPr rtl="0"/>
            <a:r>
              <a:rPr lang="ja-jp" noProof="0"/>
              <a:t>*1人の患者は外科的切除を意図したとおりに完了しなかった。 </a:t>
            </a:r>
          </a:p>
        </p:txBody>
      </p:sp>
    </p:spTree>
    <p:extLst>
      <p:ext uri="{BB962C8B-B14F-4D97-AF65-F5344CB8AC3E}">
        <p14:creationId xmlns:p14="http://schemas.microsoft.com/office/powerpoint/2010/main" val="2774909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043650-34FA-0A39-8B5C-2EFFCD441AB5}"/>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FF2A45F1-4873-1238-035A-2CE785B18E3B}"/>
              </a:ext>
            </a:extLst>
          </p:cNvPr>
          <p:cNvSpPr>
            <a:spLocks noGrp="1"/>
          </p:cNvSpPr>
          <p:nvPr>
            <p:ph type="title"/>
          </p:nvPr>
        </p:nvSpPr>
        <p:spPr>
          <a:xfrm>
            <a:off x="304799" y="107693"/>
            <a:ext cx="11813059" cy="939801"/>
          </a:xfrm>
        </p:spPr>
        <p:txBody>
          <a:bodyPr rtlCol="0"/>
          <a:lstStyle/>
          <a:p>
            <a:pPr rtl="0">
              <a:lnSpc>
                <a:spcPct val="80000"/>
              </a:lnSpc>
            </a:pPr>
            <a:r>
              <a:rPr lang="ja-jp" noProof="0" dirty="0">
                <a:latin typeface="+mn-lt"/>
              </a:rPr>
              <a:t>LBA65：切除可能または境界切除可能なステージIIB-IIIB NSCLC患者（pts）を対象とした術前補助デュルバルマブ（D）＋化学療法（CT）後に手術（Sx）＋術後補助療法（D）またはCRT＋統合Dを行う：第2相MDT-BRIDGE試験の中間解析（IA）</a:t>
            </a:r>
            <a:r>
              <a:rPr lang="en-GB" altLang="ja-JP" noProof="0" dirty="0">
                <a:latin typeface="+mn-lt"/>
              </a:rPr>
              <a:t>-</a:t>
            </a:r>
            <a:r>
              <a:rPr lang="ja-jp" noProof="0" dirty="0">
                <a:latin typeface="+mn-lt"/>
              </a:rPr>
              <a:t> Reck M他</a:t>
            </a:r>
          </a:p>
        </p:txBody>
      </p:sp>
      <p:sp>
        <p:nvSpPr>
          <p:cNvPr id="29" name="Content Placeholder 7">
            <a:extLst>
              <a:ext uri="{FF2B5EF4-FFF2-40B4-BE49-F238E27FC236}">
                <a16:creationId xmlns:a16="http://schemas.microsoft.com/office/drawing/2014/main" id="{F9F0DA2A-D953-0330-E1AE-9D1EF81B9142}"/>
              </a:ext>
            </a:extLst>
          </p:cNvPr>
          <p:cNvSpPr>
            <a:spLocks noGrp="1"/>
          </p:cNvSpPr>
          <p:nvPr>
            <p:ph idx="1"/>
          </p:nvPr>
        </p:nvSpPr>
        <p:spPr>
          <a:xfrm>
            <a:off x="304799" y="1246909"/>
            <a:ext cx="11239501" cy="5055650"/>
          </a:xfrm>
        </p:spPr>
        <p:txBody>
          <a:bodyPr rtlCol="0"/>
          <a:lstStyle/>
          <a:p>
            <a:pPr rtl="0"/>
            <a:r>
              <a:rPr lang="ja-jp" b="1" noProof="0" dirty="0"/>
              <a:t>主な結果(続き)</a:t>
            </a:r>
          </a:p>
          <a:p>
            <a:pPr rtl="0">
              <a:spcBef>
                <a:spcPts val="24000"/>
              </a:spcBef>
            </a:pPr>
            <a:r>
              <a:rPr lang="ja-jp" b="1" noProof="0" dirty="0"/>
              <a:t>結論</a:t>
            </a:r>
          </a:p>
          <a:p>
            <a:pPr lvl="1" rtl="0"/>
            <a:r>
              <a:rPr lang="ja-jp" noProof="0" dirty="0"/>
              <a:t>切除可能または境界切除可能な</a:t>
            </a:r>
            <a:r>
              <a:rPr lang="ja-jp" dirty="0"/>
              <a:t>ステージIIB-IIIBNSCLC患者において、</a:t>
            </a:r>
            <a:r>
              <a:rPr lang="ja-jp" noProof="0" dirty="0"/>
              <a:t>術前補助デュルバルマブ＋化学療法は、安全性に関する新たな懸念がなく、高切除率を可能にし、化学放射線療法の適格性を維持した </a:t>
            </a:r>
          </a:p>
          <a:p>
            <a:pPr lvl="1" rtl="0"/>
            <a:r>
              <a:rPr lang="ja-jp" dirty="0"/>
              <a:t>境界切除可能な非小細胞肺癌（NSCLC）患者における本治療戦略の実行可能性、安全性、有効性を評価するには、より長期的な追跡調査とより大きなサンプルサイズが必要である</a:t>
            </a:r>
          </a:p>
        </p:txBody>
      </p:sp>
      <p:sp>
        <p:nvSpPr>
          <p:cNvPr id="30" name="Text Placeholder 4">
            <a:extLst>
              <a:ext uri="{FF2B5EF4-FFF2-40B4-BE49-F238E27FC236}">
                <a16:creationId xmlns:a16="http://schemas.microsoft.com/office/drawing/2014/main" id="{D676F934-A984-48EB-03BD-1DB79A486EBB}"/>
              </a:ext>
            </a:extLst>
          </p:cNvPr>
          <p:cNvSpPr>
            <a:spLocks noGrp="1"/>
          </p:cNvSpPr>
          <p:nvPr>
            <p:ph type="body" sz="quarter" idx="11"/>
          </p:nvPr>
        </p:nvSpPr>
        <p:spPr>
          <a:xfrm>
            <a:off x="6379633" y="6521312"/>
            <a:ext cx="5507567" cy="200025"/>
          </a:xfrm>
        </p:spPr>
        <p:txBody>
          <a:bodyPr rtlCol="0"/>
          <a:lstStyle/>
          <a:p>
            <a:pPr rtl="0"/>
            <a:r>
              <a:rPr lang="ja-jp" noProof="0" dirty="0"/>
              <a:t>Reck M他Ann Oncol 2025;36((補遺):Abstr LBA65</a:t>
            </a:r>
          </a:p>
        </p:txBody>
      </p:sp>
      <p:graphicFrame>
        <p:nvGraphicFramePr>
          <p:cNvPr id="5" name="Table 4">
            <a:extLst>
              <a:ext uri="{FF2B5EF4-FFF2-40B4-BE49-F238E27FC236}">
                <a16:creationId xmlns:a16="http://schemas.microsoft.com/office/drawing/2014/main" id="{42415B98-3BA6-C4A5-9939-48795E3D96BD}"/>
              </a:ext>
            </a:extLst>
          </p:cNvPr>
          <p:cNvGraphicFramePr>
            <a:graphicFrameLocks noGrp="1"/>
          </p:cNvGraphicFramePr>
          <p:nvPr>
            <p:extLst>
              <p:ext uri="{D42A27DB-BD31-4B8C-83A1-F6EECF244321}">
                <p14:modId xmlns:p14="http://schemas.microsoft.com/office/powerpoint/2010/main" val="187607819"/>
              </p:ext>
            </p:extLst>
          </p:nvPr>
        </p:nvGraphicFramePr>
        <p:xfrm>
          <a:off x="461662" y="1732228"/>
          <a:ext cx="5400000" cy="2677475"/>
        </p:xfrm>
        <a:graphic>
          <a:graphicData uri="http://schemas.openxmlformats.org/drawingml/2006/table">
            <a:tbl>
              <a:tblPr firstRow="1" bandRow="1">
                <a:tableStyleId>{69012ECD-51FC-41F1-AA8D-1B2483CD663E}</a:tableStyleId>
              </a:tblPr>
              <a:tblGrid>
                <a:gridCol w="3670849">
                  <a:extLst>
                    <a:ext uri="{9D8B030D-6E8A-4147-A177-3AD203B41FA5}">
                      <a16:colId xmlns:a16="http://schemas.microsoft.com/office/drawing/2014/main" val="537766886"/>
                    </a:ext>
                  </a:extLst>
                </a:gridCol>
                <a:gridCol w="1729151">
                  <a:extLst>
                    <a:ext uri="{9D8B030D-6E8A-4147-A177-3AD203B41FA5}">
                      <a16:colId xmlns:a16="http://schemas.microsoft.com/office/drawing/2014/main" val="1125791967"/>
                    </a:ext>
                  </a:extLst>
                </a:gridCol>
              </a:tblGrid>
              <a:tr h="538443">
                <a:tc>
                  <a:txBody>
                    <a:bodyPr/>
                    <a:lstStyle/>
                    <a:p>
                      <a:pPr rtl="0"/>
                      <a:r>
                        <a:rPr lang="ja-jp" sz="1400" b="0" noProof="0" dirty="0">
                          <a:solidFill>
                            <a:schemeClr val="tx2"/>
                          </a:solidFill>
                          <a:latin typeface="+mn-lt"/>
                        </a:rPr>
                        <a:t>重篤イベント数（AE）、n (%)</a:t>
                      </a:r>
                    </a:p>
                  </a:txBody>
                  <a:tcPr marT="36000" marB="36000" anchor="b"/>
                </a:tc>
                <a:tc>
                  <a:txBody>
                    <a:bodyPr/>
                    <a:lstStyle/>
                    <a:p>
                      <a:pPr algn="ctr" rtl="0"/>
                      <a:r>
                        <a:rPr lang="ja-jp" sz="1400" noProof="0" dirty="0">
                          <a:solidFill>
                            <a:schemeClr val="tx2"/>
                          </a:solidFill>
                          <a:latin typeface="+mn-lt"/>
                        </a:rPr>
                        <a:t>全患者</a:t>
                      </a:r>
                    </a:p>
                    <a:p>
                      <a:pPr algn="ctr" rtl="0"/>
                      <a:r>
                        <a:rPr lang="ja-jp" sz="1400" noProof="0" dirty="0">
                          <a:solidFill>
                            <a:schemeClr val="tx2"/>
                          </a:solidFill>
                          <a:latin typeface="+mn-lt"/>
                        </a:rPr>
                        <a:t>（n=131）</a:t>
                      </a:r>
                    </a:p>
                  </a:txBody>
                  <a:tcPr marT="36000" marB="36000" anchor="b"/>
                </a:tc>
                <a:extLst>
                  <a:ext uri="{0D108BD9-81ED-4DB2-BD59-A6C34878D82A}">
                    <a16:rowId xmlns:a16="http://schemas.microsoft.com/office/drawing/2014/main" val="2020270792"/>
                  </a:ext>
                </a:extLst>
              </a:tr>
              <a:tr h="305576">
                <a:tc>
                  <a:txBody>
                    <a:bodyPr/>
                    <a:lstStyle/>
                    <a:p>
                      <a:pPr rtl="0"/>
                      <a:r>
                        <a:rPr lang="ja-jp" sz="1400" b="0" noProof="0" dirty="0">
                          <a:latin typeface="+mn-lt"/>
                        </a:rPr>
                        <a:t>全グレード、全要因</a:t>
                      </a:r>
                    </a:p>
                  </a:txBody>
                  <a:tcPr marT="36000" marB="36000" anchor="ctr"/>
                </a:tc>
                <a:tc>
                  <a:txBody>
                    <a:bodyPr/>
                    <a:lstStyle/>
                    <a:p>
                      <a:pPr algn="ctr" rtl="0"/>
                      <a:r>
                        <a:rPr lang="ja-jp" sz="1400" noProof="0">
                          <a:latin typeface="+mn-lt"/>
                        </a:rPr>
                        <a:t>120 (91.6)</a:t>
                      </a:r>
                    </a:p>
                  </a:txBody>
                  <a:tcPr marT="36000" marB="36000" anchor="ctr"/>
                </a:tc>
                <a:extLst>
                  <a:ext uri="{0D108BD9-81ED-4DB2-BD59-A6C34878D82A}">
                    <a16:rowId xmlns:a16="http://schemas.microsoft.com/office/drawing/2014/main" val="3607908326"/>
                  </a:ext>
                </a:extLst>
              </a:tr>
              <a:tr h="305576">
                <a:tc>
                  <a:txBody>
                    <a:bodyPr/>
                    <a:lstStyle/>
                    <a:p>
                      <a:pPr rtl="0"/>
                      <a:r>
                        <a:rPr lang="ja-jp" sz="1400" b="0" noProof="0">
                          <a:latin typeface="+mn-lt"/>
                        </a:rPr>
                        <a:t>グレード </a:t>
                      </a:r>
                      <a:r>
                        <a:rPr lang="ja-jp" sz="1400" b="0" noProof="0">
                          <a:latin typeface="+mn-lt"/>
                          <a:cs typeface="Arial" panose="020B0604020202020204" pitchFamily="34" charset="0"/>
                        </a:rPr>
                        <a:t>≤</a:t>
                      </a:r>
                      <a:r>
                        <a:rPr lang="ja-jp" sz="1400" b="0" noProof="0">
                          <a:latin typeface="+mn-lt"/>
                        </a:rPr>
                        <a:t>3–4</a:t>
                      </a:r>
                    </a:p>
                  </a:txBody>
                  <a:tcPr marL="180000" marT="36000" marB="36000" anchor="ctr"/>
                </a:tc>
                <a:tc>
                  <a:txBody>
                    <a:bodyPr/>
                    <a:lstStyle/>
                    <a:p>
                      <a:pPr algn="ctr" rtl="0"/>
                      <a:r>
                        <a:rPr lang="ja-jp" sz="1400" noProof="0">
                          <a:latin typeface="+mn-lt"/>
                        </a:rPr>
                        <a:t>45 (34.4)</a:t>
                      </a:r>
                    </a:p>
                  </a:txBody>
                  <a:tcPr marT="36000" marB="36000" anchor="ctr"/>
                </a:tc>
                <a:extLst>
                  <a:ext uri="{0D108BD9-81ED-4DB2-BD59-A6C34878D82A}">
                    <a16:rowId xmlns:a16="http://schemas.microsoft.com/office/drawing/2014/main" val="1790711121"/>
                  </a:ext>
                </a:extLst>
              </a:tr>
              <a:tr h="305576">
                <a:tc>
                  <a:txBody>
                    <a:bodyPr/>
                    <a:lstStyle/>
                    <a:p>
                      <a:pPr rtl="0"/>
                      <a:r>
                        <a:rPr lang="ja-jp" sz="1400" b="0" noProof="0" dirty="0">
                          <a:latin typeface="+mn-lt"/>
                        </a:rPr>
                        <a:t>重篤</a:t>
                      </a:r>
                    </a:p>
                  </a:txBody>
                  <a:tcPr marL="180000" marT="36000" marB="36000" anchor="ctr"/>
                </a:tc>
                <a:tc>
                  <a:txBody>
                    <a:bodyPr/>
                    <a:lstStyle/>
                    <a:p>
                      <a:pPr algn="ctr" rtl="0"/>
                      <a:r>
                        <a:rPr lang="ja-jp" sz="1400" noProof="0">
                          <a:latin typeface="+mn-lt"/>
                        </a:rPr>
                        <a:t>28 (21.4)</a:t>
                      </a:r>
                    </a:p>
                  </a:txBody>
                  <a:tcPr marT="36000" marB="36000" anchor="ctr"/>
                </a:tc>
                <a:extLst>
                  <a:ext uri="{0D108BD9-81ED-4DB2-BD59-A6C34878D82A}">
                    <a16:rowId xmlns:a16="http://schemas.microsoft.com/office/drawing/2014/main" val="1995876224"/>
                  </a:ext>
                </a:extLst>
              </a:tr>
              <a:tr h="305576">
                <a:tc>
                  <a:txBody>
                    <a:bodyPr/>
                    <a:lstStyle/>
                    <a:p>
                      <a:pPr rtl="0"/>
                      <a:r>
                        <a:rPr lang="ja-jp" sz="1400" b="0" noProof="0" dirty="0">
                          <a:latin typeface="+mn-lt"/>
                        </a:rPr>
                        <a:t>死亡した</a:t>
                      </a:r>
                    </a:p>
                  </a:txBody>
                  <a:tcPr marL="180000" marT="36000" marB="36000" anchor="ctr"/>
                </a:tc>
                <a:tc>
                  <a:txBody>
                    <a:bodyPr/>
                    <a:lstStyle/>
                    <a:p>
                      <a:pPr algn="ctr" rtl="0"/>
                      <a:r>
                        <a:rPr lang="ja-jp" sz="1400" noProof="0">
                          <a:latin typeface="+mn-lt"/>
                        </a:rPr>
                        <a:t>2 (1.5)</a:t>
                      </a:r>
                    </a:p>
                  </a:txBody>
                  <a:tcPr marT="36000" marB="36000" anchor="ctr"/>
                </a:tc>
                <a:extLst>
                  <a:ext uri="{0D108BD9-81ED-4DB2-BD59-A6C34878D82A}">
                    <a16:rowId xmlns:a16="http://schemas.microsoft.com/office/drawing/2014/main" val="1765825796"/>
                  </a:ext>
                </a:extLst>
              </a:tr>
              <a:tr h="305576">
                <a:tc>
                  <a:txBody>
                    <a:bodyPr/>
                    <a:lstStyle/>
                    <a:p>
                      <a:pPr rtl="0"/>
                      <a:r>
                        <a:rPr lang="ja-jp" sz="1400" b="0" noProof="0" dirty="0">
                          <a:latin typeface="+mn-lt"/>
                        </a:rPr>
                        <a:t>デュルバルマブ投与中止に至る</a:t>
                      </a:r>
                    </a:p>
                  </a:txBody>
                  <a:tcPr marL="180000" marT="36000" marB="36000" anchor="ctr"/>
                </a:tc>
                <a:tc>
                  <a:txBody>
                    <a:bodyPr/>
                    <a:lstStyle/>
                    <a:p>
                      <a:pPr algn="ctr" rtl="0"/>
                      <a:r>
                        <a:rPr lang="ja-jp" sz="1400" noProof="0">
                          <a:latin typeface="+mn-lt"/>
                        </a:rPr>
                        <a:t>8 (6.1)</a:t>
                      </a:r>
                    </a:p>
                  </a:txBody>
                  <a:tcPr marT="36000" marB="36000" anchor="ctr"/>
                </a:tc>
                <a:extLst>
                  <a:ext uri="{0D108BD9-81ED-4DB2-BD59-A6C34878D82A}">
                    <a16:rowId xmlns:a16="http://schemas.microsoft.com/office/drawing/2014/main" val="3745212948"/>
                  </a:ext>
                </a:extLst>
              </a:tr>
              <a:tr h="305576">
                <a:tc>
                  <a:txBody>
                    <a:bodyPr/>
                    <a:lstStyle/>
                    <a:p>
                      <a:pPr rtl="0"/>
                      <a:r>
                        <a:rPr lang="ja-jp" sz="1400" b="0" noProof="0" dirty="0">
                          <a:latin typeface="+mn-lt"/>
                        </a:rPr>
                        <a:t>グレードを問わず、免疫介在性</a:t>
                      </a:r>
                    </a:p>
                  </a:txBody>
                  <a:tcPr marT="36000" marB="36000" anchor="ctr"/>
                </a:tc>
                <a:tc>
                  <a:txBody>
                    <a:bodyPr/>
                    <a:lstStyle/>
                    <a:p>
                      <a:pPr algn="ctr" rtl="0"/>
                      <a:r>
                        <a:rPr lang="ja-jp" sz="1400" noProof="0">
                          <a:latin typeface="+mn-lt"/>
                        </a:rPr>
                        <a:t>15 (11.5)</a:t>
                      </a:r>
                    </a:p>
                  </a:txBody>
                  <a:tcPr marT="36000" marB="36000" anchor="ctr"/>
                </a:tc>
                <a:extLst>
                  <a:ext uri="{0D108BD9-81ED-4DB2-BD59-A6C34878D82A}">
                    <a16:rowId xmlns:a16="http://schemas.microsoft.com/office/drawing/2014/main" val="1563193231"/>
                  </a:ext>
                </a:extLst>
              </a:tr>
              <a:tr h="305576">
                <a:tc>
                  <a:txBody>
                    <a:bodyPr/>
                    <a:lstStyle/>
                    <a:p>
                      <a:pPr rtl="0"/>
                      <a:r>
                        <a:rPr lang="ja-jp" sz="1400" b="0" noProof="0" dirty="0">
                          <a:latin typeface="+mn-lt"/>
                        </a:rPr>
                        <a:t>肺炎</a:t>
                      </a:r>
                    </a:p>
                  </a:txBody>
                  <a:tcPr marL="180000" marT="36000" marB="36000" anchor="ctr"/>
                </a:tc>
                <a:tc>
                  <a:txBody>
                    <a:bodyPr/>
                    <a:lstStyle/>
                    <a:p>
                      <a:pPr algn="ctr" rtl="0"/>
                      <a:r>
                        <a:rPr lang="ja-jp" sz="1400" noProof="0" dirty="0">
                          <a:latin typeface="+mn-lt"/>
                        </a:rPr>
                        <a:t>2 (1.5)</a:t>
                      </a:r>
                    </a:p>
                  </a:txBody>
                  <a:tcPr marT="36000" marB="36000" anchor="ctr"/>
                </a:tc>
                <a:extLst>
                  <a:ext uri="{0D108BD9-81ED-4DB2-BD59-A6C34878D82A}">
                    <a16:rowId xmlns:a16="http://schemas.microsoft.com/office/drawing/2014/main" val="1151162818"/>
                  </a:ext>
                </a:extLst>
              </a:tr>
            </a:tbl>
          </a:graphicData>
        </a:graphic>
      </p:graphicFrame>
      <p:graphicFrame>
        <p:nvGraphicFramePr>
          <p:cNvPr id="2" name="Table 1">
            <a:extLst>
              <a:ext uri="{FF2B5EF4-FFF2-40B4-BE49-F238E27FC236}">
                <a16:creationId xmlns:a16="http://schemas.microsoft.com/office/drawing/2014/main" id="{887BBD57-F40A-A3A5-25AE-01C86DAF5D73}"/>
              </a:ext>
            </a:extLst>
          </p:cNvPr>
          <p:cNvGraphicFramePr>
            <a:graphicFrameLocks noGrp="1"/>
          </p:cNvGraphicFramePr>
          <p:nvPr>
            <p:extLst>
              <p:ext uri="{D42A27DB-BD31-4B8C-83A1-F6EECF244321}">
                <p14:modId xmlns:p14="http://schemas.microsoft.com/office/powerpoint/2010/main" val="3930753649"/>
              </p:ext>
            </p:extLst>
          </p:nvPr>
        </p:nvGraphicFramePr>
        <p:xfrm>
          <a:off x="6123429" y="1732228"/>
          <a:ext cx="5620648" cy="1760747"/>
        </p:xfrm>
        <a:graphic>
          <a:graphicData uri="http://schemas.openxmlformats.org/drawingml/2006/table">
            <a:tbl>
              <a:tblPr firstRow="1" bandRow="1">
                <a:tableStyleId>{69012ECD-51FC-41F1-AA8D-1B2483CD663E}</a:tableStyleId>
              </a:tblPr>
              <a:tblGrid>
                <a:gridCol w="4101949">
                  <a:extLst>
                    <a:ext uri="{9D8B030D-6E8A-4147-A177-3AD203B41FA5}">
                      <a16:colId xmlns:a16="http://schemas.microsoft.com/office/drawing/2014/main" val="537766886"/>
                    </a:ext>
                  </a:extLst>
                </a:gridCol>
                <a:gridCol w="1518699">
                  <a:extLst>
                    <a:ext uri="{9D8B030D-6E8A-4147-A177-3AD203B41FA5}">
                      <a16:colId xmlns:a16="http://schemas.microsoft.com/office/drawing/2014/main" val="1125791967"/>
                    </a:ext>
                  </a:extLst>
                </a:gridCol>
              </a:tblGrid>
              <a:tr h="538443">
                <a:tc>
                  <a:txBody>
                    <a:bodyPr/>
                    <a:lstStyle/>
                    <a:p>
                      <a:pPr rtl="0"/>
                      <a:r>
                        <a:rPr lang="ja-jp" sz="1400" noProof="0" dirty="0">
                          <a:solidFill>
                            <a:schemeClr val="tx2"/>
                          </a:solidFill>
                          <a:latin typeface="+mn-lt"/>
                        </a:rPr>
                        <a:t>重篤イベント数（AE）、（%）（続き）</a:t>
                      </a:r>
                    </a:p>
                  </a:txBody>
                  <a:tcPr marT="36000" marB="36000" anchor="b"/>
                </a:tc>
                <a:tc>
                  <a:txBody>
                    <a:bodyPr/>
                    <a:lstStyle/>
                    <a:p>
                      <a:pPr algn="ctr" rtl="0"/>
                      <a:r>
                        <a:rPr lang="ja-jp" sz="1400" noProof="0" dirty="0">
                          <a:solidFill>
                            <a:schemeClr val="tx2"/>
                          </a:solidFill>
                          <a:latin typeface="+mn-lt"/>
                        </a:rPr>
                        <a:t>全患者</a:t>
                      </a:r>
                    </a:p>
                    <a:p>
                      <a:pPr algn="ctr" rtl="0"/>
                      <a:r>
                        <a:rPr lang="ja-jp" sz="1400" noProof="0" dirty="0">
                          <a:solidFill>
                            <a:schemeClr val="tx2"/>
                          </a:solidFill>
                          <a:latin typeface="+mn-lt"/>
                        </a:rPr>
                        <a:t>（n=131）</a:t>
                      </a:r>
                    </a:p>
                  </a:txBody>
                  <a:tcPr marT="36000" marB="36000" anchor="b"/>
                </a:tc>
                <a:extLst>
                  <a:ext uri="{0D108BD9-81ED-4DB2-BD59-A6C34878D82A}">
                    <a16:rowId xmlns:a16="http://schemas.microsoft.com/office/drawing/2014/main" val="2020270792"/>
                  </a:ext>
                </a:extLst>
              </a:tr>
              <a:tr h="305576">
                <a:tc>
                  <a:txBody>
                    <a:bodyPr/>
                    <a:lstStyle/>
                    <a:p>
                      <a:pPr rtl="0"/>
                      <a:r>
                        <a:rPr lang="ja-jp" sz="1400" b="0" noProof="0" dirty="0">
                          <a:latin typeface="+mn-lt"/>
                        </a:rPr>
                        <a:t>グレードを問わず、おそらく試験治療に関連</a:t>
                      </a:r>
                    </a:p>
                  </a:txBody>
                  <a:tcPr marT="36000" marB="36000" anchor="ctr"/>
                </a:tc>
                <a:tc>
                  <a:txBody>
                    <a:bodyPr/>
                    <a:lstStyle/>
                    <a:p>
                      <a:pPr algn="ctr" rtl="0"/>
                      <a:r>
                        <a:rPr lang="ja-jp" sz="1400" noProof="0" dirty="0">
                          <a:latin typeface="+mn-lt"/>
                        </a:rPr>
                        <a:t>108 (82.4)</a:t>
                      </a:r>
                    </a:p>
                  </a:txBody>
                  <a:tcPr marT="36000" marB="36000" anchor="ctr"/>
                </a:tc>
                <a:extLst>
                  <a:ext uri="{0D108BD9-81ED-4DB2-BD59-A6C34878D82A}">
                    <a16:rowId xmlns:a16="http://schemas.microsoft.com/office/drawing/2014/main" val="3607908326"/>
                  </a:ext>
                </a:extLst>
              </a:tr>
              <a:tr h="305576">
                <a:tc>
                  <a:txBody>
                    <a:bodyPr/>
                    <a:lstStyle/>
                    <a:p>
                      <a:pPr rtl="0"/>
                      <a:r>
                        <a:rPr lang="ja-jp" sz="1400" b="0" noProof="0" dirty="0">
                          <a:latin typeface="+mn-lt"/>
                        </a:rPr>
                        <a:t>グレード </a:t>
                      </a:r>
                      <a:r>
                        <a:rPr lang="ja-jp" sz="1400" b="0" noProof="0" dirty="0">
                          <a:latin typeface="+mn-lt"/>
                          <a:cs typeface="Arial" panose="020B0604020202020204" pitchFamily="34" charset="0"/>
                        </a:rPr>
                        <a:t>≤</a:t>
                      </a:r>
                      <a:r>
                        <a:rPr lang="ja-jp" sz="1400" b="0" noProof="0" dirty="0">
                          <a:latin typeface="+mn-lt"/>
                        </a:rPr>
                        <a:t>3–4</a:t>
                      </a:r>
                    </a:p>
                  </a:txBody>
                  <a:tcPr marL="180000" marT="36000" marB="36000" anchor="ctr"/>
                </a:tc>
                <a:tc>
                  <a:txBody>
                    <a:bodyPr/>
                    <a:lstStyle/>
                    <a:p>
                      <a:pPr algn="ctr" rtl="0"/>
                      <a:r>
                        <a:rPr lang="ja-jp" sz="1400" noProof="0" dirty="0">
                          <a:latin typeface="+mn-lt"/>
                        </a:rPr>
                        <a:t>33 (25.2)</a:t>
                      </a:r>
                    </a:p>
                  </a:txBody>
                  <a:tcPr marT="36000" marB="36000" anchor="ctr"/>
                </a:tc>
                <a:extLst>
                  <a:ext uri="{0D108BD9-81ED-4DB2-BD59-A6C34878D82A}">
                    <a16:rowId xmlns:a16="http://schemas.microsoft.com/office/drawing/2014/main" val="1790711121"/>
                  </a:ext>
                </a:extLst>
              </a:tr>
              <a:tr h="305576">
                <a:tc>
                  <a:txBody>
                    <a:bodyPr/>
                    <a:lstStyle/>
                    <a:p>
                      <a:pPr rtl="0"/>
                      <a:r>
                        <a:rPr lang="ja-jp" sz="1400" b="0" noProof="0" dirty="0">
                          <a:latin typeface="+mn-lt"/>
                        </a:rPr>
                        <a:t>重篤</a:t>
                      </a:r>
                    </a:p>
                  </a:txBody>
                  <a:tcPr marL="180000" marT="36000" marB="36000" anchor="ctr"/>
                </a:tc>
                <a:tc>
                  <a:txBody>
                    <a:bodyPr/>
                    <a:lstStyle/>
                    <a:p>
                      <a:pPr algn="ctr" rtl="0"/>
                      <a:r>
                        <a:rPr lang="ja-jp" sz="1400" noProof="0">
                          <a:latin typeface="+mn-lt"/>
                        </a:rPr>
                        <a:t>13 (9.9)</a:t>
                      </a:r>
                    </a:p>
                  </a:txBody>
                  <a:tcPr marT="36000" marB="36000" anchor="ctr"/>
                </a:tc>
                <a:extLst>
                  <a:ext uri="{0D108BD9-81ED-4DB2-BD59-A6C34878D82A}">
                    <a16:rowId xmlns:a16="http://schemas.microsoft.com/office/drawing/2014/main" val="1995876224"/>
                  </a:ext>
                </a:extLst>
              </a:tr>
              <a:tr h="305576">
                <a:tc>
                  <a:txBody>
                    <a:bodyPr/>
                    <a:lstStyle/>
                    <a:p>
                      <a:pPr rtl="0"/>
                      <a:r>
                        <a:rPr lang="ja-jp" sz="1400" b="0" noProof="0" dirty="0">
                          <a:latin typeface="+mn-lt"/>
                        </a:rPr>
                        <a:t>死亡した</a:t>
                      </a:r>
                    </a:p>
                  </a:txBody>
                  <a:tcPr marL="180000" marT="36000" marB="36000" anchor="ctr"/>
                </a:tc>
                <a:tc>
                  <a:txBody>
                    <a:bodyPr/>
                    <a:lstStyle/>
                    <a:p>
                      <a:pPr algn="ctr" rtl="0"/>
                      <a:r>
                        <a:rPr lang="ja-jp" sz="1400" noProof="0" dirty="0">
                          <a:latin typeface="+mn-lt"/>
                        </a:rPr>
                        <a:t>1 (0.8)</a:t>
                      </a:r>
                    </a:p>
                  </a:txBody>
                  <a:tcPr marT="36000" marB="36000" anchor="ctr"/>
                </a:tc>
                <a:extLst>
                  <a:ext uri="{0D108BD9-81ED-4DB2-BD59-A6C34878D82A}">
                    <a16:rowId xmlns:a16="http://schemas.microsoft.com/office/drawing/2014/main" val="3745212948"/>
                  </a:ext>
                </a:extLst>
              </a:tr>
            </a:tbl>
          </a:graphicData>
        </a:graphic>
      </p:graphicFrame>
    </p:spTree>
    <p:extLst>
      <p:ext uri="{BB962C8B-B14F-4D97-AF65-F5344CB8AC3E}">
        <p14:creationId xmlns:p14="http://schemas.microsoft.com/office/powerpoint/2010/main" val="6587980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A86C4C-7324-A8CF-07A0-2ED57D105461}"/>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94A2BC0-24C8-BC3E-F208-B92F32737483}"/>
              </a:ext>
            </a:extLst>
          </p:cNvPr>
          <p:cNvSpPr>
            <a:spLocks noGrp="1"/>
          </p:cNvSpPr>
          <p:nvPr>
            <p:ph type="title"/>
          </p:nvPr>
        </p:nvSpPr>
        <p:spPr>
          <a:xfrm>
            <a:off x="304799" y="107693"/>
            <a:ext cx="11813059" cy="939801"/>
          </a:xfrm>
        </p:spPr>
        <p:txBody>
          <a:bodyPr rtlCol="0"/>
          <a:lstStyle/>
          <a:p>
            <a:pPr rtl="0"/>
            <a:r>
              <a:rPr lang="ja-jp" noProof="0">
                <a:latin typeface="+mn-lt"/>
              </a:rPr>
              <a:t>LBA66：完全切除後IB～IIIB期ALK陽性非小細胞肺癌患者に対するアジュバント療法としてのエンサルチニブ：第III相無作為化ELEVATE試験 - Yue D他</a:t>
            </a:r>
          </a:p>
        </p:txBody>
      </p:sp>
      <p:sp>
        <p:nvSpPr>
          <p:cNvPr id="29" name="Content Placeholder 7">
            <a:extLst>
              <a:ext uri="{FF2B5EF4-FFF2-40B4-BE49-F238E27FC236}">
                <a16:creationId xmlns:a16="http://schemas.microsoft.com/office/drawing/2014/main" id="{4CF8915E-6824-63CD-2261-217ED9C820DA}"/>
              </a:ext>
            </a:extLst>
          </p:cNvPr>
          <p:cNvSpPr>
            <a:spLocks noGrp="1"/>
          </p:cNvSpPr>
          <p:nvPr>
            <p:ph idx="1"/>
          </p:nvPr>
        </p:nvSpPr>
        <p:spPr>
          <a:xfrm>
            <a:off x="304799" y="1246909"/>
            <a:ext cx="11033761" cy="5055650"/>
          </a:xfrm>
        </p:spPr>
        <p:txBody>
          <a:bodyPr rtlCol="0"/>
          <a:lstStyle/>
          <a:p>
            <a:pPr rtl="0"/>
            <a:r>
              <a:rPr lang="ja-jp" b="1" noProof="0"/>
              <a:t>治験目的</a:t>
            </a:r>
          </a:p>
          <a:p>
            <a:pPr lvl="1" rtl="0"/>
            <a:r>
              <a:rPr lang="ja-jp" noProof="0"/>
              <a:t>第III相ELEVATE試験における、腫瘍完全切除後のIB-IIIB期ALK陽性非小細胞肺癌（NSCLC）患者を対象とした、アジュバント療法としてのエンサルチニブの有効性と安全性の評価</a:t>
            </a:r>
          </a:p>
        </p:txBody>
      </p:sp>
      <p:sp>
        <p:nvSpPr>
          <p:cNvPr id="30" name="Text Placeholder 4">
            <a:extLst>
              <a:ext uri="{FF2B5EF4-FFF2-40B4-BE49-F238E27FC236}">
                <a16:creationId xmlns:a16="http://schemas.microsoft.com/office/drawing/2014/main" id="{3E736D9A-A448-E63A-FD23-D0EEE0472718}"/>
              </a:ext>
            </a:extLst>
          </p:cNvPr>
          <p:cNvSpPr>
            <a:spLocks noGrp="1"/>
          </p:cNvSpPr>
          <p:nvPr>
            <p:ph type="body" sz="quarter" idx="11"/>
          </p:nvPr>
        </p:nvSpPr>
        <p:spPr>
          <a:xfrm>
            <a:off x="6379633" y="6521312"/>
            <a:ext cx="5507567" cy="200025"/>
          </a:xfrm>
        </p:spPr>
        <p:txBody>
          <a:bodyPr rtlCol="0"/>
          <a:lstStyle/>
          <a:p>
            <a:pPr rtl="0"/>
            <a:r>
              <a:rPr lang="ja-jp" noProof="0"/>
              <a:t>Yue D他Ann Oncol 2025;36(suppl):Abstr LBA66</a:t>
            </a:r>
          </a:p>
        </p:txBody>
      </p:sp>
      <p:sp>
        <p:nvSpPr>
          <p:cNvPr id="2" name="AutoShape 12">
            <a:extLst>
              <a:ext uri="{FF2B5EF4-FFF2-40B4-BE49-F238E27FC236}">
                <a16:creationId xmlns:a16="http://schemas.microsoft.com/office/drawing/2014/main" id="{9E229BFB-B358-1EAE-371B-BB053176D995}"/>
              </a:ext>
            </a:extLst>
          </p:cNvPr>
          <p:cNvSpPr>
            <a:spLocks noChangeArrowheads="1"/>
          </p:cNvSpPr>
          <p:nvPr/>
        </p:nvSpPr>
        <p:spPr bwMode="auto">
          <a:xfrm>
            <a:off x="5955539" y="2604476"/>
            <a:ext cx="4036959" cy="778812"/>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1" i="0" u="none" strike="noStrike" kern="0" cap="none" spc="0" normalizeH="0" noProof="0">
                <a:ln>
                  <a:noFill/>
                </a:ln>
                <a:solidFill>
                  <a:srgbClr val="FFFFFF"/>
                </a:solidFill>
                <a:effectLst/>
                <a:uLnTx/>
                <a:uFillTx/>
                <a:ea typeface="SimSun" pitchFamily="2" charset="-122"/>
                <a:cs typeface="+mn-cs"/>
                <a:sym typeface="Helvetica"/>
              </a:rPr>
              <a:t>エンサルチニブ </a:t>
            </a:r>
            <a:r>
              <a:rPr lang="ja-jp" sz="1600" i="0" u="none" strike="noStrike" kern="0" cap="none" spc="0" normalizeH="0" noProof="0">
                <a:ln>
                  <a:noFill/>
                </a:ln>
                <a:solidFill>
                  <a:srgbClr val="FFFFFF"/>
                </a:solidFill>
                <a:effectLst/>
                <a:uLnTx/>
                <a:uFillTx/>
                <a:ea typeface="SimSun" pitchFamily="2" charset="-122"/>
                <a:cs typeface="+mn-cs"/>
                <a:sym typeface="Helvetica"/>
              </a:rPr>
              <a:t>225mg/日</a:t>
            </a:r>
            <a:br>
              <a:rPr kumimoji="0" lang="en-GB" sz="1600" i="0" u="none" strike="noStrike" kern="0" cap="none" spc="0" normalizeH="0" baseline="0" noProof="0" dirty="0">
                <a:ln>
                  <a:noFill/>
                </a:ln>
                <a:solidFill>
                  <a:srgbClr val="FFFFFF"/>
                </a:solidFill>
                <a:effectLst/>
                <a:uLnTx/>
                <a:uFillTx/>
                <a:ea typeface="SimSun" pitchFamily="2" charset="-122"/>
                <a:cs typeface="+mn-cs"/>
                <a:sym typeface="Helvetica"/>
              </a:rPr>
            </a:br>
            <a:r>
              <a:rPr lang="ja-jp" sz="1600" b="0" i="0" u="none" strike="noStrike" kern="0" cap="none" spc="0" normalizeH="0" noProof="0">
                <a:ln>
                  <a:noFill/>
                </a:ln>
                <a:solidFill>
                  <a:srgbClr val="FFFFFF"/>
                </a:solidFill>
                <a:effectLst/>
                <a:uLnTx/>
                <a:uFillTx/>
                <a:ea typeface="SimSun" pitchFamily="2" charset="-122"/>
                <a:cs typeface="+mn-cs"/>
                <a:sym typeface="Helvetica"/>
              </a:rPr>
              <a:t>（n=137）</a:t>
            </a:r>
            <a:endParaRPr kumimoji="0" lang="en-GB"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3" name="AutoShape 9">
            <a:extLst>
              <a:ext uri="{FF2B5EF4-FFF2-40B4-BE49-F238E27FC236}">
                <a16:creationId xmlns:a16="http://schemas.microsoft.com/office/drawing/2014/main" id="{BB31FBC5-7B0C-A162-1599-899F3D9E060E}"/>
              </a:ext>
            </a:extLst>
          </p:cNvPr>
          <p:cNvSpPr>
            <a:spLocks noChangeArrowheads="1"/>
          </p:cNvSpPr>
          <p:nvPr/>
        </p:nvSpPr>
        <p:spPr bwMode="auto">
          <a:xfrm>
            <a:off x="1703251" y="3006319"/>
            <a:ext cx="3218076" cy="2030065"/>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ja-jp" sz="1600" b="1" i="0" u="none" strike="noStrike" kern="1200" cap="none" spc="0" normalizeH="0" noProof="0">
                <a:ln>
                  <a:noFill/>
                </a:ln>
                <a:solidFill>
                  <a:srgbClr val="FFFFFF"/>
                </a:solidFill>
                <a:effectLst/>
                <a:uLnTx/>
                <a:uFillTx/>
                <a:ea typeface="SimSun" pitchFamily="2" charset="-122"/>
                <a:cs typeface="Arial" charset="0"/>
                <a:sym typeface="Helvetica"/>
              </a:rPr>
              <a:t>患者採用の主要基準</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600" b="0" i="0" u="none" strike="noStrike" kern="1200" cap="none" spc="0" normalizeH="0" noProof="0">
                <a:ln>
                  <a:noFill/>
                </a:ln>
                <a:solidFill>
                  <a:srgbClr val="FFFFFF"/>
                </a:solidFill>
                <a:effectLst/>
                <a:uLnTx/>
                <a:uFillTx/>
                <a:ea typeface="SimSun" pitchFamily="2" charset="-122"/>
                <a:cs typeface="Arial" charset="0"/>
                <a:sym typeface="Helvetica"/>
              </a:rPr>
              <a:t>ステージIB-IIIB 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600" kern="1200" noProof="0">
                <a:ea typeface="SimSun" pitchFamily="2" charset="-122"/>
                <a:cs typeface="Arial" charset="0"/>
                <a:sym typeface="Helvetica"/>
              </a:rPr>
              <a:t>ALK陽性</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600" b="0" i="0" u="none" strike="noStrike" kern="1200" cap="none" spc="0" normalizeH="0" noProof="0">
                <a:ln>
                  <a:noFill/>
                </a:ln>
                <a:solidFill>
                  <a:srgbClr val="FFFFFF"/>
                </a:solidFill>
                <a:effectLst/>
                <a:uLnTx/>
                <a:uFillTx/>
                <a:ea typeface="SimSun" pitchFamily="2" charset="-122"/>
                <a:cs typeface="Arial" charset="0"/>
                <a:sym typeface="Helvetica"/>
              </a:rPr>
              <a:t>腫瘍の完全切除</a:t>
            </a:r>
          </a:p>
          <a:p>
            <a:pPr marL="228600" indent="-228600" defTabSz="892175" rtl="0" eaLnBrk="0" fontAlgn="base">
              <a:spcBef>
                <a:spcPct val="0"/>
              </a:spcBef>
              <a:spcAft>
                <a:spcPct val="30000"/>
              </a:spcAft>
              <a:buFont typeface="Arial" pitchFamily="34" charset="0"/>
              <a:buChar char="•"/>
              <a:defRPr/>
            </a:pPr>
            <a:r>
              <a:rPr lang="ja-jp" sz="1600">
                <a:ea typeface="SimSun" pitchFamily="2" charset="-122"/>
                <a:sym typeface="Helvetica"/>
              </a:rPr>
              <a:t>ECOG PS 0–1</a:t>
            </a:r>
            <a:endParaRPr kumimoji="0" lang="en-GB" sz="1600" b="0" i="0" u="none" strike="noStrike" kern="1200" cap="none" spc="0" normalizeH="0" baseline="0" noProof="0" dirty="0">
              <a:ln>
                <a:noFill/>
              </a:ln>
              <a:solidFill>
                <a:srgbClr val="FFFFFF"/>
              </a:solidFill>
              <a:effectLst/>
              <a:uLnTx/>
              <a:uFillTx/>
              <a:ea typeface="SimSun" pitchFamily="2" charset="-122"/>
              <a:cs typeface="Arial" charset="0"/>
              <a:sym typeface="Helvetica"/>
            </a:endParaRPr>
          </a:p>
          <a:p>
            <a:pPr marL="0" marR="0" lvl="0" indent="0" algn="l" defTabSz="892175" rtl="0" eaLnBrk="0" fontAlgn="base" latinLnBrk="0" hangingPunct="0">
              <a:lnSpc>
                <a:spcPct val="100000"/>
              </a:lnSpc>
              <a:spcBef>
                <a:spcPct val="0"/>
              </a:spcBef>
              <a:spcAft>
                <a:spcPct val="30000"/>
              </a:spcAft>
              <a:buClrTx/>
              <a:buSzTx/>
              <a:buFontTx/>
              <a:buNone/>
              <a:tabLst/>
              <a:defRPr/>
            </a:pPr>
            <a:r>
              <a:rPr lang="ja-jp" sz="1600" b="0" i="0" u="none" strike="noStrike" kern="1200" cap="none" spc="0" normalizeH="0" noProof="0">
                <a:ln>
                  <a:noFill/>
                </a:ln>
                <a:solidFill>
                  <a:srgbClr val="FFFFFF"/>
                </a:solidFill>
                <a:effectLst/>
                <a:uLnTx/>
                <a:uFillTx/>
                <a:ea typeface="SimSun" pitchFamily="2" charset="-122"/>
                <a:cs typeface="Arial" charset="0"/>
                <a:sym typeface="Helvetica"/>
              </a:rPr>
              <a:t>（n=270）</a:t>
            </a:r>
          </a:p>
        </p:txBody>
      </p:sp>
      <p:sp>
        <p:nvSpPr>
          <p:cNvPr id="4" name="Rectangle 9">
            <a:extLst>
              <a:ext uri="{FF2B5EF4-FFF2-40B4-BE49-F238E27FC236}">
                <a16:creationId xmlns:a16="http://schemas.microsoft.com/office/drawing/2014/main" id="{3E12EB6D-211C-C3B9-C37F-4E54E9CF77CC}"/>
              </a:ext>
            </a:extLst>
          </p:cNvPr>
          <p:cNvSpPr txBox="1">
            <a:spLocks noChangeArrowheads="1"/>
          </p:cNvSpPr>
          <p:nvPr/>
        </p:nvSpPr>
        <p:spPr bwMode="auto">
          <a:xfrm>
            <a:off x="1314011" y="5455162"/>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cs typeface="Arial"/>
                <a:sym typeface="Helvetica"/>
              </a:rPr>
              <a:t>主要評価項目</a:t>
            </a:r>
          </a:p>
          <a:p>
            <a:pPr lvl="0" rtl="0" hangingPunct="1">
              <a:buClr>
                <a:srgbClr val="002850"/>
              </a:buClr>
              <a:defRPr/>
            </a:pPr>
            <a:r>
              <a:rPr lang="ja-jp" sz="1600" kern="1200">
                <a:solidFill>
                  <a:srgbClr val="363636"/>
                </a:solidFill>
                <a:cs typeface="Arial"/>
                <a:sym typeface="Helvetica"/>
              </a:rPr>
              <a:t>ステージII/IIIAでのDFS（治験責任医師が評価）</a:t>
            </a:r>
            <a:endParaRPr kumimoji="0" lang="en-GB" sz="1600" b="0" i="0" u="none" strike="noStrike" kern="1200" cap="none" spc="0" normalizeH="0" baseline="0" noProof="0" dirty="0">
              <a:ln>
                <a:noFill/>
              </a:ln>
              <a:solidFill>
                <a:srgbClr val="363636"/>
              </a:solidFill>
              <a:effectLst/>
              <a:uLnTx/>
              <a:uFillTx/>
              <a:cs typeface="Arial"/>
              <a:sym typeface="Helvetica"/>
            </a:endParaRPr>
          </a:p>
        </p:txBody>
      </p:sp>
      <p:sp>
        <p:nvSpPr>
          <p:cNvPr id="10" name="AutoShape 12">
            <a:extLst>
              <a:ext uri="{FF2B5EF4-FFF2-40B4-BE49-F238E27FC236}">
                <a16:creationId xmlns:a16="http://schemas.microsoft.com/office/drawing/2014/main" id="{E8B07371-B6C3-B25F-EDB9-04398BBA34E9}"/>
              </a:ext>
            </a:extLst>
          </p:cNvPr>
          <p:cNvSpPr>
            <a:spLocks noChangeArrowheads="1"/>
          </p:cNvSpPr>
          <p:nvPr/>
        </p:nvSpPr>
        <p:spPr bwMode="auto">
          <a:xfrm>
            <a:off x="5955539" y="4523461"/>
            <a:ext cx="4036959" cy="778812"/>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1" i="0" u="none" strike="noStrike" kern="0" cap="none" spc="0" normalizeH="0" noProof="0">
                <a:ln>
                  <a:noFill/>
                </a:ln>
                <a:solidFill>
                  <a:srgbClr val="FFFFFF"/>
                </a:solidFill>
                <a:effectLst/>
                <a:uLnTx/>
                <a:uFillTx/>
                <a:ea typeface="SimSun" pitchFamily="2" charset="-122"/>
                <a:cs typeface="+mn-cs"/>
                <a:sym typeface="Helvetica"/>
              </a:rPr>
              <a:t>プラセボ</a:t>
            </a:r>
            <a:br>
              <a:rPr kumimoji="0" lang="en-GB" sz="1600" b="0" i="0" u="none" strike="noStrike" kern="0" cap="none" spc="0" normalizeH="0" baseline="0" noProof="0" dirty="0">
                <a:ln>
                  <a:noFill/>
                </a:ln>
                <a:solidFill>
                  <a:srgbClr val="FFFFFF"/>
                </a:solidFill>
                <a:effectLst/>
                <a:uLnTx/>
                <a:uFillTx/>
                <a:ea typeface="SimSun" pitchFamily="2" charset="-122"/>
                <a:cs typeface="+mn-cs"/>
                <a:sym typeface="Helvetica"/>
              </a:rPr>
            </a:br>
            <a:r>
              <a:rPr lang="ja-jp" sz="1600" b="0" i="0" u="none" strike="noStrike" kern="0" cap="none" spc="0" normalizeH="0" noProof="0">
                <a:ln>
                  <a:noFill/>
                </a:ln>
                <a:solidFill>
                  <a:srgbClr val="FFFFFF"/>
                </a:solidFill>
                <a:effectLst/>
                <a:uLnTx/>
                <a:uFillTx/>
                <a:ea typeface="SimSun" pitchFamily="2" charset="-122"/>
                <a:cs typeface="+mn-cs"/>
                <a:sym typeface="Helvetica"/>
              </a:rPr>
              <a:t>（n=137）</a:t>
            </a:r>
            <a:endParaRPr kumimoji="0" lang="en-GB"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16" name="Oval 14">
            <a:extLst>
              <a:ext uri="{FF2B5EF4-FFF2-40B4-BE49-F238E27FC236}">
                <a16:creationId xmlns:a16="http://schemas.microsoft.com/office/drawing/2014/main" id="{CFF20EBC-FAA8-284C-D63A-E7FEEB37647F}"/>
              </a:ext>
            </a:extLst>
          </p:cNvPr>
          <p:cNvSpPr>
            <a:spLocks noChangeArrowheads="1"/>
          </p:cNvSpPr>
          <p:nvPr/>
        </p:nvSpPr>
        <p:spPr bwMode="auto">
          <a:xfrm>
            <a:off x="5273739" y="3727998"/>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ea typeface="SimSun" pitchFamily="2" charset="-122"/>
                <a:cs typeface="+mn-cs"/>
                <a:sym typeface="Helvetica"/>
              </a:rPr>
              <a:t>1:1</a:t>
            </a:r>
          </a:p>
        </p:txBody>
      </p:sp>
      <p:cxnSp>
        <p:nvCxnSpPr>
          <p:cNvPr id="17" name="AutoShape 15">
            <a:extLst>
              <a:ext uri="{FF2B5EF4-FFF2-40B4-BE49-F238E27FC236}">
                <a16:creationId xmlns:a16="http://schemas.microsoft.com/office/drawing/2014/main" id="{0D78E3F5-D921-C1E8-F772-284EC158EAD5}"/>
              </a:ext>
            </a:extLst>
          </p:cNvPr>
          <p:cNvCxnSpPr>
            <a:cxnSpLocks noChangeShapeType="1"/>
            <a:stCxn id="16" idx="0"/>
            <a:endCxn id="2" idx="1"/>
          </p:cNvCxnSpPr>
          <p:nvPr/>
        </p:nvCxnSpPr>
        <p:spPr bwMode="auto">
          <a:xfrm rot="5400000" flipH="1" flipV="1">
            <a:off x="5393480" y="3165939"/>
            <a:ext cx="734116" cy="390002"/>
          </a:xfrm>
          <a:prstGeom prst="bentConnector2">
            <a:avLst/>
          </a:prstGeom>
          <a:noFill/>
          <a:ln w="38100">
            <a:solidFill>
              <a:schemeClr val="bg1"/>
            </a:solidFill>
            <a:miter lim="800000"/>
            <a:headEnd/>
            <a:tailEnd type="triangle" w="med" len="med"/>
          </a:ln>
        </p:spPr>
      </p:cxnSp>
      <p:cxnSp>
        <p:nvCxnSpPr>
          <p:cNvPr id="18" name="AutoShape 16">
            <a:extLst>
              <a:ext uri="{FF2B5EF4-FFF2-40B4-BE49-F238E27FC236}">
                <a16:creationId xmlns:a16="http://schemas.microsoft.com/office/drawing/2014/main" id="{8A7F804F-41FA-2A28-72C3-104034771A9B}"/>
              </a:ext>
            </a:extLst>
          </p:cNvPr>
          <p:cNvCxnSpPr>
            <a:cxnSpLocks noChangeShapeType="1"/>
            <a:stCxn id="16" idx="4"/>
            <a:endCxn id="10" idx="1"/>
          </p:cNvCxnSpPr>
          <p:nvPr/>
        </p:nvCxnSpPr>
        <p:spPr bwMode="auto">
          <a:xfrm rot="16200000" flipH="1">
            <a:off x="5460204" y="4417531"/>
            <a:ext cx="600669" cy="390002"/>
          </a:xfrm>
          <a:prstGeom prst="bentConnector2">
            <a:avLst/>
          </a:prstGeom>
          <a:noFill/>
          <a:ln w="38100">
            <a:solidFill>
              <a:schemeClr val="bg1"/>
            </a:solidFill>
            <a:miter lim="800000"/>
            <a:headEnd/>
            <a:tailEnd type="triangle" w="med" len="med"/>
          </a:ln>
        </p:spPr>
      </p:cxnSp>
      <p:sp>
        <p:nvSpPr>
          <p:cNvPr id="20" name="Content Placeholder 26">
            <a:extLst>
              <a:ext uri="{FF2B5EF4-FFF2-40B4-BE49-F238E27FC236}">
                <a16:creationId xmlns:a16="http://schemas.microsoft.com/office/drawing/2014/main" id="{18B59E22-39A6-1E4F-3114-EEE4FB3B3889}"/>
              </a:ext>
            </a:extLst>
          </p:cNvPr>
          <p:cNvSpPr txBox="1">
            <a:spLocks/>
          </p:cNvSpPr>
          <p:nvPr/>
        </p:nvSpPr>
        <p:spPr bwMode="auto">
          <a:xfrm>
            <a:off x="6000169" y="3536177"/>
            <a:ext cx="3910348" cy="762556"/>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400" b="1" i="0" u="none" strike="noStrike" kern="0" cap="none" spc="0" normalizeH="0" noProof="0" dirty="0">
                <a:ln>
                  <a:noFill/>
                </a:ln>
                <a:solidFill>
                  <a:srgbClr val="363636"/>
                </a:solidFill>
                <a:effectLst/>
                <a:uLnTx/>
                <a:uFillTx/>
                <a:sym typeface="Helvetica"/>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b="0" i="0" u="none" strike="noStrike" kern="0" cap="none" spc="0" normalizeH="0" noProof="0" dirty="0">
                <a:ln>
                  <a:noFill/>
                </a:ln>
                <a:solidFill>
                  <a:srgbClr val="363636"/>
                </a:solidFill>
                <a:effectLst/>
                <a:uLnTx/>
                <a:uFillTx/>
                <a:sym typeface="Helvetica"/>
              </a:rPr>
              <a:t>組織学（</a:t>
            </a:r>
            <a:r>
              <a:rPr lang="ja-jp" sz="1400" dirty="0">
                <a:solidFill>
                  <a:srgbClr val="363636"/>
                </a:solidFill>
                <a:sym typeface="Helvetica"/>
              </a:rPr>
              <a:t>IB対Ⅱ対Ⅲ）</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b="0" i="0" u="none" strike="noStrike" kern="0" cap="none" spc="0" normalizeH="0" noProof="0" dirty="0">
                <a:ln>
                  <a:noFill/>
                </a:ln>
                <a:solidFill>
                  <a:srgbClr val="363636"/>
                </a:solidFill>
                <a:effectLst/>
                <a:uLnTx/>
                <a:uFillTx/>
                <a:sym typeface="Helvetica"/>
              </a:rPr>
              <a:t>術前補助化学療法 (はい対いいえ) </a:t>
            </a:r>
          </a:p>
        </p:txBody>
      </p:sp>
      <p:sp>
        <p:nvSpPr>
          <p:cNvPr id="38" name="Rectangle 9">
            <a:extLst>
              <a:ext uri="{FF2B5EF4-FFF2-40B4-BE49-F238E27FC236}">
                <a16:creationId xmlns:a16="http://schemas.microsoft.com/office/drawing/2014/main" id="{85F5EDB2-CF5F-8410-CA02-74DFD1D031EB}"/>
              </a:ext>
            </a:extLst>
          </p:cNvPr>
          <p:cNvSpPr txBox="1">
            <a:spLocks noChangeArrowheads="1"/>
          </p:cNvSpPr>
          <p:nvPr/>
        </p:nvSpPr>
        <p:spPr bwMode="auto">
          <a:xfrm>
            <a:off x="7430530" y="5455162"/>
            <a:ext cx="4132846"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cs typeface="Arial"/>
                <a:sym typeface="Helvetica"/>
              </a:rPr>
              <a:t>副次評価項目</a:t>
            </a:r>
          </a:p>
          <a:p>
            <a:pPr lvl="0" rtl="0" hangingPunct="1">
              <a:buClr>
                <a:srgbClr val="002850"/>
              </a:buClr>
              <a:defRPr/>
            </a:pPr>
            <a:r>
              <a:rPr lang="ja-jp" sz="1600" kern="1200">
                <a:solidFill>
                  <a:srgbClr val="363636"/>
                </a:solidFill>
                <a:cs typeface="Arial"/>
                <a:sym typeface="Helvetica"/>
              </a:rPr>
              <a:t>ステージIB-IIIBでのDFS、3-5年DFS率、OS、安全性 </a:t>
            </a:r>
            <a:endParaRPr kumimoji="0" lang="en-GB" sz="1600" b="0" i="0" u="none" strike="noStrike" kern="1200" cap="none" spc="0" normalizeH="0" baseline="0" noProof="0" dirty="0">
              <a:ln>
                <a:noFill/>
              </a:ln>
              <a:solidFill>
                <a:srgbClr val="363636"/>
              </a:solidFill>
              <a:effectLst/>
              <a:uLnTx/>
              <a:uFillTx/>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600" b="0" i="0" u="none" strike="noStrike" kern="1200" cap="none" spc="0" normalizeH="0" baseline="0" noProof="0" dirty="0">
              <a:ln>
                <a:noFill/>
              </a:ln>
              <a:solidFill>
                <a:srgbClr val="363636"/>
              </a:solidFill>
              <a:effectLst/>
              <a:uLnTx/>
              <a:uFillTx/>
              <a:cs typeface="Arial"/>
              <a:sym typeface="Helvetica"/>
            </a:endParaRPr>
          </a:p>
        </p:txBody>
      </p:sp>
      <p:cxnSp>
        <p:nvCxnSpPr>
          <p:cNvPr id="35" name="AutoShape 19">
            <a:extLst>
              <a:ext uri="{FF2B5EF4-FFF2-40B4-BE49-F238E27FC236}">
                <a16:creationId xmlns:a16="http://schemas.microsoft.com/office/drawing/2014/main" id="{EF8A7F42-3D85-1F4D-29BC-4801B979FBB4}"/>
              </a:ext>
            </a:extLst>
          </p:cNvPr>
          <p:cNvCxnSpPr>
            <a:cxnSpLocks noChangeShapeType="1"/>
            <a:stCxn id="3" idx="3"/>
            <a:endCxn id="16" idx="2"/>
          </p:cNvCxnSpPr>
          <p:nvPr/>
        </p:nvCxnSpPr>
        <p:spPr bwMode="auto">
          <a:xfrm flipV="1">
            <a:off x="4921327" y="4020098"/>
            <a:ext cx="352412" cy="1254"/>
          </a:xfrm>
          <a:prstGeom prst="straightConnector1">
            <a:avLst/>
          </a:prstGeom>
          <a:noFill/>
          <a:ln w="38100">
            <a:solidFill>
              <a:schemeClr val="bg1"/>
            </a:solidFill>
            <a:round/>
            <a:headEnd type="none" w="med" len="med"/>
            <a:tailEnd type="none" w="med" len="med"/>
          </a:ln>
        </p:spPr>
      </p:cxnSp>
    </p:spTree>
    <p:extLst>
      <p:ext uri="{BB962C8B-B14F-4D97-AF65-F5344CB8AC3E}">
        <p14:creationId xmlns:p14="http://schemas.microsoft.com/office/powerpoint/2010/main" val="8488691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6946B3-A5CC-2CA2-34E5-4936F2606C91}"/>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F5E2EDC-5437-C1E5-4FE6-2A630D3B7DA4}"/>
              </a:ext>
            </a:extLst>
          </p:cNvPr>
          <p:cNvSpPr>
            <a:spLocks noGrp="1"/>
          </p:cNvSpPr>
          <p:nvPr>
            <p:ph type="title"/>
          </p:nvPr>
        </p:nvSpPr>
        <p:spPr>
          <a:xfrm>
            <a:off x="304799" y="107693"/>
            <a:ext cx="11813059" cy="939801"/>
          </a:xfrm>
        </p:spPr>
        <p:txBody>
          <a:bodyPr rtlCol="0"/>
          <a:lstStyle/>
          <a:p>
            <a:pPr rtl="0"/>
            <a:r>
              <a:rPr lang="ja-jp" noProof="0" dirty="0">
                <a:latin typeface="+mn-lt"/>
              </a:rPr>
              <a:t>LBA66：完全切除後IB～IIIB期ALK陽性非小細胞肺癌患者に対するアジュバント療法としてのエンサルチニブ：第III相無作為化ELEVATE試験 - Yue D他</a:t>
            </a:r>
          </a:p>
        </p:txBody>
      </p:sp>
      <p:sp>
        <p:nvSpPr>
          <p:cNvPr id="29" name="Content Placeholder 7">
            <a:extLst>
              <a:ext uri="{FF2B5EF4-FFF2-40B4-BE49-F238E27FC236}">
                <a16:creationId xmlns:a16="http://schemas.microsoft.com/office/drawing/2014/main" id="{5D38E196-75F3-637E-CB1D-E51C473B6A52}"/>
              </a:ext>
            </a:extLst>
          </p:cNvPr>
          <p:cNvSpPr>
            <a:spLocks noGrp="1"/>
          </p:cNvSpPr>
          <p:nvPr>
            <p:ph idx="1"/>
          </p:nvPr>
        </p:nvSpPr>
        <p:spPr>
          <a:xfrm>
            <a:off x="304799" y="1246909"/>
            <a:ext cx="11033761" cy="5055650"/>
          </a:xfrm>
        </p:spPr>
        <p:txBody>
          <a:bodyPr rtlCol="0"/>
          <a:lstStyle/>
          <a:p>
            <a:pPr rtl="0"/>
            <a:r>
              <a:rPr lang="ja-jp" sz="1600" b="1" noProof="0"/>
              <a:t>主な</a:t>
            </a:r>
            <a:r>
              <a:rPr lang="ja-jp" sz="1600" b="1" noProof="0">
                <a:solidFill>
                  <a:srgbClr val="000000"/>
                </a:solidFill>
              </a:rPr>
              <a:t>結</a:t>
            </a:r>
            <a:r>
              <a:rPr lang="ja-jp" sz="1600" b="1" noProof="0">
                <a:solidFill>
                  <a:srgbClr val="363636"/>
                </a:solidFill>
              </a:rPr>
              <a:t>果</a:t>
            </a:r>
            <a:endParaRPr lang="en-GB" sz="1600" noProof="0" dirty="0"/>
          </a:p>
        </p:txBody>
      </p:sp>
      <p:sp>
        <p:nvSpPr>
          <p:cNvPr id="30" name="Text Placeholder 4">
            <a:extLst>
              <a:ext uri="{FF2B5EF4-FFF2-40B4-BE49-F238E27FC236}">
                <a16:creationId xmlns:a16="http://schemas.microsoft.com/office/drawing/2014/main" id="{B28EDD70-4541-41CD-6A34-31B79331E759}"/>
              </a:ext>
            </a:extLst>
          </p:cNvPr>
          <p:cNvSpPr>
            <a:spLocks noGrp="1"/>
          </p:cNvSpPr>
          <p:nvPr>
            <p:ph type="body" sz="quarter" idx="11"/>
          </p:nvPr>
        </p:nvSpPr>
        <p:spPr>
          <a:xfrm>
            <a:off x="6379633" y="6521312"/>
            <a:ext cx="5507567" cy="200025"/>
          </a:xfrm>
        </p:spPr>
        <p:txBody>
          <a:bodyPr rtlCol="0"/>
          <a:lstStyle/>
          <a:p>
            <a:pPr rtl="0"/>
            <a:r>
              <a:rPr lang="ja-jp" noProof="0"/>
              <a:t>Yue D他Ann Oncol 2025;36(suppl):Abstr LBA66</a:t>
            </a:r>
          </a:p>
        </p:txBody>
      </p:sp>
      <p:sp>
        <p:nvSpPr>
          <p:cNvPr id="4" name="TextBox 3">
            <a:extLst>
              <a:ext uri="{FF2B5EF4-FFF2-40B4-BE49-F238E27FC236}">
                <a16:creationId xmlns:a16="http://schemas.microsoft.com/office/drawing/2014/main" id="{64DE8A32-398E-816E-2218-B93BDE166117}"/>
              </a:ext>
            </a:extLst>
          </p:cNvPr>
          <p:cNvSpPr txBox="1"/>
          <p:nvPr/>
        </p:nvSpPr>
        <p:spPr>
          <a:xfrm>
            <a:off x="3120650" y="1399719"/>
            <a:ext cx="5950701"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000000"/>
                </a:solidFill>
                <a:effectLst/>
                <a:uLnTx/>
                <a:uFillTx/>
                <a:ea typeface="+mn-ea"/>
                <a:cs typeface="+mn-cs"/>
              </a:rPr>
              <a:t>治験医師評価によるII-IIIB期での無病生存率 </a:t>
            </a:r>
          </a:p>
        </p:txBody>
      </p:sp>
      <p:graphicFrame>
        <p:nvGraphicFramePr>
          <p:cNvPr id="6" name="Table 663">
            <a:extLst>
              <a:ext uri="{FF2B5EF4-FFF2-40B4-BE49-F238E27FC236}">
                <a16:creationId xmlns:a16="http://schemas.microsoft.com/office/drawing/2014/main" id="{FAEC9129-F790-DC2A-5397-3923E98C7990}"/>
              </a:ext>
            </a:extLst>
          </p:cNvPr>
          <p:cNvGraphicFramePr>
            <a:graphicFrameLocks noGrp="1"/>
          </p:cNvGraphicFramePr>
          <p:nvPr>
            <p:extLst>
              <p:ext uri="{D42A27DB-BD31-4B8C-83A1-F6EECF244321}">
                <p14:modId xmlns:p14="http://schemas.microsoft.com/office/powerpoint/2010/main" val="3869796639"/>
              </p:ext>
            </p:extLst>
          </p:nvPr>
        </p:nvGraphicFramePr>
        <p:xfrm>
          <a:off x="7765983" y="1711389"/>
          <a:ext cx="4303278" cy="1823040"/>
        </p:xfrm>
        <a:graphic>
          <a:graphicData uri="http://schemas.openxmlformats.org/drawingml/2006/table">
            <a:tbl>
              <a:tblPr firstRow="1" bandRow="1">
                <a:tableStyleId>{69012ECD-51FC-41F1-AA8D-1B2483CD663E}</a:tableStyleId>
              </a:tblPr>
              <a:tblGrid>
                <a:gridCol w="1937875">
                  <a:extLst>
                    <a:ext uri="{9D8B030D-6E8A-4147-A177-3AD203B41FA5}">
                      <a16:colId xmlns:a16="http://schemas.microsoft.com/office/drawing/2014/main" val="4026828033"/>
                    </a:ext>
                  </a:extLst>
                </a:gridCol>
                <a:gridCol w="1253663">
                  <a:extLst>
                    <a:ext uri="{9D8B030D-6E8A-4147-A177-3AD203B41FA5}">
                      <a16:colId xmlns:a16="http://schemas.microsoft.com/office/drawing/2014/main" val="2351951672"/>
                    </a:ext>
                  </a:extLst>
                </a:gridCol>
                <a:gridCol w="1111740">
                  <a:extLst>
                    <a:ext uri="{9D8B030D-6E8A-4147-A177-3AD203B41FA5}">
                      <a16:colId xmlns:a16="http://schemas.microsoft.com/office/drawing/2014/main" val="3840096650"/>
                    </a:ext>
                  </a:extLst>
                </a:gridCol>
              </a:tblGrid>
              <a:tr h="388912">
                <a:tc>
                  <a:txBody>
                    <a:bodyPr/>
                    <a:lstStyle/>
                    <a:p>
                      <a:pPr rtl="0"/>
                      <a:endParaRPr lang="en-GB" sz="1200" noProof="0" dirty="0">
                        <a:solidFill>
                          <a:srgbClr val="363636"/>
                        </a:solidFill>
                        <a:latin typeface="+mn-lt"/>
                      </a:endParaRPr>
                    </a:p>
                  </a:txBody>
                  <a:tcPr marL="72000" marR="72000" marT="36000" marB="36000" anchor="ctr"/>
                </a:tc>
                <a:tc>
                  <a:txBody>
                    <a:bodyPr/>
                    <a:lstStyle/>
                    <a:p>
                      <a:pPr algn="ctr" rtl="0"/>
                      <a:r>
                        <a:rPr lang="ja-jp" sz="1200" b="1" i="0" u="none" strike="noStrike" kern="0" cap="none" spc="0" normalizeH="0" noProof="0" dirty="0">
                          <a:ln>
                            <a:noFill/>
                          </a:ln>
                          <a:solidFill>
                            <a:srgbClr val="FFFFFF"/>
                          </a:solidFill>
                          <a:effectLst/>
                          <a:uLnTx/>
                          <a:uFillTx/>
                          <a:latin typeface="+mn-lt"/>
                          <a:ea typeface="SimSun" pitchFamily="2" charset="-122"/>
                          <a:cs typeface="+mn-cs"/>
                          <a:sym typeface="Helvetica"/>
                        </a:rPr>
                        <a:t>エンサルチニブ</a:t>
                      </a:r>
                    </a:p>
                    <a:p>
                      <a:pPr algn="ctr" rtl="0"/>
                      <a:r>
                        <a:rPr lang="ja-jp" sz="1200" b="1" i="0" u="none" strike="noStrike" kern="0" cap="none" spc="0" normalizeH="0" noProof="0" dirty="0">
                          <a:ln>
                            <a:noFill/>
                          </a:ln>
                          <a:solidFill>
                            <a:srgbClr val="FFFFFF"/>
                          </a:solidFill>
                          <a:effectLst/>
                          <a:uLnTx/>
                          <a:uFillTx/>
                          <a:latin typeface="+mn-lt"/>
                          <a:ea typeface="SimSun" pitchFamily="2" charset="-122"/>
                          <a:cs typeface="+mn-cs"/>
                          <a:sym typeface="Helvetica"/>
                        </a:rPr>
                        <a:t>（n=103）</a:t>
                      </a:r>
                      <a:endParaRPr lang="en-GB" sz="1200" noProof="0" dirty="0">
                        <a:solidFill>
                          <a:schemeClr val="tx2"/>
                        </a:solidFill>
                        <a:latin typeface="+mn-lt"/>
                      </a:endParaRPr>
                    </a:p>
                  </a:txBody>
                  <a:tcPr marL="72000" marR="72000" marT="36000" marB="36000" anchor="b"/>
                </a:tc>
                <a:tc>
                  <a:txBody>
                    <a:bodyPr/>
                    <a:lstStyle/>
                    <a:p>
                      <a:pPr algn="ctr" rtl="0"/>
                      <a:r>
                        <a:rPr lang="ja-jp" sz="1200" b="1" i="0" u="none" strike="noStrike" kern="0" cap="none" spc="0" normalizeH="0" noProof="0">
                          <a:ln>
                            <a:noFill/>
                          </a:ln>
                          <a:solidFill>
                            <a:srgbClr val="FFFFFF"/>
                          </a:solidFill>
                          <a:effectLst/>
                          <a:uLnTx/>
                          <a:uFillTx/>
                          <a:latin typeface="+mn-lt"/>
                          <a:ea typeface="SimSun" pitchFamily="2" charset="-122"/>
                          <a:cs typeface="+mn-cs"/>
                          <a:sym typeface="Helvetica"/>
                        </a:rPr>
                        <a:t>プラセボ</a:t>
                      </a:r>
                    </a:p>
                    <a:p>
                      <a:pPr algn="ctr" rtl="0"/>
                      <a:r>
                        <a:rPr lang="ja-jp" sz="1200" b="1" noProof="0">
                          <a:solidFill>
                            <a:schemeClr val="tx2"/>
                          </a:solidFill>
                          <a:latin typeface="+mn-lt"/>
                        </a:rPr>
                        <a:t>（n=102）</a:t>
                      </a:r>
                      <a:endParaRPr lang="en-GB" sz="1200" noProof="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210324">
                <a:tc>
                  <a:txBody>
                    <a:bodyPr/>
                    <a:lstStyle/>
                    <a:p>
                      <a:pPr algn="l" rtl="0"/>
                      <a:r>
                        <a:rPr lang="ja-jp" sz="1200" noProof="0">
                          <a:solidFill>
                            <a:srgbClr val="000000"/>
                          </a:solidFill>
                        </a:rPr>
                        <a:t>FUの中央値、月数</a:t>
                      </a:r>
                      <a:endParaRPr lang="en-GB" sz="1200" noProof="0" dirty="0">
                        <a:solidFill>
                          <a:srgbClr val="000000"/>
                        </a:solidFill>
                      </a:endParaRPr>
                    </a:p>
                  </a:txBody>
                  <a:tcPr marL="72000" marR="72000" marT="36000" marB="36000" anchor="ctr">
                    <a:solidFill>
                      <a:schemeClr val="tx2"/>
                    </a:solidFill>
                  </a:tcPr>
                </a:tc>
                <a:tc>
                  <a:txBody>
                    <a:bodyPr/>
                    <a:lstStyle/>
                    <a:p>
                      <a:pPr algn="ctr" rtl="0"/>
                      <a:r>
                        <a:rPr lang="ja-jp" sz="1200" noProof="0">
                          <a:solidFill>
                            <a:srgbClr val="000000"/>
                          </a:solidFill>
                        </a:rPr>
                        <a:t>24.0</a:t>
                      </a:r>
                    </a:p>
                  </a:txBody>
                  <a:tcPr marL="72000" marR="72000" marT="36000" marB="36000" anchor="ctr">
                    <a:solidFill>
                      <a:schemeClr val="tx2"/>
                    </a:solidFill>
                  </a:tcPr>
                </a:tc>
                <a:tc>
                  <a:txBody>
                    <a:bodyPr/>
                    <a:lstStyle/>
                    <a:p>
                      <a:pPr algn="ctr" rtl="0"/>
                      <a:r>
                        <a:rPr lang="ja-jp" sz="1200" noProof="0">
                          <a:solidFill>
                            <a:srgbClr val="000000"/>
                          </a:solidFill>
                        </a:rPr>
                        <a:t>24.0</a:t>
                      </a:r>
                    </a:p>
                  </a:txBody>
                  <a:tcPr marL="72000" marR="72000" marT="36000" marB="36000" anchor="ctr">
                    <a:solidFill>
                      <a:schemeClr val="tx2"/>
                    </a:solidFill>
                  </a:tcPr>
                </a:tc>
                <a:extLst>
                  <a:ext uri="{0D108BD9-81ED-4DB2-BD59-A6C34878D82A}">
                    <a16:rowId xmlns:a16="http://schemas.microsoft.com/office/drawing/2014/main" val="1810643396"/>
                  </a:ext>
                </a:extLst>
              </a:tr>
              <a:tr h="210324">
                <a:tc>
                  <a:txBody>
                    <a:bodyPr/>
                    <a:lstStyle/>
                    <a:p>
                      <a:pPr algn="l" rtl="0"/>
                      <a:r>
                        <a:rPr lang="ja-jp" sz="1200" noProof="0">
                          <a:solidFill>
                            <a:srgbClr val="000000"/>
                          </a:solidFill>
                        </a:rPr>
                        <a:t>イベント、n (%)</a:t>
                      </a:r>
                    </a:p>
                  </a:txBody>
                  <a:tcPr marL="72000" marR="72000" marT="36000" marB="36000" anchor="ctr">
                    <a:solidFill>
                      <a:schemeClr val="tx2"/>
                    </a:solidFill>
                  </a:tcPr>
                </a:tc>
                <a:tc>
                  <a:txBody>
                    <a:bodyPr/>
                    <a:lstStyle/>
                    <a:p>
                      <a:pPr algn="ctr" rtl="0"/>
                      <a:r>
                        <a:rPr lang="ja-jp" sz="1200" noProof="0">
                          <a:solidFill>
                            <a:srgbClr val="000000"/>
                          </a:solidFill>
                        </a:rPr>
                        <a:t>12 (11.7)</a:t>
                      </a:r>
                    </a:p>
                  </a:txBody>
                  <a:tcPr marL="72000" marR="72000" marT="36000" marB="36000" anchor="ctr">
                    <a:solidFill>
                      <a:schemeClr val="tx2"/>
                    </a:solidFill>
                  </a:tcPr>
                </a:tc>
                <a:tc>
                  <a:txBody>
                    <a:bodyPr/>
                    <a:lstStyle/>
                    <a:p>
                      <a:pPr algn="ctr" rtl="0"/>
                      <a:r>
                        <a:rPr lang="ja-jp" sz="1200" noProof="0">
                          <a:solidFill>
                            <a:srgbClr val="000000"/>
                          </a:solidFill>
                        </a:rPr>
                        <a:t>46 (45.1)</a:t>
                      </a:r>
                    </a:p>
                  </a:txBody>
                  <a:tcPr marL="72000" marR="72000" marT="36000" marB="36000" anchor="ctr">
                    <a:solidFill>
                      <a:schemeClr val="tx2"/>
                    </a:solidFill>
                  </a:tcPr>
                </a:tc>
                <a:extLst>
                  <a:ext uri="{0D108BD9-81ED-4DB2-BD59-A6C34878D82A}">
                    <a16:rowId xmlns:a16="http://schemas.microsoft.com/office/drawing/2014/main" val="3195584174"/>
                  </a:ext>
                </a:extLst>
              </a:tr>
              <a:tr h="210324">
                <a:tc>
                  <a:txBody>
                    <a:bodyPr/>
                    <a:lstStyle/>
                    <a:p>
                      <a:pPr algn="l" rtl="0"/>
                      <a:r>
                        <a:rPr lang="ja-jp" sz="1200" noProof="0" dirty="0">
                          <a:solidFill>
                            <a:srgbClr val="000000"/>
                          </a:solidFill>
                        </a:rPr>
                        <a:t>DFSの中央値、月数</a:t>
                      </a:r>
                      <a:br>
                        <a:rPr lang="en-GB" altLang="ja-JP" sz="1200" noProof="0" dirty="0">
                          <a:solidFill>
                            <a:srgbClr val="000000"/>
                          </a:solidFill>
                        </a:rPr>
                      </a:br>
                      <a:r>
                        <a:rPr lang="ja-jp" sz="1200" noProof="0" dirty="0">
                          <a:solidFill>
                            <a:srgbClr val="000000"/>
                          </a:solidFill>
                        </a:rPr>
                        <a:t>（95％信頼区間）</a:t>
                      </a:r>
                    </a:p>
                  </a:txBody>
                  <a:tcPr marL="72000" marR="72000" marT="36000" marB="36000" anchor="ctr">
                    <a:solidFill>
                      <a:schemeClr val="tx2"/>
                    </a:solidFill>
                  </a:tcPr>
                </a:tc>
                <a:tc>
                  <a:txBody>
                    <a:bodyPr/>
                    <a:lstStyle/>
                    <a:p>
                      <a:pPr algn="ctr" rtl="0"/>
                      <a:r>
                        <a:rPr lang="ja-jp" sz="1200" noProof="0">
                          <a:solidFill>
                            <a:srgbClr val="000000"/>
                          </a:solidFill>
                        </a:rPr>
                        <a:t>NE </a:t>
                      </a:r>
                    </a:p>
                    <a:p>
                      <a:pPr algn="ctr" rtl="0"/>
                      <a:r>
                        <a:rPr lang="ja-jp" sz="1200" noProof="0">
                          <a:solidFill>
                            <a:srgbClr val="000000"/>
                          </a:solidFill>
                        </a:rPr>
                        <a:t>(NE, NE)</a:t>
                      </a:r>
                    </a:p>
                  </a:txBody>
                  <a:tcPr marL="72000" marR="72000" marT="36000" marB="36000" anchor="ctr">
                    <a:solidFill>
                      <a:schemeClr val="tx2"/>
                    </a:solidFill>
                  </a:tcPr>
                </a:tc>
                <a:tc>
                  <a:txBody>
                    <a:bodyPr/>
                    <a:lstStyle/>
                    <a:p>
                      <a:pPr algn="ctr" rtl="0"/>
                      <a:r>
                        <a:rPr lang="ja-jp" sz="1200" noProof="0">
                          <a:solidFill>
                            <a:srgbClr val="000000"/>
                          </a:solidFill>
                        </a:rPr>
                        <a:t>24.8 </a:t>
                      </a:r>
                    </a:p>
                    <a:p>
                      <a:pPr algn="ctr" rtl="0"/>
                      <a:r>
                        <a:rPr lang="ja-jp" sz="1200" noProof="0">
                          <a:solidFill>
                            <a:srgbClr val="000000"/>
                          </a:solidFill>
                        </a:rPr>
                        <a:t>(22.2, NE)</a:t>
                      </a:r>
                    </a:p>
                  </a:txBody>
                  <a:tcPr marL="72000" marR="72000" marT="36000" marB="36000" anchor="ctr">
                    <a:solidFill>
                      <a:schemeClr val="tx2"/>
                    </a:solidFill>
                  </a:tcPr>
                </a:tc>
                <a:extLst>
                  <a:ext uri="{0D108BD9-81ED-4DB2-BD59-A6C34878D82A}">
                    <a16:rowId xmlns:a16="http://schemas.microsoft.com/office/drawing/2014/main" val="1989680764"/>
                  </a:ext>
                </a:extLst>
              </a:tr>
              <a:tr h="210324">
                <a:tc>
                  <a:txBody>
                    <a:bodyPr/>
                    <a:lstStyle/>
                    <a:p>
                      <a:pPr algn="l" rtl="0"/>
                      <a:r>
                        <a:rPr lang="ja-jp" sz="1200" noProof="0">
                          <a:solidFill>
                            <a:srgbClr val="000000"/>
                          </a:solidFill>
                        </a:rPr>
                        <a:t>DFS HR（95%信頼区間）； </a:t>
                      </a:r>
                    </a:p>
                    <a:p>
                      <a:pPr algn="l" rtl="0"/>
                      <a:r>
                        <a:rPr lang="ja-jp" sz="1200" noProof="0">
                          <a:solidFill>
                            <a:srgbClr val="000000"/>
                          </a:solidFill>
                        </a:rPr>
                        <a:t>p値</a:t>
                      </a:r>
                    </a:p>
                  </a:txBody>
                  <a:tcPr marL="72000" marR="72000" marT="36000" marB="36000" anchor="ctr">
                    <a:solidFill>
                      <a:schemeClr val="tx2"/>
                    </a:solidFill>
                  </a:tcPr>
                </a:tc>
                <a:tc gridSpan="2">
                  <a:txBody>
                    <a:bodyPr/>
                    <a:lstStyle/>
                    <a:p>
                      <a:pPr algn="ctr" rtl="0"/>
                      <a:r>
                        <a:rPr lang="ja-jp" sz="1200" noProof="0" dirty="0">
                          <a:solidFill>
                            <a:srgbClr val="000000"/>
                          </a:solidFill>
                        </a:rPr>
                        <a:t>0.20 (0.11, 0.38); &lt;0.0001</a:t>
                      </a:r>
                    </a:p>
                  </a:txBody>
                  <a:tcPr marL="72000" marR="72000" marT="36000" marB="36000" anchor="ctr">
                    <a:solidFill>
                      <a:schemeClr val="tx2"/>
                    </a:solidFill>
                  </a:tcPr>
                </a:tc>
                <a:tc hMerge="1">
                  <a:txBody>
                    <a:bodyPr/>
                    <a:lstStyle/>
                    <a:p>
                      <a:pPr algn="ctr" rtl="0"/>
                      <a:endParaRPr lang="en-GB" sz="1200" noProof="0" dirty="0">
                        <a:solidFill>
                          <a:srgbClr val="000000"/>
                        </a:solidFill>
                      </a:endParaRPr>
                    </a:p>
                  </a:txBody>
                  <a:tcPr marL="72000" marR="72000" marT="36000" marB="36000" anchor="ctr">
                    <a:solidFill>
                      <a:schemeClr val="tx2"/>
                    </a:solidFill>
                  </a:tcPr>
                </a:tc>
                <a:extLst>
                  <a:ext uri="{0D108BD9-81ED-4DB2-BD59-A6C34878D82A}">
                    <a16:rowId xmlns:a16="http://schemas.microsoft.com/office/drawing/2014/main" val="4227238229"/>
                  </a:ext>
                </a:extLst>
              </a:tr>
            </a:tbl>
          </a:graphicData>
        </a:graphic>
      </p:graphicFrame>
      <p:grpSp>
        <p:nvGrpSpPr>
          <p:cNvPr id="3" name="Group 2">
            <a:extLst>
              <a:ext uri="{FF2B5EF4-FFF2-40B4-BE49-F238E27FC236}">
                <a16:creationId xmlns:a16="http://schemas.microsoft.com/office/drawing/2014/main" id="{E3165CBC-FD03-2591-55EB-AD653040C8BC}"/>
              </a:ext>
            </a:extLst>
          </p:cNvPr>
          <p:cNvGrpSpPr/>
          <p:nvPr/>
        </p:nvGrpSpPr>
        <p:grpSpPr>
          <a:xfrm>
            <a:off x="77997" y="2080135"/>
            <a:ext cx="8771711" cy="4147994"/>
            <a:chOff x="60456" y="1800003"/>
            <a:chExt cx="7951568" cy="4561863"/>
          </a:xfrm>
        </p:grpSpPr>
        <p:grpSp>
          <p:nvGrpSpPr>
            <p:cNvPr id="5" name="Group 4">
              <a:extLst>
                <a:ext uri="{FF2B5EF4-FFF2-40B4-BE49-F238E27FC236}">
                  <a16:creationId xmlns:a16="http://schemas.microsoft.com/office/drawing/2014/main" id="{8A100099-066B-AB13-E986-9D0536F2374D}"/>
                </a:ext>
              </a:extLst>
            </p:cNvPr>
            <p:cNvGrpSpPr/>
            <p:nvPr/>
          </p:nvGrpSpPr>
          <p:grpSpPr>
            <a:xfrm>
              <a:off x="624547" y="1800003"/>
              <a:ext cx="753894" cy="3402611"/>
              <a:chOff x="1137151" y="1294375"/>
              <a:chExt cx="753894" cy="2801303"/>
            </a:xfrm>
          </p:grpSpPr>
          <p:sp>
            <p:nvSpPr>
              <p:cNvPr id="253" name="Line 6">
                <a:extLst>
                  <a:ext uri="{FF2B5EF4-FFF2-40B4-BE49-F238E27FC236}">
                    <a16:creationId xmlns:a16="http://schemas.microsoft.com/office/drawing/2014/main" id="{2555B87D-18DF-A92D-8A1D-999E30A82C27}"/>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254" name="Line 7">
                <a:extLst>
                  <a:ext uri="{FF2B5EF4-FFF2-40B4-BE49-F238E27FC236}">
                    <a16:creationId xmlns:a16="http://schemas.microsoft.com/office/drawing/2014/main" id="{0384C42A-9A5A-368B-46CA-3B653F9C3938}"/>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255" name="Line 8">
                <a:extLst>
                  <a:ext uri="{FF2B5EF4-FFF2-40B4-BE49-F238E27FC236}">
                    <a16:creationId xmlns:a16="http://schemas.microsoft.com/office/drawing/2014/main" id="{495F9BE5-FC7E-A4C3-7042-40C09A63A741}"/>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256" name="Line 9">
                <a:extLst>
                  <a:ext uri="{FF2B5EF4-FFF2-40B4-BE49-F238E27FC236}">
                    <a16:creationId xmlns:a16="http://schemas.microsoft.com/office/drawing/2014/main" id="{E1FAB6C3-354C-D3E4-E42D-06CBA44E37EB}"/>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257" name="Line 10">
                <a:extLst>
                  <a:ext uri="{FF2B5EF4-FFF2-40B4-BE49-F238E27FC236}">
                    <a16:creationId xmlns:a16="http://schemas.microsoft.com/office/drawing/2014/main" id="{DFACF658-7C3A-C846-663C-0A8E42A20682}"/>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258" name="Line 11">
                <a:extLst>
                  <a:ext uri="{FF2B5EF4-FFF2-40B4-BE49-F238E27FC236}">
                    <a16:creationId xmlns:a16="http://schemas.microsoft.com/office/drawing/2014/main" id="{780318D0-A365-E466-28FE-6E27E798D912}"/>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259" name="TextBox 258">
                <a:extLst>
                  <a:ext uri="{FF2B5EF4-FFF2-40B4-BE49-F238E27FC236}">
                    <a16:creationId xmlns:a16="http://schemas.microsoft.com/office/drawing/2014/main" id="{7B613013-34AB-FF8E-7675-71FFCF547118}"/>
                  </a:ext>
                </a:extLst>
              </p:cNvPr>
              <p:cNvSpPr txBox="1"/>
              <p:nvPr/>
            </p:nvSpPr>
            <p:spPr>
              <a:xfrm rot="16200000">
                <a:off x="838748" y="2597752"/>
                <a:ext cx="847906" cy="251100"/>
              </a:xfrm>
              <a:prstGeom prst="rect">
                <a:avLst/>
              </a:prstGeom>
              <a:noFill/>
            </p:spPr>
            <p:txBody>
              <a:bodyPr wrap="none" rtlCol="0">
                <a:spAutoFit/>
              </a:bodyPr>
              <a:lstStyle/>
              <a:p>
                <a:pPr algn="ctr" rtl="0" fontAlgn="base">
                  <a:spcBef>
                    <a:spcPct val="0"/>
                  </a:spcBef>
                  <a:spcAft>
                    <a:spcPct val="0"/>
                  </a:spcAft>
                </a:pPr>
                <a:r>
                  <a:rPr lang="ja-jp" sz="1200">
                    <a:solidFill>
                      <a:srgbClr val="000000"/>
                    </a:solidFill>
                    <a:ea typeface="Roboto" panose="02000000000000000000" pitchFamily="2" charset="0"/>
                    <a:cs typeface="Arial" panose="020B0604020202020204" pitchFamily="34" charset="0"/>
                  </a:rPr>
                  <a:t>DFS率、%</a:t>
                </a:r>
              </a:p>
            </p:txBody>
          </p:sp>
          <p:sp>
            <p:nvSpPr>
              <p:cNvPr id="260" name="TextBox 259">
                <a:extLst>
                  <a:ext uri="{FF2B5EF4-FFF2-40B4-BE49-F238E27FC236}">
                    <a16:creationId xmlns:a16="http://schemas.microsoft.com/office/drawing/2014/main" id="{2F860E32-374E-2C3C-776E-4E30699C36A0}"/>
                  </a:ext>
                </a:extLst>
              </p:cNvPr>
              <p:cNvSpPr txBox="1"/>
              <p:nvPr/>
            </p:nvSpPr>
            <p:spPr>
              <a:xfrm>
                <a:off x="1453904" y="1294375"/>
                <a:ext cx="398447" cy="250801"/>
              </a:xfrm>
              <a:prstGeom prst="rect">
                <a:avLst/>
              </a:prstGeom>
              <a:noFill/>
            </p:spPr>
            <p:txBody>
              <a:bodyPr wrap="none" rtlCol="0" anchor="ctr" anchorCtr="0">
                <a:spAutoFit/>
              </a:bodyPr>
              <a:lstStyle/>
              <a:p>
                <a:pPr algn="r" rtl="0"/>
                <a:r>
                  <a:rPr lang="ja-jp" sz="1200">
                    <a:solidFill>
                      <a:srgbClr val="000000"/>
                    </a:solidFill>
                    <a:ea typeface="Roboto" panose="02000000000000000000" pitchFamily="2" charset="0"/>
                    <a:cs typeface="Arial" panose="020B0604020202020204" pitchFamily="34" charset="0"/>
                  </a:rPr>
                  <a:t>100</a:t>
                </a:r>
              </a:p>
            </p:txBody>
          </p:sp>
          <p:sp>
            <p:nvSpPr>
              <p:cNvPr id="261" name="TextBox 260">
                <a:extLst>
                  <a:ext uri="{FF2B5EF4-FFF2-40B4-BE49-F238E27FC236}">
                    <a16:creationId xmlns:a16="http://schemas.microsoft.com/office/drawing/2014/main" id="{6DE387F8-3DA8-94CD-B54A-FD07B269C6CD}"/>
                  </a:ext>
                </a:extLst>
              </p:cNvPr>
              <p:cNvSpPr txBox="1"/>
              <p:nvPr/>
            </p:nvSpPr>
            <p:spPr>
              <a:xfrm>
                <a:off x="1530925" y="1818515"/>
                <a:ext cx="321431" cy="250801"/>
              </a:xfrm>
              <a:prstGeom prst="rect">
                <a:avLst/>
              </a:prstGeom>
              <a:noFill/>
            </p:spPr>
            <p:txBody>
              <a:bodyPr wrap="none" rtlCol="0" anchor="ctr" anchorCtr="0">
                <a:spAutoFit/>
              </a:bodyPr>
              <a:lstStyle/>
              <a:p>
                <a:pPr algn="r" rtl="0"/>
                <a:r>
                  <a:rPr lang="ja-jp" sz="1200">
                    <a:solidFill>
                      <a:srgbClr val="000000"/>
                    </a:solidFill>
                    <a:ea typeface="Roboto" panose="02000000000000000000" pitchFamily="2" charset="0"/>
                    <a:cs typeface="Arial" panose="020B0604020202020204" pitchFamily="34" charset="0"/>
                  </a:rPr>
                  <a:t>80</a:t>
                </a:r>
              </a:p>
            </p:txBody>
          </p:sp>
          <p:sp>
            <p:nvSpPr>
              <p:cNvPr id="262" name="TextBox 261">
                <a:extLst>
                  <a:ext uri="{FF2B5EF4-FFF2-40B4-BE49-F238E27FC236}">
                    <a16:creationId xmlns:a16="http://schemas.microsoft.com/office/drawing/2014/main" id="{0842E54C-6261-F79C-6356-F6ED1CF3E276}"/>
                  </a:ext>
                </a:extLst>
              </p:cNvPr>
              <p:cNvSpPr txBox="1"/>
              <p:nvPr/>
            </p:nvSpPr>
            <p:spPr>
              <a:xfrm>
                <a:off x="1530925" y="2317045"/>
                <a:ext cx="321431" cy="250801"/>
              </a:xfrm>
              <a:prstGeom prst="rect">
                <a:avLst/>
              </a:prstGeom>
              <a:noFill/>
            </p:spPr>
            <p:txBody>
              <a:bodyPr wrap="none" rtlCol="0" anchor="ctr" anchorCtr="0">
                <a:spAutoFit/>
              </a:bodyPr>
              <a:lstStyle/>
              <a:p>
                <a:pPr algn="r" rtl="0"/>
                <a:r>
                  <a:rPr lang="ja-jp" sz="1200">
                    <a:solidFill>
                      <a:srgbClr val="000000"/>
                    </a:solidFill>
                    <a:ea typeface="Roboto" panose="02000000000000000000" pitchFamily="2" charset="0"/>
                    <a:cs typeface="Arial" panose="020B0604020202020204" pitchFamily="34" charset="0"/>
                  </a:rPr>
                  <a:t>60</a:t>
                </a:r>
              </a:p>
            </p:txBody>
          </p:sp>
          <p:sp>
            <p:nvSpPr>
              <p:cNvPr id="263" name="TextBox 262">
                <a:extLst>
                  <a:ext uri="{FF2B5EF4-FFF2-40B4-BE49-F238E27FC236}">
                    <a16:creationId xmlns:a16="http://schemas.microsoft.com/office/drawing/2014/main" id="{B30AB40F-83E3-903B-070C-3DCB4238B5C4}"/>
                  </a:ext>
                </a:extLst>
              </p:cNvPr>
              <p:cNvSpPr txBox="1"/>
              <p:nvPr/>
            </p:nvSpPr>
            <p:spPr>
              <a:xfrm>
                <a:off x="1530925" y="2831698"/>
                <a:ext cx="321431" cy="250801"/>
              </a:xfrm>
              <a:prstGeom prst="rect">
                <a:avLst/>
              </a:prstGeom>
              <a:noFill/>
            </p:spPr>
            <p:txBody>
              <a:bodyPr wrap="none" rtlCol="0" anchor="ctr" anchorCtr="0">
                <a:spAutoFit/>
              </a:bodyPr>
              <a:lstStyle/>
              <a:p>
                <a:pPr algn="r" rtl="0"/>
                <a:r>
                  <a:rPr lang="ja-jp" sz="1200">
                    <a:solidFill>
                      <a:srgbClr val="000000"/>
                    </a:solidFill>
                    <a:ea typeface="Roboto" panose="02000000000000000000" pitchFamily="2" charset="0"/>
                    <a:cs typeface="Arial" panose="020B0604020202020204" pitchFamily="34" charset="0"/>
                  </a:rPr>
                  <a:t>40</a:t>
                </a:r>
              </a:p>
            </p:txBody>
          </p:sp>
          <p:sp>
            <p:nvSpPr>
              <p:cNvPr id="264" name="TextBox 263">
                <a:extLst>
                  <a:ext uri="{FF2B5EF4-FFF2-40B4-BE49-F238E27FC236}">
                    <a16:creationId xmlns:a16="http://schemas.microsoft.com/office/drawing/2014/main" id="{D911B287-0A9F-7ACB-A233-CD119B96F539}"/>
                  </a:ext>
                </a:extLst>
              </p:cNvPr>
              <p:cNvSpPr txBox="1"/>
              <p:nvPr/>
            </p:nvSpPr>
            <p:spPr>
              <a:xfrm>
                <a:off x="1530925" y="3335601"/>
                <a:ext cx="321431" cy="250801"/>
              </a:xfrm>
              <a:prstGeom prst="rect">
                <a:avLst/>
              </a:prstGeom>
              <a:noFill/>
            </p:spPr>
            <p:txBody>
              <a:bodyPr wrap="none" rtlCol="0" anchor="ctr" anchorCtr="0">
                <a:spAutoFit/>
              </a:bodyPr>
              <a:lstStyle/>
              <a:p>
                <a:pPr algn="r" rtl="0"/>
                <a:r>
                  <a:rPr lang="ja-jp" sz="1200">
                    <a:solidFill>
                      <a:srgbClr val="000000"/>
                    </a:solidFill>
                    <a:ea typeface="Roboto" panose="02000000000000000000" pitchFamily="2" charset="0"/>
                    <a:cs typeface="Arial" panose="020B0604020202020204" pitchFamily="34" charset="0"/>
                  </a:rPr>
                  <a:t>20</a:t>
                </a:r>
              </a:p>
            </p:txBody>
          </p:sp>
          <p:sp>
            <p:nvSpPr>
              <p:cNvPr id="265" name="TextBox 264">
                <a:extLst>
                  <a:ext uri="{FF2B5EF4-FFF2-40B4-BE49-F238E27FC236}">
                    <a16:creationId xmlns:a16="http://schemas.microsoft.com/office/drawing/2014/main" id="{65E483F6-B084-92F0-E2A0-135B198170D5}"/>
                  </a:ext>
                </a:extLst>
              </p:cNvPr>
              <p:cNvSpPr txBox="1"/>
              <p:nvPr/>
            </p:nvSpPr>
            <p:spPr>
              <a:xfrm>
                <a:off x="1607948" y="3844877"/>
                <a:ext cx="244416" cy="250801"/>
              </a:xfrm>
              <a:prstGeom prst="rect">
                <a:avLst/>
              </a:prstGeom>
              <a:noFill/>
            </p:spPr>
            <p:txBody>
              <a:bodyPr wrap="none" rtlCol="0" anchor="ctr" anchorCtr="0">
                <a:spAutoFit/>
              </a:bodyPr>
              <a:lstStyle/>
              <a:p>
                <a:pPr algn="r" rtl="0"/>
                <a:r>
                  <a:rPr lang="ja-jp" sz="1200">
                    <a:solidFill>
                      <a:srgbClr val="000000"/>
                    </a:solidFill>
                    <a:ea typeface="Roboto" panose="02000000000000000000" pitchFamily="2" charset="0"/>
                    <a:cs typeface="Arial" panose="020B0604020202020204" pitchFamily="34" charset="0"/>
                  </a:rPr>
                  <a:t>0</a:t>
                </a:r>
              </a:p>
            </p:txBody>
          </p:sp>
        </p:grpSp>
        <p:sp>
          <p:nvSpPr>
            <p:cNvPr id="7" name="TextBox 6">
              <a:extLst>
                <a:ext uri="{FF2B5EF4-FFF2-40B4-BE49-F238E27FC236}">
                  <a16:creationId xmlns:a16="http://schemas.microsoft.com/office/drawing/2014/main" id="{93EDC469-8320-C4E1-30BE-F89B7ACF9B6E}"/>
                </a:ext>
              </a:extLst>
            </p:cNvPr>
            <p:cNvSpPr txBox="1"/>
            <p:nvPr/>
          </p:nvSpPr>
          <p:spPr>
            <a:xfrm>
              <a:off x="1514002" y="5478047"/>
              <a:ext cx="6377997" cy="304637"/>
            </a:xfrm>
            <a:prstGeom prst="rect">
              <a:avLst/>
            </a:prstGeom>
            <a:noFill/>
          </p:spPr>
          <p:txBody>
            <a:bodyPr wrap="square" rtlCol="0">
              <a:spAutoFit/>
            </a:bodyPr>
            <a:lstStyle/>
            <a:p>
              <a:pPr algn="ctr" rtl="0" fontAlgn="base">
                <a:spcBef>
                  <a:spcPct val="0"/>
                </a:spcBef>
                <a:spcAft>
                  <a:spcPct val="0"/>
                </a:spcAft>
              </a:pPr>
              <a:r>
                <a:rPr lang="ja-jp" sz="1200">
                  <a:solidFill>
                    <a:srgbClr val="000000"/>
                  </a:solidFill>
                  <a:ea typeface="Roboto" panose="02000000000000000000" pitchFamily="2" charset="0"/>
                  <a:cs typeface="Arial" panose="020B0604020202020204" pitchFamily="34" charset="0"/>
                </a:rPr>
                <a:t>期間、月数</a:t>
              </a:r>
            </a:p>
          </p:txBody>
        </p:sp>
        <p:sp>
          <p:nvSpPr>
            <p:cNvPr id="8" name="TextBox 7">
              <a:extLst>
                <a:ext uri="{FF2B5EF4-FFF2-40B4-BE49-F238E27FC236}">
                  <a16:creationId xmlns:a16="http://schemas.microsoft.com/office/drawing/2014/main" id="{B969FA6B-DADF-4676-CCAB-DDED57C8F5B3}"/>
                </a:ext>
              </a:extLst>
            </p:cNvPr>
            <p:cNvSpPr txBox="1"/>
            <p:nvPr/>
          </p:nvSpPr>
          <p:spPr>
            <a:xfrm>
              <a:off x="60456" y="5604835"/>
              <a:ext cx="1283400" cy="304637"/>
            </a:xfrm>
            <a:prstGeom prst="rect">
              <a:avLst/>
            </a:prstGeom>
            <a:noFill/>
          </p:spPr>
          <p:txBody>
            <a:bodyPr wrap="none" rtlCol="0">
              <a:spAutoFit/>
            </a:bodyPr>
            <a:lstStyle/>
            <a:p>
              <a:pPr algn="r" rtl="0"/>
              <a:r>
                <a:rPr lang="ja-jp" sz="1200">
                  <a:solidFill>
                    <a:srgbClr val="000000"/>
                  </a:solidFill>
                  <a:ea typeface="Roboto" panose="02000000000000000000" pitchFamily="2" charset="0"/>
                  <a:cs typeface="Arial" panose="020B0604020202020204" pitchFamily="34" charset="0"/>
                </a:rPr>
                <a:t>リスク暴露患者数</a:t>
              </a:r>
              <a:endParaRPr lang="en-GB" sz="1200" dirty="0">
                <a:solidFill>
                  <a:srgbClr val="000000"/>
                </a:solidFill>
                <a:ea typeface="Roboto" panose="02000000000000000000" pitchFamily="2" charset="0"/>
                <a:cs typeface="Arial" panose="020B0604020202020204" pitchFamily="34" charset="0"/>
              </a:endParaRPr>
            </a:p>
          </p:txBody>
        </p:sp>
        <p:grpSp>
          <p:nvGrpSpPr>
            <p:cNvPr id="9" name="Group 8">
              <a:extLst>
                <a:ext uri="{FF2B5EF4-FFF2-40B4-BE49-F238E27FC236}">
                  <a16:creationId xmlns:a16="http://schemas.microsoft.com/office/drawing/2014/main" id="{DE3CE873-3CF9-D1EC-9E0C-61D648E3B1F4}"/>
                </a:ext>
              </a:extLst>
            </p:cNvPr>
            <p:cNvGrpSpPr/>
            <p:nvPr/>
          </p:nvGrpSpPr>
          <p:grpSpPr>
            <a:xfrm rot="10800000">
              <a:off x="297455" y="5997025"/>
              <a:ext cx="145749" cy="237592"/>
              <a:chOff x="1077450" y="5692858"/>
              <a:chExt cx="288000" cy="237592"/>
            </a:xfrm>
          </p:grpSpPr>
          <p:cxnSp>
            <p:nvCxnSpPr>
              <p:cNvPr id="251" name="Straight Connector 250">
                <a:extLst>
                  <a:ext uri="{FF2B5EF4-FFF2-40B4-BE49-F238E27FC236}">
                    <a16:creationId xmlns:a16="http://schemas.microsoft.com/office/drawing/2014/main" id="{643809AD-DBBE-1F9F-91E1-826D70EAE727}"/>
                  </a:ext>
                </a:extLst>
              </p:cNvPr>
              <p:cNvCxnSpPr>
                <a:cxnSpLocks/>
              </p:cNvCxnSpPr>
              <p:nvPr/>
            </p:nvCxnSpPr>
            <p:spPr>
              <a:xfrm>
                <a:off x="1077450" y="5692858"/>
                <a:ext cx="288000" cy="0"/>
              </a:xfrm>
              <a:prstGeom prst="line">
                <a:avLst/>
              </a:prstGeom>
              <a:noFill/>
              <a:ln w="19050" cap="sq">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252" name="Straight Connector 251">
                <a:extLst>
                  <a:ext uri="{FF2B5EF4-FFF2-40B4-BE49-F238E27FC236}">
                    <a16:creationId xmlns:a16="http://schemas.microsoft.com/office/drawing/2014/main" id="{37B74B71-0540-8F54-048F-55A7D0035E84}"/>
                  </a:ext>
                </a:extLst>
              </p:cNvPr>
              <p:cNvCxnSpPr>
                <a:cxnSpLocks/>
              </p:cNvCxnSpPr>
              <p:nvPr/>
            </p:nvCxnSpPr>
            <p:spPr>
              <a:xfrm>
                <a:off x="1077450" y="5930450"/>
                <a:ext cx="288000" cy="0"/>
              </a:xfrm>
              <a:prstGeom prst="line">
                <a:avLst/>
              </a:prstGeom>
              <a:noFill/>
              <a:ln w="19050"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cxnSp>
        </p:grpSp>
        <p:sp>
          <p:nvSpPr>
            <p:cNvPr id="10" name="Line 21">
              <a:extLst>
                <a:ext uri="{FF2B5EF4-FFF2-40B4-BE49-F238E27FC236}">
                  <a16:creationId xmlns:a16="http://schemas.microsoft.com/office/drawing/2014/main" id="{F7416EBA-E338-11C9-0C21-CAB7466EDDDA}"/>
                </a:ext>
              </a:extLst>
            </p:cNvPr>
            <p:cNvSpPr>
              <a:spLocks noChangeShapeType="1"/>
            </p:cNvSpPr>
            <p:nvPr/>
          </p:nvSpPr>
          <p:spPr bwMode="auto">
            <a:xfrm>
              <a:off x="4698189" y="513608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11" name="Line 21">
              <a:extLst>
                <a:ext uri="{FF2B5EF4-FFF2-40B4-BE49-F238E27FC236}">
                  <a16:creationId xmlns:a16="http://schemas.microsoft.com/office/drawing/2014/main" id="{2D0503C0-F4BA-EE0A-5B45-44EC2D16559C}"/>
                </a:ext>
              </a:extLst>
            </p:cNvPr>
            <p:cNvSpPr>
              <a:spLocks noChangeShapeType="1"/>
            </p:cNvSpPr>
            <p:nvPr/>
          </p:nvSpPr>
          <p:spPr bwMode="auto">
            <a:xfrm>
              <a:off x="4167931" y="513608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12" name="Line 21">
              <a:extLst>
                <a:ext uri="{FF2B5EF4-FFF2-40B4-BE49-F238E27FC236}">
                  <a16:creationId xmlns:a16="http://schemas.microsoft.com/office/drawing/2014/main" id="{CCDA5183-94D9-E884-54E3-F523A20D8694}"/>
                </a:ext>
              </a:extLst>
            </p:cNvPr>
            <p:cNvSpPr>
              <a:spLocks noChangeShapeType="1"/>
            </p:cNvSpPr>
            <p:nvPr/>
          </p:nvSpPr>
          <p:spPr bwMode="auto">
            <a:xfrm>
              <a:off x="3107415" y="513608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13" name="Line 21">
              <a:extLst>
                <a:ext uri="{FF2B5EF4-FFF2-40B4-BE49-F238E27FC236}">
                  <a16:creationId xmlns:a16="http://schemas.microsoft.com/office/drawing/2014/main" id="{403C56E5-F7E2-8C89-3F84-E71D2A072DE8}"/>
                </a:ext>
              </a:extLst>
            </p:cNvPr>
            <p:cNvSpPr>
              <a:spLocks noChangeShapeType="1"/>
            </p:cNvSpPr>
            <p:nvPr/>
          </p:nvSpPr>
          <p:spPr bwMode="auto">
            <a:xfrm>
              <a:off x="2046899" y="513608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14" name="TextBox 13">
              <a:extLst>
                <a:ext uri="{FF2B5EF4-FFF2-40B4-BE49-F238E27FC236}">
                  <a16:creationId xmlns:a16="http://schemas.microsoft.com/office/drawing/2014/main" id="{AB292239-A36E-DF65-714A-9CC5EC3BD631}"/>
                </a:ext>
              </a:extLst>
            </p:cNvPr>
            <p:cNvSpPr txBox="1"/>
            <p:nvPr/>
          </p:nvSpPr>
          <p:spPr>
            <a:xfrm>
              <a:off x="4583450" y="5208089"/>
              <a:ext cx="219936" cy="283048"/>
            </a:xfrm>
            <a:prstGeom prst="rect">
              <a:avLst/>
            </a:prstGeom>
            <a:noFill/>
          </p:spPr>
          <p:txBody>
            <a:bodyPr wrap="none" lIns="36000" tIns="36000" rIns="36000" bIns="36000" rtlCol="0" anchor="t" anchorCtr="0">
              <a:spAutoFit/>
            </a:bodyPr>
            <a:lstStyle/>
            <a:p>
              <a:pPr algn="ctr" rtl="0"/>
              <a:r>
                <a:rPr lang="ja-jp" sz="1200">
                  <a:solidFill>
                    <a:srgbClr val="000000"/>
                  </a:solidFill>
                  <a:ea typeface="Roboto" panose="02000000000000000000" pitchFamily="2" charset="0"/>
                  <a:cs typeface="Arial" panose="020B0604020202020204" pitchFamily="34" charset="0"/>
                </a:rPr>
                <a:t>18</a:t>
              </a:r>
            </a:p>
          </p:txBody>
        </p:sp>
        <p:sp>
          <p:nvSpPr>
            <p:cNvPr id="15" name="TextBox 14">
              <a:extLst>
                <a:ext uri="{FF2B5EF4-FFF2-40B4-BE49-F238E27FC236}">
                  <a16:creationId xmlns:a16="http://schemas.microsoft.com/office/drawing/2014/main" id="{EACDC864-4531-C48E-68CA-3AE3725282CC}"/>
                </a:ext>
              </a:extLst>
            </p:cNvPr>
            <p:cNvSpPr txBox="1"/>
            <p:nvPr/>
          </p:nvSpPr>
          <p:spPr>
            <a:xfrm>
              <a:off x="4052974" y="5208089"/>
              <a:ext cx="219936" cy="283048"/>
            </a:xfrm>
            <a:prstGeom prst="rect">
              <a:avLst/>
            </a:prstGeom>
            <a:noFill/>
          </p:spPr>
          <p:txBody>
            <a:bodyPr wrap="none" lIns="36000" tIns="36000" rIns="36000" bIns="36000" rtlCol="0" anchor="t" anchorCtr="0">
              <a:spAutoFit/>
            </a:bodyPr>
            <a:lstStyle/>
            <a:p>
              <a:pPr algn="ctr" rtl="0"/>
              <a:r>
                <a:rPr lang="ja-jp" sz="1200">
                  <a:solidFill>
                    <a:srgbClr val="000000"/>
                  </a:solidFill>
                  <a:ea typeface="Roboto" panose="02000000000000000000" pitchFamily="2" charset="0"/>
                  <a:cs typeface="Arial" panose="020B0604020202020204" pitchFamily="34" charset="0"/>
                </a:rPr>
                <a:t>15</a:t>
              </a:r>
            </a:p>
          </p:txBody>
        </p:sp>
        <p:sp>
          <p:nvSpPr>
            <p:cNvPr id="16" name="TextBox 15">
              <a:extLst>
                <a:ext uri="{FF2B5EF4-FFF2-40B4-BE49-F238E27FC236}">
                  <a16:creationId xmlns:a16="http://schemas.microsoft.com/office/drawing/2014/main" id="{C7FD5871-7A8C-DC67-CF74-E2BBD3C79A9F}"/>
                </a:ext>
              </a:extLst>
            </p:cNvPr>
            <p:cNvSpPr txBox="1"/>
            <p:nvPr/>
          </p:nvSpPr>
          <p:spPr>
            <a:xfrm>
              <a:off x="3030528" y="5208089"/>
              <a:ext cx="142921" cy="283048"/>
            </a:xfrm>
            <a:prstGeom prst="rect">
              <a:avLst/>
            </a:prstGeom>
            <a:noFill/>
          </p:spPr>
          <p:txBody>
            <a:bodyPr wrap="none" lIns="36000" tIns="36000" rIns="36000" bIns="36000" rtlCol="0" anchor="t" anchorCtr="0">
              <a:spAutoFit/>
            </a:bodyPr>
            <a:lstStyle/>
            <a:p>
              <a:pPr algn="ctr" rtl="0"/>
              <a:r>
                <a:rPr lang="ja-jp" sz="1200">
                  <a:solidFill>
                    <a:srgbClr val="000000"/>
                  </a:solidFill>
                  <a:ea typeface="Roboto" panose="02000000000000000000" pitchFamily="2" charset="0"/>
                  <a:cs typeface="Arial" panose="020B0604020202020204" pitchFamily="34" charset="0"/>
                </a:rPr>
                <a:t>9</a:t>
              </a:r>
            </a:p>
          </p:txBody>
        </p:sp>
        <p:sp>
          <p:nvSpPr>
            <p:cNvPr id="17" name="TextBox 16">
              <a:extLst>
                <a:ext uri="{FF2B5EF4-FFF2-40B4-BE49-F238E27FC236}">
                  <a16:creationId xmlns:a16="http://schemas.microsoft.com/office/drawing/2014/main" id="{CFBDA52A-6C42-5EDB-1DA5-DD5E6FA892B2}"/>
                </a:ext>
              </a:extLst>
            </p:cNvPr>
            <p:cNvSpPr txBox="1"/>
            <p:nvPr/>
          </p:nvSpPr>
          <p:spPr>
            <a:xfrm>
              <a:off x="1439097" y="5208089"/>
              <a:ext cx="142921" cy="283048"/>
            </a:xfrm>
            <a:prstGeom prst="rect">
              <a:avLst/>
            </a:prstGeom>
            <a:noFill/>
          </p:spPr>
          <p:txBody>
            <a:bodyPr wrap="none" lIns="36000" tIns="36000" rIns="36000" bIns="36000" rtlCol="0" anchor="t" anchorCtr="0">
              <a:spAutoFit/>
            </a:bodyPr>
            <a:lstStyle/>
            <a:p>
              <a:pPr algn="ctr" rtl="0"/>
              <a:r>
                <a:rPr lang="ja-jp" sz="1200">
                  <a:solidFill>
                    <a:srgbClr val="000000"/>
                  </a:solidFill>
                  <a:ea typeface="Roboto" panose="02000000000000000000" pitchFamily="2" charset="0"/>
                  <a:cs typeface="Arial" panose="020B0604020202020204" pitchFamily="34" charset="0"/>
                </a:rPr>
                <a:t>0</a:t>
              </a:r>
            </a:p>
          </p:txBody>
        </p:sp>
        <p:sp>
          <p:nvSpPr>
            <p:cNvPr id="18" name="TextBox 17">
              <a:extLst>
                <a:ext uri="{FF2B5EF4-FFF2-40B4-BE49-F238E27FC236}">
                  <a16:creationId xmlns:a16="http://schemas.microsoft.com/office/drawing/2014/main" id="{2ECCE044-1A06-B1CC-7358-04EA2DD2AEDB}"/>
                </a:ext>
              </a:extLst>
            </p:cNvPr>
            <p:cNvSpPr txBox="1"/>
            <p:nvPr/>
          </p:nvSpPr>
          <p:spPr>
            <a:xfrm>
              <a:off x="5866148" y="3142163"/>
              <a:ext cx="459702" cy="283048"/>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53.5%</a:t>
              </a:r>
            </a:p>
          </p:txBody>
        </p:sp>
        <p:sp>
          <p:nvSpPr>
            <p:cNvPr id="19" name="TextBox 18">
              <a:extLst>
                <a:ext uri="{FF2B5EF4-FFF2-40B4-BE49-F238E27FC236}">
                  <a16:creationId xmlns:a16="http://schemas.microsoft.com/office/drawing/2014/main" id="{D8AB8527-B605-3E82-3544-590A618ED047}"/>
                </a:ext>
              </a:extLst>
            </p:cNvPr>
            <p:cNvSpPr txBox="1"/>
            <p:nvPr/>
          </p:nvSpPr>
          <p:spPr>
            <a:xfrm>
              <a:off x="5866148" y="1964016"/>
              <a:ext cx="459702" cy="283048"/>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86.4%</a:t>
              </a:r>
            </a:p>
          </p:txBody>
        </p:sp>
        <p:sp>
          <p:nvSpPr>
            <p:cNvPr id="20" name="Line 21">
              <a:extLst>
                <a:ext uri="{FF2B5EF4-FFF2-40B4-BE49-F238E27FC236}">
                  <a16:creationId xmlns:a16="http://schemas.microsoft.com/office/drawing/2014/main" id="{FC50D128-E559-4542-7283-57F0C0D3086C}"/>
                </a:ext>
              </a:extLst>
            </p:cNvPr>
            <p:cNvSpPr>
              <a:spLocks noChangeShapeType="1"/>
            </p:cNvSpPr>
            <p:nvPr/>
          </p:nvSpPr>
          <p:spPr bwMode="auto">
            <a:xfrm>
              <a:off x="7879733" y="513608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21" name="TextBox 20">
              <a:extLst>
                <a:ext uri="{FF2B5EF4-FFF2-40B4-BE49-F238E27FC236}">
                  <a16:creationId xmlns:a16="http://schemas.microsoft.com/office/drawing/2014/main" id="{2E0F9490-E70B-090F-EFB5-C11926607A95}"/>
                </a:ext>
              </a:extLst>
            </p:cNvPr>
            <p:cNvSpPr txBox="1"/>
            <p:nvPr/>
          </p:nvSpPr>
          <p:spPr>
            <a:xfrm>
              <a:off x="7766319" y="5208089"/>
              <a:ext cx="219936" cy="283048"/>
            </a:xfrm>
            <a:prstGeom prst="rect">
              <a:avLst/>
            </a:prstGeom>
            <a:noFill/>
          </p:spPr>
          <p:txBody>
            <a:bodyPr wrap="none" lIns="36000" tIns="36000" rIns="36000" bIns="36000" rtlCol="0" anchor="t" anchorCtr="0">
              <a:spAutoFit/>
            </a:bodyPr>
            <a:lstStyle/>
            <a:p>
              <a:pPr algn="ctr" rtl="0"/>
              <a:r>
                <a:rPr lang="ja-jp" sz="1200">
                  <a:solidFill>
                    <a:srgbClr val="000000"/>
                  </a:solidFill>
                  <a:ea typeface="Roboto" panose="02000000000000000000" pitchFamily="2" charset="0"/>
                  <a:cs typeface="Arial" panose="020B0604020202020204" pitchFamily="34" charset="0"/>
                </a:rPr>
                <a:t>36</a:t>
              </a:r>
            </a:p>
          </p:txBody>
        </p:sp>
        <p:sp>
          <p:nvSpPr>
            <p:cNvPr id="23" name="Line 21">
              <a:extLst>
                <a:ext uri="{FF2B5EF4-FFF2-40B4-BE49-F238E27FC236}">
                  <a16:creationId xmlns:a16="http://schemas.microsoft.com/office/drawing/2014/main" id="{9AE13FDE-FE13-BD59-E6C1-F4E8155EE3CF}"/>
                </a:ext>
              </a:extLst>
            </p:cNvPr>
            <p:cNvSpPr>
              <a:spLocks noChangeShapeType="1"/>
            </p:cNvSpPr>
            <p:nvPr/>
          </p:nvSpPr>
          <p:spPr bwMode="auto">
            <a:xfrm>
              <a:off x="7349479" y="513608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24" name="TextBox 23">
              <a:extLst>
                <a:ext uri="{FF2B5EF4-FFF2-40B4-BE49-F238E27FC236}">
                  <a16:creationId xmlns:a16="http://schemas.microsoft.com/office/drawing/2014/main" id="{5D4087B3-AA34-9A03-0427-3D0021AE8B66}"/>
                </a:ext>
              </a:extLst>
            </p:cNvPr>
            <p:cNvSpPr txBox="1"/>
            <p:nvPr/>
          </p:nvSpPr>
          <p:spPr>
            <a:xfrm>
              <a:off x="7235835" y="5208089"/>
              <a:ext cx="219936" cy="283048"/>
            </a:xfrm>
            <a:prstGeom prst="rect">
              <a:avLst/>
            </a:prstGeom>
            <a:noFill/>
          </p:spPr>
          <p:txBody>
            <a:bodyPr wrap="none" lIns="36000" tIns="36000" rIns="36000" bIns="36000" rtlCol="0" anchor="t" anchorCtr="0">
              <a:spAutoFit/>
            </a:bodyPr>
            <a:lstStyle/>
            <a:p>
              <a:pPr algn="ctr" rtl="0"/>
              <a:r>
                <a:rPr lang="ja-jp" sz="1200">
                  <a:solidFill>
                    <a:srgbClr val="000000"/>
                  </a:solidFill>
                  <a:ea typeface="Roboto" panose="02000000000000000000" pitchFamily="2" charset="0"/>
                  <a:cs typeface="Arial" panose="020B0604020202020204" pitchFamily="34" charset="0"/>
                </a:rPr>
                <a:t>33</a:t>
              </a:r>
            </a:p>
          </p:txBody>
        </p:sp>
        <p:sp>
          <p:nvSpPr>
            <p:cNvPr id="25" name="Line 21">
              <a:extLst>
                <a:ext uri="{FF2B5EF4-FFF2-40B4-BE49-F238E27FC236}">
                  <a16:creationId xmlns:a16="http://schemas.microsoft.com/office/drawing/2014/main" id="{D1544AAC-DFAF-5612-7982-CC3D7AFABFB2}"/>
                </a:ext>
              </a:extLst>
            </p:cNvPr>
            <p:cNvSpPr>
              <a:spLocks noChangeShapeType="1"/>
            </p:cNvSpPr>
            <p:nvPr/>
          </p:nvSpPr>
          <p:spPr bwMode="auto">
            <a:xfrm>
              <a:off x="6819221" y="513608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26" name="TextBox 25">
              <a:extLst>
                <a:ext uri="{FF2B5EF4-FFF2-40B4-BE49-F238E27FC236}">
                  <a16:creationId xmlns:a16="http://schemas.microsoft.com/office/drawing/2014/main" id="{D5C832A5-CAA4-E2E1-C74F-7894F952BD3C}"/>
                </a:ext>
              </a:extLst>
            </p:cNvPr>
            <p:cNvSpPr txBox="1"/>
            <p:nvPr/>
          </p:nvSpPr>
          <p:spPr>
            <a:xfrm>
              <a:off x="6705358" y="5208089"/>
              <a:ext cx="219936" cy="283048"/>
            </a:xfrm>
            <a:prstGeom prst="rect">
              <a:avLst/>
            </a:prstGeom>
            <a:noFill/>
          </p:spPr>
          <p:txBody>
            <a:bodyPr wrap="none" lIns="36000" tIns="36000" rIns="36000" bIns="36000" rtlCol="0" anchor="t" anchorCtr="0">
              <a:spAutoFit/>
            </a:bodyPr>
            <a:lstStyle/>
            <a:p>
              <a:pPr algn="ctr" rtl="0"/>
              <a:r>
                <a:rPr lang="ja-jp" sz="1200">
                  <a:solidFill>
                    <a:srgbClr val="000000"/>
                  </a:solidFill>
                  <a:ea typeface="Roboto" panose="02000000000000000000" pitchFamily="2" charset="0"/>
                  <a:cs typeface="Arial" panose="020B0604020202020204" pitchFamily="34" charset="0"/>
                </a:rPr>
                <a:t>30</a:t>
              </a:r>
            </a:p>
          </p:txBody>
        </p:sp>
        <p:sp>
          <p:nvSpPr>
            <p:cNvPr id="27" name="Line 21">
              <a:extLst>
                <a:ext uri="{FF2B5EF4-FFF2-40B4-BE49-F238E27FC236}">
                  <a16:creationId xmlns:a16="http://schemas.microsoft.com/office/drawing/2014/main" id="{8B1EF805-6D23-E468-9697-4FE54EF6A77F}"/>
                </a:ext>
              </a:extLst>
            </p:cNvPr>
            <p:cNvSpPr>
              <a:spLocks noChangeShapeType="1"/>
            </p:cNvSpPr>
            <p:nvPr/>
          </p:nvSpPr>
          <p:spPr bwMode="auto">
            <a:xfrm>
              <a:off x="6288963" y="513608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28" name="TextBox 27">
              <a:extLst>
                <a:ext uri="{FF2B5EF4-FFF2-40B4-BE49-F238E27FC236}">
                  <a16:creationId xmlns:a16="http://schemas.microsoft.com/office/drawing/2014/main" id="{DF166519-0A9C-C477-F469-D9329E66768B}"/>
                </a:ext>
              </a:extLst>
            </p:cNvPr>
            <p:cNvSpPr txBox="1"/>
            <p:nvPr/>
          </p:nvSpPr>
          <p:spPr>
            <a:xfrm>
              <a:off x="6174881" y="5208089"/>
              <a:ext cx="219936" cy="283048"/>
            </a:xfrm>
            <a:prstGeom prst="rect">
              <a:avLst/>
            </a:prstGeom>
            <a:noFill/>
          </p:spPr>
          <p:txBody>
            <a:bodyPr wrap="none" lIns="36000" tIns="36000" rIns="36000" bIns="36000" rtlCol="0" anchor="t" anchorCtr="0">
              <a:spAutoFit/>
            </a:bodyPr>
            <a:lstStyle/>
            <a:p>
              <a:pPr algn="ctr" rtl="0"/>
              <a:r>
                <a:rPr lang="ja-jp" sz="1200">
                  <a:solidFill>
                    <a:srgbClr val="000000"/>
                  </a:solidFill>
                  <a:ea typeface="Roboto" panose="02000000000000000000" pitchFamily="2" charset="0"/>
                  <a:cs typeface="Arial" panose="020B0604020202020204" pitchFamily="34" charset="0"/>
                </a:rPr>
                <a:t>27</a:t>
              </a:r>
            </a:p>
          </p:txBody>
        </p:sp>
        <p:sp>
          <p:nvSpPr>
            <p:cNvPr id="31" name="Line 21">
              <a:extLst>
                <a:ext uri="{FF2B5EF4-FFF2-40B4-BE49-F238E27FC236}">
                  <a16:creationId xmlns:a16="http://schemas.microsoft.com/office/drawing/2014/main" id="{D78C78F8-2F1A-0B27-4CD0-881CAD2751E4}"/>
                </a:ext>
              </a:extLst>
            </p:cNvPr>
            <p:cNvSpPr>
              <a:spLocks noChangeShapeType="1"/>
            </p:cNvSpPr>
            <p:nvPr/>
          </p:nvSpPr>
          <p:spPr bwMode="auto">
            <a:xfrm>
              <a:off x="5758705" y="513608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32" name="TextBox 31">
              <a:extLst>
                <a:ext uri="{FF2B5EF4-FFF2-40B4-BE49-F238E27FC236}">
                  <a16:creationId xmlns:a16="http://schemas.microsoft.com/office/drawing/2014/main" id="{B9814ABF-5694-8EA5-E7E5-468BD3E0A4CD}"/>
                </a:ext>
              </a:extLst>
            </p:cNvPr>
            <p:cNvSpPr txBox="1"/>
            <p:nvPr/>
          </p:nvSpPr>
          <p:spPr>
            <a:xfrm>
              <a:off x="5644404" y="5208089"/>
              <a:ext cx="219936" cy="283048"/>
            </a:xfrm>
            <a:prstGeom prst="rect">
              <a:avLst/>
            </a:prstGeom>
            <a:noFill/>
          </p:spPr>
          <p:txBody>
            <a:bodyPr wrap="none" lIns="36000" tIns="36000" rIns="36000" bIns="36000" rtlCol="0" anchor="t" anchorCtr="0">
              <a:spAutoFit/>
            </a:bodyPr>
            <a:lstStyle/>
            <a:p>
              <a:pPr algn="ctr" rtl="0"/>
              <a:r>
                <a:rPr lang="ja-jp" sz="1200">
                  <a:solidFill>
                    <a:srgbClr val="000000"/>
                  </a:solidFill>
                  <a:ea typeface="Roboto" panose="02000000000000000000" pitchFamily="2" charset="0"/>
                  <a:cs typeface="Arial" panose="020B0604020202020204" pitchFamily="34" charset="0"/>
                </a:rPr>
                <a:t>24</a:t>
              </a:r>
            </a:p>
          </p:txBody>
        </p:sp>
        <p:sp>
          <p:nvSpPr>
            <p:cNvPr id="33" name="Line 21">
              <a:extLst>
                <a:ext uri="{FF2B5EF4-FFF2-40B4-BE49-F238E27FC236}">
                  <a16:creationId xmlns:a16="http://schemas.microsoft.com/office/drawing/2014/main" id="{E892A4FE-E1C2-1C22-39B9-0A44C517DC3B}"/>
                </a:ext>
              </a:extLst>
            </p:cNvPr>
            <p:cNvSpPr>
              <a:spLocks noChangeShapeType="1"/>
            </p:cNvSpPr>
            <p:nvPr/>
          </p:nvSpPr>
          <p:spPr bwMode="auto">
            <a:xfrm>
              <a:off x="5228447" y="513608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34" name="TextBox 33">
              <a:extLst>
                <a:ext uri="{FF2B5EF4-FFF2-40B4-BE49-F238E27FC236}">
                  <a16:creationId xmlns:a16="http://schemas.microsoft.com/office/drawing/2014/main" id="{4AFC64FC-7EBA-2046-31BD-4C7B8DA8AA32}"/>
                </a:ext>
              </a:extLst>
            </p:cNvPr>
            <p:cNvSpPr txBox="1"/>
            <p:nvPr/>
          </p:nvSpPr>
          <p:spPr>
            <a:xfrm>
              <a:off x="5113927" y="5208089"/>
              <a:ext cx="219936" cy="283048"/>
            </a:xfrm>
            <a:prstGeom prst="rect">
              <a:avLst/>
            </a:prstGeom>
            <a:noFill/>
          </p:spPr>
          <p:txBody>
            <a:bodyPr wrap="none" lIns="36000" tIns="36000" rIns="36000" bIns="36000" rtlCol="0" anchor="t" anchorCtr="0">
              <a:spAutoFit/>
            </a:bodyPr>
            <a:lstStyle/>
            <a:p>
              <a:pPr algn="ctr" rtl="0"/>
              <a:r>
                <a:rPr lang="ja-jp" sz="1200">
                  <a:solidFill>
                    <a:srgbClr val="000000"/>
                  </a:solidFill>
                  <a:ea typeface="Roboto" panose="02000000000000000000" pitchFamily="2" charset="0"/>
                  <a:cs typeface="Arial" panose="020B0604020202020204" pitchFamily="34" charset="0"/>
                </a:rPr>
                <a:t>21</a:t>
              </a:r>
            </a:p>
          </p:txBody>
        </p:sp>
        <p:sp>
          <p:nvSpPr>
            <p:cNvPr id="35" name="Line 21">
              <a:extLst>
                <a:ext uri="{FF2B5EF4-FFF2-40B4-BE49-F238E27FC236}">
                  <a16:creationId xmlns:a16="http://schemas.microsoft.com/office/drawing/2014/main" id="{13326F7F-8412-53FB-AFC2-977CDBDCE515}"/>
                </a:ext>
              </a:extLst>
            </p:cNvPr>
            <p:cNvSpPr>
              <a:spLocks noChangeShapeType="1"/>
            </p:cNvSpPr>
            <p:nvPr/>
          </p:nvSpPr>
          <p:spPr bwMode="auto">
            <a:xfrm>
              <a:off x="3637673" y="513608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36" name="TextBox 35">
              <a:extLst>
                <a:ext uri="{FF2B5EF4-FFF2-40B4-BE49-F238E27FC236}">
                  <a16:creationId xmlns:a16="http://schemas.microsoft.com/office/drawing/2014/main" id="{97EB6570-240F-8C1C-A3D2-70A1EF65028D}"/>
                </a:ext>
              </a:extLst>
            </p:cNvPr>
            <p:cNvSpPr txBox="1"/>
            <p:nvPr/>
          </p:nvSpPr>
          <p:spPr>
            <a:xfrm>
              <a:off x="3522496" y="5208089"/>
              <a:ext cx="219936" cy="283048"/>
            </a:xfrm>
            <a:prstGeom prst="rect">
              <a:avLst/>
            </a:prstGeom>
            <a:noFill/>
          </p:spPr>
          <p:txBody>
            <a:bodyPr wrap="none" lIns="36000" tIns="36000" rIns="36000" bIns="36000" rtlCol="0" anchor="t" anchorCtr="0">
              <a:spAutoFit/>
            </a:bodyPr>
            <a:lstStyle/>
            <a:p>
              <a:pPr algn="ctr" rtl="0"/>
              <a:r>
                <a:rPr lang="ja-jp" sz="1200">
                  <a:solidFill>
                    <a:srgbClr val="000000"/>
                  </a:solidFill>
                  <a:ea typeface="Roboto" panose="02000000000000000000" pitchFamily="2" charset="0"/>
                  <a:cs typeface="Arial" panose="020B0604020202020204" pitchFamily="34" charset="0"/>
                </a:rPr>
                <a:t>12</a:t>
              </a:r>
            </a:p>
          </p:txBody>
        </p:sp>
        <p:sp>
          <p:nvSpPr>
            <p:cNvPr id="37" name="Line 21">
              <a:extLst>
                <a:ext uri="{FF2B5EF4-FFF2-40B4-BE49-F238E27FC236}">
                  <a16:creationId xmlns:a16="http://schemas.microsoft.com/office/drawing/2014/main" id="{4F6C688E-ED08-7A7D-B15C-7969FD1A0073}"/>
                </a:ext>
              </a:extLst>
            </p:cNvPr>
            <p:cNvSpPr>
              <a:spLocks noChangeShapeType="1"/>
            </p:cNvSpPr>
            <p:nvPr/>
          </p:nvSpPr>
          <p:spPr bwMode="auto">
            <a:xfrm>
              <a:off x="2577157" y="513608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38" name="TextBox 37">
              <a:extLst>
                <a:ext uri="{FF2B5EF4-FFF2-40B4-BE49-F238E27FC236}">
                  <a16:creationId xmlns:a16="http://schemas.microsoft.com/office/drawing/2014/main" id="{2A68FB7A-1842-7877-6FA0-AF0EBCA077BE}"/>
                </a:ext>
              </a:extLst>
            </p:cNvPr>
            <p:cNvSpPr txBox="1"/>
            <p:nvPr/>
          </p:nvSpPr>
          <p:spPr>
            <a:xfrm>
              <a:off x="2500051" y="5208089"/>
              <a:ext cx="142921" cy="283048"/>
            </a:xfrm>
            <a:prstGeom prst="rect">
              <a:avLst/>
            </a:prstGeom>
            <a:noFill/>
          </p:spPr>
          <p:txBody>
            <a:bodyPr wrap="none" lIns="36000" tIns="36000" rIns="36000" bIns="36000" rtlCol="0" anchor="t" anchorCtr="0">
              <a:spAutoFit/>
            </a:bodyPr>
            <a:lstStyle/>
            <a:p>
              <a:pPr algn="ctr" rtl="0"/>
              <a:r>
                <a:rPr lang="ja-jp" sz="1200">
                  <a:solidFill>
                    <a:srgbClr val="000000"/>
                  </a:solidFill>
                  <a:ea typeface="Roboto" panose="02000000000000000000" pitchFamily="2" charset="0"/>
                  <a:cs typeface="Arial" panose="020B0604020202020204" pitchFamily="34" charset="0"/>
                </a:rPr>
                <a:t>6</a:t>
              </a:r>
            </a:p>
          </p:txBody>
        </p:sp>
        <p:grpSp>
          <p:nvGrpSpPr>
            <p:cNvPr id="39" name="Group 38">
              <a:extLst>
                <a:ext uri="{FF2B5EF4-FFF2-40B4-BE49-F238E27FC236}">
                  <a16:creationId xmlns:a16="http://schemas.microsoft.com/office/drawing/2014/main" id="{45AE626E-7E61-6DF4-762A-3E5C9C251CAC}"/>
                </a:ext>
              </a:extLst>
            </p:cNvPr>
            <p:cNvGrpSpPr/>
            <p:nvPr/>
          </p:nvGrpSpPr>
          <p:grpSpPr>
            <a:xfrm>
              <a:off x="112907" y="5854904"/>
              <a:ext cx="7838678" cy="283048"/>
              <a:chOff x="112907" y="5854904"/>
              <a:chExt cx="7838678" cy="283048"/>
            </a:xfrm>
          </p:grpSpPr>
          <p:sp>
            <p:nvSpPr>
              <p:cNvPr id="237" name="TextBox 236">
                <a:extLst>
                  <a:ext uri="{FF2B5EF4-FFF2-40B4-BE49-F238E27FC236}">
                    <a16:creationId xmlns:a16="http://schemas.microsoft.com/office/drawing/2014/main" id="{54C36AFC-EBE3-A62A-240C-B9154399437A}"/>
                  </a:ext>
                </a:extLst>
              </p:cNvPr>
              <p:cNvSpPr txBox="1"/>
              <p:nvPr/>
            </p:nvSpPr>
            <p:spPr>
              <a:xfrm>
                <a:off x="112907" y="5854904"/>
                <a:ext cx="1230948" cy="283048"/>
              </a:xfrm>
              <a:prstGeom prst="rect">
                <a:avLst/>
              </a:prstGeom>
              <a:noFill/>
            </p:spPr>
            <p:txBody>
              <a:bodyPr wrap="square" lIns="36000" tIns="36000" rIns="36000" bIns="36000" rtlCol="0" anchor="t" anchorCtr="0">
                <a:spAutoFit/>
              </a:bodyPr>
              <a:lstStyle/>
              <a:p>
                <a:pPr algn="r" rtl="0"/>
                <a:r>
                  <a:rPr lang="ja-jp" sz="1200">
                    <a:solidFill>
                      <a:schemeClr val="accent1"/>
                    </a:solidFill>
                    <a:ea typeface="Roboto" panose="02000000000000000000" pitchFamily="2" charset="0"/>
                    <a:cs typeface="Arial" panose="020B0604020202020204" pitchFamily="34" charset="0"/>
                  </a:rPr>
                  <a:t>エンサチニブ</a:t>
                </a:r>
                <a:endParaRPr lang="en-GB" sz="1200" dirty="0">
                  <a:solidFill>
                    <a:schemeClr val="accent1"/>
                  </a:solidFill>
                  <a:ea typeface="Roboto" panose="02000000000000000000" pitchFamily="2" charset="0"/>
                  <a:cs typeface="Arial" panose="020B0604020202020204" pitchFamily="34" charset="0"/>
                </a:endParaRPr>
              </a:p>
            </p:txBody>
          </p:sp>
          <p:sp>
            <p:nvSpPr>
              <p:cNvPr id="238" name="TextBox 237">
                <a:extLst>
                  <a:ext uri="{FF2B5EF4-FFF2-40B4-BE49-F238E27FC236}">
                    <a16:creationId xmlns:a16="http://schemas.microsoft.com/office/drawing/2014/main" id="{F8DA0F09-44B0-D5E9-2C0C-98474B96954D}"/>
                  </a:ext>
                </a:extLst>
              </p:cNvPr>
              <p:cNvSpPr txBox="1"/>
              <p:nvPr/>
            </p:nvSpPr>
            <p:spPr>
              <a:xfrm>
                <a:off x="5646964" y="5854904"/>
                <a:ext cx="219936" cy="283048"/>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42</a:t>
                </a:r>
              </a:p>
            </p:txBody>
          </p:sp>
          <p:sp>
            <p:nvSpPr>
              <p:cNvPr id="239" name="TextBox 238">
                <a:extLst>
                  <a:ext uri="{FF2B5EF4-FFF2-40B4-BE49-F238E27FC236}">
                    <a16:creationId xmlns:a16="http://schemas.microsoft.com/office/drawing/2014/main" id="{7AD98853-5860-A609-28D0-81FB476FDA29}"/>
                  </a:ext>
                </a:extLst>
              </p:cNvPr>
              <p:cNvSpPr txBox="1"/>
              <p:nvPr/>
            </p:nvSpPr>
            <p:spPr>
              <a:xfrm>
                <a:off x="4585370" y="5854904"/>
                <a:ext cx="219936" cy="283048"/>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94</a:t>
                </a:r>
              </a:p>
            </p:txBody>
          </p:sp>
          <p:sp>
            <p:nvSpPr>
              <p:cNvPr id="240" name="TextBox 239">
                <a:extLst>
                  <a:ext uri="{FF2B5EF4-FFF2-40B4-BE49-F238E27FC236}">
                    <a16:creationId xmlns:a16="http://schemas.microsoft.com/office/drawing/2014/main" id="{978AF44D-B7FC-0593-C86E-412DC3B18A7E}"/>
                  </a:ext>
                </a:extLst>
              </p:cNvPr>
              <p:cNvSpPr txBox="1"/>
              <p:nvPr/>
            </p:nvSpPr>
            <p:spPr>
              <a:xfrm>
                <a:off x="3523776" y="5854904"/>
                <a:ext cx="219936" cy="283048"/>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97</a:t>
                </a:r>
              </a:p>
            </p:txBody>
          </p:sp>
          <p:sp>
            <p:nvSpPr>
              <p:cNvPr id="241" name="TextBox 240">
                <a:extLst>
                  <a:ext uri="{FF2B5EF4-FFF2-40B4-BE49-F238E27FC236}">
                    <a16:creationId xmlns:a16="http://schemas.microsoft.com/office/drawing/2014/main" id="{F92229AF-5915-27FF-3DF2-82A8F6780A3C}"/>
                  </a:ext>
                </a:extLst>
              </p:cNvPr>
              <p:cNvSpPr txBox="1"/>
              <p:nvPr/>
            </p:nvSpPr>
            <p:spPr>
              <a:xfrm>
                <a:off x="2423675" y="5854904"/>
                <a:ext cx="296953" cy="283048"/>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101</a:t>
                </a:r>
              </a:p>
            </p:txBody>
          </p:sp>
          <p:sp>
            <p:nvSpPr>
              <p:cNvPr id="242" name="TextBox 241">
                <a:extLst>
                  <a:ext uri="{FF2B5EF4-FFF2-40B4-BE49-F238E27FC236}">
                    <a16:creationId xmlns:a16="http://schemas.microsoft.com/office/drawing/2014/main" id="{242325B1-91A8-9991-FB6B-469E03570D9E}"/>
                  </a:ext>
                </a:extLst>
              </p:cNvPr>
              <p:cNvSpPr txBox="1"/>
              <p:nvPr/>
            </p:nvSpPr>
            <p:spPr>
              <a:xfrm>
                <a:off x="1892878" y="5854904"/>
                <a:ext cx="296953" cy="283048"/>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101</a:t>
                </a:r>
              </a:p>
            </p:txBody>
          </p:sp>
          <p:sp>
            <p:nvSpPr>
              <p:cNvPr id="243" name="TextBox 242">
                <a:extLst>
                  <a:ext uri="{FF2B5EF4-FFF2-40B4-BE49-F238E27FC236}">
                    <a16:creationId xmlns:a16="http://schemas.microsoft.com/office/drawing/2014/main" id="{2BFBA9D1-4443-267B-B873-10D7726E264F}"/>
                  </a:ext>
                </a:extLst>
              </p:cNvPr>
              <p:cNvSpPr txBox="1"/>
              <p:nvPr/>
            </p:nvSpPr>
            <p:spPr>
              <a:xfrm>
                <a:off x="1362080" y="5854904"/>
                <a:ext cx="296953" cy="283048"/>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103</a:t>
                </a:r>
              </a:p>
            </p:txBody>
          </p:sp>
          <p:sp>
            <p:nvSpPr>
              <p:cNvPr id="244" name="TextBox 243">
                <a:extLst>
                  <a:ext uri="{FF2B5EF4-FFF2-40B4-BE49-F238E27FC236}">
                    <a16:creationId xmlns:a16="http://schemas.microsoft.com/office/drawing/2014/main" id="{2FC42545-0C82-AE79-7701-F25EE8DEC938}"/>
                  </a:ext>
                </a:extLst>
              </p:cNvPr>
              <p:cNvSpPr txBox="1"/>
              <p:nvPr/>
            </p:nvSpPr>
            <p:spPr>
              <a:xfrm>
                <a:off x="6747065" y="5854904"/>
                <a:ext cx="142921" cy="283048"/>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1</a:t>
                </a:r>
              </a:p>
            </p:txBody>
          </p:sp>
          <p:sp>
            <p:nvSpPr>
              <p:cNvPr id="245" name="TextBox 244">
                <a:extLst>
                  <a:ext uri="{FF2B5EF4-FFF2-40B4-BE49-F238E27FC236}">
                    <a16:creationId xmlns:a16="http://schemas.microsoft.com/office/drawing/2014/main" id="{F0C81BE8-B9DE-51FD-D1BE-6EE40BF9C1E1}"/>
                  </a:ext>
                </a:extLst>
              </p:cNvPr>
              <p:cNvSpPr txBox="1"/>
              <p:nvPr/>
            </p:nvSpPr>
            <p:spPr>
              <a:xfrm>
                <a:off x="6177761" y="5854904"/>
                <a:ext cx="219936" cy="283048"/>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21</a:t>
                </a:r>
              </a:p>
            </p:txBody>
          </p:sp>
          <p:sp>
            <p:nvSpPr>
              <p:cNvPr id="246" name="TextBox 245">
                <a:extLst>
                  <a:ext uri="{FF2B5EF4-FFF2-40B4-BE49-F238E27FC236}">
                    <a16:creationId xmlns:a16="http://schemas.microsoft.com/office/drawing/2014/main" id="{17340BAC-6E54-A40B-5019-DF870D0938B7}"/>
                  </a:ext>
                </a:extLst>
              </p:cNvPr>
              <p:cNvSpPr txBox="1"/>
              <p:nvPr/>
            </p:nvSpPr>
            <p:spPr>
              <a:xfrm>
                <a:off x="5116167" y="5854904"/>
                <a:ext cx="219936" cy="283048"/>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85</a:t>
                </a:r>
              </a:p>
            </p:txBody>
          </p:sp>
          <p:sp>
            <p:nvSpPr>
              <p:cNvPr id="247" name="TextBox 246">
                <a:extLst>
                  <a:ext uri="{FF2B5EF4-FFF2-40B4-BE49-F238E27FC236}">
                    <a16:creationId xmlns:a16="http://schemas.microsoft.com/office/drawing/2014/main" id="{A3270942-AC3B-1AB0-8721-8F1AA370F987}"/>
                  </a:ext>
                </a:extLst>
              </p:cNvPr>
              <p:cNvSpPr txBox="1"/>
              <p:nvPr/>
            </p:nvSpPr>
            <p:spPr>
              <a:xfrm>
                <a:off x="4054573" y="5854904"/>
                <a:ext cx="219936" cy="283048"/>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94</a:t>
                </a:r>
              </a:p>
            </p:txBody>
          </p:sp>
          <p:sp>
            <p:nvSpPr>
              <p:cNvPr id="248" name="TextBox 247">
                <a:extLst>
                  <a:ext uri="{FF2B5EF4-FFF2-40B4-BE49-F238E27FC236}">
                    <a16:creationId xmlns:a16="http://schemas.microsoft.com/office/drawing/2014/main" id="{E503D1EA-1AB2-ED9C-F1A6-332283CA2FFB}"/>
                  </a:ext>
                </a:extLst>
              </p:cNvPr>
              <p:cNvSpPr txBox="1"/>
              <p:nvPr/>
            </p:nvSpPr>
            <p:spPr>
              <a:xfrm>
                <a:off x="2954471" y="5854904"/>
                <a:ext cx="296953" cy="283048"/>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101</a:t>
                </a:r>
              </a:p>
            </p:txBody>
          </p:sp>
          <p:sp>
            <p:nvSpPr>
              <p:cNvPr id="249" name="TextBox 248">
                <a:extLst>
                  <a:ext uri="{FF2B5EF4-FFF2-40B4-BE49-F238E27FC236}">
                    <a16:creationId xmlns:a16="http://schemas.microsoft.com/office/drawing/2014/main" id="{3DF1717C-8201-3618-FF5C-1ABBB537F77B}"/>
                  </a:ext>
                </a:extLst>
              </p:cNvPr>
              <p:cNvSpPr txBox="1"/>
              <p:nvPr/>
            </p:nvSpPr>
            <p:spPr>
              <a:xfrm>
                <a:off x="7808664" y="5854904"/>
                <a:ext cx="142921" cy="283048"/>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0</a:t>
                </a:r>
              </a:p>
            </p:txBody>
          </p:sp>
          <p:sp>
            <p:nvSpPr>
              <p:cNvPr id="250" name="TextBox 249">
                <a:extLst>
                  <a:ext uri="{FF2B5EF4-FFF2-40B4-BE49-F238E27FC236}">
                    <a16:creationId xmlns:a16="http://schemas.microsoft.com/office/drawing/2014/main" id="{538DF70D-26BD-4705-BF6A-61EA53BCF97A}"/>
                  </a:ext>
                </a:extLst>
              </p:cNvPr>
              <p:cNvSpPr txBox="1"/>
              <p:nvPr/>
            </p:nvSpPr>
            <p:spPr>
              <a:xfrm>
                <a:off x="7277862" y="5854904"/>
                <a:ext cx="142921" cy="283048"/>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0</a:t>
                </a:r>
              </a:p>
            </p:txBody>
          </p:sp>
        </p:grpSp>
        <p:grpSp>
          <p:nvGrpSpPr>
            <p:cNvPr id="40" name="Group 39">
              <a:extLst>
                <a:ext uri="{FF2B5EF4-FFF2-40B4-BE49-F238E27FC236}">
                  <a16:creationId xmlns:a16="http://schemas.microsoft.com/office/drawing/2014/main" id="{C12EB4BF-062F-407A-4B5F-BB10ADBF0CD8}"/>
                </a:ext>
              </a:extLst>
            </p:cNvPr>
            <p:cNvGrpSpPr/>
            <p:nvPr/>
          </p:nvGrpSpPr>
          <p:grpSpPr>
            <a:xfrm>
              <a:off x="149265" y="6078398"/>
              <a:ext cx="7802320" cy="283468"/>
              <a:chOff x="149265" y="6078398"/>
              <a:chExt cx="7802320" cy="283468"/>
            </a:xfrm>
          </p:grpSpPr>
          <p:sp>
            <p:nvSpPr>
              <p:cNvPr id="223" name="TextBox 222">
                <a:extLst>
                  <a:ext uri="{FF2B5EF4-FFF2-40B4-BE49-F238E27FC236}">
                    <a16:creationId xmlns:a16="http://schemas.microsoft.com/office/drawing/2014/main" id="{1AD8924C-F736-9871-2DED-6FD8312404DF}"/>
                  </a:ext>
                </a:extLst>
              </p:cNvPr>
              <p:cNvSpPr txBox="1"/>
              <p:nvPr/>
            </p:nvSpPr>
            <p:spPr>
              <a:xfrm>
                <a:off x="149265" y="6078398"/>
                <a:ext cx="1194591" cy="283048"/>
              </a:xfrm>
              <a:prstGeom prst="rect">
                <a:avLst/>
              </a:prstGeom>
              <a:noFill/>
            </p:spPr>
            <p:txBody>
              <a:bodyPr wrap="square" lIns="36000" tIns="36000" rIns="36000" bIns="36000" rtlCol="0" anchor="t" anchorCtr="0">
                <a:spAutoFit/>
              </a:bodyPr>
              <a:lstStyle/>
              <a:p>
                <a:pPr algn="r" rtl="0"/>
                <a:r>
                  <a:rPr lang="ja-jp" sz="1200">
                    <a:solidFill>
                      <a:schemeClr val="accent2"/>
                    </a:solidFill>
                    <a:ea typeface="Roboto" panose="02000000000000000000" pitchFamily="2" charset="0"/>
                    <a:cs typeface="Arial" panose="020B0604020202020204" pitchFamily="34" charset="0"/>
                  </a:rPr>
                  <a:t>プラセボ</a:t>
                </a:r>
              </a:p>
            </p:txBody>
          </p:sp>
          <p:sp>
            <p:nvSpPr>
              <p:cNvPr id="224" name="TextBox 223">
                <a:extLst>
                  <a:ext uri="{FF2B5EF4-FFF2-40B4-BE49-F238E27FC236}">
                    <a16:creationId xmlns:a16="http://schemas.microsoft.com/office/drawing/2014/main" id="{578884D3-0839-C501-77CD-C35A13BD8AC2}"/>
                  </a:ext>
                </a:extLst>
              </p:cNvPr>
              <p:cNvSpPr txBox="1"/>
              <p:nvPr/>
            </p:nvSpPr>
            <p:spPr>
              <a:xfrm>
                <a:off x="5646964" y="6078818"/>
                <a:ext cx="219936" cy="283048"/>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24</a:t>
                </a:r>
              </a:p>
            </p:txBody>
          </p:sp>
          <p:sp>
            <p:nvSpPr>
              <p:cNvPr id="225" name="TextBox 224">
                <a:extLst>
                  <a:ext uri="{FF2B5EF4-FFF2-40B4-BE49-F238E27FC236}">
                    <a16:creationId xmlns:a16="http://schemas.microsoft.com/office/drawing/2014/main" id="{8E0F5B88-6C1C-9B39-7C3D-5642D7B1945F}"/>
                  </a:ext>
                </a:extLst>
              </p:cNvPr>
              <p:cNvSpPr txBox="1"/>
              <p:nvPr/>
            </p:nvSpPr>
            <p:spPr>
              <a:xfrm>
                <a:off x="4585370" y="6078818"/>
                <a:ext cx="219936" cy="283048"/>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67</a:t>
                </a:r>
              </a:p>
            </p:txBody>
          </p:sp>
          <p:sp>
            <p:nvSpPr>
              <p:cNvPr id="226" name="TextBox 225">
                <a:extLst>
                  <a:ext uri="{FF2B5EF4-FFF2-40B4-BE49-F238E27FC236}">
                    <a16:creationId xmlns:a16="http://schemas.microsoft.com/office/drawing/2014/main" id="{7790EE15-283F-F349-5D87-0DF56CFB576C}"/>
                  </a:ext>
                </a:extLst>
              </p:cNvPr>
              <p:cNvSpPr txBox="1"/>
              <p:nvPr/>
            </p:nvSpPr>
            <p:spPr>
              <a:xfrm>
                <a:off x="3523776" y="6078818"/>
                <a:ext cx="219936" cy="283048"/>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76</a:t>
                </a:r>
              </a:p>
            </p:txBody>
          </p:sp>
          <p:sp>
            <p:nvSpPr>
              <p:cNvPr id="227" name="TextBox 226">
                <a:extLst>
                  <a:ext uri="{FF2B5EF4-FFF2-40B4-BE49-F238E27FC236}">
                    <a16:creationId xmlns:a16="http://schemas.microsoft.com/office/drawing/2014/main" id="{1B42E41B-A1C7-1C74-0109-8ABF9C1B9289}"/>
                  </a:ext>
                </a:extLst>
              </p:cNvPr>
              <p:cNvSpPr txBox="1"/>
              <p:nvPr/>
            </p:nvSpPr>
            <p:spPr>
              <a:xfrm>
                <a:off x="2462182" y="6078818"/>
                <a:ext cx="219936" cy="283048"/>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88</a:t>
                </a:r>
              </a:p>
            </p:txBody>
          </p:sp>
          <p:sp>
            <p:nvSpPr>
              <p:cNvPr id="228" name="TextBox 227">
                <a:extLst>
                  <a:ext uri="{FF2B5EF4-FFF2-40B4-BE49-F238E27FC236}">
                    <a16:creationId xmlns:a16="http://schemas.microsoft.com/office/drawing/2014/main" id="{D80D3087-8260-8EE0-67E4-C33205215073}"/>
                  </a:ext>
                </a:extLst>
              </p:cNvPr>
              <p:cNvSpPr txBox="1"/>
              <p:nvPr/>
            </p:nvSpPr>
            <p:spPr>
              <a:xfrm>
                <a:off x="1931385" y="6078818"/>
                <a:ext cx="219936" cy="283048"/>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95</a:t>
                </a:r>
              </a:p>
            </p:txBody>
          </p:sp>
          <p:sp>
            <p:nvSpPr>
              <p:cNvPr id="229" name="TextBox 228">
                <a:extLst>
                  <a:ext uri="{FF2B5EF4-FFF2-40B4-BE49-F238E27FC236}">
                    <a16:creationId xmlns:a16="http://schemas.microsoft.com/office/drawing/2014/main" id="{549125D0-6EA6-857A-7465-F9F18B8CBFAF}"/>
                  </a:ext>
                </a:extLst>
              </p:cNvPr>
              <p:cNvSpPr txBox="1"/>
              <p:nvPr/>
            </p:nvSpPr>
            <p:spPr>
              <a:xfrm>
                <a:off x="1362080" y="6078818"/>
                <a:ext cx="296953" cy="283048"/>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102</a:t>
                </a:r>
              </a:p>
            </p:txBody>
          </p:sp>
          <p:sp>
            <p:nvSpPr>
              <p:cNvPr id="230" name="TextBox 229">
                <a:extLst>
                  <a:ext uri="{FF2B5EF4-FFF2-40B4-BE49-F238E27FC236}">
                    <a16:creationId xmlns:a16="http://schemas.microsoft.com/office/drawing/2014/main" id="{46B1117E-1C36-9BE8-651D-E2C34D493BD9}"/>
                  </a:ext>
                </a:extLst>
              </p:cNvPr>
              <p:cNvSpPr txBox="1"/>
              <p:nvPr/>
            </p:nvSpPr>
            <p:spPr>
              <a:xfrm>
                <a:off x="6747065" y="6078818"/>
                <a:ext cx="142921" cy="283048"/>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4</a:t>
                </a:r>
              </a:p>
            </p:txBody>
          </p:sp>
          <p:sp>
            <p:nvSpPr>
              <p:cNvPr id="231" name="TextBox 230">
                <a:extLst>
                  <a:ext uri="{FF2B5EF4-FFF2-40B4-BE49-F238E27FC236}">
                    <a16:creationId xmlns:a16="http://schemas.microsoft.com/office/drawing/2014/main" id="{5CE7EFF1-EE95-11CB-54F4-C20C2706DFE9}"/>
                  </a:ext>
                </a:extLst>
              </p:cNvPr>
              <p:cNvSpPr txBox="1"/>
              <p:nvPr/>
            </p:nvSpPr>
            <p:spPr>
              <a:xfrm>
                <a:off x="6216269" y="6078818"/>
                <a:ext cx="142921" cy="283048"/>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7</a:t>
                </a:r>
              </a:p>
            </p:txBody>
          </p:sp>
          <p:sp>
            <p:nvSpPr>
              <p:cNvPr id="232" name="TextBox 231">
                <a:extLst>
                  <a:ext uri="{FF2B5EF4-FFF2-40B4-BE49-F238E27FC236}">
                    <a16:creationId xmlns:a16="http://schemas.microsoft.com/office/drawing/2014/main" id="{C47FA87C-6CF0-1924-A31E-E237AE8CBEB2}"/>
                  </a:ext>
                </a:extLst>
              </p:cNvPr>
              <p:cNvSpPr txBox="1"/>
              <p:nvPr/>
            </p:nvSpPr>
            <p:spPr>
              <a:xfrm>
                <a:off x="5116167" y="6078818"/>
                <a:ext cx="219936" cy="283048"/>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58</a:t>
                </a:r>
              </a:p>
            </p:txBody>
          </p:sp>
          <p:sp>
            <p:nvSpPr>
              <p:cNvPr id="233" name="TextBox 232">
                <a:extLst>
                  <a:ext uri="{FF2B5EF4-FFF2-40B4-BE49-F238E27FC236}">
                    <a16:creationId xmlns:a16="http://schemas.microsoft.com/office/drawing/2014/main" id="{1605C710-2AFC-09E0-A4E4-5791D5818B2A}"/>
                  </a:ext>
                </a:extLst>
              </p:cNvPr>
              <p:cNvSpPr txBox="1"/>
              <p:nvPr/>
            </p:nvSpPr>
            <p:spPr>
              <a:xfrm>
                <a:off x="4054573" y="6078818"/>
                <a:ext cx="219936" cy="283048"/>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69</a:t>
                </a:r>
              </a:p>
            </p:txBody>
          </p:sp>
          <p:sp>
            <p:nvSpPr>
              <p:cNvPr id="234" name="TextBox 233">
                <a:extLst>
                  <a:ext uri="{FF2B5EF4-FFF2-40B4-BE49-F238E27FC236}">
                    <a16:creationId xmlns:a16="http://schemas.microsoft.com/office/drawing/2014/main" id="{E85F7B3D-4FB9-5873-2651-BE338D450A11}"/>
                  </a:ext>
                </a:extLst>
              </p:cNvPr>
              <p:cNvSpPr txBox="1"/>
              <p:nvPr/>
            </p:nvSpPr>
            <p:spPr>
              <a:xfrm>
                <a:off x="2992979" y="6078818"/>
                <a:ext cx="219936" cy="283048"/>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85</a:t>
                </a:r>
              </a:p>
            </p:txBody>
          </p:sp>
          <p:sp>
            <p:nvSpPr>
              <p:cNvPr id="235" name="TextBox 234">
                <a:extLst>
                  <a:ext uri="{FF2B5EF4-FFF2-40B4-BE49-F238E27FC236}">
                    <a16:creationId xmlns:a16="http://schemas.microsoft.com/office/drawing/2014/main" id="{50D7DEAE-DFF4-4782-61AF-21F3A4371FAA}"/>
                  </a:ext>
                </a:extLst>
              </p:cNvPr>
              <p:cNvSpPr txBox="1"/>
              <p:nvPr/>
            </p:nvSpPr>
            <p:spPr>
              <a:xfrm>
                <a:off x="7808664" y="6078818"/>
                <a:ext cx="142921" cy="283048"/>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0</a:t>
                </a:r>
              </a:p>
            </p:txBody>
          </p:sp>
          <p:sp>
            <p:nvSpPr>
              <p:cNvPr id="236" name="TextBox 235">
                <a:extLst>
                  <a:ext uri="{FF2B5EF4-FFF2-40B4-BE49-F238E27FC236}">
                    <a16:creationId xmlns:a16="http://schemas.microsoft.com/office/drawing/2014/main" id="{EA535E5F-8834-F478-A551-DF6BE35C7D10}"/>
                  </a:ext>
                </a:extLst>
              </p:cNvPr>
              <p:cNvSpPr txBox="1"/>
              <p:nvPr/>
            </p:nvSpPr>
            <p:spPr>
              <a:xfrm>
                <a:off x="7277862" y="6078818"/>
                <a:ext cx="142921" cy="283048"/>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1</a:t>
                </a:r>
              </a:p>
            </p:txBody>
          </p:sp>
        </p:grpSp>
        <p:cxnSp>
          <p:nvCxnSpPr>
            <p:cNvPr id="41" name="Straight Connector 40">
              <a:extLst>
                <a:ext uri="{FF2B5EF4-FFF2-40B4-BE49-F238E27FC236}">
                  <a16:creationId xmlns:a16="http://schemas.microsoft.com/office/drawing/2014/main" id="{16F191BD-C559-0DB4-2D19-49E44E05DE09}"/>
                </a:ext>
              </a:extLst>
            </p:cNvPr>
            <p:cNvCxnSpPr>
              <a:cxnSpLocks/>
            </p:cNvCxnSpPr>
            <p:nvPr/>
          </p:nvCxnSpPr>
          <p:spPr>
            <a:xfrm>
              <a:off x="5759784" y="2458113"/>
              <a:ext cx="0" cy="2677777"/>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42" name="Freeform 67">
              <a:extLst>
                <a:ext uri="{FF2B5EF4-FFF2-40B4-BE49-F238E27FC236}">
                  <a16:creationId xmlns:a16="http://schemas.microsoft.com/office/drawing/2014/main" id="{E13610F2-BE41-AEE0-0837-6D09633666C9}"/>
                </a:ext>
              </a:extLst>
            </p:cNvPr>
            <p:cNvSpPr/>
            <p:nvPr/>
          </p:nvSpPr>
          <p:spPr>
            <a:xfrm>
              <a:off x="1510154" y="5158197"/>
              <a:ext cx="6487" cy="69851"/>
            </a:xfrm>
            <a:custGeom>
              <a:avLst/>
              <a:gdLst>
                <a:gd name="connsiteX0" fmla="*/ 0 w 6487"/>
                <a:gd name="connsiteY0" fmla="*/ 0 h 69851"/>
                <a:gd name="connsiteX1" fmla="*/ 0 w 6487"/>
                <a:gd name="connsiteY1" fmla="*/ 69851 h 69851"/>
              </a:gdLst>
              <a:ahLst/>
              <a:cxnLst>
                <a:cxn ang="0">
                  <a:pos x="connsiteX0" y="connsiteY0"/>
                </a:cxn>
                <a:cxn ang="0">
                  <a:pos x="connsiteX1" y="connsiteY1"/>
                </a:cxn>
              </a:cxnLst>
              <a:rect l="l" t="t" r="r" b="b"/>
              <a:pathLst>
                <a:path w="6487" h="69851">
                  <a:moveTo>
                    <a:pt x="0" y="0"/>
                  </a:moveTo>
                  <a:lnTo>
                    <a:pt x="0" y="69851"/>
                  </a:lnTo>
                </a:path>
              </a:pathLst>
            </a:custGeom>
            <a:ln w="9723" cap="flat">
              <a:solidFill>
                <a:srgbClr val="000000"/>
              </a:solidFill>
              <a:prstDash val="solid"/>
              <a:miter/>
            </a:ln>
          </p:spPr>
          <p:txBody>
            <a:bodyPr rtlCol="0" anchor="ctr"/>
            <a:lstStyle/>
            <a:p>
              <a:pPr rtl="0"/>
              <a:endParaRPr lang="en-ES" sz="1600"/>
            </a:p>
          </p:txBody>
        </p:sp>
        <p:sp>
          <p:nvSpPr>
            <p:cNvPr id="43" name="TextBox 42">
              <a:extLst>
                <a:ext uri="{FF2B5EF4-FFF2-40B4-BE49-F238E27FC236}">
                  <a16:creationId xmlns:a16="http://schemas.microsoft.com/office/drawing/2014/main" id="{521F9984-833C-82EE-6201-4F72BC7B3F87}"/>
                </a:ext>
              </a:extLst>
            </p:cNvPr>
            <p:cNvSpPr txBox="1"/>
            <p:nvPr/>
          </p:nvSpPr>
          <p:spPr>
            <a:xfrm>
              <a:off x="1969574" y="5208089"/>
              <a:ext cx="142921" cy="283048"/>
            </a:xfrm>
            <a:prstGeom prst="rect">
              <a:avLst/>
            </a:prstGeom>
            <a:noFill/>
          </p:spPr>
          <p:txBody>
            <a:bodyPr wrap="none" lIns="36000" tIns="36000" rIns="36000" bIns="36000" rtlCol="0" anchor="t" anchorCtr="0">
              <a:spAutoFit/>
            </a:bodyPr>
            <a:lstStyle/>
            <a:p>
              <a:pPr algn="ctr" rtl="0"/>
              <a:r>
                <a:rPr lang="ja-jp" sz="1200">
                  <a:solidFill>
                    <a:srgbClr val="000000"/>
                  </a:solidFill>
                  <a:ea typeface="Roboto" panose="02000000000000000000" pitchFamily="2" charset="0"/>
                  <a:cs typeface="Arial" panose="020B0604020202020204" pitchFamily="34" charset="0"/>
                </a:rPr>
                <a:t>3</a:t>
              </a:r>
            </a:p>
          </p:txBody>
        </p:sp>
        <p:cxnSp>
          <p:nvCxnSpPr>
            <p:cNvPr id="44" name="Straight Connector 43">
              <a:extLst>
                <a:ext uri="{FF2B5EF4-FFF2-40B4-BE49-F238E27FC236}">
                  <a16:creationId xmlns:a16="http://schemas.microsoft.com/office/drawing/2014/main" id="{DB59932F-89C9-1AEC-CCCB-EAE3766FD453}"/>
                </a:ext>
              </a:extLst>
            </p:cNvPr>
            <p:cNvCxnSpPr>
              <a:cxnSpLocks/>
            </p:cNvCxnSpPr>
            <p:nvPr/>
          </p:nvCxnSpPr>
          <p:spPr>
            <a:xfrm flipH="1">
              <a:off x="1373620" y="3512877"/>
              <a:ext cx="6638404" cy="0"/>
            </a:xfrm>
            <a:prstGeom prst="line">
              <a:avLst/>
            </a:prstGeom>
            <a:ln w="12700">
              <a:solidFill>
                <a:schemeClr val="bg2"/>
              </a:solidFill>
              <a:prstDash val="sysDash"/>
            </a:ln>
          </p:spPr>
          <p:style>
            <a:lnRef idx="1">
              <a:schemeClr val="accent1"/>
            </a:lnRef>
            <a:fillRef idx="0">
              <a:schemeClr val="accent1"/>
            </a:fillRef>
            <a:effectRef idx="0">
              <a:schemeClr val="accent1"/>
            </a:effectRef>
            <a:fontRef idx="minor">
              <a:schemeClr val="tx1"/>
            </a:fontRef>
          </p:style>
        </p:cxnSp>
        <p:sp>
          <p:nvSpPr>
            <p:cNvPr id="45" name="Freeform 21">
              <a:extLst>
                <a:ext uri="{FF2B5EF4-FFF2-40B4-BE49-F238E27FC236}">
                  <a16:creationId xmlns:a16="http://schemas.microsoft.com/office/drawing/2014/main" id="{0B1F1210-9CAB-57C1-76C4-129FC568EC47}"/>
                </a:ext>
              </a:extLst>
            </p:cNvPr>
            <p:cNvSpPr>
              <a:spLocks/>
            </p:cNvSpPr>
            <p:nvPr/>
          </p:nvSpPr>
          <p:spPr bwMode="auto">
            <a:xfrm>
              <a:off x="1373620" y="1874243"/>
              <a:ext cx="6638404" cy="3255625"/>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363636"/>
                </a:solidFill>
              </a:endParaRPr>
            </a:p>
          </p:txBody>
        </p:sp>
        <p:grpSp>
          <p:nvGrpSpPr>
            <p:cNvPr id="46" name="Graphic 630">
              <a:extLst>
                <a:ext uri="{FF2B5EF4-FFF2-40B4-BE49-F238E27FC236}">
                  <a16:creationId xmlns:a16="http://schemas.microsoft.com/office/drawing/2014/main" id="{DA99F1BB-0A3D-5C14-148E-F690EBD1AC98}"/>
                </a:ext>
              </a:extLst>
            </p:cNvPr>
            <p:cNvGrpSpPr/>
            <p:nvPr/>
          </p:nvGrpSpPr>
          <p:grpSpPr>
            <a:xfrm>
              <a:off x="1498358" y="1949731"/>
              <a:ext cx="6191645" cy="1737664"/>
              <a:chOff x="1498358" y="1949731"/>
              <a:chExt cx="6191645" cy="1737664"/>
            </a:xfrm>
            <a:noFill/>
          </p:grpSpPr>
          <p:grpSp>
            <p:nvGrpSpPr>
              <p:cNvPr id="154" name="Graphic 630">
                <a:extLst>
                  <a:ext uri="{FF2B5EF4-FFF2-40B4-BE49-F238E27FC236}">
                    <a16:creationId xmlns:a16="http://schemas.microsoft.com/office/drawing/2014/main" id="{14F72658-9EE9-F687-8F3B-F6CBC35EA144}"/>
                  </a:ext>
                </a:extLst>
              </p:cNvPr>
              <p:cNvGrpSpPr/>
              <p:nvPr/>
            </p:nvGrpSpPr>
            <p:grpSpPr>
              <a:xfrm>
                <a:off x="1498358" y="1949731"/>
                <a:ext cx="6182237" cy="1717536"/>
                <a:chOff x="1498358" y="1949731"/>
                <a:chExt cx="6182237" cy="1717536"/>
              </a:xfrm>
              <a:noFill/>
            </p:grpSpPr>
            <p:sp>
              <p:nvSpPr>
                <p:cNvPr id="221" name="Freeform 637">
                  <a:extLst>
                    <a:ext uri="{FF2B5EF4-FFF2-40B4-BE49-F238E27FC236}">
                      <a16:creationId xmlns:a16="http://schemas.microsoft.com/office/drawing/2014/main" id="{993793A8-9ACC-B0DD-2D4F-2E5408FCDA09}"/>
                    </a:ext>
                  </a:extLst>
                </p:cNvPr>
                <p:cNvSpPr/>
                <p:nvPr/>
              </p:nvSpPr>
              <p:spPr>
                <a:xfrm>
                  <a:off x="1518499" y="1949731"/>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E73E16"/>
                  </a:solidFill>
                  <a:prstDash val="solid"/>
                  <a:miter/>
                </a:ln>
              </p:spPr>
              <p:txBody>
                <a:bodyPr rtlCol="0" anchor="ctr"/>
                <a:lstStyle/>
                <a:p>
                  <a:pPr rtl="0"/>
                  <a:endParaRPr lang="en-ES" sz="1600"/>
                </a:p>
              </p:txBody>
            </p:sp>
            <p:sp>
              <p:nvSpPr>
                <p:cNvPr id="222" name="Freeform 638">
                  <a:extLst>
                    <a:ext uri="{FF2B5EF4-FFF2-40B4-BE49-F238E27FC236}">
                      <a16:creationId xmlns:a16="http://schemas.microsoft.com/office/drawing/2014/main" id="{7AB4E38B-34D5-B7BC-BE79-86829C876DDB}"/>
                    </a:ext>
                  </a:extLst>
                </p:cNvPr>
                <p:cNvSpPr/>
                <p:nvPr/>
              </p:nvSpPr>
              <p:spPr>
                <a:xfrm>
                  <a:off x="1498358" y="1969859"/>
                  <a:ext cx="6182237" cy="1697407"/>
                </a:xfrm>
                <a:custGeom>
                  <a:avLst/>
                  <a:gdLst>
                    <a:gd name="connsiteX0" fmla="*/ 0 w 6182237"/>
                    <a:gd name="connsiteY0" fmla="*/ 0 h 1697407"/>
                    <a:gd name="connsiteX1" fmla="*/ 40212 w 6182237"/>
                    <a:gd name="connsiteY1" fmla="*/ 0 h 1697407"/>
                    <a:gd name="connsiteX2" fmla="*/ 88508 w 6182237"/>
                    <a:gd name="connsiteY2" fmla="*/ 0 h 1697407"/>
                    <a:gd name="connsiteX3" fmla="*/ 352707 w 6182237"/>
                    <a:gd name="connsiteY3" fmla="*/ 0 h 1697407"/>
                    <a:gd name="connsiteX4" fmla="*/ 352707 w 6182237"/>
                    <a:gd name="connsiteY4" fmla="*/ 33292 h 1697407"/>
                    <a:gd name="connsiteX5" fmla="*/ 400237 w 6182237"/>
                    <a:gd name="connsiteY5" fmla="*/ 33292 h 1697407"/>
                    <a:gd name="connsiteX6" fmla="*/ 400237 w 6182237"/>
                    <a:gd name="connsiteY6" fmla="*/ 62405 h 1697407"/>
                    <a:gd name="connsiteX7" fmla="*/ 475364 w 6182237"/>
                    <a:gd name="connsiteY7" fmla="*/ 62405 h 1697407"/>
                    <a:gd name="connsiteX8" fmla="*/ 475364 w 6182237"/>
                    <a:gd name="connsiteY8" fmla="*/ 97647 h 1697407"/>
                    <a:gd name="connsiteX9" fmla="*/ 510627 w 6182237"/>
                    <a:gd name="connsiteY9" fmla="*/ 97647 h 1697407"/>
                    <a:gd name="connsiteX10" fmla="*/ 510627 w 6182237"/>
                    <a:gd name="connsiteY10" fmla="*/ 135954 h 1697407"/>
                    <a:gd name="connsiteX11" fmla="*/ 524426 w 6182237"/>
                    <a:gd name="connsiteY11" fmla="*/ 135954 h 1697407"/>
                    <a:gd name="connsiteX12" fmla="*/ 524426 w 6182237"/>
                    <a:gd name="connsiteY12" fmla="*/ 189584 h 1697407"/>
                    <a:gd name="connsiteX13" fmla="*/ 711547 w 6182237"/>
                    <a:gd name="connsiteY13" fmla="*/ 189584 h 1697407"/>
                    <a:gd name="connsiteX14" fmla="*/ 711547 w 6182237"/>
                    <a:gd name="connsiteY14" fmla="*/ 217165 h 1697407"/>
                    <a:gd name="connsiteX15" fmla="*/ 964526 w 6182237"/>
                    <a:gd name="connsiteY15" fmla="*/ 217165 h 1697407"/>
                    <a:gd name="connsiteX16" fmla="*/ 964526 w 6182237"/>
                    <a:gd name="connsiteY16" fmla="*/ 246278 h 1697407"/>
                    <a:gd name="connsiteX17" fmla="*/ 993657 w 6182237"/>
                    <a:gd name="connsiteY17" fmla="*/ 246278 h 1697407"/>
                    <a:gd name="connsiteX18" fmla="*/ 993657 w 6182237"/>
                    <a:gd name="connsiteY18" fmla="*/ 287649 h 1697407"/>
                    <a:gd name="connsiteX19" fmla="*/ 1007456 w 6182237"/>
                    <a:gd name="connsiteY19" fmla="*/ 287649 h 1697407"/>
                    <a:gd name="connsiteX20" fmla="*/ 1007456 w 6182237"/>
                    <a:gd name="connsiteY20" fmla="*/ 373456 h 1697407"/>
                    <a:gd name="connsiteX21" fmla="*/ 1025855 w 6182237"/>
                    <a:gd name="connsiteY21" fmla="*/ 373456 h 1697407"/>
                    <a:gd name="connsiteX22" fmla="*/ 1025855 w 6182237"/>
                    <a:gd name="connsiteY22" fmla="*/ 399505 h 1697407"/>
                    <a:gd name="connsiteX23" fmla="*/ 1465885 w 6182237"/>
                    <a:gd name="connsiteY23" fmla="*/ 399505 h 1697407"/>
                    <a:gd name="connsiteX24" fmla="*/ 1465885 w 6182237"/>
                    <a:gd name="connsiteY24" fmla="*/ 431682 h 1697407"/>
                    <a:gd name="connsiteX25" fmla="*/ 1484283 w 6182237"/>
                    <a:gd name="connsiteY25" fmla="*/ 431682 h 1697407"/>
                    <a:gd name="connsiteX26" fmla="*/ 1484283 w 6182237"/>
                    <a:gd name="connsiteY26" fmla="*/ 466925 h 1697407"/>
                    <a:gd name="connsiteX27" fmla="*/ 1498082 w 6182237"/>
                    <a:gd name="connsiteY27" fmla="*/ 466925 h 1697407"/>
                    <a:gd name="connsiteX28" fmla="*/ 1498082 w 6182237"/>
                    <a:gd name="connsiteY28" fmla="*/ 488377 h 1697407"/>
                    <a:gd name="connsiteX29" fmla="*/ 1927380 w 6182237"/>
                    <a:gd name="connsiteY29" fmla="*/ 488377 h 1697407"/>
                    <a:gd name="connsiteX30" fmla="*/ 1927380 w 6182237"/>
                    <a:gd name="connsiteY30" fmla="*/ 520554 h 1697407"/>
                    <a:gd name="connsiteX31" fmla="*/ 1968777 w 6182237"/>
                    <a:gd name="connsiteY31" fmla="*/ 520554 h 1697407"/>
                    <a:gd name="connsiteX32" fmla="*/ 1968777 w 6182237"/>
                    <a:gd name="connsiteY32" fmla="*/ 560463 h 1697407"/>
                    <a:gd name="connsiteX33" fmla="*/ 1982576 w 6182237"/>
                    <a:gd name="connsiteY33" fmla="*/ 560463 h 1697407"/>
                    <a:gd name="connsiteX34" fmla="*/ 1982576 w 6182237"/>
                    <a:gd name="connsiteY34" fmla="*/ 643206 h 1697407"/>
                    <a:gd name="connsiteX35" fmla="*/ 1997908 w 6182237"/>
                    <a:gd name="connsiteY35" fmla="*/ 643206 h 1697407"/>
                    <a:gd name="connsiteX36" fmla="*/ 1997908 w 6182237"/>
                    <a:gd name="connsiteY36" fmla="*/ 706029 h 1697407"/>
                    <a:gd name="connsiteX37" fmla="*/ 2013240 w 6182237"/>
                    <a:gd name="connsiteY37" fmla="*/ 706029 h 1697407"/>
                    <a:gd name="connsiteX38" fmla="*/ 2013240 w 6182237"/>
                    <a:gd name="connsiteY38" fmla="*/ 730545 h 1697407"/>
                    <a:gd name="connsiteX39" fmla="*/ 2027108 w 6182237"/>
                    <a:gd name="connsiteY39" fmla="*/ 730545 h 1697407"/>
                    <a:gd name="connsiteX40" fmla="*/ 2027108 w 6182237"/>
                    <a:gd name="connsiteY40" fmla="*/ 762723 h 1697407"/>
                    <a:gd name="connsiteX41" fmla="*/ 2424209 w 6182237"/>
                    <a:gd name="connsiteY41" fmla="*/ 762723 h 1697407"/>
                    <a:gd name="connsiteX42" fmla="*/ 2424209 w 6182237"/>
                    <a:gd name="connsiteY42" fmla="*/ 830143 h 1697407"/>
                    <a:gd name="connsiteX43" fmla="*/ 2442607 w 6182237"/>
                    <a:gd name="connsiteY43" fmla="*/ 830143 h 1697407"/>
                    <a:gd name="connsiteX44" fmla="*/ 2442607 w 6182237"/>
                    <a:gd name="connsiteY44" fmla="*/ 886837 h 1697407"/>
                    <a:gd name="connsiteX45" fmla="*/ 2470205 w 6182237"/>
                    <a:gd name="connsiteY45" fmla="*/ 886837 h 1697407"/>
                    <a:gd name="connsiteX46" fmla="*/ 2470205 w 6182237"/>
                    <a:gd name="connsiteY46" fmla="*/ 977241 h 1697407"/>
                    <a:gd name="connsiteX47" fmla="*/ 2753848 w 6182237"/>
                    <a:gd name="connsiteY47" fmla="*/ 977241 h 1697407"/>
                    <a:gd name="connsiteX48" fmla="*/ 2753848 w 6182237"/>
                    <a:gd name="connsiteY48" fmla="*/ 1004822 h 1697407"/>
                    <a:gd name="connsiteX49" fmla="*/ 2957765 w 6182237"/>
                    <a:gd name="connsiteY49" fmla="*/ 1004822 h 1697407"/>
                    <a:gd name="connsiteX50" fmla="*/ 2957765 w 6182237"/>
                    <a:gd name="connsiteY50" fmla="*/ 1036999 h 1697407"/>
                    <a:gd name="connsiteX51" fmla="*/ 3414660 w 6182237"/>
                    <a:gd name="connsiteY51" fmla="*/ 1036999 h 1697407"/>
                    <a:gd name="connsiteX52" fmla="*/ 3414660 w 6182237"/>
                    <a:gd name="connsiteY52" fmla="*/ 1076838 h 1697407"/>
                    <a:gd name="connsiteX53" fmla="*/ 3437658 w 6182237"/>
                    <a:gd name="connsiteY53" fmla="*/ 1076838 h 1697407"/>
                    <a:gd name="connsiteX54" fmla="*/ 3437658 w 6182237"/>
                    <a:gd name="connsiteY54" fmla="*/ 1101355 h 1697407"/>
                    <a:gd name="connsiteX55" fmla="*/ 3477591 w 6182237"/>
                    <a:gd name="connsiteY55" fmla="*/ 1101355 h 1697407"/>
                    <a:gd name="connsiteX56" fmla="*/ 3477591 w 6182237"/>
                    <a:gd name="connsiteY56" fmla="*/ 1135065 h 1697407"/>
                    <a:gd name="connsiteX57" fmla="*/ 3920688 w 6182237"/>
                    <a:gd name="connsiteY57" fmla="*/ 1135065 h 1697407"/>
                    <a:gd name="connsiteX58" fmla="*/ 3920688 w 6182237"/>
                    <a:gd name="connsiteY58" fmla="*/ 1165710 h 1697407"/>
                    <a:gd name="connsiteX59" fmla="*/ 3939087 w 6182237"/>
                    <a:gd name="connsiteY59" fmla="*/ 1165710 h 1697407"/>
                    <a:gd name="connsiteX60" fmla="*/ 3939087 w 6182237"/>
                    <a:gd name="connsiteY60" fmla="*/ 1230065 h 1697407"/>
                    <a:gd name="connsiteX61" fmla="*/ 3952885 w 6182237"/>
                    <a:gd name="connsiteY61" fmla="*/ 1230065 h 1697407"/>
                    <a:gd name="connsiteX62" fmla="*/ 3952885 w 6182237"/>
                    <a:gd name="connsiteY62" fmla="*/ 1387889 h 1697407"/>
                    <a:gd name="connsiteX63" fmla="*/ 3972817 w 6182237"/>
                    <a:gd name="connsiteY63" fmla="*/ 1387889 h 1697407"/>
                    <a:gd name="connsiteX64" fmla="*/ 3972817 w 6182237"/>
                    <a:gd name="connsiteY64" fmla="*/ 1432325 h 1697407"/>
                    <a:gd name="connsiteX65" fmla="*/ 4280992 w 6182237"/>
                    <a:gd name="connsiteY65" fmla="*/ 1432325 h 1697407"/>
                    <a:gd name="connsiteX66" fmla="*/ 4280992 w 6182237"/>
                    <a:gd name="connsiteY66" fmla="*/ 1495148 h 1697407"/>
                    <a:gd name="connsiteX67" fmla="*/ 4297857 w 6182237"/>
                    <a:gd name="connsiteY67" fmla="*/ 1495148 h 1697407"/>
                    <a:gd name="connsiteX68" fmla="*/ 4297857 w 6182237"/>
                    <a:gd name="connsiteY68" fmla="*/ 1518132 h 1697407"/>
                    <a:gd name="connsiteX69" fmla="*/ 4412847 w 6182237"/>
                    <a:gd name="connsiteY69" fmla="*/ 1518132 h 1697407"/>
                    <a:gd name="connsiteX70" fmla="*/ 4412847 w 6182237"/>
                    <a:gd name="connsiteY70" fmla="*/ 1697408 h 1697407"/>
                    <a:gd name="connsiteX71" fmla="*/ 6182238 w 6182237"/>
                    <a:gd name="connsiteY71" fmla="*/ 1697408 h 1697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6182237" h="1697407">
                      <a:moveTo>
                        <a:pt x="0" y="0"/>
                      </a:moveTo>
                      <a:lnTo>
                        <a:pt x="40212" y="0"/>
                      </a:lnTo>
                      <a:lnTo>
                        <a:pt x="88508" y="0"/>
                      </a:lnTo>
                      <a:lnTo>
                        <a:pt x="352707" y="0"/>
                      </a:lnTo>
                      <a:lnTo>
                        <a:pt x="352707" y="33292"/>
                      </a:lnTo>
                      <a:lnTo>
                        <a:pt x="400237" y="33292"/>
                      </a:lnTo>
                      <a:lnTo>
                        <a:pt x="400237" y="62405"/>
                      </a:lnTo>
                      <a:lnTo>
                        <a:pt x="475364" y="62405"/>
                      </a:lnTo>
                      <a:lnTo>
                        <a:pt x="475364" y="97647"/>
                      </a:lnTo>
                      <a:lnTo>
                        <a:pt x="510627" y="97647"/>
                      </a:lnTo>
                      <a:lnTo>
                        <a:pt x="510627" y="135954"/>
                      </a:lnTo>
                      <a:lnTo>
                        <a:pt x="524426" y="135954"/>
                      </a:lnTo>
                      <a:lnTo>
                        <a:pt x="524426" y="189584"/>
                      </a:lnTo>
                      <a:lnTo>
                        <a:pt x="711547" y="189584"/>
                      </a:lnTo>
                      <a:lnTo>
                        <a:pt x="711547" y="217165"/>
                      </a:lnTo>
                      <a:lnTo>
                        <a:pt x="964526" y="217165"/>
                      </a:lnTo>
                      <a:lnTo>
                        <a:pt x="964526" y="246278"/>
                      </a:lnTo>
                      <a:lnTo>
                        <a:pt x="993657" y="246278"/>
                      </a:lnTo>
                      <a:lnTo>
                        <a:pt x="993657" y="287649"/>
                      </a:lnTo>
                      <a:lnTo>
                        <a:pt x="1007456" y="287649"/>
                      </a:lnTo>
                      <a:lnTo>
                        <a:pt x="1007456" y="373456"/>
                      </a:lnTo>
                      <a:lnTo>
                        <a:pt x="1025855" y="373456"/>
                      </a:lnTo>
                      <a:lnTo>
                        <a:pt x="1025855" y="399505"/>
                      </a:lnTo>
                      <a:lnTo>
                        <a:pt x="1465885" y="399505"/>
                      </a:lnTo>
                      <a:lnTo>
                        <a:pt x="1465885" y="431682"/>
                      </a:lnTo>
                      <a:lnTo>
                        <a:pt x="1484283" y="431682"/>
                      </a:lnTo>
                      <a:lnTo>
                        <a:pt x="1484283" y="466925"/>
                      </a:lnTo>
                      <a:lnTo>
                        <a:pt x="1498082" y="466925"/>
                      </a:lnTo>
                      <a:lnTo>
                        <a:pt x="1498082" y="488377"/>
                      </a:lnTo>
                      <a:lnTo>
                        <a:pt x="1927380" y="488377"/>
                      </a:lnTo>
                      <a:lnTo>
                        <a:pt x="1927380" y="520554"/>
                      </a:lnTo>
                      <a:lnTo>
                        <a:pt x="1968777" y="520554"/>
                      </a:lnTo>
                      <a:lnTo>
                        <a:pt x="1968777" y="560463"/>
                      </a:lnTo>
                      <a:lnTo>
                        <a:pt x="1982576" y="560463"/>
                      </a:lnTo>
                      <a:lnTo>
                        <a:pt x="1982576" y="643206"/>
                      </a:lnTo>
                      <a:lnTo>
                        <a:pt x="1997908" y="643206"/>
                      </a:lnTo>
                      <a:lnTo>
                        <a:pt x="1997908" y="706029"/>
                      </a:lnTo>
                      <a:lnTo>
                        <a:pt x="2013240" y="706029"/>
                      </a:lnTo>
                      <a:lnTo>
                        <a:pt x="2013240" y="730545"/>
                      </a:lnTo>
                      <a:lnTo>
                        <a:pt x="2027108" y="730545"/>
                      </a:lnTo>
                      <a:lnTo>
                        <a:pt x="2027108" y="762723"/>
                      </a:lnTo>
                      <a:lnTo>
                        <a:pt x="2424209" y="762723"/>
                      </a:lnTo>
                      <a:lnTo>
                        <a:pt x="2424209" y="830143"/>
                      </a:lnTo>
                      <a:lnTo>
                        <a:pt x="2442607" y="830143"/>
                      </a:lnTo>
                      <a:lnTo>
                        <a:pt x="2442607" y="886837"/>
                      </a:lnTo>
                      <a:lnTo>
                        <a:pt x="2470205" y="886837"/>
                      </a:lnTo>
                      <a:lnTo>
                        <a:pt x="2470205" y="977241"/>
                      </a:lnTo>
                      <a:lnTo>
                        <a:pt x="2753848" y="977241"/>
                      </a:lnTo>
                      <a:lnTo>
                        <a:pt x="2753848" y="1004822"/>
                      </a:lnTo>
                      <a:lnTo>
                        <a:pt x="2957765" y="1004822"/>
                      </a:lnTo>
                      <a:lnTo>
                        <a:pt x="2957765" y="1036999"/>
                      </a:lnTo>
                      <a:lnTo>
                        <a:pt x="3414660" y="1036999"/>
                      </a:lnTo>
                      <a:lnTo>
                        <a:pt x="3414660" y="1076838"/>
                      </a:lnTo>
                      <a:lnTo>
                        <a:pt x="3437658" y="1076838"/>
                      </a:lnTo>
                      <a:lnTo>
                        <a:pt x="3437658" y="1101355"/>
                      </a:lnTo>
                      <a:lnTo>
                        <a:pt x="3477591" y="1101355"/>
                      </a:lnTo>
                      <a:lnTo>
                        <a:pt x="3477591" y="1135065"/>
                      </a:lnTo>
                      <a:lnTo>
                        <a:pt x="3920688" y="1135065"/>
                      </a:lnTo>
                      <a:lnTo>
                        <a:pt x="3920688" y="1165710"/>
                      </a:lnTo>
                      <a:lnTo>
                        <a:pt x="3939087" y="1165710"/>
                      </a:lnTo>
                      <a:lnTo>
                        <a:pt x="3939087" y="1230065"/>
                      </a:lnTo>
                      <a:lnTo>
                        <a:pt x="3952885" y="1230065"/>
                      </a:lnTo>
                      <a:lnTo>
                        <a:pt x="3952885" y="1387889"/>
                      </a:lnTo>
                      <a:lnTo>
                        <a:pt x="3972817" y="1387889"/>
                      </a:lnTo>
                      <a:lnTo>
                        <a:pt x="3972817" y="1432325"/>
                      </a:lnTo>
                      <a:lnTo>
                        <a:pt x="4280992" y="1432325"/>
                      </a:lnTo>
                      <a:lnTo>
                        <a:pt x="4280992" y="1495148"/>
                      </a:lnTo>
                      <a:lnTo>
                        <a:pt x="4297857" y="1495148"/>
                      </a:lnTo>
                      <a:lnTo>
                        <a:pt x="4297857" y="1518132"/>
                      </a:lnTo>
                      <a:lnTo>
                        <a:pt x="4412847" y="1518132"/>
                      </a:lnTo>
                      <a:lnTo>
                        <a:pt x="4412847" y="1697408"/>
                      </a:lnTo>
                      <a:lnTo>
                        <a:pt x="6182238" y="1697408"/>
                      </a:lnTo>
                    </a:path>
                  </a:pathLst>
                </a:custGeom>
                <a:noFill/>
                <a:ln w="19050" cap="sq">
                  <a:solidFill>
                    <a:srgbClr val="E73E16"/>
                  </a:solidFill>
                  <a:prstDash val="solid"/>
                  <a:miter/>
                </a:ln>
              </p:spPr>
              <p:txBody>
                <a:bodyPr rtlCol="0" anchor="ctr"/>
                <a:lstStyle/>
                <a:p>
                  <a:pPr rtl="0"/>
                  <a:endParaRPr lang="en-ES" sz="1600"/>
                </a:p>
              </p:txBody>
            </p:sp>
          </p:grpSp>
          <p:grpSp>
            <p:nvGrpSpPr>
              <p:cNvPr id="155" name="Graphic 630">
                <a:extLst>
                  <a:ext uri="{FF2B5EF4-FFF2-40B4-BE49-F238E27FC236}">
                    <a16:creationId xmlns:a16="http://schemas.microsoft.com/office/drawing/2014/main" id="{14527C1F-81EF-70F3-E63E-4B753B21BC28}"/>
                  </a:ext>
                </a:extLst>
              </p:cNvPr>
              <p:cNvGrpSpPr/>
              <p:nvPr/>
            </p:nvGrpSpPr>
            <p:grpSpPr>
              <a:xfrm>
                <a:off x="4892947" y="2986730"/>
                <a:ext cx="40211" cy="40256"/>
                <a:chOff x="4892947" y="2986730"/>
                <a:chExt cx="40211" cy="40256"/>
              </a:xfrm>
            </p:grpSpPr>
            <p:sp>
              <p:nvSpPr>
                <p:cNvPr id="219" name="Freeform 640">
                  <a:extLst>
                    <a:ext uri="{FF2B5EF4-FFF2-40B4-BE49-F238E27FC236}">
                      <a16:creationId xmlns:a16="http://schemas.microsoft.com/office/drawing/2014/main" id="{F9FB61CA-044C-16A7-70FE-FA3634C034EA}"/>
                    </a:ext>
                  </a:extLst>
                </p:cNvPr>
                <p:cNvSpPr/>
                <p:nvPr/>
              </p:nvSpPr>
              <p:spPr>
                <a:xfrm>
                  <a:off x="4913018" y="2986730"/>
                  <a:ext cx="6969" cy="40256"/>
                </a:xfrm>
                <a:custGeom>
                  <a:avLst/>
                  <a:gdLst>
                    <a:gd name="connsiteX0" fmla="*/ 0 w 6969"/>
                    <a:gd name="connsiteY0" fmla="*/ 0 h 40256"/>
                    <a:gd name="connsiteX1" fmla="*/ 0 w 6969"/>
                    <a:gd name="connsiteY1" fmla="*/ 40257 h 40256"/>
                  </a:gdLst>
                  <a:ahLst/>
                  <a:cxnLst>
                    <a:cxn ang="0">
                      <a:pos x="connsiteX0" y="connsiteY0"/>
                    </a:cxn>
                    <a:cxn ang="0">
                      <a:pos x="connsiteX1" y="connsiteY1"/>
                    </a:cxn>
                  </a:cxnLst>
                  <a:rect l="l" t="t" r="r" b="b"/>
                  <a:pathLst>
                    <a:path w="6969" h="40256">
                      <a:moveTo>
                        <a:pt x="0" y="0"/>
                      </a:moveTo>
                      <a:lnTo>
                        <a:pt x="0" y="40257"/>
                      </a:lnTo>
                    </a:path>
                  </a:pathLst>
                </a:custGeom>
                <a:ln w="19050" cap="sq">
                  <a:solidFill>
                    <a:srgbClr val="E73E16"/>
                  </a:solidFill>
                  <a:prstDash val="solid"/>
                  <a:miter/>
                </a:ln>
              </p:spPr>
              <p:txBody>
                <a:bodyPr rtlCol="0" anchor="ctr"/>
                <a:lstStyle/>
                <a:p>
                  <a:pPr rtl="0"/>
                  <a:endParaRPr lang="en-ES" sz="1600"/>
                </a:p>
              </p:txBody>
            </p:sp>
            <p:sp>
              <p:nvSpPr>
                <p:cNvPr id="220" name="Freeform 641">
                  <a:extLst>
                    <a:ext uri="{FF2B5EF4-FFF2-40B4-BE49-F238E27FC236}">
                      <a16:creationId xmlns:a16="http://schemas.microsoft.com/office/drawing/2014/main" id="{AA641514-5D36-058A-6ACF-A2BE7E62680A}"/>
                    </a:ext>
                  </a:extLst>
                </p:cNvPr>
                <p:cNvSpPr/>
                <p:nvPr/>
              </p:nvSpPr>
              <p:spPr>
                <a:xfrm>
                  <a:off x="4892947" y="3006858"/>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156" name="Graphic 630">
                <a:extLst>
                  <a:ext uri="{FF2B5EF4-FFF2-40B4-BE49-F238E27FC236}">
                    <a16:creationId xmlns:a16="http://schemas.microsoft.com/office/drawing/2014/main" id="{7A311DDD-F6A2-C28B-589F-EB34398C687A}"/>
                  </a:ext>
                </a:extLst>
              </p:cNvPr>
              <p:cNvGrpSpPr/>
              <p:nvPr/>
            </p:nvGrpSpPr>
            <p:grpSpPr>
              <a:xfrm>
                <a:off x="4955809" y="3046488"/>
                <a:ext cx="40281" cy="40256"/>
                <a:chOff x="4955809" y="3046488"/>
                <a:chExt cx="40281" cy="40256"/>
              </a:xfrm>
            </p:grpSpPr>
            <p:sp>
              <p:nvSpPr>
                <p:cNvPr id="217" name="Freeform 643">
                  <a:extLst>
                    <a:ext uri="{FF2B5EF4-FFF2-40B4-BE49-F238E27FC236}">
                      <a16:creationId xmlns:a16="http://schemas.microsoft.com/office/drawing/2014/main" id="{C8B6172C-E13D-970E-8346-B2181111CEDB}"/>
                    </a:ext>
                  </a:extLst>
                </p:cNvPr>
                <p:cNvSpPr/>
                <p:nvPr/>
              </p:nvSpPr>
              <p:spPr>
                <a:xfrm>
                  <a:off x="4975950" y="3046488"/>
                  <a:ext cx="6969" cy="40256"/>
                </a:xfrm>
                <a:custGeom>
                  <a:avLst/>
                  <a:gdLst>
                    <a:gd name="connsiteX0" fmla="*/ 0 w 6969"/>
                    <a:gd name="connsiteY0" fmla="*/ 0 h 40256"/>
                    <a:gd name="connsiteX1" fmla="*/ 0 w 6969"/>
                    <a:gd name="connsiteY1" fmla="*/ 40257 h 40256"/>
                  </a:gdLst>
                  <a:ahLst/>
                  <a:cxnLst>
                    <a:cxn ang="0">
                      <a:pos x="connsiteX0" y="connsiteY0"/>
                    </a:cxn>
                    <a:cxn ang="0">
                      <a:pos x="connsiteX1" y="connsiteY1"/>
                    </a:cxn>
                  </a:cxnLst>
                  <a:rect l="l" t="t" r="r" b="b"/>
                  <a:pathLst>
                    <a:path w="6969" h="40256">
                      <a:moveTo>
                        <a:pt x="0" y="0"/>
                      </a:moveTo>
                      <a:lnTo>
                        <a:pt x="0" y="40257"/>
                      </a:lnTo>
                    </a:path>
                  </a:pathLst>
                </a:custGeom>
                <a:ln w="19050" cap="sq">
                  <a:solidFill>
                    <a:srgbClr val="E73E16"/>
                  </a:solidFill>
                  <a:prstDash val="solid"/>
                  <a:miter/>
                </a:ln>
              </p:spPr>
              <p:txBody>
                <a:bodyPr rtlCol="0" anchor="ctr"/>
                <a:lstStyle/>
                <a:p>
                  <a:pPr rtl="0"/>
                  <a:endParaRPr lang="en-ES" sz="1600"/>
                </a:p>
              </p:txBody>
            </p:sp>
            <p:sp>
              <p:nvSpPr>
                <p:cNvPr id="218" name="Freeform 644">
                  <a:extLst>
                    <a:ext uri="{FF2B5EF4-FFF2-40B4-BE49-F238E27FC236}">
                      <a16:creationId xmlns:a16="http://schemas.microsoft.com/office/drawing/2014/main" id="{CBA7487A-2556-A903-AC10-68A67C42B4F8}"/>
                    </a:ext>
                  </a:extLst>
                </p:cNvPr>
                <p:cNvSpPr/>
                <p:nvPr/>
              </p:nvSpPr>
              <p:spPr>
                <a:xfrm>
                  <a:off x="4955809" y="3066617"/>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157" name="Graphic 630">
                <a:extLst>
                  <a:ext uri="{FF2B5EF4-FFF2-40B4-BE49-F238E27FC236}">
                    <a16:creationId xmlns:a16="http://schemas.microsoft.com/office/drawing/2014/main" id="{53789278-B9C7-C514-A5B8-9D7A7ECAAD2C}"/>
                  </a:ext>
                </a:extLst>
              </p:cNvPr>
              <p:cNvGrpSpPr/>
              <p:nvPr/>
            </p:nvGrpSpPr>
            <p:grpSpPr>
              <a:xfrm>
                <a:off x="4916364" y="3046488"/>
                <a:ext cx="40281" cy="40256"/>
                <a:chOff x="4916364" y="3046488"/>
                <a:chExt cx="40281" cy="40256"/>
              </a:xfrm>
            </p:grpSpPr>
            <p:sp>
              <p:nvSpPr>
                <p:cNvPr id="215" name="Freeform 646">
                  <a:extLst>
                    <a:ext uri="{FF2B5EF4-FFF2-40B4-BE49-F238E27FC236}">
                      <a16:creationId xmlns:a16="http://schemas.microsoft.com/office/drawing/2014/main" id="{067C83AF-6CAD-975A-4F82-4BBCF5FD0E01}"/>
                    </a:ext>
                  </a:extLst>
                </p:cNvPr>
                <p:cNvSpPr/>
                <p:nvPr/>
              </p:nvSpPr>
              <p:spPr>
                <a:xfrm>
                  <a:off x="4936504" y="3046488"/>
                  <a:ext cx="6969" cy="40256"/>
                </a:xfrm>
                <a:custGeom>
                  <a:avLst/>
                  <a:gdLst>
                    <a:gd name="connsiteX0" fmla="*/ 0 w 6969"/>
                    <a:gd name="connsiteY0" fmla="*/ 0 h 40256"/>
                    <a:gd name="connsiteX1" fmla="*/ 0 w 6969"/>
                    <a:gd name="connsiteY1" fmla="*/ 40257 h 40256"/>
                  </a:gdLst>
                  <a:ahLst/>
                  <a:cxnLst>
                    <a:cxn ang="0">
                      <a:pos x="connsiteX0" y="connsiteY0"/>
                    </a:cxn>
                    <a:cxn ang="0">
                      <a:pos x="connsiteX1" y="connsiteY1"/>
                    </a:cxn>
                  </a:cxnLst>
                  <a:rect l="l" t="t" r="r" b="b"/>
                  <a:pathLst>
                    <a:path w="6969" h="40256">
                      <a:moveTo>
                        <a:pt x="0" y="0"/>
                      </a:moveTo>
                      <a:lnTo>
                        <a:pt x="0" y="40257"/>
                      </a:lnTo>
                    </a:path>
                  </a:pathLst>
                </a:custGeom>
                <a:ln w="19050" cap="sq">
                  <a:solidFill>
                    <a:srgbClr val="E73E16"/>
                  </a:solidFill>
                  <a:prstDash val="solid"/>
                  <a:miter/>
                </a:ln>
              </p:spPr>
              <p:txBody>
                <a:bodyPr rtlCol="0" anchor="ctr"/>
                <a:lstStyle/>
                <a:p>
                  <a:pPr rtl="0"/>
                  <a:endParaRPr lang="en-ES" sz="1600"/>
                </a:p>
              </p:txBody>
            </p:sp>
            <p:sp>
              <p:nvSpPr>
                <p:cNvPr id="216" name="Freeform 647">
                  <a:extLst>
                    <a:ext uri="{FF2B5EF4-FFF2-40B4-BE49-F238E27FC236}">
                      <a16:creationId xmlns:a16="http://schemas.microsoft.com/office/drawing/2014/main" id="{9A1E6555-F3D5-5BC3-DC16-8B72980A1BA7}"/>
                    </a:ext>
                  </a:extLst>
                </p:cNvPr>
                <p:cNvSpPr/>
                <p:nvPr/>
              </p:nvSpPr>
              <p:spPr>
                <a:xfrm>
                  <a:off x="4916364" y="3066617"/>
                  <a:ext cx="40281" cy="6964"/>
                </a:xfrm>
                <a:custGeom>
                  <a:avLst/>
                  <a:gdLst>
                    <a:gd name="connsiteX0" fmla="*/ 40281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1"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158" name="Graphic 630">
                <a:extLst>
                  <a:ext uri="{FF2B5EF4-FFF2-40B4-BE49-F238E27FC236}">
                    <a16:creationId xmlns:a16="http://schemas.microsoft.com/office/drawing/2014/main" id="{6C8DC700-3B55-4E87-967A-3FC96C1E0F4E}"/>
                  </a:ext>
                </a:extLst>
              </p:cNvPr>
              <p:cNvGrpSpPr/>
              <p:nvPr/>
            </p:nvGrpSpPr>
            <p:grpSpPr>
              <a:xfrm>
                <a:off x="5392982" y="3086745"/>
                <a:ext cx="40211" cy="40187"/>
                <a:chOff x="5392982" y="3086745"/>
                <a:chExt cx="40211" cy="40187"/>
              </a:xfrm>
            </p:grpSpPr>
            <p:sp>
              <p:nvSpPr>
                <p:cNvPr id="213" name="Freeform 649">
                  <a:extLst>
                    <a:ext uri="{FF2B5EF4-FFF2-40B4-BE49-F238E27FC236}">
                      <a16:creationId xmlns:a16="http://schemas.microsoft.com/office/drawing/2014/main" id="{38A5EA45-7657-1831-08C5-B6499C34DF09}"/>
                    </a:ext>
                  </a:extLst>
                </p:cNvPr>
                <p:cNvSpPr/>
                <p:nvPr/>
              </p:nvSpPr>
              <p:spPr>
                <a:xfrm>
                  <a:off x="5413123" y="3086745"/>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E73E16"/>
                  </a:solidFill>
                  <a:prstDash val="solid"/>
                  <a:miter/>
                </a:ln>
              </p:spPr>
              <p:txBody>
                <a:bodyPr rtlCol="0" anchor="ctr"/>
                <a:lstStyle/>
                <a:p>
                  <a:pPr rtl="0"/>
                  <a:endParaRPr lang="en-ES" sz="1600"/>
                </a:p>
              </p:txBody>
            </p:sp>
            <p:sp>
              <p:nvSpPr>
                <p:cNvPr id="214" name="Freeform 650">
                  <a:extLst>
                    <a:ext uri="{FF2B5EF4-FFF2-40B4-BE49-F238E27FC236}">
                      <a16:creationId xmlns:a16="http://schemas.microsoft.com/office/drawing/2014/main" id="{3CB3C30D-9172-208A-8A68-B79D30012564}"/>
                    </a:ext>
                  </a:extLst>
                </p:cNvPr>
                <p:cNvSpPr/>
                <p:nvPr/>
              </p:nvSpPr>
              <p:spPr>
                <a:xfrm>
                  <a:off x="5392982" y="3106804"/>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159" name="Graphic 630">
                <a:extLst>
                  <a:ext uri="{FF2B5EF4-FFF2-40B4-BE49-F238E27FC236}">
                    <a16:creationId xmlns:a16="http://schemas.microsoft.com/office/drawing/2014/main" id="{4E0C0B7C-69DB-466D-263D-B9507820ACC0}"/>
                  </a:ext>
                </a:extLst>
              </p:cNvPr>
              <p:cNvGrpSpPr/>
              <p:nvPr/>
            </p:nvGrpSpPr>
            <p:grpSpPr>
              <a:xfrm>
                <a:off x="5413123" y="3121570"/>
                <a:ext cx="40211" cy="40256"/>
                <a:chOff x="5413123" y="3121570"/>
                <a:chExt cx="40211" cy="40256"/>
              </a:xfrm>
            </p:grpSpPr>
            <p:sp>
              <p:nvSpPr>
                <p:cNvPr id="211" name="Freeform 652">
                  <a:extLst>
                    <a:ext uri="{FF2B5EF4-FFF2-40B4-BE49-F238E27FC236}">
                      <a16:creationId xmlns:a16="http://schemas.microsoft.com/office/drawing/2014/main" id="{E2434CAD-6CE1-1163-A415-5B6FBA3F5230}"/>
                    </a:ext>
                  </a:extLst>
                </p:cNvPr>
                <p:cNvSpPr/>
                <p:nvPr/>
              </p:nvSpPr>
              <p:spPr>
                <a:xfrm>
                  <a:off x="5433194" y="3121570"/>
                  <a:ext cx="6969" cy="40256"/>
                </a:xfrm>
                <a:custGeom>
                  <a:avLst/>
                  <a:gdLst>
                    <a:gd name="connsiteX0" fmla="*/ 0 w 6969"/>
                    <a:gd name="connsiteY0" fmla="*/ 0 h 40256"/>
                    <a:gd name="connsiteX1" fmla="*/ 0 w 6969"/>
                    <a:gd name="connsiteY1" fmla="*/ 40257 h 40256"/>
                  </a:gdLst>
                  <a:ahLst/>
                  <a:cxnLst>
                    <a:cxn ang="0">
                      <a:pos x="connsiteX0" y="connsiteY0"/>
                    </a:cxn>
                    <a:cxn ang="0">
                      <a:pos x="connsiteX1" y="connsiteY1"/>
                    </a:cxn>
                  </a:cxnLst>
                  <a:rect l="l" t="t" r="r" b="b"/>
                  <a:pathLst>
                    <a:path w="6969" h="40256">
                      <a:moveTo>
                        <a:pt x="0" y="0"/>
                      </a:moveTo>
                      <a:lnTo>
                        <a:pt x="0" y="40257"/>
                      </a:lnTo>
                    </a:path>
                  </a:pathLst>
                </a:custGeom>
                <a:ln w="19050" cap="sq">
                  <a:solidFill>
                    <a:srgbClr val="E73E16"/>
                  </a:solidFill>
                  <a:prstDash val="solid"/>
                  <a:miter/>
                </a:ln>
              </p:spPr>
              <p:txBody>
                <a:bodyPr rtlCol="0" anchor="ctr"/>
                <a:lstStyle/>
                <a:p>
                  <a:pPr rtl="0"/>
                  <a:endParaRPr lang="en-ES" sz="1600"/>
                </a:p>
              </p:txBody>
            </p:sp>
            <p:sp>
              <p:nvSpPr>
                <p:cNvPr id="212" name="Freeform 653">
                  <a:extLst>
                    <a:ext uri="{FF2B5EF4-FFF2-40B4-BE49-F238E27FC236}">
                      <a16:creationId xmlns:a16="http://schemas.microsoft.com/office/drawing/2014/main" id="{45E39270-AFB0-D1A6-5FB6-C3F56FF7A122}"/>
                    </a:ext>
                  </a:extLst>
                </p:cNvPr>
                <p:cNvSpPr/>
                <p:nvPr/>
              </p:nvSpPr>
              <p:spPr>
                <a:xfrm>
                  <a:off x="5413123" y="3141698"/>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160" name="Graphic 630">
                <a:extLst>
                  <a:ext uri="{FF2B5EF4-FFF2-40B4-BE49-F238E27FC236}">
                    <a16:creationId xmlns:a16="http://schemas.microsoft.com/office/drawing/2014/main" id="{BC81DDE5-2725-2816-CAD7-97E7295630D2}"/>
                  </a:ext>
                </a:extLst>
              </p:cNvPr>
              <p:cNvGrpSpPr/>
              <p:nvPr/>
            </p:nvGrpSpPr>
            <p:grpSpPr>
              <a:xfrm>
                <a:off x="5421695" y="3161827"/>
                <a:ext cx="40281" cy="40187"/>
                <a:chOff x="5421695" y="3161827"/>
                <a:chExt cx="40281" cy="40187"/>
              </a:xfrm>
            </p:grpSpPr>
            <p:sp>
              <p:nvSpPr>
                <p:cNvPr id="209" name="Freeform 655">
                  <a:extLst>
                    <a:ext uri="{FF2B5EF4-FFF2-40B4-BE49-F238E27FC236}">
                      <a16:creationId xmlns:a16="http://schemas.microsoft.com/office/drawing/2014/main" id="{C45E7BC5-E508-6655-A00D-9ABB8DCEA1A6}"/>
                    </a:ext>
                  </a:extLst>
                </p:cNvPr>
                <p:cNvSpPr/>
                <p:nvPr/>
              </p:nvSpPr>
              <p:spPr>
                <a:xfrm>
                  <a:off x="5441835" y="3161827"/>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E73E16"/>
                  </a:solidFill>
                  <a:prstDash val="solid"/>
                  <a:miter/>
                </a:ln>
              </p:spPr>
              <p:txBody>
                <a:bodyPr rtlCol="0" anchor="ctr"/>
                <a:lstStyle/>
                <a:p>
                  <a:pPr rtl="0"/>
                  <a:endParaRPr lang="en-ES" sz="1600"/>
                </a:p>
              </p:txBody>
            </p:sp>
            <p:sp>
              <p:nvSpPr>
                <p:cNvPr id="210" name="Freeform 656">
                  <a:extLst>
                    <a:ext uri="{FF2B5EF4-FFF2-40B4-BE49-F238E27FC236}">
                      <a16:creationId xmlns:a16="http://schemas.microsoft.com/office/drawing/2014/main" id="{226F180D-ECC3-E6D9-DF0F-4FDCF56EC4CD}"/>
                    </a:ext>
                  </a:extLst>
                </p:cNvPr>
                <p:cNvSpPr/>
                <p:nvPr/>
              </p:nvSpPr>
              <p:spPr>
                <a:xfrm>
                  <a:off x="5421695" y="3181885"/>
                  <a:ext cx="40281" cy="6964"/>
                </a:xfrm>
                <a:custGeom>
                  <a:avLst/>
                  <a:gdLst>
                    <a:gd name="connsiteX0" fmla="*/ 40281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1"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161" name="Graphic 630">
                <a:extLst>
                  <a:ext uri="{FF2B5EF4-FFF2-40B4-BE49-F238E27FC236}">
                    <a16:creationId xmlns:a16="http://schemas.microsoft.com/office/drawing/2014/main" id="{B35770C4-3C77-279F-8A37-F2CAAE8E4F7C}"/>
                  </a:ext>
                </a:extLst>
              </p:cNvPr>
              <p:cNvGrpSpPr/>
              <p:nvPr/>
            </p:nvGrpSpPr>
            <p:grpSpPr>
              <a:xfrm>
                <a:off x="5433194" y="3244151"/>
                <a:ext cx="40281" cy="40256"/>
                <a:chOff x="5433194" y="3244151"/>
                <a:chExt cx="40281" cy="40256"/>
              </a:xfrm>
            </p:grpSpPr>
            <p:sp>
              <p:nvSpPr>
                <p:cNvPr id="207" name="Freeform 658">
                  <a:extLst>
                    <a:ext uri="{FF2B5EF4-FFF2-40B4-BE49-F238E27FC236}">
                      <a16:creationId xmlns:a16="http://schemas.microsoft.com/office/drawing/2014/main" id="{5E46A23B-626A-4343-CEA6-365B5E773D63}"/>
                    </a:ext>
                  </a:extLst>
                </p:cNvPr>
                <p:cNvSpPr/>
                <p:nvPr/>
              </p:nvSpPr>
              <p:spPr>
                <a:xfrm>
                  <a:off x="5453334" y="3244151"/>
                  <a:ext cx="6969" cy="40256"/>
                </a:xfrm>
                <a:custGeom>
                  <a:avLst/>
                  <a:gdLst>
                    <a:gd name="connsiteX0" fmla="*/ 0 w 6969"/>
                    <a:gd name="connsiteY0" fmla="*/ 0 h 40256"/>
                    <a:gd name="connsiteX1" fmla="*/ 0 w 6969"/>
                    <a:gd name="connsiteY1" fmla="*/ 40257 h 40256"/>
                  </a:gdLst>
                  <a:ahLst/>
                  <a:cxnLst>
                    <a:cxn ang="0">
                      <a:pos x="connsiteX0" y="connsiteY0"/>
                    </a:cxn>
                    <a:cxn ang="0">
                      <a:pos x="connsiteX1" y="connsiteY1"/>
                    </a:cxn>
                  </a:cxnLst>
                  <a:rect l="l" t="t" r="r" b="b"/>
                  <a:pathLst>
                    <a:path w="6969" h="40256">
                      <a:moveTo>
                        <a:pt x="0" y="0"/>
                      </a:moveTo>
                      <a:lnTo>
                        <a:pt x="0" y="40257"/>
                      </a:lnTo>
                    </a:path>
                  </a:pathLst>
                </a:custGeom>
                <a:ln w="19050" cap="sq">
                  <a:solidFill>
                    <a:srgbClr val="E73E16"/>
                  </a:solidFill>
                  <a:prstDash val="solid"/>
                  <a:miter/>
                </a:ln>
              </p:spPr>
              <p:txBody>
                <a:bodyPr rtlCol="0" anchor="ctr"/>
                <a:lstStyle/>
                <a:p>
                  <a:pPr rtl="0"/>
                  <a:endParaRPr lang="en-ES" sz="1600"/>
                </a:p>
              </p:txBody>
            </p:sp>
            <p:sp>
              <p:nvSpPr>
                <p:cNvPr id="208" name="Freeform 659">
                  <a:extLst>
                    <a:ext uri="{FF2B5EF4-FFF2-40B4-BE49-F238E27FC236}">
                      <a16:creationId xmlns:a16="http://schemas.microsoft.com/office/drawing/2014/main" id="{82BC6D9E-74B2-FD89-1B98-B74BC5226652}"/>
                    </a:ext>
                  </a:extLst>
                </p:cNvPr>
                <p:cNvSpPr/>
                <p:nvPr/>
              </p:nvSpPr>
              <p:spPr>
                <a:xfrm>
                  <a:off x="5433194" y="3264280"/>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162" name="Graphic 630">
                <a:extLst>
                  <a:ext uri="{FF2B5EF4-FFF2-40B4-BE49-F238E27FC236}">
                    <a16:creationId xmlns:a16="http://schemas.microsoft.com/office/drawing/2014/main" id="{E302EB2D-4F24-0D3C-26D3-02EC28CD326A}"/>
                  </a:ext>
                </a:extLst>
              </p:cNvPr>
              <p:cNvGrpSpPr/>
              <p:nvPr/>
            </p:nvGrpSpPr>
            <p:grpSpPr>
              <a:xfrm>
                <a:off x="5433194" y="3291652"/>
                <a:ext cx="40281" cy="40256"/>
                <a:chOff x="5433194" y="3291652"/>
                <a:chExt cx="40281" cy="40256"/>
              </a:xfrm>
            </p:grpSpPr>
            <p:sp>
              <p:nvSpPr>
                <p:cNvPr id="205" name="Freeform 661">
                  <a:extLst>
                    <a:ext uri="{FF2B5EF4-FFF2-40B4-BE49-F238E27FC236}">
                      <a16:creationId xmlns:a16="http://schemas.microsoft.com/office/drawing/2014/main" id="{B2ACF2A2-D653-300A-7A20-3BE76A9E995D}"/>
                    </a:ext>
                  </a:extLst>
                </p:cNvPr>
                <p:cNvSpPr/>
                <p:nvPr/>
              </p:nvSpPr>
              <p:spPr>
                <a:xfrm>
                  <a:off x="5453334" y="3291652"/>
                  <a:ext cx="6969" cy="40256"/>
                </a:xfrm>
                <a:custGeom>
                  <a:avLst/>
                  <a:gdLst>
                    <a:gd name="connsiteX0" fmla="*/ 0 w 6969"/>
                    <a:gd name="connsiteY0" fmla="*/ 0 h 40256"/>
                    <a:gd name="connsiteX1" fmla="*/ 0 w 6969"/>
                    <a:gd name="connsiteY1" fmla="*/ 40257 h 40256"/>
                  </a:gdLst>
                  <a:ahLst/>
                  <a:cxnLst>
                    <a:cxn ang="0">
                      <a:pos x="connsiteX0" y="connsiteY0"/>
                    </a:cxn>
                    <a:cxn ang="0">
                      <a:pos x="connsiteX1" y="connsiteY1"/>
                    </a:cxn>
                  </a:cxnLst>
                  <a:rect l="l" t="t" r="r" b="b"/>
                  <a:pathLst>
                    <a:path w="6969" h="40256">
                      <a:moveTo>
                        <a:pt x="0" y="0"/>
                      </a:moveTo>
                      <a:lnTo>
                        <a:pt x="0" y="40257"/>
                      </a:lnTo>
                    </a:path>
                  </a:pathLst>
                </a:custGeom>
                <a:ln w="19050" cap="sq">
                  <a:solidFill>
                    <a:srgbClr val="E73E16"/>
                  </a:solidFill>
                  <a:prstDash val="solid"/>
                  <a:miter/>
                </a:ln>
              </p:spPr>
              <p:txBody>
                <a:bodyPr rtlCol="0" anchor="ctr"/>
                <a:lstStyle/>
                <a:p>
                  <a:pPr rtl="0"/>
                  <a:endParaRPr lang="en-ES" sz="1600"/>
                </a:p>
              </p:txBody>
            </p:sp>
            <p:sp>
              <p:nvSpPr>
                <p:cNvPr id="206" name="Freeform 662">
                  <a:extLst>
                    <a:ext uri="{FF2B5EF4-FFF2-40B4-BE49-F238E27FC236}">
                      <a16:creationId xmlns:a16="http://schemas.microsoft.com/office/drawing/2014/main" id="{135F6CDC-BBC8-5992-B15D-284CEB872CF4}"/>
                    </a:ext>
                  </a:extLst>
                </p:cNvPr>
                <p:cNvSpPr/>
                <p:nvPr/>
              </p:nvSpPr>
              <p:spPr>
                <a:xfrm>
                  <a:off x="5433194" y="3311780"/>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163" name="Graphic 630">
                <a:extLst>
                  <a:ext uri="{FF2B5EF4-FFF2-40B4-BE49-F238E27FC236}">
                    <a16:creationId xmlns:a16="http://schemas.microsoft.com/office/drawing/2014/main" id="{0BDC19F0-2D87-7C52-A4F9-D1A83D8536C8}"/>
                  </a:ext>
                </a:extLst>
              </p:cNvPr>
              <p:cNvGrpSpPr/>
              <p:nvPr/>
            </p:nvGrpSpPr>
            <p:grpSpPr>
              <a:xfrm>
                <a:off x="5433194" y="3339152"/>
                <a:ext cx="40281" cy="40256"/>
                <a:chOff x="5433194" y="3339152"/>
                <a:chExt cx="40281" cy="40256"/>
              </a:xfrm>
            </p:grpSpPr>
            <p:sp>
              <p:nvSpPr>
                <p:cNvPr id="203" name="Freeform 664">
                  <a:extLst>
                    <a:ext uri="{FF2B5EF4-FFF2-40B4-BE49-F238E27FC236}">
                      <a16:creationId xmlns:a16="http://schemas.microsoft.com/office/drawing/2014/main" id="{64EB0E48-0EC8-89B9-B3A1-F2818D8F8948}"/>
                    </a:ext>
                  </a:extLst>
                </p:cNvPr>
                <p:cNvSpPr/>
                <p:nvPr/>
              </p:nvSpPr>
              <p:spPr>
                <a:xfrm>
                  <a:off x="5453334" y="3339152"/>
                  <a:ext cx="6969" cy="40256"/>
                </a:xfrm>
                <a:custGeom>
                  <a:avLst/>
                  <a:gdLst>
                    <a:gd name="connsiteX0" fmla="*/ 0 w 6969"/>
                    <a:gd name="connsiteY0" fmla="*/ 0 h 40256"/>
                    <a:gd name="connsiteX1" fmla="*/ 0 w 6969"/>
                    <a:gd name="connsiteY1" fmla="*/ 40257 h 40256"/>
                  </a:gdLst>
                  <a:ahLst/>
                  <a:cxnLst>
                    <a:cxn ang="0">
                      <a:pos x="connsiteX0" y="connsiteY0"/>
                    </a:cxn>
                    <a:cxn ang="0">
                      <a:pos x="connsiteX1" y="connsiteY1"/>
                    </a:cxn>
                  </a:cxnLst>
                  <a:rect l="l" t="t" r="r" b="b"/>
                  <a:pathLst>
                    <a:path w="6969" h="40256">
                      <a:moveTo>
                        <a:pt x="0" y="0"/>
                      </a:moveTo>
                      <a:lnTo>
                        <a:pt x="0" y="40257"/>
                      </a:lnTo>
                    </a:path>
                  </a:pathLst>
                </a:custGeom>
                <a:ln w="19050" cap="sq">
                  <a:solidFill>
                    <a:srgbClr val="E73E16"/>
                  </a:solidFill>
                  <a:prstDash val="solid"/>
                  <a:miter/>
                </a:ln>
              </p:spPr>
              <p:txBody>
                <a:bodyPr rtlCol="0" anchor="ctr"/>
                <a:lstStyle/>
                <a:p>
                  <a:pPr rtl="0"/>
                  <a:endParaRPr lang="en-ES" sz="1600"/>
                </a:p>
              </p:txBody>
            </p:sp>
            <p:sp>
              <p:nvSpPr>
                <p:cNvPr id="204" name="Freeform 665">
                  <a:extLst>
                    <a:ext uri="{FF2B5EF4-FFF2-40B4-BE49-F238E27FC236}">
                      <a16:creationId xmlns:a16="http://schemas.microsoft.com/office/drawing/2014/main" id="{DAE776E6-30C1-902F-A1E6-1FC174F0844B}"/>
                    </a:ext>
                  </a:extLst>
                </p:cNvPr>
                <p:cNvSpPr/>
                <p:nvPr/>
              </p:nvSpPr>
              <p:spPr>
                <a:xfrm>
                  <a:off x="5433194" y="3359281"/>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164" name="Graphic 630">
                <a:extLst>
                  <a:ext uri="{FF2B5EF4-FFF2-40B4-BE49-F238E27FC236}">
                    <a16:creationId xmlns:a16="http://schemas.microsoft.com/office/drawing/2014/main" id="{C6A9F39B-87B9-BB20-DE94-6DE40DB86A8B}"/>
                  </a:ext>
                </a:extLst>
              </p:cNvPr>
              <p:cNvGrpSpPr/>
              <p:nvPr/>
            </p:nvGrpSpPr>
            <p:grpSpPr>
              <a:xfrm>
                <a:off x="5453334" y="3382752"/>
                <a:ext cx="40281" cy="40187"/>
                <a:chOff x="5453334" y="3382752"/>
                <a:chExt cx="40281" cy="40187"/>
              </a:xfrm>
            </p:grpSpPr>
            <p:sp>
              <p:nvSpPr>
                <p:cNvPr id="201" name="Freeform 667">
                  <a:extLst>
                    <a:ext uri="{FF2B5EF4-FFF2-40B4-BE49-F238E27FC236}">
                      <a16:creationId xmlns:a16="http://schemas.microsoft.com/office/drawing/2014/main" id="{91066CCB-4F19-551B-F6D1-D501282CD5E2}"/>
                    </a:ext>
                  </a:extLst>
                </p:cNvPr>
                <p:cNvSpPr/>
                <p:nvPr/>
              </p:nvSpPr>
              <p:spPr>
                <a:xfrm>
                  <a:off x="5473475" y="3382752"/>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E73E16"/>
                  </a:solidFill>
                  <a:prstDash val="solid"/>
                  <a:miter/>
                </a:ln>
              </p:spPr>
              <p:txBody>
                <a:bodyPr rtlCol="0" anchor="ctr"/>
                <a:lstStyle/>
                <a:p>
                  <a:pPr rtl="0"/>
                  <a:endParaRPr lang="en-ES" sz="1600"/>
                </a:p>
              </p:txBody>
            </p:sp>
            <p:sp>
              <p:nvSpPr>
                <p:cNvPr id="202" name="Freeform 668">
                  <a:extLst>
                    <a:ext uri="{FF2B5EF4-FFF2-40B4-BE49-F238E27FC236}">
                      <a16:creationId xmlns:a16="http://schemas.microsoft.com/office/drawing/2014/main" id="{81E0FEFD-2772-710C-3C8F-143C9716C4B4}"/>
                    </a:ext>
                  </a:extLst>
                </p:cNvPr>
                <p:cNvSpPr/>
                <p:nvPr/>
              </p:nvSpPr>
              <p:spPr>
                <a:xfrm>
                  <a:off x="5453334" y="3402811"/>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165" name="Graphic 630">
                <a:extLst>
                  <a:ext uri="{FF2B5EF4-FFF2-40B4-BE49-F238E27FC236}">
                    <a16:creationId xmlns:a16="http://schemas.microsoft.com/office/drawing/2014/main" id="{2723FCD6-721A-0261-5837-AAE762963C3D}"/>
                  </a:ext>
                </a:extLst>
              </p:cNvPr>
              <p:cNvGrpSpPr/>
              <p:nvPr/>
            </p:nvGrpSpPr>
            <p:grpSpPr>
              <a:xfrm>
                <a:off x="5523095" y="3382752"/>
                <a:ext cx="40281" cy="40187"/>
                <a:chOff x="5523095" y="3382752"/>
                <a:chExt cx="40281" cy="40187"/>
              </a:xfrm>
            </p:grpSpPr>
            <p:sp>
              <p:nvSpPr>
                <p:cNvPr id="199" name="Freeform 670">
                  <a:extLst>
                    <a:ext uri="{FF2B5EF4-FFF2-40B4-BE49-F238E27FC236}">
                      <a16:creationId xmlns:a16="http://schemas.microsoft.com/office/drawing/2014/main" id="{CC92198A-0549-3B76-3C50-38E5F4C03C2B}"/>
                    </a:ext>
                  </a:extLst>
                </p:cNvPr>
                <p:cNvSpPr/>
                <p:nvPr/>
              </p:nvSpPr>
              <p:spPr>
                <a:xfrm>
                  <a:off x="5543236" y="3382752"/>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E73E16"/>
                  </a:solidFill>
                  <a:prstDash val="solid"/>
                  <a:miter/>
                </a:ln>
              </p:spPr>
              <p:txBody>
                <a:bodyPr rtlCol="0" anchor="ctr"/>
                <a:lstStyle/>
                <a:p>
                  <a:pPr rtl="0"/>
                  <a:endParaRPr lang="en-ES" sz="1600"/>
                </a:p>
              </p:txBody>
            </p:sp>
            <p:sp>
              <p:nvSpPr>
                <p:cNvPr id="200" name="Freeform 671">
                  <a:extLst>
                    <a:ext uri="{FF2B5EF4-FFF2-40B4-BE49-F238E27FC236}">
                      <a16:creationId xmlns:a16="http://schemas.microsoft.com/office/drawing/2014/main" id="{3E85DE7B-0E89-2C90-E340-7267603887FD}"/>
                    </a:ext>
                  </a:extLst>
                </p:cNvPr>
                <p:cNvSpPr/>
                <p:nvPr/>
              </p:nvSpPr>
              <p:spPr>
                <a:xfrm>
                  <a:off x="5523095" y="3402811"/>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166" name="Graphic 630">
                <a:extLst>
                  <a:ext uri="{FF2B5EF4-FFF2-40B4-BE49-F238E27FC236}">
                    <a16:creationId xmlns:a16="http://schemas.microsoft.com/office/drawing/2014/main" id="{0765D8D5-5681-0DC3-2FA0-50DA3307A98E}"/>
                  </a:ext>
                </a:extLst>
              </p:cNvPr>
              <p:cNvGrpSpPr/>
              <p:nvPr/>
            </p:nvGrpSpPr>
            <p:grpSpPr>
              <a:xfrm>
                <a:off x="5733145" y="3382752"/>
                <a:ext cx="40281" cy="40187"/>
                <a:chOff x="5733145" y="3382752"/>
                <a:chExt cx="40281" cy="40187"/>
              </a:xfrm>
            </p:grpSpPr>
            <p:sp>
              <p:nvSpPr>
                <p:cNvPr id="197" name="Freeform 673">
                  <a:extLst>
                    <a:ext uri="{FF2B5EF4-FFF2-40B4-BE49-F238E27FC236}">
                      <a16:creationId xmlns:a16="http://schemas.microsoft.com/office/drawing/2014/main" id="{512B2783-0495-8130-8149-DC2D5840E75E}"/>
                    </a:ext>
                  </a:extLst>
                </p:cNvPr>
                <p:cNvSpPr/>
                <p:nvPr/>
              </p:nvSpPr>
              <p:spPr>
                <a:xfrm>
                  <a:off x="5753285" y="3382752"/>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E73E16"/>
                  </a:solidFill>
                  <a:prstDash val="solid"/>
                  <a:miter/>
                </a:ln>
              </p:spPr>
              <p:txBody>
                <a:bodyPr rtlCol="0" anchor="ctr"/>
                <a:lstStyle/>
                <a:p>
                  <a:pPr rtl="0"/>
                  <a:endParaRPr lang="en-ES" sz="1600"/>
                </a:p>
              </p:txBody>
            </p:sp>
            <p:sp>
              <p:nvSpPr>
                <p:cNvPr id="198" name="Freeform 674">
                  <a:extLst>
                    <a:ext uri="{FF2B5EF4-FFF2-40B4-BE49-F238E27FC236}">
                      <a16:creationId xmlns:a16="http://schemas.microsoft.com/office/drawing/2014/main" id="{B2547FD0-2D96-B2AC-E588-01F625D0EE7F}"/>
                    </a:ext>
                  </a:extLst>
                </p:cNvPr>
                <p:cNvSpPr/>
                <p:nvPr/>
              </p:nvSpPr>
              <p:spPr>
                <a:xfrm>
                  <a:off x="5733145" y="3402811"/>
                  <a:ext cx="40281" cy="6964"/>
                </a:xfrm>
                <a:custGeom>
                  <a:avLst/>
                  <a:gdLst>
                    <a:gd name="connsiteX0" fmla="*/ 40281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1"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167" name="Graphic 630">
                <a:extLst>
                  <a:ext uri="{FF2B5EF4-FFF2-40B4-BE49-F238E27FC236}">
                    <a16:creationId xmlns:a16="http://schemas.microsoft.com/office/drawing/2014/main" id="{FE297982-B583-C2CC-422E-9E1238B6B454}"/>
                  </a:ext>
                </a:extLst>
              </p:cNvPr>
              <p:cNvGrpSpPr/>
              <p:nvPr/>
            </p:nvGrpSpPr>
            <p:grpSpPr>
              <a:xfrm>
                <a:off x="5753285" y="3386652"/>
                <a:ext cx="40281" cy="40256"/>
                <a:chOff x="5753285" y="3386652"/>
                <a:chExt cx="40281" cy="40256"/>
              </a:xfrm>
            </p:grpSpPr>
            <p:sp>
              <p:nvSpPr>
                <p:cNvPr id="195" name="Freeform 676">
                  <a:extLst>
                    <a:ext uri="{FF2B5EF4-FFF2-40B4-BE49-F238E27FC236}">
                      <a16:creationId xmlns:a16="http://schemas.microsoft.com/office/drawing/2014/main" id="{8AED64E5-149F-D6BB-C623-3E4849336599}"/>
                    </a:ext>
                  </a:extLst>
                </p:cNvPr>
                <p:cNvSpPr/>
                <p:nvPr/>
              </p:nvSpPr>
              <p:spPr>
                <a:xfrm>
                  <a:off x="5773426" y="3386652"/>
                  <a:ext cx="6969" cy="40256"/>
                </a:xfrm>
                <a:custGeom>
                  <a:avLst/>
                  <a:gdLst>
                    <a:gd name="connsiteX0" fmla="*/ 0 w 6969"/>
                    <a:gd name="connsiteY0" fmla="*/ 0 h 40256"/>
                    <a:gd name="connsiteX1" fmla="*/ 0 w 6969"/>
                    <a:gd name="connsiteY1" fmla="*/ 40257 h 40256"/>
                  </a:gdLst>
                  <a:ahLst/>
                  <a:cxnLst>
                    <a:cxn ang="0">
                      <a:pos x="connsiteX0" y="connsiteY0"/>
                    </a:cxn>
                    <a:cxn ang="0">
                      <a:pos x="connsiteX1" y="connsiteY1"/>
                    </a:cxn>
                  </a:cxnLst>
                  <a:rect l="l" t="t" r="r" b="b"/>
                  <a:pathLst>
                    <a:path w="6969" h="40256">
                      <a:moveTo>
                        <a:pt x="0" y="0"/>
                      </a:moveTo>
                      <a:lnTo>
                        <a:pt x="0" y="40257"/>
                      </a:lnTo>
                    </a:path>
                  </a:pathLst>
                </a:custGeom>
                <a:ln w="19050" cap="sq">
                  <a:solidFill>
                    <a:srgbClr val="E73E16"/>
                  </a:solidFill>
                  <a:prstDash val="solid"/>
                  <a:miter/>
                </a:ln>
              </p:spPr>
              <p:txBody>
                <a:bodyPr rtlCol="0" anchor="ctr"/>
                <a:lstStyle/>
                <a:p>
                  <a:pPr rtl="0"/>
                  <a:endParaRPr lang="en-ES" sz="1600"/>
                </a:p>
              </p:txBody>
            </p:sp>
            <p:sp>
              <p:nvSpPr>
                <p:cNvPr id="196" name="Freeform 677">
                  <a:extLst>
                    <a:ext uri="{FF2B5EF4-FFF2-40B4-BE49-F238E27FC236}">
                      <a16:creationId xmlns:a16="http://schemas.microsoft.com/office/drawing/2014/main" id="{8C571846-9F0A-83F4-D651-2D50D934FE73}"/>
                    </a:ext>
                  </a:extLst>
                </p:cNvPr>
                <p:cNvSpPr/>
                <p:nvPr/>
              </p:nvSpPr>
              <p:spPr>
                <a:xfrm>
                  <a:off x="5753285" y="3406781"/>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168" name="Graphic 630">
                <a:extLst>
                  <a:ext uri="{FF2B5EF4-FFF2-40B4-BE49-F238E27FC236}">
                    <a16:creationId xmlns:a16="http://schemas.microsoft.com/office/drawing/2014/main" id="{F9F9F902-0FB5-E01E-780C-92C006EBE1A5}"/>
                  </a:ext>
                </a:extLst>
              </p:cNvPr>
              <p:cNvGrpSpPr/>
              <p:nvPr/>
            </p:nvGrpSpPr>
            <p:grpSpPr>
              <a:xfrm>
                <a:off x="5773426" y="3455605"/>
                <a:ext cx="40211" cy="40256"/>
                <a:chOff x="5773426" y="3455605"/>
                <a:chExt cx="40211" cy="40256"/>
              </a:xfrm>
            </p:grpSpPr>
            <p:sp>
              <p:nvSpPr>
                <p:cNvPr id="193" name="Freeform 679">
                  <a:extLst>
                    <a:ext uri="{FF2B5EF4-FFF2-40B4-BE49-F238E27FC236}">
                      <a16:creationId xmlns:a16="http://schemas.microsoft.com/office/drawing/2014/main" id="{1E3454ED-538A-413D-E523-9E75472F0A52}"/>
                    </a:ext>
                  </a:extLst>
                </p:cNvPr>
                <p:cNvSpPr/>
                <p:nvPr/>
              </p:nvSpPr>
              <p:spPr>
                <a:xfrm>
                  <a:off x="5793567" y="3455605"/>
                  <a:ext cx="6969" cy="40256"/>
                </a:xfrm>
                <a:custGeom>
                  <a:avLst/>
                  <a:gdLst>
                    <a:gd name="connsiteX0" fmla="*/ 0 w 6969"/>
                    <a:gd name="connsiteY0" fmla="*/ 0 h 40256"/>
                    <a:gd name="connsiteX1" fmla="*/ 0 w 6969"/>
                    <a:gd name="connsiteY1" fmla="*/ 40257 h 40256"/>
                  </a:gdLst>
                  <a:ahLst/>
                  <a:cxnLst>
                    <a:cxn ang="0">
                      <a:pos x="connsiteX0" y="connsiteY0"/>
                    </a:cxn>
                    <a:cxn ang="0">
                      <a:pos x="connsiteX1" y="connsiteY1"/>
                    </a:cxn>
                  </a:cxnLst>
                  <a:rect l="l" t="t" r="r" b="b"/>
                  <a:pathLst>
                    <a:path w="6969" h="40256">
                      <a:moveTo>
                        <a:pt x="0" y="0"/>
                      </a:moveTo>
                      <a:lnTo>
                        <a:pt x="0" y="40257"/>
                      </a:lnTo>
                    </a:path>
                  </a:pathLst>
                </a:custGeom>
                <a:ln w="19050" cap="sq">
                  <a:solidFill>
                    <a:srgbClr val="E73E16"/>
                  </a:solidFill>
                  <a:prstDash val="solid"/>
                  <a:miter/>
                </a:ln>
              </p:spPr>
              <p:txBody>
                <a:bodyPr rtlCol="0" anchor="ctr"/>
                <a:lstStyle/>
                <a:p>
                  <a:pPr rtl="0"/>
                  <a:endParaRPr lang="en-ES" sz="1600"/>
                </a:p>
              </p:txBody>
            </p:sp>
            <p:sp>
              <p:nvSpPr>
                <p:cNvPr id="194" name="Freeform 680">
                  <a:extLst>
                    <a:ext uri="{FF2B5EF4-FFF2-40B4-BE49-F238E27FC236}">
                      <a16:creationId xmlns:a16="http://schemas.microsoft.com/office/drawing/2014/main" id="{6A03AB57-00F3-2E09-4C66-BDE7210DA781}"/>
                    </a:ext>
                  </a:extLst>
                </p:cNvPr>
                <p:cNvSpPr/>
                <p:nvPr/>
              </p:nvSpPr>
              <p:spPr>
                <a:xfrm>
                  <a:off x="5773426" y="3475733"/>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169" name="Graphic 630">
                <a:extLst>
                  <a:ext uri="{FF2B5EF4-FFF2-40B4-BE49-F238E27FC236}">
                    <a16:creationId xmlns:a16="http://schemas.microsoft.com/office/drawing/2014/main" id="{092A3693-1350-C421-9DD8-FFCEE90F9F5E}"/>
                  </a:ext>
                </a:extLst>
              </p:cNvPr>
              <p:cNvGrpSpPr/>
              <p:nvPr/>
            </p:nvGrpSpPr>
            <p:grpSpPr>
              <a:xfrm>
                <a:off x="5785692" y="3467863"/>
                <a:ext cx="40211" cy="40187"/>
                <a:chOff x="5785692" y="3467863"/>
                <a:chExt cx="40211" cy="40187"/>
              </a:xfrm>
            </p:grpSpPr>
            <p:sp>
              <p:nvSpPr>
                <p:cNvPr id="191" name="Freeform 682">
                  <a:extLst>
                    <a:ext uri="{FF2B5EF4-FFF2-40B4-BE49-F238E27FC236}">
                      <a16:creationId xmlns:a16="http://schemas.microsoft.com/office/drawing/2014/main" id="{8D9B41C5-F084-6F31-9E49-B07B7F2FB8DD}"/>
                    </a:ext>
                  </a:extLst>
                </p:cNvPr>
                <p:cNvSpPr/>
                <p:nvPr/>
              </p:nvSpPr>
              <p:spPr>
                <a:xfrm>
                  <a:off x="5805833" y="3467863"/>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E73E16"/>
                  </a:solidFill>
                  <a:prstDash val="solid"/>
                  <a:miter/>
                </a:ln>
              </p:spPr>
              <p:txBody>
                <a:bodyPr rtlCol="0" anchor="ctr"/>
                <a:lstStyle/>
                <a:p>
                  <a:pPr rtl="0"/>
                  <a:endParaRPr lang="en-ES" sz="1600"/>
                </a:p>
              </p:txBody>
            </p:sp>
            <p:sp>
              <p:nvSpPr>
                <p:cNvPr id="192" name="Freeform 683">
                  <a:extLst>
                    <a:ext uri="{FF2B5EF4-FFF2-40B4-BE49-F238E27FC236}">
                      <a16:creationId xmlns:a16="http://schemas.microsoft.com/office/drawing/2014/main" id="{C683C13B-6BB3-095D-633A-343DCA364DF0}"/>
                    </a:ext>
                  </a:extLst>
                </p:cNvPr>
                <p:cNvSpPr/>
                <p:nvPr/>
              </p:nvSpPr>
              <p:spPr>
                <a:xfrm>
                  <a:off x="5785692" y="3487991"/>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170" name="Graphic 630">
                <a:extLst>
                  <a:ext uri="{FF2B5EF4-FFF2-40B4-BE49-F238E27FC236}">
                    <a16:creationId xmlns:a16="http://schemas.microsoft.com/office/drawing/2014/main" id="{41FBBFC9-33A1-0937-FB9A-51B052C7CCE2}"/>
                  </a:ext>
                </a:extLst>
              </p:cNvPr>
              <p:cNvGrpSpPr/>
              <p:nvPr/>
            </p:nvGrpSpPr>
            <p:grpSpPr>
              <a:xfrm>
                <a:off x="5834336" y="3467863"/>
                <a:ext cx="40281" cy="40187"/>
                <a:chOff x="5834336" y="3467863"/>
                <a:chExt cx="40281" cy="40187"/>
              </a:xfrm>
            </p:grpSpPr>
            <p:sp>
              <p:nvSpPr>
                <p:cNvPr id="189" name="Freeform 685">
                  <a:extLst>
                    <a:ext uri="{FF2B5EF4-FFF2-40B4-BE49-F238E27FC236}">
                      <a16:creationId xmlns:a16="http://schemas.microsoft.com/office/drawing/2014/main" id="{0D0FB74E-E72C-5961-E8FA-42543B70CC7F}"/>
                    </a:ext>
                  </a:extLst>
                </p:cNvPr>
                <p:cNvSpPr/>
                <p:nvPr/>
              </p:nvSpPr>
              <p:spPr>
                <a:xfrm>
                  <a:off x="5854477" y="3467863"/>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E73E16"/>
                  </a:solidFill>
                  <a:prstDash val="solid"/>
                  <a:miter/>
                </a:ln>
              </p:spPr>
              <p:txBody>
                <a:bodyPr rtlCol="0" anchor="ctr"/>
                <a:lstStyle/>
                <a:p>
                  <a:pPr rtl="0"/>
                  <a:endParaRPr lang="en-ES" sz="1600"/>
                </a:p>
              </p:txBody>
            </p:sp>
            <p:sp>
              <p:nvSpPr>
                <p:cNvPr id="190" name="Freeform 686">
                  <a:extLst>
                    <a:ext uri="{FF2B5EF4-FFF2-40B4-BE49-F238E27FC236}">
                      <a16:creationId xmlns:a16="http://schemas.microsoft.com/office/drawing/2014/main" id="{C466A446-98D4-87FB-1F9C-CD79DE10E2AA}"/>
                    </a:ext>
                  </a:extLst>
                </p:cNvPr>
                <p:cNvSpPr/>
                <p:nvPr/>
              </p:nvSpPr>
              <p:spPr>
                <a:xfrm>
                  <a:off x="5834336" y="3487991"/>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171" name="Graphic 630">
                <a:extLst>
                  <a:ext uri="{FF2B5EF4-FFF2-40B4-BE49-F238E27FC236}">
                    <a16:creationId xmlns:a16="http://schemas.microsoft.com/office/drawing/2014/main" id="{4204D53C-722F-E89E-3E53-05F3E7E1CA81}"/>
                  </a:ext>
                </a:extLst>
              </p:cNvPr>
              <p:cNvGrpSpPr/>
              <p:nvPr/>
            </p:nvGrpSpPr>
            <p:grpSpPr>
              <a:xfrm>
                <a:off x="5983057" y="3647208"/>
                <a:ext cx="40281" cy="40187"/>
                <a:chOff x="5983057" y="3647208"/>
                <a:chExt cx="40281" cy="40187"/>
              </a:xfrm>
            </p:grpSpPr>
            <p:sp>
              <p:nvSpPr>
                <p:cNvPr id="187" name="Freeform 688">
                  <a:extLst>
                    <a:ext uri="{FF2B5EF4-FFF2-40B4-BE49-F238E27FC236}">
                      <a16:creationId xmlns:a16="http://schemas.microsoft.com/office/drawing/2014/main" id="{E0F1BE62-5DCC-6832-CE3E-AEFB3B3068E5}"/>
                    </a:ext>
                  </a:extLst>
                </p:cNvPr>
                <p:cNvSpPr/>
                <p:nvPr/>
              </p:nvSpPr>
              <p:spPr>
                <a:xfrm>
                  <a:off x="6003198" y="3647208"/>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E73E16"/>
                  </a:solidFill>
                  <a:prstDash val="solid"/>
                  <a:miter/>
                </a:ln>
              </p:spPr>
              <p:txBody>
                <a:bodyPr rtlCol="0" anchor="ctr"/>
                <a:lstStyle/>
                <a:p>
                  <a:pPr rtl="0"/>
                  <a:endParaRPr lang="en-ES" sz="1600"/>
                </a:p>
              </p:txBody>
            </p:sp>
            <p:sp>
              <p:nvSpPr>
                <p:cNvPr id="188" name="Freeform 689">
                  <a:extLst>
                    <a:ext uri="{FF2B5EF4-FFF2-40B4-BE49-F238E27FC236}">
                      <a16:creationId xmlns:a16="http://schemas.microsoft.com/office/drawing/2014/main" id="{33F6DE81-19F8-76C2-D2C1-1907B8CA552C}"/>
                    </a:ext>
                  </a:extLst>
                </p:cNvPr>
                <p:cNvSpPr/>
                <p:nvPr/>
              </p:nvSpPr>
              <p:spPr>
                <a:xfrm>
                  <a:off x="5983057" y="3667267"/>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172" name="Graphic 630">
                <a:extLst>
                  <a:ext uri="{FF2B5EF4-FFF2-40B4-BE49-F238E27FC236}">
                    <a16:creationId xmlns:a16="http://schemas.microsoft.com/office/drawing/2014/main" id="{989DDB28-B70F-8C7E-61D2-0F54A5A9C36C}"/>
                  </a:ext>
                </a:extLst>
              </p:cNvPr>
              <p:cNvGrpSpPr/>
              <p:nvPr/>
            </p:nvGrpSpPr>
            <p:grpSpPr>
              <a:xfrm>
                <a:off x="6651605" y="3647208"/>
                <a:ext cx="40211" cy="40187"/>
                <a:chOff x="6651605" y="3647208"/>
                <a:chExt cx="40211" cy="40187"/>
              </a:xfrm>
            </p:grpSpPr>
            <p:sp>
              <p:nvSpPr>
                <p:cNvPr id="185" name="Freeform 691">
                  <a:extLst>
                    <a:ext uri="{FF2B5EF4-FFF2-40B4-BE49-F238E27FC236}">
                      <a16:creationId xmlns:a16="http://schemas.microsoft.com/office/drawing/2014/main" id="{CA32AC46-3EB0-DD7B-7680-F93FEA5D5C50}"/>
                    </a:ext>
                  </a:extLst>
                </p:cNvPr>
                <p:cNvSpPr/>
                <p:nvPr/>
              </p:nvSpPr>
              <p:spPr>
                <a:xfrm>
                  <a:off x="6671746" y="3647208"/>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E73E16"/>
                  </a:solidFill>
                  <a:prstDash val="solid"/>
                  <a:miter/>
                </a:ln>
              </p:spPr>
              <p:txBody>
                <a:bodyPr rtlCol="0" anchor="ctr"/>
                <a:lstStyle/>
                <a:p>
                  <a:pPr rtl="0"/>
                  <a:endParaRPr lang="en-ES" sz="1600"/>
                </a:p>
              </p:txBody>
            </p:sp>
            <p:sp>
              <p:nvSpPr>
                <p:cNvPr id="186" name="Freeform 692">
                  <a:extLst>
                    <a:ext uri="{FF2B5EF4-FFF2-40B4-BE49-F238E27FC236}">
                      <a16:creationId xmlns:a16="http://schemas.microsoft.com/office/drawing/2014/main" id="{B344CE42-FE7B-CA3B-6E27-058733FF6604}"/>
                    </a:ext>
                  </a:extLst>
                </p:cNvPr>
                <p:cNvSpPr/>
                <p:nvPr/>
              </p:nvSpPr>
              <p:spPr>
                <a:xfrm>
                  <a:off x="6651605" y="3667267"/>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173" name="Graphic 630">
                <a:extLst>
                  <a:ext uri="{FF2B5EF4-FFF2-40B4-BE49-F238E27FC236}">
                    <a16:creationId xmlns:a16="http://schemas.microsoft.com/office/drawing/2014/main" id="{726BFB03-924D-1FC2-2ABE-8CD1808388EA}"/>
                  </a:ext>
                </a:extLst>
              </p:cNvPr>
              <p:cNvGrpSpPr/>
              <p:nvPr/>
            </p:nvGrpSpPr>
            <p:grpSpPr>
              <a:xfrm>
                <a:off x="6789594" y="3647208"/>
                <a:ext cx="40281" cy="40187"/>
                <a:chOff x="6789594" y="3647208"/>
                <a:chExt cx="40281" cy="40187"/>
              </a:xfrm>
            </p:grpSpPr>
            <p:sp>
              <p:nvSpPr>
                <p:cNvPr id="183" name="Freeform 694">
                  <a:extLst>
                    <a:ext uri="{FF2B5EF4-FFF2-40B4-BE49-F238E27FC236}">
                      <a16:creationId xmlns:a16="http://schemas.microsoft.com/office/drawing/2014/main" id="{9EAD1117-9F59-7548-D524-4242FE0DDA3F}"/>
                    </a:ext>
                  </a:extLst>
                </p:cNvPr>
                <p:cNvSpPr/>
                <p:nvPr/>
              </p:nvSpPr>
              <p:spPr>
                <a:xfrm>
                  <a:off x="6809734" y="3647208"/>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E73E16"/>
                  </a:solidFill>
                  <a:prstDash val="solid"/>
                  <a:miter/>
                </a:ln>
              </p:spPr>
              <p:txBody>
                <a:bodyPr rtlCol="0" anchor="ctr"/>
                <a:lstStyle/>
                <a:p>
                  <a:pPr rtl="0"/>
                  <a:endParaRPr lang="en-ES" sz="1600"/>
                </a:p>
              </p:txBody>
            </p:sp>
            <p:sp>
              <p:nvSpPr>
                <p:cNvPr id="184" name="Freeform 695">
                  <a:extLst>
                    <a:ext uri="{FF2B5EF4-FFF2-40B4-BE49-F238E27FC236}">
                      <a16:creationId xmlns:a16="http://schemas.microsoft.com/office/drawing/2014/main" id="{965653B9-B816-B31B-56FC-5ECDA6A75B15}"/>
                    </a:ext>
                  </a:extLst>
                </p:cNvPr>
                <p:cNvSpPr/>
                <p:nvPr/>
              </p:nvSpPr>
              <p:spPr>
                <a:xfrm>
                  <a:off x="6789594" y="3667267"/>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174" name="Graphic 630">
                <a:extLst>
                  <a:ext uri="{FF2B5EF4-FFF2-40B4-BE49-F238E27FC236}">
                    <a16:creationId xmlns:a16="http://schemas.microsoft.com/office/drawing/2014/main" id="{DA742935-DFEA-44CD-1C2C-A5F0D97EF6C1}"/>
                  </a:ext>
                </a:extLst>
              </p:cNvPr>
              <p:cNvGrpSpPr/>
              <p:nvPr/>
            </p:nvGrpSpPr>
            <p:grpSpPr>
              <a:xfrm>
                <a:off x="6829875" y="3647208"/>
                <a:ext cx="40211" cy="40187"/>
                <a:chOff x="6829875" y="3647208"/>
                <a:chExt cx="40211" cy="40187"/>
              </a:xfrm>
            </p:grpSpPr>
            <p:sp>
              <p:nvSpPr>
                <p:cNvPr id="181" name="Freeform 697">
                  <a:extLst>
                    <a:ext uri="{FF2B5EF4-FFF2-40B4-BE49-F238E27FC236}">
                      <a16:creationId xmlns:a16="http://schemas.microsoft.com/office/drawing/2014/main" id="{AA684F8C-4986-03E4-A623-3C59B2445D7A}"/>
                    </a:ext>
                  </a:extLst>
                </p:cNvPr>
                <p:cNvSpPr/>
                <p:nvPr/>
              </p:nvSpPr>
              <p:spPr>
                <a:xfrm>
                  <a:off x="6849946" y="3647208"/>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E73E16"/>
                  </a:solidFill>
                  <a:prstDash val="solid"/>
                  <a:miter/>
                </a:ln>
              </p:spPr>
              <p:txBody>
                <a:bodyPr rtlCol="0" anchor="ctr"/>
                <a:lstStyle/>
                <a:p>
                  <a:pPr rtl="0"/>
                  <a:endParaRPr lang="en-ES" sz="1600"/>
                </a:p>
              </p:txBody>
            </p:sp>
            <p:sp>
              <p:nvSpPr>
                <p:cNvPr id="182" name="Freeform 698">
                  <a:extLst>
                    <a:ext uri="{FF2B5EF4-FFF2-40B4-BE49-F238E27FC236}">
                      <a16:creationId xmlns:a16="http://schemas.microsoft.com/office/drawing/2014/main" id="{29D507FD-5572-E8DB-6EF6-BA279A419637}"/>
                    </a:ext>
                  </a:extLst>
                </p:cNvPr>
                <p:cNvSpPr/>
                <p:nvPr/>
              </p:nvSpPr>
              <p:spPr>
                <a:xfrm>
                  <a:off x="6829875" y="3667267"/>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175" name="Graphic 630">
                <a:extLst>
                  <a:ext uri="{FF2B5EF4-FFF2-40B4-BE49-F238E27FC236}">
                    <a16:creationId xmlns:a16="http://schemas.microsoft.com/office/drawing/2014/main" id="{AD66D9FE-6F71-6D21-A217-1DC1A6DEEDF3}"/>
                  </a:ext>
                </a:extLst>
              </p:cNvPr>
              <p:cNvGrpSpPr/>
              <p:nvPr/>
            </p:nvGrpSpPr>
            <p:grpSpPr>
              <a:xfrm>
                <a:off x="6901518" y="3647208"/>
                <a:ext cx="40281" cy="40187"/>
                <a:chOff x="6901518" y="3647208"/>
                <a:chExt cx="40281" cy="40187"/>
              </a:xfrm>
            </p:grpSpPr>
            <p:sp>
              <p:nvSpPr>
                <p:cNvPr id="179" name="Freeform 700">
                  <a:extLst>
                    <a:ext uri="{FF2B5EF4-FFF2-40B4-BE49-F238E27FC236}">
                      <a16:creationId xmlns:a16="http://schemas.microsoft.com/office/drawing/2014/main" id="{F1421831-3E60-529E-F277-386BFDFBFDE0}"/>
                    </a:ext>
                  </a:extLst>
                </p:cNvPr>
                <p:cNvSpPr/>
                <p:nvPr/>
              </p:nvSpPr>
              <p:spPr>
                <a:xfrm>
                  <a:off x="6921658" y="3647208"/>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E73E16"/>
                  </a:solidFill>
                  <a:prstDash val="solid"/>
                  <a:miter/>
                </a:ln>
              </p:spPr>
              <p:txBody>
                <a:bodyPr rtlCol="0" anchor="ctr"/>
                <a:lstStyle/>
                <a:p>
                  <a:pPr rtl="0"/>
                  <a:endParaRPr lang="en-ES" sz="1600"/>
                </a:p>
              </p:txBody>
            </p:sp>
            <p:sp>
              <p:nvSpPr>
                <p:cNvPr id="180" name="Freeform 701">
                  <a:extLst>
                    <a:ext uri="{FF2B5EF4-FFF2-40B4-BE49-F238E27FC236}">
                      <a16:creationId xmlns:a16="http://schemas.microsoft.com/office/drawing/2014/main" id="{4C8ADFE2-FE93-E791-2188-2C9CEF031D82}"/>
                    </a:ext>
                  </a:extLst>
                </p:cNvPr>
                <p:cNvSpPr/>
                <p:nvPr/>
              </p:nvSpPr>
              <p:spPr>
                <a:xfrm>
                  <a:off x="6901518" y="3667267"/>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176" name="Graphic 630">
                <a:extLst>
                  <a:ext uri="{FF2B5EF4-FFF2-40B4-BE49-F238E27FC236}">
                    <a16:creationId xmlns:a16="http://schemas.microsoft.com/office/drawing/2014/main" id="{CBBA1F2D-E6E5-8F48-3443-9D45BCABB866}"/>
                  </a:ext>
                </a:extLst>
              </p:cNvPr>
              <p:cNvGrpSpPr/>
              <p:nvPr/>
            </p:nvGrpSpPr>
            <p:grpSpPr>
              <a:xfrm>
                <a:off x="7649792" y="3647208"/>
                <a:ext cx="40211" cy="40187"/>
                <a:chOff x="7649792" y="3647208"/>
                <a:chExt cx="40211" cy="40187"/>
              </a:xfrm>
            </p:grpSpPr>
            <p:sp>
              <p:nvSpPr>
                <p:cNvPr id="177" name="Freeform 703">
                  <a:extLst>
                    <a:ext uri="{FF2B5EF4-FFF2-40B4-BE49-F238E27FC236}">
                      <a16:creationId xmlns:a16="http://schemas.microsoft.com/office/drawing/2014/main" id="{CDDF1268-5C3D-A7B1-C71F-D81A25935EF3}"/>
                    </a:ext>
                  </a:extLst>
                </p:cNvPr>
                <p:cNvSpPr/>
                <p:nvPr/>
              </p:nvSpPr>
              <p:spPr>
                <a:xfrm>
                  <a:off x="7669863" y="3647208"/>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E73E16"/>
                  </a:solidFill>
                  <a:prstDash val="solid"/>
                  <a:miter/>
                </a:ln>
              </p:spPr>
              <p:txBody>
                <a:bodyPr rtlCol="0" anchor="ctr"/>
                <a:lstStyle/>
                <a:p>
                  <a:pPr rtl="0"/>
                  <a:endParaRPr lang="en-ES" sz="1600"/>
                </a:p>
              </p:txBody>
            </p:sp>
            <p:sp>
              <p:nvSpPr>
                <p:cNvPr id="178" name="Freeform 704">
                  <a:extLst>
                    <a:ext uri="{FF2B5EF4-FFF2-40B4-BE49-F238E27FC236}">
                      <a16:creationId xmlns:a16="http://schemas.microsoft.com/office/drawing/2014/main" id="{897E847F-B9D5-B195-58D0-3F8D6C218697}"/>
                    </a:ext>
                  </a:extLst>
                </p:cNvPr>
                <p:cNvSpPr/>
                <p:nvPr/>
              </p:nvSpPr>
              <p:spPr>
                <a:xfrm>
                  <a:off x="7649792" y="3667267"/>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E73E16"/>
                  </a:solidFill>
                  <a:prstDash val="solid"/>
                  <a:miter/>
                </a:ln>
              </p:spPr>
              <p:txBody>
                <a:bodyPr rtlCol="0" anchor="ctr"/>
                <a:lstStyle/>
                <a:p>
                  <a:pPr rtl="0"/>
                  <a:endParaRPr lang="en-ES" sz="1600"/>
                </a:p>
              </p:txBody>
            </p:sp>
          </p:grpSp>
        </p:grpSp>
        <p:grpSp>
          <p:nvGrpSpPr>
            <p:cNvPr id="47" name="Graphic 630">
              <a:extLst>
                <a:ext uri="{FF2B5EF4-FFF2-40B4-BE49-F238E27FC236}">
                  <a16:creationId xmlns:a16="http://schemas.microsoft.com/office/drawing/2014/main" id="{196BF43D-5961-FEF5-E905-CF071547F182}"/>
                </a:ext>
              </a:extLst>
            </p:cNvPr>
            <p:cNvGrpSpPr/>
            <p:nvPr/>
          </p:nvGrpSpPr>
          <p:grpSpPr>
            <a:xfrm>
              <a:off x="1514178" y="1969859"/>
              <a:ext cx="5404413" cy="442617"/>
              <a:chOff x="1514178" y="1969859"/>
              <a:chExt cx="5404413" cy="442617"/>
            </a:xfrm>
            <a:noFill/>
          </p:grpSpPr>
          <p:sp>
            <p:nvSpPr>
              <p:cNvPr id="48" name="Freeform 706">
                <a:extLst>
                  <a:ext uri="{FF2B5EF4-FFF2-40B4-BE49-F238E27FC236}">
                    <a16:creationId xmlns:a16="http://schemas.microsoft.com/office/drawing/2014/main" id="{A9D62971-C34A-C5D0-1E15-AFD7F06F0E21}"/>
                  </a:ext>
                </a:extLst>
              </p:cNvPr>
              <p:cNvSpPr/>
              <p:nvPr/>
            </p:nvSpPr>
            <p:spPr>
              <a:xfrm>
                <a:off x="1514178" y="1969859"/>
                <a:ext cx="5404413" cy="422488"/>
              </a:xfrm>
              <a:custGeom>
                <a:avLst/>
                <a:gdLst>
                  <a:gd name="connsiteX0" fmla="*/ 0 w 5404413"/>
                  <a:gd name="connsiteY0" fmla="*/ 0 h 422488"/>
                  <a:gd name="connsiteX1" fmla="*/ 40212 w 5404413"/>
                  <a:gd name="connsiteY1" fmla="*/ 0 h 422488"/>
                  <a:gd name="connsiteX2" fmla="*/ 100773 w 5404413"/>
                  <a:gd name="connsiteY2" fmla="*/ 0 h 422488"/>
                  <a:gd name="connsiteX3" fmla="*/ 1647849 w 5404413"/>
                  <a:gd name="connsiteY3" fmla="*/ 0 h 422488"/>
                  <a:gd name="connsiteX4" fmla="*/ 1647849 w 5404413"/>
                  <a:gd name="connsiteY4" fmla="*/ 34824 h 422488"/>
                  <a:gd name="connsiteX5" fmla="*/ 1929959 w 5404413"/>
                  <a:gd name="connsiteY5" fmla="*/ 34824 h 422488"/>
                  <a:gd name="connsiteX6" fmla="*/ 1929959 w 5404413"/>
                  <a:gd name="connsiteY6" fmla="*/ 65470 h 422488"/>
                  <a:gd name="connsiteX7" fmla="*/ 1966756 w 5404413"/>
                  <a:gd name="connsiteY7" fmla="*/ 65470 h 422488"/>
                  <a:gd name="connsiteX8" fmla="*/ 1966756 w 5404413"/>
                  <a:gd name="connsiteY8" fmla="*/ 123696 h 422488"/>
                  <a:gd name="connsiteX9" fmla="*/ 2351660 w 5404413"/>
                  <a:gd name="connsiteY9" fmla="*/ 123696 h 422488"/>
                  <a:gd name="connsiteX10" fmla="*/ 2351660 w 5404413"/>
                  <a:gd name="connsiteY10" fmla="*/ 158938 h 422488"/>
                  <a:gd name="connsiteX11" fmla="*/ 2380791 w 5404413"/>
                  <a:gd name="connsiteY11" fmla="*/ 158938 h 422488"/>
                  <a:gd name="connsiteX12" fmla="*/ 2380791 w 5404413"/>
                  <a:gd name="connsiteY12" fmla="*/ 188051 h 422488"/>
                  <a:gd name="connsiteX13" fmla="*/ 3878804 w 5404413"/>
                  <a:gd name="connsiteY13" fmla="*/ 188051 h 422488"/>
                  <a:gd name="connsiteX14" fmla="*/ 3878804 w 5404413"/>
                  <a:gd name="connsiteY14" fmla="*/ 261600 h 422488"/>
                  <a:gd name="connsiteX15" fmla="*/ 3898944 w 5404413"/>
                  <a:gd name="connsiteY15" fmla="*/ 261600 h 422488"/>
                  <a:gd name="connsiteX16" fmla="*/ 3898944 w 5404413"/>
                  <a:gd name="connsiteY16" fmla="*/ 298375 h 422488"/>
                  <a:gd name="connsiteX17" fmla="*/ 3919015 w 5404413"/>
                  <a:gd name="connsiteY17" fmla="*/ 298375 h 422488"/>
                  <a:gd name="connsiteX18" fmla="*/ 3919015 w 5404413"/>
                  <a:gd name="connsiteY18" fmla="*/ 333617 h 422488"/>
                  <a:gd name="connsiteX19" fmla="*/ 3939156 w 5404413"/>
                  <a:gd name="connsiteY19" fmla="*/ 333617 h 422488"/>
                  <a:gd name="connsiteX20" fmla="*/ 3939156 w 5404413"/>
                  <a:gd name="connsiteY20" fmla="*/ 373456 h 422488"/>
                  <a:gd name="connsiteX21" fmla="*/ 3959297 w 5404413"/>
                  <a:gd name="connsiteY21" fmla="*/ 373456 h 422488"/>
                  <a:gd name="connsiteX22" fmla="*/ 3959297 w 5404413"/>
                  <a:gd name="connsiteY22" fmla="*/ 422489 h 422488"/>
                  <a:gd name="connsiteX23" fmla="*/ 5404414 w 5404413"/>
                  <a:gd name="connsiteY23" fmla="*/ 422489 h 422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404413" h="422488">
                    <a:moveTo>
                      <a:pt x="0" y="0"/>
                    </a:moveTo>
                    <a:lnTo>
                      <a:pt x="40212" y="0"/>
                    </a:lnTo>
                    <a:lnTo>
                      <a:pt x="100773" y="0"/>
                    </a:lnTo>
                    <a:lnTo>
                      <a:pt x="1647849" y="0"/>
                    </a:lnTo>
                    <a:lnTo>
                      <a:pt x="1647849" y="34824"/>
                    </a:lnTo>
                    <a:lnTo>
                      <a:pt x="1929959" y="34824"/>
                    </a:lnTo>
                    <a:lnTo>
                      <a:pt x="1929959" y="65470"/>
                    </a:lnTo>
                    <a:lnTo>
                      <a:pt x="1966756" y="65470"/>
                    </a:lnTo>
                    <a:lnTo>
                      <a:pt x="1966756" y="123696"/>
                    </a:lnTo>
                    <a:lnTo>
                      <a:pt x="2351660" y="123696"/>
                    </a:lnTo>
                    <a:lnTo>
                      <a:pt x="2351660" y="158938"/>
                    </a:lnTo>
                    <a:lnTo>
                      <a:pt x="2380791" y="158938"/>
                    </a:lnTo>
                    <a:lnTo>
                      <a:pt x="2380791" y="188051"/>
                    </a:lnTo>
                    <a:lnTo>
                      <a:pt x="3878804" y="188051"/>
                    </a:lnTo>
                    <a:lnTo>
                      <a:pt x="3878804" y="261600"/>
                    </a:lnTo>
                    <a:lnTo>
                      <a:pt x="3898944" y="261600"/>
                    </a:lnTo>
                    <a:lnTo>
                      <a:pt x="3898944" y="298375"/>
                    </a:lnTo>
                    <a:lnTo>
                      <a:pt x="3919015" y="298375"/>
                    </a:lnTo>
                    <a:lnTo>
                      <a:pt x="3919015" y="333617"/>
                    </a:lnTo>
                    <a:lnTo>
                      <a:pt x="3939156" y="333617"/>
                    </a:lnTo>
                    <a:lnTo>
                      <a:pt x="3939156" y="373456"/>
                    </a:lnTo>
                    <a:lnTo>
                      <a:pt x="3959297" y="373456"/>
                    </a:lnTo>
                    <a:lnTo>
                      <a:pt x="3959297" y="422489"/>
                    </a:lnTo>
                    <a:lnTo>
                      <a:pt x="5404414" y="422489"/>
                    </a:lnTo>
                  </a:path>
                </a:pathLst>
              </a:custGeom>
              <a:noFill/>
              <a:ln w="19050" cap="sq">
                <a:solidFill>
                  <a:srgbClr val="00A2E1"/>
                </a:solidFill>
                <a:prstDash val="solid"/>
                <a:miter/>
              </a:ln>
            </p:spPr>
            <p:txBody>
              <a:bodyPr rtlCol="0" anchor="ctr"/>
              <a:lstStyle/>
              <a:p>
                <a:pPr rtl="0"/>
                <a:endParaRPr lang="en-ES" sz="1600"/>
              </a:p>
            </p:txBody>
          </p:sp>
          <p:grpSp>
            <p:nvGrpSpPr>
              <p:cNvPr id="49" name="Graphic 630">
                <a:extLst>
                  <a:ext uri="{FF2B5EF4-FFF2-40B4-BE49-F238E27FC236}">
                    <a16:creationId xmlns:a16="http://schemas.microsoft.com/office/drawing/2014/main" id="{556E89BA-DF07-D497-8423-B8204CCD3D76}"/>
                  </a:ext>
                </a:extLst>
              </p:cNvPr>
              <p:cNvGrpSpPr/>
              <p:nvPr/>
            </p:nvGrpSpPr>
            <p:grpSpPr>
              <a:xfrm>
                <a:off x="4025710" y="2137852"/>
                <a:ext cx="40281" cy="40187"/>
                <a:chOff x="4025710" y="2137852"/>
                <a:chExt cx="40281" cy="40187"/>
              </a:xfrm>
            </p:grpSpPr>
            <p:sp>
              <p:nvSpPr>
                <p:cNvPr id="152" name="Freeform 708">
                  <a:extLst>
                    <a:ext uri="{FF2B5EF4-FFF2-40B4-BE49-F238E27FC236}">
                      <a16:creationId xmlns:a16="http://schemas.microsoft.com/office/drawing/2014/main" id="{416DB0E4-7C3C-251C-31EB-C79C9E905CBE}"/>
                    </a:ext>
                  </a:extLst>
                </p:cNvPr>
                <p:cNvSpPr/>
                <p:nvPr/>
              </p:nvSpPr>
              <p:spPr>
                <a:xfrm>
                  <a:off x="4045851" y="2137852"/>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sz="1600"/>
                </a:p>
              </p:txBody>
            </p:sp>
            <p:sp>
              <p:nvSpPr>
                <p:cNvPr id="153" name="Freeform 709">
                  <a:extLst>
                    <a:ext uri="{FF2B5EF4-FFF2-40B4-BE49-F238E27FC236}">
                      <a16:creationId xmlns:a16="http://schemas.microsoft.com/office/drawing/2014/main" id="{600E00E0-7463-96F4-DFD7-A5A70F98A843}"/>
                    </a:ext>
                  </a:extLst>
                </p:cNvPr>
                <p:cNvSpPr/>
                <p:nvPr/>
              </p:nvSpPr>
              <p:spPr>
                <a:xfrm>
                  <a:off x="4025710" y="2157910"/>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50" name="Graphic 630">
                <a:extLst>
                  <a:ext uri="{FF2B5EF4-FFF2-40B4-BE49-F238E27FC236}">
                    <a16:creationId xmlns:a16="http://schemas.microsoft.com/office/drawing/2014/main" id="{4F0FE961-0476-A00F-C0CA-0D7A609CE059}"/>
                  </a:ext>
                </a:extLst>
              </p:cNvPr>
              <p:cNvGrpSpPr/>
              <p:nvPr/>
            </p:nvGrpSpPr>
            <p:grpSpPr>
              <a:xfrm>
                <a:off x="4822420" y="2137852"/>
                <a:ext cx="40211" cy="40187"/>
                <a:chOff x="4822420" y="2137852"/>
                <a:chExt cx="40211" cy="40187"/>
              </a:xfrm>
            </p:grpSpPr>
            <p:sp>
              <p:nvSpPr>
                <p:cNvPr id="150" name="Freeform 711">
                  <a:extLst>
                    <a:ext uri="{FF2B5EF4-FFF2-40B4-BE49-F238E27FC236}">
                      <a16:creationId xmlns:a16="http://schemas.microsoft.com/office/drawing/2014/main" id="{1BFE68B8-9002-8928-250D-3D40F7BF754F}"/>
                    </a:ext>
                  </a:extLst>
                </p:cNvPr>
                <p:cNvSpPr/>
                <p:nvPr/>
              </p:nvSpPr>
              <p:spPr>
                <a:xfrm>
                  <a:off x="4842491" y="2137852"/>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sz="1600"/>
                </a:p>
              </p:txBody>
            </p:sp>
            <p:sp>
              <p:nvSpPr>
                <p:cNvPr id="151" name="Freeform 712">
                  <a:extLst>
                    <a:ext uri="{FF2B5EF4-FFF2-40B4-BE49-F238E27FC236}">
                      <a16:creationId xmlns:a16="http://schemas.microsoft.com/office/drawing/2014/main" id="{BD2F9C20-F747-6C82-D070-F64BBEE42346}"/>
                    </a:ext>
                  </a:extLst>
                </p:cNvPr>
                <p:cNvSpPr/>
                <p:nvPr/>
              </p:nvSpPr>
              <p:spPr>
                <a:xfrm>
                  <a:off x="4822420" y="2157910"/>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51" name="Graphic 630">
                <a:extLst>
                  <a:ext uri="{FF2B5EF4-FFF2-40B4-BE49-F238E27FC236}">
                    <a16:creationId xmlns:a16="http://schemas.microsoft.com/office/drawing/2014/main" id="{E83503EA-8312-46C6-5789-D55C25A68533}"/>
                  </a:ext>
                </a:extLst>
              </p:cNvPr>
              <p:cNvGrpSpPr/>
              <p:nvPr/>
            </p:nvGrpSpPr>
            <p:grpSpPr>
              <a:xfrm>
                <a:off x="4892947" y="2137852"/>
                <a:ext cx="40211" cy="40187"/>
                <a:chOff x="4892947" y="2137852"/>
                <a:chExt cx="40211" cy="40187"/>
              </a:xfrm>
            </p:grpSpPr>
            <p:sp>
              <p:nvSpPr>
                <p:cNvPr id="148" name="Freeform 714">
                  <a:extLst>
                    <a:ext uri="{FF2B5EF4-FFF2-40B4-BE49-F238E27FC236}">
                      <a16:creationId xmlns:a16="http://schemas.microsoft.com/office/drawing/2014/main" id="{10FEF002-4A62-D807-8533-9323761D211B}"/>
                    </a:ext>
                  </a:extLst>
                </p:cNvPr>
                <p:cNvSpPr/>
                <p:nvPr/>
              </p:nvSpPr>
              <p:spPr>
                <a:xfrm>
                  <a:off x="4913018" y="2137852"/>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sz="1600"/>
                </a:p>
              </p:txBody>
            </p:sp>
            <p:sp>
              <p:nvSpPr>
                <p:cNvPr id="149" name="Freeform 715">
                  <a:extLst>
                    <a:ext uri="{FF2B5EF4-FFF2-40B4-BE49-F238E27FC236}">
                      <a16:creationId xmlns:a16="http://schemas.microsoft.com/office/drawing/2014/main" id="{9AD2C23B-2D69-F2E7-EE7C-6904A8074067}"/>
                    </a:ext>
                  </a:extLst>
                </p:cNvPr>
                <p:cNvSpPr/>
                <p:nvPr/>
              </p:nvSpPr>
              <p:spPr>
                <a:xfrm>
                  <a:off x="4892947" y="2157910"/>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52" name="Graphic 630">
                <a:extLst>
                  <a:ext uri="{FF2B5EF4-FFF2-40B4-BE49-F238E27FC236}">
                    <a16:creationId xmlns:a16="http://schemas.microsoft.com/office/drawing/2014/main" id="{4AC6BB1A-BA43-48D5-C68D-D12BC9B95015}"/>
                  </a:ext>
                </a:extLst>
              </p:cNvPr>
              <p:cNvGrpSpPr/>
              <p:nvPr/>
            </p:nvGrpSpPr>
            <p:grpSpPr>
              <a:xfrm>
                <a:off x="4913018" y="2137852"/>
                <a:ext cx="40281" cy="40187"/>
                <a:chOff x="4913018" y="2137852"/>
                <a:chExt cx="40281" cy="40187"/>
              </a:xfrm>
            </p:grpSpPr>
            <p:sp>
              <p:nvSpPr>
                <p:cNvPr id="146" name="Freeform 717">
                  <a:extLst>
                    <a:ext uri="{FF2B5EF4-FFF2-40B4-BE49-F238E27FC236}">
                      <a16:creationId xmlns:a16="http://schemas.microsoft.com/office/drawing/2014/main" id="{ADCDD4D5-45F7-5B67-6230-A26AF249431D}"/>
                    </a:ext>
                  </a:extLst>
                </p:cNvPr>
                <p:cNvSpPr/>
                <p:nvPr/>
              </p:nvSpPr>
              <p:spPr>
                <a:xfrm>
                  <a:off x="4933159" y="2137852"/>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sz="1600"/>
                </a:p>
              </p:txBody>
            </p:sp>
            <p:sp>
              <p:nvSpPr>
                <p:cNvPr id="147" name="Freeform 718">
                  <a:extLst>
                    <a:ext uri="{FF2B5EF4-FFF2-40B4-BE49-F238E27FC236}">
                      <a16:creationId xmlns:a16="http://schemas.microsoft.com/office/drawing/2014/main" id="{193BA91B-BFB2-47BE-44DF-37418AAE095C}"/>
                    </a:ext>
                  </a:extLst>
                </p:cNvPr>
                <p:cNvSpPr/>
                <p:nvPr/>
              </p:nvSpPr>
              <p:spPr>
                <a:xfrm>
                  <a:off x="4913018" y="2157910"/>
                  <a:ext cx="40281" cy="6964"/>
                </a:xfrm>
                <a:custGeom>
                  <a:avLst/>
                  <a:gdLst>
                    <a:gd name="connsiteX0" fmla="*/ 40281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1"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53" name="Graphic 630">
                <a:extLst>
                  <a:ext uri="{FF2B5EF4-FFF2-40B4-BE49-F238E27FC236}">
                    <a16:creationId xmlns:a16="http://schemas.microsoft.com/office/drawing/2014/main" id="{C6F54591-5910-6068-6F5A-8DD61DDE3260}"/>
                  </a:ext>
                </a:extLst>
              </p:cNvPr>
              <p:cNvGrpSpPr/>
              <p:nvPr/>
            </p:nvGrpSpPr>
            <p:grpSpPr>
              <a:xfrm>
                <a:off x="4925145" y="2137852"/>
                <a:ext cx="40211" cy="40187"/>
                <a:chOff x="4925145" y="2137852"/>
                <a:chExt cx="40211" cy="40187"/>
              </a:xfrm>
            </p:grpSpPr>
            <p:sp>
              <p:nvSpPr>
                <p:cNvPr id="144" name="Freeform 720">
                  <a:extLst>
                    <a:ext uri="{FF2B5EF4-FFF2-40B4-BE49-F238E27FC236}">
                      <a16:creationId xmlns:a16="http://schemas.microsoft.com/office/drawing/2014/main" id="{D275EA50-4711-D91F-0462-AFB07AD4E2FE}"/>
                    </a:ext>
                  </a:extLst>
                </p:cNvPr>
                <p:cNvSpPr/>
                <p:nvPr/>
              </p:nvSpPr>
              <p:spPr>
                <a:xfrm>
                  <a:off x="4945216" y="2137852"/>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sz="1600"/>
                </a:p>
              </p:txBody>
            </p:sp>
            <p:sp>
              <p:nvSpPr>
                <p:cNvPr id="145" name="Freeform 721">
                  <a:extLst>
                    <a:ext uri="{FF2B5EF4-FFF2-40B4-BE49-F238E27FC236}">
                      <a16:creationId xmlns:a16="http://schemas.microsoft.com/office/drawing/2014/main" id="{F14C154C-DDA0-9694-84DE-CD8395258AA6}"/>
                    </a:ext>
                  </a:extLst>
                </p:cNvPr>
                <p:cNvSpPr/>
                <p:nvPr/>
              </p:nvSpPr>
              <p:spPr>
                <a:xfrm>
                  <a:off x="4925145" y="2157910"/>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54" name="Graphic 630">
                <a:extLst>
                  <a:ext uri="{FF2B5EF4-FFF2-40B4-BE49-F238E27FC236}">
                    <a16:creationId xmlns:a16="http://schemas.microsoft.com/office/drawing/2014/main" id="{7746D80B-8AAD-BA4D-DC94-4CF8C187A2E3}"/>
                  </a:ext>
                </a:extLst>
              </p:cNvPr>
              <p:cNvGrpSpPr/>
              <p:nvPr/>
            </p:nvGrpSpPr>
            <p:grpSpPr>
              <a:xfrm>
                <a:off x="4945843" y="2137852"/>
                <a:ext cx="40281" cy="40187"/>
                <a:chOff x="4945843" y="2137852"/>
                <a:chExt cx="40281" cy="40187"/>
              </a:xfrm>
            </p:grpSpPr>
            <p:sp>
              <p:nvSpPr>
                <p:cNvPr id="142" name="Freeform 723">
                  <a:extLst>
                    <a:ext uri="{FF2B5EF4-FFF2-40B4-BE49-F238E27FC236}">
                      <a16:creationId xmlns:a16="http://schemas.microsoft.com/office/drawing/2014/main" id="{45EDF049-1709-F534-0D63-6360204707A3}"/>
                    </a:ext>
                  </a:extLst>
                </p:cNvPr>
                <p:cNvSpPr/>
                <p:nvPr/>
              </p:nvSpPr>
              <p:spPr>
                <a:xfrm>
                  <a:off x="4965984" y="2137852"/>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sz="1600"/>
                </a:p>
              </p:txBody>
            </p:sp>
            <p:sp>
              <p:nvSpPr>
                <p:cNvPr id="143" name="Freeform 724">
                  <a:extLst>
                    <a:ext uri="{FF2B5EF4-FFF2-40B4-BE49-F238E27FC236}">
                      <a16:creationId xmlns:a16="http://schemas.microsoft.com/office/drawing/2014/main" id="{4181F170-2A15-3811-9DDC-683D37E8E19E}"/>
                    </a:ext>
                  </a:extLst>
                </p:cNvPr>
                <p:cNvSpPr/>
                <p:nvPr/>
              </p:nvSpPr>
              <p:spPr>
                <a:xfrm>
                  <a:off x="4945843" y="2157910"/>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55" name="Graphic 630">
                <a:extLst>
                  <a:ext uri="{FF2B5EF4-FFF2-40B4-BE49-F238E27FC236}">
                    <a16:creationId xmlns:a16="http://schemas.microsoft.com/office/drawing/2014/main" id="{70AA1BBE-AB6D-F150-AB5D-0BF712BFBA5E}"/>
                  </a:ext>
                </a:extLst>
              </p:cNvPr>
              <p:cNvGrpSpPr/>
              <p:nvPr/>
            </p:nvGrpSpPr>
            <p:grpSpPr>
              <a:xfrm>
                <a:off x="4957900" y="2137852"/>
                <a:ext cx="40281" cy="40187"/>
                <a:chOff x="4957900" y="2137852"/>
                <a:chExt cx="40281" cy="40187"/>
              </a:xfrm>
            </p:grpSpPr>
            <p:sp>
              <p:nvSpPr>
                <p:cNvPr id="140" name="Freeform 726">
                  <a:extLst>
                    <a:ext uri="{FF2B5EF4-FFF2-40B4-BE49-F238E27FC236}">
                      <a16:creationId xmlns:a16="http://schemas.microsoft.com/office/drawing/2014/main" id="{49A6BC9B-F8FE-F845-37C0-A774295976C4}"/>
                    </a:ext>
                  </a:extLst>
                </p:cNvPr>
                <p:cNvSpPr/>
                <p:nvPr/>
              </p:nvSpPr>
              <p:spPr>
                <a:xfrm>
                  <a:off x="4978040" y="2137852"/>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sz="1600"/>
                </a:p>
              </p:txBody>
            </p:sp>
            <p:sp>
              <p:nvSpPr>
                <p:cNvPr id="141" name="Freeform 727">
                  <a:extLst>
                    <a:ext uri="{FF2B5EF4-FFF2-40B4-BE49-F238E27FC236}">
                      <a16:creationId xmlns:a16="http://schemas.microsoft.com/office/drawing/2014/main" id="{B1F14674-C07E-80B4-B22A-6F04AAC7E5C0}"/>
                    </a:ext>
                  </a:extLst>
                </p:cNvPr>
                <p:cNvSpPr/>
                <p:nvPr/>
              </p:nvSpPr>
              <p:spPr>
                <a:xfrm>
                  <a:off x="4957900" y="2157910"/>
                  <a:ext cx="40281" cy="6964"/>
                </a:xfrm>
                <a:custGeom>
                  <a:avLst/>
                  <a:gdLst>
                    <a:gd name="connsiteX0" fmla="*/ 40281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1"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56" name="Graphic 630">
                <a:extLst>
                  <a:ext uri="{FF2B5EF4-FFF2-40B4-BE49-F238E27FC236}">
                    <a16:creationId xmlns:a16="http://schemas.microsoft.com/office/drawing/2014/main" id="{AE64F648-0B2B-0A65-15D8-BBF1444CBF44}"/>
                  </a:ext>
                </a:extLst>
              </p:cNvPr>
              <p:cNvGrpSpPr/>
              <p:nvPr/>
            </p:nvGrpSpPr>
            <p:grpSpPr>
              <a:xfrm>
                <a:off x="5372841" y="2137852"/>
                <a:ext cx="40281" cy="40187"/>
                <a:chOff x="5372841" y="2137852"/>
                <a:chExt cx="40281" cy="40187"/>
              </a:xfrm>
            </p:grpSpPr>
            <p:sp>
              <p:nvSpPr>
                <p:cNvPr id="138" name="Freeform 729">
                  <a:extLst>
                    <a:ext uri="{FF2B5EF4-FFF2-40B4-BE49-F238E27FC236}">
                      <a16:creationId xmlns:a16="http://schemas.microsoft.com/office/drawing/2014/main" id="{65BDFC5E-B086-4D97-8B1E-BC783C5BA613}"/>
                    </a:ext>
                  </a:extLst>
                </p:cNvPr>
                <p:cNvSpPr/>
                <p:nvPr/>
              </p:nvSpPr>
              <p:spPr>
                <a:xfrm>
                  <a:off x="5392982" y="2137852"/>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sz="1600"/>
                </a:p>
              </p:txBody>
            </p:sp>
            <p:sp>
              <p:nvSpPr>
                <p:cNvPr id="139" name="Freeform 730">
                  <a:extLst>
                    <a:ext uri="{FF2B5EF4-FFF2-40B4-BE49-F238E27FC236}">
                      <a16:creationId xmlns:a16="http://schemas.microsoft.com/office/drawing/2014/main" id="{B473A387-3B6B-65C3-DB1F-AB460A1ABA16}"/>
                    </a:ext>
                  </a:extLst>
                </p:cNvPr>
                <p:cNvSpPr/>
                <p:nvPr/>
              </p:nvSpPr>
              <p:spPr>
                <a:xfrm>
                  <a:off x="5372841" y="2157910"/>
                  <a:ext cx="40281" cy="6964"/>
                </a:xfrm>
                <a:custGeom>
                  <a:avLst/>
                  <a:gdLst>
                    <a:gd name="connsiteX0" fmla="*/ 40281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1"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57" name="Graphic 630">
                <a:extLst>
                  <a:ext uri="{FF2B5EF4-FFF2-40B4-BE49-F238E27FC236}">
                    <a16:creationId xmlns:a16="http://schemas.microsoft.com/office/drawing/2014/main" id="{933F28C6-43E8-B7D7-CC11-A7BC5563D6A3}"/>
                  </a:ext>
                </a:extLst>
              </p:cNvPr>
              <p:cNvGrpSpPr/>
              <p:nvPr/>
            </p:nvGrpSpPr>
            <p:grpSpPr>
              <a:xfrm>
                <a:off x="5372841" y="2208336"/>
                <a:ext cx="40281" cy="40187"/>
                <a:chOff x="5372841" y="2208336"/>
                <a:chExt cx="40281" cy="40187"/>
              </a:xfrm>
            </p:grpSpPr>
            <p:sp>
              <p:nvSpPr>
                <p:cNvPr id="136" name="Freeform 732">
                  <a:extLst>
                    <a:ext uri="{FF2B5EF4-FFF2-40B4-BE49-F238E27FC236}">
                      <a16:creationId xmlns:a16="http://schemas.microsoft.com/office/drawing/2014/main" id="{E196DE5D-39EE-C0D8-7EED-21A59BE768C7}"/>
                    </a:ext>
                  </a:extLst>
                </p:cNvPr>
                <p:cNvSpPr/>
                <p:nvPr/>
              </p:nvSpPr>
              <p:spPr>
                <a:xfrm>
                  <a:off x="5392982" y="2208336"/>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sz="1600"/>
                </a:p>
              </p:txBody>
            </p:sp>
            <p:sp>
              <p:nvSpPr>
                <p:cNvPr id="137" name="Freeform 733">
                  <a:extLst>
                    <a:ext uri="{FF2B5EF4-FFF2-40B4-BE49-F238E27FC236}">
                      <a16:creationId xmlns:a16="http://schemas.microsoft.com/office/drawing/2014/main" id="{00EC559A-3701-A312-5464-3CCF6775CC72}"/>
                    </a:ext>
                  </a:extLst>
                </p:cNvPr>
                <p:cNvSpPr/>
                <p:nvPr/>
              </p:nvSpPr>
              <p:spPr>
                <a:xfrm>
                  <a:off x="5372841" y="2228395"/>
                  <a:ext cx="40281" cy="6964"/>
                </a:xfrm>
                <a:custGeom>
                  <a:avLst/>
                  <a:gdLst>
                    <a:gd name="connsiteX0" fmla="*/ 40281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1"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58" name="Graphic 630">
                <a:extLst>
                  <a:ext uri="{FF2B5EF4-FFF2-40B4-BE49-F238E27FC236}">
                    <a16:creationId xmlns:a16="http://schemas.microsoft.com/office/drawing/2014/main" id="{56741F54-594E-2329-D7D9-23C7E46A0BAA}"/>
                  </a:ext>
                </a:extLst>
              </p:cNvPr>
              <p:cNvGrpSpPr/>
              <p:nvPr/>
            </p:nvGrpSpPr>
            <p:grpSpPr>
              <a:xfrm>
                <a:off x="5392982" y="2248523"/>
                <a:ext cx="40211" cy="40256"/>
                <a:chOff x="5392982" y="2248523"/>
                <a:chExt cx="40211" cy="40256"/>
              </a:xfrm>
            </p:grpSpPr>
            <p:sp>
              <p:nvSpPr>
                <p:cNvPr id="134" name="Freeform 735">
                  <a:extLst>
                    <a:ext uri="{FF2B5EF4-FFF2-40B4-BE49-F238E27FC236}">
                      <a16:creationId xmlns:a16="http://schemas.microsoft.com/office/drawing/2014/main" id="{BF35F1D6-8DE4-7ACA-E2FB-8FCC4CB49FF4}"/>
                    </a:ext>
                  </a:extLst>
                </p:cNvPr>
                <p:cNvSpPr/>
                <p:nvPr/>
              </p:nvSpPr>
              <p:spPr>
                <a:xfrm>
                  <a:off x="5413123" y="2248523"/>
                  <a:ext cx="6969" cy="40256"/>
                </a:xfrm>
                <a:custGeom>
                  <a:avLst/>
                  <a:gdLst>
                    <a:gd name="connsiteX0" fmla="*/ 0 w 6969"/>
                    <a:gd name="connsiteY0" fmla="*/ 0 h 40256"/>
                    <a:gd name="connsiteX1" fmla="*/ 0 w 6969"/>
                    <a:gd name="connsiteY1" fmla="*/ 40257 h 40256"/>
                  </a:gdLst>
                  <a:ahLst/>
                  <a:cxnLst>
                    <a:cxn ang="0">
                      <a:pos x="connsiteX0" y="connsiteY0"/>
                    </a:cxn>
                    <a:cxn ang="0">
                      <a:pos x="connsiteX1" y="connsiteY1"/>
                    </a:cxn>
                  </a:cxnLst>
                  <a:rect l="l" t="t" r="r" b="b"/>
                  <a:pathLst>
                    <a:path w="6969" h="40256">
                      <a:moveTo>
                        <a:pt x="0" y="0"/>
                      </a:moveTo>
                      <a:lnTo>
                        <a:pt x="0" y="40257"/>
                      </a:lnTo>
                    </a:path>
                  </a:pathLst>
                </a:custGeom>
                <a:ln w="19050" cap="sq">
                  <a:solidFill>
                    <a:srgbClr val="00A2E1"/>
                  </a:solidFill>
                  <a:prstDash val="solid"/>
                  <a:miter/>
                </a:ln>
              </p:spPr>
              <p:txBody>
                <a:bodyPr rtlCol="0" anchor="ctr"/>
                <a:lstStyle/>
                <a:p>
                  <a:pPr rtl="0"/>
                  <a:endParaRPr lang="en-ES" sz="1600"/>
                </a:p>
              </p:txBody>
            </p:sp>
            <p:sp>
              <p:nvSpPr>
                <p:cNvPr id="135" name="Freeform 736">
                  <a:extLst>
                    <a:ext uri="{FF2B5EF4-FFF2-40B4-BE49-F238E27FC236}">
                      <a16:creationId xmlns:a16="http://schemas.microsoft.com/office/drawing/2014/main" id="{78D07E1C-D4D3-788C-A149-0EE02B994B42}"/>
                    </a:ext>
                  </a:extLst>
                </p:cNvPr>
                <p:cNvSpPr/>
                <p:nvPr/>
              </p:nvSpPr>
              <p:spPr>
                <a:xfrm>
                  <a:off x="5392982" y="2268652"/>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59" name="Graphic 630">
                <a:extLst>
                  <a:ext uri="{FF2B5EF4-FFF2-40B4-BE49-F238E27FC236}">
                    <a16:creationId xmlns:a16="http://schemas.microsoft.com/office/drawing/2014/main" id="{3029CD8F-8088-3D2C-4EC4-0F7ADFEB1188}"/>
                  </a:ext>
                </a:extLst>
              </p:cNvPr>
              <p:cNvGrpSpPr/>
              <p:nvPr/>
            </p:nvGrpSpPr>
            <p:grpSpPr>
              <a:xfrm>
                <a:off x="5413123" y="2278821"/>
                <a:ext cx="40211" cy="40187"/>
                <a:chOff x="5413123" y="2278821"/>
                <a:chExt cx="40211" cy="40187"/>
              </a:xfrm>
            </p:grpSpPr>
            <p:sp>
              <p:nvSpPr>
                <p:cNvPr id="132" name="Freeform 738">
                  <a:extLst>
                    <a:ext uri="{FF2B5EF4-FFF2-40B4-BE49-F238E27FC236}">
                      <a16:creationId xmlns:a16="http://schemas.microsoft.com/office/drawing/2014/main" id="{415C9FFE-D523-00D5-7CBB-E9BC089D2369}"/>
                    </a:ext>
                  </a:extLst>
                </p:cNvPr>
                <p:cNvSpPr/>
                <p:nvPr/>
              </p:nvSpPr>
              <p:spPr>
                <a:xfrm>
                  <a:off x="5433194" y="2278821"/>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sz="1600"/>
                </a:p>
              </p:txBody>
            </p:sp>
            <p:sp>
              <p:nvSpPr>
                <p:cNvPr id="133" name="Freeform 739">
                  <a:extLst>
                    <a:ext uri="{FF2B5EF4-FFF2-40B4-BE49-F238E27FC236}">
                      <a16:creationId xmlns:a16="http://schemas.microsoft.com/office/drawing/2014/main" id="{D493C465-82EE-ADA9-5790-2DC82768B826}"/>
                    </a:ext>
                  </a:extLst>
                </p:cNvPr>
                <p:cNvSpPr/>
                <p:nvPr/>
              </p:nvSpPr>
              <p:spPr>
                <a:xfrm>
                  <a:off x="5413123" y="2298879"/>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0" name="Graphic 630">
                <a:extLst>
                  <a:ext uri="{FF2B5EF4-FFF2-40B4-BE49-F238E27FC236}">
                    <a16:creationId xmlns:a16="http://schemas.microsoft.com/office/drawing/2014/main" id="{91FC27D3-1965-EB2C-4757-7D462A479822}"/>
                  </a:ext>
                </a:extLst>
              </p:cNvPr>
              <p:cNvGrpSpPr/>
              <p:nvPr/>
            </p:nvGrpSpPr>
            <p:grpSpPr>
              <a:xfrm>
                <a:off x="5433194" y="2319008"/>
                <a:ext cx="40281" cy="40256"/>
                <a:chOff x="5433194" y="2319008"/>
                <a:chExt cx="40281" cy="40256"/>
              </a:xfrm>
            </p:grpSpPr>
            <p:sp>
              <p:nvSpPr>
                <p:cNvPr id="130" name="Freeform 741">
                  <a:extLst>
                    <a:ext uri="{FF2B5EF4-FFF2-40B4-BE49-F238E27FC236}">
                      <a16:creationId xmlns:a16="http://schemas.microsoft.com/office/drawing/2014/main" id="{77EB3865-746E-1FF2-6555-F497138BA43C}"/>
                    </a:ext>
                  </a:extLst>
                </p:cNvPr>
                <p:cNvSpPr/>
                <p:nvPr/>
              </p:nvSpPr>
              <p:spPr>
                <a:xfrm>
                  <a:off x="5453334" y="2319008"/>
                  <a:ext cx="6969" cy="40256"/>
                </a:xfrm>
                <a:custGeom>
                  <a:avLst/>
                  <a:gdLst>
                    <a:gd name="connsiteX0" fmla="*/ 0 w 6969"/>
                    <a:gd name="connsiteY0" fmla="*/ 0 h 40256"/>
                    <a:gd name="connsiteX1" fmla="*/ 0 w 6969"/>
                    <a:gd name="connsiteY1" fmla="*/ 40257 h 40256"/>
                  </a:gdLst>
                  <a:ahLst/>
                  <a:cxnLst>
                    <a:cxn ang="0">
                      <a:pos x="connsiteX0" y="connsiteY0"/>
                    </a:cxn>
                    <a:cxn ang="0">
                      <a:pos x="connsiteX1" y="connsiteY1"/>
                    </a:cxn>
                  </a:cxnLst>
                  <a:rect l="l" t="t" r="r" b="b"/>
                  <a:pathLst>
                    <a:path w="6969" h="40256">
                      <a:moveTo>
                        <a:pt x="0" y="0"/>
                      </a:moveTo>
                      <a:lnTo>
                        <a:pt x="0" y="40257"/>
                      </a:lnTo>
                    </a:path>
                  </a:pathLst>
                </a:custGeom>
                <a:ln w="19050" cap="sq">
                  <a:solidFill>
                    <a:srgbClr val="00A2E1"/>
                  </a:solidFill>
                  <a:prstDash val="solid"/>
                  <a:miter/>
                </a:ln>
              </p:spPr>
              <p:txBody>
                <a:bodyPr rtlCol="0" anchor="ctr"/>
                <a:lstStyle/>
                <a:p>
                  <a:pPr rtl="0"/>
                  <a:endParaRPr lang="en-ES" sz="1600"/>
                </a:p>
              </p:txBody>
            </p:sp>
            <p:sp>
              <p:nvSpPr>
                <p:cNvPr id="131" name="Freeform 742">
                  <a:extLst>
                    <a:ext uri="{FF2B5EF4-FFF2-40B4-BE49-F238E27FC236}">
                      <a16:creationId xmlns:a16="http://schemas.microsoft.com/office/drawing/2014/main" id="{ABD8DECE-4A4C-3E71-A79F-2C637D2E9A50}"/>
                    </a:ext>
                  </a:extLst>
                </p:cNvPr>
                <p:cNvSpPr/>
                <p:nvPr/>
              </p:nvSpPr>
              <p:spPr>
                <a:xfrm>
                  <a:off x="5433194" y="2339136"/>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1" name="Graphic 630">
                <a:extLst>
                  <a:ext uri="{FF2B5EF4-FFF2-40B4-BE49-F238E27FC236}">
                    <a16:creationId xmlns:a16="http://schemas.microsoft.com/office/drawing/2014/main" id="{39A15738-454B-8D3A-2878-F646FD5172B0}"/>
                  </a:ext>
                </a:extLst>
              </p:cNvPr>
              <p:cNvGrpSpPr/>
              <p:nvPr/>
            </p:nvGrpSpPr>
            <p:grpSpPr>
              <a:xfrm>
                <a:off x="5433194" y="2306750"/>
                <a:ext cx="40281" cy="40256"/>
                <a:chOff x="5433194" y="2306750"/>
                <a:chExt cx="40281" cy="40256"/>
              </a:xfrm>
            </p:grpSpPr>
            <p:sp>
              <p:nvSpPr>
                <p:cNvPr id="128" name="Freeform 744">
                  <a:extLst>
                    <a:ext uri="{FF2B5EF4-FFF2-40B4-BE49-F238E27FC236}">
                      <a16:creationId xmlns:a16="http://schemas.microsoft.com/office/drawing/2014/main" id="{90E56C20-EAE5-75F2-EA98-809645B9F86C}"/>
                    </a:ext>
                  </a:extLst>
                </p:cNvPr>
                <p:cNvSpPr/>
                <p:nvPr/>
              </p:nvSpPr>
              <p:spPr>
                <a:xfrm>
                  <a:off x="5453334" y="2306750"/>
                  <a:ext cx="6969" cy="40256"/>
                </a:xfrm>
                <a:custGeom>
                  <a:avLst/>
                  <a:gdLst>
                    <a:gd name="connsiteX0" fmla="*/ 0 w 6969"/>
                    <a:gd name="connsiteY0" fmla="*/ 0 h 40256"/>
                    <a:gd name="connsiteX1" fmla="*/ 0 w 6969"/>
                    <a:gd name="connsiteY1" fmla="*/ 40257 h 40256"/>
                  </a:gdLst>
                  <a:ahLst/>
                  <a:cxnLst>
                    <a:cxn ang="0">
                      <a:pos x="connsiteX0" y="connsiteY0"/>
                    </a:cxn>
                    <a:cxn ang="0">
                      <a:pos x="connsiteX1" y="connsiteY1"/>
                    </a:cxn>
                  </a:cxnLst>
                  <a:rect l="l" t="t" r="r" b="b"/>
                  <a:pathLst>
                    <a:path w="6969" h="40256">
                      <a:moveTo>
                        <a:pt x="0" y="0"/>
                      </a:moveTo>
                      <a:lnTo>
                        <a:pt x="0" y="40257"/>
                      </a:lnTo>
                    </a:path>
                  </a:pathLst>
                </a:custGeom>
                <a:ln w="19050" cap="sq">
                  <a:solidFill>
                    <a:srgbClr val="00A2E1"/>
                  </a:solidFill>
                  <a:prstDash val="solid"/>
                  <a:miter/>
                </a:ln>
              </p:spPr>
              <p:txBody>
                <a:bodyPr rtlCol="0" anchor="ctr"/>
                <a:lstStyle/>
                <a:p>
                  <a:pPr rtl="0"/>
                  <a:endParaRPr lang="en-ES" sz="1600"/>
                </a:p>
              </p:txBody>
            </p:sp>
            <p:sp>
              <p:nvSpPr>
                <p:cNvPr id="129" name="Freeform 745">
                  <a:extLst>
                    <a:ext uri="{FF2B5EF4-FFF2-40B4-BE49-F238E27FC236}">
                      <a16:creationId xmlns:a16="http://schemas.microsoft.com/office/drawing/2014/main" id="{36A371DC-89B4-F99E-CC62-129AB48766AB}"/>
                    </a:ext>
                  </a:extLst>
                </p:cNvPr>
                <p:cNvSpPr/>
                <p:nvPr/>
              </p:nvSpPr>
              <p:spPr>
                <a:xfrm>
                  <a:off x="5433194" y="2326878"/>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2" name="Graphic 630">
                <a:extLst>
                  <a:ext uri="{FF2B5EF4-FFF2-40B4-BE49-F238E27FC236}">
                    <a16:creationId xmlns:a16="http://schemas.microsoft.com/office/drawing/2014/main" id="{BD1697A9-ABE9-8548-F61D-798EF3687F01}"/>
                  </a:ext>
                </a:extLst>
              </p:cNvPr>
              <p:cNvGrpSpPr/>
              <p:nvPr/>
            </p:nvGrpSpPr>
            <p:grpSpPr>
              <a:xfrm>
                <a:off x="5453334" y="2372289"/>
                <a:ext cx="40281" cy="40187"/>
                <a:chOff x="5453334" y="2372289"/>
                <a:chExt cx="40281" cy="40187"/>
              </a:xfrm>
            </p:grpSpPr>
            <p:sp>
              <p:nvSpPr>
                <p:cNvPr id="126" name="Freeform 747">
                  <a:extLst>
                    <a:ext uri="{FF2B5EF4-FFF2-40B4-BE49-F238E27FC236}">
                      <a16:creationId xmlns:a16="http://schemas.microsoft.com/office/drawing/2014/main" id="{7CF65BDF-744D-3EE5-A2AE-140CB4B3A023}"/>
                    </a:ext>
                  </a:extLst>
                </p:cNvPr>
                <p:cNvSpPr/>
                <p:nvPr/>
              </p:nvSpPr>
              <p:spPr>
                <a:xfrm>
                  <a:off x="5473475"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sz="1600"/>
                </a:p>
              </p:txBody>
            </p:sp>
            <p:sp>
              <p:nvSpPr>
                <p:cNvPr id="127" name="Freeform 748">
                  <a:extLst>
                    <a:ext uri="{FF2B5EF4-FFF2-40B4-BE49-F238E27FC236}">
                      <a16:creationId xmlns:a16="http://schemas.microsoft.com/office/drawing/2014/main" id="{EBED9B55-1896-0EA3-0CCD-A0D00AE76BE8}"/>
                    </a:ext>
                  </a:extLst>
                </p:cNvPr>
                <p:cNvSpPr/>
                <p:nvPr/>
              </p:nvSpPr>
              <p:spPr>
                <a:xfrm>
                  <a:off x="5453334" y="2392348"/>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3" name="Graphic 630">
                <a:extLst>
                  <a:ext uri="{FF2B5EF4-FFF2-40B4-BE49-F238E27FC236}">
                    <a16:creationId xmlns:a16="http://schemas.microsoft.com/office/drawing/2014/main" id="{29093548-4B0E-C3D6-1138-208D8D732FD9}"/>
                  </a:ext>
                </a:extLst>
              </p:cNvPr>
              <p:cNvGrpSpPr/>
              <p:nvPr/>
            </p:nvGrpSpPr>
            <p:grpSpPr>
              <a:xfrm>
                <a:off x="5453334" y="2352161"/>
                <a:ext cx="40281" cy="40187"/>
                <a:chOff x="5453334" y="2352161"/>
                <a:chExt cx="40281" cy="40187"/>
              </a:xfrm>
            </p:grpSpPr>
            <p:sp>
              <p:nvSpPr>
                <p:cNvPr id="124" name="Freeform 750">
                  <a:extLst>
                    <a:ext uri="{FF2B5EF4-FFF2-40B4-BE49-F238E27FC236}">
                      <a16:creationId xmlns:a16="http://schemas.microsoft.com/office/drawing/2014/main" id="{BFF870BD-5F77-5C5B-00DB-769E66D071ED}"/>
                    </a:ext>
                  </a:extLst>
                </p:cNvPr>
                <p:cNvSpPr/>
                <p:nvPr/>
              </p:nvSpPr>
              <p:spPr>
                <a:xfrm>
                  <a:off x="5473475" y="2352161"/>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sz="1600"/>
                </a:p>
              </p:txBody>
            </p:sp>
            <p:sp>
              <p:nvSpPr>
                <p:cNvPr id="125" name="Freeform 751">
                  <a:extLst>
                    <a:ext uri="{FF2B5EF4-FFF2-40B4-BE49-F238E27FC236}">
                      <a16:creationId xmlns:a16="http://schemas.microsoft.com/office/drawing/2014/main" id="{99156D51-1590-4022-522A-71A9F5F7C0EB}"/>
                    </a:ext>
                  </a:extLst>
                </p:cNvPr>
                <p:cNvSpPr/>
                <p:nvPr/>
              </p:nvSpPr>
              <p:spPr>
                <a:xfrm>
                  <a:off x="5453334" y="2372289"/>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4" name="Graphic 630">
                <a:extLst>
                  <a:ext uri="{FF2B5EF4-FFF2-40B4-BE49-F238E27FC236}">
                    <a16:creationId xmlns:a16="http://schemas.microsoft.com/office/drawing/2014/main" id="{F03A7568-C01A-EB85-991F-C1FAD0F9B929}"/>
                  </a:ext>
                </a:extLst>
              </p:cNvPr>
              <p:cNvGrpSpPr/>
              <p:nvPr/>
            </p:nvGrpSpPr>
            <p:grpSpPr>
              <a:xfrm>
                <a:off x="5723806" y="2372289"/>
                <a:ext cx="40211" cy="40187"/>
                <a:chOff x="5723806" y="2372289"/>
                <a:chExt cx="40211" cy="40187"/>
              </a:xfrm>
            </p:grpSpPr>
            <p:sp>
              <p:nvSpPr>
                <p:cNvPr id="122" name="Freeform 753">
                  <a:extLst>
                    <a:ext uri="{FF2B5EF4-FFF2-40B4-BE49-F238E27FC236}">
                      <a16:creationId xmlns:a16="http://schemas.microsoft.com/office/drawing/2014/main" id="{CF08D853-3C22-4FE7-4267-9413BC80974F}"/>
                    </a:ext>
                  </a:extLst>
                </p:cNvPr>
                <p:cNvSpPr/>
                <p:nvPr/>
              </p:nvSpPr>
              <p:spPr>
                <a:xfrm>
                  <a:off x="5743877"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sz="1600"/>
                </a:p>
              </p:txBody>
            </p:sp>
            <p:sp>
              <p:nvSpPr>
                <p:cNvPr id="123" name="Freeform 754">
                  <a:extLst>
                    <a:ext uri="{FF2B5EF4-FFF2-40B4-BE49-F238E27FC236}">
                      <a16:creationId xmlns:a16="http://schemas.microsoft.com/office/drawing/2014/main" id="{4975AAFC-E18A-2910-7702-08A2960937D2}"/>
                    </a:ext>
                  </a:extLst>
                </p:cNvPr>
                <p:cNvSpPr/>
                <p:nvPr/>
              </p:nvSpPr>
              <p:spPr>
                <a:xfrm>
                  <a:off x="5723806" y="2392348"/>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5" name="Graphic 630">
                <a:extLst>
                  <a:ext uri="{FF2B5EF4-FFF2-40B4-BE49-F238E27FC236}">
                    <a16:creationId xmlns:a16="http://schemas.microsoft.com/office/drawing/2014/main" id="{C5FB54B6-1BAC-7806-2690-75A4A262EE6E}"/>
                  </a:ext>
                </a:extLst>
              </p:cNvPr>
              <p:cNvGrpSpPr/>
              <p:nvPr/>
            </p:nvGrpSpPr>
            <p:grpSpPr>
              <a:xfrm>
                <a:off x="5736211" y="2372289"/>
                <a:ext cx="40281" cy="40187"/>
                <a:chOff x="5736211" y="2372289"/>
                <a:chExt cx="40281" cy="40187"/>
              </a:xfrm>
            </p:grpSpPr>
            <p:sp>
              <p:nvSpPr>
                <p:cNvPr id="120" name="Freeform 756">
                  <a:extLst>
                    <a:ext uri="{FF2B5EF4-FFF2-40B4-BE49-F238E27FC236}">
                      <a16:creationId xmlns:a16="http://schemas.microsoft.com/office/drawing/2014/main" id="{F2379AFD-D83D-13DD-5480-169376D6AD0D}"/>
                    </a:ext>
                  </a:extLst>
                </p:cNvPr>
                <p:cNvSpPr/>
                <p:nvPr/>
              </p:nvSpPr>
              <p:spPr>
                <a:xfrm>
                  <a:off x="5756352"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sz="1600"/>
                </a:p>
              </p:txBody>
            </p:sp>
            <p:sp>
              <p:nvSpPr>
                <p:cNvPr id="121" name="Freeform 757">
                  <a:extLst>
                    <a:ext uri="{FF2B5EF4-FFF2-40B4-BE49-F238E27FC236}">
                      <a16:creationId xmlns:a16="http://schemas.microsoft.com/office/drawing/2014/main" id="{0943912E-4947-B528-F82E-0F91EA18D0FB}"/>
                    </a:ext>
                  </a:extLst>
                </p:cNvPr>
                <p:cNvSpPr/>
                <p:nvPr/>
              </p:nvSpPr>
              <p:spPr>
                <a:xfrm>
                  <a:off x="5736211" y="2392348"/>
                  <a:ext cx="40281" cy="6964"/>
                </a:xfrm>
                <a:custGeom>
                  <a:avLst/>
                  <a:gdLst>
                    <a:gd name="connsiteX0" fmla="*/ 40281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1"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6" name="Graphic 630">
                <a:extLst>
                  <a:ext uri="{FF2B5EF4-FFF2-40B4-BE49-F238E27FC236}">
                    <a16:creationId xmlns:a16="http://schemas.microsoft.com/office/drawing/2014/main" id="{A3723845-27F0-D4F8-7B45-C396CE5E326F}"/>
                  </a:ext>
                </a:extLst>
              </p:cNvPr>
              <p:cNvGrpSpPr/>
              <p:nvPr/>
            </p:nvGrpSpPr>
            <p:grpSpPr>
              <a:xfrm>
                <a:off x="5750149" y="2372289"/>
                <a:ext cx="40211" cy="40187"/>
                <a:chOff x="5750149" y="2372289"/>
                <a:chExt cx="40211" cy="40187"/>
              </a:xfrm>
            </p:grpSpPr>
            <p:sp>
              <p:nvSpPr>
                <p:cNvPr id="118" name="Freeform 759">
                  <a:extLst>
                    <a:ext uri="{FF2B5EF4-FFF2-40B4-BE49-F238E27FC236}">
                      <a16:creationId xmlns:a16="http://schemas.microsoft.com/office/drawing/2014/main" id="{51BB8F67-D870-9FE6-CDFC-71C23E298137}"/>
                    </a:ext>
                  </a:extLst>
                </p:cNvPr>
                <p:cNvSpPr/>
                <p:nvPr/>
              </p:nvSpPr>
              <p:spPr>
                <a:xfrm>
                  <a:off x="5770220"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sz="1600"/>
                </a:p>
              </p:txBody>
            </p:sp>
            <p:sp>
              <p:nvSpPr>
                <p:cNvPr id="119" name="Freeform 760">
                  <a:extLst>
                    <a:ext uri="{FF2B5EF4-FFF2-40B4-BE49-F238E27FC236}">
                      <a16:creationId xmlns:a16="http://schemas.microsoft.com/office/drawing/2014/main" id="{4B6ED439-6127-A56C-AF40-A7A899C61D1D}"/>
                    </a:ext>
                  </a:extLst>
                </p:cNvPr>
                <p:cNvSpPr/>
                <p:nvPr/>
              </p:nvSpPr>
              <p:spPr>
                <a:xfrm>
                  <a:off x="5750149" y="2392348"/>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7" name="Graphic 630">
                <a:extLst>
                  <a:ext uri="{FF2B5EF4-FFF2-40B4-BE49-F238E27FC236}">
                    <a16:creationId xmlns:a16="http://schemas.microsoft.com/office/drawing/2014/main" id="{F10243EC-7FE4-542A-AD87-2BDB0E2065E0}"/>
                  </a:ext>
                </a:extLst>
              </p:cNvPr>
              <p:cNvGrpSpPr/>
              <p:nvPr/>
            </p:nvGrpSpPr>
            <p:grpSpPr>
              <a:xfrm>
                <a:off x="5762554" y="2372289"/>
                <a:ext cx="40281" cy="40187"/>
                <a:chOff x="5762554" y="2372289"/>
                <a:chExt cx="40281" cy="40187"/>
              </a:xfrm>
            </p:grpSpPr>
            <p:sp>
              <p:nvSpPr>
                <p:cNvPr id="116" name="Freeform 762">
                  <a:extLst>
                    <a:ext uri="{FF2B5EF4-FFF2-40B4-BE49-F238E27FC236}">
                      <a16:creationId xmlns:a16="http://schemas.microsoft.com/office/drawing/2014/main" id="{7747247E-0CD4-854E-B227-9801EEA946A9}"/>
                    </a:ext>
                  </a:extLst>
                </p:cNvPr>
                <p:cNvSpPr/>
                <p:nvPr/>
              </p:nvSpPr>
              <p:spPr>
                <a:xfrm>
                  <a:off x="5782695"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sz="1600"/>
                </a:p>
              </p:txBody>
            </p:sp>
            <p:sp>
              <p:nvSpPr>
                <p:cNvPr id="117" name="Freeform 763">
                  <a:extLst>
                    <a:ext uri="{FF2B5EF4-FFF2-40B4-BE49-F238E27FC236}">
                      <a16:creationId xmlns:a16="http://schemas.microsoft.com/office/drawing/2014/main" id="{6A257A31-B1AA-2943-EABE-474FE7913F16}"/>
                    </a:ext>
                  </a:extLst>
                </p:cNvPr>
                <p:cNvSpPr/>
                <p:nvPr/>
              </p:nvSpPr>
              <p:spPr>
                <a:xfrm>
                  <a:off x="5762554" y="2392348"/>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8" name="Graphic 630">
                <a:extLst>
                  <a:ext uri="{FF2B5EF4-FFF2-40B4-BE49-F238E27FC236}">
                    <a16:creationId xmlns:a16="http://schemas.microsoft.com/office/drawing/2014/main" id="{7ABCDAB5-6E90-84C4-FC37-C2AC420BE58C}"/>
                  </a:ext>
                </a:extLst>
              </p:cNvPr>
              <p:cNvGrpSpPr/>
              <p:nvPr/>
            </p:nvGrpSpPr>
            <p:grpSpPr>
              <a:xfrm>
                <a:off x="5782695" y="2372289"/>
                <a:ext cx="40281" cy="40187"/>
                <a:chOff x="5782695" y="2372289"/>
                <a:chExt cx="40281" cy="40187"/>
              </a:xfrm>
            </p:grpSpPr>
            <p:sp>
              <p:nvSpPr>
                <p:cNvPr id="114" name="Freeform 765">
                  <a:extLst>
                    <a:ext uri="{FF2B5EF4-FFF2-40B4-BE49-F238E27FC236}">
                      <a16:creationId xmlns:a16="http://schemas.microsoft.com/office/drawing/2014/main" id="{95F585B2-72A4-C3F8-5452-33A548D02493}"/>
                    </a:ext>
                  </a:extLst>
                </p:cNvPr>
                <p:cNvSpPr/>
                <p:nvPr/>
              </p:nvSpPr>
              <p:spPr>
                <a:xfrm>
                  <a:off x="5802836"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sz="1600"/>
                </a:p>
              </p:txBody>
            </p:sp>
            <p:sp>
              <p:nvSpPr>
                <p:cNvPr id="115" name="Freeform 766">
                  <a:extLst>
                    <a:ext uri="{FF2B5EF4-FFF2-40B4-BE49-F238E27FC236}">
                      <a16:creationId xmlns:a16="http://schemas.microsoft.com/office/drawing/2014/main" id="{2E5A8EBF-F3A5-130B-86A3-C4131428A4A4}"/>
                    </a:ext>
                  </a:extLst>
                </p:cNvPr>
                <p:cNvSpPr/>
                <p:nvPr/>
              </p:nvSpPr>
              <p:spPr>
                <a:xfrm>
                  <a:off x="5782695" y="2392348"/>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9" name="Graphic 630">
                <a:extLst>
                  <a:ext uri="{FF2B5EF4-FFF2-40B4-BE49-F238E27FC236}">
                    <a16:creationId xmlns:a16="http://schemas.microsoft.com/office/drawing/2014/main" id="{13888E01-28CE-3D6E-F489-395A03D23D5D}"/>
                  </a:ext>
                </a:extLst>
              </p:cNvPr>
              <p:cNvGrpSpPr/>
              <p:nvPr/>
            </p:nvGrpSpPr>
            <p:grpSpPr>
              <a:xfrm>
                <a:off x="5813080" y="2372289"/>
                <a:ext cx="40281" cy="40187"/>
                <a:chOff x="5813080" y="2372289"/>
                <a:chExt cx="40281" cy="40187"/>
              </a:xfrm>
            </p:grpSpPr>
            <p:sp>
              <p:nvSpPr>
                <p:cNvPr id="112" name="Freeform 768">
                  <a:extLst>
                    <a:ext uri="{FF2B5EF4-FFF2-40B4-BE49-F238E27FC236}">
                      <a16:creationId xmlns:a16="http://schemas.microsoft.com/office/drawing/2014/main" id="{DC1A2406-A8B3-EDC2-ACFF-C880B9D9BE58}"/>
                    </a:ext>
                  </a:extLst>
                </p:cNvPr>
                <p:cNvSpPr/>
                <p:nvPr/>
              </p:nvSpPr>
              <p:spPr>
                <a:xfrm>
                  <a:off x="5833221"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sz="1600"/>
                </a:p>
              </p:txBody>
            </p:sp>
            <p:sp>
              <p:nvSpPr>
                <p:cNvPr id="113" name="Freeform 769">
                  <a:extLst>
                    <a:ext uri="{FF2B5EF4-FFF2-40B4-BE49-F238E27FC236}">
                      <a16:creationId xmlns:a16="http://schemas.microsoft.com/office/drawing/2014/main" id="{361A3666-4697-F4D6-E7D2-BF6C422A6FCB}"/>
                    </a:ext>
                  </a:extLst>
                </p:cNvPr>
                <p:cNvSpPr/>
                <p:nvPr/>
              </p:nvSpPr>
              <p:spPr>
                <a:xfrm>
                  <a:off x="5813080" y="2392348"/>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0" name="Graphic 630">
                <a:extLst>
                  <a:ext uri="{FF2B5EF4-FFF2-40B4-BE49-F238E27FC236}">
                    <a16:creationId xmlns:a16="http://schemas.microsoft.com/office/drawing/2014/main" id="{BAC3BF8B-47F1-F92B-6E10-8625E34004BB}"/>
                  </a:ext>
                </a:extLst>
              </p:cNvPr>
              <p:cNvGrpSpPr/>
              <p:nvPr/>
            </p:nvGrpSpPr>
            <p:grpSpPr>
              <a:xfrm>
                <a:off x="5768408" y="2372289"/>
                <a:ext cx="40281" cy="40187"/>
                <a:chOff x="5768408" y="2372289"/>
                <a:chExt cx="40281" cy="40187"/>
              </a:xfrm>
            </p:grpSpPr>
            <p:sp>
              <p:nvSpPr>
                <p:cNvPr id="110" name="Freeform 771">
                  <a:extLst>
                    <a:ext uri="{FF2B5EF4-FFF2-40B4-BE49-F238E27FC236}">
                      <a16:creationId xmlns:a16="http://schemas.microsoft.com/office/drawing/2014/main" id="{C303D29D-851C-5CED-7706-FD3E1E416E7E}"/>
                    </a:ext>
                  </a:extLst>
                </p:cNvPr>
                <p:cNvSpPr/>
                <p:nvPr/>
              </p:nvSpPr>
              <p:spPr>
                <a:xfrm>
                  <a:off x="5788549"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sz="1600"/>
                </a:p>
              </p:txBody>
            </p:sp>
            <p:sp>
              <p:nvSpPr>
                <p:cNvPr id="111" name="Freeform 772">
                  <a:extLst>
                    <a:ext uri="{FF2B5EF4-FFF2-40B4-BE49-F238E27FC236}">
                      <a16:creationId xmlns:a16="http://schemas.microsoft.com/office/drawing/2014/main" id="{CFF9606A-4467-8AFE-5370-DD87539937D3}"/>
                    </a:ext>
                  </a:extLst>
                </p:cNvPr>
                <p:cNvSpPr/>
                <p:nvPr/>
              </p:nvSpPr>
              <p:spPr>
                <a:xfrm>
                  <a:off x="5768408" y="2392348"/>
                  <a:ext cx="40281" cy="6964"/>
                </a:xfrm>
                <a:custGeom>
                  <a:avLst/>
                  <a:gdLst>
                    <a:gd name="connsiteX0" fmla="*/ 40281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1"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1" name="Graphic 630">
                <a:extLst>
                  <a:ext uri="{FF2B5EF4-FFF2-40B4-BE49-F238E27FC236}">
                    <a16:creationId xmlns:a16="http://schemas.microsoft.com/office/drawing/2014/main" id="{9078FBEA-67B1-360A-B600-E06D807CB6C7}"/>
                  </a:ext>
                </a:extLst>
              </p:cNvPr>
              <p:cNvGrpSpPr/>
              <p:nvPr/>
            </p:nvGrpSpPr>
            <p:grpSpPr>
              <a:xfrm>
                <a:off x="5853362" y="2372289"/>
                <a:ext cx="40211" cy="40187"/>
                <a:chOff x="5853362" y="2372289"/>
                <a:chExt cx="40211" cy="40187"/>
              </a:xfrm>
            </p:grpSpPr>
            <p:sp>
              <p:nvSpPr>
                <p:cNvPr id="108" name="Freeform 774">
                  <a:extLst>
                    <a:ext uri="{FF2B5EF4-FFF2-40B4-BE49-F238E27FC236}">
                      <a16:creationId xmlns:a16="http://schemas.microsoft.com/office/drawing/2014/main" id="{DED2BBC7-5226-73BB-FDE2-1EFD1E7BE4D3}"/>
                    </a:ext>
                  </a:extLst>
                </p:cNvPr>
                <p:cNvSpPr/>
                <p:nvPr/>
              </p:nvSpPr>
              <p:spPr>
                <a:xfrm>
                  <a:off x="5873433"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sz="1600"/>
                </a:p>
              </p:txBody>
            </p:sp>
            <p:sp>
              <p:nvSpPr>
                <p:cNvPr id="109" name="Freeform 775">
                  <a:extLst>
                    <a:ext uri="{FF2B5EF4-FFF2-40B4-BE49-F238E27FC236}">
                      <a16:creationId xmlns:a16="http://schemas.microsoft.com/office/drawing/2014/main" id="{AD1390DF-8C99-0483-2EC4-A3B29E280619}"/>
                    </a:ext>
                  </a:extLst>
                </p:cNvPr>
                <p:cNvSpPr/>
                <p:nvPr/>
              </p:nvSpPr>
              <p:spPr>
                <a:xfrm>
                  <a:off x="5853362" y="2392348"/>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2" name="Graphic 630">
                <a:extLst>
                  <a:ext uri="{FF2B5EF4-FFF2-40B4-BE49-F238E27FC236}">
                    <a16:creationId xmlns:a16="http://schemas.microsoft.com/office/drawing/2014/main" id="{66EA4C1A-5B0E-4C70-1581-55E82A66E0D2}"/>
                  </a:ext>
                </a:extLst>
              </p:cNvPr>
              <p:cNvGrpSpPr/>
              <p:nvPr/>
            </p:nvGrpSpPr>
            <p:grpSpPr>
              <a:xfrm>
                <a:off x="5883399" y="2372289"/>
                <a:ext cx="40281" cy="40187"/>
                <a:chOff x="5883399" y="2372289"/>
                <a:chExt cx="40281" cy="40187"/>
              </a:xfrm>
            </p:grpSpPr>
            <p:sp>
              <p:nvSpPr>
                <p:cNvPr id="106" name="Freeform 777">
                  <a:extLst>
                    <a:ext uri="{FF2B5EF4-FFF2-40B4-BE49-F238E27FC236}">
                      <a16:creationId xmlns:a16="http://schemas.microsoft.com/office/drawing/2014/main" id="{AA39FC04-9E44-564D-0AE4-AF3896DE6F36}"/>
                    </a:ext>
                  </a:extLst>
                </p:cNvPr>
                <p:cNvSpPr/>
                <p:nvPr/>
              </p:nvSpPr>
              <p:spPr>
                <a:xfrm>
                  <a:off x="5903540"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sz="1600"/>
                </a:p>
              </p:txBody>
            </p:sp>
            <p:sp>
              <p:nvSpPr>
                <p:cNvPr id="107" name="Freeform 778">
                  <a:extLst>
                    <a:ext uri="{FF2B5EF4-FFF2-40B4-BE49-F238E27FC236}">
                      <a16:creationId xmlns:a16="http://schemas.microsoft.com/office/drawing/2014/main" id="{5589E0F5-29F0-4986-B3DA-F8519B9BE457}"/>
                    </a:ext>
                  </a:extLst>
                </p:cNvPr>
                <p:cNvSpPr/>
                <p:nvPr/>
              </p:nvSpPr>
              <p:spPr>
                <a:xfrm>
                  <a:off x="5883399" y="2392348"/>
                  <a:ext cx="40281" cy="6964"/>
                </a:xfrm>
                <a:custGeom>
                  <a:avLst/>
                  <a:gdLst>
                    <a:gd name="connsiteX0" fmla="*/ 40281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1"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3" name="Graphic 630">
                <a:extLst>
                  <a:ext uri="{FF2B5EF4-FFF2-40B4-BE49-F238E27FC236}">
                    <a16:creationId xmlns:a16="http://schemas.microsoft.com/office/drawing/2014/main" id="{7B2BF162-520C-9BB8-5759-92269F36AE3F}"/>
                  </a:ext>
                </a:extLst>
              </p:cNvPr>
              <p:cNvGrpSpPr/>
              <p:nvPr/>
            </p:nvGrpSpPr>
            <p:grpSpPr>
              <a:xfrm>
                <a:off x="6371795" y="2372289"/>
                <a:ext cx="40211" cy="40187"/>
                <a:chOff x="6371795" y="2372289"/>
                <a:chExt cx="40211" cy="40187"/>
              </a:xfrm>
            </p:grpSpPr>
            <p:sp>
              <p:nvSpPr>
                <p:cNvPr id="104" name="Freeform 780">
                  <a:extLst>
                    <a:ext uri="{FF2B5EF4-FFF2-40B4-BE49-F238E27FC236}">
                      <a16:creationId xmlns:a16="http://schemas.microsoft.com/office/drawing/2014/main" id="{FED66CF2-3951-5FCB-0BF5-6EF30D348485}"/>
                    </a:ext>
                  </a:extLst>
                </p:cNvPr>
                <p:cNvSpPr/>
                <p:nvPr/>
              </p:nvSpPr>
              <p:spPr>
                <a:xfrm>
                  <a:off x="6391866"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sz="1600"/>
                </a:p>
              </p:txBody>
            </p:sp>
            <p:sp>
              <p:nvSpPr>
                <p:cNvPr id="105" name="Freeform 781">
                  <a:extLst>
                    <a:ext uri="{FF2B5EF4-FFF2-40B4-BE49-F238E27FC236}">
                      <a16:creationId xmlns:a16="http://schemas.microsoft.com/office/drawing/2014/main" id="{94E4653D-0B81-DCC5-D442-69A9A1A916A1}"/>
                    </a:ext>
                  </a:extLst>
                </p:cNvPr>
                <p:cNvSpPr/>
                <p:nvPr/>
              </p:nvSpPr>
              <p:spPr>
                <a:xfrm>
                  <a:off x="6371795" y="2392348"/>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4" name="Graphic 630">
                <a:extLst>
                  <a:ext uri="{FF2B5EF4-FFF2-40B4-BE49-F238E27FC236}">
                    <a16:creationId xmlns:a16="http://schemas.microsoft.com/office/drawing/2014/main" id="{318440DD-BBA7-A17B-0E37-9084174B85FA}"/>
                  </a:ext>
                </a:extLst>
              </p:cNvPr>
              <p:cNvGrpSpPr/>
              <p:nvPr/>
            </p:nvGrpSpPr>
            <p:grpSpPr>
              <a:xfrm>
                <a:off x="6878311" y="2372289"/>
                <a:ext cx="40281" cy="40187"/>
                <a:chOff x="6878311" y="2372289"/>
                <a:chExt cx="40281" cy="40187"/>
              </a:xfrm>
            </p:grpSpPr>
            <p:sp>
              <p:nvSpPr>
                <p:cNvPr id="102" name="Freeform 783">
                  <a:extLst>
                    <a:ext uri="{FF2B5EF4-FFF2-40B4-BE49-F238E27FC236}">
                      <a16:creationId xmlns:a16="http://schemas.microsoft.com/office/drawing/2014/main" id="{21194D5F-5A84-8BB8-CFE5-1ADF0ED8AB5B}"/>
                    </a:ext>
                  </a:extLst>
                </p:cNvPr>
                <p:cNvSpPr/>
                <p:nvPr/>
              </p:nvSpPr>
              <p:spPr>
                <a:xfrm>
                  <a:off x="6898451"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sz="1600"/>
                </a:p>
              </p:txBody>
            </p:sp>
            <p:sp>
              <p:nvSpPr>
                <p:cNvPr id="103" name="Freeform 784">
                  <a:extLst>
                    <a:ext uri="{FF2B5EF4-FFF2-40B4-BE49-F238E27FC236}">
                      <a16:creationId xmlns:a16="http://schemas.microsoft.com/office/drawing/2014/main" id="{4F6D7A8E-4BDA-D843-6D8D-2A922A66842F}"/>
                    </a:ext>
                  </a:extLst>
                </p:cNvPr>
                <p:cNvSpPr/>
                <p:nvPr/>
              </p:nvSpPr>
              <p:spPr>
                <a:xfrm>
                  <a:off x="6878311" y="2392348"/>
                  <a:ext cx="40281" cy="6964"/>
                </a:xfrm>
                <a:custGeom>
                  <a:avLst/>
                  <a:gdLst>
                    <a:gd name="connsiteX0" fmla="*/ 40281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1"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5" name="Graphic 630">
                <a:extLst>
                  <a:ext uri="{FF2B5EF4-FFF2-40B4-BE49-F238E27FC236}">
                    <a16:creationId xmlns:a16="http://schemas.microsoft.com/office/drawing/2014/main" id="{FD277138-01E7-5DE4-83F2-3178DFD94623}"/>
                  </a:ext>
                </a:extLst>
              </p:cNvPr>
              <p:cNvGrpSpPr/>
              <p:nvPr/>
            </p:nvGrpSpPr>
            <p:grpSpPr>
              <a:xfrm>
                <a:off x="6798793" y="2372289"/>
                <a:ext cx="40281" cy="40187"/>
                <a:chOff x="6798793" y="2372289"/>
                <a:chExt cx="40281" cy="40187"/>
              </a:xfrm>
            </p:grpSpPr>
            <p:sp>
              <p:nvSpPr>
                <p:cNvPr id="100" name="Freeform 786">
                  <a:extLst>
                    <a:ext uri="{FF2B5EF4-FFF2-40B4-BE49-F238E27FC236}">
                      <a16:creationId xmlns:a16="http://schemas.microsoft.com/office/drawing/2014/main" id="{5F50608A-B9D0-919D-16D2-1AB21406DC78}"/>
                    </a:ext>
                  </a:extLst>
                </p:cNvPr>
                <p:cNvSpPr/>
                <p:nvPr/>
              </p:nvSpPr>
              <p:spPr>
                <a:xfrm>
                  <a:off x="6818934"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sz="1600"/>
                </a:p>
              </p:txBody>
            </p:sp>
            <p:sp>
              <p:nvSpPr>
                <p:cNvPr id="101" name="Freeform 787">
                  <a:extLst>
                    <a:ext uri="{FF2B5EF4-FFF2-40B4-BE49-F238E27FC236}">
                      <a16:creationId xmlns:a16="http://schemas.microsoft.com/office/drawing/2014/main" id="{CA3736AA-7ACF-A162-7728-77DCF14AD45D}"/>
                    </a:ext>
                  </a:extLst>
                </p:cNvPr>
                <p:cNvSpPr/>
                <p:nvPr/>
              </p:nvSpPr>
              <p:spPr>
                <a:xfrm>
                  <a:off x="6798793" y="2392348"/>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6" name="Graphic 630">
                <a:extLst>
                  <a:ext uri="{FF2B5EF4-FFF2-40B4-BE49-F238E27FC236}">
                    <a16:creationId xmlns:a16="http://schemas.microsoft.com/office/drawing/2014/main" id="{9F2B1C2D-F617-6E76-F6E7-314844324DBA}"/>
                  </a:ext>
                </a:extLst>
              </p:cNvPr>
              <p:cNvGrpSpPr/>
              <p:nvPr/>
            </p:nvGrpSpPr>
            <p:grpSpPr>
              <a:xfrm>
                <a:off x="6778652" y="2372289"/>
                <a:ext cx="40281" cy="40187"/>
                <a:chOff x="6778652" y="2372289"/>
                <a:chExt cx="40281" cy="40187"/>
              </a:xfrm>
            </p:grpSpPr>
            <p:sp>
              <p:nvSpPr>
                <p:cNvPr id="98" name="Freeform 789">
                  <a:extLst>
                    <a:ext uri="{FF2B5EF4-FFF2-40B4-BE49-F238E27FC236}">
                      <a16:creationId xmlns:a16="http://schemas.microsoft.com/office/drawing/2014/main" id="{95FC5547-A489-F017-1B06-D036BE6D5D19}"/>
                    </a:ext>
                  </a:extLst>
                </p:cNvPr>
                <p:cNvSpPr/>
                <p:nvPr/>
              </p:nvSpPr>
              <p:spPr>
                <a:xfrm>
                  <a:off x="6798793"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sz="1600"/>
                </a:p>
              </p:txBody>
            </p:sp>
            <p:sp>
              <p:nvSpPr>
                <p:cNvPr id="99" name="Freeform 790">
                  <a:extLst>
                    <a:ext uri="{FF2B5EF4-FFF2-40B4-BE49-F238E27FC236}">
                      <a16:creationId xmlns:a16="http://schemas.microsoft.com/office/drawing/2014/main" id="{FF32B27F-34DF-87FC-63F1-2789BB968CEF}"/>
                    </a:ext>
                  </a:extLst>
                </p:cNvPr>
                <p:cNvSpPr/>
                <p:nvPr/>
              </p:nvSpPr>
              <p:spPr>
                <a:xfrm>
                  <a:off x="6778652" y="2392348"/>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7" name="Graphic 630">
                <a:extLst>
                  <a:ext uri="{FF2B5EF4-FFF2-40B4-BE49-F238E27FC236}">
                    <a16:creationId xmlns:a16="http://schemas.microsoft.com/office/drawing/2014/main" id="{8066E0D5-9239-6A14-0273-1A64AF01A41D}"/>
                  </a:ext>
                </a:extLst>
              </p:cNvPr>
              <p:cNvGrpSpPr/>
              <p:nvPr/>
            </p:nvGrpSpPr>
            <p:grpSpPr>
              <a:xfrm>
                <a:off x="6697392" y="2372289"/>
                <a:ext cx="40281" cy="40187"/>
                <a:chOff x="6697392" y="2372289"/>
                <a:chExt cx="40281" cy="40187"/>
              </a:xfrm>
            </p:grpSpPr>
            <p:sp>
              <p:nvSpPr>
                <p:cNvPr id="96" name="Freeform 792">
                  <a:extLst>
                    <a:ext uri="{FF2B5EF4-FFF2-40B4-BE49-F238E27FC236}">
                      <a16:creationId xmlns:a16="http://schemas.microsoft.com/office/drawing/2014/main" id="{A7AD95F0-FBD5-15E1-9714-8A913F310F5D}"/>
                    </a:ext>
                  </a:extLst>
                </p:cNvPr>
                <p:cNvSpPr/>
                <p:nvPr/>
              </p:nvSpPr>
              <p:spPr>
                <a:xfrm>
                  <a:off x="6717533"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sz="1600"/>
                </a:p>
              </p:txBody>
            </p:sp>
            <p:sp>
              <p:nvSpPr>
                <p:cNvPr id="97" name="Freeform 793">
                  <a:extLst>
                    <a:ext uri="{FF2B5EF4-FFF2-40B4-BE49-F238E27FC236}">
                      <a16:creationId xmlns:a16="http://schemas.microsoft.com/office/drawing/2014/main" id="{62D8650D-4C74-2D96-1A6C-F3B6B936425E}"/>
                    </a:ext>
                  </a:extLst>
                </p:cNvPr>
                <p:cNvSpPr/>
                <p:nvPr/>
              </p:nvSpPr>
              <p:spPr>
                <a:xfrm>
                  <a:off x="6697392" y="2392348"/>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8" name="Graphic 630">
                <a:extLst>
                  <a:ext uri="{FF2B5EF4-FFF2-40B4-BE49-F238E27FC236}">
                    <a16:creationId xmlns:a16="http://schemas.microsoft.com/office/drawing/2014/main" id="{637027A8-EDB1-0C0E-10D7-3CA4E334686A}"/>
                  </a:ext>
                </a:extLst>
              </p:cNvPr>
              <p:cNvGrpSpPr/>
              <p:nvPr/>
            </p:nvGrpSpPr>
            <p:grpSpPr>
              <a:xfrm>
                <a:off x="6677251" y="2372289"/>
                <a:ext cx="40281" cy="40187"/>
                <a:chOff x="6677251" y="2372289"/>
                <a:chExt cx="40281" cy="40187"/>
              </a:xfrm>
            </p:grpSpPr>
            <p:sp>
              <p:nvSpPr>
                <p:cNvPr id="94" name="Freeform 795">
                  <a:extLst>
                    <a:ext uri="{FF2B5EF4-FFF2-40B4-BE49-F238E27FC236}">
                      <a16:creationId xmlns:a16="http://schemas.microsoft.com/office/drawing/2014/main" id="{4DC03754-8D31-F092-3F80-369C28A13FAA}"/>
                    </a:ext>
                  </a:extLst>
                </p:cNvPr>
                <p:cNvSpPr/>
                <p:nvPr/>
              </p:nvSpPr>
              <p:spPr>
                <a:xfrm>
                  <a:off x="6697392"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sz="1600"/>
                </a:p>
              </p:txBody>
            </p:sp>
            <p:sp>
              <p:nvSpPr>
                <p:cNvPr id="95" name="Freeform 796">
                  <a:extLst>
                    <a:ext uri="{FF2B5EF4-FFF2-40B4-BE49-F238E27FC236}">
                      <a16:creationId xmlns:a16="http://schemas.microsoft.com/office/drawing/2014/main" id="{E49141C9-9273-A10D-D403-AE1A78E5C9D9}"/>
                    </a:ext>
                  </a:extLst>
                </p:cNvPr>
                <p:cNvSpPr/>
                <p:nvPr/>
              </p:nvSpPr>
              <p:spPr>
                <a:xfrm>
                  <a:off x="6677251" y="2392348"/>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9" name="Graphic 630">
                <a:extLst>
                  <a:ext uri="{FF2B5EF4-FFF2-40B4-BE49-F238E27FC236}">
                    <a16:creationId xmlns:a16="http://schemas.microsoft.com/office/drawing/2014/main" id="{9E477831-3B78-109C-956F-EAB5E8C9DD67}"/>
                  </a:ext>
                </a:extLst>
              </p:cNvPr>
              <p:cNvGrpSpPr/>
              <p:nvPr/>
            </p:nvGrpSpPr>
            <p:grpSpPr>
              <a:xfrm>
                <a:off x="6746664" y="2372289"/>
                <a:ext cx="40281" cy="40187"/>
                <a:chOff x="6746664" y="2372289"/>
                <a:chExt cx="40281" cy="40187"/>
              </a:xfrm>
            </p:grpSpPr>
            <p:sp>
              <p:nvSpPr>
                <p:cNvPr id="92" name="Freeform 798">
                  <a:extLst>
                    <a:ext uri="{FF2B5EF4-FFF2-40B4-BE49-F238E27FC236}">
                      <a16:creationId xmlns:a16="http://schemas.microsoft.com/office/drawing/2014/main" id="{198F4AD2-DD2A-6EDB-00CD-CF48DC664D43}"/>
                    </a:ext>
                  </a:extLst>
                </p:cNvPr>
                <p:cNvSpPr/>
                <p:nvPr/>
              </p:nvSpPr>
              <p:spPr>
                <a:xfrm>
                  <a:off x="6766805"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sz="1600"/>
                </a:p>
              </p:txBody>
            </p:sp>
            <p:sp>
              <p:nvSpPr>
                <p:cNvPr id="93" name="Freeform 799">
                  <a:extLst>
                    <a:ext uri="{FF2B5EF4-FFF2-40B4-BE49-F238E27FC236}">
                      <a16:creationId xmlns:a16="http://schemas.microsoft.com/office/drawing/2014/main" id="{250A5D0D-EA1D-10C9-2548-93C0D5E08448}"/>
                    </a:ext>
                  </a:extLst>
                </p:cNvPr>
                <p:cNvSpPr/>
                <p:nvPr/>
              </p:nvSpPr>
              <p:spPr>
                <a:xfrm>
                  <a:off x="6746664" y="2392348"/>
                  <a:ext cx="40281" cy="6964"/>
                </a:xfrm>
                <a:custGeom>
                  <a:avLst/>
                  <a:gdLst>
                    <a:gd name="connsiteX0" fmla="*/ 40281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1"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80" name="Graphic 630">
                <a:extLst>
                  <a:ext uri="{FF2B5EF4-FFF2-40B4-BE49-F238E27FC236}">
                    <a16:creationId xmlns:a16="http://schemas.microsoft.com/office/drawing/2014/main" id="{338F6F07-5522-D078-1FF6-F2376B3968D6}"/>
                  </a:ext>
                </a:extLst>
              </p:cNvPr>
              <p:cNvGrpSpPr/>
              <p:nvPr/>
            </p:nvGrpSpPr>
            <p:grpSpPr>
              <a:xfrm>
                <a:off x="6717533" y="2372289"/>
                <a:ext cx="40211" cy="40187"/>
                <a:chOff x="6717533" y="2372289"/>
                <a:chExt cx="40211" cy="40187"/>
              </a:xfrm>
            </p:grpSpPr>
            <p:sp>
              <p:nvSpPr>
                <p:cNvPr id="90" name="Freeform 801">
                  <a:extLst>
                    <a:ext uri="{FF2B5EF4-FFF2-40B4-BE49-F238E27FC236}">
                      <a16:creationId xmlns:a16="http://schemas.microsoft.com/office/drawing/2014/main" id="{A0A5D0B6-C2B3-C4E5-F552-AD211BDCFF86}"/>
                    </a:ext>
                  </a:extLst>
                </p:cNvPr>
                <p:cNvSpPr/>
                <p:nvPr/>
              </p:nvSpPr>
              <p:spPr>
                <a:xfrm>
                  <a:off x="6737674"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sz="1600"/>
                </a:p>
              </p:txBody>
            </p:sp>
            <p:sp>
              <p:nvSpPr>
                <p:cNvPr id="91" name="Freeform 802">
                  <a:extLst>
                    <a:ext uri="{FF2B5EF4-FFF2-40B4-BE49-F238E27FC236}">
                      <a16:creationId xmlns:a16="http://schemas.microsoft.com/office/drawing/2014/main" id="{FEFF83D6-AAC0-B5D2-1F76-6BE79C7B48D3}"/>
                    </a:ext>
                  </a:extLst>
                </p:cNvPr>
                <p:cNvSpPr/>
                <p:nvPr/>
              </p:nvSpPr>
              <p:spPr>
                <a:xfrm>
                  <a:off x="6717533" y="2392348"/>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81" name="Graphic 630">
                <a:extLst>
                  <a:ext uri="{FF2B5EF4-FFF2-40B4-BE49-F238E27FC236}">
                    <a16:creationId xmlns:a16="http://schemas.microsoft.com/office/drawing/2014/main" id="{BF3B702B-4E4E-EC9C-72DE-544C7FF30051}"/>
                  </a:ext>
                </a:extLst>
              </p:cNvPr>
              <p:cNvGrpSpPr/>
              <p:nvPr/>
            </p:nvGrpSpPr>
            <p:grpSpPr>
              <a:xfrm>
                <a:off x="5792940" y="2372289"/>
                <a:ext cx="40281" cy="40187"/>
                <a:chOff x="5792940" y="2372289"/>
                <a:chExt cx="40281" cy="40187"/>
              </a:xfrm>
            </p:grpSpPr>
            <p:sp>
              <p:nvSpPr>
                <p:cNvPr id="88" name="Freeform 804">
                  <a:extLst>
                    <a:ext uri="{FF2B5EF4-FFF2-40B4-BE49-F238E27FC236}">
                      <a16:creationId xmlns:a16="http://schemas.microsoft.com/office/drawing/2014/main" id="{8C9BF6C2-6634-95CA-1931-0A5A49F71CD1}"/>
                    </a:ext>
                  </a:extLst>
                </p:cNvPr>
                <p:cNvSpPr/>
                <p:nvPr/>
              </p:nvSpPr>
              <p:spPr>
                <a:xfrm>
                  <a:off x="5813080"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sz="1600"/>
                </a:p>
              </p:txBody>
            </p:sp>
            <p:sp>
              <p:nvSpPr>
                <p:cNvPr id="89" name="Freeform 805">
                  <a:extLst>
                    <a:ext uri="{FF2B5EF4-FFF2-40B4-BE49-F238E27FC236}">
                      <a16:creationId xmlns:a16="http://schemas.microsoft.com/office/drawing/2014/main" id="{46BDE2AD-7BA0-0DD2-90F7-D0A4DDBE85F9}"/>
                    </a:ext>
                  </a:extLst>
                </p:cNvPr>
                <p:cNvSpPr/>
                <p:nvPr/>
              </p:nvSpPr>
              <p:spPr>
                <a:xfrm>
                  <a:off x="5792940" y="2392348"/>
                  <a:ext cx="40281" cy="6964"/>
                </a:xfrm>
                <a:custGeom>
                  <a:avLst/>
                  <a:gdLst>
                    <a:gd name="connsiteX0" fmla="*/ 40282 w 40281"/>
                    <a:gd name="connsiteY0" fmla="*/ 0 h 6964"/>
                    <a:gd name="connsiteX1" fmla="*/ 0 w 40281"/>
                    <a:gd name="connsiteY1" fmla="*/ 0 h 6964"/>
                  </a:gdLst>
                  <a:ahLst/>
                  <a:cxnLst>
                    <a:cxn ang="0">
                      <a:pos x="connsiteX0" y="connsiteY0"/>
                    </a:cxn>
                    <a:cxn ang="0">
                      <a:pos x="connsiteX1" y="connsiteY1"/>
                    </a:cxn>
                  </a:cxnLst>
                  <a:rect l="l" t="t" r="r" b="b"/>
                  <a:pathLst>
                    <a:path w="40281" h="6964">
                      <a:moveTo>
                        <a:pt x="4028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82" name="Graphic 630">
                <a:extLst>
                  <a:ext uri="{FF2B5EF4-FFF2-40B4-BE49-F238E27FC236}">
                    <a16:creationId xmlns:a16="http://schemas.microsoft.com/office/drawing/2014/main" id="{18657816-902B-C42E-3C34-C38E495F72C0}"/>
                  </a:ext>
                </a:extLst>
              </p:cNvPr>
              <p:cNvGrpSpPr/>
              <p:nvPr/>
            </p:nvGrpSpPr>
            <p:grpSpPr>
              <a:xfrm>
                <a:off x="5822977" y="2372289"/>
                <a:ext cx="40211" cy="40187"/>
                <a:chOff x="5822977" y="2372289"/>
                <a:chExt cx="40211" cy="40187"/>
              </a:xfrm>
            </p:grpSpPr>
            <p:sp>
              <p:nvSpPr>
                <p:cNvPr id="86" name="Freeform 807">
                  <a:extLst>
                    <a:ext uri="{FF2B5EF4-FFF2-40B4-BE49-F238E27FC236}">
                      <a16:creationId xmlns:a16="http://schemas.microsoft.com/office/drawing/2014/main" id="{7801ED45-3CED-7DFA-A4A8-021C15EDF5FB}"/>
                    </a:ext>
                  </a:extLst>
                </p:cNvPr>
                <p:cNvSpPr/>
                <p:nvPr/>
              </p:nvSpPr>
              <p:spPr>
                <a:xfrm>
                  <a:off x="5843048"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sz="1600"/>
                </a:p>
              </p:txBody>
            </p:sp>
            <p:sp>
              <p:nvSpPr>
                <p:cNvPr id="87" name="Freeform 808">
                  <a:extLst>
                    <a:ext uri="{FF2B5EF4-FFF2-40B4-BE49-F238E27FC236}">
                      <a16:creationId xmlns:a16="http://schemas.microsoft.com/office/drawing/2014/main" id="{1A5D724C-E037-C5C3-BF47-966A2644B2C0}"/>
                    </a:ext>
                  </a:extLst>
                </p:cNvPr>
                <p:cNvSpPr/>
                <p:nvPr/>
              </p:nvSpPr>
              <p:spPr>
                <a:xfrm>
                  <a:off x="5822977" y="2392348"/>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83" name="Graphic 630">
                <a:extLst>
                  <a:ext uri="{FF2B5EF4-FFF2-40B4-BE49-F238E27FC236}">
                    <a16:creationId xmlns:a16="http://schemas.microsoft.com/office/drawing/2014/main" id="{216D53E6-0A29-E2ED-05F1-97B97D34BA0A}"/>
                  </a:ext>
                </a:extLst>
              </p:cNvPr>
              <p:cNvGrpSpPr/>
              <p:nvPr/>
            </p:nvGrpSpPr>
            <p:grpSpPr>
              <a:xfrm>
                <a:off x="5802836" y="2372289"/>
                <a:ext cx="40211" cy="40187"/>
                <a:chOff x="5802836" y="2372289"/>
                <a:chExt cx="40211" cy="40187"/>
              </a:xfrm>
            </p:grpSpPr>
            <p:sp>
              <p:nvSpPr>
                <p:cNvPr id="84" name="Freeform 810">
                  <a:extLst>
                    <a:ext uri="{FF2B5EF4-FFF2-40B4-BE49-F238E27FC236}">
                      <a16:creationId xmlns:a16="http://schemas.microsoft.com/office/drawing/2014/main" id="{3FFEC768-193F-AB85-B35A-4177C67616F9}"/>
                    </a:ext>
                  </a:extLst>
                </p:cNvPr>
                <p:cNvSpPr/>
                <p:nvPr/>
              </p:nvSpPr>
              <p:spPr>
                <a:xfrm>
                  <a:off x="5822977" y="2372289"/>
                  <a:ext cx="6969" cy="40187"/>
                </a:xfrm>
                <a:custGeom>
                  <a:avLst/>
                  <a:gdLst>
                    <a:gd name="connsiteX0" fmla="*/ 0 w 6969"/>
                    <a:gd name="connsiteY0" fmla="*/ 0 h 40187"/>
                    <a:gd name="connsiteX1" fmla="*/ 0 w 6969"/>
                    <a:gd name="connsiteY1" fmla="*/ 40187 h 40187"/>
                  </a:gdLst>
                  <a:ahLst/>
                  <a:cxnLst>
                    <a:cxn ang="0">
                      <a:pos x="connsiteX0" y="connsiteY0"/>
                    </a:cxn>
                    <a:cxn ang="0">
                      <a:pos x="connsiteX1" y="connsiteY1"/>
                    </a:cxn>
                  </a:cxnLst>
                  <a:rect l="l" t="t" r="r" b="b"/>
                  <a:pathLst>
                    <a:path w="6969" h="40187">
                      <a:moveTo>
                        <a:pt x="0" y="0"/>
                      </a:moveTo>
                      <a:lnTo>
                        <a:pt x="0" y="40187"/>
                      </a:lnTo>
                    </a:path>
                  </a:pathLst>
                </a:custGeom>
                <a:ln w="19050" cap="sq">
                  <a:solidFill>
                    <a:srgbClr val="00A2E1"/>
                  </a:solidFill>
                  <a:prstDash val="solid"/>
                  <a:miter/>
                </a:ln>
              </p:spPr>
              <p:txBody>
                <a:bodyPr rtlCol="0" anchor="ctr"/>
                <a:lstStyle/>
                <a:p>
                  <a:pPr rtl="0"/>
                  <a:endParaRPr lang="en-ES" sz="1600"/>
                </a:p>
              </p:txBody>
            </p:sp>
            <p:sp>
              <p:nvSpPr>
                <p:cNvPr id="85" name="Freeform 811">
                  <a:extLst>
                    <a:ext uri="{FF2B5EF4-FFF2-40B4-BE49-F238E27FC236}">
                      <a16:creationId xmlns:a16="http://schemas.microsoft.com/office/drawing/2014/main" id="{516B250D-DE46-5F3C-5033-E6EC0D48A80D}"/>
                    </a:ext>
                  </a:extLst>
                </p:cNvPr>
                <p:cNvSpPr/>
                <p:nvPr/>
              </p:nvSpPr>
              <p:spPr>
                <a:xfrm>
                  <a:off x="5802836" y="2392348"/>
                  <a:ext cx="40211" cy="6964"/>
                </a:xfrm>
                <a:custGeom>
                  <a:avLst/>
                  <a:gdLst>
                    <a:gd name="connsiteX0" fmla="*/ 40212 w 40211"/>
                    <a:gd name="connsiteY0" fmla="*/ 0 h 6964"/>
                    <a:gd name="connsiteX1" fmla="*/ 0 w 40211"/>
                    <a:gd name="connsiteY1" fmla="*/ 0 h 6964"/>
                  </a:gdLst>
                  <a:ahLst/>
                  <a:cxnLst>
                    <a:cxn ang="0">
                      <a:pos x="connsiteX0" y="connsiteY0"/>
                    </a:cxn>
                    <a:cxn ang="0">
                      <a:pos x="connsiteX1" y="connsiteY1"/>
                    </a:cxn>
                  </a:cxnLst>
                  <a:rect l="l" t="t" r="r" b="b"/>
                  <a:pathLst>
                    <a:path w="40211" h="6964">
                      <a:moveTo>
                        <a:pt x="40212" y="0"/>
                      </a:moveTo>
                      <a:lnTo>
                        <a:pt x="0" y="0"/>
                      </a:lnTo>
                    </a:path>
                  </a:pathLst>
                </a:custGeom>
                <a:ln w="19050" cap="sq">
                  <a:solidFill>
                    <a:srgbClr val="00A2E1"/>
                  </a:solidFill>
                  <a:prstDash val="solid"/>
                  <a:miter/>
                </a:ln>
              </p:spPr>
              <p:txBody>
                <a:bodyPr rtlCol="0" anchor="ctr"/>
                <a:lstStyle/>
                <a:p>
                  <a:pPr rtl="0"/>
                  <a:endParaRPr lang="en-ES" sz="1600"/>
                </a:p>
              </p:txBody>
            </p:sp>
          </p:grpSp>
        </p:grpSp>
      </p:grpSp>
    </p:spTree>
    <p:extLst>
      <p:ext uri="{BB962C8B-B14F-4D97-AF65-F5344CB8AC3E}">
        <p14:creationId xmlns:p14="http://schemas.microsoft.com/office/powerpoint/2010/main" val="38512079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E3F8A5-F480-E65A-4AEF-8A47D6C285DC}"/>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82FCCFA-5FA9-DA3D-EC1C-A2A130C64AE6}"/>
              </a:ext>
            </a:extLst>
          </p:cNvPr>
          <p:cNvSpPr>
            <a:spLocks noGrp="1"/>
          </p:cNvSpPr>
          <p:nvPr>
            <p:ph type="title"/>
          </p:nvPr>
        </p:nvSpPr>
        <p:spPr>
          <a:xfrm>
            <a:off x="304799" y="107693"/>
            <a:ext cx="11813059" cy="939801"/>
          </a:xfrm>
        </p:spPr>
        <p:txBody>
          <a:bodyPr rtlCol="0"/>
          <a:lstStyle/>
          <a:p>
            <a:pPr rtl="0"/>
            <a:r>
              <a:rPr lang="ja-jp" noProof="0">
                <a:latin typeface="+mn-lt"/>
              </a:rPr>
              <a:t>LBA66：完全切除後IB～IIIB期ALK陽性非小細胞肺癌患者に対するアジュバント療法としてのエンサルチニブ：第III相無作為化ELEVATE試験 - Yue D他</a:t>
            </a:r>
          </a:p>
        </p:txBody>
      </p:sp>
      <p:sp>
        <p:nvSpPr>
          <p:cNvPr id="29" name="Content Placeholder 7">
            <a:extLst>
              <a:ext uri="{FF2B5EF4-FFF2-40B4-BE49-F238E27FC236}">
                <a16:creationId xmlns:a16="http://schemas.microsoft.com/office/drawing/2014/main" id="{8C4519C9-5350-5512-AA5C-278EE50F8586}"/>
              </a:ext>
            </a:extLst>
          </p:cNvPr>
          <p:cNvSpPr>
            <a:spLocks noGrp="1"/>
          </p:cNvSpPr>
          <p:nvPr>
            <p:ph idx="1"/>
          </p:nvPr>
        </p:nvSpPr>
        <p:spPr>
          <a:xfrm>
            <a:off x="304799" y="1246909"/>
            <a:ext cx="11033761" cy="5055650"/>
          </a:xfrm>
        </p:spPr>
        <p:txBody>
          <a:bodyPr rtlCol="0"/>
          <a:lstStyle/>
          <a:p>
            <a:pPr rtl="0"/>
            <a:r>
              <a:rPr lang="ja-jp" b="1" noProof="0" dirty="0"/>
              <a:t>主な結果(続き)</a:t>
            </a:r>
          </a:p>
          <a:p>
            <a:pPr rtl="0">
              <a:spcBef>
                <a:spcPts val="28200"/>
              </a:spcBef>
            </a:pPr>
            <a:r>
              <a:rPr lang="ja-jp" b="1" noProof="0" dirty="0"/>
              <a:t>結論</a:t>
            </a:r>
          </a:p>
          <a:p>
            <a:pPr lvl="1" rtl="0"/>
            <a:r>
              <a:rPr lang="ja-jp" noProof="0" dirty="0"/>
              <a:t>ステージIB-IIIBのALK陽性NSCLC</a:t>
            </a:r>
            <a:r>
              <a:rPr lang="ja-jp" dirty="0"/>
              <a:t>患者において、アンサルチニブはDFSを有意に改善し、アジュバント療法における新たな安全性の懸念なし</a:t>
            </a:r>
            <a:endParaRPr lang="en-GB" noProof="0" dirty="0"/>
          </a:p>
        </p:txBody>
      </p:sp>
      <p:sp>
        <p:nvSpPr>
          <p:cNvPr id="30" name="Text Placeholder 4">
            <a:extLst>
              <a:ext uri="{FF2B5EF4-FFF2-40B4-BE49-F238E27FC236}">
                <a16:creationId xmlns:a16="http://schemas.microsoft.com/office/drawing/2014/main" id="{EA089374-605D-F087-CC0D-233148DCE5D1}"/>
              </a:ext>
            </a:extLst>
          </p:cNvPr>
          <p:cNvSpPr>
            <a:spLocks noGrp="1"/>
          </p:cNvSpPr>
          <p:nvPr>
            <p:ph type="body" sz="quarter" idx="11"/>
          </p:nvPr>
        </p:nvSpPr>
        <p:spPr>
          <a:xfrm>
            <a:off x="6379633" y="6521312"/>
            <a:ext cx="5507567" cy="200025"/>
          </a:xfrm>
        </p:spPr>
        <p:txBody>
          <a:bodyPr rtlCol="0"/>
          <a:lstStyle/>
          <a:p>
            <a:pPr rtl="0"/>
            <a:r>
              <a:rPr lang="ja-jp" noProof="0"/>
              <a:t>Yue D他Ann Oncol 2025;36(suppl):Abstr LBA66</a:t>
            </a:r>
          </a:p>
        </p:txBody>
      </p:sp>
      <p:graphicFrame>
        <p:nvGraphicFramePr>
          <p:cNvPr id="4" name="Table 3">
            <a:extLst>
              <a:ext uri="{FF2B5EF4-FFF2-40B4-BE49-F238E27FC236}">
                <a16:creationId xmlns:a16="http://schemas.microsoft.com/office/drawing/2014/main" id="{FB60FEEB-EB00-B16E-3859-37B297D1E2E5}"/>
              </a:ext>
            </a:extLst>
          </p:cNvPr>
          <p:cNvGraphicFramePr>
            <a:graphicFrameLocks noGrp="1"/>
          </p:cNvGraphicFramePr>
          <p:nvPr>
            <p:extLst>
              <p:ext uri="{D42A27DB-BD31-4B8C-83A1-F6EECF244321}">
                <p14:modId xmlns:p14="http://schemas.microsoft.com/office/powerpoint/2010/main" val="4012783010"/>
              </p:ext>
            </p:extLst>
          </p:nvPr>
        </p:nvGraphicFramePr>
        <p:xfrm>
          <a:off x="6269225" y="1659690"/>
          <a:ext cx="5293107" cy="3288627"/>
        </p:xfrm>
        <a:graphic>
          <a:graphicData uri="http://schemas.openxmlformats.org/drawingml/2006/table">
            <a:tbl>
              <a:tblPr firstRow="1" bandRow="1">
                <a:tableStyleId>{69012ECD-51FC-41F1-AA8D-1B2483CD663E}</a:tableStyleId>
              </a:tblPr>
              <a:tblGrid>
                <a:gridCol w="2129155">
                  <a:extLst>
                    <a:ext uri="{9D8B030D-6E8A-4147-A177-3AD203B41FA5}">
                      <a16:colId xmlns:a16="http://schemas.microsoft.com/office/drawing/2014/main" val="537766886"/>
                    </a:ext>
                  </a:extLst>
                </a:gridCol>
                <a:gridCol w="1581976">
                  <a:extLst>
                    <a:ext uri="{9D8B030D-6E8A-4147-A177-3AD203B41FA5}">
                      <a16:colId xmlns:a16="http://schemas.microsoft.com/office/drawing/2014/main" val="1125791967"/>
                    </a:ext>
                  </a:extLst>
                </a:gridCol>
                <a:gridCol w="1581976">
                  <a:extLst>
                    <a:ext uri="{9D8B030D-6E8A-4147-A177-3AD203B41FA5}">
                      <a16:colId xmlns:a16="http://schemas.microsoft.com/office/drawing/2014/main" val="3359082385"/>
                    </a:ext>
                  </a:extLst>
                </a:gridCol>
              </a:tblGrid>
              <a:tr h="538443">
                <a:tc>
                  <a:txBody>
                    <a:bodyPr/>
                    <a:lstStyle/>
                    <a:p>
                      <a:pPr rtl="0"/>
                      <a:endParaRPr lang="en-GB" sz="1400" noProof="0" dirty="0">
                        <a:solidFill>
                          <a:schemeClr val="tx2"/>
                        </a:solidFill>
                        <a:latin typeface="+mn-lt"/>
                      </a:endParaRPr>
                    </a:p>
                  </a:txBody>
                  <a:tcPr marT="36000" marB="36000" anchor="b"/>
                </a:tc>
                <a:tc>
                  <a:txBody>
                    <a:bodyPr/>
                    <a:lstStyle/>
                    <a:p>
                      <a:pPr algn="ctr" rtl="0"/>
                      <a:r>
                        <a:rPr lang="ja-jp" sz="1400" noProof="0" dirty="0">
                          <a:solidFill>
                            <a:schemeClr val="tx2"/>
                          </a:solidFill>
                          <a:latin typeface="+mn-lt"/>
                        </a:rPr>
                        <a:t>エンサルチニブ</a:t>
                      </a:r>
                      <a:endParaRPr lang="en-GB" sz="1400" noProof="0" dirty="0">
                        <a:solidFill>
                          <a:schemeClr val="tx2"/>
                        </a:solidFill>
                        <a:latin typeface="+mn-lt"/>
                      </a:endParaRPr>
                    </a:p>
                    <a:p>
                      <a:pPr algn="ctr" rtl="0"/>
                      <a:r>
                        <a:rPr lang="ja-jp" sz="1400" noProof="0" dirty="0">
                          <a:solidFill>
                            <a:schemeClr val="tx2"/>
                          </a:solidFill>
                          <a:latin typeface="+mn-lt"/>
                        </a:rPr>
                        <a:t>（n=137）</a:t>
                      </a:r>
                    </a:p>
                  </a:txBody>
                  <a:tcPr marT="36000" marB="36000" anchor="ctr"/>
                </a:tc>
                <a:tc>
                  <a:txBody>
                    <a:bodyPr/>
                    <a:lstStyle/>
                    <a:p>
                      <a:pPr algn="ctr" rtl="0"/>
                      <a:r>
                        <a:rPr lang="ja-jp" sz="1400" noProof="0">
                          <a:solidFill>
                            <a:schemeClr val="tx2"/>
                          </a:solidFill>
                          <a:latin typeface="+mn-lt"/>
                        </a:rPr>
                        <a:t>プラセボ</a:t>
                      </a:r>
                    </a:p>
                    <a:p>
                      <a:pPr algn="ctr" rtl="0"/>
                      <a:r>
                        <a:rPr lang="ja-jp" sz="1400" noProof="0">
                          <a:solidFill>
                            <a:schemeClr val="tx2"/>
                          </a:solidFill>
                          <a:latin typeface="+mn-lt"/>
                        </a:rPr>
                        <a:t>（n=137）</a:t>
                      </a:r>
                    </a:p>
                  </a:txBody>
                  <a:tcPr marT="36000" marB="36000" anchor="ctr"/>
                </a:tc>
                <a:extLst>
                  <a:ext uri="{0D108BD9-81ED-4DB2-BD59-A6C34878D82A}">
                    <a16:rowId xmlns:a16="http://schemas.microsoft.com/office/drawing/2014/main" val="2020270792"/>
                  </a:ext>
                </a:extLst>
              </a:tr>
              <a:tr h="305576">
                <a:tc>
                  <a:txBody>
                    <a:bodyPr/>
                    <a:lstStyle/>
                    <a:p>
                      <a:pPr rtl="0"/>
                      <a:r>
                        <a:rPr lang="ja-jp" sz="1400" b="1" noProof="0">
                          <a:latin typeface="+mn-lt"/>
                        </a:rPr>
                        <a:t>治療期間の中央値、月数</a:t>
                      </a:r>
                      <a:endParaRPr lang="en-GB" sz="1400" b="1" noProof="0" dirty="0">
                        <a:latin typeface="+mn-lt"/>
                      </a:endParaRPr>
                    </a:p>
                  </a:txBody>
                  <a:tcPr marT="36000" marB="36000" anchor="ctr"/>
                </a:tc>
                <a:tc>
                  <a:txBody>
                    <a:bodyPr/>
                    <a:lstStyle/>
                    <a:p>
                      <a:pPr algn="ctr" rtl="0"/>
                      <a:r>
                        <a:rPr lang="ja-jp" sz="1400" noProof="0">
                          <a:latin typeface="+mn-lt"/>
                        </a:rPr>
                        <a:t>22.1</a:t>
                      </a:r>
                    </a:p>
                  </a:txBody>
                  <a:tcPr marT="36000" marB="36000" anchor="ctr"/>
                </a:tc>
                <a:tc>
                  <a:txBody>
                    <a:bodyPr/>
                    <a:lstStyle/>
                    <a:p>
                      <a:pPr algn="ctr" rtl="0"/>
                      <a:r>
                        <a:rPr lang="ja-jp" sz="1400" noProof="0">
                          <a:latin typeface="+mn-lt"/>
                        </a:rPr>
                        <a:t>17.1</a:t>
                      </a:r>
                    </a:p>
                  </a:txBody>
                  <a:tcPr marT="36000" marB="36000" anchor="ctr"/>
                </a:tc>
                <a:extLst>
                  <a:ext uri="{0D108BD9-81ED-4DB2-BD59-A6C34878D82A}">
                    <a16:rowId xmlns:a16="http://schemas.microsoft.com/office/drawing/2014/main" val="2483410455"/>
                  </a:ext>
                </a:extLst>
              </a:tr>
              <a:tr h="305576">
                <a:tc>
                  <a:txBody>
                    <a:bodyPr/>
                    <a:lstStyle/>
                    <a:p>
                      <a:pPr rtl="0"/>
                      <a:r>
                        <a:rPr lang="ja-jp" sz="1400" b="1" noProof="0">
                          <a:latin typeface="+mn-lt"/>
                        </a:rPr>
                        <a:t>TEAE、n (%)</a:t>
                      </a:r>
                    </a:p>
                  </a:txBody>
                  <a:tcPr marT="36000" marB="36000" anchor="ctr"/>
                </a:tc>
                <a:tc>
                  <a:txBody>
                    <a:bodyPr/>
                    <a:lstStyle/>
                    <a:p>
                      <a:pPr algn="ctr" rtl="0"/>
                      <a:endParaRPr lang="en-GB" sz="1400" noProof="0" dirty="0">
                        <a:latin typeface="+mn-lt"/>
                      </a:endParaRPr>
                    </a:p>
                  </a:txBody>
                  <a:tcPr marT="36000" marB="36000" anchor="ctr"/>
                </a:tc>
                <a:tc>
                  <a:txBody>
                    <a:bodyPr/>
                    <a:lstStyle/>
                    <a:p>
                      <a:pPr algn="ctr" rtl="0"/>
                      <a:endParaRPr lang="en-GB" sz="1400" noProof="0" dirty="0">
                        <a:latin typeface="+mn-lt"/>
                      </a:endParaRPr>
                    </a:p>
                  </a:txBody>
                  <a:tcPr marT="36000" marB="36000" anchor="ctr"/>
                </a:tc>
                <a:extLst>
                  <a:ext uri="{0D108BD9-81ED-4DB2-BD59-A6C34878D82A}">
                    <a16:rowId xmlns:a16="http://schemas.microsoft.com/office/drawing/2014/main" val="2846542055"/>
                  </a:ext>
                </a:extLst>
              </a:tr>
              <a:tr h="305576">
                <a:tc>
                  <a:txBody>
                    <a:bodyPr/>
                    <a:lstStyle/>
                    <a:p>
                      <a:pPr rtl="0"/>
                      <a:r>
                        <a:rPr lang="ja-jp" sz="1400" b="1" noProof="0">
                          <a:latin typeface="+mn-lt"/>
                        </a:rPr>
                        <a:t>全グレード</a:t>
                      </a:r>
                    </a:p>
                  </a:txBody>
                  <a:tcPr marT="36000" marB="36000" anchor="ctr"/>
                </a:tc>
                <a:tc>
                  <a:txBody>
                    <a:bodyPr/>
                    <a:lstStyle/>
                    <a:p>
                      <a:pPr algn="ctr" rtl="0"/>
                      <a:r>
                        <a:rPr lang="ja-jp" sz="1400" noProof="0">
                          <a:latin typeface="+mn-lt"/>
                        </a:rPr>
                        <a:t>135 (98.5)</a:t>
                      </a:r>
                    </a:p>
                  </a:txBody>
                  <a:tcPr marT="36000" marB="36000" anchor="ctr"/>
                </a:tc>
                <a:tc>
                  <a:txBody>
                    <a:bodyPr/>
                    <a:lstStyle/>
                    <a:p>
                      <a:pPr algn="ctr" rtl="0"/>
                      <a:r>
                        <a:rPr lang="ja-jp" sz="1400" noProof="0">
                          <a:latin typeface="+mn-lt"/>
                        </a:rPr>
                        <a:t>126 (92.0)</a:t>
                      </a:r>
                    </a:p>
                  </a:txBody>
                  <a:tcPr marT="36000" marB="36000" anchor="ctr"/>
                </a:tc>
                <a:extLst>
                  <a:ext uri="{0D108BD9-81ED-4DB2-BD59-A6C34878D82A}">
                    <a16:rowId xmlns:a16="http://schemas.microsoft.com/office/drawing/2014/main" val="3607908326"/>
                  </a:ext>
                </a:extLst>
              </a:tr>
              <a:tr h="305576">
                <a:tc>
                  <a:txBody>
                    <a:bodyPr/>
                    <a:lstStyle/>
                    <a:p>
                      <a:pPr rtl="0"/>
                      <a:r>
                        <a:rPr lang="ja-jp" sz="1400" noProof="0">
                          <a:latin typeface="+mn-lt"/>
                        </a:rPr>
                        <a:t>グレード3～4</a:t>
                      </a:r>
                    </a:p>
                  </a:txBody>
                  <a:tcPr marL="180000" marT="36000" marB="36000" anchor="ctr"/>
                </a:tc>
                <a:tc>
                  <a:txBody>
                    <a:bodyPr/>
                    <a:lstStyle/>
                    <a:p>
                      <a:pPr algn="ctr" rtl="0"/>
                      <a:r>
                        <a:rPr lang="ja-jp" sz="1400" noProof="0">
                          <a:latin typeface="+mn-lt"/>
                        </a:rPr>
                        <a:t>48 (35.0)</a:t>
                      </a:r>
                    </a:p>
                  </a:txBody>
                  <a:tcPr marT="36000" marB="36000" anchor="ctr"/>
                </a:tc>
                <a:tc>
                  <a:txBody>
                    <a:bodyPr/>
                    <a:lstStyle/>
                    <a:p>
                      <a:pPr algn="ctr" rtl="0"/>
                      <a:r>
                        <a:rPr lang="ja-jp" sz="1400" noProof="0">
                          <a:latin typeface="+mn-lt"/>
                        </a:rPr>
                        <a:t>23 (16.8)</a:t>
                      </a:r>
                    </a:p>
                  </a:txBody>
                  <a:tcPr marT="36000" marB="36000" anchor="ctr"/>
                </a:tc>
                <a:extLst>
                  <a:ext uri="{0D108BD9-81ED-4DB2-BD59-A6C34878D82A}">
                    <a16:rowId xmlns:a16="http://schemas.microsoft.com/office/drawing/2014/main" val="1790711121"/>
                  </a:ext>
                </a:extLst>
              </a:tr>
              <a:tr h="305576">
                <a:tc>
                  <a:txBody>
                    <a:bodyPr/>
                    <a:lstStyle/>
                    <a:p>
                      <a:pPr rtl="0"/>
                      <a:r>
                        <a:rPr lang="ja-jp" sz="1400" noProof="0">
                          <a:latin typeface="+mn-lt"/>
                        </a:rPr>
                        <a:t>グレード5</a:t>
                      </a:r>
                    </a:p>
                  </a:txBody>
                  <a:tcPr marL="180000" marT="36000" marB="36000" anchor="ctr"/>
                </a:tc>
                <a:tc>
                  <a:txBody>
                    <a:bodyPr/>
                    <a:lstStyle/>
                    <a:p>
                      <a:pPr algn="ctr" rtl="0"/>
                      <a:r>
                        <a:rPr lang="ja-jp" sz="1400" noProof="0">
                          <a:latin typeface="+mn-lt"/>
                        </a:rPr>
                        <a:t>1 (0.7)</a:t>
                      </a:r>
                    </a:p>
                  </a:txBody>
                  <a:tcPr marT="36000" marB="36000" anchor="ctr"/>
                </a:tc>
                <a:tc>
                  <a:txBody>
                    <a:bodyPr/>
                    <a:lstStyle/>
                    <a:p>
                      <a:pPr algn="ctr" rtl="0"/>
                      <a:r>
                        <a:rPr lang="ja-jp" sz="1400" noProof="0">
                          <a:latin typeface="+mn-lt"/>
                        </a:rPr>
                        <a:t>2 (1.5)</a:t>
                      </a:r>
                    </a:p>
                  </a:txBody>
                  <a:tcPr marT="36000" marB="36000" anchor="ctr"/>
                </a:tc>
                <a:extLst>
                  <a:ext uri="{0D108BD9-81ED-4DB2-BD59-A6C34878D82A}">
                    <a16:rowId xmlns:a16="http://schemas.microsoft.com/office/drawing/2014/main" val="1995876224"/>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363636"/>
                          </a:solidFill>
                          <a:effectLst/>
                          <a:uLnTx/>
                          <a:uFillTx/>
                          <a:latin typeface="Arial" panose="020B0604020202020204"/>
                          <a:ea typeface="+mn-ea"/>
                          <a:cs typeface="+mn-cs"/>
                        </a:rPr>
                        <a:t>SAE</a:t>
                      </a:r>
                    </a:p>
                  </a:txBody>
                  <a:tcPr marL="90000" marT="36000" marB="36000" anchor="ctr"/>
                </a:tc>
                <a:tc>
                  <a:txBody>
                    <a:bodyPr/>
                    <a:lstStyle/>
                    <a:p>
                      <a:pPr algn="ctr" rtl="0"/>
                      <a:r>
                        <a:rPr lang="ja-jp" sz="1400" noProof="0">
                          <a:latin typeface="+mn-lt"/>
                        </a:rPr>
                        <a:t>25 (18.2)</a:t>
                      </a:r>
                    </a:p>
                  </a:txBody>
                  <a:tcPr marT="36000" marB="36000" anchor="ctr"/>
                </a:tc>
                <a:tc>
                  <a:txBody>
                    <a:bodyPr/>
                    <a:lstStyle/>
                    <a:p>
                      <a:pPr algn="ctr" rtl="0"/>
                      <a:r>
                        <a:rPr lang="ja-jp" sz="1400" noProof="0">
                          <a:latin typeface="+mn-lt"/>
                        </a:rPr>
                        <a:t>14 (10.2)</a:t>
                      </a:r>
                    </a:p>
                  </a:txBody>
                  <a:tcPr marT="36000" marB="36000" anchor="ctr"/>
                </a:tc>
                <a:extLst>
                  <a:ext uri="{0D108BD9-81ED-4DB2-BD59-A6C34878D82A}">
                    <a16:rowId xmlns:a16="http://schemas.microsoft.com/office/drawing/2014/main" val="1765825796"/>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363636"/>
                          </a:solidFill>
                          <a:effectLst/>
                          <a:uLnTx/>
                          <a:uFillTx/>
                          <a:latin typeface="Arial" panose="020B0604020202020204"/>
                          <a:ea typeface="+mn-ea"/>
                          <a:cs typeface="+mn-cs"/>
                        </a:rPr>
                        <a:t>投与減量</a:t>
                      </a:r>
                    </a:p>
                  </a:txBody>
                  <a:tcPr marL="90000" marT="36000" marB="36000" anchor="ctr"/>
                </a:tc>
                <a:tc>
                  <a:txBody>
                    <a:bodyPr/>
                    <a:lstStyle/>
                    <a:p>
                      <a:pPr algn="ctr" rtl="0"/>
                      <a:r>
                        <a:rPr lang="ja-jp" sz="1400" noProof="0">
                          <a:latin typeface="+mn-lt"/>
                        </a:rPr>
                        <a:t>41 (29.9)</a:t>
                      </a:r>
                    </a:p>
                  </a:txBody>
                  <a:tcPr marT="36000" marB="36000" anchor="ctr"/>
                </a:tc>
                <a:tc>
                  <a:txBody>
                    <a:bodyPr/>
                    <a:lstStyle/>
                    <a:p>
                      <a:pPr algn="ctr" rtl="0"/>
                      <a:r>
                        <a:rPr lang="ja-jp" sz="1400" noProof="0">
                          <a:latin typeface="+mn-lt"/>
                        </a:rPr>
                        <a:t>2 (1.5)</a:t>
                      </a:r>
                    </a:p>
                  </a:txBody>
                  <a:tcPr marT="36000" marB="36000" anchor="ctr"/>
                </a:tc>
                <a:extLst>
                  <a:ext uri="{0D108BD9-81ED-4DB2-BD59-A6C34878D82A}">
                    <a16:rowId xmlns:a16="http://schemas.microsoft.com/office/drawing/2014/main" val="3745212948"/>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363636"/>
                          </a:solidFill>
                          <a:effectLst/>
                          <a:uLnTx/>
                          <a:uFillTx/>
                          <a:latin typeface="Arial" panose="020B0604020202020204"/>
                          <a:ea typeface="+mn-ea"/>
                          <a:cs typeface="+mn-cs"/>
                        </a:rPr>
                        <a:t>投与中断</a:t>
                      </a:r>
                    </a:p>
                  </a:txBody>
                  <a:tcPr marL="90000" marT="36000" marB="36000" anchor="ctr"/>
                </a:tc>
                <a:tc>
                  <a:txBody>
                    <a:bodyPr/>
                    <a:lstStyle/>
                    <a:p>
                      <a:pPr algn="ctr" rtl="0"/>
                      <a:r>
                        <a:rPr lang="ja-jp" sz="1400" noProof="0">
                          <a:latin typeface="+mn-lt"/>
                        </a:rPr>
                        <a:t>48 (35.0)</a:t>
                      </a:r>
                    </a:p>
                  </a:txBody>
                  <a:tcPr marT="36000" marB="36000" anchor="ctr"/>
                </a:tc>
                <a:tc>
                  <a:txBody>
                    <a:bodyPr/>
                    <a:lstStyle/>
                    <a:p>
                      <a:pPr algn="ctr" rtl="0"/>
                      <a:r>
                        <a:rPr lang="ja-jp" sz="1400" noProof="0">
                          <a:latin typeface="+mn-lt"/>
                        </a:rPr>
                        <a:t>20 (14.6)</a:t>
                      </a:r>
                    </a:p>
                  </a:txBody>
                  <a:tcPr marT="36000" marB="36000" anchor="ctr"/>
                </a:tc>
                <a:extLst>
                  <a:ext uri="{0D108BD9-81ED-4DB2-BD59-A6C34878D82A}">
                    <a16:rowId xmlns:a16="http://schemas.microsoft.com/office/drawing/2014/main" val="1563193231"/>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363636"/>
                          </a:solidFill>
                          <a:effectLst/>
                          <a:uLnTx/>
                          <a:uFillTx/>
                          <a:latin typeface="Arial" panose="020B0604020202020204"/>
                          <a:ea typeface="+mn-ea"/>
                          <a:cs typeface="+mn-cs"/>
                        </a:rPr>
                        <a:t>中止</a:t>
                      </a:r>
                    </a:p>
                  </a:txBody>
                  <a:tcPr marL="90000" marT="36000" marB="36000" anchor="ctr"/>
                </a:tc>
                <a:tc>
                  <a:txBody>
                    <a:bodyPr/>
                    <a:lstStyle/>
                    <a:p>
                      <a:pPr algn="ctr" rtl="0"/>
                      <a:r>
                        <a:rPr lang="ja-jp" sz="1400" noProof="0">
                          <a:latin typeface="+mn-lt"/>
                        </a:rPr>
                        <a:t>3 (2.2)</a:t>
                      </a:r>
                    </a:p>
                  </a:txBody>
                  <a:tcPr marT="36000" marB="36000" anchor="ctr"/>
                </a:tc>
                <a:tc>
                  <a:txBody>
                    <a:bodyPr/>
                    <a:lstStyle/>
                    <a:p>
                      <a:pPr algn="ctr" rtl="0"/>
                      <a:r>
                        <a:rPr lang="ja-jp" sz="1400" noProof="0" dirty="0">
                          <a:latin typeface="+mn-lt"/>
                        </a:rPr>
                        <a:t>2 (1.5)</a:t>
                      </a:r>
                    </a:p>
                  </a:txBody>
                  <a:tcPr marT="36000" marB="36000" anchor="ctr"/>
                </a:tc>
                <a:extLst>
                  <a:ext uri="{0D108BD9-81ED-4DB2-BD59-A6C34878D82A}">
                    <a16:rowId xmlns:a16="http://schemas.microsoft.com/office/drawing/2014/main" val="1151162818"/>
                  </a:ext>
                </a:extLst>
              </a:tr>
            </a:tbl>
          </a:graphicData>
        </a:graphic>
      </p:graphicFrame>
      <p:graphicFrame>
        <p:nvGraphicFramePr>
          <p:cNvPr id="3" name="Table 663">
            <a:extLst>
              <a:ext uri="{FF2B5EF4-FFF2-40B4-BE49-F238E27FC236}">
                <a16:creationId xmlns:a16="http://schemas.microsoft.com/office/drawing/2014/main" id="{B0E192BA-B2E0-5A3B-CE73-E1EA91A1391A}"/>
              </a:ext>
            </a:extLst>
          </p:cNvPr>
          <p:cNvGraphicFramePr>
            <a:graphicFrameLocks noGrp="1"/>
          </p:cNvGraphicFramePr>
          <p:nvPr>
            <p:extLst>
              <p:ext uri="{D42A27DB-BD31-4B8C-83A1-F6EECF244321}">
                <p14:modId xmlns:p14="http://schemas.microsoft.com/office/powerpoint/2010/main" val="434165175"/>
              </p:ext>
            </p:extLst>
          </p:nvPr>
        </p:nvGraphicFramePr>
        <p:xfrm>
          <a:off x="534217" y="1659690"/>
          <a:ext cx="5063691" cy="2138880"/>
        </p:xfrm>
        <a:graphic>
          <a:graphicData uri="http://schemas.openxmlformats.org/drawingml/2006/table">
            <a:tbl>
              <a:tblPr firstRow="1" bandRow="1">
                <a:tableStyleId>{69012ECD-51FC-41F1-AA8D-1B2483CD663E}</a:tableStyleId>
              </a:tblPr>
              <a:tblGrid>
                <a:gridCol w="2514138">
                  <a:extLst>
                    <a:ext uri="{9D8B030D-6E8A-4147-A177-3AD203B41FA5}">
                      <a16:colId xmlns:a16="http://schemas.microsoft.com/office/drawing/2014/main" val="4026828033"/>
                    </a:ext>
                  </a:extLst>
                </a:gridCol>
                <a:gridCol w="1437813">
                  <a:extLst>
                    <a:ext uri="{9D8B030D-6E8A-4147-A177-3AD203B41FA5}">
                      <a16:colId xmlns:a16="http://schemas.microsoft.com/office/drawing/2014/main" val="2351951672"/>
                    </a:ext>
                  </a:extLst>
                </a:gridCol>
                <a:gridCol w="1111740">
                  <a:extLst>
                    <a:ext uri="{9D8B030D-6E8A-4147-A177-3AD203B41FA5}">
                      <a16:colId xmlns:a16="http://schemas.microsoft.com/office/drawing/2014/main" val="3840096650"/>
                    </a:ext>
                  </a:extLst>
                </a:gridCol>
              </a:tblGrid>
              <a:tr h="388912">
                <a:tc>
                  <a:txBody>
                    <a:bodyPr/>
                    <a:lstStyle/>
                    <a:p>
                      <a:pPr rtl="0"/>
                      <a:r>
                        <a:rPr lang="ja-jp" sz="1400" noProof="0">
                          <a:solidFill>
                            <a:schemeClr val="tx2"/>
                          </a:solidFill>
                          <a:latin typeface="+mn-lt"/>
                        </a:rPr>
                        <a:t>のうちの転帰 </a:t>
                      </a:r>
                    </a:p>
                    <a:p>
                      <a:pPr rtl="0"/>
                      <a:r>
                        <a:rPr lang="ja-jp" sz="1400" noProof="0">
                          <a:solidFill>
                            <a:schemeClr val="tx2"/>
                          </a:solidFill>
                          <a:latin typeface="+mn-lt"/>
                        </a:rPr>
                        <a:t>ステージIB-IIIB</a:t>
                      </a:r>
                    </a:p>
                  </a:txBody>
                  <a:tcPr marL="72000" marR="72000" marT="36000" marB="36000" anchor="b"/>
                </a:tc>
                <a:tc>
                  <a:txBody>
                    <a:bodyPr/>
                    <a:lstStyle/>
                    <a:p>
                      <a:pPr algn="ctr" rtl="0"/>
                      <a:r>
                        <a:rPr lang="ja-jp" sz="1400" b="1" i="0" u="none" strike="noStrike" kern="0" cap="none" spc="0" normalizeH="0" noProof="0">
                          <a:ln>
                            <a:noFill/>
                          </a:ln>
                          <a:solidFill>
                            <a:srgbClr val="FFFFFF"/>
                          </a:solidFill>
                          <a:effectLst/>
                          <a:uLnTx/>
                          <a:uFillTx/>
                          <a:latin typeface="+mn-lt"/>
                          <a:ea typeface="SimSun" pitchFamily="2" charset="-122"/>
                          <a:cs typeface="+mn-cs"/>
                          <a:sym typeface="Helvetica"/>
                        </a:rPr>
                        <a:t>エンサルチニブ</a:t>
                      </a:r>
                    </a:p>
                    <a:p>
                      <a:pPr algn="ctr" rtl="0"/>
                      <a:r>
                        <a:rPr lang="ja-jp" sz="1400" b="1" i="0" u="none" strike="noStrike" kern="0" cap="none" spc="0" normalizeH="0" noProof="0">
                          <a:ln>
                            <a:noFill/>
                          </a:ln>
                          <a:solidFill>
                            <a:srgbClr val="FFFFFF"/>
                          </a:solidFill>
                          <a:effectLst/>
                          <a:uLnTx/>
                          <a:uFillTx/>
                          <a:latin typeface="+mn-lt"/>
                          <a:ea typeface="SimSun" pitchFamily="2" charset="-122"/>
                          <a:cs typeface="+mn-cs"/>
                          <a:sym typeface="Helvetica"/>
                        </a:rPr>
                        <a:t>（n=137）</a:t>
                      </a:r>
                      <a:endParaRPr lang="en-GB" sz="1400" noProof="0" dirty="0">
                        <a:solidFill>
                          <a:schemeClr val="tx2"/>
                        </a:solidFill>
                        <a:latin typeface="+mn-lt"/>
                      </a:endParaRPr>
                    </a:p>
                  </a:txBody>
                  <a:tcPr marL="72000" marR="72000" marT="36000" marB="36000" anchor="b"/>
                </a:tc>
                <a:tc>
                  <a:txBody>
                    <a:bodyPr/>
                    <a:lstStyle/>
                    <a:p>
                      <a:pPr algn="ctr" rtl="0"/>
                      <a:r>
                        <a:rPr lang="ja-jp" sz="1400" b="1" i="0" u="none" strike="noStrike" kern="0" cap="none" spc="0" normalizeH="0" noProof="0" dirty="0">
                          <a:ln>
                            <a:noFill/>
                          </a:ln>
                          <a:solidFill>
                            <a:srgbClr val="FFFFFF"/>
                          </a:solidFill>
                          <a:effectLst/>
                          <a:uLnTx/>
                          <a:uFillTx/>
                          <a:latin typeface="+mn-lt"/>
                          <a:ea typeface="SimSun" pitchFamily="2" charset="-122"/>
                          <a:cs typeface="+mn-cs"/>
                          <a:sym typeface="Helvetica"/>
                        </a:rPr>
                        <a:t>プラセボ</a:t>
                      </a:r>
                    </a:p>
                    <a:p>
                      <a:pPr algn="ctr" rtl="0"/>
                      <a:r>
                        <a:rPr lang="ja-jp" sz="1400" b="1" noProof="0" dirty="0">
                          <a:solidFill>
                            <a:schemeClr val="tx2"/>
                          </a:solidFill>
                          <a:latin typeface="+mn-lt"/>
                        </a:rPr>
                        <a:t>（n=137）</a:t>
                      </a:r>
                      <a:endParaRPr lang="en-GB" sz="1400" noProof="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210324">
                <a:tc>
                  <a:txBody>
                    <a:bodyPr/>
                    <a:lstStyle/>
                    <a:p>
                      <a:pPr algn="l" rtl="0"/>
                      <a:r>
                        <a:rPr lang="ja-jp" sz="1400" noProof="0">
                          <a:solidFill>
                            <a:srgbClr val="000000"/>
                          </a:solidFill>
                        </a:rPr>
                        <a:t>FUの中央値、月数</a:t>
                      </a:r>
                      <a:endParaRPr lang="en-GB" sz="1400" noProof="0" dirty="0">
                        <a:solidFill>
                          <a:srgbClr val="000000"/>
                        </a:solidFill>
                      </a:endParaRPr>
                    </a:p>
                  </a:txBody>
                  <a:tcPr marL="72000" marR="72000" marT="36000" marB="36000" anchor="ctr">
                    <a:solidFill>
                      <a:schemeClr val="tx2"/>
                    </a:solidFill>
                  </a:tcPr>
                </a:tc>
                <a:tc>
                  <a:txBody>
                    <a:bodyPr/>
                    <a:lstStyle/>
                    <a:p>
                      <a:pPr algn="ctr" rtl="0"/>
                      <a:r>
                        <a:rPr lang="ja-jp" sz="1400" noProof="0">
                          <a:solidFill>
                            <a:srgbClr val="000000"/>
                          </a:solidFill>
                        </a:rPr>
                        <a:t>22.2</a:t>
                      </a:r>
                    </a:p>
                  </a:txBody>
                  <a:tcPr marL="72000" marR="72000" marT="36000" marB="36000" anchor="ctr">
                    <a:solidFill>
                      <a:schemeClr val="tx2"/>
                    </a:solidFill>
                  </a:tcPr>
                </a:tc>
                <a:tc>
                  <a:txBody>
                    <a:bodyPr/>
                    <a:lstStyle/>
                    <a:p>
                      <a:pPr algn="ctr" rtl="0"/>
                      <a:r>
                        <a:rPr lang="ja-jp" sz="1400" noProof="0">
                          <a:solidFill>
                            <a:srgbClr val="000000"/>
                          </a:solidFill>
                        </a:rPr>
                        <a:t>22.1</a:t>
                      </a:r>
                    </a:p>
                  </a:txBody>
                  <a:tcPr marL="72000" marR="72000" marT="36000" marB="36000" anchor="ctr">
                    <a:solidFill>
                      <a:schemeClr val="tx2"/>
                    </a:solidFill>
                  </a:tcPr>
                </a:tc>
                <a:extLst>
                  <a:ext uri="{0D108BD9-81ED-4DB2-BD59-A6C34878D82A}">
                    <a16:rowId xmlns:a16="http://schemas.microsoft.com/office/drawing/2014/main" val="1810643396"/>
                  </a:ext>
                </a:extLst>
              </a:tr>
              <a:tr h="210324">
                <a:tc>
                  <a:txBody>
                    <a:bodyPr/>
                    <a:lstStyle/>
                    <a:p>
                      <a:pPr algn="l" rtl="0"/>
                      <a:r>
                        <a:rPr lang="ja-jp" sz="1400" noProof="0">
                          <a:solidFill>
                            <a:srgbClr val="000000"/>
                          </a:solidFill>
                        </a:rPr>
                        <a:t>イベント、n (%)</a:t>
                      </a:r>
                    </a:p>
                  </a:txBody>
                  <a:tcPr marL="72000" marR="72000" marT="36000" marB="36000" anchor="ctr">
                    <a:solidFill>
                      <a:schemeClr val="tx2"/>
                    </a:solidFill>
                  </a:tcPr>
                </a:tc>
                <a:tc>
                  <a:txBody>
                    <a:bodyPr/>
                    <a:lstStyle/>
                    <a:p>
                      <a:pPr algn="ctr" rtl="0"/>
                      <a:r>
                        <a:rPr lang="ja-jp" sz="1400" noProof="0">
                          <a:solidFill>
                            <a:srgbClr val="000000"/>
                          </a:solidFill>
                        </a:rPr>
                        <a:t>12 (8.8)</a:t>
                      </a:r>
                    </a:p>
                  </a:txBody>
                  <a:tcPr marL="72000" marR="72000" marT="36000" marB="36000" anchor="ctr">
                    <a:solidFill>
                      <a:schemeClr val="tx2"/>
                    </a:solidFill>
                  </a:tcPr>
                </a:tc>
                <a:tc>
                  <a:txBody>
                    <a:bodyPr/>
                    <a:lstStyle/>
                    <a:p>
                      <a:pPr algn="ctr" rtl="0"/>
                      <a:r>
                        <a:rPr lang="ja-jp" sz="1400" noProof="0">
                          <a:solidFill>
                            <a:srgbClr val="000000"/>
                          </a:solidFill>
                        </a:rPr>
                        <a:t>48 (35.0)</a:t>
                      </a:r>
                    </a:p>
                  </a:txBody>
                  <a:tcPr marL="72000" marR="72000" marT="36000" marB="36000" anchor="ctr">
                    <a:solidFill>
                      <a:schemeClr val="tx2"/>
                    </a:solidFill>
                  </a:tcPr>
                </a:tc>
                <a:extLst>
                  <a:ext uri="{0D108BD9-81ED-4DB2-BD59-A6C34878D82A}">
                    <a16:rowId xmlns:a16="http://schemas.microsoft.com/office/drawing/2014/main" val="3195584174"/>
                  </a:ext>
                </a:extLst>
              </a:tr>
              <a:tr h="210324">
                <a:tc>
                  <a:txBody>
                    <a:bodyPr/>
                    <a:lstStyle/>
                    <a:p>
                      <a:pPr algn="l" rtl="0"/>
                      <a:r>
                        <a:rPr lang="ja-jp" sz="1400" noProof="0" dirty="0">
                          <a:solidFill>
                            <a:srgbClr val="000000"/>
                          </a:solidFill>
                        </a:rPr>
                        <a:t>DFSの中央値、月数</a:t>
                      </a:r>
                      <a:br>
                        <a:rPr lang="en-GB" altLang="ja-JP" sz="1400" noProof="0" dirty="0">
                          <a:solidFill>
                            <a:srgbClr val="000000"/>
                          </a:solidFill>
                        </a:rPr>
                      </a:br>
                      <a:r>
                        <a:rPr lang="ja-jp" sz="1400" noProof="0" dirty="0">
                          <a:solidFill>
                            <a:srgbClr val="000000"/>
                          </a:solidFill>
                        </a:rPr>
                        <a:t>（95％信頼区間）</a:t>
                      </a:r>
                    </a:p>
                  </a:txBody>
                  <a:tcPr marL="72000" marR="72000" marT="36000" marB="36000" anchor="ctr">
                    <a:solidFill>
                      <a:schemeClr val="tx2"/>
                    </a:solidFill>
                  </a:tcPr>
                </a:tc>
                <a:tc>
                  <a:txBody>
                    <a:bodyPr/>
                    <a:lstStyle/>
                    <a:p>
                      <a:pPr algn="ctr" rtl="0"/>
                      <a:r>
                        <a:rPr lang="ja-jp" sz="1400" noProof="0">
                          <a:solidFill>
                            <a:srgbClr val="000000"/>
                          </a:solidFill>
                        </a:rPr>
                        <a:t>NE </a:t>
                      </a:r>
                    </a:p>
                    <a:p>
                      <a:pPr algn="ctr" rtl="0"/>
                      <a:r>
                        <a:rPr lang="ja-jp" sz="1400" noProof="0">
                          <a:solidFill>
                            <a:srgbClr val="000000"/>
                          </a:solidFill>
                        </a:rPr>
                        <a:t>(NE, NE)</a:t>
                      </a:r>
                    </a:p>
                  </a:txBody>
                  <a:tcPr marL="72000" marR="72000" marT="36000" marB="36000" anchor="ctr">
                    <a:solidFill>
                      <a:schemeClr val="tx2"/>
                    </a:solidFill>
                  </a:tcPr>
                </a:tc>
                <a:tc>
                  <a:txBody>
                    <a:bodyPr/>
                    <a:lstStyle/>
                    <a:p>
                      <a:pPr algn="ctr" rtl="0"/>
                      <a:r>
                        <a:rPr lang="ja-jp" sz="1400" noProof="0">
                          <a:solidFill>
                            <a:srgbClr val="000000"/>
                          </a:solidFill>
                        </a:rPr>
                        <a:t>24.8 </a:t>
                      </a:r>
                    </a:p>
                    <a:p>
                      <a:pPr algn="ctr" rtl="0"/>
                      <a:r>
                        <a:rPr lang="ja-jp" sz="1400" noProof="0">
                          <a:solidFill>
                            <a:srgbClr val="000000"/>
                          </a:solidFill>
                        </a:rPr>
                        <a:t>(22.2, NE)</a:t>
                      </a:r>
                    </a:p>
                  </a:txBody>
                  <a:tcPr marL="72000" marR="72000" marT="36000" marB="36000" anchor="ctr">
                    <a:solidFill>
                      <a:schemeClr val="tx2"/>
                    </a:solidFill>
                  </a:tcPr>
                </a:tc>
                <a:extLst>
                  <a:ext uri="{0D108BD9-81ED-4DB2-BD59-A6C34878D82A}">
                    <a16:rowId xmlns:a16="http://schemas.microsoft.com/office/drawing/2014/main" val="1989680764"/>
                  </a:ext>
                </a:extLst>
              </a:tr>
              <a:tr h="210324">
                <a:tc>
                  <a:txBody>
                    <a:bodyPr/>
                    <a:lstStyle/>
                    <a:p>
                      <a:pPr algn="l" rtl="0"/>
                      <a:r>
                        <a:rPr lang="ja-jp" sz="1400" noProof="0" dirty="0">
                          <a:solidFill>
                            <a:srgbClr val="000000"/>
                          </a:solidFill>
                        </a:rPr>
                        <a:t>DFS HR（95%信頼区間）； p値</a:t>
                      </a:r>
                    </a:p>
                  </a:txBody>
                  <a:tcPr marL="72000" marR="72000" marT="36000" marB="36000" anchor="ctr">
                    <a:solidFill>
                      <a:schemeClr val="tx2"/>
                    </a:solidFill>
                  </a:tcPr>
                </a:tc>
                <a:tc gridSpan="2">
                  <a:txBody>
                    <a:bodyPr/>
                    <a:lstStyle/>
                    <a:p>
                      <a:pPr algn="ctr" rtl="0"/>
                      <a:r>
                        <a:rPr lang="ja-jp" sz="1400" noProof="0">
                          <a:solidFill>
                            <a:srgbClr val="000000"/>
                          </a:solidFill>
                        </a:rPr>
                        <a:t>0.20 (0.10, 0.37); &lt;0.0001</a:t>
                      </a:r>
                    </a:p>
                  </a:txBody>
                  <a:tcPr marL="72000" marR="72000" marT="36000" marB="36000" anchor="ctr">
                    <a:solidFill>
                      <a:schemeClr val="tx2"/>
                    </a:solidFill>
                  </a:tcPr>
                </a:tc>
                <a:tc hMerge="1">
                  <a:txBody>
                    <a:bodyPr/>
                    <a:lstStyle/>
                    <a:p>
                      <a:pPr algn="ctr" rtl="0"/>
                      <a:endParaRPr lang="en-GB" sz="1200" noProof="0" dirty="0">
                        <a:solidFill>
                          <a:srgbClr val="000000"/>
                        </a:solidFill>
                      </a:endParaRPr>
                    </a:p>
                  </a:txBody>
                  <a:tcPr marL="72000" marR="72000" marT="36000" marB="36000" anchor="ctr">
                    <a:solidFill>
                      <a:schemeClr val="tx2"/>
                    </a:solidFill>
                  </a:tcPr>
                </a:tc>
                <a:extLst>
                  <a:ext uri="{0D108BD9-81ED-4DB2-BD59-A6C34878D82A}">
                    <a16:rowId xmlns:a16="http://schemas.microsoft.com/office/drawing/2014/main" val="4227238229"/>
                  </a:ext>
                </a:extLst>
              </a:tr>
              <a:tr h="210324">
                <a:tc>
                  <a:txBody>
                    <a:bodyPr/>
                    <a:lstStyle/>
                    <a:p>
                      <a:pPr algn="l" rtl="0"/>
                      <a:r>
                        <a:rPr lang="ja-jp" sz="1400" noProof="0">
                          <a:solidFill>
                            <a:srgbClr val="000000"/>
                          </a:solidFill>
                        </a:rPr>
                        <a:t>2年後DFS率、%</a:t>
                      </a:r>
                    </a:p>
                  </a:txBody>
                  <a:tcPr marL="72000" marR="72000" marT="36000" marB="36000" anchor="ctr">
                    <a:solidFill>
                      <a:schemeClr val="tx2"/>
                    </a:solidFill>
                  </a:tcPr>
                </a:tc>
                <a:tc>
                  <a:txBody>
                    <a:bodyPr/>
                    <a:lstStyle/>
                    <a:p>
                      <a:pPr algn="ctr" rtl="0"/>
                      <a:r>
                        <a:rPr lang="ja-jp" sz="1400" noProof="0">
                          <a:solidFill>
                            <a:srgbClr val="000000"/>
                          </a:solidFill>
                        </a:rPr>
                        <a:t>87.3</a:t>
                      </a:r>
                    </a:p>
                  </a:txBody>
                  <a:tcPr marL="72000" marR="72000" marT="36000" marB="36000" anchor="ctr">
                    <a:solidFill>
                      <a:schemeClr val="tx2"/>
                    </a:solidFill>
                  </a:tcPr>
                </a:tc>
                <a:tc>
                  <a:txBody>
                    <a:bodyPr/>
                    <a:lstStyle/>
                    <a:p>
                      <a:pPr algn="ctr" rtl="0"/>
                      <a:r>
                        <a:rPr lang="ja-jp" sz="1400" noProof="0" dirty="0">
                          <a:solidFill>
                            <a:srgbClr val="000000"/>
                          </a:solidFill>
                        </a:rPr>
                        <a:t>57.2</a:t>
                      </a:r>
                    </a:p>
                  </a:txBody>
                  <a:tcPr marL="72000" marR="72000" marT="36000" marB="36000" anchor="ctr">
                    <a:solidFill>
                      <a:schemeClr val="tx2"/>
                    </a:solidFill>
                  </a:tcPr>
                </a:tc>
                <a:extLst>
                  <a:ext uri="{0D108BD9-81ED-4DB2-BD59-A6C34878D82A}">
                    <a16:rowId xmlns:a16="http://schemas.microsoft.com/office/drawing/2014/main" val="2295364485"/>
                  </a:ext>
                </a:extLst>
              </a:tr>
            </a:tbl>
          </a:graphicData>
        </a:graphic>
      </p:graphicFrame>
    </p:spTree>
    <p:extLst>
      <p:ext uri="{BB962C8B-B14F-4D97-AF65-F5344CB8AC3E}">
        <p14:creationId xmlns:p14="http://schemas.microsoft.com/office/powerpoint/2010/main" val="33407329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56376A-02A0-0B0C-2583-D070945B8CE1}"/>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DF8A2CA2-4ABE-B10E-A73B-3C472963E2A5}"/>
              </a:ext>
            </a:extLst>
          </p:cNvPr>
          <p:cNvSpPr>
            <a:spLocks noGrp="1"/>
          </p:cNvSpPr>
          <p:nvPr>
            <p:ph type="title"/>
          </p:nvPr>
        </p:nvSpPr>
        <p:spPr>
          <a:xfrm>
            <a:off x="304799" y="107693"/>
            <a:ext cx="11258577" cy="939801"/>
          </a:xfrm>
        </p:spPr>
        <p:txBody>
          <a:bodyPr rtlCol="0"/>
          <a:lstStyle/>
          <a:p>
            <a:pPr rtl="0"/>
            <a:r>
              <a:rPr lang="ja-jp" noProof="0" dirty="0">
                <a:latin typeface="+mn-lt"/>
              </a:rPr>
              <a:t>LBA67：早期段階の非小細胞肺癌（NSCLC）における周術期ペムブロリズマブ療法：KEYNOTE-671からの5年追跡 - Wakelee H他</a:t>
            </a:r>
          </a:p>
        </p:txBody>
      </p:sp>
      <p:sp>
        <p:nvSpPr>
          <p:cNvPr id="29" name="Content Placeholder 7">
            <a:extLst>
              <a:ext uri="{FF2B5EF4-FFF2-40B4-BE49-F238E27FC236}">
                <a16:creationId xmlns:a16="http://schemas.microsoft.com/office/drawing/2014/main" id="{848D6259-E4AD-2A90-0CF0-AA818E9267F3}"/>
              </a:ext>
            </a:extLst>
          </p:cNvPr>
          <p:cNvSpPr>
            <a:spLocks noGrp="1"/>
          </p:cNvSpPr>
          <p:nvPr>
            <p:ph idx="1"/>
          </p:nvPr>
        </p:nvSpPr>
        <p:spPr>
          <a:xfrm>
            <a:off x="304799" y="1246909"/>
            <a:ext cx="11258577" cy="5055650"/>
          </a:xfrm>
        </p:spPr>
        <p:txBody>
          <a:bodyPr rtlCol="0"/>
          <a:lstStyle/>
          <a:p>
            <a:pPr rtl="0"/>
            <a:r>
              <a:rPr lang="ja-jp" sz="1600" b="1" noProof="0" dirty="0"/>
              <a:t>治験目的</a:t>
            </a:r>
          </a:p>
          <a:p>
            <a:pPr lvl="1" rtl="0"/>
            <a:r>
              <a:rPr lang="ja-jp" sz="1600" noProof="0" dirty="0"/>
              <a:t>KEYNOTE-671試験において、早期NSCLC患者を対象としたペムブロリズマブの周術期における5年間の有効性と安全性の評価</a:t>
            </a:r>
          </a:p>
        </p:txBody>
      </p:sp>
      <p:sp>
        <p:nvSpPr>
          <p:cNvPr id="30" name="Text Placeholder 4">
            <a:extLst>
              <a:ext uri="{FF2B5EF4-FFF2-40B4-BE49-F238E27FC236}">
                <a16:creationId xmlns:a16="http://schemas.microsoft.com/office/drawing/2014/main" id="{B9CC3A45-63A2-AF7E-AB28-19AA2BCAF2B4}"/>
              </a:ext>
            </a:extLst>
          </p:cNvPr>
          <p:cNvSpPr>
            <a:spLocks noGrp="1"/>
          </p:cNvSpPr>
          <p:nvPr>
            <p:ph type="body" sz="quarter" idx="11"/>
          </p:nvPr>
        </p:nvSpPr>
        <p:spPr>
          <a:xfrm>
            <a:off x="6379633" y="6521312"/>
            <a:ext cx="5507567" cy="200025"/>
          </a:xfrm>
        </p:spPr>
        <p:txBody>
          <a:bodyPr rtlCol="0"/>
          <a:lstStyle/>
          <a:p>
            <a:pPr rtl="0"/>
            <a:r>
              <a:rPr lang="ja-jp" noProof="0" dirty="0"/>
              <a:t>Wakelee H他Ann Oncol 2025;36(suppl):Abstr LBA67</a:t>
            </a:r>
          </a:p>
        </p:txBody>
      </p:sp>
      <p:sp>
        <p:nvSpPr>
          <p:cNvPr id="7" name="Text Placeholder 14">
            <a:extLst>
              <a:ext uri="{FF2B5EF4-FFF2-40B4-BE49-F238E27FC236}">
                <a16:creationId xmlns:a16="http://schemas.microsoft.com/office/drawing/2014/main" id="{888DF2C1-329E-C638-E7F1-C7DEBB825455}"/>
              </a:ext>
            </a:extLst>
          </p:cNvPr>
          <p:cNvSpPr>
            <a:spLocks noGrp="1"/>
          </p:cNvSpPr>
          <p:nvPr>
            <p:ph type="body" sz="quarter" idx="10"/>
          </p:nvPr>
        </p:nvSpPr>
        <p:spPr>
          <a:xfrm>
            <a:off x="304800" y="6233974"/>
            <a:ext cx="6654350" cy="487363"/>
          </a:xfrm>
        </p:spPr>
        <p:txBody>
          <a:bodyPr rtlCol="0"/>
          <a:lstStyle/>
          <a:p>
            <a:pPr rtl="0"/>
            <a:r>
              <a:rPr lang="ja-jp" baseline="30000" noProof="0" dirty="0"/>
              <a:t>a</a:t>
            </a:r>
            <a:r>
              <a:rPr lang="ja-jp" noProof="0" dirty="0"/>
              <a:t>PD-L1 IHC 22C3 pharmDxを使用して中央検査施設で評価；</a:t>
            </a:r>
            <a:br>
              <a:rPr lang="en-GB" noProof="0" dirty="0"/>
            </a:br>
            <a:r>
              <a:rPr lang="ja-jp" baseline="30000" noProof="0" dirty="0"/>
              <a:t>b </a:t>
            </a:r>
            <a:r>
              <a:rPr lang="ja-jp" noProof="0" dirty="0"/>
              <a:t>扁平上皮：シスプラチン 75 mg/m</a:t>
            </a:r>
            <a:r>
              <a:rPr lang="ja-jp" baseline="30000" noProof="0" dirty="0"/>
              <a:t>2</a:t>
            </a:r>
            <a:r>
              <a:rPr lang="ja-jp" noProof="0" dirty="0"/>
              <a:t> IV 3週間に1回＋ゲムシタビン1000 mg/m</a:t>
            </a:r>
            <a:r>
              <a:rPr lang="ja-jp" baseline="30000" noProof="0" dirty="0"/>
              <a:t>2</a:t>
            </a:r>
            <a:r>
              <a:rPr lang="ja-jp" noProof="0" dirty="0"/>
              <a:t> IV D1、8 3週間に1回；非扁平上皮：シスプラチン75 mg/m</a:t>
            </a:r>
            <a:r>
              <a:rPr lang="ja-jp" baseline="30000" noProof="0" dirty="0"/>
              <a:t>2</a:t>
            </a:r>
            <a:r>
              <a:rPr lang="ja-jp" noProof="0" dirty="0"/>
              <a:t> IV 3週間に1回＋ペメトレキセド500 mg/m</a:t>
            </a:r>
            <a:r>
              <a:rPr lang="ja-jp" baseline="30000" noProof="0" dirty="0"/>
              <a:t>2</a:t>
            </a:r>
            <a:r>
              <a:rPr lang="ja-jp" noProof="0" dirty="0"/>
              <a:t> IV 3週間に1回。</a:t>
            </a:r>
          </a:p>
        </p:txBody>
      </p:sp>
      <p:sp>
        <p:nvSpPr>
          <p:cNvPr id="8" name="TextBox 7">
            <a:extLst>
              <a:ext uri="{FF2B5EF4-FFF2-40B4-BE49-F238E27FC236}">
                <a16:creationId xmlns:a16="http://schemas.microsoft.com/office/drawing/2014/main" id="{270D17D1-3E37-4CB7-AA1E-889EDA578F9A}"/>
              </a:ext>
            </a:extLst>
          </p:cNvPr>
          <p:cNvSpPr txBox="1">
            <a:spLocks noChangeArrowheads="1"/>
          </p:cNvSpPr>
          <p:nvPr/>
        </p:nvSpPr>
        <p:spPr bwMode="auto">
          <a:xfrm>
            <a:off x="2113599" y="550293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Helvetica"/>
              </a:defRPr>
            </a:lvl1pPr>
            <a:lvl2pPr marL="561975" marR="0" indent="-309563" algn="l" defTabSz="914400" rtl="0" fontAlgn="base" latinLnBrk="0" hangingPunct="0">
              <a:lnSpc>
                <a:spcPct val="100000"/>
              </a:lnSpc>
              <a:spcBef>
                <a:spcPts val="0"/>
              </a:spcBef>
              <a:spcAft>
                <a:spcPts val="60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Helvetica"/>
              </a:defRPr>
            </a:lvl2pPr>
            <a:lvl3pPr marL="812800" marR="0" indent="-2492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3pPr>
            <a:lvl4pPr marL="1101725" marR="0" indent="-2873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4pPr>
            <a:lvl5pPr marL="1390650" marR="0" indent="-2873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400" b="1" i="0" u="none" strike="noStrike" kern="1200" cap="none" spc="0" normalizeH="0" noProof="0">
                <a:ln>
                  <a:noFill/>
                </a:ln>
                <a:solidFill>
                  <a:srgbClr val="363636"/>
                </a:solidFill>
                <a:effectLst/>
                <a:uLnTx/>
                <a:uFillTx/>
                <a:latin typeface="+mn-lt"/>
                <a:cs typeface="Arial"/>
                <a:sym typeface="Helvetica"/>
              </a:rPr>
              <a:t>二重主要評価項目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400" kern="1200" noProof="0">
                <a:solidFill>
                  <a:srgbClr val="363636"/>
                </a:solidFill>
                <a:latin typeface="+mn-lt"/>
                <a:cs typeface="Arial"/>
              </a:rPr>
              <a:t>EFS(治験責任医師による評価)、OS</a:t>
            </a:r>
            <a:endParaRPr kumimoji="0" lang="en-GB" sz="1400" b="0" i="0" u="none" strike="noStrike" kern="1200" cap="none" spc="0" normalizeH="0" baseline="0" noProof="0" dirty="0">
              <a:ln>
                <a:noFill/>
              </a:ln>
              <a:solidFill>
                <a:srgbClr val="363636"/>
              </a:solidFill>
              <a:effectLst/>
              <a:uLnTx/>
              <a:uFillTx/>
              <a:latin typeface="+mn-lt"/>
              <a:cs typeface="Arial"/>
              <a:sym typeface="Helvetica"/>
            </a:endParaRPr>
          </a:p>
        </p:txBody>
      </p:sp>
      <p:sp>
        <p:nvSpPr>
          <p:cNvPr id="9" name="Content Placeholder 26">
            <a:extLst>
              <a:ext uri="{FF2B5EF4-FFF2-40B4-BE49-F238E27FC236}">
                <a16:creationId xmlns:a16="http://schemas.microsoft.com/office/drawing/2014/main" id="{17A3331E-4F37-4F16-BD99-5518F07D9CD9}"/>
              </a:ext>
            </a:extLst>
          </p:cNvPr>
          <p:cNvSpPr txBox="1">
            <a:spLocks/>
          </p:cNvSpPr>
          <p:nvPr/>
        </p:nvSpPr>
        <p:spPr>
          <a:xfrm>
            <a:off x="6356303" y="5502930"/>
            <a:ext cx="4808403"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Helvetica"/>
              </a:defRPr>
            </a:lvl1pPr>
            <a:lvl2pPr marL="561975" marR="0" indent="-309563" algn="l" defTabSz="914400" rtl="0" fontAlgn="base" latinLnBrk="0" hangingPunct="0">
              <a:lnSpc>
                <a:spcPct val="100000"/>
              </a:lnSpc>
              <a:spcBef>
                <a:spcPts val="600"/>
              </a:spcBef>
              <a:spcAft>
                <a:spcPct val="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Helvetica"/>
              </a:defRPr>
            </a:lvl2pPr>
            <a:lvl3pPr marL="812800" marR="0" indent="-2492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3pPr>
            <a:lvl4pPr marL="1101725"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4pPr>
            <a:lvl5pPr marL="1390650"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400" b="1" i="0" u="none" strike="noStrike" kern="1200" cap="none" spc="0" normalizeH="0" noProof="0" dirty="0">
                <a:ln>
                  <a:noFill/>
                </a:ln>
                <a:solidFill>
                  <a:srgbClr val="363636"/>
                </a:solidFill>
                <a:effectLst/>
                <a:uLnTx/>
                <a:uFillTx/>
                <a:latin typeface="+mn-lt"/>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400" b="0" i="0" u="none" strike="noStrike" kern="1200" cap="none" spc="0" normalizeH="0" noProof="0" dirty="0">
                <a:ln>
                  <a:noFill/>
                </a:ln>
                <a:solidFill>
                  <a:srgbClr val="363636"/>
                </a:solidFill>
                <a:effectLst/>
                <a:uLnTx/>
                <a:uFillTx/>
                <a:latin typeface="+mn-lt"/>
                <a:cs typeface="Arial"/>
                <a:sym typeface="Helvetica"/>
              </a:rPr>
              <a:t>MPR、pCR 安全性</a:t>
            </a:r>
          </a:p>
        </p:txBody>
      </p:sp>
      <p:sp>
        <p:nvSpPr>
          <p:cNvPr id="11" name="Oval 10">
            <a:extLst>
              <a:ext uri="{FF2B5EF4-FFF2-40B4-BE49-F238E27FC236}">
                <a16:creationId xmlns:a16="http://schemas.microsoft.com/office/drawing/2014/main" id="{EFEA9C69-2F17-41BE-82F0-37AC91C1BC7A}"/>
              </a:ext>
            </a:extLst>
          </p:cNvPr>
          <p:cNvSpPr>
            <a:spLocks noChangeArrowheads="1"/>
          </p:cNvSpPr>
          <p:nvPr/>
        </p:nvSpPr>
        <p:spPr bwMode="auto">
          <a:xfrm>
            <a:off x="4352503" y="3594217"/>
            <a:ext cx="583595" cy="584200"/>
          </a:xfrm>
          <a:prstGeom prst="ellipse">
            <a:avLst/>
          </a:prstGeom>
          <a:noFill/>
          <a:ln w="38100">
            <a:solidFill>
              <a:srgbClr val="002850"/>
            </a:solidFill>
            <a:round/>
            <a:headEnd/>
            <a:tailEnd/>
          </a:ln>
        </p:spPr>
        <p:txBody>
          <a:bodyPr wrap="none"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002850"/>
                </a:solidFill>
                <a:effectLst/>
                <a:uLnTx/>
                <a:uFillTx/>
                <a:latin typeface="+mn-lt"/>
                <a:ea typeface="SimSun" pitchFamily="2" charset="-122"/>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002850"/>
                </a:solidFill>
                <a:effectLst/>
                <a:uLnTx/>
                <a:uFillTx/>
                <a:latin typeface="+mn-lt"/>
                <a:ea typeface="SimSun" pitchFamily="2" charset="-122"/>
                <a:sym typeface="Helvetica"/>
              </a:rPr>
              <a:t>1:1</a:t>
            </a:r>
          </a:p>
        </p:txBody>
      </p:sp>
      <p:cxnSp>
        <p:nvCxnSpPr>
          <p:cNvPr id="12" name="AutoShape 15">
            <a:extLst>
              <a:ext uri="{FF2B5EF4-FFF2-40B4-BE49-F238E27FC236}">
                <a16:creationId xmlns:a16="http://schemas.microsoft.com/office/drawing/2014/main" id="{A5B8934C-95E8-4127-B498-1AF805ABED98}"/>
              </a:ext>
            </a:extLst>
          </p:cNvPr>
          <p:cNvCxnSpPr>
            <a:cxnSpLocks noChangeShapeType="1"/>
            <a:stCxn id="11" idx="0"/>
            <a:endCxn id="24" idx="1"/>
          </p:cNvCxnSpPr>
          <p:nvPr/>
        </p:nvCxnSpPr>
        <p:spPr bwMode="auto">
          <a:xfrm rot="5400000" flipH="1" flipV="1">
            <a:off x="4372493" y="3051371"/>
            <a:ext cx="814655" cy="271038"/>
          </a:xfrm>
          <a:prstGeom prst="bentConnector2">
            <a:avLst/>
          </a:prstGeom>
          <a:noFill/>
          <a:ln w="38100">
            <a:solidFill>
              <a:srgbClr val="002850"/>
            </a:solidFill>
            <a:miter lim="800000"/>
            <a:headEnd/>
            <a:tailEnd type="triangle" w="med" len="med"/>
          </a:ln>
        </p:spPr>
      </p:cxnSp>
      <p:cxnSp>
        <p:nvCxnSpPr>
          <p:cNvPr id="13" name="AutoShape 16">
            <a:extLst>
              <a:ext uri="{FF2B5EF4-FFF2-40B4-BE49-F238E27FC236}">
                <a16:creationId xmlns:a16="http://schemas.microsoft.com/office/drawing/2014/main" id="{EF05F849-24BB-40C5-A991-D5ACF4FE6D4F}"/>
              </a:ext>
            </a:extLst>
          </p:cNvPr>
          <p:cNvCxnSpPr>
            <a:cxnSpLocks noChangeShapeType="1"/>
            <a:stCxn id="11" idx="4"/>
            <a:endCxn id="23" idx="1"/>
          </p:cNvCxnSpPr>
          <p:nvPr/>
        </p:nvCxnSpPr>
        <p:spPr bwMode="auto">
          <a:xfrm rot="16200000" flipH="1">
            <a:off x="4362945" y="4459773"/>
            <a:ext cx="833968" cy="271256"/>
          </a:xfrm>
          <a:prstGeom prst="bentConnector2">
            <a:avLst/>
          </a:prstGeom>
          <a:noFill/>
          <a:ln w="38100">
            <a:solidFill>
              <a:srgbClr val="002850"/>
            </a:solidFill>
            <a:miter lim="800000"/>
            <a:headEnd/>
            <a:tailEnd type="triangle" w="med" len="med"/>
          </a:ln>
        </p:spPr>
      </p:cxnSp>
      <p:sp>
        <p:nvSpPr>
          <p:cNvPr id="14" name="Content Placeholder 26">
            <a:extLst>
              <a:ext uri="{FF2B5EF4-FFF2-40B4-BE49-F238E27FC236}">
                <a16:creationId xmlns:a16="http://schemas.microsoft.com/office/drawing/2014/main" id="{AEC3C568-AD06-4040-AD32-10F14BC36B9F}"/>
              </a:ext>
            </a:extLst>
          </p:cNvPr>
          <p:cNvSpPr txBox="1">
            <a:spLocks/>
          </p:cNvSpPr>
          <p:nvPr/>
        </p:nvSpPr>
        <p:spPr bwMode="auto">
          <a:xfrm>
            <a:off x="5304229" y="3288945"/>
            <a:ext cx="5169097" cy="1087012"/>
          </a:xfrm>
          <a:prstGeom prst="rect">
            <a:avLst/>
          </a:prstGeom>
          <a:noFill/>
          <a:ln w="9525">
            <a:noFill/>
            <a:miter lim="800000"/>
            <a:headEnd/>
            <a:tailEnd/>
          </a:ln>
        </p:spPr>
        <p:txBody>
          <a:bodyPr numCol="1"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100" b="1" i="0" u="none" strike="noStrike" kern="0" cap="none" spc="0" normalizeH="0" noProof="0">
                <a:ln>
                  <a:noFill/>
                </a:ln>
                <a:solidFill>
                  <a:srgbClr val="363636"/>
                </a:solidFill>
                <a:effectLst/>
                <a:uLnTx/>
                <a:uFillTx/>
                <a:latin typeface="+mn-lt"/>
                <a:sym typeface="Helvetica"/>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100" b="0" i="0" u="none" strike="noStrike" kern="0" cap="none" spc="0" normalizeH="0" noProof="0">
                <a:ln>
                  <a:noFill/>
                </a:ln>
                <a:solidFill>
                  <a:srgbClr val="363636"/>
                </a:solidFill>
                <a:effectLst/>
                <a:uLnTx/>
                <a:uFillTx/>
                <a:latin typeface="+mn-lt"/>
                <a:sym typeface="Helvetica"/>
              </a:rPr>
              <a:t>病期 (Ⅱ対Ⅲ）</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100" b="0" i="0" u="none" strike="noStrike" kern="0" cap="none" spc="0" normalizeH="0" noProof="0">
                <a:ln>
                  <a:noFill/>
                </a:ln>
                <a:solidFill>
                  <a:srgbClr val="363636"/>
                </a:solidFill>
                <a:effectLst/>
                <a:uLnTx/>
                <a:uFillTx/>
                <a:latin typeface="+mn-lt"/>
                <a:sym typeface="Helvetica"/>
              </a:rPr>
              <a:t>PD-L1 TPS</a:t>
            </a:r>
            <a:r>
              <a:rPr lang="ja-jp" sz="1100" b="0" i="0" u="none" strike="noStrike" kern="0" cap="none" spc="0" normalizeH="0" baseline="30000" noProof="0">
                <a:ln>
                  <a:noFill/>
                </a:ln>
                <a:solidFill>
                  <a:srgbClr val="363636"/>
                </a:solidFill>
                <a:effectLst/>
                <a:uLnTx/>
                <a:uFillTx/>
                <a:latin typeface="+mn-lt"/>
                <a:sym typeface="Helvetica"/>
              </a:rPr>
              <a:t>a</a:t>
            </a:r>
            <a:r>
              <a:rPr lang="ja-jp" sz="1100" b="0" i="0" u="none" strike="noStrike" kern="0" cap="none" spc="0" normalizeH="0" noProof="0">
                <a:ln>
                  <a:noFill/>
                </a:ln>
                <a:solidFill>
                  <a:srgbClr val="363636"/>
                </a:solidFill>
                <a:effectLst/>
                <a:uLnTx/>
                <a:uFillTx/>
                <a:latin typeface="+mn-lt"/>
                <a:sym typeface="Helvetica"/>
              </a:rPr>
              <a:t>（50%未満対50%以上）</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100" b="0" i="0" u="none" strike="noStrike" kern="0" cap="none" spc="0" normalizeH="0" noProof="0">
                <a:ln>
                  <a:noFill/>
                </a:ln>
                <a:solidFill>
                  <a:srgbClr val="363636"/>
                </a:solidFill>
                <a:effectLst/>
                <a:uLnTx/>
                <a:uFillTx/>
                <a:latin typeface="+mn-lt"/>
                <a:sym typeface="Helvetica"/>
              </a:rPr>
              <a:t>組織型(扁平上皮対非扁平上皮)</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100" b="0" i="0" u="none" strike="noStrike" kern="0" cap="none" spc="0" normalizeH="0" noProof="0">
                <a:ln>
                  <a:noFill/>
                </a:ln>
                <a:solidFill>
                  <a:srgbClr val="363636"/>
                </a:solidFill>
                <a:effectLst/>
                <a:uLnTx/>
                <a:uFillTx/>
                <a:latin typeface="+mn-lt"/>
                <a:sym typeface="Helvetica"/>
              </a:rPr>
              <a:t>地域 (東アジア vs 非東アジア)</a:t>
            </a:r>
          </a:p>
        </p:txBody>
      </p:sp>
      <p:cxnSp>
        <p:nvCxnSpPr>
          <p:cNvPr id="15" name="AutoShape 19">
            <a:extLst>
              <a:ext uri="{FF2B5EF4-FFF2-40B4-BE49-F238E27FC236}">
                <a16:creationId xmlns:a16="http://schemas.microsoft.com/office/drawing/2014/main" id="{7D81912C-8BBA-402E-B047-66434BF9C31B}"/>
              </a:ext>
            </a:extLst>
          </p:cNvPr>
          <p:cNvCxnSpPr>
            <a:cxnSpLocks noChangeShapeType="1"/>
            <a:stCxn id="21" idx="3"/>
            <a:endCxn id="11" idx="2"/>
          </p:cNvCxnSpPr>
          <p:nvPr/>
        </p:nvCxnSpPr>
        <p:spPr bwMode="auto">
          <a:xfrm>
            <a:off x="4157752" y="3886317"/>
            <a:ext cx="194751" cy="0"/>
          </a:xfrm>
          <a:prstGeom prst="straightConnector1">
            <a:avLst/>
          </a:prstGeom>
          <a:noFill/>
          <a:ln w="38100">
            <a:solidFill>
              <a:srgbClr val="002850"/>
            </a:solidFill>
            <a:round/>
            <a:headEnd type="none" w="med" len="med"/>
            <a:tailEnd type="none" w="med" len="med"/>
          </a:ln>
        </p:spPr>
      </p:cxnSp>
      <p:sp>
        <p:nvSpPr>
          <p:cNvPr id="21" name="AutoShape 9">
            <a:extLst>
              <a:ext uri="{FF2B5EF4-FFF2-40B4-BE49-F238E27FC236}">
                <a16:creationId xmlns:a16="http://schemas.microsoft.com/office/drawing/2014/main" id="{CBC66880-D703-4B35-B604-270DE69F2643}"/>
              </a:ext>
            </a:extLst>
          </p:cNvPr>
          <p:cNvSpPr>
            <a:spLocks noChangeArrowheads="1"/>
          </p:cNvSpPr>
          <p:nvPr/>
        </p:nvSpPr>
        <p:spPr bwMode="auto">
          <a:xfrm>
            <a:off x="310006" y="2992281"/>
            <a:ext cx="3847746" cy="1788071"/>
          </a:xfrm>
          <a:prstGeom prst="roundRect">
            <a:avLst>
              <a:gd name="adj" fmla="val 8208"/>
            </a:avLst>
          </a:prstGeom>
          <a:solidFill>
            <a:srgbClr val="002850"/>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400" b="1" i="0" u="none" strike="noStrike" kern="0" cap="none" spc="0" normalizeH="0" noProof="0">
                <a:ln>
                  <a:noFill/>
                </a:ln>
                <a:solidFill>
                  <a:srgbClr val="FFFFFF"/>
                </a:solidFill>
                <a:effectLst/>
                <a:uLnTx/>
                <a:uFillTx/>
                <a:latin typeface="+mn-lt"/>
                <a:ea typeface="SimSun" pitchFamily="2" charset="-122"/>
                <a:sym typeface="Helvetica"/>
              </a:rPr>
              <a:t>患者採用の主要基準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b="0" i="0" u="none" strike="noStrike" kern="0" cap="none" spc="0" normalizeH="0" noProof="0">
                <a:ln>
                  <a:noFill/>
                </a:ln>
                <a:solidFill>
                  <a:srgbClr val="FFFFFF"/>
                </a:solidFill>
                <a:effectLst/>
                <a:uLnTx/>
                <a:uFillTx/>
                <a:latin typeface="+mn-lt"/>
                <a:ea typeface="SimSun" pitchFamily="2" charset="-122"/>
                <a:sym typeface="Helvetica"/>
              </a:rPr>
              <a:t>切除可能なNSCLC</a:t>
            </a:r>
          </a:p>
          <a:p>
            <a:pPr marL="228600" indent="-228600" defTabSz="892175" rtl="0" eaLnBrk="0">
              <a:spcAft>
                <a:spcPct val="30000"/>
              </a:spcAft>
              <a:buFont typeface="Arial" pitchFamily="34" charset="0"/>
              <a:buChar char="•"/>
              <a:defRPr/>
            </a:pPr>
            <a:r>
              <a:rPr lang="ja-jp" sz="1400" noProof="0">
                <a:solidFill>
                  <a:srgbClr val="FFFFFF"/>
                </a:solidFill>
                <a:latin typeface="+mn-lt"/>
                <a:ea typeface="SimSun" pitchFamily="2" charset="-122"/>
              </a:rPr>
              <a:t>ステージII、IIIA、IIIB(N2)（</a:t>
            </a:r>
            <a:r>
              <a:rPr lang="ja-jp" sz="1400" noProof="0">
                <a:solidFill>
                  <a:prstClr val="white"/>
                </a:solidFill>
                <a:latin typeface="+mn-lt"/>
                <a:ea typeface="MS PGothic" panose="020B0600070205080204" pitchFamily="34" charset="-128"/>
              </a:rPr>
              <a:t>AJCC第8版）</a:t>
            </a:r>
            <a:endParaRPr lang="en-GB" sz="1400" noProof="0" dirty="0">
              <a:solidFill>
                <a:srgbClr val="FFFFFF"/>
              </a:solidFill>
              <a:latin typeface="+mn-lt"/>
              <a:ea typeface="SimSun" pitchFamily="2" charset="-122"/>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b="0" i="0" u="none" strike="noStrike" kern="0" cap="none" spc="0" normalizeH="0" noProof="0">
                <a:ln>
                  <a:noFill/>
                </a:ln>
                <a:solidFill>
                  <a:srgbClr val="FFFFFF"/>
                </a:solidFill>
                <a:effectLst/>
                <a:uLnTx/>
                <a:uFillTx/>
                <a:latin typeface="+mn-lt"/>
                <a:ea typeface="SimSun" pitchFamily="2" charset="-122"/>
                <a:sym typeface="Helvetica"/>
              </a:rPr>
              <a:t>治療歴なし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b="0" i="0" u="none" strike="noStrike" kern="0" cap="none" spc="0" normalizeH="0" noProof="0">
                <a:ln>
                  <a:noFill/>
                </a:ln>
                <a:solidFill>
                  <a:srgbClr val="FFFFFF"/>
                </a:solidFill>
                <a:effectLst/>
                <a:uLnTx/>
                <a:uFillTx/>
                <a:latin typeface="+mn-lt"/>
                <a:ea typeface="SimSun" pitchFamily="2" charset="-122"/>
                <a:sym typeface="Helvetica"/>
              </a:rPr>
              <a:t>ECOG PS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ja-jp" sz="1400" b="0" i="0" u="none" strike="noStrike" kern="0" cap="none" spc="0" normalizeH="0" noProof="0">
                <a:ln>
                  <a:noFill/>
                </a:ln>
                <a:solidFill>
                  <a:srgbClr val="FFFFFF"/>
                </a:solidFill>
                <a:effectLst/>
                <a:uLnTx/>
                <a:uFillTx/>
                <a:latin typeface="+mn-lt"/>
                <a:ea typeface="SimSun" pitchFamily="2" charset="-122"/>
                <a:sym typeface="Helvetica"/>
              </a:rPr>
              <a:t>（n=797）</a:t>
            </a:r>
          </a:p>
        </p:txBody>
      </p:sp>
      <p:sp>
        <p:nvSpPr>
          <p:cNvPr id="23" name="AutoShape 12">
            <a:extLst>
              <a:ext uri="{FF2B5EF4-FFF2-40B4-BE49-F238E27FC236}">
                <a16:creationId xmlns:a16="http://schemas.microsoft.com/office/drawing/2014/main" id="{6110115B-7039-4628-B3DE-6F54D0BB147A}"/>
              </a:ext>
            </a:extLst>
          </p:cNvPr>
          <p:cNvSpPr>
            <a:spLocks noChangeArrowheads="1"/>
          </p:cNvSpPr>
          <p:nvPr/>
        </p:nvSpPr>
        <p:spPr bwMode="auto">
          <a:xfrm>
            <a:off x="4915557" y="4492855"/>
            <a:ext cx="3446783" cy="1039060"/>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1" noProof="0">
                <a:solidFill>
                  <a:srgbClr val="FFFFFF"/>
                </a:solidFill>
                <a:latin typeface="+mn-lt"/>
                <a:ea typeface="SimSun" pitchFamily="2" charset="-122"/>
              </a:rPr>
              <a:t>プラセボ</a:t>
            </a:r>
            <a:r>
              <a:rPr lang="ja-jp" sz="1400" noProof="0">
                <a:solidFill>
                  <a:srgbClr val="FFFFFF"/>
                </a:solidFill>
                <a:latin typeface="+mn-lt"/>
                <a:ea typeface="SimSun" pitchFamily="2" charset="-122"/>
              </a:rPr>
              <a:t>＋</a:t>
            </a:r>
            <a:br>
              <a:rPr lang="en-GB" sz="1400" noProof="0" dirty="0">
                <a:solidFill>
                  <a:srgbClr val="FFFFFF"/>
                </a:solidFill>
                <a:latin typeface="+mn-lt"/>
                <a:ea typeface="SimSun" pitchFamily="2" charset="-122"/>
              </a:rPr>
            </a:br>
            <a:r>
              <a:rPr lang="ja-jp" sz="1400" b="1" noProof="0">
                <a:solidFill>
                  <a:srgbClr val="FFFFFF"/>
                </a:solidFill>
                <a:latin typeface="+mn-lt"/>
                <a:ea typeface="SimSun" pitchFamily="2" charset="-122"/>
              </a:rPr>
              <a:t>シスプラチンベースの化学療法</a:t>
            </a:r>
            <a:r>
              <a:rPr lang="ja-jp" sz="1400" b="1" baseline="30000" noProof="0">
                <a:solidFill>
                  <a:srgbClr val="FFFFFF"/>
                </a:solidFill>
                <a:latin typeface="+mn-lt"/>
                <a:ea typeface="SimSun" pitchFamily="2" charset="-122"/>
              </a:rPr>
              <a:t>b</a:t>
            </a:r>
            <a:br>
              <a:rPr lang="en-GB" sz="1400" noProof="0" dirty="0">
                <a:solidFill>
                  <a:srgbClr val="FFFFFF"/>
                </a:solidFill>
                <a:latin typeface="+mn-lt"/>
                <a:ea typeface="SimSun" pitchFamily="2" charset="-122"/>
              </a:rPr>
            </a:br>
            <a:r>
              <a:rPr lang="ja-jp" sz="1400" noProof="0">
                <a:solidFill>
                  <a:srgbClr val="FFFFFF"/>
                </a:solidFill>
                <a:latin typeface="+mn-lt"/>
                <a:ea typeface="SimSun" pitchFamily="2" charset="-122"/>
              </a:rPr>
              <a:t>（4サイクル）</a:t>
            </a:r>
            <a:br>
              <a:rPr kumimoji="0" lang="en-GB" sz="1400" b="0" i="0" u="none" strike="noStrike" kern="0" cap="none" spc="0" normalizeH="0" baseline="0" noProof="0" dirty="0">
                <a:ln>
                  <a:noFill/>
                </a:ln>
                <a:solidFill>
                  <a:srgbClr val="FFFFFF"/>
                </a:solidFill>
                <a:effectLst/>
                <a:uLnTx/>
                <a:uFillTx/>
                <a:latin typeface="+mn-lt"/>
                <a:ea typeface="SimSun" pitchFamily="2" charset="-122"/>
                <a:sym typeface="Helvetica"/>
              </a:rPr>
            </a:br>
            <a:r>
              <a:rPr lang="ja-jp" sz="1400" b="0" i="0" u="none" strike="noStrike" kern="0" cap="none" spc="0" normalizeH="0" noProof="0">
                <a:ln>
                  <a:noFill/>
                </a:ln>
                <a:solidFill>
                  <a:srgbClr val="FFFFFF"/>
                </a:solidFill>
                <a:effectLst/>
                <a:uLnTx/>
                <a:uFillTx/>
                <a:latin typeface="+mn-lt"/>
                <a:ea typeface="SimSun" pitchFamily="2" charset="-122"/>
                <a:sym typeface="Helvetica"/>
              </a:rPr>
              <a:t>（n=400）</a:t>
            </a:r>
          </a:p>
        </p:txBody>
      </p:sp>
      <p:sp>
        <p:nvSpPr>
          <p:cNvPr id="24" name="AutoShape 8">
            <a:extLst>
              <a:ext uri="{FF2B5EF4-FFF2-40B4-BE49-F238E27FC236}">
                <a16:creationId xmlns:a16="http://schemas.microsoft.com/office/drawing/2014/main" id="{F50AD149-3C56-4611-9291-E9F86DBC19BD}"/>
              </a:ext>
            </a:extLst>
          </p:cNvPr>
          <p:cNvSpPr>
            <a:spLocks noChangeArrowheads="1"/>
          </p:cNvSpPr>
          <p:nvPr/>
        </p:nvSpPr>
        <p:spPr bwMode="auto">
          <a:xfrm>
            <a:off x="4915339" y="2260031"/>
            <a:ext cx="3448817" cy="1039061"/>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1" noProof="0">
                <a:solidFill>
                  <a:srgbClr val="FFFFFF"/>
                </a:solidFill>
                <a:latin typeface="+mn-lt"/>
                <a:ea typeface="SimSun" pitchFamily="2" charset="-122"/>
              </a:rPr>
              <a:t>ペムブロリズマブ</a:t>
            </a:r>
            <a:r>
              <a:rPr lang="ja-jp" sz="1400" noProof="0">
                <a:solidFill>
                  <a:srgbClr val="FFFFFF"/>
                </a:solidFill>
                <a:latin typeface="+mn-lt"/>
                <a:ea typeface="SimSun" pitchFamily="2" charset="-122"/>
              </a:rPr>
              <a:t> 200 mg 3週間に1回+</a:t>
            </a:r>
            <a:br>
              <a:rPr lang="en-GB" sz="1400" noProof="0" dirty="0">
                <a:solidFill>
                  <a:srgbClr val="FFFFFF"/>
                </a:solidFill>
                <a:latin typeface="+mn-lt"/>
                <a:ea typeface="SimSun" pitchFamily="2" charset="-122"/>
              </a:rPr>
            </a:br>
            <a:r>
              <a:rPr lang="ja-jp" sz="1400" b="1" noProof="0">
                <a:solidFill>
                  <a:srgbClr val="FFFFFF"/>
                </a:solidFill>
                <a:latin typeface="+mn-lt"/>
                <a:ea typeface="SimSun" pitchFamily="2" charset="-122"/>
              </a:rPr>
              <a:t>シスプラチンベースの化学療法</a:t>
            </a:r>
            <a:r>
              <a:rPr lang="ja-jp" sz="1400" b="1" baseline="30000" noProof="0">
                <a:solidFill>
                  <a:srgbClr val="FFFFFF"/>
                </a:solidFill>
                <a:latin typeface="+mn-lt"/>
                <a:ea typeface="SimSun" pitchFamily="2" charset="-122"/>
              </a:rPr>
              <a:t>b</a:t>
            </a:r>
            <a:r>
              <a:rPr lang="ja-jp" sz="1400" b="1" noProof="0">
                <a:solidFill>
                  <a:srgbClr val="FFFFFF"/>
                </a:solidFill>
                <a:latin typeface="+mn-lt"/>
                <a:ea typeface="SimSun" pitchFamily="2" charset="-122"/>
              </a:rPr>
              <a:t> </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noProof="0">
                <a:solidFill>
                  <a:srgbClr val="FFFFFF"/>
                </a:solidFill>
                <a:latin typeface="+mn-lt"/>
                <a:ea typeface="SimSun" pitchFamily="2" charset="-122"/>
              </a:rPr>
              <a:t>（4サイクル）</a:t>
            </a:r>
            <a:br>
              <a:rPr kumimoji="0" lang="en-GB" sz="1400" b="0" i="0" u="none" strike="noStrike" kern="0" cap="none" spc="0" normalizeH="0" baseline="0" noProof="0" dirty="0">
                <a:ln>
                  <a:noFill/>
                </a:ln>
                <a:solidFill>
                  <a:srgbClr val="FFFFFF"/>
                </a:solidFill>
                <a:effectLst/>
                <a:uLnTx/>
                <a:uFillTx/>
                <a:latin typeface="+mn-lt"/>
                <a:ea typeface="SimSun" pitchFamily="2" charset="-122"/>
                <a:sym typeface="Helvetica"/>
              </a:rPr>
            </a:br>
            <a:r>
              <a:rPr lang="ja-jp" sz="1400" b="0" i="0" u="none" strike="noStrike" kern="0" cap="none" spc="0" normalizeH="0" noProof="0">
                <a:ln>
                  <a:noFill/>
                </a:ln>
                <a:solidFill>
                  <a:srgbClr val="FFFFFF"/>
                </a:solidFill>
                <a:effectLst/>
                <a:uLnTx/>
                <a:uFillTx/>
                <a:latin typeface="+mn-lt"/>
                <a:ea typeface="SimSun" pitchFamily="2" charset="-122"/>
                <a:sym typeface="Helvetica"/>
              </a:rPr>
              <a:t>（n=397）</a:t>
            </a:r>
          </a:p>
        </p:txBody>
      </p:sp>
      <p:sp>
        <p:nvSpPr>
          <p:cNvPr id="25" name="AutoShape 12">
            <a:extLst>
              <a:ext uri="{FF2B5EF4-FFF2-40B4-BE49-F238E27FC236}">
                <a16:creationId xmlns:a16="http://schemas.microsoft.com/office/drawing/2014/main" id="{2AF48532-194E-4CA9-A8AD-FBA32E98D256}"/>
              </a:ext>
            </a:extLst>
          </p:cNvPr>
          <p:cNvSpPr>
            <a:spLocks noChangeArrowheads="1"/>
          </p:cNvSpPr>
          <p:nvPr/>
        </p:nvSpPr>
        <p:spPr bwMode="auto">
          <a:xfrm>
            <a:off x="8637825" y="2514063"/>
            <a:ext cx="966020" cy="530996"/>
          </a:xfrm>
          <a:prstGeom prst="roundRect">
            <a:avLst>
              <a:gd name="adj" fmla="val 16667"/>
            </a:avLst>
          </a:prstGeom>
          <a:solidFill>
            <a:srgbClr val="969696"/>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9pP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400" b="0" i="0" u="none" strike="noStrike" kern="1200" cap="none" spc="0" normalizeH="0" noProof="0">
                <a:ln>
                  <a:noFill/>
                </a:ln>
                <a:solidFill>
                  <a:srgbClr val="FFFFFF"/>
                </a:solidFill>
                <a:effectLst/>
                <a:uLnTx/>
                <a:uFillTx/>
                <a:latin typeface="+mn-lt"/>
                <a:ea typeface="SimSun" pitchFamily="2" charset="-122"/>
                <a:cs typeface="Arial" charset="0"/>
              </a:rPr>
              <a:t>手術</a:t>
            </a:r>
            <a:endParaRPr kumimoji="0" lang="en-GB" sz="1400" b="0" i="0" u="none" strike="noStrike" kern="1200" cap="none" spc="0" normalizeH="0" baseline="0" noProof="0" dirty="0">
              <a:ln>
                <a:noFill/>
              </a:ln>
              <a:solidFill>
                <a:srgbClr val="FFFFFF"/>
              </a:solidFill>
              <a:effectLst/>
              <a:uLnTx/>
              <a:uFillTx/>
              <a:latin typeface="+mn-lt"/>
              <a:ea typeface="SimSun" pitchFamily="2" charset="-122"/>
              <a:cs typeface="Arial" charset="0"/>
            </a:endParaRPr>
          </a:p>
        </p:txBody>
      </p:sp>
      <p:cxnSp>
        <p:nvCxnSpPr>
          <p:cNvPr id="26" name="AutoShape 19">
            <a:extLst>
              <a:ext uri="{FF2B5EF4-FFF2-40B4-BE49-F238E27FC236}">
                <a16:creationId xmlns:a16="http://schemas.microsoft.com/office/drawing/2014/main" id="{70B1B865-2CA9-4E23-AA9A-B205DF0AEB53}"/>
              </a:ext>
            </a:extLst>
          </p:cNvPr>
          <p:cNvCxnSpPr>
            <a:cxnSpLocks noChangeShapeType="1"/>
            <a:stCxn id="24" idx="3"/>
            <a:endCxn id="25" idx="1"/>
          </p:cNvCxnSpPr>
          <p:nvPr/>
        </p:nvCxnSpPr>
        <p:spPr bwMode="auto">
          <a:xfrm flipV="1">
            <a:off x="8364156" y="2779561"/>
            <a:ext cx="273669" cy="1"/>
          </a:xfrm>
          <a:prstGeom prst="straightConnector1">
            <a:avLst/>
          </a:prstGeom>
          <a:noFill/>
          <a:ln w="38100">
            <a:solidFill>
              <a:srgbClr val="002850"/>
            </a:solidFill>
            <a:round/>
            <a:headEnd/>
            <a:tailEnd type="triangle" w="med" len="med"/>
          </a:ln>
        </p:spPr>
      </p:cxnSp>
      <p:sp>
        <p:nvSpPr>
          <p:cNvPr id="27" name="AutoShape 12">
            <a:extLst>
              <a:ext uri="{FF2B5EF4-FFF2-40B4-BE49-F238E27FC236}">
                <a16:creationId xmlns:a16="http://schemas.microsoft.com/office/drawing/2014/main" id="{3745D394-94EF-43DE-8BBA-31C20038E929}"/>
              </a:ext>
            </a:extLst>
          </p:cNvPr>
          <p:cNvSpPr>
            <a:spLocks noChangeArrowheads="1"/>
          </p:cNvSpPr>
          <p:nvPr/>
        </p:nvSpPr>
        <p:spPr bwMode="auto">
          <a:xfrm>
            <a:off x="9877514" y="2289015"/>
            <a:ext cx="2028353" cy="981092"/>
          </a:xfrm>
          <a:prstGeom prst="roundRect">
            <a:avLst>
              <a:gd name="adj" fmla="val 16667"/>
            </a:avLst>
          </a:prstGeom>
          <a:solidFill>
            <a:srgbClr val="00A2E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9pP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400" b="1" noProof="0">
                <a:solidFill>
                  <a:srgbClr val="FFFFFF"/>
                </a:solidFill>
                <a:latin typeface="+mn-lt"/>
                <a:ea typeface="SimSun" pitchFamily="2" charset="-122"/>
              </a:rPr>
              <a:t>ペムブロリズマブ</a:t>
            </a:r>
          </a:p>
          <a:p>
            <a:pPr marL="0" marR="0" lvl="0" indent="0" algn="ctr" defTabSz="892175" rtl="0" eaLnBrk="0" fontAlgn="base" latinLnBrk="0" hangingPunct="0">
              <a:lnSpc>
                <a:spcPct val="100000"/>
              </a:lnSpc>
              <a:spcBef>
                <a:spcPct val="0"/>
              </a:spcBef>
              <a:spcAft>
                <a:spcPct val="0"/>
              </a:spcAft>
              <a:buClrTx/>
              <a:buSzTx/>
              <a:buFontTx/>
              <a:buNone/>
              <a:tabLst/>
              <a:defRPr/>
            </a:pPr>
            <a:r>
              <a:rPr lang="ja-jp" sz="1400" noProof="0">
                <a:solidFill>
                  <a:srgbClr val="FFFFFF"/>
                </a:solidFill>
                <a:latin typeface="+mn-lt"/>
                <a:ea typeface="SimSun" pitchFamily="2" charset="-122"/>
              </a:rPr>
              <a:t>(≤13サイクル)</a:t>
            </a:r>
            <a:endParaRPr kumimoji="0" lang="en-GB" sz="1400" b="0" i="0" u="none" strike="noStrike" kern="1200" cap="none" spc="0" normalizeH="0" baseline="0" noProof="0" dirty="0">
              <a:ln>
                <a:noFill/>
              </a:ln>
              <a:solidFill>
                <a:srgbClr val="FFFFFF"/>
              </a:solidFill>
              <a:effectLst/>
              <a:uLnTx/>
              <a:uFillTx/>
              <a:latin typeface="+mn-lt"/>
              <a:ea typeface="SimSun" pitchFamily="2" charset="-122"/>
            </a:endParaRPr>
          </a:p>
        </p:txBody>
      </p:sp>
      <p:cxnSp>
        <p:nvCxnSpPr>
          <p:cNvPr id="31" name="AutoShape 19">
            <a:extLst>
              <a:ext uri="{FF2B5EF4-FFF2-40B4-BE49-F238E27FC236}">
                <a16:creationId xmlns:a16="http://schemas.microsoft.com/office/drawing/2014/main" id="{DC8F56F4-8548-47BB-89BA-B0E060920C57}"/>
              </a:ext>
            </a:extLst>
          </p:cNvPr>
          <p:cNvCxnSpPr>
            <a:cxnSpLocks noChangeShapeType="1"/>
            <a:stCxn id="25" idx="3"/>
            <a:endCxn id="27" idx="1"/>
          </p:cNvCxnSpPr>
          <p:nvPr/>
        </p:nvCxnSpPr>
        <p:spPr bwMode="auto">
          <a:xfrm>
            <a:off x="9603845" y="2779561"/>
            <a:ext cx="273669" cy="0"/>
          </a:xfrm>
          <a:prstGeom prst="straightConnector1">
            <a:avLst/>
          </a:prstGeom>
          <a:noFill/>
          <a:ln w="38100">
            <a:solidFill>
              <a:srgbClr val="002850"/>
            </a:solidFill>
            <a:round/>
            <a:headEnd/>
            <a:tailEnd type="triangle" w="med" len="med"/>
          </a:ln>
        </p:spPr>
      </p:cxnSp>
      <p:sp>
        <p:nvSpPr>
          <p:cNvPr id="32" name="AutoShape 12">
            <a:extLst>
              <a:ext uri="{FF2B5EF4-FFF2-40B4-BE49-F238E27FC236}">
                <a16:creationId xmlns:a16="http://schemas.microsoft.com/office/drawing/2014/main" id="{D3ED77F4-A50C-44C2-8283-20D2A3E5C81F}"/>
              </a:ext>
            </a:extLst>
          </p:cNvPr>
          <p:cNvSpPr>
            <a:spLocks noChangeArrowheads="1"/>
          </p:cNvSpPr>
          <p:nvPr/>
        </p:nvSpPr>
        <p:spPr bwMode="auto">
          <a:xfrm>
            <a:off x="8637825" y="4746887"/>
            <a:ext cx="966020" cy="530996"/>
          </a:xfrm>
          <a:prstGeom prst="roundRect">
            <a:avLst>
              <a:gd name="adj" fmla="val 16667"/>
            </a:avLst>
          </a:prstGeom>
          <a:solidFill>
            <a:srgbClr val="969696"/>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9pP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400" b="0" i="0" u="none" strike="noStrike" kern="1200" cap="none" spc="0" normalizeH="0" noProof="0">
                <a:ln>
                  <a:noFill/>
                </a:ln>
                <a:solidFill>
                  <a:srgbClr val="FFFFFF"/>
                </a:solidFill>
                <a:effectLst/>
                <a:uLnTx/>
                <a:uFillTx/>
                <a:latin typeface="+mn-lt"/>
                <a:ea typeface="SimSun" pitchFamily="2" charset="-122"/>
                <a:cs typeface="Arial" charset="0"/>
              </a:rPr>
              <a:t>手術</a:t>
            </a:r>
            <a:endParaRPr kumimoji="0" lang="en-GB" sz="1400" b="0" i="0" u="none" strike="noStrike" kern="1200" cap="none" spc="0" normalizeH="0" baseline="0" noProof="0" dirty="0">
              <a:ln>
                <a:noFill/>
              </a:ln>
              <a:solidFill>
                <a:srgbClr val="FFFFFF"/>
              </a:solidFill>
              <a:effectLst/>
              <a:uLnTx/>
              <a:uFillTx/>
              <a:latin typeface="+mn-lt"/>
              <a:ea typeface="SimSun" pitchFamily="2" charset="-122"/>
              <a:cs typeface="Arial" charset="0"/>
            </a:endParaRPr>
          </a:p>
        </p:txBody>
      </p:sp>
      <p:cxnSp>
        <p:nvCxnSpPr>
          <p:cNvPr id="33" name="AutoShape 19">
            <a:extLst>
              <a:ext uri="{FF2B5EF4-FFF2-40B4-BE49-F238E27FC236}">
                <a16:creationId xmlns:a16="http://schemas.microsoft.com/office/drawing/2014/main" id="{DBCBE9AB-9020-48B4-855D-DEA3CC11A91F}"/>
              </a:ext>
            </a:extLst>
          </p:cNvPr>
          <p:cNvCxnSpPr>
            <a:cxnSpLocks noChangeShapeType="1"/>
            <a:stCxn id="23" idx="3"/>
            <a:endCxn id="32" idx="1"/>
          </p:cNvCxnSpPr>
          <p:nvPr/>
        </p:nvCxnSpPr>
        <p:spPr bwMode="auto">
          <a:xfrm>
            <a:off x="8362340" y="5012385"/>
            <a:ext cx="275485" cy="0"/>
          </a:xfrm>
          <a:prstGeom prst="straightConnector1">
            <a:avLst/>
          </a:prstGeom>
          <a:noFill/>
          <a:ln w="38100">
            <a:solidFill>
              <a:srgbClr val="002850"/>
            </a:solidFill>
            <a:round/>
            <a:headEnd/>
            <a:tailEnd type="triangle" w="med" len="med"/>
          </a:ln>
        </p:spPr>
      </p:cxnSp>
      <p:sp>
        <p:nvSpPr>
          <p:cNvPr id="34" name="AutoShape 12">
            <a:extLst>
              <a:ext uri="{FF2B5EF4-FFF2-40B4-BE49-F238E27FC236}">
                <a16:creationId xmlns:a16="http://schemas.microsoft.com/office/drawing/2014/main" id="{951B417A-889A-4BBA-85A0-84FE0C020830}"/>
              </a:ext>
            </a:extLst>
          </p:cNvPr>
          <p:cNvSpPr>
            <a:spLocks noChangeArrowheads="1"/>
          </p:cNvSpPr>
          <p:nvPr/>
        </p:nvSpPr>
        <p:spPr bwMode="auto">
          <a:xfrm>
            <a:off x="9877514" y="4521839"/>
            <a:ext cx="2028353" cy="981092"/>
          </a:xfrm>
          <a:prstGeom prst="roundRect">
            <a:avLst>
              <a:gd name="adj" fmla="val 16667"/>
            </a:avLst>
          </a:prstGeom>
          <a:solidFill>
            <a:srgbClr val="E73E16"/>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panose="020B0604020202020204"/>
                <a:sym typeface="Helvetica"/>
              </a:defRPr>
            </a:lvl9pP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400" b="1" noProof="0">
                <a:solidFill>
                  <a:srgbClr val="FFFFFF"/>
                </a:solidFill>
                <a:latin typeface="+mn-lt"/>
                <a:ea typeface="SimSun" pitchFamily="2" charset="-122"/>
              </a:rPr>
              <a:t>プラセボ</a:t>
            </a:r>
            <a:br>
              <a:rPr lang="en-GB" sz="1400" noProof="0" dirty="0">
                <a:solidFill>
                  <a:srgbClr val="FFFFFF"/>
                </a:solidFill>
                <a:latin typeface="+mn-lt"/>
                <a:ea typeface="SimSun" pitchFamily="2" charset="-122"/>
              </a:rPr>
            </a:br>
            <a:r>
              <a:rPr lang="ja-jp" sz="1400" noProof="0">
                <a:solidFill>
                  <a:srgbClr val="FFFFFF"/>
                </a:solidFill>
                <a:latin typeface="+mn-lt"/>
                <a:ea typeface="SimSun" pitchFamily="2" charset="-122"/>
              </a:rPr>
              <a:t>（13サイクル以下）</a:t>
            </a:r>
            <a:endParaRPr kumimoji="0" lang="en-GB" sz="1400" b="0" i="0" u="none" strike="noStrike" kern="1200" cap="none" spc="0" normalizeH="0" baseline="0" noProof="0" dirty="0">
              <a:ln>
                <a:noFill/>
              </a:ln>
              <a:solidFill>
                <a:srgbClr val="FFFFFF"/>
              </a:solidFill>
              <a:effectLst/>
              <a:uLnTx/>
              <a:uFillTx/>
              <a:latin typeface="+mn-lt"/>
              <a:ea typeface="SimSun" pitchFamily="2" charset="-122"/>
            </a:endParaRPr>
          </a:p>
        </p:txBody>
      </p:sp>
      <p:cxnSp>
        <p:nvCxnSpPr>
          <p:cNvPr id="36" name="AutoShape 19">
            <a:extLst>
              <a:ext uri="{FF2B5EF4-FFF2-40B4-BE49-F238E27FC236}">
                <a16:creationId xmlns:a16="http://schemas.microsoft.com/office/drawing/2014/main" id="{A7CF18FC-CB16-4EF9-8D5C-25F0615D47BD}"/>
              </a:ext>
            </a:extLst>
          </p:cNvPr>
          <p:cNvCxnSpPr>
            <a:cxnSpLocks noChangeShapeType="1"/>
            <a:stCxn id="32" idx="3"/>
            <a:endCxn id="34" idx="1"/>
          </p:cNvCxnSpPr>
          <p:nvPr/>
        </p:nvCxnSpPr>
        <p:spPr bwMode="auto">
          <a:xfrm>
            <a:off x="9603845" y="5012385"/>
            <a:ext cx="273669" cy="0"/>
          </a:xfrm>
          <a:prstGeom prst="straightConnector1">
            <a:avLst/>
          </a:prstGeom>
          <a:noFill/>
          <a:ln w="38100">
            <a:solidFill>
              <a:srgbClr val="002850"/>
            </a:solidFill>
            <a:round/>
            <a:headEnd/>
            <a:tailEnd type="triangle" w="med" len="med"/>
          </a:ln>
        </p:spPr>
      </p:cxnSp>
    </p:spTree>
    <p:extLst>
      <p:ext uri="{BB962C8B-B14F-4D97-AF65-F5344CB8AC3E}">
        <p14:creationId xmlns:p14="http://schemas.microsoft.com/office/powerpoint/2010/main" val="20563978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62FCE1-2EDA-92A3-3843-CFC285ABE7A1}"/>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BB977801-AF0B-FE5A-1F9F-2C0AB57A6038}"/>
              </a:ext>
            </a:extLst>
          </p:cNvPr>
          <p:cNvSpPr>
            <a:spLocks noGrp="1"/>
          </p:cNvSpPr>
          <p:nvPr>
            <p:ph type="title"/>
          </p:nvPr>
        </p:nvSpPr>
        <p:spPr>
          <a:xfrm>
            <a:off x="304799" y="107693"/>
            <a:ext cx="11368217" cy="939801"/>
          </a:xfrm>
        </p:spPr>
        <p:txBody>
          <a:bodyPr rtlCol="0"/>
          <a:lstStyle/>
          <a:p>
            <a:pPr rtl="0"/>
            <a:r>
              <a:rPr lang="ja-jp" noProof="0" dirty="0">
                <a:latin typeface="+mn-lt"/>
              </a:rPr>
              <a:t>LBA67：早期段階の非小細胞肺癌（NSCLC）における周術期ペムブロリズマブ療法：KEYNOTE-671からの5年追跡 - Wakelee H他</a:t>
            </a:r>
          </a:p>
        </p:txBody>
      </p:sp>
      <p:sp>
        <p:nvSpPr>
          <p:cNvPr id="29" name="Content Placeholder 7">
            <a:extLst>
              <a:ext uri="{FF2B5EF4-FFF2-40B4-BE49-F238E27FC236}">
                <a16:creationId xmlns:a16="http://schemas.microsoft.com/office/drawing/2014/main" id="{CDAEA668-37D6-7246-6A87-593F8324B4C9}"/>
              </a:ext>
            </a:extLst>
          </p:cNvPr>
          <p:cNvSpPr>
            <a:spLocks noGrp="1"/>
          </p:cNvSpPr>
          <p:nvPr>
            <p:ph idx="1"/>
          </p:nvPr>
        </p:nvSpPr>
        <p:spPr>
          <a:xfrm>
            <a:off x="304799" y="1246909"/>
            <a:ext cx="11033761" cy="5055650"/>
          </a:xfrm>
        </p:spPr>
        <p:txBody>
          <a:bodyPr rtlCol="0"/>
          <a:lstStyle/>
          <a:p>
            <a:pPr rtl="0"/>
            <a:r>
              <a:rPr lang="ja-jp" b="1" noProof="0"/>
              <a:t>主な</a:t>
            </a:r>
            <a:r>
              <a:rPr lang="ja-jp" b="1" noProof="0">
                <a:solidFill>
                  <a:srgbClr val="000000"/>
                </a:solidFill>
              </a:rPr>
              <a:t>結</a:t>
            </a:r>
            <a:r>
              <a:rPr lang="ja-jp" b="1" noProof="0">
                <a:solidFill>
                  <a:srgbClr val="363636"/>
                </a:solidFill>
              </a:rPr>
              <a:t>果</a:t>
            </a:r>
            <a:endParaRPr lang="en-GB" noProof="0" dirty="0"/>
          </a:p>
        </p:txBody>
      </p:sp>
      <p:sp>
        <p:nvSpPr>
          <p:cNvPr id="30" name="Text Placeholder 4">
            <a:extLst>
              <a:ext uri="{FF2B5EF4-FFF2-40B4-BE49-F238E27FC236}">
                <a16:creationId xmlns:a16="http://schemas.microsoft.com/office/drawing/2014/main" id="{076D5891-F84A-AAD2-EF3F-FDF79B2D6035}"/>
              </a:ext>
            </a:extLst>
          </p:cNvPr>
          <p:cNvSpPr>
            <a:spLocks noGrp="1"/>
          </p:cNvSpPr>
          <p:nvPr>
            <p:ph type="body" sz="quarter" idx="11"/>
          </p:nvPr>
        </p:nvSpPr>
        <p:spPr>
          <a:xfrm>
            <a:off x="6379633" y="6521312"/>
            <a:ext cx="5507567" cy="200025"/>
          </a:xfrm>
        </p:spPr>
        <p:txBody>
          <a:bodyPr rtlCol="0"/>
          <a:lstStyle/>
          <a:p>
            <a:pPr rtl="0"/>
            <a:r>
              <a:rPr lang="ja-jp" noProof="0"/>
              <a:t>Wakelee H他Ann Oncol 2025;36(suppl):Abstr LBA67</a:t>
            </a:r>
          </a:p>
        </p:txBody>
      </p:sp>
      <p:sp>
        <p:nvSpPr>
          <p:cNvPr id="6" name="TextBox 5">
            <a:extLst>
              <a:ext uri="{FF2B5EF4-FFF2-40B4-BE49-F238E27FC236}">
                <a16:creationId xmlns:a16="http://schemas.microsoft.com/office/drawing/2014/main" id="{C4020381-D04C-2203-7218-8F83CB111E5E}"/>
              </a:ext>
            </a:extLst>
          </p:cNvPr>
          <p:cNvSpPr txBox="1"/>
          <p:nvPr/>
        </p:nvSpPr>
        <p:spPr>
          <a:xfrm>
            <a:off x="638060" y="1503055"/>
            <a:ext cx="5361245"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000000"/>
                </a:solidFill>
                <a:effectLst/>
                <a:uLnTx/>
                <a:uFillTx/>
                <a:ea typeface="+mn-ea"/>
                <a:cs typeface="+mn-cs"/>
              </a:rPr>
              <a:t>全生存率</a:t>
            </a:r>
          </a:p>
        </p:txBody>
      </p:sp>
      <p:sp>
        <p:nvSpPr>
          <p:cNvPr id="7" name="TextBox 6">
            <a:extLst>
              <a:ext uri="{FF2B5EF4-FFF2-40B4-BE49-F238E27FC236}">
                <a16:creationId xmlns:a16="http://schemas.microsoft.com/office/drawing/2014/main" id="{581E0190-87DF-3239-72F1-1B2A3098D2BC}"/>
              </a:ext>
            </a:extLst>
          </p:cNvPr>
          <p:cNvSpPr txBox="1"/>
          <p:nvPr/>
        </p:nvSpPr>
        <p:spPr>
          <a:xfrm>
            <a:off x="6452793" y="1412095"/>
            <a:ext cx="5361245"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000000"/>
                </a:solidFill>
                <a:effectLst/>
                <a:uLnTx/>
                <a:uFillTx/>
                <a:ea typeface="+mn-ea"/>
                <a:cs typeface="+mn-cs"/>
              </a:rPr>
              <a:t>イベントフリー生存期間</a:t>
            </a:r>
          </a:p>
        </p:txBody>
      </p:sp>
      <p:graphicFrame>
        <p:nvGraphicFramePr>
          <p:cNvPr id="9" name="Table 663">
            <a:extLst>
              <a:ext uri="{FF2B5EF4-FFF2-40B4-BE49-F238E27FC236}">
                <a16:creationId xmlns:a16="http://schemas.microsoft.com/office/drawing/2014/main" id="{2C8FEAF1-6029-42E5-DD83-AB83A39FA906}"/>
              </a:ext>
            </a:extLst>
          </p:cNvPr>
          <p:cNvGraphicFramePr>
            <a:graphicFrameLocks noGrp="1"/>
          </p:cNvGraphicFramePr>
          <p:nvPr>
            <p:extLst>
              <p:ext uri="{D42A27DB-BD31-4B8C-83A1-F6EECF244321}">
                <p14:modId xmlns:p14="http://schemas.microsoft.com/office/powerpoint/2010/main" val="360928816"/>
              </p:ext>
            </p:extLst>
          </p:nvPr>
        </p:nvGraphicFramePr>
        <p:xfrm>
          <a:off x="1192831" y="5244923"/>
          <a:ext cx="5154988" cy="1202400"/>
        </p:xfrm>
        <a:graphic>
          <a:graphicData uri="http://schemas.openxmlformats.org/drawingml/2006/table">
            <a:tbl>
              <a:tblPr firstRow="1" bandRow="1">
                <a:tableStyleId>{69012ECD-51FC-41F1-AA8D-1B2483CD663E}</a:tableStyleId>
              </a:tblPr>
              <a:tblGrid>
                <a:gridCol w="2334750">
                  <a:extLst>
                    <a:ext uri="{9D8B030D-6E8A-4147-A177-3AD203B41FA5}">
                      <a16:colId xmlns:a16="http://schemas.microsoft.com/office/drawing/2014/main" val="4026828033"/>
                    </a:ext>
                  </a:extLst>
                </a:gridCol>
                <a:gridCol w="1410119">
                  <a:extLst>
                    <a:ext uri="{9D8B030D-6E8A-4147-A177-3AD203B41FA5}">
                      <a16:colId xmlns:a16="http://schemas.microsoft.com/office/drawing/2014/main" val="2351951672"/>
                    </a:ext>
                  </a:extLst>
                </a:gridCol>
                <a:gridCol w="1410119">
                  <a:extLst>
                    <a:ext uri="{9D8B030D-6E8A-4147-A177-3AD203B41FA5}">
                      <a16:colId xmlns:a16="http://schemas.microsoft.com/office/drawing/2014/main" val="3840096650"/>
                    </a:ext>
                  </a:extLst>
                </a:gridCol>
              </a:tblGrid>
              <a:tr h="388912">
                <a:tc>
                  <a:txBody>
                    <a:bodyPr/>
                    <a:lstStyle/>
                    <a:p>
                      <a:pPr rtl="0"/>
                      <a:endParaRPr lang="en-GB" sz="1200" noProof="0" dirty="0">
                        <a:solidFill>
                          <a:srgbClr val="363636"/>
                        </a:solidFill>
                        <a:latin typeface="+mn-lt"/>
                      </a:endParaRPr>
                    </a:p>
                  </a:txBody>
                  <a:tcPr marL="72000" marR="72000" marT="36000" marB="36000" anchor="ctr"/>
                </a:tc>
                <a:tc>
                  <a:txBody>
                    <a:bodyPr/>
                    <a:lstStyle/>
                    <a:p>
                      <a:pPr algn="ctr" rtl="0"/>
                      <a:r>
                        <a:rPr lang="ja-jp" sz="1200" b="1" i="0" u="none" strike="noStrike" kern="0" cap="none" spc="0" normalizeH="0" noProof="0">
                          <a:ln>
                            <a:noFill/>
                          </a:ln>
                          <a:solidFill>
                            <a:srgbClr val="FFFFFF"/>
                          </a:solidFill>
                          <a:effectLst/>
                          <a:uLnTx/>
                          <a:uFillTx/>
                          <a:latin typeface="+mn-lt"/>
                          <a:ea typeface="SimSun" pitchFamily="2" charset="-122"/>
                          <a:cs typeface="+mn-cs"/>
                          <a:sym typeface="Helvetica"/>
                        </a:rPr>
                        <a:t>ペムブロリズマブ</a:t>
                      </a:r>
                    </a:p>
                    <a:p>
                      <a:pPr algn="ctr" rtl="0"/>
                      <a:r>
                        <a:rPr lang="ja-jp" sz="1200" b="1" i="0" u="none" strike="noStrike" kern="0" cap="none" spc="0" normalizeH="0" noProof="0">
                          <a:ln>
                            <a:noFill/>
                          </a:ln>
                          <a:solidFill>
                            <a:srgbClr val="FFFFFF"/>
                          </a:solidFill>
                          <a:effectLst/>
                          <a:uLnTx/>
                          <a:uFillTx/>
                          <a:latin typeface="+mn-lt"/>
                          <a:ea typeface="SimSun" pitchFamily="2" charset="-122"/>
                          <a:cs typeface="+mn-cs"/>
                          <a:sym typeface="Helvetica"/>
                        </a:rPr>
                        <a:t>（n=397）</a:t>
                      </a:r>
                      <a:endParaRPr lang="en-GB" sz="1200" noProof="0" dirty="0">
                        <a:solidFill>
                          <a:schemeClr val="tx2"/>
                        </a:solidFill>
                        <a:latin typeface="+mn-lt"/>
                      </a:endParaRPr>
                    </a:p>
                  </a:txBody>
                  <a:tcPr marL="72000" marR="72000" marT="36000" marB="36000" anchor="b"/>
                </a:tc>
                <a:tc>
                  <a:txBody>
                    <a:bodyPr/>
                    <a:lstStyle/>
                    <a:p>
                      <a:pPr algn="ctr" rtl="0"/>
                      <a:r>
                        <a:rPr lang="ja-jp" sz="1200" b="1" i="0" u="none" strike="noStrike" kern="0" cap="none" spc="0" normalizeH="0" noProof="0">
                          <a:ln>
                            <a:noFill/>
                          </a:ln>
                          <a:solidFill>
                            <a:srgbClr val="FFFFFF"/>
                          </a:solidFill>
                          <a:effectLst/>
                          <a:uLnTx/>
                          <a:uFillTx/>
                          <a:latin typeface="+mn-lt"/>
                          <a:ea typeface="SimSun" pitchFamily="2" charset="-122"/>
                          <a:cs typeface="+mn-cs"/>
                          <a:sym typeface="Helvetica"/>
                        </a:rPr>
                        <a:t>プラセボ</a:t>
                      </a:r>
                    </a:p>
                    <a:p>
                      <a:pPr algn="ctr" rtl="0"/>
                      <a:r>
                        <a:rPr lang="ja-jp" sz="1200" b="1" noProof="0">
                          <a:solidFill>
                            <a:schemeClr val="tx2"/>
                          </a:solidFill>
                          <a:latin typeface="+mn-lt"/>
                        </a:rPr>
                        <a:t>（n=400）</a:t>
                      </a:r>
                      <a:endParaRPr lang="en-GB" sz="1200" noProof="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210324">
                <a:tc>
                  <a:txBody>
                    <a:bodyPr/>
                    <a:lstStyle/>
                    <a:p>
                      <a:pPr algn="l" rtl="0"/>
                      <a:r>
                        <a:rPr lang="ja-jp" sz="1200" noProof="0" dirty="0">
                          <a:solidFill>
                            <a:srgbClr val="000000"/>
                          </a:solidFill>
                        </a:rPr>
                        <a:t>イベント</a:t>
                      </a:r>
                    </a:p>
                  </a:txBody>
                  <a:tcPr marL="72000" marR="72000" marT="36000" marB="36000" anchor="ctr">
                    <a:solidFill>
                      <a:schemeClr val="tx2"/>
                    </a:solidFill>
                  </a:tcPr>
                </a:tc>
                <a:tc>
                  <a:txBody>
                    <a:bodyPr/>
                    <a:lstStyle/>
                    <a:p>
                      <a:pPr algn="ctr" rtl="0"/>
                      <a:r>
                        <a:rPr lang="ja-jp" sz="1200" noProof="0">
                          <a:solidFill>
                            <a:srgbClr val="000000"/>
                          </a:solidFill>
                        </a:rPr>
                        <a:t>35.8</a:t>
                      </a:r>
                    </a:p>
                  </a:txBody>
                  <a:tcPr marL="72000" marR="72000" marT="36000" marB="36000" anchor="ctr">
                    <a:solidFill>
                      <a:schemeClr val="tx2"/>
                    </a:solidFill>
                  </a:tcPr>
                </a:tc>
                <a:tc>
                  <a:txBody>
                    <a:bodyPr/>
                    <a:lstStyle/>
                    <a:p>
                      <a:pPr algn="ctr" rtl="0"/>
                      <a:r>
                        <a:rPr lang="ja-jp" sz="1200" noProof="0">
                          <a:solidFill>
                            <a:srgbClr val="000000"/>
                          </a:solidFill>
                        </a:rPr>
                        <a:t>45.5</a:t>
                      </a:r>
                    </a:p>
                  </a:txBody>
                  <a:tcPr marL="72000" marR="72000" marT="36000" marB="36000" anchor="ctr">
                    <a:solidFill>
                      <a:schemeClr val="tx2"/>
                    </a:solidFill>
                  </a:tcPr>
                </a:tc>
                <a:extLst>
                  <a:ext uri="{0D108BD9-81ED-4DB2-BD59-A6C34878D82A}">
                    <a16:rowId xmlns:a16="http://schemas.microsoft.com/office/drawing/2014/main" val="3195584174"/>
                  </a:ext>
                </a:extLst>
              </a:tr>
              <a:tr h="210324">
                <a:tc>
                  <a:txBody>
                    <a:bodyPr/>
                    <a:lstStyle/>
                    <a:p>
                      <a:pPr algn="l" rtl="0"/>
                      <a:r>
                        <a:rPr lang="ja-jp" sz="1200" noProof="0">
                          <a:solidFill>
                            <a:srgbClr val="000000"/>
                          </a:solidFill>
                        </a:rPr>
                        <a:t>mOS、月数(95%CI)</a:t>
                      </a:r>
                    </a:p>
                  </a:txBody>
                  <a:tcPr marL="72000" marR="72000" marT="36000" marB="36000" anchor="ctr">
                    <a:solidFill>
                      <a:schemeClr val="tx2"/>
                    </a:solidFill>
                  </a:tcPr>
                </a:tc>
                <a:tc>
                  <a:txBody>
                    <a:bodyPr/>
                    <a:lstStyle/>
                    <a:p>
                      <a:pPr algn="ctr" rtl="0"/>
                      <a:r>
                        <a:rPr lang="ja-jp" sz="1200" noProof="0">
                          <a:solidFill>
                            <a:srgbClr val="000000"/>
                          </a:solidFill>
                        </a:rPr>
                        <a:t>NR (NR、NR)</a:t>
                      </a:r>
                    </a:p>
                  </a:txBody>
                  <a:tcPr marL="72000" marR="72000" marT="36000" marB="36000" anchor="ctr">
                    <a:solidFill>
                      <a:schemeClr val="tx2"/>
                    </a:solidFill>
                  </a:tcPr>
                </a:tc>
                <a:tc>
                  <a:txBody>
                    <a:bodyPr/>
                    <a:lstStyle/>
                    <a:p>
                      <a:pPr algn="ctr" rtl="0"/>
                      <a:r>
                        <a:rPr lang="ja-jp" sz="1200" noProof="0">
                          <a:solidFill>
                            <a:srgbClr val="000000"/>
                          </a:solidFill>
                        </a:rPr>
                        <a:t>70.7 (53.7, NR)</a:t>
                      </a:r>
                    </a:p>
                  </a:txBody>
                  <a:tcPr marL="72000" marR="72000" marT="36000" marB="36000" anchor="ctr">
                    <a:solidFill>
                      <a:schemeClr val="tx2"/>
                    </a:solidFill>
                  </a:tcPr>
                </a:tc>
                <a:extLst>
                  <a:ext uri="{0D108BD9-81ED-4DB2-BD59-A6C34878D82A}">
                    <a16:rowId xmlns:a16="http://schemas.microsoft.com/office/drawing/2014/main" val="1989680764"/>
                  </a:ext>
                </a:extLst>
              </a:tr>
              <a:tr h="210324">
                <a:tc>
                  <a:txBody>
                    <a:bodyPr/>
                    <a:lstStyle/>
                    <a:p>
                      <a:pPr algn="l" rtl="0"/>
                      <a:r>
                        <a:rPr lang="ja-jp" sz="1200" noProof="0">
                          <a:solidFill>
                            <a:srgbClr val="000000"/>
                          </a:solidFill>
                        </a:rPr>
                        <a:t>ハザード比（HR）（95%信頼区間）</a:t>
                      </a:r>
                    </a:p>
                  </a:txBody>
                  <a:tcPr marL="72000" marR="72000" marT="36000" marB="36000" anchor="ctr">
                    <a:solidFill>
                      <a:schemeClr val="tx2"/>
                    </a:solidFill>
                  </a:tcPr>
                </a:tc>
                <a:tc gridSpan="2">
                  <a:txBody>
                    <a:bodyPr/>
                    <a:lstStyle/>
                    <a:p>
                      <a:pPr algn="ctr" rtl="0"/>
                      <a:r>
                        <a:rPr lang="ja-jp" sz="1200" noProof="0" dirty="0">
                          <a:solidFill>
                            <a:srgbClr val="000000"/>
                          </a:solidFill>
                        </a:rPr>
                        <a:t>0.74 (0.59, 0.92)</a:t>
                      </a:r>
                    </a:p>
                  </a:txBody>
                  <a:tcPr marL="72000" marR="72000" marT="36000" marB="36000" anchor="ctr">
                    <a:solidFill>
                      <a:schemeClr val="tx2"/>
                    </a:solidFill>
                  </a:tcPr>
                </a:tc>
                <a:tc hMerge="1">
                  <a:txBody>
                    <a:bodyPr/>
                    <a:lstStyle/>
                    <a:p>
                      <a:pPr algn="ctr" rtl="0"/>
                      <a:endParaRPr lang="en-GB" sz="1200" noProof="0" dirty="0">
                        <a:solidFill>
                          <a:srgbClr val="000000"/>
                        </a:solidFill>
                      </a:endParaRPr>
                    </a:p>
                  </a:txBody>
                  <a:tcPr marL="72000" marR="72000" marT="36000" marB="36000" anchor="ctr">
                    <a:solidFill>
                      <a:schemeClr val="tx2"/>
                    </a:solidFill>
                  </a:tcPr>
                </a:tc>
                <a:extLst>
                  <a:ext uri="{0D108BD9-81ED-4DB2-BD59-A6C34878D82A}">
                    <a16:rowId xmlns:a16="http://schemas.microsoft.com/office/drawing/2014/main" val="4227238229"/>
                  </a:ext>
                </a:extLst>
              </a:tr>
            </a:tbl>
          </a:graphicData>
        </a:graphic>
      </p:graphicFrame>
      <p:graphicFrame>
        <p:nvGraphicFramePr>
          <p:cNvPr id="10" name="Table 663">
            <a:extLst>
              <a:ext uri="{FF2B5EF4-FFF2-40B4-BE49-F238E27FC236}">
                <a16:creationId xmlns:a16="http://schemas.microsoft.com/office/drawing/2014/main" id="{A4C6FE22-4870-C298-42A6-0046413D7020}"/>
              </a:ext>
            </a:extLst>
          </p:cNvPr>
          <p:cNvGraphicFramePr>
            <a:graphicFrameLocks noGrp="1"/>
          </p:cNvGraphicFramePr>
          <p:nvPr>
            <p:extLst>
              <p:ext uri="{D42A27DB-BD31-4B8C-83A1-F6EECF244321}">
                <p14:modId xmlns:p14="http://schemas.microsoft.com/office/powerpoint/2010/main" val="3691651482"/>
              </p:ext>
            </p:extLst>
          </p:nvPr>
        </p:nvGraphicFramePr>
        <p:xfrm>
          <a:off x="6904419" y="5244923"/>
          <a:ext cx="5154988" cy="1202400"/>
        </p:xfrm>
        <a:graphic>
          <a:graphicData uri="http://schemas.openxmlformats.org/drawingml/2006/table">
            <a:tbl>
              <a:tblPr firstRow="1" bandRow="1">
                <a:tableStyleId>{69012ECD-51FC-41F1-AA8D-1B2483CD663E}</a:tableStyleId>
              </a:tblPr>
              <a:tblGrid>
                <a:gridCol w="2334750">
                  <a:extLst>
                    <a:ext uri="{9D8B030D-6E8A-4147-A177-3AD203B41FA5}">
                      <a16:colId xmlns:a16="http://schemas.microsoft.com/office/drawing/2014/main" val="4026828033"/>
                    </a:ext>
                  </a:extLst>
                </a:gridCol>
                <a:gridCol w="1410119">
                  <a:extLst>
                    <a:ext uri="{9D8B030D-6E8A-4147-A177-3AD203B41FA5}">
                      <a16:colId xmlns:a16="http://schemas.microsoft.com/office/drawing/2014/main" val="2351951672"/>
                    </a:ext>
                  </a:extLst>
                </a:gridCol>
                <a:gridCol w="1410119">
                  <a:extLst>
                    <a:ext uri="{9D8B030D-6E8A-4147-A177-3AD203B41FA5}">
                      <a16:colId xmlns:a16="http://schemas.microsoft.com/office/drawing/2014/main" val="3840096650"/>
                    </a:ext>
                  </a:extLst>
                </a:gridCol>
              </a:tblGrid>
              <a:tr h="388912">
                <a:tc>
                  <a:txBody>
                    <a:bodyPr/>
                    <a:lstStyle/>
                    <a:p>
                      <a:pPr rtl="0"/>
                      <a:endParaRPr lang="en-GB" sz="1200" noProof="0" dirty="0">
                        <a:solidFill>
                          <a:srgbClr val="363636"/>
                        </a:solidFill>
                        <a:latin typeface="+mn-lt"/>
                      </a:endParaRPr>
                    </a:p>
                  </a:txBody>
                  <a:tcPr marL="72000" marR="72000" marT="36000" marB="36000" anchor="ctr"/>
                </a:tc>
                <a:tc>
                  <a:txBody>
                    <a:bodyPr/>
                    <a:lstStyle/>
                    <a:p>
                      <a:pPr algn="ctr" rtl="0"/>
                      <a:r>
                        <a:rPr lang="ja-jp" sz="1200" b="1" i="0" u="none" strike="noStrike" kern="0" cap="none" spc="0" normalizeH="0" noProof="0">
                          <a:ln>
                            <a:noFill/>
                          </a:ln>
                          <a:solidFill>
                            <a:srgbClr val="FFFFFF"/>
                          </a:solidFill>
                          <a:effectLst/>
                          <a:uLnTx/>
                          <a:uFillTx/>
                          <a:latin typeface="+mn-lt"/>
                          <a:ea typeface="SimSun" pitchFamily="2" charset="-122"/>
                          <a:cs typeface="+mn-cs"/>
                          <a:sym typeface="Helvetica"/>
                        </a:rPr>
                        <a:t>ペムブロリズマブ</a:t>
                      </a:r>
                    </a:p>
                    <a:p>
                      <a:pPr algn="ctr" rtl="0"/>
                      <a:r>
                        <a:rPr lang="ja-jp" sz="1200" b="1" i="0" u="none" strike="noStrike" kern="0" cap="none" spc="0" normalizeH="0" noProof="0">
                          <a:ln>
                            <a:noFill/>
                          </a:ln>
                          <a:solidFill>
                            <a:srgbClr val="FFFFFF"/>
                          </a:solidFill>
                          <a:effectLst/>
                          <a:uLnTx/>
                          <a:uFillTx/>
                          <a:latin typeface="+mn-lt"/>
                          <a:ea typeface="SimSun" pitchFamily="2" charset="-122"/>
                          <a:cs typeface="+mn-cs"/>
                          <a:sym typeface="Helvetica"/>
                        </a:rPr>
                        <a:t>（n=397）</a:t>
                      </a:r>
                      <a:endParaRPr lang="en-GB" sz="1200" noProof="0" dirty="0">
                        <a:solidFill>
                          <a:schemeClr val="tx2"/>
                        </a:solidFill>
                        <a:latin typeface="+mn-lt"/>
                      </a:endParaRPr>
                    </a:p>
                  </a:txBody>
                  <a:tcPr marL="72000" marR="72000" marT="36000" marB="36000" anchor="b"/>
                </a:tc>
                <a:tc>
                  <a:txBody>
                    <a:bodyPr/>
                    <a:lstStyle/>
                    <a:p>
                      <a:pPr algn="ctr" rtl="0"/>
                      <a:r>
                        <a:rPr lang="ja-jp" sz="1200" b="1" i="0" u="none" strike="noStrike" kern="0" cap="none" spc="0" normalizeH="0" noProof="0">
                          <a:ln>
                            <a:noFill/>
                          </a:ln>
                          <a:solidFill>
                            <a:srgbClr val="FFFFFF"/>
                          </a:solidFill>
                          <a:effectLst/>
                          <a:uLnTx/>
                          <a:uFillTx/>
                          <a:latin typeface="+mn-lt"/>
                          <a:ea typeface="SimSun" pitchFamily="2" charset="-122"/>
                          <a:cs typeface="+mn-cs"/>
                          <a:sym typeface="Helvetica"/>
                        </a:rPr>
                        <a:t>プラセボ</a:t>
                      </a:r>
                    </a:p>
                    <a:p>
                      <a:pPr algn="ctr" rtl="0"/>
                      <a:r>
                        <a:rPr lang="ja-jp" sz="1200" b="1" noProof="0">
                          <a:solidFill>
                            <a:schemeClr val="tx2"/>
                          </a:solidFill>
                          <a:latin typeface="+mn-lt"/>
                        </a:rPr>
                        <a:t>（n=400）</a:t>
                      </a:r>
                      <a:endParaRPr lang="en-GB" sz="1200" noProof="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210324">
                <a:tc>
                  <a:txBody>
                    <a:bodyPr/>
                    <a:lstStyle/>
                    <a:p>
                      <a:pPr algn="l" rtl="0"/>
                      <a:r>
                        <a:rPr lang="ja-jp" sz="1200" noProof="0">
                          <a:solidFill>
                            <a:srgbClr val="000000"/>
                          </a:solidFill>
                        </a:rPr>
                        <a:t>イベント</a:t>
                      </a:r>
                    </a:p>
                  </a:txBody>
                  <a:tcPr marL="72000" marR="72000" marT="36000" marB="36000" anchor="ctr">
                    <a:solidFill>
                      <a:schemeClr val="tx2"/>
                    </a:solidFill>
                  </a:tcPr>
                </a:tc>
                <a:tc>
                  <a:txBody>
                    <a:bodyPr/>
                    <a:lstStyle/>
                    <a:p>
                      <a:pPr algn="ctr" rtl="0"/>
                      <a:r>
                        <a:rPr lang="ja-jp" sz="1200" noProof="0">
                          <a:solidFill>
                            <a:srgbClr val="000000"/>
                          </a:solidFill>
                        </a:rPr>
                        <a:t>48.1</a:t>
                      </a:r>
                    </a:p>
                  </a:txBody>
                  <a:tcPr marL="72000" marR="72000" marT="36000" marB="36000" anchor="ctr">
                    <a:solidFill>
                      <a:schemeClr val="tx2"/>
                    </a:solidFill>
                  </a:tcPr>
                </a:tc>
                <a:tc>
                  <a:txBody>
                    <a:bodyPr/>
                    <a:lstStyle/>
                    <a:p>
                      <a:pPr algn="ctr" rtl="0"/>
                      <a:r>
                        <a:rPr lang="ja-jp" sz="1200" noProof="0">
                          <a:solidFill>
                            <a:srgbClr val="000000"/>
                          </a:solidFill>
                        </a:rPr>
                        <a:t>68.3</a:t>
                      </a:r>
                    </a:p>
                  </a:txBody>
                  <a:tcPr marL="72000" marR="72000" marT="36000" marB="36000" anchor="ctr">
                    <a:solidFill>
                      <a:schemeClr val="tx2"/>
                    </a:solidFill>
                  </a:tcPr>
                </a:tc>
                <a:extLst>
                  <a:ext uri="{0D108BD9-81ED-4DB2-BD59-A6C34878D82A}">
                    <a16:rowId xmlns:a16="http://schemas.microsoft.com/office/drawing/2014/main" val="3195584174"/>
                  </a:ext>
                </a:extLst>
              </a:tr>
              <a:tr h="210324">
                <a:tc>
                  <a:txBody>
                    <a:bodyPr/>
                    <a:lstStyle/>
                    <a:p>
                      <a:pPr algn="l" rtl="0"/>
                      <a:r>
                        <a:rPr lang="ja-jp" sz="1200" noProof="0">
                          <a:solidFill>
                            <a:srgbClr val="000000"/>
                          </a:solidFill>
                        </a:rPr>
                        <a:t>mEFS、月数（95%信頼区間）</a:t>
                      </a:r>
                    </a:p>
                  </a:txBody>
                  <a:tcPr marL="72000" marR="72000" marT="36000" marB="36000" anchor="ctr">
                    <a:solidFill>
                      <a:schemeClr val="tx2"/>
                    </a:solidFill>
                  </a:tcPr>
                </a:tc>
                <a:tc>
                  <a:txBody>
                    <a:bodyPr/>
                    <a:lstStyle/>
                    <a:p>
                      <a:pPr algn="ctr" rtl="0"/>
                      <a:r>
                        <a:rPr lang="ja-jp" sz="1200" noProof="0">
                          <a:solidFill>
                            <a:srgbClr val="000000"/>
                          </a:solidFill>
                        </a:rPr>
                        <a:t>57.1 (38.0, NR)</a:t>
                      </a:r>
                    </a:p>
                  </a:txBody>
                  <a:tcPr marL="72000" marR="72000" marT="36000" marB="36000" anchor="ctr">
                    <a:solidFill>
                      <a:schemeClr val="tx2"/>
                    </a:solidFill>
                  </a:tcPr>
                </a:tc>
                <a:tc>
                  <a:txBody>
                    <a:bodyPr/>
                    <a:lstStyle/>
                    <a:p>
                      <a:pPr algn="ctr" rtl="0"/>
                      <a:r>
                        <a:rPr lang="ja-jp" sz="1200" noProof="0">
                          <a:solidFill>
                            <a:srgbClr val="000000"/>
                          </a:solidFill>
                        </a:rPr>
                        <a:t>18.4 (14.8, 22.1)</a:t>
                      </a:r>
                    </a:p>
                  </a:txBody>
                  <a:tcPr marL="72000" marR="72000" marT="36000" marB="36000" anchor="ctr">
                    <a:solidFill>
                      <a:schemeClr val="tx2"/>
                    </a:solidFill>
                  </a:tcPr>
                </a:tc>
                <a:extLst>
                  <a:ext uri="{0D108BD9-81ED-4DB2-BD59-A6C34878D82A}">
                    <a16:rowId xmlns:a16="http://schemas.microsoft.com/office/drawing/2014/main" val="1989680764"/>
                  </a:ext>
                </a:extLst>
              </a:tr>
              <a:tr h="210324">
                <a:tc>
                  <a:txBody>
                    <a:bodyPr/>
                    <a:lstStyle/>
                    <a:p>
                      <a:pPr algn="l" rtl="0"/>
                      <a:r>
                        <a:rPr lang="ja-jp" sz="1200" noProof="0">
                          <a:solidFill>
                            <a:srgbClr val="000000"/>
                          </a:solidFill>
                        </a:rPr>
                        <a:t>ハザード比（HR）（95%信頼区間）</a:t>
                      </a:r>
                    </a:p>
                  </a:txBody>
                  <a:tcPr marL="72000" marR="72000" marT="36000" marB="36000" anchor="ctr">
                    <a:solidFill>
                      <a:schemeClr val="tx2"/>
                    </a:solidFill>
                  </a:tcPr>
                </a:tc>
                <a:tc gridSpan="2">
                  <a:txBody>
                    <a:bodyPr/>
                    <a:lstStyle/>
                    <a:p>
                      <a:pPr algn="ctr" rtl="0"/>
                      <a:r>
                        <a:rPr lang="ja-jp" sz="1200" noProof="0" dirty="0">
                          <a:solidFill>
                            <a:srgbClr val="000000"/>
                          </a:solidFill>
                        </a:rPr>
                        <a:t>0.58 (0.48, 0.69)</a:t>
                      </a:r>
                    </a:p>
                  </a:txBody>
                  <a:tcPr marL="72000" marR="72000" marT="36000" marB="36000" anchor="ctr">
                    <a:solidFill>
                      <a:schemeClr val="tx2"/>
                    </a:solidFill>
                  </a:tcPr>
                </a:tc>
                <a:tc hMerge="1">
                  <a:txBody>
                    <a:bodyPr/>
                    <a:lstStyle/>
                    <a:p>
                      <a:pPr algn="ctr" rtl="0"/>
                      <a:endParaRPr lang="en-GB" sz="1200" noProof="0" dirty="0">
                        <a:solidFill>
                          <a:srgbClr val="000000"/>
                        </a:solidFill>
                      </a:endParaRPr>
                    </a:p>
                  </a:txBody>
                  <a:tcPr marL="72000" marR="72000" marT="36000" marB="36000" anchor="ctr">
                    <a:solidFill>
                      <a:schemeClr val="tx2"/>
                    </a:solidFill>
                  </a:tcPr>
                </a:tc>
                <a:extLst>
                  <a:ext uri="{0D108BD9-81ED-4DB2-BD59-A6C34878D82A}">
                    <a16:rowId xmlns:a16="http://schemas.microsoft.com/office/drawing/2014/main" val="4227238229"/>
                  </a:ext>
                </a:extLst>
              </a:tr>
            </a:tbl>
          </a:graphicData>
        </a:graphic>
      </p:graphicFrame>
      <p:sp>
        <p:nvSpPr>
          <p:cNvPr id="4" name="Freeform 21">
            <a:extLst>
              <a:ext uri="{FF2B5EF4-FFF2-40B4-BE49-F238E27FC236}">
                <a16:creationId xmlns:a16="http://schemas.microsoft.com/office/drawing/2014/main" id="{302123B3-061A-446D-DA5A-B35BF453A0B2}"/>
              </a:ext>
            </a:extLst>
          </p:cNvPr>
          <p:cNvSpPr>
            <a:spLocks/>
          </p:cNvSpPr>
          <p:nvPr/>
        </p:nvSpPr>
        <p:spPr bwMode="auto">
          <a:xfrm>
            <a:off x="1102464" y="1850281"/>
            <a:ext cx="4846921" cy="2282627"/>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grpSp>
        <p:nvGrpSpPr>
          <p:cNvPr id="8" name="Group 7">
            <a:extLst>
              <a:ext uri="{FF2B5EF4-FFF2-40B4-BE49-F238E27FC236}">
                <a16:creationId xmlns:a16="http://schemas.microsoft.com/office/drawing/2014/main" id="{CA93DCA3-67AB-0151-15B7-673A78543D84}"/>
              </a:ext>
            </a:extLst>
          </p:cNvPr>
          <p:cNvGrpSpPr/>
          <p:nvPr/>
        </p:nvGrpSpPr>
        <p:grpSpPr>
          <a:xfrm>
            <a:off x="350921" y="1815016"/>
            <a:ext cx="747739" cy="2401703"/>
            <a:chOff x="1143306" y="1232332"/>
            <a:chExt cx="747739" cy="2925389"/>
          </a:xfrm>
        </p:grpSpPr>
        <p:sp>
          <p:nvSpPr>
            <p:cNvPr id="103" name="Line 6">
              <a:extLst>
                <a:ext uri="{FF2B5EF4-FFF2-40B4-BE49-F238E27FC236}">
                  <a16:creationId xmlns:a16="http://schemas.microsoft.com/office/drawing/2014/main" id="{34C9E145-6131-8884-3F65-81F14656EE76}"/>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04" name="Line 7">
              <a:extLst>
                <a:ext uri="{FF2B5EF4-FFF2-40B4-BE49-F238E27FC236}">
                  <a16:creationId xmlns:a16="http://schemas.microsoft.com/office/drawing/2014/main" id="{D8C7D615-3E18-9546-3504-8A2AD58DDC5A}"/>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05" name="Line 8">
              <a:extLst>
                <a:ext uri="{FF2B5EF4-FFF2-40B4-BE49-F238E27FC236}">
                  <a16:creationId xmlns:a16="http://schemas.microsoft.com/office/drawing/2014/main" id="{4E034B26-2360-6F20-50F5-D48BF8DB093F}"/>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06" name="Line 9">
              <a:extLst>
                <a:ext uri="{FF2B5EF4-FFF2-40B4-BE49-F238E27FC236}">
                  <a16:creationId xmlns:a16="http://schemas.microsoft.com/office/drawing/2014/main" id="{D90BBAD5-ADD6-1B6D-F230-4D2B4B96C237}"/>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07" name="Line 10">
              <a:extLst>
                <a:ext uri="{FF2B5EF4-FFF2-40B4-BE49-F238E27FC236}">
                  <a16:creationId xmlns:a16="http://schemas.microsoft.com/office/drawing/2014/main" id="{CDC192DE-718D-224C-2DDA-783EBF0AF95C}"/>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08" name="Line 11">
              <a:extLst>
                <a:ext uri="{FF2B5EF4-FFF2-40B4-BE49-F238E27FC236}">
                  <a16:creationId xmlns:a16="http://schemas.microsoft.com/office/drawing/2014/main" id="{0828E394-FF6C-5960-B7C7-A11539A2A09E}"/>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09" name="TextBox 108">
              <a:extLst>
                <a:ext uri="{FF2B5EF4-FFF2-40B4-BE49-F238E27FC236}">
                  <a16:creationId xmlns:a16="http://schemas.microsoft.com/office/drawing/2014/main" id="{B5656B6F-65EA-3721-2E61-52B9AE48FEA6}"/>
                </a:ext>
              </a:extLst>
            </p:cNvPr>
            <p:cNvSpPr txBox="1"/>
            <p:nvPr/>
          </p:nvSpPr>
          <p:spPr>
            <a:xfrm rot="16200000">
              <a:off x="868418" y="2569414"/>
              <a:ext cx="857553" cy="307777"/>
            </a:xfrm>
            <a:prstGeom prst="rect">
              <a:avLst/>
            </a:prstGeom>
            <a:noFill/>
          </p:spPr>
          <p:txBody>
            <a:bodyPr wrap="none" rtlCol="0">
              <a:spAutoFit/>
            </a:bodyPr>
            <a:lstStyle/>
            <a:p>
              <a:pPr algn="ctr" rtl="0" fontAlgn="base">
                <a:spcBef>
                  <a:spcPct val="0"/>
                </a:spcBef>
                <a:spcAft>
                  <a:spcPct val="0"/>
                </a:spcAft>
              </a:pPr>
              <a:r>
                <a:rPr lang="ja-jp" sz="1400">
                  <a:solidFill>
                    <a:srgbClr val="000000"/>
                  </a:solidFill>
                  <a:ea typeface="Roboto" panose="02000000000000000000" pitchFamily="2" charset="0"/>
                  <a:cs typeface="Arial" panose="020B0604020202020204" pitchFamily="34" charset="0"/>
                </a:rPr>
                <a:t>OS、％</a:t>
              </a:r>
            </a:p>
          </p:txBody>
        </p:sp>
        <p:sp>
          <p:nvSpPr>
            <p:cNvPr id="110" name="TextBox 109">
              <a:extLst>
                <a:ext uri="{FF2B5EF4-FFF2-40B4-BE49-F238E27FC236}">
                  <a16:creationId xmlns:a16="http://schemas.microsoft.com/office/drawing/2014/main" id="{F37BBEE2-E9AD-68D8-C124-D00176CF6C08}"/>
                </a:ext>
              </a:extLst>
            </p:cNvPr>
            <p:cNvSpPr txBox="1"/>
            <p:nvPr/>
          </p:nvSpPr>
          <p:spPr>
            <a:xfrm>
              <a:off x="1347962" y="1232332"/>
              <a:ext cx="482824" cy="374887"/>
            </a:xfrm>
            <a:prstGeom prst="rect">
              <a:avLst/>
            </a:prstGeom>
            <a:noFill/>
          </p:spPr>
          <p:txBody>
            <a:bodyPr wrap="none" rtlCol="0" anchor="ctr" anchorCtr="0">
              <a:spAutoFit/>
            </a:bodyPr>
            <a:lstStyle/>
            <a:p>
              <a:pPr algn="r" rtl="0"/>
              <a:r>
                <a:rPr lang="ja-jp" sz="1400">
                  <a:solidFill>
                    <a:srgbClr val="000000"/>
                  </a:solidFill>
                  <a:ea typeface="Roboto" panose="02000000000000000000" pitchFamily="2" charset="0"/>
                  <a:cs typeface="Arial" panose="020B0604020202020204" pitchFamily="34" charset="0"/>
                </a:rPr>
                <a:t>100</a:t>
              </a:r>
            </a:p>
          </p:txBody>
        </p:sp>
        <p:sp>
          <p:nvSpPr>
            <p:cNvPr id="111" name="TextBox 110">
              <a:extLst>
                <a:ext uri="{FF2B5EF4-FFF2-40B4-BE49-F238E27FC236}">
                  <a16:creationId xmlns:a16="http://schemas.microsoft.com/office/drawing/2014/main" id="{767EB487-E085-4D76-2F48-5F29CE6F5041}"/>
                </a:ext>
              </a:extLst>
            </p:cNvPr>
            <p:cNvSpPr txBox="1"/>
            <p:nvPr/>
          </p:nvSpPr>
          <p:spPr>
            <a:xfrm>
              <a:off x="1447353" y="1756471"/>
              <a:ext cx="383438" cy="374887"/>
            </a:xfrm>
            <a:prstGeom prst="rect">
              <a:avLst/>
            </a:prstGeom>
            <a:noFill/>
          </p:spPr>
          <p:txBody>
            <a:bodyPr wrap="none" rtlCol="0" anchor="ctr" anchorCtr="0">
              <a:spAutoFit/>
            </a:bodyPr>
            <a:lstStyle/>
            <a:p>
              <a:pPr algn="r" rtl="0"/>
              <a:r>
                <a:rPr lang="ja-jp" sz="1400">
                  <a:solidFill>
                    <a:srgbClr val="000000"/>
                  </a:solidFill>
                  <a:ea typeface="Roboto" panose="02000000000000000000" pitchFamily="2" charset="0"/>
                  <a:cs typeface="Arial" panose="020B0604020202020204" pitchFamily="34" charset="0"/>
                </a:rPr>
                <a:t>80</a:t>
              </a:r>
            </a:p>
          </p:txBody>
        </p:sp>
        <p:sp>
          <p:nvSpPr>
            <p:cNvPr id="112" name="TextBox 111">
              <a:extLst>
                <a:ext uri="{FF2B5EF4-FFF2-40B4-BE49-F238E27FC236}">
                  <a16:creationId xmlns:a16="http://schemas.microsoft.com/office/drawing/2014/main" id="{EC1D9653-96C1-882B-DDE2-6DD7C87D8177}"/>
                </a:ext>
              </a:extLst>
            </p:cNvPr>
            <p:cNvSpPr txBox="1"/>
            <p:nvPr/>
          </p:nvSpPr>
          <p:spPr>
            <a:xfrm>
              <a:off x="1447353" y="2255002"/>
              <a:ext cx="383438" cy="374887"/>
            </a:xfrm>
            <a:prstGeom prst="rect">
              <a:avLst/>
            </a:prstGeom>
            <a:noFill/>
          </p:spPr>
          <p:txBody>
            <a:bodyPr wrap="none" rtlCol="0" anchor="ctr" anchorCtr="0">
              <a:spAutoFit/>
            </a:bodyPr>
            <a:lstStyle/>
            <a:p>
              <a:pPr algn="r" rtl="0"/>
              <a:r>
                <a:rPr lang="ja-jp" sz="1400">
                  <a:solidFill>
                    <a:srgbClr val="000000"/>
                  </a:solidFill>
                  <a:ea typeface="Roboto" panose="02000000000000000000" pitchFamily="2" charset="0"/>
                  <a:cs typeface="Arial" panose="020B0604020202020204" pitchFamily="34" charset="0"/>
                </a:rPr>
                <a:t>60</a:t>
              </a:r>
            </a:p>
          </p:txBody>
        </p:sp>
        <p:sp>
          <p:nvSpPr>
            <p:cNvPr id="113" name="TextBox 112">
              <a:extLst>
                <a:ext uri="{FF2B5EF4-FFF2-40B4-BE49-F238E27FC236}">
                  <a16:creationId xmlns:a16="http://schemas.microsoft.com/office/drawing/2014/main" id="{39E27691-4358-94DE-8536-1820B84F2606}"/>
                </a:ext>
              </a:extLst>
            </p:cNvPr>
            <p:cNvSpPr txBox="1"/>
            <p:nvPr/>
          </p:nvSpPr>
          <p:spPr>
            <a:xfrm>
              <a:off x="1447353" y="2769656"/>
              <a:ext cx="383438" cy="374887"/>
            </a:xfrm>
            <a:prstGeom prst="rect">
              <a:avLst/>
            </a:prstGeom>
            <a:noFill/>
          </p:spPr>
          <p:txBody>
            <a:bodyPr wrap="none" rtlCol="0" anchor="ctr" anchorCtr="0">
              <a:spAutoFit/>
            </a:bodyPr>
            <a:lstStyle/>
            <a:p>
              <a:pPr algn="r" rtl="0"/>
              <a:r>
                <a:rPr lang="ja-jp" sz="1400">
                  <a:solidFill>
                    <a:srgbClr val="000000"/>
                  </a:solidFill>
                  <a:ea typeface="Roboto" panose="02000000000000000000" pitchFamily="2" charset="0"/>
                  <a:cs typeface="Arial" panose="020B0604020202020204" pitchFamily="34" charset="0"/>
                </a:rPr>
                <a:t>40</a:t>
              </a:r>
            </a:p>
          </p:txBody>
        </p:sp>
        <p:sp>
          <p:nvSpPr>
            <p:cNvPr id="114" name="TextBox 113">
              <a:extLst>
                <a:ext uri="{FF2B5EF4-FFF2-40B4-BE49-F238E27FC236}">
                  <a16:creationId xmlns:a16="http://schemas.microsoft.com/office/drawing/2014/main" id="{506C35C0-79DA-E85B-F4F4-36182ACDAAB3}"/>
                </a:ext>
              </a:extLst>
            </p:cNvPr>
            <p:cNvSpPr txBox="1"/>
            <p:nvPr/>
          </p:nvSpPr>
          <p:spPr>
            <a:xfrm>
              <a:off x="1447353" y="3273558"/>
              <a:ext cx="383438" cy="374887"/>
            </a:xfrm>
            <a:prstGeom prst="rect">
              <a:avLst/>
            </a:prstGeom>
            <a:noFill/>
          </p:spPr>
          <p:txBody>
            <a:bodyPr wrap="none" rtlCol="0" anchor="ctr" anchorCtr="0">
              <a:spAutoFit/>
            </a:bodyPr>
            <a:lstStyle/>
            <a:p>
              <a:pPr algn="r" rtl="0"/>
              <a:r>
                <a:rPr lang="ja-jp" sz="1400">
                  <a:solidFill>
                    <a:srgbClr val="000000"/>
                  </a:solidFill>
                  <a:ea typeface="Roboto" panose="02000000000000000000" pitchFamily="2" charset="0"/>
                  <a:cs typeface="Arial" panose="020B0604020202020204" pitchFamily="34" charset="0"/>
                </a:rPr>
                <a:t>20</a:t>
              </a:r>
            </a:p>
          </p:txBody>
        </p:sp>
        <p:sp>
          <p:nvSpPr>
            <p:cNvPr id="115" name="TextBox 114">
              <a:extLst>
                <a:ext uri="{FF2B5EF4-FFF2-40B4-BE49-F238E27FC236}">
                  <a16:creationId xmlns:a16="http://schemas.microsoft.com/office/drawing/2014/main" id="{88D605B3-22AC-854A-A889-923CB8C1EC03}"/>
                </a:ext>
              </a:extLst>
            </p:cNvPr>
            <p:cNvSpPr txBox="1"/>
            <p:nvPr/>
          </p:nvSpPr>
          <p:spPr>
            <a:xfrm>
              <a:off x="1546747" y="3782834"/>
              <a:ext cx="284052" cy="374887"/>
            </a:xfrm>
            <a:prstGeom prst="rect">
              <a:avLst/>
            </a:prstGeom>
            <a:noFill/>
          </p:spPr>
          <p:txBody>
            <a:bodyPr wrap="none" rtlCol="0" anchor="ctr" anchorCtr="0">
              <a:spAutoFit/>
            </a:bodyPr>
            <a:lstStyle/>
            <a:p>
              <a:pPr algn="r" rtl="0"/>
              <a:r>
                <a:rPr lang="ja-jp" sz="1400">
                  <a:solidFill>
                    <a:srgbClr val="000000"/>
                  </a:solidFill>
                  <a:ea typeface="Roboto" panose="02000000000000000000" pitchFamily="2" charset="0"/>
                  <a:cs typeface="Arial" panose="020B0604020202020204" pitchFamily="34" charset="0"/>
                </a:rPr>
                <a:t>0</a:t>
              </a:r>
            </a:p>
          </p:txBody>
        </p:sp>
      </p:grpSp>
      <p:sp>
        <p:nvSpPr>
          <p:cNvPr id="5" name="TextBox 4">
            <a:extLst>
              <a:ext uri="{FF2B5EF4-FFF2-40B4-BE49-F238E27FC236}">
                <a16:creationId xmlns:a16="http://schemas.microsoft.com/office/drawing/2014/main" id="{69159728-EF80-F214-55D8-607BC2948DAE}"/>
              </a:ext>
            </a:extLst>
          </p:cNvPr>
          <p:cNvSpPr txBox="1"/>
          <p:nvPr/>
        </p:nvSpPr>
        <p:spPr>
          <a:xfrm>
            <a:off x="2000042" y="4398191"/>
            <a:ext cx="2746674" cy="307777"/>
          </a:xfrm>
          <a:prstGeom prst="rect">
            <a:avLst/>
          </a:prstGeom>
          <a:noFill/>
        </p:spPr>
        <p:txBody>
          <a:bodyPr wrap="square" rtlCol="0">
            <a:spAutoFit/>
          </a:bodyPr>
          <a:lstStyle/>
          <a:p>
            <a:pPr algn="ctr" rtl="0" fontAlgn="base">
              <a:spcBef>
                <a:spcPct val="0"/>
              </a:spcBef>
              <a:spcAft>
                <a:spcPct val="0"/>
              </a:spcAft>
            </a:pPr>
            <a:r>
              <a:rPr lang="ja-jp" sz="1400">
                <a:solidFill>
                  <a:srgbClr val="000000"/>
                </a:solidFill>
                <a:ea typeface="Roboto" panose="02000000000000000000" pitchFamily="2" charset="0"/>
                <a:cs typeface="Arial" panose="020B0604020202020204" pitchFamily="34" charset="0"/>
              </a:rPr>
              <a:t>期間、月数</a:t>
            </a:r>
          </a:p>
        </p:txBody>
      </p:sp>
      <p:sp>
        <p:nvSpPr>
          <p:cNvPr id="11" name="TextBox 10">
            <a:extLst>
              <a:ext uri="{FF2B5EF4-FFF2-40B4-BE49-F238E27FC236}">
                <a16:creationId xmlns:a16="http://schemas.microsoft.com/office/drawing/2014/main" id="{1712C589-448D-20DF-B7FE-315043CEC3D0}"/>
              </a:ext>
            </a:extLst>
          </p:cNvPr>
          <p:cNvSpPr txBox="1"/>
          <p:nvPr/>
        </p:nvSpPr>
        <p:spPr>
          <a:xfrm>
            <a:off x="417252" y="4522850"/>
            <a:ext cx="817853" cy="261610"/>
          </a:xfrm>
          <a:prstGeom prst="rect">
            <a:avLst/>
          </a:prstGeom>
          <a:noFill/>
        </p:spPr>
        <p:txBody>
          <a:bodyPr wrap="none" rtlCol="0">
            <a:spAutoFit/>
          </a:bodyPr>
          <a:lstStyle/>
          <a:p>
            <a:pPr algn="r" rtl="0"/>
            <a:r>
              <a:rPr lang="ja-jp" sz="1100" dirty="0">
                <a:solidFill>
                  <a:srgbClr val="000000"/>
                </a:solidFill>
                <a:ea typeface="Roboto" panose="02000000000000000000" pitchFamily="2" charset="0"/>
                <a:cs typeface="Arial" panose="020B0604020202020204" pitchFamily="34" charset="0"/>
              </a:rPr>
              <a:t>リスク暴露患者数</a:t>
            </a:r>
            <a:endParaRPr lang="en-GB" sz="1100" dirty="0">
              <a:solidFill>
                <a:srgbClr val="000000"/>
              </a:solidFill>
              <a:ea typeface="Roboto" panose="02000000000000000000" pitchFamily="2" charset="0"/>
              <a:cs typeface="Arial" panose="020B0604020202020204" pitchFamily="34" charset="0"/>
            </a:endParaRPr>
          </a:p>
        </p:txBody>
      </p:sp>
      <p:sp>
        <p:nvSpPr>
          <p:cNvPr id="12" name="Line 21">
            <a:extLst>
              <a:ext uri="{FF2B5EF4-FFF2-40B4-BE49-F238E27FC236}">
                <a16:creationId xmlns:a16="http://schemas.microsoft.com/office/drawing/2014/main" id="{254AF240-58F0-DAEB-BD22-0C71BC40FCA0}"/>
              </a:ext>
            </a:extLst>
          </p:cNvPr>
          <p:cNvSpPr>
            <a:spLocks noChangeShapeType="1"/>
          </p:cNvSpPr>
          <p:nvPr/>
        </p:nvSpPr>
        <p:spPr bwMode="auto">
          <a:xfrm>
            <a:off x="4905080" y="4138015"/>
            <a:ext cx="0" cy="59111"/>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3" name="Line 21">
            <a:extLst>
              <a:ext uri="{FF2B5EF4-FFF2-40B4-BE49-F238E27FC236}">
                <a16:creationId xmlns:a16="http://schemas.microsoft.com/office/drawing/2014/main" id="{6327F94D-F330-9B5F-D1C1-260433896766}"/>
              </a:ext>
            </a:extLst>
          </p:cNvPr>
          <p:cNvSpPr>
            <a:spLocks noChangeShapeType="1"/>
          </p:cNvSpPr>
          <p:nvPr/>
        </p:nvSpPr>
        <p:spPr bwMode="auto">
          <a:xfrm>
            <a:off x="3989522" y="4138015"/>
            <a:ext cx="0" cy="59111"/>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4" name="Line 21">
            <a:extLst>
              <a:ext uri="{FF2B5EF4-FFF2-40B4-BE49-F238E27FC236}">
                <a16:creationId xmlns:a16="http://schemas.microsoft.com/office/drawing/2014/main" id="{0B10E333-65F2-1A84-AB7B-FF9C1D5D8B91}"/>
              </a:ext>
            </a:extLst>
          </p:cNvPr>
          <p:cNvSpPr>
            <a:spLocks noChangeShapeType="1"/>
          </p:cNvSpPr>
          <p:nvPr/>
        </p:nvSpPr>
        <p:spPr bwMode="auto">
          <a:xfrm>
            <a:off x="3073964" y="4138015"/>
            <a:ext cx="0" cy="59111"/>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5" name="Line 21">
            <a:extLst>
              <a:ext uri="{FF2B5EF4-FFF2-40B4-BE49-F238E27FC236}">
                <a16:creationId xmlns:a16="http://schemas.microsoft.com/office/drawing/2014/main" id="{24902AF8-6D20-0040-89DD-D29E51600660}"/>
              </a:ext>
            </a:extLst>
          </p:cNvPr>
          <p:cNvSpPr>
            <a:spLocks noChangeShapeType="1"/>
          </p:cNvSpPr>
          <p:nvPr/>
        </p:nvSpPr>
        <p:spPr bwMode="auto">
          <a:xfrm>
            <a:off x="2463592" y="4138015"/>
            <a:ext cx="0" cy="59111"/>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6" name="Line 21">
            <a:extLst>
              <a:ext uri="{FF2B5EF4-FFF2-40B4-BE49-F238E27FC236}">
                <a16:creationId xmlns:a16="http://schemas.microsoft.com/office/drawing/2014/main" id="{CA470308-3D11-0978-56C7-9A52994296D1}"/>
              </a:ext>
            </a:extLst>
          </p:cNvPr>
          <p:cNvSpPr>
            <a:spLocks noChangeShapeType="1"/>
          </p:cNvSpPr>
          <p:nvPr/>
        </p:nvSpPr>
        <p:spPr bwMode="auto">
          <a:xfrm>
            <a:off x="1853220" y="4138015"/>
            <a:ext cx="0" cy="59111"/>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7" name="Line 21">
            <a:extLst>
              <a:ext uri="{FF2B5EF4-FFF2-40B4-BE49-F238E27FC236}">
                <a16:creationId xmlns:a16="http://schemas.microsoft.com/office/drawing/2014/main" id="{C27ECCB1-0DF4-C7B8-83E9-22B3CBD1FFCD}"/>
              </a:ext>
            </a:extLst>
          </p:cNvPr>
          <p:cNvSpPr>
            <a:spLocks noChangeShapeType="1"/>
          </p:cNvSpPr>
          <p:nvPr/>
        </p:nvSpPr>
        <p:spPr bwMode="auto">
          <a:xfrm>
            <a:off x="1242848" y="4138015"/>
            <a:ext cx="0" cy="59111"/>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8" name="TextBox 17">
            <a:extLst>
              <a:ext uri="{FF2B5EF4-FFF2-40B4-BE49-F238E27FC236}">
                <a16:creationId xmlns:a16="http://schemas.microsoft.com/office/drawing/2014/main" id="{2A234AC3-D5F3-1EFD-F606-4CC0A9A7358C}"/>
              </a:ext>
            </a:extLst>
          </p:cNvPr>
          <p:cNvSpPr txBox="1"/>
          <p:nvPr/>
        </p:nvSpPr>
        <p:spPr>
          <a:xfrm>
            <a:off x="4765897" y="4197126"/>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72</a:t>
            </a:r>
          </a:p>
        </p:txBody>
      </p:sp>
      <p:sp>
        <p:nvSpPr>
          <p:cNvPr id="20" name="TextBox 19">
            <a:extLst>
              <a:ext uri="{FF2B5EF4-FFF2-40B4-BE49-F238E27FC236}">
                <a16:creationId xmlns:a16="http://schemas.microsoft.com/office/drawing/2014/main" id="{C62C272C-D6DE-FC9B-F2EC-911FD055BB59}"/>
              </a:ext>
            </a:extLst>
          </p:cNvPr>
          <p:cNvSpPr txBox="1"/>
          <p:nvPr/>
        </p:nvSpPr>
        <p:spPr>
          <a:xfrm>
            <a:off x="2934781" y="4197126"/>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36</a:t>
            </a:r>
          </a:p>
        </p:txBody>
      </p:sp>
      <p:sp>
        <p:nvSpPr>
          <p:cNvPr id="21" name="TextBox 20">
            <a:extLst>
              <a:ext uri="{FF2B5EF4-FFF2-40B4-BE49-F238E27FC236}">
                <a16:creationId xmlns:a16="http://schemas.microsoft.com/office/drawing/2014/main" id="{41495F7F-ADAB-D939-DECC-0DCF213F1C78}"/>
              </a:ext>
            </a:extLst>
          </p:cNvPr>
          <p:cNvSpPr txBox="1"/>
          <p:nvPr/>
        </p:nvSpPr>
        <p:spPr>
          <a:xfrm>
            <a:off x="2324409" y="4197126"/>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24</a:t>
            </a:r>
          </a:p>
        </p:txBody>
      </p:sp>
      <p:sp>
        <p:nvSpPr>
          <p:cNvPr id="23" name="TextBox 22">
            <a:extLst>
              <a:ext uri="{FF2B5EF4-FFF2-40B4-BE49-F238E27FC236}">
                <a16:creationId xmlns:a16="http://schemas.microsoft.com/office/drawing/2014/main" id="{9A3972AA-930C-A0DA-6C3D-7A02304FB09C}"/>
              </a:ext>
            </a:extLst>
          </p:cNvPr>
          <p:cNvSpPr txBox="1"/>
          <p:nvPr/>
        </p:nvSpPr>
        <p:spPr>
          <a:xfrm>
            <a:off x="1714037" y="4197126"/>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12</a:t>
            </a:r>
          </a:p>
        </p:txBody>
      </p:sp>
      <p:sp>
        <p:nvSpPr>
          <p:cNvPr id="25" name="TextBox 24">
            <a:extLst>
              <a:ext uri="{FF2B5EF4-FFF2-40B4-BE49-F238E27FC236}">
                <a16:creationId xmlns:a16="http://schemas.microsoft.com/office/drawing/2014/main" id="{27D2D5BD-046A-C8CE-625D-B51F37D1BFB4}"/>
              </a:ext>
            </a:extLst>
          </p:cNvPr>
          <p:cNvSpPr txBox="1"/>
          <p:nvPr/>
        </p:nvSpPr>
        <p:spPr>
          <a:xfrm>
            <a:off x="1153358" y="4197126"/>
            <a:ext cx="172089" cy="28814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0</a:t>
            </a:r>
          </a:p>
        </p:txBody>
      </p:sp>
      <p:sp>
        <p:nvSpPr>
          <p:cNvPr id="26" name="TextBox 25">
            <a:extLst>
              <a:ext uri="{FF2B5EF4-FFF2-40B4-BE49-F238E27FC236}">
                <a16:creationId xmlns:a16="http://schemas.microsoft.com/office/drawing/2014/main" id="{975BBF5C-49BF-6321-82AA-F8FAA1E90258}"/>
              </a:ext>
            </a:extLst>
          </p:cNvPr>
          <p:cNvSpPr txBox="1"/>
          <p:nvPr/>
        </p:nvSpPr>
        <p:spPr>
          <a:xfrm>
            <a:off x="137463" y="4728152"/>
            <a:ext cx="963167" cy="241980"/>
          </a:xfrm>
          <a:prstGeom prst="rect">
            <a:avLst/>
          </a:prstGeom>
          <a:noFill/>
        </p:spPr>
        <p:txBody>
          <a:bodyPr wrap="square" lIns="36000" tIns="36000" rIns="36000" bIns="36000" rtlCol="0" anchor="t" anchorCtr="0">
            <a:spAutoFit/>
          </a:bodyPr>
          <a:lstStyle/>
          <a:p>
            <a:pPr algn="r" rtl="0"/>
            <a:r>
              <a:rPr lang="ja-jp" sz="1100">
                <a:solidFill>
                  <a:schemeClr val="accent1"/>
                </a:solidFill>
                <a:ea typeface="Roboto" panose="02000000000000000000" pitchFamily="2" charset="0"/>
                <a:cs typeface="Arial" panose="020B0604020202020204" pitchFamily="34" charset="0"/>
              </a:rPr>
              <a:t>ペムブロ</a:t>
            </a:r>
            <a:endParaRPr lang="en-GB" sz="1100" dirty="0">
              <a:solidFill>
                <a:schemeClr val="accent1"/>
              </a:solidFill>
              <a:ea typeface="Roboto" panose="02000000000000000000" pitchFamily="2" charset="0"/>
              <a:cs typeface="Arial" panose="020B0604020202020204" pitchFamily="34" charset="0"/>
            </a:endParaRPr>
          </a:p>
        </p:txBody>
      </p:sp>
      <p:sp>
        <p:nvSpPr>
          <p:cNvPr id="27" name="TextBox 26">
            <a:extLst>
              <a:ext uri="{FF2B5EF4-FFF2-40B4-BE49-F238E27FC236}">
                <a16:creationId xmlns:a16="http://schemas.microsoft.com/office/drawing/2014/main" id="{7DEE5D89-3176-00ED-CF2D-8C9FFA62AB99}"/>
              </a:ext>
            </a:extLst>
          </p:cNvPr>
          <p:cNvSpPr txBox="1"/>
          <p:nvPr/>
        </p:nvSpPr>
        <p:spPr>
          <a:xfrm>
            <a:off x="249257" y="4911638"/>
            <a:ext cx="851373" cy="241980"/>
          </a:xfrm>
          <a:prstGeom prst="rect">
            <a:avLst/>
          </a:prstGeom>
          <a:noFill/>
        </p:spPr>
        <p:txBody>
          <a:bodyPr wrap="square" lIns="36000" tIns="36000" rIns="36000" bIns="36000" rtlCol="0" anchor="t" anchorCtr="0">
            <a:spAutoFit/>
          </a:bodyPr>
          <a:lstStyle/>
          <a:p>
            <a:pPr algn="r" rtl="0"/>
            <a:r>
              <a:rPr lang="ja-jp" sz="1100">
                <a:solidFill>
                  <a:schemeClr val="accent2"/>
                </a:solidFill>
                <a:ea typeface="Roboto" panose="02000000000000000000" pitchFamily="2" charset="0"/>
                <a:cs typeface="Arial" panose="020B0604020202020204" pitchFamily="34" charset="0"/>
              </a:rPr>
              <a:t>プラセボ</a:t>
            </a:r>
          </a:p>
        </p:txBody>
      </p:sp>
      <p:sp>
        <p:nvSpPr>
          <p:cNvPr id="223" name="Line 21">
            <a:extLst>
              <a:ext uri="{FF2B5EF4-FFF2-40B4-BE49-F238E27FC236}">
                <a16:creationId xmlns:a16="http://schemas.microsoft.com/office/drawing/2014/main" id="{AF8673A2-C122-08D0-547B-07860C663FE1}"/>
              </a:ext>
            </a:extLst>
          </p:cNvPr>
          <p:cNvSpPr>
            <a:spLocks noChangeShapeType="1"/>
          </p:cNvSpPr>
          <p:nvPr/>
        </p:nvSpPr>
        <p:spPr bwMode="auto">
          <a:xfrm>
            <a:off x="5515452" y="4138015"/>
            <a:ext cx="0" cy="59111"/>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24" name="Line 21">
            <a:extLst>
              <a:ext uri="{FF2B5EF4-FFF2-40B4-BE49-F238E27FC236}">
                <a16:creationId xmlns:a16="http://schemas.microsoft.com/office/drawing/2014/main" id="{5F9E0079-E8B2-BD53-7B51-BC02A5CC6A06}"/>
              </a:ext>
            </a:extLst>
          </p:cNvPr>
          <p:cNvSpPr>
            <a:spLocks noChangeShapeType="1"/>
          </p:cNvSpPr>
          <p:nvPr/>
        </p:nvSpPr>
        <p:spPr bwMode="auto">
          <a:xfrm>
            <a:off x="4599894" y="4138015"/>
            <a:ext cx="0" cy="59111"/>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25" name="Line 21">
            <a:extLst>
              <a:ext uri="{FF2B5EF4-FFF2-40B4-BE49-F238E27FC236}">
                <a16:creationId xmlns:a16="http://schemas.microsoft.com/office/drawing/2014/main" id="{A5520F65-6252-9E9D-E036-CE53E516CF38}"/>
              </a:ext>
            </a:extLst>
          </p:cNvPr>
          <p:cNvSpPr>
            <a:spLocks noChangeShapeType="1"/>
          </p:cNvSpPr>
          <p:nvPr/>
        </p:nvSpPr>
        <p:spPr bwMode="auto">
          <a:xfrm>
            <a:off x="3684336" y="4138015"/>
            <a:ext cx="0" cy="59111"/>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26" name="Line 21">
            <a:extLst>
              <a:ext uri="{FF2B5EF4-FFF2-40B4-BE49-F238E27FC236}">
                <a16:creationId xmlns:a16="http://schemas.microsoft.com/office/drawing/2014/main" id="{A0E7D24C-7440-C058-EDCE-B8805EFC12E0}"/>
              </a:ext>
            </a:extLst>
          </p:cNvPr>
          <p:cNvSpPr>
            <a:spLocks noChangeShapeType="1"/>
          </p:cNvSpPr>
          <p:nvPr/>
        </p:nvSpPr>
        <p:spPr bwMode="auto">
          <a:xfrm>
            <a:off x="2768778" y="4138015"/>
            <a:ext cx="0" cy="59111"/>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27" name="Line 21">
            <a:extLst>
              <a:ext uri="{FF2B5EF4-FFF2-40B4-BE49-F238E27FC236}">
                <a16:creationId xmlns:a16="http://schemas.microsoft.com/office/drawing/2014/main" id="{702C8CF9-20A9-16EE-3B17-926131CC1B62}"/>
              </a:ext>
            </a:extLst>
          </p:cNvPr>
          <p:cNvSpPr>
            <a:spLocks noChangeShapeType="1"/>
          </p:cNvSpPr>
          <p:nvPr/>
        </p:nvSpPr>
        <p:spPr bwMode="auto">
          <a:xfrm>
            <a:off x="2158406" y="4138015"/>
            <a:ext cx="0" cy="59111"/>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28" name="Line 21">
            <a:extLst>
              <a:ext uri="{FF2B5EF4-FFF2-40B4-BE49-F238E27FC236}">
                <a16:creationId xmlns:a16="http://schemas.microsoft.com/office/drawing/2014/main" id="{D8C60483-9B36-E59B-DFCC-C5BD099270A8}"/>
              </a:ext>
            </a:extLst>
          </p:cNvPr>
          <p:cNvSpPr>
            <a:spLocks noChangeShapeType="1"/>
          </p:cNvSpPr>
          <p:nvPr/>
        </p:nvSpPr>
        <p:spPr bwMode="auto">
          <a:xfrm>
            <a:off x="1548034" y="4138015"/>
            <a:ext cx="0" cy="59111"/>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29" name="TextBox 228">
            <a:extLst>
              <a:ext uri="{FF2B5EF4-FFF2-40B4-BE49-F238E27FC236}">
                <a16:creationId xmlns:a16="http://schemas.microsoft.com/office/drawing/2014/main" id="{730535DD-BE82-5ADF-922F-679348DAEDAD}"/>
              </a:ext>
            </a:extLst>
          </p:cNvPr>
          <p:cNvSpPr txBox="1"/>
          <p:nvPr/>
        </p:nvSpPr>
        <p:spPr>
          <a:xfrm>
            <a:off x="5376269" y="4197126"/>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84</a:t>
            </a:r>
          </a:p>
        </p:txBody>
      </p:sp>
      <p:sp>
        <p:nvSpPr>
          <p:cNvPr id="231" name="TextBox 230">
            <a:extLst>
              <a:ext uri="{FF2B5EF4-FFF2-40B4-BE49-F238E27FC236}">
                <a16:creationId xmlns:a16="http://schemas.microsoft.com/office/drawing/2014/main" id="{3735A10F-8751-EE12-72E4-3C04E9C4D0EA}"/>
              </a:ext>
            </a:extLst>
          </p:cNvPr>
          <p:cNvSpPr txBox="1"/>
          <p:nvPr/>
        </p:nvSpPr>
        <p:spPr>
          <a:xfrm>
            <a:off x="3545153" y="4197126"/>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48</a:t>
            </a:r>
          </a:p>
        </p:txBody>
      </p:sp>
      <p:sp>
        <p:nvSpPr>
          <p:cNvPr id="237" name="Line 21">
            <a:extLst>
              <a:ext uri="{FF2B5EF4-FFF2-40B4-BE49-F238E27FC236}">
                <a16:creationId xmlns:a16="http://schemas.microsoft.com/office/drawing/2014/main" id="{4100C6E0-F05A-D038-578B-BCFECEFA2AE7}"/>
              </a:ext>
            </a:extLst>
          </p:cNvPr>
          <p:cNvSpPr>
            <a:spLocks noChangeShapeType="1"/>
          </p:cNvSpPr>
          <p:nvPr/>
        </p:nvSpPr>
        <p:spPr bwMode="auto">
          <a:xfrm>
            <a:off x="5820638" y="4138015"/>
            <a:ext cx="0" cy="59111"/>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38" name="Line 21">
            <a:extLst>
              <a:ext uri="{FF2B5EF4-FFF2-40B4-BE49-F238E27FC236}">
                <a16:creationId xmlns:a16="http://schemas.microsoft.com/office/drawing/2014/main" id="{DD77A4EF-E1F2-6E3C-5799-55D242769125}"/>
              </a:ext>
            </a:extLst>
          </p:cNvPr>
          <p:cNvSpPr>
            <a:spLocks noChangeShapeType="1"/>
          </p:cNvSpPr>
          <p:nvPr/>
        </p:nvSpPr>
        <p:spPr bwMode="auto">
          <a:xfrm>
            <a:off x="5210266" y="4138015"/>
            <a:ext cx="0" cy="59111"/>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39" name="Line 21">
            <a:extLst>
              <a:ext uri="{FF2B5EF4-FFF2-40B4-BE49-F238E27FC236}">
                <a16:creationId xmlns:a16="http://schemas.microsoft.com/office/drawing/2014/main" id="{6097C67D-ED55-036A-C996-F56A2387A496}"/>
              </a:ext>
            </a:extLst>
          </p:cNvPr>
          <p:cNvSpPr>
            <a:spLocks noChangeShapeType="1"/>
          </p:cNvSpPr>
          <p:nvPr/>
        </p:nvSpPr>
        <p:spPr bwMode="auto">
          <a:xfrm>
            <a:off x="4294708" y="4138015"/>
            <a:ext cx="0" cy="59111"/>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40" name="Line 21">
            <a:extLst>
              <a:ext uri="{FF2B5EF4-FFF2-40B4-BE49-F238E27FC236}">
                <a16:creationId xmlns:a16="http://schemas.microsoft.com/office/drawing/2014/main" id="{9F25A2C5-D177-E5EC-D5AD-5C7BA842DF5A}"/>
              </a:ext>
            </a:extLst>
          </p:cNvPr>
          <p:cNvSpPr>
            <a:spLocks noChangeShapeType="1"/>
          </p:cNvSpPr>
          <p:nvPr/>
        </p:nvSpPr>
        <p:spPr bwMode="auto">
          <a:xfrm>
            <a:off x="3379150" y="4138015"/>
            <a:ext cx="0" cy="59111"/>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45" name="TextBox 244">
            <a:extLst>
              <a:ext uri="{FF2B5EF4-FFF2-40B4-BE49-F238E27FC236}">
                <a16:creationId xmlns:a16="http://schemas.microsoft.com/office/drawing/2014/main" id="{626CF823-A660-DAB6-D275-0DABD31BA8A0}"/>
              </a:ext>
            </a:extLst>
          </p:cNvPr>
          <p:cNvSpPr txBox="1"/>
          <p:nvPr/>
        </p:nvSpPr>
        <p:spPr>
          <a:xfrm>
            <a:off x="4155525" y="4197126"/>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60</a:t>
            </a:r>
          </a:p>
        </p:txBody>
      </p:sp>
      <p:grpSp>
        <p:nvGrpSpPr>
          <p:cNvPr id="267" name="Group 266">
            <a:extLst>
              <a:ext uri="{FF2B5EF4-FFF2-40B4-BE49-F238E27FC236}">
                <a16:creationId xmlns:a16="http://schemas.microsoft.com/office/drawing/2014/main" id="{B83FB1B3-A1F0-BC38-EFDE-FC1D3E3FA3D1}"/>
              </a:ext>
            </a:extLst>
          </p:cNvPr>
          <p:cNvGrpSpPr/>
          <p:nvPr/>
        </p:nvGrpSpPr>
        <p:grpSpPr>
          <a:xfrm>
            <a:off x="1085229" y="4899976"/>
            <a:ext cx="4801292" cy="253651"/>
            <a:chOff x="1125155" y="5958501"/>
            <a:chExt cx="4801292" cy="308958"/>
          </a:xfrm>
        </p:grpSpPr>
        <p:sp>
          <p:nvSpPr>
            <p:cNvPr id="91" name="TextBox 90">
              <a:extLst>
                <a:ext uri="{FF2B5EF4-FFF2-40B4-BE49-F238E27FC236}">
                  <a16:creationId xmlns:a16="http://schemas.microsoft.com/office/drawing/2014/main" id="{89D30BC8-9217-CD84-7F47-EB499322F6E2}"/>
                </a:ext>
              </a:extLst>
            </p:cNvPr>
            <p:cNvSpPr txBox="1"/>
            <p:nvPr/>
          </p:nvSpPr>
          <p:spPr>
            <a:xfrm>
              <a:off x="4516855" y="5972716"/>
              <a:ext cx="229797" cy="294743"/>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58</a:t>
              </a:r>
            </a:p>
          </p:txBody>
        </p:sp>
        <p:sp>
          <p:nvSpPr>
            <p:cNvPr id="92" name="TextBox 91">
              <a:extLst>
                <a:ext uri="{FF2B5EF4-FFF2-40B4-BE49-F238E27FC236}">
                  <a16:creationId xmlns:a16="http://schemas.microsoft.com/office/drawing/2014/main" id="{DC497131-03B3-CC91-F5A4-36E9C5C52E09}"/>
                </a:ext>
              </a:extLst>
            </p:cNvPr>
            <p:cNvSpPr txBox="1"/>
            <p:nvPr/>
          </p:nvSpPr>
          <p:spPr>
            <a:xfrm>
              <a:off x="3258517" y="5972716"/>
              <a:ext cx="308345" cy="294742"/>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245</a:t>
              </a:r>
            </a:p>
          </p:txBody>
        </p:sp>
        <p:sp>
          <p:nvSpPr>
            <p:cNvPr id="93" name="TextBox 92">
              <a:extLst>
                <a:ext uri="{FF2B5EF4-FFF2-40B4-BE49-F238E27FC236}">
                  <a16:creationId xmlns:a16="http://schemas.microsoft.com/office/drawing/2014/main" id="{3378318A-B424-88A1-1F85-6906F6E5AF49}"/>
                </a:ext>
              </a:extLst>
            </p:cNvPr>
            <p:cNvSpPr txBox="1"/>
            <p:nvPr/>
          </p:nvSpPr>
          <p:spPr>
            <a:xfrm>
              <a:off x="2648985" y="5972716"/>
              <a:ext cx="308345" cy="294742"/>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270</a:t>
              </a:r>
            </a:p>
          </p:txBody>
        </p:sp>
        <p:sp>
          <p:nvSpPr>
            <p:cNvPr id="94" name="TextBox 93">
              <a:extLst>
                <a:ext uri="{FF2B5EF4-FFF2-40B4-BE49-F238E27FC236}">
                  <a16:creationId xmlns:a16="http://schemas.microsoft.com/office/drawing/2014/main" id="{C2946E63-0616-FEDE-903E-2CEB5BC1DB4F}"/>
                </a:ext>
              </a:extLst>
            </p:cNvPr>
            <p:cNvSpPr txBox="1"/>
            <p:nvPr/>
          </p:nvSpPr>
          <p:spPr>
            <a:xfrm>
              <a:off x="2039453" y="5972716"/>
              <a:ext cx="308345" cy="294742"/>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320</a:t>
              </a:r>
            </a:p>
          </p:txBody>
        </p:sp>
        <p:sp>
          <p:nvSpPr>
            <p:cNvPr id="95" name="TextBox 94">
              <a:extLst>
                <a:ext uri="{FF2B5EF4-FFF2-40B4-BE49-F238E27FC236}">
                  <a16:creationId xmlns:a16="http://schemas.microsoft.com/office/drawing/2014/main" id="{02A5FF33-2109-0E10-7D3A-8912A0B0E317}"/>
                </a:ext>
              </a:extLst>
            </p:cNvPr>
            <p:cNvSpPr txBox="1"/>
            <p:nvPr/>
          </p:nvSpPr>
          <p:spPr>
            <a:xfrm>
              <a:off x="1429921" y="5972716"/>
              <a:ext cx="308345" cy="294742"/>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379</a:t>
              </a:r>
            </a:p>
          </p:txBody>
        </p:sp>
        <p:sp>
          <p:nvSpPr>
            <p:cNvPr id="96" name="TextBox 95">
              <a:extLst>
                <a:ext uri="{FF2B5EF4-FFF2-40B4-BE49-F238E27FC236}">
                  <a16:creationId xmlns:a16="http://schemas.microsoft.com/office/drawing/2014/main" id="{07A59CEE-4A03-AF8B-1D65-9CE009F304EF}"/>
                </a:ext>
              </a:extLst>
            </p:cNvPr>
            <p:cNvSpPr txBox="1"/>
            <p:nvPr/>
          </p:nvSpPr>
          <p:spPr>
            <a:xfrm>
              <a:off x="1125155" y="5972716"/>
              <a:ext cx="308345" cy="294742"/>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400</a:t>
              </a:r>
            </a:p>
          </p:txBody>
        </p:sp>
        <p:sp>
          <p:nvSpPr>
            <p:cNvPr id="252" name="TextBox 251">
              <a:extLst>
                <a:ext uri="{FF2B5EF4-FFF2-40B4-BE49-F238E27FC236}">
                  <a16:creationId xmlns:a16="http://schemas.microsoft.com/office/drawing/2014/main" id="{CD7D9272-87F6-2792-8DBF-A904F9F3E89C}"/>
                </a:ext>
              </a:extLst>
            </p:cNvPr>
            <p:cNvSpPr txBox="1"/>
            <p:nvPr/>
          </p:nvSpPr>
          <p:spPr>
            <a:xfrm>
              <a:off x="5126387" y="5972716"/>
              <a:ext cx="229797" cy="294742"/>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17</a:t>
              </a:r>
            </a:p>
          </p:txBody>
        </p:sp>
        <p:sp>
          <p:nvSpPr>
            <p:cNvPr id="253" name="TextBox 252">
              <a:extLst>
                <a:ext uri="{FF2B5EF4-FFF2-40B4-BE49-F238E27FC236}">
                  <a16:creationId xmlns:a16="http://schemas.microsoft.com/office/drawing/2014/main" id="{C0BEE0D6-6A3F-1B11-0096-6382DA31AF3E}"/>
                </a:ext>
              </a:extLst>
            </p:cNvPr>
            <p:cNvSpPr txBox="1"/>
            <p:nvPr/>
          </p:nvSpPr>
          <p:spPr>
            <a:xfrm>
              <a:off x="3868049" y="5972716"/>
              <a:ext cx="308345" cy="294742"/>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135</a:t>
              </a:r>
            </a:p>
          </p:txBody>
        </p:sp>
        <p:sp>
          <p:nvSpPr>
            <p:cNvPr id="254" name="TextBox 253">
              <a:extLst>
                <a:ext uri="{FF2B5EF4-FFF2-40B4-BE49-F238E27FC236}">
                  <a16:creationId xmlns:a16="http://schemas.microsoft.com/office/drawing/2014/main" id="{546BDA5C-D969-98C5-BC1D-DD9E6E8CAD88}"/>
                </a:ext>
              </a:extLst>
            </p:cNvPr>
            <p:cNvSpPr txBox="1"/>
            <p:nvPr/>
          </p:nvSpPr>
          <p:spPr>
            <a:xfrm>
              <a:off x="2953751" y="5972716"/>
              <a:ext cx="308345" cy="294742"/>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256</a:t>
              </a:r>
            </a:p>
          </p:txBody>
        </p:sp>
        <p:sp>
          <p:nvSpPr>
            <p:cNvPr id="255" name="TextBox 254">
              <a:extLst>
                <a:ext uri="{FF2B5EF4-FFF2-40B4-BE49-F238E27FC236}">
                  <a16:creationId xmlns:a16="http://schemas.microsoft.com/office/drawing/2014/main" id="{9463F09E-F243-EE27-8E89-4AD6E54DDA98}"/>
                </a:ext>
              </a:extLst>
            </p:cNvPr>
            <p:cNvSpPr txBox="1"/>
            <p:nvPr/>
          </p:nvSpPr>
          <p:spPr>
            <a:xfrm>
              <a:off x="2344219" y="5972716"/>
              <a:ext cx="308345" cy="294742"/>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294</a:t>
              </a:r>
            </a:p>
          </p:txBody>
        </p:sp>
        <p:sp>
          <p:nvSpPr>
            <p:cNvPr id="256" name="TextBox 255">
              <a:extLst>
                <a:ext uri="{FF2B5EF4-FFF2-40B4-BE49-F238E27FC236}">
                  <a16:creationId xmlns:a16="http://schemas.microsoft.com/office/drawing/2014/main" id="{8AE13A86-B42A-611E-31CB-BAE59B10DAD8}"/>
                </a:ext>
              </a:extLst>
            </p:cNvPr>
            <p:cNvSpPr txBox="1"/>
            <p:nvPr/>
          </p:nvSpPr>
          <p:spPr>
            <a:xfrm>
              <a:off x="1734687" y="5972716"/>
              <a:ext cx="308345" cy="294742"/>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347</a:t>
              </a:r>
            </a:p>
          </p:txBody>
        </p:sp>
        <p:sp>
          <p:nvSpPr>
            <p:cNvPr id="259" name="TextBox 258">
              <a:extLst>
                <a:ext uri="{FF2B5EF4-FFF2-40B4-BE49-F238E27FC236}">
                  <a16:creationId xmlns:a16="http://schemas.microsoft.com/office/drawing/2014/main" id="{AECC2571-58C2-7E4B-E683-E1771B68B840}"/>
                </a:ext>
              </a:extLst>
            </p:cNvPr>
            <p:cNvSpPr txBox="1"/>
            <p:nvPr/>
          </p:nvSpPr>
          <p:spPr>
            <a:xfrm>
              <a:off x="5470425" y="5972716"/>
              <a:ext cx="151251" cy="294742"/>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3</a:t>
              </a:r>
            </a:p>
          </p:txBody>
        </p:sp>
        <p:sp>
          <p:nvSpPr>
            <p:cNvPr id="260" name="TextBox 259">
              <a:extLst>
                <a:ext uri="{FF2B5EF4-FFF2-40B4-BE49-F238E27FC236}">
                  <a16:creationId xmlns:a16="http://schemas.microsoft.com/office/drawing/2014/main" id="{2940C494-60A3-23FF-7391-7BA608883489}"/>
                </a:ext>
              </a:extLst>
            </p:cNvPr>
            <p:cNvSpPr txBox="1"/>
            <p:nvPr/>
          </p:nvSpPr>
          <p:spPr>
            <a:xfrm>
              <a:off x="4212089" y="5972716"/>
              <a:ext cx="229797" cy="294742"/>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96</a:t>
              </a:r>
            </a:p>
          </p:txBody>
        </p:sp>
        <p:sp>
          <p:nvSpPr>
            <p:cNvPr id="264" name="TextBox 263">
              <a:extLst>
                <a:ext uri="{FF2B5EF4-FFF2-40B4-BE49-F238E27FC236}">
                  <a16:creationId xmlns:a16="http://schemas.microsoft.com/office/drawing/2014/main" id="{A86A4DE8-0710-DAF5-CE46-1C22C599469B}"/>
                </a:ext>
              </a:extLst>
            </p:cNvPr>
            <p:cNvSpPr txBox="1"/>
            <p:nvPr/>
          </p:nvSpPr>
          <p:spPr>
            <a:xfrm>
              <a:off x="5775196" y="5958501"/>
              <a:ext cx="151251" cy="294742"/>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0</a:t>
              </a:r>
            </a:p>
          </p:txBody>
        </p:sp>
        <p:sp>
          <p:nvSpPr>
            <p:cNvPr id="265" name="TextBox 264">
              <a:extLst>
                <a:ext uri="{FF2B5EF4-FFF2-40B4-BE49-F238E27FC236}">
                  <a16:creationId xmlns:a16="http://schemas.microsoft.com/office/drawing/2014/main" id="{26B2197E-3757-F3EE-175B-4C5A3E0EAF2B}"/>
                </a:ext>
              </a:extLst>
            </p:cNvPr>
            <p:cNvSpPr txBox="1"/>
            <p:nvPr/>
          </p:nvSpPr>
          <p:spPr>
            <a:xfrm>
              <a:off x="4821621" y="5972716"/>
              <a:ext cx="229797" cy="294742"/>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33</a:t>
              </a:r>
            </a:p>
          </p:txBody>
        </p:sp>
        <p:sp>
          <p:nvSpPr>
            <p:cNvPr id="266" name="TextBox 265">
              <a:extLst>
                <a:ext uri="{FF2B5EF4-FFF2-40B4-BE49-F238E27FC236}">
                  <a16:creationId xmlns:a16="http://schemas.microsoft.com/office/drawing/2014/main" id="{23DFB96C-4A9D-CC1C-2B35-8432F0DD206E}"/>
                </a:ext>
              </a:extLst>
            </p:cNvPr>
            <p:cNvSpPr txBox="1"/>
            <p:nvPr/>
          </p:nvSpPr>
          <p:spPr>
            <a:xfrm>
              <a:off x="3563283" y="5972716"/>
              <a:ext cx="308345" cy="294742"/>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193</a:t>
              </a:r>
            </a:p>
          </p:txBody>
        </p:sp>
      </p:grpSp>
      <p:grpSp>
        <p:nvGrpSpPr>
          <p:cNvPr id="269" name="Group 268">
            <a:extLst>
              <a:ext uri="{FF2B5EF4-FFF2-40B4-BE49-F238E27FC236}">
                <a16:creationId xmlns:a16="http://schemas.microsoft.com/office/drawing/2014/main" id="{B582A9C3-DBCD-1B2F-5116-13DA6EF9DC73}"/>
              </a:ext>
            </a:extLst>
          </p:cNvPr>
          <p:cNvGrpSpPr/>
          <p:nvPr/>
        </p:nvGrpSpPr>
        <p:grpSpPr>
          <a:xfrm>
            <a:off x="1085230" y="4728159"/>
            <a:ext cx="4803393" cy="241980"/>
            <a:chOff x="1125156" y="5749221"/>
            <a:chExt cx="4803393" cy="294743"/>
          </a:xfrm>
        </p:grpSpPr>
        <p:sp>
          <p:nvSpPr>
            <p:cNvPr id="97" name="TextBox 96">
              <a:extLst>
                <a:ext uri="{FF2B5EF4-FFF2-40B4-BE49-F238E27FC236}">
                  <a16:creationId xmlns:a16="http://schemas.microsoft.com/office/drawing/2014/main" id="{03C45C2A-310B-6AE0-5384-7BF4960E5F9A}"/>
                </a:ext>
              </a:extLst>
            </p:cNvPr>
            <p:cNvSpPr txBox="1"/>
            <p:nvPr/>
          </p:nvSpPr>
          <p:spPr>
            <a:xfrm>
              <a:off x="4518484" y="5749221"/>
              <a:ext cx="229797" cy="294743"/>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90</a:t>
              </a:r>
            </a:p>
          </p:txBody>
        </p:sp>
        <p:sp>
          <p:nvSpPr>
            <p:cNvPr id="98" name="TextBox 97">
              <a:extLst>
                <a:ext uri="{FF2B5EF4-FFF2-40B4-BE49-F238E27FC236}">
                  <a16:creationId xmlns:a16="http://schemas.microsoft.com/office/drawing/2014/main" id="{5122EB41-2DF4-5942-F185-3697CD3DC511}"/>
                </a:ext>
              </a:extLst>
            </p:cNvPr>
            <p:cNvSpPr txBox="1"/>
            <p:nvPr/>
          </p:nvSpPr>
          <p:spPr>
            <a:xfrm>
              <a:off x="3259554" y="5749221"/>
              <a:ext cx="308345" cy="294743"/>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272</a:t>
              </a:r>
            </a:p>
          </p:txBody>
        </p:sp>
        <p:sp>
          <p:nvSpPr>
            <p:cNvPr id="99" name="TextBox 98">
              <a:extLst>
                <a:ext uri="{FF2B5EF4-FFF2-40B4-BE49-F238E27FC236}">
                  <a16:creationId xmlns:a16="http://schemas.microsoft.com/office/drawing/2014/main" id="{DAB43727-5E2D-8CE3-6924-35B9B66C3CEC}"/>
                </a:ext>
              </a:extLst>
            </p:cNvPr>
            <p:cNvSpPr txBox="1"/>
            <p:nvPr/>
          </p:nvSpPr>
          <p:spPr>
            <a:xfrm>
              <a:off x="2649726" y="5749221"/>
              <a:ext cx="308345" cy="294743"/>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295</a:t>
              </a:r>
            </a:p>
          </p:txBody>
        </p:sp>
        <p:sp>
          <p:nvSpPr>
            <p:cNvPr id="100" name="TextBox 99">
              <a:extLst>
                <a:ext uri="{FF2B5EF4-FFF2-40B4-BE49-F238E27FC236}">
                  <a16:creationId xmlns:a16="http://schemas.microsoft.com/office/drawing/2014/main" id="{02C8F3A4-33BA-E8F4-19A1-C8FC4DC612C8}"/>
                </a:ext>
              </a:extLst>
            </p:cNvPr>
            <p:cNvSpPr txBox="1"/>
            <p:nvPr/>
          </p:nvSpPr>
          <p:spPr>
            <a:xfrm>
              <a:off x="2039898" y="5749221"/>
              <a:ext cx="308345" cy="294743"/>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328</a:t>
              </a:r>
            </a:p>
          </p:txBody>
        </p:sp>
        <p:sp>
          <p:nvSpPr>
            <p:cNvPr id="101" name="TextBox 100">
              <a:extLst>
                <a:ext uri="{FF2B5EF4-FFF2-40B4-BE49-F238E27FC236}">
                  <a16:creationId xmlns:a16="http://schemas.microsoft.com/office/drawing/2014/main" id="{ABFEC05C-EE1B-1C82-1AA0-8F63F6ED4E6A}"/>
                </a:ext>
              </a:extLst>
            </p:cNvPr>
            <p:cNvSpPr txBox="1"/>
            <p:nvPr/>
          </p:nvSpPr>
          <p:spPr>
            <a:xfrm>
              <a:off x="1430070" y="5749221"/>
              <a:ext cx="308345" cy="294743"/>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371</a:t>
              </a:r>
            </a:p>
          </p:txBody>
        </p:sp>
        <p:sp>
          <p:nvSpPr>
            <p:cNvPr id="102" name="TextBox 101">
              <a:extLst>
                <a:ext uri="{FF2B5EF4-FFF2-40B4-BE49-F238E27FC236}">
                  <a16:creationId xmlns:a16="http://schemas.microsoft.com/office/drawing/2014/main" id="{5E25B991-50E4-0A45-7C0B-F0368FEB0A7F}"/>
                </a:ext>
              </a:extLst>
            </p:cNvPr>
            <p:cNvSpPr txBox="1"/>
            <p:nvPr/>
          </p:nvSpPr>
          <p:spPr>
            <a:xfrm>
              <a:off x="1125156" y="5749221"/>
              <a:ext cx="308345" cy="294743"/>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397</a:t>
              </a:r>
            </a:p>
          </p:txBody>
        </p:sp>
        <p:sp>
          <p:nvSpPr>
            <p:cNvPr id="247" name="TextBox 246">
              <a:extLst>
                <a:ext uri="{FF2B5EF4-FFF2-40B4-BE49-F238E27FC236}">
                  <a16:creationId xmlns:a16="http://schemas.microsoft.com/office/drawing/2014/main" id="{F1154F19-E1A6-4011-9C4D-904DD452FCFF}"/>
                </a:ext>
              </a:extLst>
            </p:cNvPr>
            <p:cNvSpPr txBox="1"/>
            <p:nvPr/>
          </p:nvSpPr>
          <p:spPr>
            <a:xfrm>
              <a:off x="5128312" y="5749221"/>
              <a:ext cx="229797" cy="294743"/>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26</a:t>
              </a:r>
            </a:p>
          </p:txBody>
        </p:sp>
        <p:sp>
          <p:nvSpPr>
            <p:cNvPr id="248" name="TextBox 247">
              <a:extLst>
                <a:ext uri="{FF2B5EF4-FFF2-40B4-BE49-F238E27FC236}">
                  <a16:creationId xmlns:a16="http://schemas.microsoft.com/office/drawing/2014/main" id="{C5ADA4BD-9F1D-005B-695C-A20562E3E9B8}"/>
                </a:ext>
              </a:extLst>
            </p:cNvPr>
            <p:cNvSpPr txBox="1"/>
            <p:nvPr/>
          </p:nvSpPr>
          <p:spPr>
            <a:xfrm>
              <a:off x="3869382" y="5749221"/>
              <a:ext cx="308345" cy="294743"/>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179</a:t>
              </a:r>
            </a:p>
          </p:txBody>
        </p:sp>
        <p:sp>
          <p:nvSpPr>
            <p:cNvPr id="249" name="TextBox 248">
              <a:extLst>
                <a:ext uri="{FF2B5EF4-FFF2-40B4-BE49-F238E27FC236}">
                  <a16:creationId xmlns:a16="http://schemas.microsoft.com/office/drawing/2014/main" id="{B30143C5-398A-B674-7009-8BFC7867BB9F}"/>
                </a:ext>
              </a:extLst>
            </p:cNvPr>
            <p:cNvSpPr txBox="1"/>
            <p:nvPr/>
          </p:nvSpPr>
          <p:spPr>
            <a:xfrm>
              <a:off x="2954640" y="5749221"/>
              <a:ext cx="308345" cy="294743"/>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283</a:t>
              </a:r>
            </a:p>
          </p:txBody>
        </p:sp>
        <p:sp>
          <p:nvSpPr>
            <p:cNvPr id="250" name="TextBox 249">
              <a:extLst>
                <a:ext uri="{FF2B5EF4-FFF2-40B4-BE49-F238E27FC236}">
                  <a16:creationId xmlns:a16="http://schemas.microsoft.com/office/drawing/2014/main" id="{D8B54868-AE2E-84D3-EE63-023700D13A19}"/>
                </a:ext>
              </a:extLst>
            </p:cNvPr>
            <p:cNvSpPr txBox="1"/>
            <p:nvPr/>
          </p:nvSpPr>
          <p:spPr>
            <a:xfrm>
              <a:off x="2344812" y="5749221"/>
              <a:ext cx="308345" cy="294743"/>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310</a:t>
              </a:r>
            </a:p>
          </p:txBody>
        </p:sp>
        <p:sp>
          <p:nvSpPr>
            <p:cNvPr id="251" name="TextBox 250">
              <a:extLst>
                <a:ext uri="{FF2B5EF4-FFF2-40B4-BE49-F238E27FC236}">
                  <a16:creationId xmlns:a16="http://schemas.microsoft.com/office/drawing/2014/main" id="{C0278A07-8BEA-D3D9-66B0-7F7A6AB4898A}"/>
                </a:ext>
              </a:extLst>
            </p:cNvPr>
            <p:cNvSpPr txBox="1"/>
            <p:nvPr/>
          </p:nvSpPr>
          <p:spPr>
            <a:xfrm>
              <a:off x="1734984" y="5749221"/>
              <a:ext cx="308345" cy="294743"/>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347</a:t>
              </a:r>
            </a:p>
          </p:txBody>
        </p:sp>
        <p:sp>
          <p:nvSpPr>
            <p:cNvPr id="257" name="TextBox 256">
              <a:extLst>
                <a:ext uri="{FF2B5EF4-FFF2-40B4-BE49-F238E27FC236}">
                  <a16:creationId xmlns:a16="http://schemas.microsoft.com/office/drawing/2014/main" id="{4E1DE24E-B4D4-887D-CD32-F10242B02DBA}"/>
                </a:ext>
              </a:extLst>
            </p:cNvPr>
            <p:cNvSpPr txBox="1"/>
            <p:nvPr/>
          </p:nvSpPr>
          <p:spPr>
            <a:xfrm>
              <a:off x="5472499" y="5749221"/>
              <a:ext cx="151251" cy="294743"/>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2</a:t>
              </a:r>
            </a:p>
          </p:txBody>
        </p:sp>
        <p:sp>
          <p:nvSpPr>
            <p:cNvPr id="258" name="TextBox 257">
              <a:extLst>
                <a:ext uri="{FF2B5EF4-FFF2-40B4-BE49-F238E27FC236}">
                  <a16:creationId xmlns:a16="http://schemas.microsoft.com/office/drawing/2014/main" id="{9F5E640F-E0B7-30B0-079E-5DBC1558A0DB}"/>
                </a:ext>
              </a:extLst>
            </p:cNvPr>
            <p:cNvSpPr txBox="1"/>
            <p:nvPr/>
          </p:nvSpPr>
          <p:spPr>
            <a:xfrm>
              <a:off x="4174296" y="5749221"/>
              <a:ext cx="308345" cy="294743"/>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128</a:t>
              </a:r>
            </a:p>
          </p:txBody>
        </p:sp>
        <p:sp>
          <p:nvSpPr>
            <p:cNvPr id="262" name="TextBox 261">
              <a:extLst>
                <a:ext uri="{FF2B5EF4-FFF2-40B4-BE49-F238E27FC236}">
                  <a16:creationId xmlns:a16="http://schemas.microsoft.com/office/drawing/2014/main" id="{7C9AB579-AD43-8DEF-170C-60519C8421CB}"/>
                </a:ext>
              </a:extLst>
            </p:cNvPr>
            <p:cNvSpPr txBox="1"/>
            <p:nvPr/>
          </p:nvSpPr>
          <p:spPr>
            <a:xfrm>
              <a:off x="4823398" y="5749221"/>
              <a:ext cx="229797" cy="294743"/>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61</a:t>
              </a:r>
            </a:p>
          </p:txBody>
        </p:sp>
        <p:sp>
          <p:nvSpPr>
            <p:cNvPr id="263" name="TextBox 262">
              <a:extLst>
                <a:ext uri="{FF2B5EF4-FFF2-40B4-BE49-F238E27FC236}">
                  <a16:creationId xmlns:a16="http://schemas.microsoft.com/office/drawing/2014/main" id="{BEBEDFBB-1D8C-F496-5C61-9D5537F7FBBC}"/>
                </a:ext>
              </a:extLst>
            </p:cNvPr>
            <p:cNvSpPr txBox="1"/>
            <p:nvPr/>
          </p:nvSpPr>
          <p:spPr>
            <a:xfrm>
              <a:off x="3564468" y="5749221"/>
              <a:ext cx="308345" cy="294743"/>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236</a:t>
              </a:r>
            </a:p>
          </p:txBody>
        </p:sp>
        <p:sp>
          <p:nvSpPr>
            <p:cNvPr id="268" name="TextBox 267">
              <a:extLst>
                <a:ext uri="{FF2B5EF4-FFF2-40B4-BE49-F238E27FC236}">
                  <a16:creationId xmlns:a16="http://schemas.microsoft.com/office/drawing/2014/main" id="{4272840B-A991-31D6-5AD2-4A6DD6CF2185}"/>
                </a:ext>
              </a:extLst>
            </p:cNvPr>
            <p:cNvSpPr txBox="1"/>
            <p:nvPr/>
          </p:nvSpPr>
          <p:spPr>
            <a:xfrm>
              <a:off x="5777298" y="5749221"/>
              <a:ext cx="151251" cy="294743"/>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0</a:t>
              </a:r>
            </a:p>
          </p:txBody>
        </p:sp>
      </p:grpSp>
      <p:grpSp>
        <p:nvGrpSpPr>
          <p:cNvPr id="276" name="Graphic 270">
            <a:extLst>
              <a:ext uri="{FF2B5EF4-FFF2-40B4-BE49-F238E27FC236}">
                <a16:creationId xmlns:a16="http://schemas.microsoft.com/office/drawing/2014/main" id="{B884D237-8A98-6C8D-D4C5-EA1E7C88FBCD}"/>
              </a:ext>
            </a:extLst>
          </p:cNvPr>
          <p:cNvGrpSpPr/>
          <p:nvPr/>
        </p:nvGrpSpPr>
        <p:grpSpPr>
          <a:xfrm>
            <a:off x="1223592" y="1969965"/>
            <a:ext cx="4374698" cy="1105837"/>
            <a:chOff x="1263518" y="2389618"/>
            <a:chExt cx="4374698" cy="1346962"/>
          </a:xfrm>
          <a:noFill/>
        </p:grpSpPr>
        <p:sp>
          <p:nvSpPr>
            <p:cNvPr id="277" name="Freeform 276">
              <a:extLst>
                <a:ext uri="{FF2B5EF4-FFF2-40B4-BE49-F238E27FC236}">
                  <a16:creationId xmlns:a16="http://schemas.microsoft.com/office/drawing/2014/main" id="{6C6ACE10-F9FD-3C7A-C07B-010683F3E209}"/>
                </a:ext>
              </a:extLst>
            </p:cNvPr>
            <p:cNvSpPr/>
            <p:nvPr/>
          </p:nvSpPr>
          <p:spPr>
            <a:xfrm>
              <a:off x="1263518" y="2389618"/>
              <a:ext cx="4356695" cy="1334204"/>
            </a:xfrm>
            <a:custGeom>
              <a:avLst/>
              <a:gdLst>
                <a:gd name="connsiteX0" fmla="*/ 0 w 4356695"/>
                <a:gd name="connsiteY0" fmla="*/ 0 h 1334204"/>
                <a:gd name="connsiteX1" fmla="*/ 44697 w 4356695"/>
                <a:gd name="connsiteY1" fmla="*/ 0 h 1334204"/>
                <a:gd name="connsiteX2" fmla="*/ 58288 w 4356695"/>
                <a:gd name="connsiteY2" fmla="*/ 19203 h 1334204"/>
                <a:gd name="connsiteX3" fmla="*/ 83526 w 4356695"/>
                <a:gd name="connsiteY3" fmla="*/ 19203 h 1334204"/>
                <a:gd name="connsiteX4" fmla="*/ 114590 w 4356695"/>
                <a:gd name="connsiteY4" fmla="*/ 32800 h 1334204"/>
                <a:gd name="connsiteX5" fmla="*/ 139828 w 4356695"/>
                <a:gd name="connsiteY5" fmla="*/ 42512 h 1334204"/>
                <a:gd name="connsiteX6" fmla="*/ 163126 w 4356695"/>
                <a:gd name="connsiteY6" fmla="*/ 52224 h 1334204"/>
                <a:gd name="connsiteX7" fmla="*/ 186423 w 4356695"/>
                <a:gd name="connsiteY7" fmla="*/ 52224 h 1334204"/>
                <a:gd name="connsiteX8" fmla="*/ 207779 w 4356695"/>
                <a:gd name="connsiteY8" fmla="*/ 69705 h 1334204"/>
                <a:gd name="connsiteX9" fmla="*/ 227193 w 4356695"/>
                <a:gd name="connsiteY9" fmla="*/ 85245 h 1334204"/>
                <a:gd name="connsiteX10" fmla="*/ 258257 w 4356695"/>
                <a:gd name="connsiteY10" fmla="*/ 106611 h 1334204"/>
                <a:gd name="connsiteX11" fmla="*/ 275730 w 4356695"/>
                <a:gd name="connsiteY11" fmla="*/ 120208 h 1334204"/>
                <a:gd name="connsiteX12" fmla="*/ 324266 w 4356695"/>
                <a:gd name="connsiteY12" fmla="*/ 120208 h 1334204"/>
                <a:gd name="connsiteX13" fmla="*/ 341739 w 4356695"/>
                <a:gd name="connsiteY13" fmla="*/ 139632 h 1334204"/>
                <a:gd name="connsiteX14" fmla="*/ 363095 w 4356695"/>
                <a:gd name="connsiteY14" fmla="*/ 155171 h 1334204"/>
                <a:gd name="connsiteX15" fmla="*/ 380568 w 4356695"/>
                <a:gd name="connsiteY15" fmla="*/ 155171 h 1334204"/>
                <a:gd name="connsiteX16" fmla="*/ 398041 w 4356695"/>
                <a:gd name="connsiteY16" fmla="*/ 172652 h 1334204"/>
                <a:gd name="connsiteX17" fmla="*/ 421338 w 4356695"/>
                <a:gd name="connsiteY17" fmla="*/ 172652 h 1334204"/>
                <a:gd name="connsiteX18" fmla="*/ 431045 w 4356695"/>
                <a:gd name="connsiteY18" fmla="*/ 190134 h 1334204"/>
                <a:gd name="connsiteX19" fmla="*/ 450460 w 4356695"/>
                <a:gd name="connsiteY19" fmla="*/ 213443 h 1334204"/>
                <a:gd name="connsiteX20" fmla="*/ 479582 w 4356695"/>
                <a:gd name="connsiteY20" fmla="*/ 213443 h 1334204"/>
                <a:gd name="connsiteX21" fmla="*/ 479582 w 4356695"/>
                <a:gd name="connsiteY21" fmla="*/ 232867 h 1334204"/>
                <a:gd name="connsiteX22" fmla="*/ 500938 w 4356695"/>
                <a:gd name="connsiteY22" fmla="*/ 248406 h 1334204"/>
                <a:gd name="connsiteX23" fmla="*/ 518410 w 4356695"/>
                <a:gd name="connsiteY23" fmla="*/ 267830 h 1334204"/>
                <a:gd name="connsiteX24" fmla="*/ 535883 w 4356695"/>
                <a:gd name="connsiteY24" fmla="*/ 285311 h 1334204"/>
                <a:gd name="connsiteX25" fmla="*/ 586361 w 4356695"/>
                <a:gd name="connsiteY25" fmla="*/ 285311 h 1334204"/>
                <a:gd name="connsiteX26" fmla="*/ 586361 w 4356695"/>
                <a:gd name="connsiteY26" fmla="*/ 304735 h 1334204"/>
                <a:gd name="connsiteX27" fmla="*/ 609658 w 4356695"/>
                <a:gd name="connsiteY27" fmla="*/ 304735 h 1334204"/>
                <a:gd name="connsiteX28" fmla="*/ 627132 w 4356695"/>
                <a:gd name="connsiteY28" fmla="*/ 316390 h 1334204"/>
                <a:gd name="connsiteX29" fmla="*/ 648488 w 4356695"/>
                <a:gd name="connsiteY29" fmla="*/ 331929 h 1334204"/>
                <a:gd name="connsiteX30" fmla="*/ 667902 w 4356695"/>
                <a:gd name="connsiteY30" fmla="*/ 345526 h 1334204"/>
                <a:gd name="connsiteX31" fmla="*/ 695082 w 4356695"/>
                <a:gd name="connsiteY31" fmla="*/ 357180 h 1334204"/>
                <a:gd name="connsiteX32" fmla="*/ 718380 w 4356695"/>
                <a:gd name="connsiteY32" fmla="*/ 366892 h 1334204"/>
                <a:gd name="connsiteX33" fmla="*/ 737794 w 4356695"/>
                <a:gd name="connsiteY33" fmla="*/ 382431 h 1334204"/>
                <a:gd name="connsiteX34" fmla="*/ 757208 w 4356695"/>
                <a:gd name="connsiteY34" fmla="*/ 390201 h 1334204"/>
                <a:gd name="connsiteX35" fmla="*/ 776623 w 4356695"/>
                <a:gd name="connsiteY35" fmla="*/ 397970 h 1334204"/>
                <a:gd name="connsiteX36" fmla="*/ 807686 w 4356695"/>
                <a:gd name="connsiteY36" fmla="*/ 417394 h 1334204"/>
                <a:gd name="connsiteX37" fmla="*/ 834866 w 4356695"/>
                <a:gd name="connsiteY37" fmla="*/ 434876 h 1334204"/>
                <a:gd name="connsiteX38" fmla="*/ 852339 w 4356695"/>
                <a:gd name="connsiteY38" fmla="*/ 444588 h 1334204"/>
                <a:gd name="connsiteX39" fmla="*/ 881461 w 4356695"/>
                <a:gd name="connsiteY39" fmla="*/ 462069 h 1334204"/>
                <a:gd name="connsiteX40" fmla="*/ 908641 w 4356695"/>
                <a:gd name="connsiteY40" fmla="*/ 462069 h 1334204"/>
                <a:gd name="connsiteX41" fmla="*/ 908641 w 4356695"/>
                <a:gd name="connsiteY41" fmla="*/ 479551 h 1334204"/>
                <a:gd name="connsiteX42" fmla="*/ 939705 w 4356695"/>
                <a:gd name="connsiteY42" fmla="*/ 504802 h 1334204"/>
                <a:gd name="connsiteX43" fmla="*/ 972709 w 4356695"/>
                <a:gd name="connsiteY43" fmla="*/ 504802 h 1334204"/>
                <a:gd name="connsiteX44" fmla="*/ 972709 w 4356695"/>
                <a:gd name="connsiteY44" fmla="*/ 524226 h 1334204"/>
                <a:gd name="connsiteX45" fmla="*/ 1023187 w 4356695"/>
                <a:gd name="connsiteY45" fmla="*/ 524226 h 1334204"/>
                <a:gd name="connsiteX46" fmla="*/ 1023187 w 4356695"/>
                <a:gd name="connsiteY46" fmla="*/ 541707 h 1334204"/>
                <a:gd name="connsiteX47" fmla="*/ 1048426 w 4356695"/>
                <a:gd name="connsiteY47" fmla="*/ 555304 h 1334204"/>
                <a:gd name="connsiteX48" fmla="*/ 1067840 w 4356695"/>
                <a:gd name="connsiteY48" fmla="*/ 566959 h 1334204"/>
                <a:gd name="connsiteX49" fmla="*/ 1100845 w 4356695"/>
                <a:gd name="connsiteY49" fmla="*/ 574463 h 1334204"/>
                <a:gd name="connsiteX50" fmla="*/ 1110552 w 4356695"/>
                <a:gd name="connsiteY50" fmla="*/ 586383 h 1334204"/>
                <a:gd name="connsiteX51" fmla="*/ 1135791 w 4356695"/>
                <a:gd name="connsiteY51" fmla="*/ 586383 h 1334204"/>
                <a:gd name="connsiteX52" fmla="*/ 1153264 w 4356695"/>
                <a:gd name="connsiteY52" fmla="*/ 601922 h 1334204"/>
                <a:gd name="connsiteX53" fmla="*/ 1176561 w 4356695"/>
                <a:gd name="connsiteY53" fmla="*/ 619403 h 1334204"/>
                <a:gd name="connsiteX54" fmla="*/ 1219273 w 4356695"/>
                <a:gd name="connsiteY54" fmla="*/ 619403 h 1334204"/>
                <a:gd name="connsiteX55" fmla="*/ 1219273 w 4356695"/>
                <a:gd name="connsiteY55" fmla="*/ 648539 h 1334204"/>
                <a:gd name="connsiteX56" fmla="*/ 1258102 w 4356695"/>
                <a:gd name="connsiteY56" fmla="*/ 648539 h 1334204"/>
                <a:gd name="connsiteX57" fmla="*/ 1293048 w 4356695"/>
                <a:gd name="connsiteY57" fmla="*/ 675733 h 1334204"/>
                <a:gd name="connsiteX58" fmla="*/ 1324111 w 4356695"/>
                <a:gd name="connsiteY58" fmla="*/ 699041 h 1334204"/>
                <a:gd name="connsiteX59" fmla="*/ 1343526 w 4356695"/>
                <a:gd name="connsiteY59" fmla="*/ 714581 h 1334204"/>
                <a:gd name="connsiteX60" fmla="*/ 1413418 w 4356695"/>
                <a:gd name="connsiteY60" fmla="*/ 714581 h 1334204"/>
                <a:gd name="connsiteX61" fmla="*/ 1413418 w 4356695"/>
                <a:gd name="connsiteY61" fmla="*/ 737889 h 1334204"/>
                <a:gd name="connsiteX62" fmla="*/ 1432832 w 4356695"/>
                <a:gd name="connsiteY62" fmla="*/ 737889 h 1334204"/>
                <a:gd name="connsiteX63" fmla="*/ 1450305 w 4356695"/>
                <a:gd name="connsiteY63" fmla="*/ 751486 h 1334204"/>
                <a:gd name="connsiteX64" fmla="*/ 1481368 w 4356695"/>
                <a:gd name="connsiteY64" fmla="*/ 763140 h 1334204"/>
                <a:gd name="connsiteX65" fmla="*/ 1498841 w 4356695"/>
                <a:gd name="connsiteY65" fmla="*/ 763140 h 1334204"/>
                <a:gd name="connsiteX66" fmla="*/ 1520197 w 4356695"/>
                <a:gd name="connsiteY66" fmla="*/ 780622 h 1334204"/>
                <a:gd name="connsiteX67" fmla="*/ 1539612 w 4356695"/>
                <a:gd name="connsiteY67" fmla="*/ 794219 h 1334204"/>
                <a:gd name="connsiteX68" fmla="*/ 1560968 w 4356695"/>
                <a:gd name="connsiteY68" fmla="*/ 807816 h 1334204"/>
                <a:gd name="connsiteX69" fmla="*/ 1586206 w 4356695"/>
                <a:gd name="connsiteY69" fmla="*/ 817528 h 1334204"/>
                <a:gd name="connsiteX70" fmla="*/ 1592031 w 4356695"/>
                <a:gd name="connsiteY70" fmla="*/ 821412 h 1334204"/>
                <a:gd name="connsiteX71" fmla="*/ 1648333 w 4356695"/>
                <a:gd name="connsiteY71" fmla="*/ 821412 h 1334204"/>
                <a:gd name="connsiteX72" fmla="*/ 1669689 w 4356695"/>
                <a:gd name="connsiteY72" fmla="*/ 842779 h 1334204"/>
                <a:gd name="connsiteX73" fmla="*/ 1737639 w 4356695"/>
                <a:gd name="connsiteY73" fmla="*/ 842779 h 1334204"/>
                <a:gd name="connsiteX74" fmla="*/ 1753171 w 4356695"/>
                <a:gd name="connsiteY74" fmla="*/ 864145 h 1334204"/>
                <a:gd name="connsiteX75" fmla="*/ 1801707 w 4356695"/>
                <a:gd name="connsiteY75" fmla="*/ 864145 h 1334204"/>
                <a:gd name="connsiteX76" fmla="*/ 1801707 w 4356695"/>
                <a:gd name="connsiteY76" fmla="*/ 881627 h 1334204"/>
                <a:gd name="connsiteX77" fmla="*/ 1858009 w 4356695"/>
                <a:gd name="connsiteY77" fmla="*/ 881627 h 1334204"/>
                <a:gd name="connsiteX78" fmla="*/ 1878615 w 4356695"/>
                <a:gd name="connsiteY78" fmla="*/ 893281 h 1334204"/>
                <a:gd name="connsiteX79" fmla="*/ 1887131 w 4356695"/>
                <a:gd name="connsiteY79" fmla="*/ 912705 h 1334204"/>
                <a:gd name="connsiteX80" fmla="*/ 2028856 w 4356695"/>
                <a:gd name="connsiteY80" fmla="*/ 912705 h 1334204"/>
                <a:gd name="connsiteX81" fmla="*/ 2052198 w 4356695"/>
                <a:gd name="connsiteY81" fmla="*/ 922417 h 1334204"/>
                <a:gd name="connsiteX82" fmla="*/ 2112339 w 4356695"/>
                <a:gd name="connsiteY82" fmla="*/ 922417 h 1334204"/>
                <a:gd name="connsiteX83" fmla="*/ 2125929 w 4356695"/>
                <a:gd name="connsiteY83" fmla="*/ 941841 h 1334204"/>
                <a:gd name="connsiteX84" fmla="*/ 2145343 w 4356695"/>
                <a:gd name="connsiteY84" fmla="*/ 941841 h 1334204"/>
                <a:gd name="connsiteX85" fmla="*/ 2145343 w 4356695"/>
                <a:gd name="connsiteY85" fmla="*/ 961265 h 1334204"/>
                <a:gd name="connsiteX86" fmla="*/ 2203587 w 4356695"/>
                <a:gd name="connsiteY86" fmla="*/ 961265 h 1334204"/>
                <a:gd name="connsiteX87" fmla="*/ 2230767 w 4356695"/>
                <a:gd name="connsiteY87" fmla="*/ 978746 h 1334204"/>
                <a:gd name="connsiteX88" fmla="*/ 2254064 w 4356695"/>
                <a:gd name="connsiteY88" fmla="*/ 978746 h 1334204"/>
                <a:gd name="connsiteX89" fmla="*/ 2271537 w 4356695"/>
                <a:gd name="connsiteY89" fmla="*/ 990401 h 1334204"/>
                <a:gd name="connsiteX90" fmla="*/ 2310366 w 4356695"/>
                <a:gd name="connsiteY90" fmla="*/ 1011767 h 1334204"/>
                <a:gd name="connsiteX91" fmla="*/ 2329781 w 4356695"/>
                <a:gd name="connsiteY91" fmla="*/ 1027306 h 1334204"/>
                <a:gd name="connsiteX92" fmla="*/ 2351137 w 4356695"/>
                <a:gd name="connsiteY92" fmla="*/ 1050615 h 1334204"/>
                <a:gd name="connsiteX93" fmla="*/ 2413263 w 4356695"/>
                <a:gd name="connsiteY93" fmla="*/ 1050615 h 1334204"/>
                <a:gd name="connsiteX94" fmla="*/ 2436561 w 4356695"/>
                <a:gd name="connsiteY94" fmla="*/ 1070039 h 1334204"/>
                <a:gd name="connsiteX95" fmla="*/ 2463741 w 4356695"/>
                <a:gd name="connsiteY95" fmla="*/ 1081693 h 1334204"/>
                <a:gd name="connsiteX96" fmla="*/ 2508394 w 4356695"/>
                <a:gd name="connsiteY96" fmla="*/ 1081693 h 1334204"/>
                <a:gd name="connsiteX97" fmla="*/ 2533633 w 4356695"/>
                <a:gd name="connsiteY97" fmla="*/ 1101117 h 1334204"/>
                <a:gd name="connsiteX98" fmla="*/ 2584111 w 4356695"/>
                <a:gd name="connsiteY98" fmla="*/ 1101117 h 1334204"/>
                <a:gd name="connsiteX99" fmla="*/ 2603525 w 4356695"/>
                <a:gd name="connsiteY99" fmla="*/ 1118599 h 1334204"/>
                <a:gd name="connsiteX100" fmla="*/ 2640412 w 4356695"/>
                <a:gd name="connsiteY100" fmla="*/ 1118599 h 1334204"/>
                <a:gd name="connsiteX101" fmla="*/ 2659827 w 4356695"/>
                <a:gd name="connsiteY101" fmla="*/ 1130253 h 1334204"/>
                <a:gd name="connsiteX102" fmla="*/ 2694773 w 4356695"/>
                <a:gd name="connsiteY102" fmla="*/ 1130253 h 1334204"/>
                <a:gd name="connsiteX103" fmla="*/ 2729719 w 4356695"/>
                <a:gd name="connsiteY103" fmla="*/ 1143850 h 1334204"/>
                <a:gd name="connsiteX104" fmla="*/ 2900566 w 4356695"/>
                <a:gd name="connsiteY104" fmla="*/ 1143850 h 1334204"/>
                <a:gd name="connsiteX105" fmla="*/ 2900566 w 4356695"/>
                <a:gd name="connsiteY105" fmla="*/ 1163274 h 1334204"/>
                <a:gd name="connsiteX106" fmla="*/ 2943278 w 4356695"/>
                <a:gd name="connsiteY106" fmla="*/ 1163274 h 1334204"/>
                <a:gd name="connsiteX107" fmla="*/ 2943278 w 4356695"/>
                <a:gd name="connsiteY107" fmla="*/ 1180755 h 1334204"/>
                <a:gd name="connsiteX108" fmla="*/ 3094711 w 4356695"/>
                <a:gd name="connsiteY108" fmla="*/ 1180755 h 1334204"/>
                <a:gd name="connsiteX109" fmla="*/ 3094711 w 4356695"/>
                <a:gd name="connsiteY109" fmla="*/ 1202122 h 1334204"/>
                <a:gd name="connsiteX110" fmla="*/ 3143247 w 4356695"/>
                <a:gd name="connsiteY110" fmla="*/ 1202122 h 1334204"/>
                <a:gd name="connsiteX111" fmla="*/ 3164603 w 4356695"/>
                <a:gd name="connsiteY111" fmla="*/ 1215719 h 1334204"/>
                <a:gd name="connsiteX112" fmla="*/ 3279148 w 4356695"/>
                <a:gd name="connsiteY112" fmla="*/ 1215719 h 1334204"/>
                <a:gd name="connsiteX113" fmla="*/ 3279148 w 4356695"/>
                <a:gd name="connsiteY113" fmla="*/ 1239027 h 1334204"/>
                <a:gd name="connsiteX114" fmla="*/ 3440289 w 4356695"/>
                <a:gd name="connsiteY114" fmla="*/ 1239027 h 1334204"/>
                <a:gd name="connsiteX115" fmla="*/ 3440289 w 4356695"/>
                <a:gd name="connsiteY115" fmla="*/ 1260394 h 1334204"/>
                <a:gd name="connsiteX116" fmla="*/ 3603370 w 4356695"/>
                <a:gd name="connsiteY116" fmla="*/ 1260394 h 1334204"/>
                <a:gd name="connsiteX117" fmla="*/ 3603370 w 4356695"/>
                <a:gd name="connsiteY117" fmla="*/ 1287587 h 1334204"/>
                <a:gd name="connsiteX118" fmla="*/ 3822754 w 4356695"/>
                <a:gd name="connsiteY118" fmla="*/ 1287587 h 1334204"/>
                <a:gd name="connsiteX119" fmla="*/ 3822754 w 4356695"/>
                <a:gd name="connsiteY119" fmla="*/ 1334205 h 1334204"/>
                <a:gd name="connsiteX120" fmla="*/ 4356696 w 4356695"/>
                <a:gd name="connsiteY120" fmla="*/ 1334205 h 1334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4356695" h="1334204">
                  <a:moveTo>
                    <a:pt x="0" y="0"/>
                  </a:moveTo>
                  <a:lnTo>
                    <a:pt x="44697" y="0"/>
                  </a:lnTo>
                  <a:lnTo>
                    <a:pt x="58288" y="19203"/>
                  </a:lnTo>
                  <a:lnTo>
                    <a:pt x="83526" y="19203"/>
                  </a:lnTo>
                  <a:lnTo>
                    <a:pt x="114590" y="32800"/>
                  </a:lnTo>
                  <a:lnTo>
                    <a:pt x="139828" y="42512"/>
                  </a:lnTo>
                  <a:lnTo>
                    <a:pt x="163126" y="52224"/>
                  </a:lnTo>
                  <a:lnTo>
                    <a:pt x="186423" y="52224"/>
                  </a:lnTo>
                  <a:lnTo>
                    <a:pt x="207779" y="69705"/>
                  </a:lnTo>
                  <a:lnTo>
                    <a:pt x="227193" y="85245"/>
                  </a:lnTo>
                  <a:lnTo>
                    <a:pt x="258257" y="106611"/>
                  </a:lnTo>
                  <a:lnTo>
                    <a:pt x="275730" y="120208"/>
                  </a:lnTo>
                  <a:lnTo>
                    <a:pt x="324266" y="120208"/>
                  </a:lnTo>
                  <a:lnTo>
                    <a:pt x="341739" y="139632"/>
                  </a:lnTo>
                  <a:lnTo>
                    <a:pt x="363095" y="155171"/>
                  </a:lnTo>
                  <a:lnTo>
                    <a:pt x="380568" y="155171"/>
                  </a:lnTo>
                  <a:lnTo>
                    <a:pt x="398041" y="172652"/>
                  </a:lnTo>
                  <a:lnTo>
                    <a:pt x="421338" y="172652"/>
                  </a:lnTo>
                  <a:lnTo>
                    <a:pt x="431045" y="190134"/>
                  </a:lnTo>
                  <a:lnTo>
                    <a:pt x="450460" y="213443"/>
                  </a:lnTo>
                  <a:lnTo>
                    <a:pt x="479582" y="213443"/>
                  </a:lnTo>
                  <a:lnTo>
                    <a:pt x="479582" y="232867"/>
                  </a:lnTo>
                  <a:lnTo>
                    <a:pt x="500938" y="248406"/>
                  </a:lnTo>
                  <a:lnTo>
                    <a:pt x="518410" y="267830"/>
                  </a:lnTo>
                  <a:lnTo>
                    <a:pt x="535883" y="285311"/>
                  </a:lnTo>
                  <a:lnTo>
                    <a:pt x="586361" y="285311"/>
                  </a:lnTo>
                  <a:lnTo>
                    <a:pt x="586361" y="304735"/>
                  </a:lnTo>
                  <a:lnTo>
                    <a:pt x="609658" y="304735"/>
                  </a:lnTo>
                  <a:lnTo>
                    <a:pt x="627132" y="316390"/>
                  </a:lnTo>
                  <a:lnTo>
                    <a:pt x="648488" y="331929"/>
                  </a:lnTo>
                  <a:lnTo>
                    <a:pt x="667902" y="345526"/>
                  </a:lnTo>
                  <a:lnTo>
                    <a:pt x="695082" y="357180"/>
                  </a:lnTo>
                  <a:lnTo>
                    <a:pt x="718380" y="366892"/>
                  </a:lnTo>
                  <a:lnTo>
                    <a:pt x="737794" y="382431"/>
                  </a:lnTo>
                  <a:lnTo>
                    <a:pt x="757208" y="390201"/>
                  </a:lnTo>
                  <a:lnTo>
                    <a:pt x="776623" y="397970"/>
                  </a:lnTo>
                  <a:lnTo>
                    <a:pt x="807686" y="417394"/>
                  </a:lnTo>
                  <a:lnTo>
                    <a:pt x="834866" y="434876"/>
                  </a:lnTo>
                  <a:lnTo>
                    <a:pt x="852339" y="444588"/>
                  </a:lnTo>
                  <a:lnTo>
                    <a:pt x="881461" y="462069"/>
                  </a:lnTo>
                  <a:lnTo>
                    <a:pt x="908641" y="462069"/>
                  </a:lnTo>
                  <a:lnTo>
                    <a:pt x="908641" y="479551"/>
                  </a:lnTo>
                  <a:lnTo>
                    <a:pt x="939705" y="504802"/>
                  </a:lnTo>
                  <a:lnTo>
                    <a:pt x="972709" y="504802"/>
                  </a:lnTo>
                  <a:lnTo>
                    <a:pt x="972709" y="524226"/>
                  </a:lnTo>
                  <a:lnTo>
                    <a:pt x="1023187" y="524226"/>
                  </a:lnTo>
                  <a:lnTo>
                    <a:pt x="1023187" y="541707"/>
                  </a:lnTo>
                  <a:lnTo>
                    <a:pt x="1048426" y="555304"/>
                  </a:lnTo>
                  <a:lnTo>
                    <a:pt x="1067840" y="566959"/>
                  </a:lnTo>
                  <a:cubicBezTo>
                    <a:pt x="1087255" y="572786"/>
                    <a:pt x="1100845" y="574463"/>
                    <a:pt x="1100845" y="574463"/>
                  </a:cubicBezTo>
                  <a:lnTo>
                    <a:pt x="1110552" y="586383"/>
                  </a:lnTo>
                  <a:lnTo>
                    <a:pt x="1135791" y="586383"/>
                  </a:lnTo>
                  <a:lnTo>
                    <a:pt x="1153264" y="601922"/>
                  </a:lnTo>
                  <a:lnTo>
                    <a:pt x="1176561" y="619403"/>
                  </a:lnTo>
                  <a:lnTo>
                    <a:pt x="1219273" y="619403"/>
                  </a:lnTo>
                  <a:lnTo>
                    <a:pt x="1219273" y="648539"/>
                  </a:lnTo>
                  <a:lnTo>
                    <a:pt x="1258102" y="648539"/>
                  </a:lnTo>
                  <a:lnTo>
                    <a:pt x="1293048" y="675733"/>
                  </a:lnTo>
                  <a:lnTo>
                    <a:pt x="1324111" y="699041"/>
                  </a:lnTo>
                  <a:lnTo>
                    <a:pt x="1343526" y="714581"/>
                  </a:lnTo>
                  <a:lnTo>
                    <a:pt x="1413418" y="714581"/>
                  </a:lnTo>
                  <a:lnTo>
                    <a:pt x="1413418" y="737889"/>
                  </a:lnTo>
                  <a:lnTo>
                    <a:pt x="1432832" y="737889"/>
                  </a:lnTo>
                  <a:lnTo>
                    <a:pt x="1450305" y="751486"/>
                  </a:lnTo>
                  <a:lnTo>
                    <a:pt x="1481368" y="763140"/>
                  </a:lnTo>
                  <a:lnTo>
                    <a:pt x="1498841" y="763140"/>
                  </a:lnTo>
                  <a:lnTo>
                    <a:pt x="1520197" y="780622"/>
                  </a:lnTo>
                  <a:cubicBezTo>
                    <a:pt x="1520197" y="780622"/>
                    <a:pt x="1535729" y="788392"/>
                    <a:pt x="1539612" y="794219"/>
                  </a:cubicBezTo>
                  <a:cubicBezTo>
                    <a:pt x="1543495" y="800046"/>
                    <a:pt x="1553202" y="803931"/>
                    <a:pt x="1560968" y="807816"/>
                  </a:cubicBezTo>
                  <a:cubicBezTo>
                    <a:pt x="1568733" y="811700"/>
                    <a:pt x="1580382" y="813643"/>
                    <a:pt x="1586206" y="817528"/>
                  </a:cubicBezTo>
                  <a:lnTo>
                    <a:pt x="1592031" y="821412"/>
                  </a:lnTo>
                  <a:lnTo>
                    <a:pt x="1648333" y="821412"/>
                  </a:lnTo>
                  <a:lnTo>
                    <a:pt x="1669689" y="842779"/>
                  </a:lnTo>
                  <a:lnTo>
                    <a:pt x="1737639" y="842779"/>
                  </a:lnTo>
                  <a:lnTo>
                    <a:pt x="1753171" y="864145"/>
                  </a:lnTo>
                  <a:lnTo>
                    <a:pt x="1801707" y="864145"/>
                  </a:lnTo>
                  <a:lnTo>
                    <a:pt x="1801707" y="881627"/>
                  </a:lnTo>
                  <a:lnTo>
                    <a:pt x="1858009" y="881627"/>
                  </a:lnTo>
                  <a:lnTo>
                    <a:pt x="1878615" y="893281"/>
                  </a:lnTo>
                  <a:lnTo>
                    <a:pt x="1887131" y="912705"/>
                  </a:lnTo>
                  <a:lnTo>
                    <a:pt x="2028856" y="912705"/>
                  </a:lnTo>
                  <a:lnTo>
                    <a:pt x="2052198" y="922417"/>
                  </a:lnTo>
                  <a:lnTo>
                    <a:pt x="2112339" y="922417"/>
                  </a:lnTo>
                  <a:lnTo>
                    <a:pt x="2125929" y="941841"/>
                  </a:lnTo>
                  <a:lnTo>
                    <a:pt x="2145343" y="941841"/>
                  </a:lnTo>
                  <a:lnTo>
                    <a:pt x="2145343" y="961265"/>
                  </a:lnTo>
                  <a:lnTo>
                    <a:pt x="2203587" y="961265"/>
                  </a:lnTo>
                  <a:lnTo>
                    <a:pt x="2230767" y="978746"/>
                  </a:lnTo>
                  <a:lnTo>
                    <a:pt x="2254064" y="978746"/>
                  </a:lnTo>
                  <a:lnTo>
                    <a:pt x="2271537" y="990401"/>
                  </a:lnTo>
                  <a:lnTo>
                    <a:pt x="2310366" y="1011767"/>
                  </a:lnTo>
                  <a:lnTo>
                    <a:pt x="2329781" y="1027306"/>
                  </a:lnTo>
                  <a:lnTo>
                    <a:pt x="2351137" y="1050615"/>
                  </a:lnTo>
                  <a:lnTo>
                    <a:pt x="2413263" y="1050615"/>
                  </a:lnTo>
                  <a:lnTo>
                    <a:pt x="2436561" y="1070039"/>
                  </a:lnTo>
                  <a:lnTo>
                    <a:pt x="2463741" y="1081693"/>
                  </a:lnTo>
                  <a:lnTo>
                    <a:pt x="2508394" y="1081693"/>
                  </a:lnTo>
                  <a:lnTo>
                    <a:pt x="2533633" y="1101117"/>
                  </a:lnTo>
                  <a:lnTo>
                    <a:pt x="2584111" y="1101117"/>
                  </a:lnTo>
                  <a:lnTo>
                    <a:pt x="2603525" y="1118599"/>
                  </a:lnTo>
                  <a:lnTo>
                    <a:pt x="2640412" y="1118599"/>
                  </a:lnTo>
                  <a:lnTo>
                    <a:pt x="2659827" y="1130253"/>
                  </a:lnTo>
                  <a:lnTo>
                    <a:pt x="2694773" y="1130253"/>
                  </a:lnTo>
                  <a:lnTo>
                    <a:pt x="2729719" y="1143850"/>
                  </a:lnTo>
                  <a:lnTo>
                    <a:pt x="2900566" y="1143850"/>
                  </a:lnTo>
                  <a:lnTo>
                    <a:pt x="2900566" y="1163274"/>
                  </a:lnTo>
                  <a:lnTo>
                    <a:pt x="2943278" y="1163274"/>
                  </a:lnTo>
                  <a:lnTo>
                    <a:pt x="2943278" y="1180755"/>
                  </a:lnTo>
                  <a:lnTo>
                    <a:pt x="3094711" y="1180755"/>
                  </a:lnTo>
                  <a:lnTo>
                    <a:pt x="3094711" y="1202122"/>
                  </a:lnTo>
                  <a:lnTo>
                    <a:pt x="3143247" y="1202122"/>
                  </a:lnTo>
                  <a:lnTo>
                    <a:pt x="3164603" y="1215719"/>
                  </a:lnTo>
                  <a:lnTo>
                    <a:pt x="3279148" y="1215719"/>
                  </a:lnTo>
                  <a:lnTo>
                    <a:pt x="3279148" y="1239027"/>
                  </a:lnTo>
                  <a:lnTo>
                    <a:pt x="3440289" y="1239027"/>
                  </a:lnTo>
                  <a:lnTo>
                    <a:pt x="3440289" y="1260394"/>
                  </a:lnTo>
                  <a:lnTo>
                    <a:pt x="3603370" y="1260394"/>
                  </a:lnTo>
                  <a:lnTo>
                    <a:pt x="3603370" y="1287587"/>
                  </a:lnTo>
                  <a:lnTo>
                    <a:pt x="3822754" y="1287587"/>
                  </a:lnTo>
                  <a:lnTo>
                    <a:pt x="3822754" y="1334205"/>
                  </a:lnTo>
                  <a:lnTo>
                    <a:pt x="4356696" y="1334205"/>
                  </a:lnTo>
                </a:path>
              </a:pathLst>
            </a:custGeom>
            <a:noFill/>
            <a:ln w="19050" cap="sq">
              <a:solidFill>
                <a:srgbClr val="E73E16"/>
              </a:solidFill>
              <a:prstDash val="solid"/>
              <a:miter/>
            </a:ln>
          </p:spPr>
          <p:txBody>
            <a:bodyPr rtlCol="0" anchor="ctr"/>
            <a:lstStyle/>
            <a:p>
              <a:pPr rtl="0"/>
              <a:endParaRPr lang="en-ES"/>
            </a:p>
          </p:txBody>
        </p:sp>
        <p:grpSp>
          <p:nvGrpSpPr>
            <p:cNvPr id="278" name="Graphic 270">
              <a:extLst>
                <a:ext uri="{FF2B5EF4-FFF2-40B4-BE49-F238E27FC236}">
                  <a16:creationId xmlns:a16="http://schemas.microsoft.com/office/drawing/2014/main" id="{BF7F131A-B1BA-D3D3-C32C-0D49F765A212}"/>
                </a:ext>
              </a:extLst>
            </p:cNvPr>
            <p:cNvGrpSpPr/>
            <p:nvPr/>
          </p:nvGrpSpPr>
          <p:grpSpPr>
            <a:xfrm>
              <a:off x="1409788" y="2428068"/>
              <a:ext cx="25503" cy="25516"/>
              <a:chOff x="1409788" y="2428068"/>
              <a:chExt cx="25503" cy="25516"/>
            </a:xfrm>
          </p:grpSpPr>
          <p:sp>
            <p:nvSpPr>
              <p:cNvPr id="279" name="Freeform 278">
                <a:extLst>
                  <a:ext uri="{FF2B5EF4-FFF2-40B4-BE49-F238E27FC236}">
                    <a16:creationId xmlns:a16="http://schemas.microsoft.com/office/drawing/2014/main" id="{FF65B06A-647B-A390-9F21-90C7A5F4F533}"/>
                  </a:ext>
                </a:extLst>
              </p:cNvPr>
              <p:cNvSpPr/>
              <p:nvPr/>
            </p:nvSpPr>
            <p:spPr>
              <a:xfrm>
                <a:off x="1422540" y="2428068"/>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280" name="Freeform 279">
                <a:extLst>
                  <a:ext uri="{FF2B5EF4-FFF2-40B4-BE49-F238E27FC236}">
                    <a16:creationId xmlns:a16="http://schemas.microsoft.com/office/drawing/2014/main" id="{8A8E6039-9EC0-5B77-B059-9239982A0CF3}"/>
                  </a:ext>
                </a:extLst>
              </p:cNvPr>
              <p:cNvSpPr/>
              <p:nvPr/>
            </p:nvSpPr>
            <p:spPr>
              <a:xfrm>
                <a:off x="1409788" y="2440826"/>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81" name="Graphic 270">
              <a:extLst>
                <a:ext uri="{FF2B5EF4-FFF2-40B4-BE49-F238E27FC236}">
                  <a16:creationId xmlns:a16="http://schemas.microsoft.com/office/drawing/2014/main" id="{58133D15-2682-9492-F8B6-1488C8E7C97A}"/>
                </a:ext>
              </a:extLst>
            </p:cNvPr>
            <p:cNvGrpSpPr/>
            <p:nvPr/>
          </p:nvGrpSpPr>
          <p:grpSpPr>
            <a:xfrm>
              <a:off x="1494021" y="2474951"/>
              <a:ext cx="25459" cy="25516"/>
              <a:chOff x="1494021" y="2474951"/>
              <a:chExt cx="25459" cy="25516"/>
            </a:xfrm>
          </p:grpSpPr>
          <p:sp>
            <p:nvSpPr>
              <p:cNvPr id="282" name="Freeform 281">
                <a:extLst>
                  <a:ext uri="{FF2B5EF4-FFF2-40B4-BE49-F238E27FC236}">
                    <a16:creationId xmlns:a16="http://schemas.microsoft.com/office/drawing/2014/main" id="{7D7D608E-C045-6E50-2E75-ABC6CA45DE6A}"/>
                  </a:ext>
                </a:extLst>
              </p:cNvPr>
              <p:cNvSpPr/>
              <p:nvPr/>
            </p:nvSpPr>
            <p:spPr>
              <a:xfrm>
                <a:off x="1506728" y="247495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283" name="Freeform 282">
                <a:extLst>
                  <a:ext uri="{FF2B5EF4-FFF2-40B4-BE49-F238E27FC236}">
                    <a16:creationId xmlns:a16="http://schemas.microsoft.com/office/drawing/2014/main" id="{59DA9CEB-BCF3-87ED-DEB4-ABBA8BDF6EFC}"/>
                  </a:ext>
                </a:extLst>
              </p:cNvPr>
              <p:cNvSpPr/>
              <p:nvPr/>
            </p:nvSpPr>
            <p:spPr>
              <a:xfrm>
                <a:off x="1494021" y="2487709"/>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84" name="Graphic 270">
              <a:extLst>
                <a:ext uri="{FF2B5EF4-FFF2-40B4-BE49-F238E27FC236}">
                  <a16:creationId xmlns:a16="http://schemas.microsoft.com/office/drawing/2014/main" id="{C0A3FE32-2648-F3E4-95EA-11FCCCFC3D45}"/>
                </a:ext>
              </a:extLst>
            </p:cNvPr>
            <p:cNvGrpSpPr/>
            <p:nvPr/>
          </p:nvGrpSpPr>
          <p:grpSpPr>
            <a:xfrm>
              <a:off x="1681856" y="2566950"/>
              <a:ext cx="25459" cy="25516"/>
              <a:chOff x="1681856" y="2566950"/>
              <a:chExt cx="25459" cy="25516"/>
            </a:xfrm>
          </p:grpSpPr>
          <p:sp>
            <p:nvSpPr>
              <p:cNvPr id="285" name="Freeform 284">
                <a:extLst>
                  <a:ext uri="{FF2B5EF4-FFF2-40B4-BE49-F238E27FC236}">
                    <a16:creationId xmlns:a16="http://schemas.microsoft.com/office/drawing/2014/main" id="{ACD0A81B-F461-C454-566F-E7A6933EF14B}"/>
                  </a:ext>
                </a:extLst>
              </p:cNvPr>
              <p:cNvSpPr/>
              <p:nvPr/>
            </p:nvSpPr>
            <p:spPr>
              <a:xfrm>
                <a:off x="1694607" y="2566950"/>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286" name="Freeform 285">
                <a:extLst>
                  <a:ext uri="{FF2B5EF4-FFF2-40B4-BE49-F238E27FC236}">
                    <a16:creationId xmlns:a16="http://schemas.microsoft.com/office/drawing/2014/main" id="{85829216-A642-1C78-FD98-3E6DEA74FC97}"/>
                  </a:ext>
                </a:extLst>
              </p:cNvPr>
              <p:cNvSpPr/>
              <p:nvPr/>
            </p:nvSpPr>
            <p:spPr>
              <a:xfrm>
                <a:off x="1681856" y="2579708"/>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87" name="Graphic 270">
              <a:extLst>
                <a:ext uri="{FF2B5EF4-FFF2-40B4-BE49-F238E27FC236}">
                  <a16:creationId xmlns:a16="http://schemas.microsoft.com/office/drawing/2014/main" id="{3C1A9815-9C1D-3A56-43F3-0B1F26A89C5E}"/>
                </a:ext>
              </a:extLst>
            </p:cNvPr>
            <p:cNvGrpSpPr/>
            <p:nvPr/>
          </p:nvGrpSpPr>
          <p:grpSpPr>
            <a:xfrm>
              <a:off x="1827464" y="2662171"/>
              <a:ext cx="25503" cy="25471"/>
              <a:chOff x="1827464" y="2662171"/>
              <a:chExt cx="25503" cy="25471"/>
            </a:xfrm>
          </p:grpSpPr>
          <p:sp>
            <p:nvSpPr>
              <p:cNvPr id="288" name="Freeform 287">
                <a:extLst>
                  <a:ext uri="{FF2B5EF4-FFF2-40B4-BE49-F238E27FC236}">
                    <a16:creationId xmlns:a16="http://schemas.microsoft.com/office/drawing/2014/main" id="{6BA4F040-EA1A-3E08-D371-F53A2626039E}"/>
                  </a:ext>
                </a:extLst>
              </p:cNvPr>
              <p:cNvSpPr/>
              <p:nvPr/>
            </p:nvSpPr>
            <p:spPr>
              <a:xfrm>
                <a:off x="1840216" y="2662171"/>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289" name="Freeform 288">
                <a:extLst>
                  <a:ext uri="{FF2B5EF4-FFF2-40B4-BE49-F238E27FC236}">
                    <a16:creationId xmlns:a16="http://schemas.microsoft.com/office/drawing/2014/main" id="{163D75FC-EA08-3C8C-C167-1255C6D57F7F}"/>
                  </a:ext>
                </a:extLst>
              </p:cNvPr>
              <p:cNvSpPr/>
              <p:nvPr/>
            </p:nvSpPr>
            <p:spPr>
              <a:xfrm>
                <a:off x="1827464" y="2674885"/>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90" name="Graphic 270">
              <a:extLst>
                <a:ext uri="{FF2B5EF4-FFF2-40B4-BE49-F238E27FC236}">
                  <a16:creationId xmlns:a16="http://schemas.microsoft.com/office/drawing/2014/main" id="{429D29C8-3D3C-062E-C25D-5EBA6734C7B0}"/>
                </a:ext>
              </a:extLst>
            </p:cNvPr>
            <p:cNvGrpSpPr/>
            <p:nvPr/>
          </p:nvGrpSpPr>
          <p:grpSpPr>
            <a:xfrm>
              <a:off x="2195810" y="2881662"/>
              <a:ext cx="25459" cy="25471"/>
              <a:chOff x="2195810" y="2881662"/>
              <a:chExt cx="25459" cy="25471"/>
            </a:xfrm>
          </p:grpSpPr>
          <p:sp>
            <p:nvSpPr>
              <p:cNvPr id="291" name="Freeform 290">
                <a:extLst>
                  <a:ext uri="{FF2B5EF4-FFF2-40B4-BE49-F238E27FC236}">
                    <a16:creationId xmlns:a16="http://schemas.microsoft.com/office/drawing/2014/main" id="{760F05AD-E5D7-78C6-F5CE-A627B677CE35}"/>
                  </a:ext>
                </a:extLst>
              </p:cNvPr>
              <p:cNvSpPr/>
              <p:nvPr/>
            </p:nvSpPr>
            <p:spPr>
              <a:xfrm>
                <a:off x="2208517" y="2881662"/>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292" name="Freeform 291">
                <a:extLst>
                  <a:ext uri="{FF2B5EF4-FFF2-40B4-BE49-F238E27FC236}">
                    <a16:creationId xmlns:a16="http://schemas.microsoft.com/office/drawing/2014/main" id="{D0EFEE42-B9BF-8F5E-DA39-2F0247F5A9BD}"/>
                  </a:ext>
                </a:extLst>
              </p:cNvPr>
              <p:cNvSpPr/>
              <p:nvPr/>
            </p:nvSpPr>
            <p:spPr>
              <a:xfrm>
                <a:off x="2195810" y="2894420"/>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93" name="Graphic 270">
              <a:extLst>
                <a:ext uri="{FF2B5EF4-FFF2-40B4-BE49-F238E27FC236}">
                  <a16:creationId xmlns:a16="http://schemas.microsoft.com/office/drawing/2014/main" id="{3C1477E0-26D9-C235-81DD-0642B4C452CB}"/>
                </a:ext>
              </a:extLst>
            </p:cNvPr>
            <p:cNvGrpSpPr/>
            <p:nvPr/>
          </p:nvGrpSpPr>
          <p:grpSpPr>
            <a:xfrm>
              <a:off x="2377909" y="2965052"/>
              <a:ext cx="25459" cy="25516"/>
              <a:chOff x="2377909" y="2965052"/>
              <a:chExt cx="25459" cy="25516"/>
            </a:xfrm>
          </p:grpSpPr>
          <p:sp>
            <p:nvSpPr>
              <p:cNvPr id="294" name="Freeform 293">
                <a:extLst>
                  <a:ext uri="{FF2B5EF4-FFF2-40B4-BE49-F238E27FC236}">
                    <a16:creationId xmlns:a16="http://schemas.microsoft.com/office/drawing/2014/main" id="{66C18BDE-BD85-DA66-C9C6-FCDFB0237F49}"/>
                  </a:ext>
                </a:extLst>
              </p:cNvPr>
              <p:cNvSpPr/>
              <p:nvPr/>
            </p:nvSpPr>
            <p:spPr>
              <a:xfrm>
                <a:off x="2390616" y="2965052"/>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295" name="Freeform 294">
                <a:extLst>
                  <a:ext uri="{FF2B5EF4-FFF2-40B4-BE49-F238E27FC236}">
                    <a16:creationId xmlns:a16="http://schemas.microsoft.com/office/drawing/2014/main" id="{8C5E5116-AEE0-9E13-6038-5D481A38F149}"/>
                  </a:ext>
                </a:extLst>
              </p:cNvPr>
              <p:cNvSpPr/>
              <p:nvPr/>
            </p:nvSpPr>
            <p:spPr>
              <a:xfrm>
                <a:off x="2377909" y="2977810"/>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96" name="Graphic 270">
              <a:extLst>
                <a:ext uri="{FF2B5EF4-FFF2-40B4-BE49-F238E27FC236}">
                  <a16:creationId xmlns:a16="http://schemas.microsoft.com/office/drawing/2014/main" id="{2D8E7937-7ECF-A491-12C6-EAC904B745F7}"/>
                </a:ext>
              </a:extLst>
            </p:cNvPr>
            <p:cNvGrpSpPr/>
            <p:nvPr/>
          </p:nvGrpSpPr>
          <p:grpSpPr>
            <a:xfrm>
              <a:off x="2762315" y="3150551"/>
              <a:ext cx="25503" cy="25516"/>
              <a:chOff x="2762315" y="3150551"/>
              <a:chExt cx="25503" cy="25516"/>
            </a:xfrm>
          </p:grpSpPr>
          <p:sp>
            <p:nvSpPr>
              <p:cNvPr id="297" name="Freeform 296">
                <a:extLst>
                  <a:ext uri="{FF2B5EF4-FFF2-40B4-BE49-F238E27FC236}">
                    <a16:creationId xmlns:a16="http://schemas.microsoft.com/office/drawing/2014/main" id="{11093E0C-68BA-235A-8EB7-AC3590EF3528}"/>
                  </a:ext>
                </a:extLst>
              </p:cNvPr>
              <p:cNvSpPr/>
              <p:nvPr/>
            </p:nvSpPr>
            <p:spPr>
              <a:xfrm>
                <a:off x="2775067" y="315055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298" name="Freeform 297">
                <a:extLst>
                  <a:ext uri="{FF2B5EF4-FFF2-40B4-BE49-F238E27FC236}">
                    <a16:creationId xmlns:a16="http://schemas.microsoft.com/office/drawing/2014/main" id="{2B150E15-D9B6-86DB-510A-39CB35DBD39B}"/>
                  </a:ext>
                </a:extLst>
              </p:cNvPr>
              <p:cNvSpPr/>
              <p:nvPr/>
            </p:nvSpPr>
            <p:spPr>
              <a:xfrm>
                <a:off x="2762315" y="3163309"/>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99" name="Graphic 270">
              <a:extLst>
                <a:ext uri="{FF2B5EF4-FFF2-40B4-BE49-F238E27FC236}">
                  <a16:creationId xmlns:a16="http://schemas.microsoft.com/office/drawing/2014/main" id="{A9608A31-B96B-A8DF-8E8F-E0D1A2DC178F}"/>
                </a:ext>
              </a:extLst>
            </p:cNvPr>
            <p:cNvGrpSpPr/>
            <p:nvPr/>
          </p:nvGrpSpPr>
          <p:grpSpPr>
            <a:xfrm>
              <a:off x="3429202" y="3337153"/>
              <a:ext cx="25503" cy="25516"/>
              <a:chOff x="3429202" y="3337153"/>
              <a:chExt cx="25503" cy="25516"/>
            </a:xfrm>
          </p:grpSpPr>
          <p:sp>
            <p:nvSpPr>
              <p:cNvPr id="300" name="Freeform 299">
                <a:extLst>
                  <a:ext uri="{FF2B5EF4-FFF2-40B4-BE49-F238E27FC236}">
                    <a16:creationId xmlns:a16="http://schemas.microsoft.com/office/drawing/2014/main" id="{DF5FC2FC-80DB-B923-320A-CD66EE8B1BA2}"/>
                  </a:ext>
                </a:extLst>
              </p:cNvPr>
              <p:cNvSpPr/>
              <p:nvPr/>
            </p:nvSpPr>
            <p:spPr>
              <a:xfrm>
                <a:off x="3441954" y="333715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301" name="Freeform 300">
                <a:extLst>
                  <a:ext uri="{FF2B5EF4-FFF2-40B4-BE49-F238E27FC236}">
                    <a16:creationId xmlns:a16="http://schemas.microsoft.com/office/drawing/2014/main" id="{1C319BB3-F034-D1CD-9AA4-ED93FB6E64E1}"/>
                  </a:ext>
                </a:extLst>
              </p:cNvPr>
              <p:cNvSpPr/>
              <p:nvPr/>
            </p:nvSpPr>
            <p:spPr>
              <a:xfrm>
                <a:off x="3429202" y="3349911"/>
                <a:ext cx="25503" cy="4414"/>
              </a:xfrm>
              <a:custGeom>
                <a:avLst/>
                <a:gdLst>
                  <a:gd name="connsiteX0" fmla="*/ 25503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3"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02" name="Graphic 270">
              <a:extLst>
                <a:ext uri="{FF2B5EF4-FFF2-40B4-BE49-F238E27FC236}">
                  <a16:creationId xmlns:a16="http://schemas.microsoft.com/office/drawing/2014/main" id="{F0AD575D-B0C3-0316-B18F-F6C217BA574C}"/>
                </a:ext>
              </a:extLst>
            </p:cNvPr>
            <p:cNvGrpSpPr/>
            <p:nvPr/>
          </p:nvGrpSpPr>
          <p:grpSpPr>
            <a:xfrm>
              <a:off x="3441954" y="3337153"/>
              <a:ext cx="25459" cy="25516"/>
              <a:chOff x="3441954" y="3337153"/>
              <a:chExt cx="25459" cy="25516"/>
            </a:xfrm>
          </p:grpSpPr>
          <p:sp>
            <p:nvSpPr>
              <p:cNvPr id="303" name="Freeform 302">
                <a:extLst>
                  <a:ext uri="{FF2B5EF4-FFF2-40B4-BE49-F238E27FC236}">
                    <a16:creationId xmlns:a16="http://schemas.microsoft.com/office/drawing/2014/main" id="{473E0282-5AF4-5D42-EB6F-06786F32B638}"/>
                  </a:ext>
                </a:extLst>
              </p:cNvPr>
              <p:cNvSpPr/>
              <p:nvPr/>
            </p:nvSpPr>
            <p:spPr>
              <a:xfrm>
                <a:off x="3454706" y="333715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304" name="Freeform 303">
                <a:extLst>
                  <a:ext uri="{FF2B5EF4-FFF2-40B4-BE49-F238E27FC236}">
                    <a16:creationId xmlns:a16="http://schemas.microsoft.com/office/drawing/2014/main" id="{2D50818B-A4CB-4FC4-57E9-790BF36E7AF8}"/>
                  </a:ext>
                </a:extLst>
              </p:cNvPr>
              <p:cNvSpPr/>
              <p:nvPr/>
            </p:nvSpPr>
            <p:spPr>
              <a:xfrm>
                <a:off x="3441954" y="3349911"/>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05" name="Graphic 270">
              <a:extLst>
                <a:ext uri="{FF2B5EF4-FFF2-40B4-BE49-F238E27FC236}">
                  <a16:creationId xmlns:a16="http://schemas.microsoft.com/office/drawing/2014/main" id="{674B45DC-A9FA-30C3-B226-A2428CB7B4CC}"/>
                </a:ext>
              </a:extLst>
            </p:cNvPr>
            <p:cNvGrpSpPr/>
            <p:nvPr/>
          </p:nvGrpSpPr>
          <p:grpSpPr>
            <a:xfrm>
              <a:off x="3463486" y="3343952"/>
              <a:ext cx="25503" cy="25471"/>
              <a:chOff x="3463486" y="3343952"/>
              <a:chExt cx="25503" cy="25471"/>
            </a:xfrm>
          </p:grpSpPr>
          <p:sp>
            <p:nvSpPr>
              <p:cNvPr id="306" name="Freeform 305">
                <a:extLst>
                  <a:ext uri="{FF2B5EF4-FFF2-40B4-BE49-F238E27FC236}">
                    <a16:creationId xmlns:a16="http://schemas.microsoft.com/office/drawing/2014/main" id="{6BAC5DA5-96CA-3881-2112-310BD19C4340}"/>
                  </a:ext>
                </a:extLst>
              </p:cNvPr>
              <p:cNvSpPr/>
              <p:nvPr/>
            </p:nvSpPr>
            <p:spPr>
              <a:xfrm>
                <a:off x="3476238" y="3343952"/>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07" name="Freeform 306">
                <a:extLst>
                  <a:ext uri="{FF2B5EF4-FFF2-40B4-BE49-F238E27FC236}">
                    <a16:creationId xmlns:a16="http://schemas.microsoft.com/office/drawing/2014/main" id="{72461D57-C9E7-2A51-ACE4-CF1557EB41A5}"/>
                  </a:ext>
                </a:extLst>
              </p:cNvPr>
              <p:cNvSpPr/>
              <p:nvPr/>
            </p:nvSpPr>
            <p:spPr>
              <a:xfrm>
                <a:off x="3463486" y="3356710"/>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08" name="Graphic 270">
              <a:extLst>
                <a:ext uri="{FF2B5EF4-FFF2-40B4-BE49-F238E27FC236}">
                  <a16:creationId xmlns:a16="http://schemas.microsoft.com/office/drawing/2014/main" id="{165AD5DC-0EA8-FCDE-A69D-20E8668F0A5D}"/>
                </a:ext>
              </a:extLst>
            </p:cNvPr>
            <p:cNvGrpSpPr/>
            <p:nvPr/>
          </p:nvGrpSpPr>
          <p:grpSpPr>
            <a:xfrm>
              <a:off x="3476238" y="3356710"/>
              <a:ext cx="25503" cy="25471"/>
              <a:chOff x="3476238" y="3356710"/>
              <a:chExt cx="25503" cy="25471"/>
            </a:xfrm>
          </p:grpSpPr>
          <p:sp>
            <p:nvSpPr>
              <p:cNvPr id="309" name="Freeform 308">
                <a:extLst>
                  <a:ext uri="{FF2B5EF4-FFF2-40B4-BE49-F238E27FC236}">
                    <a16:creationId xmlns:a16="http://schemas.microsoft.com/office/drawing/2014/main" id="{D031B0EA-1C60-FA6F-58FD-ABCBB4E24F7B}"/>
                  </a:ext>
                </a:extLst>
              </p:cNvPr>
              <p:cNvSpPr/>
              <p:nvPr/>
            </p:nvSpPr>
            <p:spPr>
              <a:xfrm>
                <a:off x="3488990" y="3356710"/>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10" name="Freeform 309">
                <a:extLst>
                  <a:ext uri="{FF2B5EF4-FFF2-40B4-BE49-F238E27FC236}">
                    <a16:creationId xmlns:a16="http://schemas.microsoft.com/office/drawing/2014/main" id="{A22249CC-1362-4B8C-8AF1-0C52207BDC46}"/>
                  </a:ext>
                </a:extLst>
              </p:cNvPr>
              <p:cNvSpPr/>
              <p:nvPr/>
            </p:nvSpPr>
            <p:spPr>
              <a:xfrm>
                <a:off x="3476238" y="3369424"/>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11" name="Graphic 270">
              <a:extLst>
                <a:ext uri="{FF2B5EF4-FFF2-40B4-BE49-F238E27FC236}">
                  <a16:creationId xmlns:a16="http://schemas.microsoft.com/office/drawing/2014/main" id="{6E98D5B8-3C1D-3EAA-48B6-B1D8A3DFDB75}"/>
                </a:ext>
              </a:extLst>
            </p:cNvPr>
            <p:cNvGrpSpPr/>
            <p:nvPr/>
          </p:nvGrpSpPr>
          <p:grpSpPr>
            <a:xfrm>
              <a:off x="3511184" y="3356710"/>
              <a:ext cx="25503" cy="25471"/>
              <a:chOff x="3511184" y="3356710"/>
              <a:chExt cx="25503" cy="25471"/>
            </a:xfrm>
          </p:grpSpPr>
          <p:sp>
            <p:nvSpPr>
              <p:cNvPr id="312" name="Freeform 311">
                <a:extLst>
                  <a:ext uri="{FF2B5EF4-FFF2-40B4-BE49-F238E27FC236}">
                    <a16:creationId xmlns:a16="http://schemas.microsoft.com/office/drawing/2014/main" id="{63727DB5-68AC-0732-E57E-1B881F2568C6}"/>
                  </a:ext>
                </a:extLst>
              </p:cNvPr>
              <p:cNvSpPr/>
              <p:nvPr/>
            </p:nvSpPr>
            <p:spPr>
              <a:xfrm>
                <a:off x="3523936" y="3356710"/>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13" name="Freeform 312">
                <a:extLst>
                  <a:ext uri="{FF2B5EF4-FFF2-40B4-BE49-F238E27FC236}">
                    <a16:creationId xmlns:a16="http://schemas.microsoft.com/office/drawing/2014/main" id="{66690FC7-3036-F663-96E8-45D375044626}"/>
                  </a:ext>
                </a:extLst>
              </p:cNvPr>
              <p:cNvSpPr/>
              <p:nvPr/>
            </p:nvSpPr>
            <p:spPr>
              <a:xfrm>
                <a:off x="3511184" y="3369424"/>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14" name="Graphic 270">
              <a:extLst>
                <a:ext uri="{FF2B5EF4-FFF2-40B4-BE49-F238E27FC236}">
                  <a16:creationId xmlns:a16="http://schemas.microsoft.com/office/drawing/2014/main" id="{7F4D46F2-7533-52C6-2FFF-D1437D81B4A6}"/>
                </a:ext>
              </a:extLst>
            </p:cNvPr>
            <p:cNvGrpSpPr/>
            <p:nvPr/>
          </p:nvGrpSpPr>
          <p:grpSpPr>
            <a:xfrm>
              <a:off x="3526716" y="3371631"/>
              <a:ext cx="25503" cy="25516"/>
              <a:chOff x="3526716" y="3371631"/>
              <a:chExt cx="25503" cy="25516"/>
            </a:xfrm>
          </p:grpSpPr>
          <p:sp>
            <p:nvSpPr>
              <p:cNvPr id="315" name="Freeform 314">
                <a:extLst>
                  <a:ext uri="{FF2B5EF4-FFF2-40B4-BE49-F238E27FC236}">
                    <a16:creationId xmlns:a16="http://schemas.microsoft.com/office/drawing/2014/main" id="{7ADD096D-40C8-7C85-1766-E67E83DE5DF9}"/>
                  </a:ext>
                </a:extLst>
              </p:cNvPr>
              <p:cNvSpPr/>
              <p:nvPr/>
            </p:nvSpPr>
            <p:spPr>
              <a:xfrm>
                <a:off x="3539468" y="337163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316" name="Freeform 315">
                <a:extLst>
                  <a:ext uri="{FF2B5EF4-FFF2-40B4-BE49-F238E27FC236}">
                    <a16:creationId xmlns:a16="http://schemas.microsoft.com/office/drawing/2014/main" id="{C267E5A8-9BEB-416D-FC6A-B754601714A8}"/>
                  </a:ext>
                </a:extLst>
              </p:cNvPr>
              <p:cNvSpPr/>
              <p:nvPr/>
            </p:nvSpPr>
            <p:spPr>
              <a:xfrm>
                <a:off x="3526716" y="3384389"/>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17" name="Graphic 270">
              <a:extLst>
                <a:ext uri="{FF2B5EF4-FFF2-40B4-BE49-F238E27FC236}">
                  <a16:creationId xmlns:a16="http://schemas.microsoft.com/office/drawing/2014/main" id="{C5EDDE1A-AEE0-7AA3-BB49-E44A08913893}"/>
                </a:ext>
              </a:extLst>
            </p:cNvPr>
            <p:cNvGrpSpPr/>
            <p:nvPr/>
          </p:nvGrpSpPr>
          <p:grpSpPr>
            <a:xfrm>
              <a:off x="3552219" y="3382182"/>
              <a:ext cx="25459" cy="25516"/>
              <a:chOff x="3552219" y="3382182"/>
              <a:chExt cx="25459" cy="25516"/>
            </a:xfrm>
          </p:grpSpPr>
          <p:sp>
            <p:nvSpPr>
              <p:cNvPr id="318" name="Freeform 317">
                <a:extLst>
                  <a:ext uri="{FF2B5EF4-FFF2-40B4-BE49-F238E27FC236}">
                    <a16:creationId xmlns:a16="http://schemas.microsoft.com/office/drawing/2014/main" id="{46B2D348-DD56-B23A-4086-8BF52CB9754F}"/>
                  </a:ext>
                </a:extLst>
              </p:cNvPr>
              <p:cNvSpPr/>
              <p:nvPr/>
            </p:nvSpPr>
            <p:spPr>
              <a:xfrm>
                <a:off x="3564927" y="3382182"/>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319" name="Freeform 318">
                <a:extLst>
                  <a:ext uri="{FF2B5EF4-FFF2-40B4-BE49-F238E27FC236}">
                    <a16:creationId xmlns:a16="http://schemas.microsoft.com/office/drawing/2014/main" id="{ED34C5E5-54AD-CE25-E2D6-E6198D30A21F}"/>
                  </a:ext>
                </a:extLst>
              </p:cNvPr>
              <p:cNvSpPr/>
              <p:nvPr/>
            </p:nvSpPr>
            <p:spPr>
              <a:xfrm>
                <a:off x="3552219" y="3394940"/>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20" name="Graphic 270">
              <a:extLst>
                <a:ext uri="{FF2B5EF4-FFF2-40B4-BE49-F238E27FC236}">
                  <a16:creationId xmlns:a16="http://schemas.microsoft.com/office/drawing/2014/main" id="{7C27FB17-650A-D0AE-A788-18A2CB44FF1D}"/>
                </a:ext>
              </a:extLst>
            </p:cNvPr>
            <p:cNvGrpSpPr/>
            <p:nvPr/>
          </p:nvGrpSpPr>
          <p:grpSpPr>
            <a:xfrm>
              <a:off x="3570001" y="3397147"/>
              <a:ext cx="25459" cy="25471"/>
              <a:chOff x="3570001" y="3397147"/>
              <a:chExt cx="25459" cy="25471"/>
            </a:xfrm>
          </p:grpSpPr>
          <p:sp>
            <p:nvSpPr>
              <p:cNvPr id="321" name="Freeform 320">
                <a:extLst>
                  <a:ext uri="{FF2B5EF4-FFF2-40B4-BE49-F238E27FC236}">
                    <a16:creationId xmlns:a16="http://schemas.microsoft.com/office/drawing/2014/main" id="{9604F6D2-6238-9A29-633C-D039846F4A1E}"/>
                  </a:ext>
                </a:extLst>
              </p:cNvPr>
              <p:cNvSpPr/>
              <p:nvPr/>
            </p:nvSpPr>
            <p:spPr>
              <a:xfrm>
                <a:off x="3582753" y="3397147"/>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22" name="Freeform 321">
                <a:extLst>
                  <a:ext uri="{FF2B5EF4-FFF2-40B4-BE49-F238E27FC236}">
                    <a16:creationId xmlns:a16="http://schemas.microsoft.com/office/drawing/2014/main" id="{458C6A67-74AB-C794-DA11-1F5E2C54B2CC}"/>
                  </a:ext>
                </a:extLst>
              </p:cNvPr>
              <p:cNvSpPr/>
              <p:nvPr/>
            </p:nvSpPr>
            <p:spPr>
              <a:xfrm>
                <a:off x="3570001" y="340990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23" name="Graphic 270">
              <a:extLst>
                <a:ext uri="{FF2B5EF4-FFF2-40B4-BE49-F238E27FC236}">
                  <a16:creationId xmlns:a16="http://schemas.microsoft.com/office/drawing/2014/main" id="{8CE1081D-9F9C-A263-F8A0-CC7FEEA99F98}"/>
                </a:ext>
              </a:extLst>
            </p:cNvPr>
            <p:cNvGrpSpPr/>
            <p:nvPr/>
          </p:nvGrpSpPr>
          <p:grpSpPr>
            <a:xfrm>
              <a:off x="3607859" y="3427386"/>
              <a:ext cx="25459" cy="25471"/>
              <a:chOff x="3607859" y="3427386"/>
              <a:chExt cx="25459" cy="25471"/>
            </a:xfrm>
          </p:grpSpPr>
          <p:sp>
            <p:nvSpPr>
              <p:cNvPr id="324" name="Freeform 323">
                <a:extLst>
                  <a:ext uri="{FF2B5EF4-FFF2-40B4-BE49-F238E27FC236}">
                    <a16:creationId xmlns:a16="http://schemas.microsoft.com/office/drawing/2014/main" id="{FC745DF0-0C62-3EF4-6B42-979ACFBD0E46}"/>
                  </a:ext>
                </a:extLst>
              </p:cNvPr>
              <p:cNvSpPr/>
              <p:nvPr/>
            </p:nvSpPr>
            <p:spPr>
              <a:xfrm>
                <a:off x="3620611" y="3427386"/>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25" name="Freeform 324">
                <a:extLst>
                  <a:ext uri="{FF2B5EF4-FFF2-40B4-BE49-F238E27FC236}">
                    <a16:creationId xmlns:a16="http://schemas.microsoft.com/office/drawing/2014/main" id="{9604DD0E-1521-8E21-971B-2589E422EA43}"/>
                  </a:ext>
                </a:extLst>
              </p:cNvPr>
              <p:cNvSpPr/>
              <p:nvPr/>
            </p:nvSpPr>
            <p:spPr>
              <a:xfrm>
                <a:off x="3607859" y="3440100"/>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26" name="Graphic 270">
              <a:extLst>
                <a:ext uri="{FF2B5EF4-FFF2-40B4-BE49-F238E27FC236}">
                  <a16:creationId xmlns:a16="http://schemas.microsoft.com/office/drawing/2014/main" id="{27BB235E-20DE-15B2-C033-B04D18B905E8}"/>
                </a:ext>
              </a:extLst>
            </p:cNvPr>
            <p:cNvGrpSpPr/>
            <p:nvPr/>
          </p:nvGrpSpPr>
          <p:grpSpPr>
            <a:xfrm>
              <a:off x="3633319" y="3427386"/>
              <a:ext cx="25503" cy="25471"/>
              <a:chOff x="3633319" y="3427386"/>
              <a:chExt cx="25503" cy="25471"/>
            </a:xfrm>
          </p:grpSpPr>
          <p:sp>
            <p:nvSpPr>
              <p:cNvPr id="327" name="Freeform 326">
                <a:extLst>
                  <a:ext uri="{FF2B5EF4-FFF2-40B4-BE49-F238E27FC236}">
                    <a16:creationId xmlns:a16="http://schemas.microsoft.com/office/drawing/2014/main" id="{EC76787F-57F0-3C4F-835D-D486F0CE41FC}"/>
                  </a:ext>
                </a:extLst>
              </p:cNvPr>
              <p:cNvSpPr/>
              <p:nvPr/>
            </p:nvSpPr>
            <p:spPr>
              <a:xfrm>
                <a:off x="3646071" y="3427386"/>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28" name="Freeform 327">
                <a:extLst>
                  <a:ext uri="{FF2B5EF4-FFF2-40B4-BE49-F238E27FC236}">
                    <a16:creationId xmlns:a16="http://schemas.microsoft.com/office/drawing/2014/main" id="{00AF11EC-4CFD-6447-FF74-872ECD7B08C1}"/>
                  </a:ext>
                </a:extLst>
              </p:cNvPr>
              <p:cNvSpPr/>
              <p:nvPr/>
            </p:nvSpPr>
            <p:spPr>
              <a:xfrm>
                <a:off x="3633319" y="3440100"/>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29" name="Graphic 270">
              <a:extLst>
                <a:ext uri="{FF2B5EF4-FFF2-40B4-BE49-F238E27FC236}">
                  <a16:creationId xmlns:a16="http://schemas.microsoft.com/office/drawing/2014/main" id="{2FACBA44-29B2-F123-9F69-C05C1B47BDFE}"/>
                </a:ext>
              </a:extLst>
            </p:cNvPr>
            <p:cNvGrpSpPr/>
            <p:nvPr/>
          </p:nvGrpSpPr>
          <p:grpSpPr>
            <a:xfrm>
              <a:off x="3641835" y="3427386"/>
              <a:ext cx="25459" cy="25471"/>
              <a:chOff x="3641835" y="3427386"/>
              <a:chExt cx="25459" cy="25471"/>
            </a:xfrm>
          </p:grpSpPr>
          <p:sp>
            <p:nvSpPr>
              <p:cNvPr id="330" name="Freeform 329">
                <a:extLst>
                  <a:ext uri="{FF2B5EF4-FFF2-40B4-BE49-F238E27FC236}">
                    <a16:creationId xmlns:a16="http://schemas.microsoft.com/office/drawing/2014/main" id="{624C6466-1953-C81B-8E56-AE2C8F528489}"/>
                  </a:ext>
                </a:extLst>
              </p:cNvPr>
              <p:cNvSpPr/>
              <p:nvPr/>
            </p:nvSpPr>
            <p:spPr>
              <a:xfrm>
                <a:off x="3654587" y="3427386"/>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31" name="Freeform 330">
                <a:extLst>
                  <a:ext uri="{FF2B5EF4-FFF2-40B4-BE49-F238E27FC236}">
                    <a16:creationId xmlns:a16="http://schemas.microsoft.com/office/drawing/2014/main" id="{7DD0B084-2750-31FA-0796-2DE0F6FBC594}"/>
                  </a:ext>
                </a:extLst>
              </p:cNvPr>
              <p:cNvSpPr/>
              <p:nvPr/>
            </p:nvSpPr>
            <p:spPr>
              <a:xfrm>
                <a:off x="3641835" y="3440100"/>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32" name="Graphic 270">
              <a:extLst>
                <a:ext uri="{FF2B5EF4-FFF2-40B4-BE49-F238E27FC236}">
                  <a16:creationId xmlns:a16="http://schemas.microsoft.com/office/drawing/2014/main" id="{C63091BF-0423-6BF6-44E6-D09B3D590A83}"/>
                </a:ext>
              </a:extLst>
            </p:cNvPr>
            <p:cNvGrpSpPr/>
            <p:nvPr/>
          </p:nvGrpSpPr>
          <p:grpSpPr>
            <a:xfrm>
              <a:off x="3658822" y="3427386"/>
              <a:ext cx="25503" cy="25471"/>
              <a:chOff x="3658822" y="3427386"/>
              <a:chExt cx="25503" cy="25471"/>
            </a:xfrm>
          </p:grpSpPr>
          <p:sp>
            <p:nvSpPr>
              <p:cNvPr id="333" name="Freeform 332">
                <a:extLst>
                  <a:ext uri="{FF2B5EF4-FFF2-40B4-BE49-F238E27FC236}">
                    <a16:creationId xmlns:a16="http://schemas.microsoft.com/office/drawing/2014/main" id="{135C3B65-BF3F-E665-D9DB-EA68300E2A64}"/>
                  </a:ext>
                </a:extLst>
              </p:cNvPr>
              <p:cNvSpPr/>
              <p:nvPr/>
            </p:nvSpPr>
            <p:spPr>
              <a:xfrm>
                <a:off x="3671574" y="3427386"/>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34" name="Freeform 333">
                <a:extLst>
                  <a:ext uri="{FF2B5EF4-FFF2-40B4-BE49-F238E27FC236}">
                    <a16:creationId xmlns:a16="http://schemas.microsoft.com/office/drawing/2014/main" id="{30814B48-644A-DF59-48C3-9899BF0094E3}"/>
                  </a:ext>
                </a:extLst>
              </p:cNvPr>
              <p:cNvSpPr/>
              <p:nvPr/>
            </p:nvSpPr>
            <p:spPr>
              <a:xfrm>
                <a:off x="3658822" y="3440100"/>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35" name="Graphic 270">
              <a:extLst>
                <a:ext uri="{FF2B5EF4-FFF2-40B4-BE49-F238E27FC236}">
                  <a16:creationId xmlns:a16="http://schemas.microsoft.com/office/drawing/2014/main" id="{BCE27473-49AE-42D3-8798-5895336B18AB}"/>
                </a:ext>
              </a:extLst>
            </p:cNvPr>
            <p:cNvGrpSpPr/>
            <p:nvPr/>
          </p:nvGrpSpPr>
          <p:grpSpPr>
            <a:xfrm>
              <a:off x="3667294" y="3427386"/>
              <a:ext cx="25503" cy="25471"/>
              <a:chOff x="3667294" y="3427386"/>
              <a:chExt cx="25503" cy="25471"/>
            </a:xfrm>
          </p:grpSpPr>
          <p:sp>
            <p:nvSpPr>
              <p:cNvPr id="336" name="Freeform 335">
                <a:extLst>
                  <a:ext uri="{FF2B5EF4-FFF2-40B4-BE49-F238E27FC236}">
                    <a16:creationId xmlns:a16="http://schemas.microsoft.com/office/drawing/2014/main" id="{9D433874-FB43-1161-4A06-9364992079F6}"/>
                  </a:ext>
                </a:extLst>
              </p:cNvPr>
              <p:cNvSpPr/>
              <p:nvPr/>
            </p:nvSpPr>
            <p:spPr>
              <a:xfrm>
                <a:off x="3680046" y="3427386"/>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37" name="Freeform 336">
                <a:extLst>
                  <a:ext uri="{FF2B5EF4-FFF2-40B4-BE49-F238E27FC236}">
                    <a16:creationId xmlns:a16="http://schemas.microsoft.com/office/drawing/2014/main" id="{3ADEA091-E200-5589-894E-7426325A2122}"/>
                  </a:ext>
                </a:extLst>
              </p:cNvPr>
              <p:cNvSpPr/>
              <p:nvPr/>
            </p:nvSpPr>
            <p:spPr>
              <a:xfrm>
                <a:off x="3667294" y="3440100"/>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38" name="Graphic 270">
              <a:extLst>
                <a:ext uri="{FF2B5EF4-FFF2-40B4-BE49-F238E27FC236}">
                  <a16:creationId xmlns:a16="http://schemas.microsoft.com/office/drawing/2014/main" id="{46A71427-D1B3-64C7-8B3E-F3B609ACF0CE}"/>
                </a:ext>
              </a:extLst>
            </p:cNvPr>
            <p:cNvGrpSpPr/>
            <p:nvPr/>
          </p:nvGrpSpPr>
          <p:grpSpPr>
            <a:xfrm>
              <a:off x="3675678" y="3427386"/>
              <a:ext cx="25503" cy="25471"/>
              <a:chOff x="3675678" y="3427386"/>
              <a:chExt cx="25503" cy="25471"/>
            </a:xfrm>
          </p:grpSpPr>
          <p:sp>
            <p:nvSpPr>
              <p:cNvPr id="339" name="Freeform 338">
                <a:extLst>
                  <a:ext uri="{FF2B5EF4-FFF2-40B4-BE49-F238E27FC236}">
                    <a16:creationId xmlns:a16="http://schemas.microsoft.com/office/drawing/2014/main" id="{921DCE52-6054-7C1A-D22E-947BE81211B7}"/>
                  </a:ext>
                </a:extLst>
              </p:cNvPr>
              <p:cNvSpPr/>
              <p:nvPr/>
            </p:nvSpPr>
            <p:spPr>
              <a:xfrm>
                <a:off x="3688429" y="3427386"/>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40" name="Freeform 339">
                <a:extLst>
                  <a:ext uri="{FF2B5EF4-FFF2-40B4-BE49-F238E27FC236}">
                    <a16:creationId xmlns:a16="http://schemas.microsoft.com/office/drawing/2014/main" id="{85E6F537-2D7E-6DF5-D30B-973BD921F6A7}"/>
                  </a:ext>
                </a:extLst>
              </p:cNvPr>
              <p:cNvSpPr/>
              <p:nvPr/>
            </p:nvSpPr>
            <p:spPr>
              <a:xfrm>
                <a:off x="3675678" y="3440100"/>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41" name="Graphic 270">
              <a:extLst>
                <a:ext uri="{FF2B5EF4-FFF2-40B4-BE49-F238E27FC236}">
                  <a16:creationId xmlns:a16="http://schemas.microsoft.com/office/drawing/2014/main" id="{01551070-AB0E-A801-1424-54E15124CA21}"/>
                </a:ext>
              </a:extLst>
            </p:cNvPr>
            <p:cNvGrpSpPr/>
            <p:nvPr/>
          </p:nvGrpSpPr>
          <p:grpSpPr>
            <a:xfrm>
              <a:off x="3692798" y="3448841"/>
              <a:ext cx="25503" cy="25516"/>
              <a:chOff x="3692798" y="3448841"/>
              <a:chExt cx="25503" cy="25516"/>
            </a:xfrm>
          </p:grpSpPr>
          <p:sp>
            <p:nvSpPr>
              <p:cNvPr id="342" name="Freeform 341">
                <a:extLst>
                  <a:ext uri="{FF2B5EF4-FFF2-40B4-BE49-F238E27FC236}">
                    <a16:creationId xmlns:a16="http://schemas.microsoft.com/office/drawing/2014/main" id="{6526B706-8511-15B2-9A35-81D933C17EAC}"/>
                  </a:ext>
                </a:extLst>
              </p:cNvPr>
              <p:cNvSpPr/>
              <p:nvPr/>
            </p:nvSpPr>
            <p:spPr>
              <a:xfrm>
                <a:off x="3705550" y="344884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343" name="Freeform 342">
                <a:extLst>
                  <a:ext uri="{FF2B5EF4-FFF2-40B4-BE49-F238E27FC236}">
                    <a16:creationId xmlns:a16="http://schemas.microsoft.com/office/drawing/2014/main" id="{EC0DE858-27FB-F12C-C53B-C43951EA5677}"/>
                  </a:ext>
                </a:extLst>
              </p:cNvPr>
              <p:cNvSpPr/>
              <p:nvPr/>
            </p:nvSpPr>
            <p:spPr>
              <a:xfrm>
                <a:off x="3692798" y="3461599"/>
                <a:ext cx="25503" cy="4414"/>
              </a:xfrm>
              <a:custGeom>
                <a:avLst/>
                <a:gdLst>
                  <a:gd name="connsiteX0" fmla="*/ 25503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3"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44" name="Graphic 270">
              <a:extLst>
                <a:ext uri="{FF2B5EF4-FFF2-40B4-BE49-F238E27FC236}">
                  <a16:creationId xmlns:a16="http://schemas.microsoft.com/office/drawing/2014/main" id="{15B98973-F497-44A4-DA78-2777CB35140D}"/>
                </a:ext>
              </a:extLst>
            </p:cNvPr>
            <p:cNvGrpSpPr/>
            <p:nvPr/>
          </p:nvGrpSpPr>
          <p:grpSpPr>
            <a:xfrm>
              <a:off x="3718301" y="3457582"/>
              <a:ext cx="25459" cy="25516"/>
              <a:chOff x="3718301" y="3457582"/>
              <a:chExt cx="25459" cy="25516"/>
            </a:xfrm>
          </p:grpSpPr>
          <p:sp>
            <p:nvSpPr>
              <p:cNvPr id="345" name="Freeform 344">
                <a:extLst>
                  <a:ext uri="{FF2B5EF4-FFF2-40B4-BE49-F238E27FC236}">
                    <a16:creationId xmlns:a16="http://schemas.microsoft.com/office/drawing/2014/main" id="{79A5CDF3-8EB8-EE7B-99C3-F7ABFAD601D6}"/>
                  </a:ext>
                </a:extLst>
              </p:cNvPr>
              <p:cNvSpPr/>
              <p:nvPr/>
            </p:nvSpPr>
            <p:spPr>
              <a:xfrm>
                <a:off x="3731009" y="3457582"/>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346" name="Freeform 345">
                <a:extLst>
                  <a:ext uri="{FF2B5EF4-FFF2-40B4-BE49-F238E27FC236}">
                    <a16:creationId xmlns:a16="http://schemas.microsoft.com/office/drawing/2014/main" id="{653370F1-ED8B-86ED-3766-56FA8F45A258}"/>
                  </a:ext>
                </a:extLst>
              </p:cNvPr>
              <p:cNvSpPr/>
              <p:nvPr/>
            </p:nvSpPr>
            <p:spPr>
              <a:xfrm>
                <a:off x="3718301" y="3470340"/>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47" name="Graphic 270">
              <a:extLst>
                <a:ext uri="{FF2B5EF4-FFF2-40B4-BE49-F238E27FC236}">
                  <a16:creationId xmlns:a16="http://schemas.microsoft.com/office/drawing/2014/main" id="{E93948EB-10C5-A720-4AA9-5E88F1E45781}"/>
                </a:ext>
              </a:extLst>
            </p:cNvPr>
            <p:cNvGrpSpPr/>
            <p:nvPr/>
          </p:nvGrpSpPr>
          <p:grpSpPr>
            <a:xfrm>
              <a:off x="3743761" y="3457582"/>
              <a:ext cx="25503" cy="25516"/>
              <a:chOff x="3743761" y="3457582"/>
              <a:chExt cx="25503" cy="25516"/>
            </a:xfrm>
          </p:grpSpPr>
          <p:sp>
            <p:nvSpPr>
              <p:cNvPr id="348" name="Freeform 347">
                <a:extLst>
                  <a:ext uri="{FF2B5EF4-FFF2-40B4-BE49-F238E27FC236}">
                    <a16:creationId xmlns:a16="http://schemas.microsoft.com/office/drawing/2014/main" id="{B98A6E7B-B32C-A73E-ACD5-B50A44AC17ED}"/>
                  </a:ext>
                </a:extLst>
              </p:cNvPr>
              <p:cNvSpPr/>
              <p:nvPr/>
            </p:nvSpPr>
            <p:spPr>
              <a:xfrm>
                <a:off x="3756513" y="3457582"/>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349" name="Freeform 348">
                <a:extLst>
                  <a:ext uri="{FF2B5EF4-FFF2-40B4-BE49-F238E27FC236}">
                    <a16:creationId xmlns:a16="http://schemas.microsoft.com/office/drawing/2014/main" id="{655C3455-B3BA-CB52-6A97-D31086229098}"/>
                  </a:ext>
                </a:extLst>
              </p:cNvPr>
              <p:cNvSpPr/>
              <p:nvPr/>
            </p:nvSpPr>
            <p:spPr>
              <a:xfrm>
                <a:off x="3743761" y="3470340"/>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50" name="Graphic 270">
              <a:extLst>
                <a:ext uri="{FF2B5EF4-FFF2-40B4-BE49-F238E27FC236}">
                  <a16:creationId xmlns:a16="http://schemas.microsoft.com/office/drawing/2014/main" id="{381E6E66-34D4-72DD-C4F2-7353EFD76610}"/>
                </a:ext>
              </a:extLst>
            </p:cNvPr>
            <p:cNvGrpSpPr/>
            <p:nvPr/>
          </p:nvGrpSpPr>
          <p:grpSpPr>
            <a:xfrm>
              <a:off x="3731009" y="3457582"/>
              <a:ext cx="25503" cy="25516"/>
              <a:chOff x="3731009" y="3457582"/>
              <a:chExt cx="25503" cy="25516"/>
            </a:xfrm>
          </p:grpSpPr>
          <p:sp>
            <p:nvSpPr>
              <p:cNvPr id="351" name="Freeform 350">
                <a:extLst>
                  <a:ext uri="{FF2B5EF4-FFF2-40B4-BE49-F238E27FC236}">
                    <a16:creationId xmlns:a16="http://schemas.microsoft.com/office/drawing/2014/main" id="{EC23F9EF-EDB5-62EE-08EA-12FD2499643A}"/>
                  </a:ext>
                </a:extLst>
              </p:cNvPr>
              <p:cNvSpPr/>
              <p:nvPr/>
            </p:nvSpPr>
            <p:spPr>
              <a:xfrm>
                <a:off x="3743761" y="3457582"/>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352" name="Freeform 351">
                <a:extLst>
                  <a:ext uri="{FF2B5EF4-FFF2-40B4-BE49-F238E27FC236}">
                    <a16:creationId xmlns:a16="http://schemas.microsoft.com/office/drawing/2014/main" id="{E582E806-BBA9-2045-7F5D-38C8454DBA8E}"/>
                  </a:ext>
                </a:extLst>
              </p:cNvPr>
              <p:cNvSpPr/>
              <p:nvPr/>
            </p:nvSpPr>
            <p:spPr>
              <a:xfrm>
                <a:off x="3731009" y="3470340"/>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53" name="Graphic 270">
              <a:extLst>
                <a:ext uri="{FF2B5EF4-FFF2-40B4-BE49-F238E27FC236}">
                  <a16:creationId xmlns:a16="http://schemas.microsoft.com/office/drawing/2014/main" id="{7745225F-A4F8-BACD-4830-E6B773119390}"/>
                </a:ext>
              </a:extLst>
            </p:cNvPr>
            <p:cNvGrpSpPr/>
            <p:nvPr/>
          </p:nvGrpSpPr>
          <p:grpSpPr>
            <a:xfrm>
              <a:off x="3761234" y="3461599"/>
              <a:ext cx="25503" cy="25516"/>
              <a:chOff x="3761234" y="3461599"/>
              <a:chExt cx="25503" cy="25516"/>
            </a:xfrm>
          </p:grpSpPr>
          <p:sp>
            <p:nvSpPr>
              <p:cNvPr id="354" name="Freeform 353">
                <a:extLst>
                  <a:ext uri="{FF2B5EF4-FFF2-40B4-BE49-F238E27FC236}">
                    <a16:creationId xmlns:a16="http://schemas.microsoft.com/office/drawing/2014/main" id="{E7775B40-46C4-D41A-841A-14C852FC9691}"/>
                  </a:ext>
                </a:extLst>
              </p:cNvPr>
              <p:cNvSpPr/>
              <p:nvPr/>
            </p:nvSpPr>
            <p:spPr>
              <a:xfrm>
                <a:off x="3773986" y="3461599"/>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355" name="Freeform 354">
                <a:extLst>
                  <a:ext uri="{FF2B5EF4-FFF2-40B4-BE49-F238E27FC236}">
                    <a16:creationId xmlns:a16="http://schemas.microsoft.com/office/drawing/2014/main" id="{DD468B6E-576A-CAA4-5900-D169339BB340}"/>
                  </a:ext>
                </a:extLst>
              </p:cNvPr>
              <p:cNvSpPr/>
              <p:nvPr/>
            </p:nvSpPr>
            <p:spPr>
              <a:xfrm>
                <a:off x="3761234" y="3474357"/>
                <a:ext cx="25503" cy="4414"/>
              </a:xfrm>
              <a:custGeom>
                <a:avLst/>
                <a:gdLst>
                  <a:gd name="connsiteX0" fmla="*/ 25503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3"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56" name="Graphic 270">
              <a:extLst>
                <a:ext uri="{FF2B5EF4-FFF2-40B4-BE49-F238E27FC236}">
                  <a16:creationId xmlns:a16="http://schemas.microsoft.com/office/drawing/2014/main" id="{D8758BBF-B2EC-FBED-44B7-6104A8F2A218}"/>
                </a:ext>
              </a:extLst>
            </p:cNvPr>
            <p:cNvGrpSpPr/>
            <p:nvPr/>
          </p:nvGrpSpPr>
          <p:grpSpPr>
            <a:xfrm>
              <a:off x="3773986" y="3470340"/>
              <a:ext cx="25459" cy="25516"/>
              <a:chOff x="3773986" y="3470340"/>
              <a:chExt cx="25459" cy="25516"/>
            </a:xfrm>
          </p:grpSpPr>
          <p:sp>
            <p:nvSpPr>
              <p:cNvPr id="357" name="Freeform 356">
                <a:extLst>
                  <a:ext uri="{FF2B5EF4-FFF2-40B4-BE49-F238E27FC236}">
                    <a16:creationId xmlns:a16="http://schemas.microsoft.com/office/drawing/2014/main" id="{B58FAA57-FA14-9B4B-640B-26CB03B236E6}"/>
                  </a:ext>
                </a:extLst>
              </p:cNvPr>
              <p:cNvSpPr/>
              <p:nvPr/>
            </p:nvSpPr>
            <p:spPr>
              <a:xfrm>
                <a:off x="3786737" y="3470340"/>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358" name="Freeform 357">
                <a:extLst>
                  <a:ext uri="{FF2B5EF4-FFF2-40B4-BE49-F238E27FC236}">
                    <a16:creationId xmlns:a16="http://schemas.microsoft.com/office/drawing/2014/main" id="{2C9B3618-208B-3DB6-B839-73A24E377CF5}"/>
                  </a:ext>
                </a:extLst>
              </p:cNvPr>
              <p:cNvSpPr/>
              <p:nvPr/>
            </p:nvSpPr>
            <p:spPr>
              <a:xfrm>
                <a:off x="3773986" y="3483098"/>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59" name="Graphic 270">
              <a:extLst>
                <a:ext uri="{FF2B5EF4-FFF2-40B4-BE49-F238E27FC236}">
                  <a16:creationId xmlns:a16="http://schemas.microsoft.com/office/drawing/2014/main" id="{E7D3A845-0DEA-FC32-8697-2DEFD5972E58}"/>
                </a:ext>
              </a:extLst>
            </p:cNvPr>
            <p:cNvGrpSpPr/>
            <p:nvPr/>
          </p:nvGrpSpPr>
          <p:grpSpPr>
            <a:xfrm>
              <a:off x="3786737" y="3478948"/>
              <a:ext cx="25459" cy="25516"/>
              <a:chOff x="3786737" y="3478948"/>
              <a:chExt cx="25459" cy="25516"/>
            </a:xfrm>
          </p:grpSpPr>
          <p:sp>
            <p:nvSpPr>
              <p:cNvPr id="360" name="Freeform 359">
                <a:extLst>
                  <a:ext uri="{FF2B5EF4-FFF2-40B4-BE49-F238E27FC236}">
                    <a16:creationId xmlns:a16="http://schemas.microsoft.com/office/drawing/2014/main" id="{6C9A72A1-96D9-659B-910F-4C3B7A073A60}"/>
                  </a:ext>
                </a:extLst>
              </p:cNvPr>
              <p:cNvSpPr/>
              <p:nvPr/>
            </p:nvSpPr>
            <p:spPr>
              <a:xfrm>
                <a:off x="3799445" y="3478948"/>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361" name="Freeform 360">
                <a:extLst>
                  <a:ext uri="{FF2B5EF4-FFF2-40B4-BE49-F238E27FC236}">
                    <a16:creationId xmlns:a16="http://schemas.microsoft.com/office/drawing/2014/main" id="{87BA924D-917B-6D5B-2316-B5D07255AE9C}"/>
                  </a:ext>
                </a:extLst>
              </p:cNvPr>
              <p:cNvSpPr/>
              <p:nvPr/>
            </p:nvSpPr>
            <p:spPr>
              <a:xfrm>
                <a:off x="3786737" y="3491706"/>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62" name="Graphic 270">
              <a:extLst>
                <a:ext uri="{FF2B5EF4-FFF2-40B4-BE49-F238E27FC236}">
                  <a16:creationId xmlns:a16="http://schemas.microsoft.com/office/drawing/2014/main" id="{81703266-3B36-2EB8-681B-F640DE01C848}"/>
                </a:ext>
              </a:extLst>
            </p:cNvPr>
            <p:cNvGrpSpPr/>
            <p:nvPr/>
          </p:nvGrpSpPr>
          <p:grpSpPr>
            <a:xfrm>
              <a:off x="3812197" y="3478948"/>
              <a:ext cx="25503" cy="25516"/>
              <a:chOff x="3812197" y="3478948"/>
              <a:chExt cx="25503" cy="25516"/>
            </a:xfrm>
          </p:grpSpPr>
          <p:sp>
            <p:nvSpPr>
              <p:cNvPr id="363" name="Freeform 362">
                <a:extLst>
                  <a:ext uri="{FF2B5EF4-FFF2-40B4-BE49-F238E27FC236}">
                    <a16:creationId xmlns:a16="http://schemas.microsoft.com/office/drawing/2014/main" id="{B152B9FD-FEB5-4AD7-B295-CD5219B4B75B}"/>
                  </a:ext>
                </a:extLst>
              </p:cNvPr>
              <p:cNvSpPr/>
              <p:nvPr/>
            </p:nvSpPr>
            <p:spPr>
              <a:xfrm>
                <a:off x="3824949" y="3478948"/>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364" name="Freeform 363">
                <a:extLst>
                  <a:ext uri="{FF2B5EF4-FFF2-40B4-BE49-F238E27FC236}">
                    <a16:creationId xmlns:a16="http://schemas.microsoft.com/office/drawing/2014/main" id="{C9BE0F1A-C94B-4388-2D46-5B37CF2BAD9D}"/>
                  </a:ext>
                </a:extLst>
              </p:cNvPr>
              <p:cNvSpPr/>
              <p:nvPr/>
            </p:nvSpPr>
            <p:spPr>
              <a:xfrm>
                <a:off x="3812197" y="3491706"/>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65" name="Graphic 270">
              <a:extLst>
                <a:ext uri="{FF2B5EF4-FFF2-40B4-BE49-F238E27FC236}">
                  <a16:creationId xmlns:a16="http://schemas.microsoft.com/office/drawing/2014/main" id="{C7E5265A-4125-66E3-0353-1EE6A465C93E}"/>
                </a:ext>
              </a:extLst>
            </p:cNvPr>
            <p:cNvGrpSpPr/>
            <p:nvPr/>
          </p:nvGrpSpPr>
          <p:grpSpPr>
            <a:xfrm>
              <a:off x="3820933" y="3478948"/>
              <a:ext cx="25503" cy="25516"/>
              <a:chOff x="3820933" y="3478948"/>
              <a:chExt cx="25503" cy="25516"/>
            </a:xfrm>
          </p:grpSpPr>
          <p:sp>
            <p:nvSpPr>
              <p:cNvPr id="366" name="Freeform 365">
                <a:extLst>
                  <a:ext uri="{FF2B5EF4-FFF2-40B4-BE49-F238E27FC236}">
                    <a16:creationId xmlns:a16="http://schemas.microsoft.com/office/drawing/2014/main" id="{10B123D4-A78B-975F-CF7E-B723B52FE65C}"/>
                  </a:ext>
                </a:extLst>
              </p:cNvPr>
              <p:cNvSpPr/>
              <p:nvPr/>
            </p:nvSpPr>
            <p:spPr>
              <a:xfrm>
                <a:off x="3833685" y="3478948"/>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367" name="Freeform 366">
                <a:extLst>
                  <a:ext uri="{FF2B5EF4-FFF2-40B4-BE49-F238E27FC236}">
                    <a16:creationId xmlns:a16="http://schemas.microsoft.com/office/drawing/2014/main" id="{B72080B5-81BC-81CB-9766-4871C93144C7}"/>
                  </a:ext>
                </a:extLst>
              </p:cNvPr>
              <p:cNvSpPr/>
              <p:nvPr/>
            </p:nvSpPr>
            <p:spPr>
              <a:xfrm>
                <a:off x="3820933" y="3491706"/>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68" name="Graphic 270">
              <a:extLst>
                <a:ext uri="{FF2B5EF4-FFF2-40B4-BE49-F238E27FC236}">
                  <a16:creationId xmlns:a16="http://schemas.microsoft.com/office/drawing/2014/main" id="{11903FF8-CF38-D46B-1B40-DA910AC09E22}"/>
                </a:ext>
              </a:extLst>
            </p:cNvPr>
            <p:cNvGrpSpPr/>
            <p:nvPr/>
          </p:nvGrpSpPr>
          <p:grpSpPr>
            <a:xfrm>
              <a:off x="3837700" y="3478948"/>
              <a:ext cx="25459" cy="25516"/>
              <a:chOff x="3837700" y="3478948"/>
              <a:chExt cx="25459" cy="25516"/>
            </a:xfrm>
          </p:grpSpPr>
          <p:sp>
            <p:nvSpPr>
              <p:cNvPr id="369" name="Freeform 368">
                <a:extLst>
                  <a:ext uri="{FF2B5EF4-FFF2-40B4-BE49-F238E27FC236}">
                    <a16:creationId xmlns:a16="http://schemas.microsoft.com/office/drawing/2014/main" id="{E3503449-8937-0E70-AF55-26A711D8E6FE}"/>
                  </a:ext>
                </a:extLst>
              </p:cNvPr>
              <p:cNvSpPr/>
              <p:nvPr/>
            </p:nvSpPr>
            <p:spPr>
              <a:xfrm>
                <a:off x="3850408" y="3478948"/>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370" name="Freeform 369">
                <a:extLst>
                  <a:ext uri="{FF2B5EF4-FFF2-40B4-BE49-F238E27FC236}">
                    <a16:creationId xmlns:a16="http://schemas.microsoft.com/office/drawing/2014/main" id="{4DF2D8DF-09DD-5ED5-9897-91FD73613346}"/>
                  </a:ext>
                </a:extLst>
              </p:cNvPr>
              <p:cNvSpPr/>
              <p:nvPr/>
            </p:nvSpPr>
            <p:spPr>
              <a:xfrm>
                <a:off x="3837700" y="3491706"/>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71" name="Graphic 270">
              <a:extLst>
                <a:ext uri="{FF2B5EF4-FFF2-40B4-BE49-F238E27FC236}">
                  <a16:creationId xmlns:a16="http://schemas.microsoft.com/office/drawing/2014/main" id="{F06D905F-514F-93E8-A679-BEB16A186C71}"/>
                </a:ext>
              </a:extLst>
            </p:cNvPr>
            <p:cNvGrpSpPr/>
            <p:nvPr/>
          </p:nvGrpSpPr>
          <p:grpSpPr>
            <a:xfrm>
              <a:off x="3850408" y="3487115"/>
              <a:ext cx="25503" cy="25471"/>
              <a:chOff x="3850408" y="3487115"/>
              <a:chExt cx="25503" cy="25471"/>
            </a:xfrm>
          </p:grpSpPr>
          <p:sp>
            <p:nvSpPr>
              <p:cNvPr id="372" name="Freeform 371">
                <a:extLst>
                  <a:ext uri="{FF2B5EF4-FFF2-40B4-BE49-F238E27FC236}">
                    <a16:creationId xmlns:a16="http://schemas.microsoft.com/office/drawing/2014/main" id="{5566F63B-F8E2-66AC-14D7-60937A88B888}"/>
                  </a:ext>
                </a:extLst>
              </p:cNvPr>
              <p:cNvSpPr/>
              <p:nvPr/>
            </p:nvSpPr>
            <p:spPr>
              <a:xfrm>
                <a:off x="3863160" y="3487115"/>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73" name="Freeform 372">
                <a:extLst>
                  <a:ext uri="{FF2B5EF4-FFF2-40B4-BE49-F238E27FC236}">
                    <a16:creationId xmlns:a16="http://schemas.microsoft.com/office/drawing/2014/main" id="{0616F8D6-B779-59E9-1C0E-E019966B6063}"/>
                  </a:ext>
                </a:extLst>
              </p:cNvPr>
              <p:cNvSpPr/>
              <p:nvPr/>
            </p:nvSpPr>
            <p:spPr>
              <a:xfrm>
                <a:off x="3850408" y="3499829"/>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74" name="Graphic 270">
              <a:extLst>
                <a:ext uri="{FF2B5EF4-FFF2-40B4-BE49-F238E27FC236}">
                  <a16:creationId xmlns:a16="http://schemas.microsoft.com/office/drawing/2014/main" id="{E4D43A00-76B4-19C1-B53D-4BE10A40ABC0}"/>
                </a:ext>
              </a:extLst>
            </p:cNvPr>
            <p:cNvGrpSpPr/>
            <p:nvPr/>
          </p:nvGrpSpPr>
          <p:grpSpPr>
            <a:xfrm>
              <a:off x="3858306" y="3494222"/>
              <a:ext cx="25503" cy="25471"/>
              <a:chOff x="3858306" y="3494222"/>
              <a:chExt cx="25503" cy="25471"/>
            </a:xfrm>
          </p:grpSpPr>
          <p:sp>
            <p:nvSpPr>
              <p:cNvPr id="375" name="Freeform 374">
                <a:extLst>
                  <a:ext uri="{FF2B5EF4-FFF2-40B4-BE49-F238E27FC236}">
                    <a16:creationId xmlns:a16="http://schemas.microsoft.com/office/drawing/2014/main" id="{9B7BE206-6FCA-56D8-866A-5706F8D704FF}"/>
                  </a:ext>
                </a:extLst>
              </p:cNvPr>
              <p:cNvSpPr/>
              <p:nvPr/>
            </p:nvSpPr>
            <p:spPr>
              <a:xfrm>
                <a:off x="3871058" y="3494222"/>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76" name="Freeform 375">
                <a:extLst>
                  <a:ext uri="{FF2B5EF4-FFF2-40B4-BE49-F238E27FC236}">
                    <a16:creationId xmlns:a16="http://schemas.microsoft.com/office/drawing/2014/main" id="{B2E0408F-871C-84B6-4BF8-979EB80454B7}"/>
                  </a:ext>
                </a:extLst>
              </p:cNvPr>
              <p:cNvSpPr/>
              <p:nvPr/>
            </p:nvSpPr>
            <p:spPr>
              <a:xfrm>
                <a:off x="3858306" y="3506980"/>
                <a:ext cx="25503" cy="4414"/>
              </a:xfrm>
              <a:custGeom>
                <a:avLst/>
                <a:gdLst>
                  <a:gd name="connsiteX0" fmla="*/ 25503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3"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77" name="Graphic 270">
              <a:extLst>
                <a:ext uri="{FF2B5EF4-FFF2-40B4-BE49-F238E27FC236}">
                  <a16:creationId xmlns:a16="http://schemas.microsoft.com/office/drawing/2014/main" id="{09A32463-DF81-BDD6-0FB5-489C683F5EF0}"/>
                </a:ext>
              </a:extLst>
            </p:cNvPr>
            <p:cNvGrpSpPr/>
            <p:nvPr/>
          </p:nvGrpSpPr>
          <p:grpSpPr>
            <a:xfrm>
              <a:off x="3866557" y="3494222"/>
              <a:ext cx="25503" cy="25471"/>
              <a:chOff x="3866557" y="3494222"/>
              <a:chExt cx="25503" cy="25471"/>
            </a:xfrm>
          </p:grpSpPr>
          <p:sp>
            <p:nvSpPr>
              <p:cNvPr id="378" name="Freeform 377">
                <a:extLst>
                  <a:ext uri="{FF2B5EF4-FFF2-40B4-BE49-F238E27FC236}">
                    <a16:creationId xmlns:a16="http://schemas.microsoft.com/office/drawing/2014/main" id="{07017F93-CC19-7D3A-E00C-9CC411AF518F}"/>
                  </a:ext>
                </a:extLst>
              </p:cNvPr>
              <p:cNvSpPr/>
              <p:nvPr/>
            </p:nvSpPr>
            <p:spPr>
              <a:xfrm>
                <a:off x="3879309" y="3494222"/>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79" name="Freeform 378">
                <a:extLst>
                  <a:ext uri="{FF2B5EF4-FFF2-40B4-BE49-F238E27FC236}">
                    <a16:creationId xmlns:a16="http://schemas.microsoft.com/office/drawing/2014/main" id="{53083F3A-FFF9-FC03-17F2-7B0D7F00A77C}"/>
                  </a:ext>
                </a:extLst>
              </p:cNvPr>
              <p:cNvSpPr/>
              <p:nvPr/>
            </p:nvSpPr>
            <p:spPr>
              <a:xfrm>
                <a:off x="3866557" y="3506980"/>
                <a:ext cx="25503" cy="4414"/>
              </a:xfrm>
              <a:custGeom>
                <a:avLst/>
                <a:gdLst>
                  <a:gd name="connsiteX0" fmla="*/ 25503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3"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80" name="Graphic 270">
              <a:extLst>
                <a:ext uri="{FF2B5EF4-FFF2-40B4-BE49-F238E27FC236}">
                  <a16:creationId xmlns:a16="http://schemas.microsoft.com/office/drawing/2014/main" id="{7F5DF8DF-3F17-C4C2-61A6-22DB5F203421}"/>
                </a:ext>
              </a:extLst>
            </p:cNvPr>
            <p:cNvGrpSpPr/>
            <p:nvPr/>
          </p:nvGrpSpPr>
          <p:grpSpPr>
            <a:xfrm>
              <a:off x="3879309" y="3494222"/>
              <a:ext cx="25503" cy="25471"/>
              <a:chOff x="3879309" y="3494222"/>
              <a:chExt cx="25503" cy="25471"/>
            </a:xfrm>
          </p:grpSpPr>
          <p:sp>
            <p:nvSpPr>
              <p:cNvPr id="381" name="Freeform 380">
                <a:extLst>
                  <a:ext uri="{FF2B5EF4-FFF2-40B4-BE49-F238E27FC236}">
                    <a16:creationId xmlns:a16="http://schemas.microsoft.com/office/drawing/2014/main" id="{196D9268-D4BC-2095-AE06-1032E0CB4CBE}"/>
                  </a:ext>
                </a:extLst>
              </p:cNvPr>
              <p:cNvSpPr/>
              <p:nvPr/>
            </p:nvSpPr>
            <p:spPr>
              <a:xfrm>
                <a:off x="3892061" y="3494222"/>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82" name="Freeform 381">
                <a:extLst>
                  <a:ext uri="{FF2B5EF4-FFF2-40B4-BE49-F238E27FC236}">
                    <a16:creationId xmlns:a16="http://schemas.microsoft.com/office/drawing/2014/main" id="{FDDFD66A-9A1F-C171-ABB0-09FFE7434C11}"/>
                  </a:ext>
                </a:extLst>
              </p:cNvPr>
              <p:cNvSpPr/>
              <p:nvPr/>
            </p:nvSpPr>
            <p:spPr>
              <a:xfrm>
                <a:off x="3879309" y="3506980"/>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83" name="Graphic 270">
              <a:extLst>
                <a:ext uri="{FF2B5EF4-FFF2-40B4-BE49-F238E27FC236}">
                  <a16:creationId xmlns:a16="http://schemas.microsoft.com/office/drawing/2014/main" id="{EB132C41-E796-2130-0F0B-CDBF139C342E}"/>
                </a:ext>
              </a:extLst>
            </p:cNvPr>
            <p:cNvGrpSpPr/>
            <p:nvPr/>
          </p:nvGrpSpPr>
          <p:grpSpPr>
            <a:xfrm>
              <a:off x="3892061" y="3494222"/>
              <a:ext cx="25459" cy="25471"/>
              <a:chOff x="3892061" y="3494222"/>
              <a:chExt cx="25459" cy="25471"/>
            </a:xfrm>
          </p:grpSpPr>
          <p:sp>
            <p:nvSpPr>
              <p:cNvPr id="384" name="Freeform 383">
                <a:extLst>
                  <a:ext uri="{FF2B5EF4-FFF2-40B4-BE49-F238E27FC236}">
                    <a16:creationId xmlns:a16="http://schemas.microsoft.com/office/drawing/2014/main" id="{4BF394E4-FE7C-1216-1BEE-5524A42E5135}"/>
                  </a:ext>
                </a:extLst>
              </p:cNvPr>
              <p:cNvSpPr/>
              <p:nvPr/>
            </p:nvSpPr>
            <p:spPr>
              <a:xfrm>
                <a:off x="3904813" y="3494222"/>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85" name="Freeform 384">
                <a:extLst>
                  <a:ext uri="{FF2B5EF4-FFF2-40B4-BE49-F238E27FC236}">
                    <a16:creationId xmlns:a16="http://schemas.microsoft.com/office/drawing/2014/main" id="{93F6F537-98CB-925B-3029-03D83698A366}"/>
                  </a:ext>
                </a:extLst>
              </p:cNvPr>
              <p:cNvSpPr/>
              <p:nvPr/>
            </p:nvSpPr>
            <p:spPr>
              <a:xfrm>
                <a:off x="3892061" y="3506980"/>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86" name="Graphic 270">
              <a:extLst>
                <a:ext uri="{FF2B5EF4-FFF2-40B4-BE49-F238E27FC236}">
                  <a16:creationId xmlns:a16="http://schemas.microsoft.com/office/drawing/2014/main" id="{D4122105-1E8C-A829-ECBF-0A1DC70E4A81}"/>
                </a:ext>
              </a:extLst>
            </p:cNvPr>
            <p:cNvGrpSpPr/>
            <p:nvPr/>
          </p:nvGrpSpPr>
          <p:grpSpPr>
            <a:xfrm>
              <a:off x="3922639" y="3506980"/>
              <a:ext cx="25459" cy="25471"/>
              <a:chOff x="3922639" y="3506980"/>
              <a:chExt cx="25459" cy="25471"/>
            </a:xfrm>
          </p:grpSpPr>
          <p:sp>
            <p:nvSpPr>
              <p:cNvPr id="387" name="Freeform 386">
                <a:extLst>
                  <a:ext uri="{FF2B5EF4-FFF2-40B4-BE49-F238E27FC236}">
                    <a16:creationId xmlns:a16="http://schemas.microsoft.com/office/drawing/2014/main" id="{3E0A1E46-8167-DE16-6E7C-DDA7973AF23B}"/>
                  </a:ext>
                </a:extLst>
              </p:cNvPr>
              <p:cNvSpPr/>
              <p:nvPr/>
            </p:nvSpPr>
            <p:spPr>
              <a:xfrm>
                <a:off x="3935390" y="3506980"/>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88" name="Freeform 387">
                <a:extLst>
                  <a:ext uri="{FF2B5EF4-FFF2-40B4-BE49-F238E27FC236}">
                    <a16:creationId xmlns:a16="http://schemas.microsoft.com/office/drawing/2014/main" id="{E34FDED1-A73B-0958-79AD-3658DCAD3557}"/>
                  </a:ext>
                </a:extLst>
              </p:cNvPr>
              <p:cNvSpPr/>
              <p:nvPr/>
            </p:nvSpPr>
            <p:spPr>
              <a:xfrm>
                <a:off x="3922639" y="3519694"/>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89" name="Graphic 270">
              <a:extLst>
                <a:ext uri="{FF2B5EF4-FFF2-40B4-BE49-F238E27FC236}">
                  <a16:creationId xmlns:a16="http://schemas.microsoft.com/office/drawing/2014/main" id="{5E02B13B-BDBB-87B7-31DC-C699844DA5D5}"/>
                </a:ext>
              </a:extLst>
            </p:cNvPr>
            <p:cNvGrpSpPr/>
            <p:nvPr/>
          </p:nvGrpSpPr>
          <p:grpSpPr>
            <a:xfrm>
              <a:off x="3935390" y="3506980"/>
              <a:ext cx="25459" cy="25471"/>
              <a:chOff x="3935390" y="3506980"/>
              <a:chExt cx="25459" cy="25471"/>
            </a:xfrm>
          </p:grpSpPr>
          <p:sp>
            <p:nvSpPr>
              <p:cNvPr id="390" name="Freeform 389">
                <a:extLst>
                  <a:ext uri="{FF2B5EF4-FFF2-40B4-BE49-F238E27FC236}">
                    <a16:creationId xmlns:a16="http://schemas.microsoft.com/office/drawing/2014/main" id="{5E78A491-1D89-75E6-F685-DB758C19E04F}"/>
                  </a:ext>
                </a:extLst>
              </p:cNvPr>
              <p:cNvSpPr/>
              <p:nvPr/>
            </p:nvSpPr>
            <p:spPr>
              <a:xfrm>
                <a:off x="3948098" y="3506980"/>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91" name="Freeform 390">
                <a:extLst>
                  <a:ext uri="{FF2B5EF4-FFF2-40B4-BE49-F238E27FC236}">
                    <a16:creationId xmlns:a16="http://schemas.microsoft.com/office/drawing/2014/main" id="{7DB96E7D-339F-E691-1E57-5D8593DD1F38}"/>
                  </a:ext>
                </a:extLst>
              </p:cNvPr>
              <p:cNvSpPr/>
              <p:nvPr/>
            </p:nvSpPr>
            <p:spPr>
              <a:xfrm>
                <a:off x="3935390" y="3519694"/>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92" name="Graphic 270">
              <a:extLst>
                <a:ext uri="{FF2B5EF4-FFF2-40B4-BE49-F238E27FC236}">
                  <a16:creationId xmlns:a16="http://schemas.microsoft.com/office/drawing/2014/main" id="{407E860F-BDB1-CD0E-A0C0-1CD00E43FF91}"/>
                </a:ext>
              </a:extLst>
            </p:cNvPr>
            <p:cNvGrpSpPr/>
            <p:nvPr/>
          </p:nvGrpSpPr>
          <p:grpSpPr>
            <a:xfrm>
              <a:off x="3948098" y="3506980"/>
              <a:ext cx="25503" cy="25471"/>
              <a:chOff x="3948098" y="3506980"/>
              <a:chExt cx="25503" cy="25471"/>
            </a:xfrm>
          </p:grpSpPr>
          <p:sp>
            <p:nvSpPr>
              <p:cNvPr id="393" name="Freeform 392">
                <a:extLst>
                  <a:ext uri="{FF2B5EF4-FFF2-40B4-BE49-F238E27FC236}">
                    <a16:creationId xmlns:a16="http://schemas.microsoft.com/office/drawing/2014/main" id="{5E8BA25F-469B-4EDE-0ACA-36F09ED2C852}"/>
                  </a:ext>
                </a:extLst>
              </p:cNvPr>
              <p:cNvSpPr/>
              <p:nvPr/>
            </p:nvSpPr>
            <p:spPr>
              <a:xfrm>
                <a:off x="3960850" y="3506980"/>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394" name="Freeform 393">
                <a:extLst>
                  <a:ext uri="{FF2B5EF4-FFF2-40B4-BE49-F238E27FC236}">
                    <a16:creationId xmlns:a16="http://schemas.microsoft.com/office/drawing/2014/main" id="{8CF38F3E-E07E-00B4-D1B2-F10D0483590B}"/>
                  </a:ext>
                </a:extLst>
              </p:cNvPr>
              <p:cNvSpPr/>
              <p:nvPr/>
            </p:nvSpPr>
            <p:spPr>
              <a:xfrm>
                <a:off x="3948098" y="3519694"/>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95" name="Graphic 270">
              <a:extLst>
                <a:ext uri="{FF2B5EF4-FFF2-40B4-BE49-F238E27FC236}">
                  <a16:creationId xmlns:a16="http://schemas.microsoft.com/office/drawing/2014/main" id="{2F3F5F4C-ECF2-7005-F7A5-1976A71B6232}"/>
                </a:ext>
              </a:extLst>
            </p:cNvPr>
            <p:cNvGrpSpPr/>
            <p:nvPr/>
          </p:nvGrpSpPr>
          <p:grpSpPr>
            <a:xfrm>
              <a:off x="3956349" y="3512587"/>
              <a:ext cx="25503" cy="25516"/>
              <a:chOff x="3956349" y="3512587"/>
              <a:chExt cx="25503" cy="25516"/>
            </a:xfrm>
          </p:grpSpPr>
          <p:sp>
            <p:nvSpPr>
              <p:cNvPr id="396" name="Freeform 395">
                <a:extLst>
                  <a:ext uri="{FF2B5EF4-FFF2-40B4-BE49-F238E27FC236}">
                    <a16:creationId xmlns:a16="http://schemas.microsoft.com/office/drawing/2014/main" id="{21E0D67F-7683-D3B4-447F-7CF3A41413EA}"/>
                  </a:ext>
                </a:extLst>
              </p:cNvPr>
              <p:cNvSpPr/>
              <p:nvPr/>
            </p:nvSpPr>
            <p:spPr>
              <a:xfrm>
                <a:off x="3969101" y="351258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397" name="Freeform 396">
                <a:extLst>
                  <a:ext uri="{FF2B5EF4-FFF2-40B4-BE49-F238E27FC236}">
                    <a16:creationId xmlns:a16="http://schemas.microsoft.com/office/drawing/2014/main" id="{024605E3-B7D0-3DA2-22A0-341F12B8EA90}"/>
                  </a:ext>
                </a:extLst>
              </p:cNvPr>
              <p:cNvSpPr/>
              <p:nvPr/>
            </p:nvSpPr>
            <p:spPr>
              <a:xfrm>
                <a:off x="3956349" y="3525345"/>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398" name="Graphic 270">
              <a:extLst>
                <a:ext uri="{FF2B5EF4-FFF2-40B4-BE49-F238E27FC236}">
                  <a16:creationId xmlns:a16="http://schemas.microsoft.com/office/drawing/2014/main" id="{F098953F-E1D5-D43C-2AE4-B6D8C3D2C0B9}"/>
                </a:ext>
              </a:extLst>
            </p:cNvPr>
            <p:cNvGrpSpPr/>
            <p:nvPr/>
          </p:nvGrpSpPr>
          <p:grpSpPr>
            <a:xfrm>
              <a:off x="3964600" y="3518237"/>
              <a:ext cx="25503" cy="25471"/>
              <a:chOff x="3964600" y="3518237"/>
              <a:chExt cx="25503" cy="25471"/>
            </a:xfrm>
          </p:grpSpPr>
          <p:sp>
            <p:nvSpPr>
              <p:cNvPr id="399" name="Freeform 398">
                <a:extLst>
                  <a:ext uri="{FF2B5EF4-FFF2-40B4-BE49-F238E27FC236}">
                    <a16:creationId xmlns:a16="http://schemas.microsoft.com/office/drawing/2014/main" id="{95CFF560-9E10-27D5-7029-7EDCAF92439F}"/>
                  </a:ext>
                </a:extLst>
              </p:cNvPr>
              <p:cNvSpPr/>
              <p:nvPr/>
            </p:nvSpPr>
            <p:spPr>
              <a:xfrm>
                <a:off x="3977352" y="3518237"/>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400" name="Freeform 399">
                <a:extLst>
                  <a:ext uri="{FF2B5EF4-FFF2-40B4-BE49-F238E27FC236}">
                    <a16:creationId xmlns:a16="http://schemas.microsoft.com/office/drawing/2014/main" id="{25BA6BB2-44E6-216F-C938-E0A066033838}"/>
                  </a:ext>
                </a:extLst>
              </p:cNvPr>
              <p:cNvSpPr/>
              <p:nvPr/>
            </p:nvSpPr>
            <p:spPr>
              <a:xfrm>
                <a:off x="3964600" y="3530995"/>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01" name="Graphic 270">
              <a:extLst>
                <a:ext uri="{FF2B5EF4-FFF2-40B4-BE49-F238E27FC236}">
                  <a16:creationId xmlns:a16="http://schemas.microsoft.com/office/drawing/2014/main" id="{072282DC-8A2B-AC9C-DF1F-433DDBB57A80}"/>
                </a:ext>
              </a:extLst>
            </p:cNvPr>
            <p:cNvGrpSpPr/>
            <p:nvPr/>
          </p:nvGrpSpPr>
          <p:grpSpPr>
            <a:xfrm>
              <a:off x="3973602" y="3519694"/>
              <a:ext cx="25459" cy="25516"/>
              <a:chOff x="3973602" y="3519694"/>
              <a:chExt cx="25459" cy="25516"/>
            </a:xfrm>
          </p:grpSpPr>
          <p:sp>
            <p:nvSpPr>
              <p:cNvPr id="402" name="Freeform 401">
                <a:extLst>
                  <a:ext uri="{FF2B5EF4-FFF2-40B4-BE49-F238E27FC236}">
                    <a16:creationId xmlns:a16="http://schemas.microsoft.com/office/drawing/2014/main" id="{580BA3CB-3C88-C901-1B6E-7FD9AEC08402}"/>
                  </a:ext>
                </a:extLst>
              </p:cNvPr>
              <p:cNvSpPr/>
              <p:nvPr/>
            </p:nvSpPr>
            <p:spPr>
              <a:xfrm>
                <a:off x="3986353" y="35196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03" name="Freeform 402">
                <a:extLst>
                  <a:ext uri="{FF2B5EF4-FFF2-40B4-BE49-F238E27FC236}">
                    <a16:creationId xmlns:a16="http://schemas.microsoft.com/office/drawing/2014/main" id="{A334A923-3DB7-0B1A-52C7-B663257ACA55}"/>
                  </a:ext>
                </a:extLst>
              </p:cNvPr>
              <p:cNvSpPr/>
              <p:nvPr/>
            </p:nvSpPr>
            <p:spPr>
              <a:xfrm>
                <a:off x="3973602" y="353245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04" name="Graphic 270">
              <a:extLst>
                <a:ext uri="{FF2B5EF4-FFF2-40B4-BE49-F238E27FC236}">
                  <a16:creationId xmlns:a16="http://schemas.microsoft.com/office/drawing/2014/main" id="{A972C6CC-D2F2-7268-9A34-02654CDA3BA1}"/>
                </a:ext>
              </a:extLst>
            </p:cNvPr>
            <p:cNvGrpSpPr/>
            <p:nvPr/>
          </p:nvGrpSpPr>
          <p:grpSpPr>
            <a:xfrm>
              <a:off x="3986353" y="3519694"/>
              <a:ext cx="25459" cy="25516"/>
              <a:chOff x="3986353" y="3519694"/>
              <a:chExt cx="25459" cy="25516"/>
            </a:xfrm>
          </p:grpSpPr>
          <p:sp>
            <p:nvSpPr>
              <p:cNvPr id="405" name="Freeform 404">
                <a:extLst>
                  <a:ext uri="{FF2B5EF4-FFF2-40B4-BE49-F238E27FC236}">
                    <a16:creationId xmlns:a16="http://schemas.microsoft.com/office/drawing/2014/main" id="{45473ADC-85BF-9169-2767-6862655464F1}"/>
                  </a:ext>
                </a:extLst>
              </p:cNvPr>
              <p:cNvSpPr/>
              <p:nvPr/>
            </p:nvSpPr>
            <p:spPr>
              <a:xfrm>
                <a:off x="3999061" y="35196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06" name="Freeform 405">
                <a:extLst>
                  <a:ext uri="{FF2B5EF4-FFF2-40B4-BE49-F238E27FC236}">
                    <a16:creationId xmlns:a16="http://schemas.microsoft.com/office/drawing/2014/main" id="{5C4ABD3F-25BD-7149-74F8-DF713B08F4FB}"/>
                  </a:ext>
                </a:extLst>
              </p:cNvPr>
              <p:cNvSpPr/>
              <p:nvPr/>
            </p:nvSpPr>
            <p:spPr>
              <a:xfrm>
                <a:off x="3986353" y="353245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07" name="Graphic 270">
              <a:extLst>
                <a:ext uri="{FF2B5EF4-FFF2-40B4-BE49-F238E27FC236}">
                  <a16:creationId xmlns:a16="http://schemas.microsoft.com/office/drawing/2014/main" id="{B2A0B21A-D574-0BD4-E1F6-C49E100E002A}"/>
                </a:ext>
              </a:extLst>
            </p:cNvPr>
            <p:cNvGrpSpPr/>
            <p:nvPr/>
          </p:nvGrpSpPr>
          <p:grpSpPr>
            <a:xfrm>
              <a:off x="4011813" y="3519694"/>
              <a:ext cx="25503" cy="25516"/>
              <a:chOff x="4011813" y="3519694"/>
              <a:chExt cx="25503" cy="25516"/>
            </a:xfrm>
          </p:grpSpPr>
          <p:sp>
            <p:nvSpPr>
              <p:cNvPr id="408" name="Freeform 407">
                <a:extLst>
                  <a:ext uri="{FF2B5EF4-FFF2-40B4-BE49-F238E27FC236}">
                    <a16:creationId xmlns:a16="http://schemas.microsoft.com/office/drawing/2014/main" id="{7DE5194D-05DE-A434-EB5F-7107DE05CD85}"/>
                  </a:ext>
                </a:extLst>
              </p:cNvPr>
              <p:cNvSpPr/>
              <p:nvPr/>
            </p:nvSpPr>
            <p:spPr>
              <a:xfrm>
                <a:off x="4024565" y="35196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09" name="Freeform 408">
                <a:extLst>
                  <a:ext uri="{FF2B5EF4-FFF2-40B4-BE49-F238E27FC236}">
                    <a16:creationId xmlns:a16="http://schemas.microsoft.com/office/drawing/2014/main" id="{34BE8DB7-4BE8-700A-4D86-A85A80F330A8}"/>
                  </a:ext>
                </a:extLst>
              </p:cNvPr>
              <p:cNvSpPr/>
              <p:nvPr/>
            </p:nvSpPr>
            <p:spPr>
              <a:xfrm>
                <a:off x="4011813" y="3532452"/>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10" name="Graphic 270">
              <a:extLst>
                <a:ext uri="{FF2B5EF4-FFF2-40B4-BE49-F238E27FC236}">
                  <a16:creationId xmlns:a16="http://schemas.microsoft.com/office/drawing/2014/main" id="{148BF13F-3A74-AFC0-447B-6969EE5BBF37}"/>
                </a:ext>
              </a:extLst>
            </p:cNvPr>
            <p:cNvGrpSpPr/>
            <p:nvPr/>
          </p:nvGrpSpPr>
          <p:grpSpPr>
            <a:xfrm>
              <a:off x="4024565" y="3519694"/>
              <a:ext cx="25459" cy="25516"/>
              <a:chOff x="4024565" y="3519694"/>
              <a:chExt cx="25459" cy="25516"/>
            </a:xfrm>
          </p:grpSpPr>
          <p:sp>
            <p:nvSpPr>
              <p:cNvPr id="411" name="Freeform 410">
                <a:extLst>
                  <a:ext uri="{FF2B5EF4-FFF2-40B4-BE49-F238E27FC236}">
                    <a16:creationId xmlns:a16="http://schemas.microsoft.com/office/drawing/2014/main" id="{83415501-3FB6-26A4-DCFE-94AA65073216}"/>
                  </a:ext>
                </a:extLst>
              </p:cNvPr>
              <p:cNvSpPr/>
              <p:nvPr/>
            </p:nvSpPr>
            <p:spPr>
              <a:xfrm>
                <a:off x="4037316" y="35196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12" name="Freeform 411">
                <a:extLst>
                  <a:ext uri="{FF2B5EF4-FFF2-40B4-BE49-F238E27FC236}">
                    <a16:creationId xmlns:a16="http://schemas.microsoft.com/office/drawing/2014/main" id="{262C54E3-F359-6CAF-26AA-A50EBA1498E0}"/>
                  </a:ext>
                </a:extLst>
              </p:cNvPr>
              <p:cNvSpPr/>
              <p:nvPr/>
            </p:nvSpPr>
            <p:spPr>
              <a:xfrm>
                <a:off x="4024565" y="353245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13" name="Graphic 270">
              <a:extLst>
                <a:ext uri="{FF2B5EF4-FFF2-40B4-BE49-F238E27FC236}">
                  <a16:creationId xmlns:a16="http://schemas.microsoft.com/office/drawing/2014/main" id="{3D07480F-DC55-E9A8-7847-B43A80EFC717}"/>
                </a:ext>
              </a:extLst>
            </p:cNvPr>
            <p:cNvGrpSpPr/>
            <p:nvPr/>
          </p:nvGrpSpPr>
          <p:grpSpPr>
            <a:xfrm>
              <a:off x="4037316" y="3519694"/>
              <a:ext cx="25459" cy="25516"/>
              <a:chOff x="4037316" y="3519694"/>
              <a:chExt cx="25459" cy="25516"/>
            </a:xfrm>
          </p:grpSpPr>
          <p:sp>
            <p:nvSpPr>
              <p:cNvPr id="414" name="Freeform 413">
                <a:extLst>
                  <a:ext uri="{FF2B5EF4-FFF2-40B4-BE49-F238E27FC236}">
                    <a16:creationId xmlns:a16="http://schemas.microsoft.com/office/drawing/2014/main" id="{BF6EE0CE-5029-BD32-D220-A64FC401598A}"/>
                  </a:ext>
                </a:extLst>
              </p:cNvPr>
              <p:cNvSpPr/>
              <p:nvPr/>
            </p:nvSpPr>
            <p:spPr>
              <a:xfrm>
                <a:off x="4050024" y="35196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15" name="Freeform 414">
                <a:extLst>
                  <a:ext uri="{FF2B5EF4-FFF2-40B4-BE49-F238E27FC236}">
                    <a16:creationId xmlns:a16="http://schemas.microsoft.com/office/drawing/2014/main" id="{7CBED34A-EEA5-0FDE-5433-92DCD3C261FA}"/>
                  </a:ext>
                </a:extLst>
              </p:cNvPr>
              <p:cNvSpPr/>
              <p:nvPr/>
            </p:nvSpPr>
            <p:spPr>
              <a:xfrm>
                <a:off x="4037316" y="353245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16" name="Graphic 270">
              <a:extLst>
                <a:ext uri="{FF2B5EF4-FFF2-40B4-BE49-F238E27FC236}">
                  <a16:creationId xmlns:a16="http://schemas.microsoft.com/office/drawing/2014/main" id="{3C148C20-2E4F-F8E3-4DC2-4CB799816304}"/>
                </a:ext>
              </a:extLst>
            </p:cNvPr>
            <p:cNvGrpSpPr/>
            <p:nvPr/>
          </p:nvGrpSpPr>
          <p:grpSpPr>
            <a:xfrm>
              <a:off x="4062776" y="3519694"/>
              <a:ext cx="25503" cy="25516"/>
              <a:chOff x="4062776" y="3519694"/>
              <a:chExt cx="25503" cy="25516"/>
            </a:xfrm>
          </p:grpSpPr>
          <p:sp>
            <p:nvSpPr>
              <p:cNvPr id="417" name="Freeform 416">
                <a:extLst>
                  <a:ext uri="{FF2B5EF4-FFF2-40B4-BE49-F238E27FC236}">
                    <a16:creationId xmlns:a16="http://schemas.microsoft.com/office/drawing/2014/main" id="{424959F1-7DAD-5FE9-3A05-046A562804AC}"/>
                  </a:ext>
                </a:extLst>
              </p:cNvPr>
              <p:cNvSpPr/>
              <p:nvPr/>
            </p:nvSpPr>
            <p:spPr>
              <a:xfrm>
                <a:off x="4075528" y="35196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18" name="Freeform 417">
                <a:extLst>
                  <a:ext uri="{FF2B5EF4-FFF2-40B4-BE49-F238E27FC236}">
                    <a16:creationId xmlns:a16="http://schemas.microsoft.com/office/drawing/2014/main" id="{5563B4A1-B905-72E0-43ED-9277BD604FDF}"/>
                  </a:ext>
                </a:extLst>
              </p:cNvPr>
              <p:cNvSpPr/>
              <p:nvPr/>
            </p:nvSpPr>
            <p:spPr>
              <a:xfrm>
                <a:off x="4062776" y="3532452"/>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19" name="Graphic 270">
              <a:extLst>
                <a:ext uri="{FF2B5EF4-FFF2-40B4-BE49-F238E27FC236}">
                  <a16:creationId xmlns:a16="http://schemas.microsoft.com/office/drawing/2014/main" id="{925F51BE-B851-1DA2-48B4-DAE67B6AFF82}"/>
                </a:ext>
              </a:extLst>
            </p:cNvPr>
            <p:cNvGrpSpPr/>
            <p:nvPr/>
          </p:nvGrpSpPr>
          <p:grpSpPr>
            <a:xfrm>
              <a:off x="4070806" y="3519694"/>
              <a:ext cx="25459" cy="25516"/>
              <a:chOff x="4070806" y="3519694"/>
              <a:chExt cx="25459" cy="25516"/>
            </a:xfrm>
          </p:grpSpPr>
          <p:sp>
            <p:nvSpPr>
              <p:cNvPr id="420" name="Freeform 419">
                <a:extLst>
                  <a:ext uri="{FF2B5EF4-FFF2-40B4-BE49-F238E27FC236}">
                    <a16:creationId xmlns:a16="http://schemas.microsoft.com/office/drawing/2014/main" id="{EDBFEA71-442F-66D7-8CEB-D33E43C801BD}"/>
                  </a:ext>
                </a:extLst>
              </p:cNvPr>
              <p:cNvSpPr/>
              <p:nvPr/>
            </p:nvSpPr>
            <p:spPr>
              <a:xfrm>
                <a:off x="4083514" y="35196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21" name="Freeform 420">
                <a:extLst>
                  <a:ext uri="{FF2B5EF4-FFF2-40B4-BE49-F238E27FC236}">
                    <a16:creationId xmlns:a16="http://schemas.microsoft.com/office/drawing/2014/main" id="{D8704899-9506-3FD3-3893-A2D81E8478CC}"/>
                  </a:ext>
                </a:extLst>
              </p:cNvPr>
              <p:cNvSpPr/>
              <p:nvPr/>
            </p:nvSpPr>
            <p:spPr>
              <a:xfrm>
                <a:off x="4070806" y="353245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22" name="Graphic 270">
              <a:extLst>
                <a:ext uri="{FF2B5EF4-FFF2-40B4-BE49-F238E27FC236}">
                  <a16:creationId xmlns:a16="http://schemas.microsoft.com/office/drawing/2014/main" id="{7C675859-2BCE-C12D-E0AD-61F8EAEA9728}"/>
                </a:ext>
              </a:extLst>
            </p:cNvPr>
            <p:cNvGrpSpPr/>
            <p:nvPr/>
          </p:nvGrpSpPr>
          <p:grpSpPr>
            <a:xfrm>
              <a:off x="4096266" y="3519694"/>
              <a:ext cx="25503" cy="25516"/>
              <a:chOff x="4096266" y="3519694"/>
              <a:chExt cx="25503" cy="25516"/>
            </a:xfrm>
          </p:grpSpPr>
          <p:sp>
            <p:nvSpPr>
              <p:cNvPr id="423" name="Freeform 422">
                <a:extLst>
                  <a:ext uri="{FF2B5EF4-FFF2-40B4-BE49-F238E27FC236}">
                    <a16:creationId xmlns:a16="http://schemas.microsoft.com/office/drawing/2014/main" id="{CED283E0-DFEF-54C8-8D77-B30142BE61B3}"/>
                  </a:ext>
                </a:extLst>
              </p:cNvPr>
              <p:cNvSpPr/>
              <p:nvPr/>
            </p:nvSpPr>
            <p:spPr>
              <a:xfrm>
                <a:off x="4109018" y="35196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24" name="Freeform 423">
                <a:extLst>
                  <a:ext uri="{FF2B5EF4-FFF2-40B4-BE49-F238E27FC236}">
                    <a16:creationId xmlns:a16="http://schemas.microsoft.com/office/drawing/2014/main" id="{FDD69B4F-7061-12B6-BED2-0FF9B8200205}"/>
                  </a:ext>
                </a:extLst>
              </p:cNvPr>
              <p:cNvSpPr/>
              <p:nvPr/>
            </p:nvSpPr>
            <p:spPr>
              <a:xfrm>
                <a:off x="4096266" y="3532452"/>
                <a:ext cx="25503" cy="4414"/>
              </a:xfrm>
              <a:custGeom>
                <a:avLst/>
                <a:gdLst>
                  <a:gd name="connsiteX0" fmla="*/ 25503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3"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25" name="Graphic 270">
              <a:extLst>
                <a:ext uri="{FF2B5EF4-FFF2-40B4-BE49-F238E27FC236}">
                  <a16:creationId xmlns:a16="http://schemas.microsoft.com/office/drawing/2014/main" id="{2FBC6CF3-A21A-1AE6-9F81-9860F08A3BB3}"/>
                </a:ext>
              </a:extLst>
            </p:cNvPr>
            <p:cNvGrpSpPr/>
            <p:nvPr/>
          </p:nvGrpSpPr>
          <p:grpSpPr>
            <a:xfrm>
              <a:off x="4109018" y="3519694"/>
              <a:ext cx="25503" cy="25516"/>
              <a:chOff x="4109018" y="3519694"/>
              <a:chExt cx="25503" cy="25516"/>
            </a:xfrm>
          </p:grpSpPr>
          <p:sp>
            <p:nvSpPr>
              <p:cNvPr id="426" name="Freeform 425">
                <a:extLst>
                  <a:ext uri="{FF2B5EF4-FFF2-40B4-BE49-F238E27FC236}">
                    <a16:creationId xmlns:a16="http://schemas.microsoft.com/office/drawing/2014/main" id="{3813DCDF-F736-6D5B-3972-E62FBD0E4C62}"/>
                  </a:ext>
                </a:extLst>
              </p:cNvPr>
              <p:cNvSpPr/>
              <p:nvPr/>
            </p:nvSpPr>
            <p:spPr>
              <a:xfrm>
                <a:off x="4121769" y="35196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27" name="Freeform 426">
                <a:extLst>
                  <a:ext uri="{FF2B5EF4-FFF2-40B4-BE49-F238E27FC236}">
                    <a16:creationId xmlns:a16="http://schemas.microsoft.com/office/drawing/2014/main" id="{46FE9121-EC1C-BF33-6A02-E47BA56A62BF}"/>
                  </a:ext>
                </a:extLst>
              </p:cNvPr>
              <p:cNvSpPr/>
              <p:nvPr/>
            </p:nvSpPr>
            <p:spPr>
              <a:xfrm>
                <a:off x="4109018" y="3532452"/>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28" name="Graphic 270">
              <a:extLst>
                <a:ext uri="{FF2B5EF4-FFF2-40B4-BE49-F238E27FC236}">
                  <a16:creationId xmlns:a16="http://schemas.microsoft.com/office/drawing/2014/main" id="{4B83986E-6B2B-E631-EF8B-F9C1541DCDA9}"/>
                </a:ext>
              </a:extLst>
            </p:cNvPr>
            <p:cNvGrpSpPr/>
            <p:nvPr/>
          </p:nvGrpSpPr>
          <p:grpSpPr>
            <a:xfrm>
              <a:off x="4116298" y="3519694"/>
              <a:ext cx="25503" cy="25516"/>
              <a:chOff x="4116298" y="3519694"/>
              <a:chExt cx="25503" cy="25516"/>
            </a:xfrm>
          </p:grpSpPr>
          <p:sp>
            <p:nvSpPr>
              <p:cNvPr id="429" name="Freeform 428">
                <a:extLst>
                  <a:ext uri="{FF2B5EF4-FFF2-40B4-BE49-F238E27FC236}">
                    <a16:creationId xmlns:a16="http://schemas.microsoft.com/office/drawing/2014/main" id="{D8EE1ED9-48BA-3728-7877-A5BE0189F65C}"/>
                  </a:ext>
                </a:extLst>
              </p:cNvPr>
              <p:cNvSpPr/>
              <p:nvPr/>
            </p:nvSpPr>
            <p:spPr>
              <a:xfrm>
                <a:off x="4129050" y="35196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30" name="Freeform 429">
                <a:extLst>
                  <a:ext uri="{FF2B5EF4-FFF2-40B4-BE49-F238E27FC236}">
                    <a16:creationId xmlns:a16="http://schemas.microsoft.com/office/drawing/2014/main" id="{74C858FB-261E-EF21-4B2C-05CA9AB81CA5}"/>
                  </a:ext>
                </a:extLst>
              </p:cNvPr>
              <p:cNvSpPr/>
              <p:nvPr/>
            </p:nvSpPr>
            <p:spPr>
              <a:xfrm>
                <a:off x="4116298" y="3532452"/>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31" name="Graphic 270">
              <a:extLst>
                <a:ext uri="{FF2B5EF4-FFF2-40B4-BE49-F238E27FC236}">
                  <a16:creationId xmlns:a16="http://schemas.microsoft.com/office/drawing/2014/main" id="{3BF9F530-BC3E-584A-85EA-E5C2474CFD2F}"/>
                </a:ext>
              </a:extLst>
            </p:cNvPr>
            <p:cNvGrpSpPr/>
            <p:nvPr/>
          </p:nvGrpSpPr>
          <p:grpSpPr>
            <a:xfrm>
              <a:off x="4138492" y="3519694"/>
              <a:ext cx="25503" cy="25516"/>
              <a:chOff x="4138492" y="3519694"/>
              <a:chExt cx="25503" cy="25516"/>
            </a:xfrm>
          </p:grpSpPr>
          <p:sp>
            <p:nvSpPr>
              <p:cNvPr id="432" name="Freeform 431">
                <a:extLst>
                  <a:ext uri="{FF2B5EF4-FFF2-40B4-BE49-F238E27FC236}">
                    <a16:creationId xmlns:a16="http://schemas.microsoft.com/office/drawing/2014/main" id="{39076D5B-7530-CC6E-309A-92F081D301B5}"/>
                  </a:ext>
                </a:extLst>
              </p:cNvPr>
              <p:cNvSpPr/>
              <p:nvPr/>
            </p:nvSpPr>
            <p:spPr>
              <a:xfrm>
                <a:off x="4151244" y="35196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33" name="Freeform 432">
                <a:extLst>
                  <a:ext uri="{FF2B5EF4-FFF2-40B4-BE49-F238E27FC236}">
                    <a16:creationId xmlns:a16="http://schemas.microsoft.com/office/drawing/2014/main" id="{9A16A982-82D6-9BEC-F74A-8D08E9ECBA2E}"/>
                  </a:ext>
                </a:extLst>
              </p:cNvPr>
              <p:cNvSpPr/>
              <p:nvPr/>
            </p:nvSpPr>
            <p:spPr>
              <a:xfrm>
                <a:off x="4138492" y="3532452"/>
                <a:ext cx="25503" cy="4414"/>
              </a:xfrm>
              <a:custGeom>
                <a:avLst/>
                <a:gdLst>
                  <a:gd name="connsiteX0" fmla="*/ 25503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3"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34" name="Graphic 270">
              <a:extLst>
                <a:ext uri="{FF2B5EF4-FFF2-40B4-BE49-F238E27FC236}">
                  <a16:creationId xmlns:a16="http://schemas.microsoft.com/office/drawing/2014/main" id="{71A80509-717B-30B3-8F77-742695464EBB}"/>
                </a:ext>
              </a:extLst>
            </p:cNvPr>
            <p:cNvGrpSpPr/>
            <p:nvPr/>
          </p:nvGrpSpPr>
          <p:grpSpPr>
            <a:xfrm>
              <a:off x="4145420" y="3519694"/>
              <a:ext cx="25503" cy="25516"/>
              <a:chOff x="4145420" y="3519694"/>
              <a:chExt cx="25503" cy="25516"/>
            </a:xfrm>
          </p:grpSpPr>
          <p:sp>
            <p:nvSpPr>
              <p:cNvPr id="435" name="Freeform 434">
                <a:extLst>
                  <a:ext uri="{FF2B5EF4-FFF2-40B4-BE49-F238E27FC236}">
                    <a16:creationId xmlns:a16="http://schemas.microsoft.com/office/drawing/2014/main" id="{018CF514-7309-8E14-17BF-E85C9E2D4BF3}"/>
                  </a:ext>
                </a:extLst>
              </p:cNvPr>
              <p:cNvSpPr/>
              <p:nvPr/>
            </p:nvSpPr>
            <p:spPr>
              <a:xfrm>
                <a:off x="4158171" y="35196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36" name="Freeform 435">
                <a:extLst>
                  <a:ext uri="{FF2B5EF4-FFF2-40B4-BE49-F238E27FC236}">
                    <a16:creationId xmlns:a16="http://schemas.microsoft.com/office/drawing/2014/main" id="{701AB166-BE20-142D-9CBC-AD71C312525F}"/>
                  </a:ext>
                </a:extLst>
              </p:cNvPr>
              <p:cNvSpPr/>
              <p:nvPr/>
            </p:nvSpPr>
            <p:spPr>
              <a:xfrm>
                <a:off x="4145420" y="3532452"/>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37" name="Graphic 270">
              <a:extLst>
                <a:ext uri="{FF2B5EF4-FFF2-40B4-BE49-F238E27FC236}">
                  <a16:creationId xmlns:a16="http://schemas.microsoft.com/office/drawing/2014/main" id="{045EBD33-4D85-31D5-D700-385188A3F04C}"/>
                </a:ext>
              </a:extLst>
            </p:cNvPr>
            <p:cNvGrpSpPr/>
            <p:nvPr/>
          </p:nvGrpSpPr>
          <p:grpSpPr>
            <a:xfrm>
              <a:off x="4177454" y="3540575"/>
              <a:ext cx="25503" cy="25516"/>
              <a:chOff x="4177454" y="3540575"/>
              <a:chExt cx="25503" cy="25516"/>
            </a:xfrm>
          </p:grpSpPr>
          <p:sp>
            <p:nvSpPr>
              <p:cNvPr id="438" name="Freeform 437">
                <a:extLst>
                  <a:ext uri="{FF2B5EF4-FFF2-40B4-BE49-F238E27FC236}">
                    <a16:creationId xmlns:a16="http://schemas.microsoft.com/office/drawing/2014/main" id="{60697B07-24F8-4F92-CF6D-33188E6C7255}"/>
                  </a:ext>
                </a:extLst>
              </p:cNvPr>
              <p:cNvSpPr/>
              <p:nvPr/>
            </p:nvSpPr>
            <p:spPr>
              <a:xfrm>
                <a:off x="4190205" y="354057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39" name="Freeform 438">
                <a:extLst>
                  <a:ext uri="{FF2B5EF4-FFF2-40B4-BE49-F238E27FC236}">
                    <a16:creationId xmlns:a16="http://schemas.microsoft.com/office/drawing/2014/main" id="{34E9B0B7-7C93-9FDF-D6BD-14B4BE7E9F23}"/>
                  </a:ext>
                </a:extLst>
              </p:cNvPr>
              <p:cNvSpPr/>
              <p:nvPr/>
            </p:nvSpPr>
            <p:spPr>
              <a:xfrm>
                <a:off x="4177454" y="3553333"/>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40" name="Graphic 270">
              <a:extLst>
                <a:ext uri="{FF2B5EF4-FFF2-40B4-BE49-F238E27FC236}">
                  <a16:creationId xmlns:a16="http://schemas.microsoft.com/office/drawing/2014/main" id="{525AA177-86EF-2E55-21B7-A4B462E1AF0F}"/>
                </a:ext>
              </a:extLst>
            </p:cNvPr>
            <p:cNvGrpSpPr/>
            <p:nvPr/>
          </p:nvGrpSpPr>
          <p:grpSpPr>
            <a:xfrm>
              <a:off x="4186940" y="3540575"/>
              <a:ext cx="25459" cy="25516"/>
              <a:chOff x="4186940" y="3540575"/>
              <a:chExt cx="25459" cy="25516"/>
            </a:xfrm>
          </p:grpSpPr>
          <p:sp>
            <p:nvSpPr>
              <p:cNvPr id="441" name="Freeform 440">
                <a:extLst>
                  <a:ext uri="{FF2B5EF4-FFF2-40B4-BE49-F238E27FC236}">
                    <a16:creationId xmlns:a16="http://schemas.microsoft.com/office/drawing/2014/main" id="{BFB020B0-8BDA-D2BF-D026-53C365B489B0}"/>
                  </a:ext>
                </a:extLst>
              </p:cNvPr>
              <p:cNvSpPr/>
              <p:nvPr/>
            </p:nvSpPr>
            <p:spPr>
              <a:xfrm>
                <a:off x="4199648" y="354057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42" name="Freeform 441">
                <a:extLst>
                  <a:ext uri="{FF2B5EF4-FFF2-40B4-BE49-F238E27FC236}">
                    <a16:creationId xmlns:a16="http://schemas.microsoft.com/office/drawing/2014/main" id="{42ABAB64-A947-A7B5-8336-7A6F941A9ED6}"/>
                  </a:ext>
                </a:extLst>
              </p:cNvPr>
              <p:cNvSpPr/>
              <p:nvPr/>
            </p:nvSpPr>
            <p:spPr>
              <a:xfrm>
                <a:off x="4186940" y="355333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43" name="Graphic 270">
              <a:extLst>
                <a:ext uri="{FF2B5EF4-FFF2-40B4-BE49-F238E27FC236}">
                  <a16:creationId xmlns:a16="http://schemas.microsoft.com/office/drawing/2014/main" id="{B1713C88-FB6A-EE81-D24F-D6B5EA2616AF}"/>
                </a:ext>
              </a:extLst>
            </p:cNvPr>
            <p:cNvGrpSpPr/>
            <p:nvPr/>
          </p:nvGrpSpPr>
          <p:grpSpPr>
            <a:xfrm>
              <a:off x="4220783" y="3557659"/>
              <a:ext cx="25459" cy="25471"/>
              <a:chOff x="4220783" y="3557659"/>
              <a:chExt cx="25459" cy="25471"/>
            </a:xfrm>
          </p:grpSpPr>
          <p:sp>
            <p:nvSpPr>
              <p:cNvPr id="444" name="Freeform 443">
                <a:extLst>
                  <a:ext uri="{FF2B5EF4-FFF2-40B4-BE49-F238E27FC236}">
                    <a16:creationId xmlns:a16="http://schemas.microsoft.com/office/drawing/2014/main" id="{65437DEC-C8E2-C9F3-6678-3D90D560FBCB}"/>
                  </a:ext>
                </a:extLst>
              </p:cNvPr>
              <p:cNvSpPr/>
              <p:nvPr/>
            </p:nvSpPr>
            <p:spPr>
              <a:xfrm>
                <a:off x="4233535" y="3557659"/>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445" name="Freeform 444">
                <a:extLst>
                  <a:ext uri="{FF2B5EF4-FFF2-40B4-BE49-F238E27FC236}">
                    <a16:creationId xmlns:a16="http://schemas.microsoft.com/office/drawing/2014/main" id="{ED426CAA-4EEF-292B-694B-96D9F6EF9898}"/>
                  </a:ext>
                </a:extLst>
              </p:cNvPr>
              <p:cNvSpPr/>
              <p:nvPr/>
            </p:nvSpPr>
            <p:spPr>
              <a:xfrm>
                <a:off x="4220783" y="357037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46" name="Graphic 270">
              <a:extLst>
                <a:ext uri="{FF2B5EF4-FFF2-40B4-BE49-F238E27FC236}">
                  <a16:creationId xmlns:a16="http://schemas.microsoft.com/office/drawing/2014/main" id="{6CD8C7F0-95A6-68B6-5A7A-5AFBC04EBA4D}"/>
                </a:ext>
              </a:extLst>
            </p:cNvPr>
            <p:cNvGrpSpPr/>
            <p:nvPr/>
          </p:nvGrpSpPr>
          <p:grpSpPr>
            <a:xfrm>
              <a:off x="4208031" y="3557659"/>
              <a:ext cx="25503" cy="25471"/>
              <a:chOff x="4208031" y="3557659"/>
              <a:chExt cx="25503" cy="25471"/>
            </a:xfrm>
          </p:grpSpPr>
          <p:sp>
            <p:nvSpPr>
              <p:cNvPr id="447" name="Freeform 446">
                <a:extLst>
                  <a:ext uri="{FF2B5EF4-FFF2-40B4-BE49-F238E27FC236}">
                    <a16:creationId xmlns:a16="http://schemas.microsoft.com/office/drawing/2014/main" id="{9B157D6F-2F9A-7C30-DDA8-B0B6033472A8}"/>
                  </a:ext>
                </a:extLst>
              </p:cNvPr>
              <p:cNvSpPr/>
              <p:nvPr/>
            </p:nvSpPr>
            <p:spPr>
              <a:xfrm>
                <a:off x="4220783" y="3557659"/>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448" name="Freeform 447">
                <a:extLst>
                  <a:ext uri="{FF2B5EF4-FFF2-40B4-BE49-F238E27FC236}">
                    <a16:creationId xmlns:a16="http://schemas.microsoft.com/office/drawing/2014/main" id="{903E3A08-75D1-A0CB-070C-9395C7CDB462}"/>
                  </a:ext>
                </a:extLst>
              </p:cNvPr>
              <p:cNvSpPr/>
              <p:nvPr/>
            </p:nvSpPr>
            <p:spPr>
              <a:xfrm>
                <a:off x="4208031" y="3570373"/>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49" name="Graphic 270">
              <a:extLst>
                <a:ext uri="{FF2B5EF4-FFF2-40B4-BE49-F238E27FC236}">
                  <a16:creationId xmlns:a16="http://schemas.microsoft.com/office/drawing/2014/main" id="{9124397C-9E86-27AF-96B0-E681FABC6975}"/>
                </a:ext>
              </a:extLst>
            </p:cNvPr>
            <p:cNvGrpSpPr/>
            <p:nvPr/>
          </p:nvGrpSpPr>
          <p:grpSpPr>
            <a:xfrm>
              <a:off x="4195280" y="3557659"/>
              <a:ext cx="25503" cy="25471"/>
              <a:chOff x="4195280" y="3557659"/>
              <a:chExt cx="25503" cy="25471"/>
            </a:xfrm>
          </p:grpSpPr>
          <p:sp>
            <p:nvSpPr>
              <p:cNvPr id="450" name="Freeform 449">
                <a:extLst>
                  <a:ext uri="{FF2B5EF4-FFF2-40B4-BE49-F238E27FC236}">
                    <a16:creationId xmlns:a16="http://schemas.microsoft.com/office/drawing/2014/main" id="{B6A935ED-E9C6-378B-A269-74351EB2FB64}"/>
                  </a:ext>
                </a:extLst>
              </p:cNvPr>
              <p:cNvSpPr/>
              <p:nvPr/>
            </p:nvSpPr>
            <p:spPr>
              <a:xfrm>
                <a:off x="4208031" y="3557659"/>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451" name="Freeform 450">
                <a:extLst>
                  <a:ext uri="{FF2B5EF4-FFF2-40B4-BE49-F238E27FC236}">
                    <a16:creationId xmlns:a16="http://schemas.microsoft.com/office/drawing/2014/main" id="{26BBFAEB-2250-45E0-3D3A-D598721EA63A}"/>
                  </a:ext>
                </a:extLst>
              </p:cNvPr>
              <p:cNvSpPr/>
              <p:nvPr/>
            </p:nvSpPr>
            <p:spPr>
              <a:xfrm>
                <a:off x="4195280" y="3570373"/>
                <a:ext cx="25503" cy="4414"/>
              </a:xfrm>
              <a:custGeom>
                <a:avLst/>
                <a:gdLst>
                  <a:gd name="connsiteX0" fmla="*/ 25503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3"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52" name="Graphic 270">
              <a:extLst>
                <a:ext uri="{FF2B5EF4-FFF2-40B4-BE49-F238E27FC236}">
                  <a16:creationId xmlns:a16="http://schemas.microsoft.com/office/drawing/2014/main" id="{6451C6D2-5188-D8D0-8E59-BE5F1566CABC}"/>
                </a:ext>
              </a:extLst>
            </p:cNvPr>
            <p:cNvGrpSpPr/>
            <p:nvPr/>
          </p:nvGrpSpPr>
          <p:grpSpPr>
            <a:xfrm>
              <a:off x="4259347" y="3557659"/>
              <a:ext cx="25503" cy="25471"/>
              <a:chOff x="4259347" y="3557659"/>
              <a:chExt cx="25503" cy="25471"/>
            </a:xfrm>
          </p:grpSpPr>
          <p:sp>
            <p:nvSpPr>
              <p:cNvPr id="453" name="Freeform 452">
                <a:extLst>
                  <a:ext uri="{FF2B5EF4-FFF2-40B4-BE49-F238E27FC236}">
                    <a16:creationId xmlns:a16="http://schemas.microsoft.com/office/drawing/2014/main" id="{BDF2D7D6-E8B5-A163-436F-1DAE7CEF4ADA}"/>
                  </a:ext>
                </a:extLst>
              </p:cNvPr>
              <p:cNvSpPr/>
              <p:nvPr/>
            </p:nvSpPr>
            <p:spPr>
              <a:xfrm>
                <a:off x="4272099" y="3557659"/>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454" name="Freeform 453">
                <a:extLst>
                  <a:ext uri="{FF2B5EF4-FFF2-40B4-BE49-F238E27FC236}">
                    <a16:creationId xmlns:a16="http://schemas.microsoft.com/office/drawing/2014/main" id="{F7B12F43-E2EB-9EC2-F199-2F1F4139C10A}"/>
                  </a:ext>
                </a:extLst>
              </p:cNvPr>
              <p:cNvSpPr/>
              <p:nvPr/>
            </p:nvSpPr>
            <p:spPr>
              <a:xfrm>
                <a:off x="4259347" y="3570373"/>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55" name="Graphic 270">
              <a:extLst>
                <a:ext uri="{FF2B5EF4-FFF2-40B4-BE49-F238E27FC236}">
                  <a16:creationId xmlns:a16="http://schemas.microsoft.com/office/drawing/2014/main" id="{AA311B13-F6F2-3391-EE1A-7C55E48E22CD}"/>
                </a:ext>
              </a:extLst>
            </p:cNvPr>
            <p:cNvGrpSpPr/>
            <p:nvPr/>
          </p:nvGrpSpPr>
          <p:grpSpPr>
            <a:xfrm>
              <a:off x="4272099" y="3557659"/>
              <a:ext cx="25503" cy="25471"/>
              <a:chOff x="4272099" y="3557659"/>
              <a:chExt cx="25503" cy="25471"/>
            </a:xfrm>
          </p:grpSpPr>
          <p:sp>
            <p:nvSpPr>
              <p:cNvPr id="456" name="Freeform 455">
                <a:extLst>
                  <a:ext uri="{FF2B5EF4-FFF2-40B4-BE49-F238E27FC236}">
                    <a16:creationId xmlns:a16="http://schemas.microsoft.com/office/drawing/2014/main" id="{5D8E8177-E078-FD4F-5046-4BFFE392EBA3}"/>
                  </a:ext>
                </a:extLst>
              </p:cNvPr>
              <p:cNvSpPr/>
              <p:nvPr/>
            </p:nvSpPr>
            <p:spPr>
              <a:xfrm>
                <a:off x="4284851" y="3557659"/>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457" name="Freeform 456">
                <a:extLst>
                  <a:ext uri="{FF2B5EF4-FFF2-40B4-BE49-F238E27FC236}">
                    <a16:creationId xmlns:a16="http://schemas.microsoft.com/office/drawing/2014/main" id="{9A9A0032-FEB5-3380-932C-351467E87307}"/>
                  </a:ext>
                </a:extLst>
              </p:cNvPr>
              <p:cNvSpPr/>
              <p:nvPr/>
            </p:nvSpPr>
            <p:spPr>
              <a:xfrm>
                <a:off x="4272099" y="3570373"/>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58" name="Graphic 270">
              <a:extLst>
                <a:ext uri="{FF2B5EF4-FFF2-40B4-BE49-F238E27FC236}">
                  <a16:creationId xmlns:a16="http://schemas.microsoft.com/office/drawing/2014/main" id="{5ED2A9F1-7B05-B235-331C-E3BBEA13600C}"/>
                </a:ext>
              </a:extLst>
            </p:cNvPr>
            <p:cNvGrpSpPr/>
            <p:nvPr/>
          </p:nvGrpSpPr>
          <p:grpSpPr>
            <a:xfrm>
              <a:off x="4294690" y="3557659"/>
              <a:ext cx="25459" cy="25471"/>
              <a:chOff x="4294690" y="3557659"/>
              <a:chExt cx="25459" cy="25471"/>
            </a:xfrm>
          </p:grpSpPr>
          <p:sp>
            <p:nvSpPr>
              <p:cNvPr id="459" name="Freeform 458">
                <a:extLst>
                  <a:ext uri="{FF2B5EF4-FFF2-40B4-BE49-F238E27FC236}">
                    <a16:creationId xmlns:a16="http://schemas.microsoft.com/office/drawing/2014/main" id="{4DE5A6F0-DA25-6FF2-C85D-E57E4393E48D}"/>
                  </a:ext>
                </a:extLst>
              </p:cNvPr>
              <p:cNvSpPr/>
              <p:nvPr/>
            </p:nvSpPr>
            <p:spPr>
              <a:xfrm>
                <a:off x="4307398" y="3557659"/>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460" name="Freeform 459">
                <a:extLst>
                  <a:ext uri="{FF2B5EF4-FFF2-40B4-BE49-F238E27FC236}">
                    <a16:creationId xmlns:a16="http://schemas.microsoft.com/office/drawing/2014/main" id="{1E4CAD83-A54A-C904-8604-78EE752D9170}"/>
                  </a:ext>
                </a:extLst>
              </p:cNvPr>
              <p:cNvSpPr/>
              <p:nvPr/>
            </p:nvSpPr>
            <p:spPr>
              <a:xfrm>
                <a:off x="4294690" y="357037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61" name="Graphic 270">
              <a:extLst>
                <a:ext uri="{FF2B5EF4-FFF2-40B4-BE49-F238E27FC236}">
                  <a16:creationId xmlns:a16="http://schemas.microsoft.com/office/drawing/2014/main" id="{2E2B0808-0741-630A-4375-22D029115206}"/>
                </a:ext>
              </a:extLst>
            </p:cNvPr>
            <p:cNvGrpSpPr/>
            <p:nvPr/>
          </p:nvGrpSpPr>
          <p:grpSpPr>
            <a:xfrm>
              <a:off x="4351478" y="3578761"/>
              <a:ext cx="25459" cy="25516"/>
              <a:chOff x="4351478" y="3578761"/>
              <a:chExt cx="25459" cy="25516"/>
            </a:xfrm>
          </p:grpSpPr>
          <p:sp>
            <p:nvSpPr>
              <p:cNvPr id="462" name="Freeform 461">
                <a:extLst>
                  <a:ext uri="{FF2B5EF4-FFF2-40B4-BE49-F238E27FC236}">
                    <a16:creationId xmlns:a16="http://schemas.microsoft.com/office/drawing/2014/main" id="{8604C48F-8770-9740-899A-DB76F9D6C22A}"/>
                  </a:ext>
                </a:extLst>
              </p:cNvPr>
              <p:cNvSpPr/>
              <p:nvPr/>
            </p:nvSpPr>
            <p:spPr>
              <a:xfrm>
                <a:off x="4364230" y="357876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63" name="Freeform 462">
                <a:extLst>
                  <a:ext uri="{FF2B5EF4-FFF2-40B4-BE49-F238E27FC236}">
                    <a16:creationId xmlns:a16="http://schemas.microsoft.com/office/drawing/2014/main" id="{0D5CA81A-B90C-3040-E066-B0F1C4F66E15}"/>
                  </a:ext>
                </a:extLst>
              </p:cNvPr>
              <p:cNvSpPr/>
              <p:nvPr/>
            </p:nvSpPr>
            <p:spPr>
              <a:xfrm>
                <a:off x="4351478" y="3591519"/>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64" name="Graphic 270">
              <a:extLst>
                <a:ext uri="{FF2B5EF4-FFF2-40B4-BE49-F238E27FC236}">
                  <a16:creationId xmlns:a16="http://schemas.microsoft.com/office/drawing/2014/main" id="{31DB99AD-D776-B59C-5055-D4AFA836B470}"/>
                </a:ext>
              </a:extLst>
            </p:cNvPr>
            <p:cNvGrpSpPr/>
            <p:nvPr/>
          </p:nvGrpSpPr>
          <p:grpSpPr>
            <a:xfrm>
              <a:off x="4358758" y="3578761"/>
              <a:ext cx="25459" cy="25516"/>
              <a:chOff x="4358758" y="3578761"/>
              <a:chExt cx="25459" cy="25516"/>
            </a:xfrm>
          </p:grpSpPr>
          <p:sp>
            <p:nvSpPr>
              <p:cNvPr id="465" name="Freeform 464">
                <a:extLst>
                  <a:ext uri="{FF2B5EF4-FFF2-40B4-BE49-F238E27FC236}">
                    <a16:creationId xmlns:a16="http://schemas.microsoft.com/office/drawing/2014/main" id="{2B9CAB30-079E-B9BB-C21C-108889145C47}"/>
                  </a:ext>
                </a:extLst>
              </p:cNvPr>
              <p:cNvSpPr/>
              <p:nvPr/>
            </p:nvSpPr>
            <p:spPr>
              <a:xfrm>
                <a:off x="4371510" y="357876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66" name="Freeform 465">
                <a:extLst>
                  <a:ext uri="{FF2B5EF4-FFF2-40B4-BE49-F238E27FC236}">
                    <a16:creationId xmlns:a16="http://schemas.microsoft.com/office/drawing/2014/main" id="{1467E45C-54C7-E4E5-5BB1-5DD862B6522C}"/>
                  </a:ext>
                </a:extLst>
              </p:cNvPr>
              <p:cNvSpPr/>
              <p:nvPr/>
            </p:nvSpPr>
            <p:spPr>
              <a:xfrm>
                <a:off x="4358758" y="3591519"/>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67" name="Graphic 270">
              <a:extLst>
                <a:ext uri="{FF2B5EF4-FFF2-40B4-BE49-F238E27FC236}">
                  <a16:creationId xmlns:a16="http://schemas.microsoft.com/office/drawing/2014/main" id="{30FA891E-6B4F-3D1D-B286-E028CD0C69A1}"/>
                </a:ext>
              </a:extLst>
            </p:cNvPr>
            <p:cNvGrpSpPr/>
            <p:nvPr/>
          </p:nvGrpSpPr>
          <p:grpSpPr>
            <a:xfrm>
              <a:off x="4388233" y="3578761"/>
              <a:ext cx="25503" cy="25516"/>
              <a:chOff x="4388233" y="3578761"/>
              <a:chExt cx="25503" cy="25516"/>
            </a:xfrm>
          </p:grpSpPr>
          <p:sp>
            <p:nvSpPr>
              <p:cNvPr id="468" name="Freeform 467">
                <a:extLst>
                  <a:ext uri="{FF2B5EF4-FFF2-40B4-BE49-F238E27FC236}">
                    <a16:creationId xmlns:a16="http://schemas.microsoft.com/office/drawing/2014/main" id="{53A17731-E805-533E-F4F8-78BA60B31E7D}"/>
                  </a:ext>
                </a:extLst>
              </p:cNvPr>
              <p:cNvSpPr/>
              <p:nvPr/>
            </p:nvSpPr>
            <p:spPr>
              <a:xfrm>
                <a:off x="4400985" y="357876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69" name="Freeform 468">
                <a:extLst>
                  <a:ext uri="{FF2B5EF4-FFF2-40B4-BE49-F238E27FC236}">
                    <a16:creationId xmlns:a16="http://schemas.microsoft.com/office/drawing/2014/main" id="{7E2AFEC2-4CDF-A23A-44B6-2E48D744E9D9}"/>
                  </a:ext>
                </a:extLst>
              </p:cNvPr>
              <p:cNvSpPr/>
              <p:nvPr/>
            </p:nvSpPr>
            <p:spPr>
              <a:xfrm>
                <a:off x="4388233" y="3591519"/>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70" name="Graphic 270">
              <a:extLst>
                <a:ext uri="{FF2B5EF4-FFF2-40B4-BE49-F238E27FC236}">
                  <a16:creationId xmlns:a16="http://schemas.microsoft.com/office/drawing/2014/main" id="{BC9FEFE0-7F07-E36F-4517-2EECD241FA71}"/>
                </a:ext>
              </a:extLst>
            </p:cNvPr>
            <p:cNvGrpSpPr/>
            <p:nvPr/>
          </p:nvGrpSpPr>
          <p:grpSpPr>
            <a:xfrm>
              <a:off x="4371510" y="3578761"/>
              <a:ext cx="25459" cy="25516"/>
              <a:chOff x="4371510" y="3578761"/>
              <a:chExt cx="25459" cy="25516"/>
            </a:xfrm>
          </p:grpSpPr>
          <p:sp>
            <p:nvSpPr>
              <p:cNvPr id="471" name="Freeform 470">
                <a:extLst>
                  <a:ext uri="{FF2B5EF4-FFF2-40B4-BE49-F238E27FC236}">
                    <a16:creationId xmlns:a16="http://schemas.microsoft.com/office/drawing/2014/main" id="{4CE46FFC-0C2E-E4AF-AC10-83DDC4F7964B}"/>
                  </a:ext>
                </a:extLst>
              </p:cNvPr>
              <p:cNvSpPr/>
              <p:nvPr/>
            </p:nvSpPr>
            <p:spPr>
              <a:xfrm>
                <a:off x="4384218" y="357876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72" name="Freeform 471">
                <a:extLst>
                  <a:ext uri="{FF2B5EF4-FFF2-40B4-BE49-F238E27FC236}">
                    <a16:creationId xmlns:a16="http://schemas.microsoft.com/office/drawing/2014/main" id="{B7845A31-D15C-E288-A654-70EE0B9D61BF}"/>
                  </a:ext>
                </a:extLst>
              </p:cNvPr>
              <p:cNvSpPr/>
              <p:nvPr/>
            </p:nvSpPr>
            <p:spPr>
              <a:xfrm>
                <a:off x="4371510" y="3591519"/>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73" name="Graphic 270">
              <a:extLst>
                <a:ext uri="{FF2B5EF4-FFF2-40B4-BE49-F238E27FC236}">
                  <a16:creationId xmlns:a16="http://schemas.microsoft.com/office/drawing/2014/main" id="{000D7BC6-99A6-4616-5400-61B9E9DBA16E}"/>
                </a:ext>
              </a:extLst>
            </p:cNvPr>
            <p:cNvGrpSpPr/>
            <p:nvPr/>
          </p:nvGrpSpPr>
          <p:grpSpPr>
            <a:xfrm>
              <a:off x="4396969" y="3578761"/>
              <a:ext cx="25503" cy="25516"/>
              <a:chOff x="4396969" y="3578761"/>
              <a:chExt cx="25503" cy="25516"/>
            </a:xfrm>
          </p:grpSpPr>
          <p:sp>
            <p:nvSpPr>
              <p:cNvPr id="474" name="Freeform 473">
                <a:extLst>
                  <a:ext uri="{FF2B5EF4-FFF2-40B4-BE49-F238E27FC236}">
                    <a16:creationId xmlns:a16="http://schemas.microsoft.com/office/drawing/2014/main" id="{DB4B15B1-F773-FA0F-C3C8-F2D493FC6B42}"/>
                  </a:ext>
                </a:extLst>
              </p:cNvPr>
              <p:cNvSpPr/>
              <p:nvPr/>
            </p:nvSpPr>
            <p:spPr>
              <a:xfrm>
                <a:off x="4409721" y="357876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475" name="Freeform 474">
                <a:extLst>
                  <a:ext uri="{FF2B5EF4-FFF2-40B4-BE49-F238E27FC236}">
                    <a16:creationId xmlns:a16="http://schemas.microsoft.com/office/drawing/2014/main" id="{A8E86D11-1EB8-0DAC-8A34-CB911C471782}"/>
                  </a:ext>
                </a:extLst>
              </p:cNvPr>
              <p:cNvSpPr/>
              <p:nvPr/>
            </p:nvSpPr>
            <p:spPr>
              <a:xfrm>
                <a:off x="4396969" y="3591519"/>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76" name="Graphic 270">
              <a:extLst>
                <a:ext uri="{FF2B5EF4-FFF2-40B4-BE49-F238E27FC236}">
                  <a16:creationId xmlns:a16="http://schemas.microsoft.com/office/drawing/2014/main" id="{7F01CA5C-2C49-BA05-184C-08EB097A3E1F}"/>
                </a:ext>
              </a:extLst>
            </p:cNvPr>
            <p:cNvGrpSpPr/>
            <p:nvPr/>
          </p:nvGrpSpPr>
          <p:grpSpPr>
            <a:xfrm>
              <a:off x="4419075" y="3591519"/>
              <a:ext cx="25459" cy="25471"/>
              <a:chOff x="4419075" y="3591519"/>
              <a:chExt cx="25459" cy="25471"/>
            </a:xfrm>
          </p:grpSpPr>
          <p:sp>
            <p:nvSpPr>
              <p:cNvPr id="477" name="Freeform 476">
                <a:extLst>
                  <a:ext uri="{FF2B5EF4-FFF2-40B4-BE49-F238E27FC236}">
                    <a16:creationId xmlns:a16="http://schemas.microsoft.com/office/drawing/2014/main" id="{EF45AB9A-FD3B-24D9-B5B9-5A5F52682198}"/>
                  </a:ext>
                </a:extLst>
              </p:cNvPr>
              <p:cNvSpPr/>
              <p:nvPr/>
            </p:nvSpPr>
            <p:spPr>
              <a:xfrm>
                <a:off x="4431783" y="3591519"/>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478" name="Freeform 477">
                <a:extLst>
                  <a:ext uri="{FF2B5EF4-FFF2-40B4-BE49-F238E27FC236}">
                    <a16:creationId xmlns:a16="http://schemas.microsoft.com/office/drawing/2014/main" id="{7C255519-0CA7-AA16-618B-422857064D3D}"/>
                  </a:ext>
                </a:extLst>
              </p:cNvPr>
              <p:cNvSpPr/>
              <p:nvPr/>
            </p:nvSpPr>
            <p:spPr>
              <a:xfrm>
                <a:off x="4419075" y="3604277"/>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79" name="Graphic 270">
              <a:extLst>
                <a:ext uri="{FF2B5EF4-FFF2-40B4-BE49-F238E27FC236}">
                  <a16:creationId xmlns:a16="http://schemas.microsoft.com/office/drawing/2014/main" id="{D7D2AA47-4B36-15A2-3281-42CD09CB7B42}"/>
                </a:ext>
              </a:extLst>
            </p:cNvPr>
            <p:cNvGrpSpPr/>
            <p:nvPr/>
          </p:nvGrpSpPr>
          <p:grpSpPr>
            <a:xfrm>
              <a:off x="4444535" y="3591519"/>
              <a:ext cx="25503" cy="25471"/>
              <a:chOff x="4444535" y="3591519"/>
              <a:chExt cx="25503" cy="25471"/>
            </a:xfrm>
          </p:grpSpPr>
          <p:sp>
            <p:nvSpPr>
              <p:cNvPr id="480" name="Freeform 479">
                <a:extLst>
                  <a:ext uri="{FF2B5EF4-FFF2-40B4-BE49-F238E27FC236}">
                    <a16:creationId xmlns:a16="http://schemas.microsoft.com/office/drawing/2014/main" id="{63522B1F-8DF3-8A8E-160B-1ADBA2C27830}"/>
                  </a:ext>
                </a:extLst>
              </p:cNvPr>
              <p:cNvSpPr/>
              <p:nvPr/>
            </p:nvSpPr>
            <p:spPr>
              <a:xfrm>
                <a:off x="4457287" y="3591519"/>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481" name="Freeform 480">
                <a:extLst>
                  <a:ext uri="{FF2B5EF4-FFF2-40B4-BE49-F238E27FC236}">
                    <a16:creationId xmlns:a16="http://schemas.microsoft.com/office/drawing/2014/main" id="{E1966DEB-BC40-39F9-1BEE-B90A9DE0EEDE}"/>
                  </a:ext>
                </a:extLst>
              </p:cNvPr>
              <p:cNvSpPr/>
              <p:nvPr/>
            </p:nvSpPr>
            <p:spPr>
              <a:xfrm>
                <a:off x="4444535" y="3604277"/>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82" name="Graphic 270">
              <a:extLst>
                <a:ext uri="{FF2B5EF4-FFF2-40B4-BE49-F238E27FC236}">
                  <a16:creationId xmlns:a16="http://schemas.microsoft.com/office/drawing/2014/main" id="{0D294E84-345D-ABD5-D2D3-B0AE11ADDAD6}"/>
                </a:ext>
              </a:extLst>
            </p:cNvPr>
            <p:cNvGrpSpPr/>
            <p:nvPr/>
          </p:nvGrpSpPr>
          <p:grpSpPr>
            <a:xfrm>
              <a:off x="4455081" y="3591519"/>
              <a:ext cx="25503" cy="25471"/>
              <a:chOff x="4455081" y="3591519"/>
              <a:chExt cx="25503" cy="25471"/>
            </a:xfrm>
          </p:grpSpPr>
          <p:sp>
            <p:nvSpPr>
              <p:cNvPr id="483" name="Freeform 482">
                <a:extLst>
                  <a:ext uri="{FF2B5EF4-FFF2-40B4-BE49-F238E27FC236}">
                    <a16:creationId xmlns:a16="http://schemas.microsoft.com/office/drawing/2014/main" id="{E15606BD-CB61-62C9-8BD5-B92DB685606A}"/>
                  </a:ext>
                </a:extLst>
              </p:cNvPr>
              <p:cNvSpPr/>
              <p:nvPr/>
            </p:nvSpPr>
            <p:spPr>
              <a:xfrm>
                <a:off x="4467832" y="3591519"/>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484" name="Freeform 483">
                <a:extLst>
                  <a:ext uri="{FF2B5EF4-FFF2-40B4-BE49-F238E27FC236}">
                    <a16:creationId xmlns:a16="http://schemas.microsoft.com/office/drawing/2014/main" id="{60F5DD94-59A2-761A-52F4-F0C51CEF571D}"/>
                  </a:ext>
                </a:extLst>
              </p:cNvPr>
              <p:cNvSpPr/>
              <p:nvPr/>
            </p:nvSpPr>
            <p:spPr>
              <a:xfrm>
                <a:off x="4455081" y="3604277"/>
                <a:ext cx="25503" cy="4414"/>
              </a:xfrm>
              <a:custGeom>
                <a:avLst/>
                <a:gdLst>
                  <a:gd name="connsiteX0" fmla="*/ 25503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3"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85" name="Graphic 270">
              <a:extLst>
                <a:ext uri="{FF2B5EF4-FFF2-40B4-BE49-F238E27FC236}">
                  <a16:creationId xmlns:a16="http://schemas.microsoft.com/office/drawing/2014/main" id="{0049C054-5B1A-F01A-CA73-43AA6876F9F8}"/>
                </a:ext>
              </a:extLst>
            </p:cNvPr>
            <p:cNvGrpSpPr/>
            <p:nvPr/>
          </p:nvGrpSpPr>
          <p:grpSpPr>
            <a:xfrm>
              <a:off x="4467832" y="3591519"/>
              <a:ext cx="25503" cy="25471"/>
              <a:chOff x="4467832" y="3591519"/>
              <a:chExt cx="25503" cy="25471"/>
            </a:xfrm>
          </p:grpSpPr>
          <p:sp>
            <p:nvSpPr>
              <p:cNvPr id="486" name="Freeform 485">
                <a:extLst>
                  <a:ext uri="{FF2B5EF4-FFF2-40B4-BE49-F238E27FC236}">
                    <a16:creationId xmlns:a16="http://schemas.microsoft.com/office/drawing/2014/main" id="{7F7B797E-96A5-B169-D853-7AA8882BF2FC}"/>
                  </a:ext>
                </a:extLst>
              </p:cNvPr>
              <p:cNvSpPr/>
              <p:nvPr/>
            </p:nvSpPr>
            <p:spPr>
              <a:xfrm>
                <a:off x="4480584" y="3591519"/>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487" name="Freeform 486">
                <a:extLst>
                  <a:ext uri="{FF2B5EF4-FFF2-40B4-BE49-F238E27FC236}">
                    <a16:creationId xmlns:a16="http://schemas.microsoft.com/office/drawing/2014/main" id="{C0CE2209-8B46-7A0A-D695-AA5116942884}"/>
                  </a:ext>
                </a:extLst>
              </p:cNvPr>
              <p:cNvSpPr/>
              <p:nvPr/>
            </p:nvSpPr>
            <p:spPr>
              <a:xfrm>
                <a:off x="4467832" y="3604277"/>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88" name="Graphic 270">
              <a:extLst>
                <a:ext uri="{FF2B5EF4-FFF2-40B4-BE49-F238E27FC236}">
                  <a16:creationId xmlns:a16="http://schemas.microsoft.com/office/drawing/2014/main" id="{76697F4A-F7D2-C8E8-741F-55D33D9BA4B3}"/>
                </a:ext>
              </a:extLst>
            </p:cNvPr>
            <p:cNvGrpSpPr/>
            <p:nvPr/>
          </p:nvGrpSpPr>
          <p:grpSpPr>
            <a:xfrm>
              <a:off x="4499734" y="3591519"/>
              <a:ext cx="25503" cy="25471"/>
              <a:chOff x="4499734" y="3591519"/>
              <a:chExt cx="25503" cy="25471"/>
            </a:xfrm>
          </p:grpSpPr>
          <p:sp>
            <p:nvSpPr>
              <p:cNvPr id="489" name="Freeform 488">
                <a:extLst>
                  <a:ext uri="{FF2B5EF4-FFF2-40B4-BE49-F238E27FC236}">
                    <a16:creationId xmlns:a16="http://schemas.microsoft.com/office/drawing/2014/main" id="{0D3E2BFD-28FD-013A-8949-EA0A9DC93EF5}"/>
                  </a:ext>
                </a:extLst>
              </p:cNvPr>
              <p:cNvSpPr/>
              <p:nvPr/>
            </p:nvSpPr>
            <p:spPr>
              <a:xfrm>
                <a:off x="4512486" y="3591519"/>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490" name="Freeform 489">
                <a:extLst>
                  <a:ext uri="{FF2B5EF4-FFF2-40B4-BE49-F238E27FC236}">
                    <a16:creationId xmlns:a16="http://schemas.microsoft.com/office/drawing/2014/main" id="{D0D96B15-EA61-9DF1-029D-727864DFFF8E}"/>
                  </a:ext>
                </a:extLst>
              </p:cNvPr>
              <p:cNvSpPr/>
              <p:nvPr/>
            </p:nvSpPr>
            <p:spPr>
              <a:xfrm>
                <a:off x="4499734" y="3604277"/>
                <a:ext cx="25503" cy="4414"/>
              </a:xfrm>
              <a:custGeom>
                <a:avLst/>
                <a:gdLst>
                  <a:gd name="connsiteX0" fmla="*/ 25503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3"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91" name="Graphic 270">
              <a:extLst>
                <a:ext uri="{FF2B5EF4-FFF2-40B4-BE49-F238E27FC236}">
                  <a16:creationId xmlns:a16="http://schemas.microsoft.com/office/drawing/2014/main" id="{8005042C-B72A-1FA0-AC64-D02CB274ED88}"/>
                </a:ext>
              </a:extLst>
            </p:cNvPr>
            <p:cNvGrpSpPr/>
            <p:nvPr/>
          </p:nvGrpSpPr>
          <p:grpSpPr>
            <a:xfrm>
              <a:off x="4512486" y="3591519"/>
              <a:ext cx="25503" cy="25471"/>
              <a:chOff x="4512486" y="3591519"/>
              <a:chExt cx="25503" cy="25471"/>
            </a:xfrm>
          </p:grpSpPr>
          <p:sp>
            <p:nvSpPr>
              <p:cNvPr id="492" name="Freeform 491">
                <a:extLst>
                  <a:ext uri="{FF2B5EF4-FFF2-40B4-BE49-F238E27FC236}">
                    <a16:creationId xmlns:a16="http://schemas.microsoft.com/office/drawing/2014/main" id="{99B12CC2-0539-CADE-95EB-759470813BCB}"/>
                  </a:ext>
                </a:extLst>
              </p:cNvPr>
              <p:cNvSpPr/>
              <p:nvPr/>
            </p:nvSpPr>
            <p:spPr>
              <a:xfrm>
                <a:off x="4525237" y="3591519"/>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493" name="Freeform 492">
                <a:extLst>
                  <a:ext uri="{FF2B5EF4-FFF2-40B4-BE49-F238E27FC236}">
                    <a16:creationId xmlns:a16="http://schemas.microsoft.com/office/drawing/2014/main" id="{BDE731FF-B793-F1CB-5D6F-44E344146F88}"/>
                  </a:ext>
                </a:extLst>
              </p:cNvPr>
              <p:cNvSpPr/>
              <p:nvPr/>
            </p:nvSpPr>
            <p:spPr>
              <a:xfrm>
                <a:off x="4512486" y="3604277"/>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94" name="Graphic 270">
              <a:extLst>
                <a:ext uri="{FF2B5EF4-FFF2-40B4-BE49-F238E27FC236}">
                  <a16:creationId xmlns:a16="http://schemas.microsoft.com/office/drawing/2014/main" id="{DCCFD473-635F-7993-115A-C93F25F64499}"/>
                </a:ext>
              </a:extLst>
            </p:cNvPr>
            <p:cNvGrpSpPr/>
            <p:nvPr/>
          </p:nvGrpSpPr>
          <p:grpSpPr>
            <a:xfrm>
              <a:off x="4480584" y="3591519"/>
              <a:ext cx="25459" cy="25471"/>
              <a:chOff x="4480584" y="3591519"/>
              <a:chExt cx="25459" cy="25471"/>
            </a:xfrm>
          </p:grpSpPr>
          <p:sp>
            <p:nvSpPr>
              <p:cNvPr id="495" name="Freeform 494">
                <a:extLst>
                  <a:ext uri="{FF2B5EF4-FFF2-40B4-BE49-F238E27FC236}">
                    <a16:creationId xmlns:a16="http://schemas.microsoft.com/office/drawing/2014/main" id="{A35554D6-392E-468A-764F-3D66386BE7FD}"/>
                  </a:ext>
                </a:extLst>
              </p:cNvPr>
              <p:cNvSpPr/>
              <p:nvPr/>
            </p:nvSpPr>
            <p:spPr>
              <a:xfrm>
                <a:off x="4493336" y="3591519"/>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496" name="Freeform 495">
                <a:extLst>
                  <a:ext uri="{FF2B5EF4-FFF2-40B4-BE49-F238E27FC236}">
                    <a16:creationId xmlns:a16="http://schemas.microsoft.com/office/drawing/2014/main" id="{B8C26688-0588-C7FA-E9BA-EDD008B48000}"/>
                  </a:ext>
                </a:extLst>
              </p:cNvPr>
              <p:cNvSpPr/>
              <p:nvPr/>
            </p:nvSpPr>
            <p:spPr>
              <a:xfrm>
                <a:off x="4480584" y="3604277"/>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97" name="Graphic 270">
              <a:extLst>
                <a:ext uri="{FF2B5EF4-FFF2-40B4-BE49-F238E27FC236}">
                  <a16:creationId xmlns:a16="http://schemas.microsoft.com/office/drawing/2014/main" id="{1415DF39-B632-FD16-D6E4-A0789EEBE3C0}"/>
                </a:ext>
              </a:extLst>
            </p:cNvPr>
            <p:cNvGrpSpPr/>
            <p:nvPr/>
          </p:nvGrpSpPr>
          <p:grpSpPr>
            <a:xfrm>
              <a:off x="4530312" y="3591519"/>
              <a:ext cx="25503" cy="25471"/>
              <a:chOff x="4530312" y="3591519"/>
              <a:chExt cx="25503" cy="25471"/>
            </a:xfrm>
          </p:grpSpPr>
          <p:sp>
            <p:nvSpPr>
              <p:cNvPr id="498" name="Freeform 497">
                <a:extLst>
                  <a:ext uri="{FF2B5EF4-FFF2-40B4-BE49-F238E27FC236}">
                    <a16:creationId xmlns:a16="http://schemas.microsoft.com/office/drawing/2014/main" id="{A3189BA7-C012-C2CC-98D1-E91AED1958F8}"/>
                  </a:ext>
                </a:extLst>
              </p:cNvPr>
              <p:cNvSpPr/>
              <p:nvPr/>
            </p:nvSpPr>
            <p:spPr>
              <a:xfrm>
                <a:off x="4543063" y="3591519"/>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499" name="Freeform 498">
                <a:extLst>
                  <a:ext uri="{FF2B5EF4-FFF2-40B4-BE49-F238E27FC236}">
                    <a16:creationId xmlns:a16="http://schemas.microsoft.com/office/drawing/2014/main" id="{2AB5DFCD-B07D-5197-C225-AAC25917C8C8}"/>
                  </a:ext>
                </a:extLst>
              </p:cNvPr>
              <p:cNvSpPr/>
              <p:nvPr/>
            </p:nvSpPr>
            <p:spPr>
              <a:xfrm>
                <a:off x="4530312" y="3604277"/>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00" name="Graphic 270">
              <a:extLst>
                <a:ext uri="{FF2B5EF4-FFF2-40B4-BE49-F238E27FC236}">
                  <a16:creationId xmlns:a16="http://schemas.microsoft.com/office/drawing/2014/main" id="{11584E37-66BD-F5AD-0282-6E376B430701}"/>
                </a:ext>
              </a:extLst>
            </p:cNvPr>
            <p:cNvGrpSpPr/>
            <p:nvPr/>
          </p:nvGrpSpPr>
          <p:grpSpPr>
            <a:xfrm>
              <a:off x="4543063" y="3614827"/>
              <a:ext cx="25503" cy="25516"/>
              <a:chOff x="4543063" y="3614827"/>
              <a:chExt cx="25503" cy="25516"/>
            </a:xfrm>
          </p:grpSpPr>
          <p:sp>
            <p:nvSpPr>
              <p:cNvPr id="501" name="Freeform 500">
                <a:extLst>
                  <a:ext uri="{FF2B5EF4-FFF2-40B4-BE49-F238E27FC236}">
                    <a16:creationId xmlns:a16="http://schemas.microsoft.com/office/drawing/2014/main" id="{5E8096B2-1D29-1B5D-0344-117CEB8BCA69}"/>
                  </a:ext>
                </a:extLst>
              </p:cNvPr>
              <p:cNvSpPr/>
              <p:nvPr/>
            </p:nvSpPr>
            <p:spPr>
              <a:xfrm>
                <a:off x="4555815" y="361482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502" name="Freeform 501">
                <a:extLst>
                  <a:ext uri="{FF2B5EF4-FFF2-40B4-BE49-F238E27FC236}">
                    <a16:creationId xmlns:a16="http://schemas.microsoft.com/office/drawing/2014/main" id="{15B2FE2D-505D-3F34-10EA-858B4DA0830D}"/>
                  </a:ext>
                </a:extLst>
              </p:cNvPr>
              <p:cNvSpPr/>
              <p:nvPr/>
            </p:nvSpPr>
            <p:spPr>
              <a:xfrm>
                <a:off x="4543063" y="3627585"/>
                <a:ext cx="25503" cy="4414"/>
              </a:xfrm>
              <a:custGeom>
                <a:avLst/>
                <a:gdLst>
                  <a:gd name="connsiteX0" fmla="*/ 25503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3"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03" name="Graphic 270">
              <a:extLst>
                <a:ext uri="{FF2B5EF4-FFF2-40B4-BE49-F238E27FC236}">
                  <a16:creationId xmlns:a16="http://schemas.microsoft.com/office/drawing/2014/main" id="{63291BCF-570B-E794-6FA1-EC27DE501645}"/>
                </a:ext>
              </a:extLst>
            </p:cNvPr>
            <p:cNvGrpSpPr/>
            <p:nvPr/>
          </p:nvGrpSpPr>
          <p:grpSpPr>
            <a:xfrm>
              <a:off x="4550697" y="3614827"/>
              <a:ext cx="25503" cy="25516"/>
              <a:chOff x="4550697" y="3614827"/>
              <a:chExt cx="25503" cy="25516"/>
            </a:xfrm>
          </p:grpSpPr>
          <p:sp>
            <p:nvSpPr>
              <p:cNvPr id="504" name="Freeform 503">
                <a:extLst>
                  <a:ext uri="{FF2B5EF4-FFF2-40B4-BE49-F238E27FC236}">
                    <a16:creationId xmlns:a16="http://schemas.microsoft.com/office/drawing/2014/main" id="{689E5B1D-FBB0-9C0C-0EC5-AA5C6023F992}"/>
                  </a:ext>
                </a:extLst>
              </p:cNvPr>
              <p:cNvSpPr/>
              <p:nvPr/>
            </p:nvSpPr>
            <p:spPr>
              <a:xfrm>
                <a:off x="4563449" y="361482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505" name="Freeform 504">
                <a:extLst>
                  <a:ext uri="{FF2B5EF4-FFF2-40B4-BE49-F238E27FC236}">
                    <a16:creationId xmlns:a16="http://schemas.microsoft.com/office/drawing/2014/main" id="{D8C5CA5E-1E17-E145-AEB6-50863228431B}"/>
                  </a:ext>
                </a:extLst>
              </p:cNvPr>
              <p:cNvSpPr/>
              <p:nvPr/>
            </p:nvSpPr>
            <p:spPr>
              <a:xfrm>
                <a:off x="4550697" y="3627585"/>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06" name="Graphic 270">
              <a:extLst>
                <a:ext uri="{FF2B5EF4-FFF2-40B4-BE49-F238E27FC236}">
                  <a16:creationId xmlns:a16="http://schemas.microsoft.com/office/drawing/2014/main" id="{A29451EF-10E8-B677-975F-8CCEA48D6674}"/>
                </a:ext>
              </a:extLst>
            </p:cNvPr>
            <p:cNvGrpSpPr/>
            <p:nvPr/>
          </p:nvGrpSpPr>
          <p:grpSpPr>
            <a:xfrm>
              <a:off x="4571567" y="3614827"/>
              <a:ext cx="25503" cy="25516"/>
              <a:chOff x="4571567" y="3614827"/>
              <a:chExt cx="25503" cy="25516"/>
            </a:xfrm>
          </p:grpSpPr>
          <p:sp>
            <p:nvSpPr>
              <p:cNvPr id="507" name="Freeform 506">
                <a:extLst>
                  <a:ext uri="{FF2B5EF4-FFF2-40B4-BE49-F238E27FC236}">
                    <a16:creationId xmlns:a16="http://schemas.microsoft.com/office/drawing/2014/main" id="{53E2E81F-E9A5-38AD-1D55-0E54A7BDADF6}"/>
                  </a:ext>
                </a:extLst>
              </p:cNvPr>
              <p:cNvSpPr/>
              <p:nvPr/>
            </p:nvSpPr>
            <p:spPr>
              <a:xfrm>
                <a:off x="4584319" y="361482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508" name="Freeform 507">
                <a:extLst>
                  <a:ext uri="{FF2B5EF4-FFF2-40B4-BE49-F238E27FC236}">
                    <a16:creationId xmlns:a16="http://schemas.microsoft.com/office/drawing/2014/main" id="{8E8CB1EC-2DC4-23CA-0440-F0F840036EA8}"/>
                  </a:ext>
                </a:extLst>
              </p:cNvPr>
              <p:cNvSpPr/>
              <p:nvPr/>
            </p:nvSpPr>
            <p:spPr>
              <a:xfrm>
                <a:off x="4571567" y="3627585"/>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09" name="Graphic 270">
              <a:extLst>
                <a:ext uri="{FF2B5EF4-FFF2-40B4-BE49-F238E27FC236}">
                  <a16:creationId xmlns:a16="http://schemas.microsoft.com/office/drawing/2014/main" id="{E86FC6CD-6A76-61D7-0F48-DD7157C75486}"/>
                </a:ext>
              </a:extLst>
            </p:cNvPr>
            <p:cNvGrpSpPr/>
            <p:nvPr/>
          </p:nvGrpSpPr>
          <p:grpSpPr>
            <a:xfrm>
              <a:off x="4594423" y="3614827"/>
              <a:ext cx="25459" cy="25516"/>
              <a:chOff x="4594423" y="3614827"/>
              <a:chExt cx="25459" cy="25516"/>
            </a:xfrm>
          </p:grpSpPr>
          <p:sp>
            <p:nvSpPr>
              <p:cNvPr id="510" name="Freeform 509">
                <a:extLst>
                  <a:ext uri="{FF2B5EF4-FFF2-40B4-BE49-F238E27FC236}">
                    <a16:creationId xmlns:a16="http://schemas.microsoft.com/office/drawing/2014/main" id="{99AB1176-A727-EB5A-A3AF-A2CA3F9729F7}"/>
                  </a:ext>
                </a:extLst>
              </p:cNvPr>
              <p:cNvSpPr/>
              <p:nvPr/>
            </p:nvSpPr>
            <p:spPr>
              <a:xfrm>
                <a:off x="4607131" y="361482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511" name="Freeform 510">
                <a:extLst>
                  <a:ext uri="{FF2B5EF4-FFF2-40B4-BE49-F238E27FC236}">
                    <a16:creationId xmlns:a16="http://schemas.microsoft.com/office/drawing/2014/main" id="{D72D7477-C93A-366D-E4DD-113275D9B5B1}"/>
                  </a:ext>
                </a:extLst>
              </p:cNvPr>
              <p:cNvSpPr/>
              <p:nvPr/>
            </p:nvSpPr>
            <p:spPr>
              <a:xfrm>
                <a:off x="4594423" y="362758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12" name="Graphic 270">
              <a:extLst>
                <a:ext uri="{FF2B5EF4-FFF2-40B4-BE49-F238E27FC236}">
                  <a16:creationId xmlns:a16="http://schemas.microsoft.com/office/drawing/2014/main" id="{A6163594-7440-61B5-E746-C96694A88F64}"/>
                </a:ext>
              </a:extLst>
            </p:cNvPr>
            <p:cNvGrpSpPr/>
            <p:nvPr/>
          </p:nvGrpSpPr>
          <p:grpSpPr>
            <a:xfrm>
              <a:off x="4610926" y="3614827"/>
              <a:ext cx="25459" cy="25516"/>
              <a:chOff x="4610926" y="3614827"/>
              <a:chExt cx="25459" cy="25516"/>
            </a:xfrm>
          </p:grpSpPr>
          <p:sp>
            <p:nvSpPr>
              <p:cNvPr id="513" name="Freeform 512">
                <a:extLst>
                  <a:ext uri="{FF2B5EF4-FFF2-40B4-BE49-F238E27FC236}">
                    <a16:creationId xmlns:a16="http://schemas.microsoft.com/office/drawing/2014/main" id="{BD04B96F-FB5E-E9AD-524B-D1D0451334FF}"/>
                  </a:ext>
                </a:extLst>
              </p:cNvPr>
              <p:cNvSpPr/>
              <p:nvPr/>
            </p:nvSpPr>
            <p:spPr>
              <a:xfrm>
                <a:off x="4623633" y="361482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514" name="Freeform 513">
                <a:extLst>
                  <a:ext uri="{FF2B5EF4-FFF2-40B4-BE49-F238E27FC236}">
                    <a16:creationId xmlns:a16="http://schemas.microsoft.com/office/drawing/2014/main" id="{7D7D53CB-F744-AB46-CE56-81DB84EB78BF}"/>
                  </a:ext>
                </a:extLst>
              </p:cNvPr>
              <p:cNvSpPr/>
              <p:nvPr/>
            </p:nvSpPr>
            <p:spPr>
              <a:xfrm>
                <a:off x="4610926" y="362758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15" name="Graphic 270">
              <a:extLst>
                <a:ext uri="{FF2B5EF4-FFF2-40B4-BE49-F238E27FC236}">
                  <a16:creationId xmlns:a16="http://schemas.microsoft.com/office/drawing/2014/main" id="{74CA53EF-BEB0-EF1F-CF3B-14FB962F3402}"/>
                </a:ext>
              </a:extLst>
            </p:cNvPr>
            <p:cNvGrpSpPr/>
            <p:nvPr/>
          </p:nvGrpSpPr>
          <p:grpSpPr>
            <a:xfrm>
              <a:off x="4623633" y="3614827"/>
              <a:ext cx="25503" cy="25516"/>
              <a:chOff x="4623633" y="3614827"/>
              <a:chExt cx="25503" cy="25516"/>
            </a:xfrm>
          </p:grpSpPr>
          <p:sp>
            <p:nvSpPr>
              <p:cNvPr id="516" name="Freeform 515">
                <a:extLst>
                  <a:ext uri="{FF2B5EF4-FFF2-40B4-BE49-F238E27FC236}">
                    <a16:creationId xmlns:a16="http://schemas.microsoft.com/office/drawing/2014/main" id="{1105764B-E295-DEB7-D26B-BE614341D19D}"/>
                  </a:ext>
                </a:extLst>
              </p:cNvPr>
              <p:cNvSpPr/>
              <p:nvPr/>
            </p:nvSpPr>
            <p:spPr>
              <a:xfrm>
                <a:off x="4636385" y="361482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517" name="Freeform 516">
                <a:extLst>
                  <a:ext uri="{FF2B5EF4-FFF2-40B4-BE49-F238E27FC236}">
                    <a16:creationId xmlns:a16="http://schemas.microsoft.com/office/drawing/2014/main" id="{5652F563-ECA9-7233-672E-9BD3F0BFE461}"/>
                  </a:ext>
                </a:extLst>
              </p:cNvPr>
              <p:cNvSpPr/>
              <p:nvPr/>
            </p:nvSpPr>
            <p:spPr>
              <a:xfrm>
                <a:off x="4623633" y="3627585"/>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18" name="Graphic 270">
              <a:extLst>
                <a:ext uri="{FF2B5EF4-FFF2-40B4-BE49-F238E27FC236}">
                  <a16:creationId xmlns:a16="http://schemas.microsoft.com/office/drawing/2014/main" id="{E875E730-EC80-D79A-C6F1-B570A82203DE}"/>
                </a:ext>
              </a:extLst>
            </p:cNvPr>
            <p:cNvGrpSpPr/>
            <p:nvPr/>
          </p:nvGrpSpPr>
          <p:grpSpPr>
            <a:xfrm>
              <a:off x="4656550" y="3614827"/>
              <a:ext cx="25459" cy="25516"/>
              <a:chOff x="4656550" y="3614827"/>
              <a:chExt cx="25459" cy="25516"/>
            </a:xfrm>
          </p:grpSpPr>
          <p:sp>
            <p:nvSpPr>
              <p:cNvPr id="519" name="Freeform 518">
                <a:extLst>
                  <a:ext uri="{FF2B5EF4-FFF2-40B4-BE49-F238E27FC236}">
                    <a16:creationId xmlns:a16="http://schemas.microsoft.com/office/drawing/2014/main" id="{89997208-C503-10A2-0327-C4988C397D9C}"/>
                  </a:ext>
                </a:extLst>
              </p:cNvPr>
              <p:cNvSpPr/>
              <p:nvPr/>
            </p:nvSpPr>
            <p:spPr>
              <a:xfrm>
                <a:off x="4669257" y="361482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520" name="Freeform 519">
                <a:extLst>
                  <a:ext uri="{FF2B5EF4-FFF2-40B4-BE49-F238E27FC236}">
                    <a16:creationId xmlns:a16="http://schemas.microsoft.com/office/drawing/2014/main" id="{89E636B8-FBE8-A467-9A22-67EAD3DD4015}"/>
                  </a:ext>
                </a:extLst>
              </p:cNvPr>
              <p:cNvSpPr/>
              <p:nvPr/>
            </p:nvSpPr>
            <p:spPr>
              <a:xfrm>
                <a:off x="4656550" y="362758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21" name="Graphic 270">
              <a:extLst>
                <a:ext uri="{FF2B5EF4-FFF2-40B4-BE49-F238E27FC236}">
                  <a16:creationId xmlns:a16="http://schemas.microsoft.com/office/drawing/2014/main" id="{714EEE21-77C1-4F98-BFD6-729EE374EC19}"/>
                </a:ext>
              </a:extLst>
            </p:cNvPr>
            <p:cNvGrpSpPr/>
            <p:nvPr/>
          </p:nvGrpSpPr>
          <p:grpSpPr>
            <a:xfrm>
              <a:off x="4707513" y="3636194"/>
              <a:ext cx="25459" cy="25516"/>
              <a:chOff x="4707513" y="3636194"/>
              <a:chExt cx="25459" cy="25516"/>
            </a:xfrm>
          </p:grpSpPr>
          <p:sp>
            <p:nvSpPr>
              <p:cNvPr id="522" name="Freeform 521">
                <a:extLst>
                  <a:ext uri="{FF2B5EF4-FFF2-40B4-BE49-F238E27FC236}">
                    <a16:creationId xmlns:a16="http://schemas.microsoft.com/office/drawing/2014/main" id="{E128149B-BE24-7E7E-6AD0-4C08D46C6C88}"/>
                  </a:ext>
                </a:extLst>
              </p:cNvPr>
              <p:cNvSpPr/>
              <p:nvPr/>
            </p:nvSpPr>
            <p:spPr>
              <a:xfrm>
                <a:off x="4720220" y="36361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523" name="Freeform 522">
                <a:extLst>
                  <a:ext uri="{FF2B5EF4-FFF2-40B4-BE49-F238E27FC236}">
                    <a16:creationId xmlns:a16="http://schemas.microsoft.com/office/drawing/2014/main" id="{83AE5915-2A94-9C60-B38A-E3E1688F694D}"/>
                  </a:ext>
                </a:extLst>
              </p:cNvPr>
              <p:cNvSpPr/>
              <p:nvPr/>
            </p:nvSpPr>
            <p:spPr>
              <a:xfrm>
                <a:off x="4707513" y="364895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24" name="Graphic 270">
              <a:extLst>
                <a:ext uri="{FF2B5EF4-FFF2-40B4-BE49-F238E27FC236}">
                  <a16:creationId xmlns:a16="http://schemas.microsoft.com/office/drawing/2014/main" id="{F4FEF5A2-33CF-DA33-06B6-01E268B130A4}"/>
                </a:ext>
              </a:extLst>
            </p:cNvPr>
            <p:cNvGrpSpPr/>
            <p:nvPr/>
          </p:nvGrpSpPr>
          <p:grpSpPr>
            <a:xfrm>
              <a:off x="4726927" y="3636194"/>
              <a:ext cx="25459" cy="25516"/>
              <a:chOff x="4726927" y="3636194"/>
              <a:chExt cx="25459" cy="25516"/>
            </a:xfrm>
          </p:grpSpPr>
          <p:sp>
            <p:nvSpPr>
              <p:cNvPr id="525" name="Freeform 524">
                <a:extLst>
                  <a:ext uri="{FF2B5EF4-FFF2-40B4-BE49-F238E27FC236}">
                    <a16:creationId xmlns:a16="http://schemas.microsoft.com/office/drawing/2014/main" id="{B524A3A5-4369-5F88-8515-494B46E8A6B0}"/>
                  </a:ext>
                </a:extLst>
              </p:cNvPr>
              <p:cNvSpPr/>
              <p:nvPr/>
            </p:nvSpPr>
            <p:spPr>
              <a:xfrm>
                <a:off x="4739635" y="36361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526" name="Freeform 525">
                <a:extLst>
                  <a:ext uri="{FF2B5EF4-FFF2-40B4-BE49-F238E27FC236}">
                    <a16:creationId xmlns:a16="http://schemas.microsoft.com/office/drawing/2014/main" id="{64B20684-F8D3-E01C-61DB-1EBC87CFE4E4}"/>
                  </a:ext>
                </a:extLst>
              </p:cNvPr>
              <p:cNvSpPr/>
              <p:nvPr/>
            </p:nvSpPr>
            <p:spPr>
              <a:xfrm>
                <a:off x="4726927" y="364895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27" name="Graphic 270">
              <a:extLst>
                <a:ext uri="{FF2B5EF4-FFF2-40B4-BE49-F238E27FC236}">
                  <a16:creationId xmlns:a16="http://schemas.microsoft.com/office/drawing/2014/main" id="{9EF17A5B-4854-FB4A-85C4-33243A046368}"/>
                </a:ext>
              </a:extLst>
            </p:cNvPr>
            <p:cNvGrpSpPr/>
            <p:nvPr/>
          </p:nvGrpSpPr>
          <p:grpSpPr>
            <a:xfrm>
              <a:off x="4757990" y="3636194"/>
              <a:ext cx="25459" cy="25516"/>
              <a:chOff x="4757990" y="3636194"/>
              <a:chExt cx="25459" cy="25516"/>
            </a:xfrm>
          </p:grpSpPr>
          <p:sp>
            <p:nvSpPr>
              <p:cNvPr id="528" name="Freeform 527">
                <a:extLst>
                  <a:ext uri="{FF2B5EF4-FFF2-40B4-BE49-F238E27FC236}">
                    <a16:creationId xmlns:a16="http://schemas.microsoft.com/office/drawing/2014/main" id="{45F40AEA-9AA6-E3EC-307D-F4EC2D59E59E}"/>
                  </a:ext>
                </a:extLst>
              </p:cNvPr>
              <p:cNvSpPr/>
              <p:nvPr/>
            </p:nvSpPr>
            <p:spPr>
              <a:xfrm>
                <a:off x="4770698" y="36361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529" name="Freeform 528">
                <a:extLst>
                  <a:ext uri="{FF2B5EF4-FFF2-40B4-BE49-F238E27FC236}">
                    <a16:creationId xmlns:a16="http://schemas.microsoft.com/office/drawing/2014/main" id="{7EFE8553-B06E-2859-908A-0628F09A459F}"/>
                  </a:ext>
                </a:extLst>
              </p:cNvPr>
              <p:cNvSpPr/>
              <p:nvPr/>
            </p:nvSpPr>
            <p:spPr>
              <a:xfrm>
                <a:off x="4757990" y="364895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30" name="Graphic 270">
              <a:extLst>
                <a:ext uri="{FF2B5EF4-FFF2-40B4-BE49-F238E27FC236}">
                  <a16:creationId xmlns:a16="http://schemas.microsoft.com/office/drawing/2014/main" id="{106A5C23-447A-B93D-AAD5-B040B08489B1}"/>
                </a:ext>
              </a:extLst>
            </p:cNvPr>
            <p:cNvGrpSpPr/>
            <p:nvPr/>
          </p:nvGrpSpPr>
          <p:grpSpPr>
            <a:xfrm>
              <a:off x="4770698" y="3636194"/>
              <a:ext cx="25503" cy="25516"/>
              <a:chOff x="4770698" y="3636194"/>
              <a:chExt cx="25503" cy="25516"/>
            </a:xfrm>
          </p:grpSpPr>
          <p:sp>
            <p:nvSpPr>
              <p:cNvPr id="531" name="Freeform 530">
                <a:extLst>
                  <a:ext uri="{FF2B5EF4-FFF2-40B4-BE49-F238E27FC236}">
                    <a16:creationId xmlns:a16="http://schemas.microsoft.com/office/drawing/2014/main" id="{890A4273-5755-198E-DF15-1C2D27680037}"/>
                  </a:ext>
                </a:extLst>
              </p:cNvPr>
              <p:cNvSpPr/>
              <p:nvPr/>
            </p:nvSpPr>
            <p:spPr>
              <a:xfrm>
                <a:off x="4783450" y="36361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532" name="Freeform 531">
                <a:extLst>
                  <a:ext uri="{FF2B5EF4-FFF2-40B4-BE49-F238E27FC236}">
                    <a16:creationId xmlns:a16="http://schemas.microsoft.com/office/drawing/2014/main" id="{506E7874-072B-F868-D4AA-CF104C42B958}"/>
                  </a:ext>
                </a:extLst>
              </p:cNvPr>
              <p:cNvSpPr/>
              <p:nvPr/>
            </p:nvSpPr>
            <p:spPr>
              <a:xfrm>
                <a:off x="4770698" y="3648952"/>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33" name="Graphic 270">
              <a:extLst>
                <a:ext uri="{FF2B5EF4-FFF2-40B4-BE49-F238E27FC236}">
                  <a16:creationId xmlns:a16="http://schemas.microsoft.com/office/drawing/2014/main" id="{23C642ED-312D-9B34-41E5-646B2C96981D}"/>
                </a:ext>
              </a:extLst>
            </p:cNvPr>
            <p:cNvGrpSpPr/>
            <p:nvPr/>
          </p:nvGrpSpPr>
          <p:grpSpPr>
            <a:xfrm>
              <a:off x="4791966" y="3636194"/>
              <a:ext cx="25459" cy="25516"/>
              <a:chOff x="4791966" y="3636194"/>
              <a:chExt cx="25459" cy="25516"/>
            </a:xfrm>
          </p:grpSpPr>
          <p:sp>
            <p:nvSpPr>
              <p:cNvPr id="534" name="Freeform 533">
                <a:extLst>
                  <a:ext uri="{FF2B5EF4-FFF2-40B4-BE49-F238E27FC236}">
                    <a16:creationId xmlns:a16="http://schemas.microsoft.com/office/drawing/2014/main" id="{9B07625A-A083-F5FF-E52B-BFB67F36695D}"/>
                  </a:ext>
                </a:extLst>
              </p:cNvPr>
              <p:cNvSpPr/>
              <p:nvPr/>
            </p:nvSpPr>
            <p:spPr>
              <a:xfrm>
                <a:off x="4804673" y="36361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535" name="Freeform 534">
                <a:extLst>
                  <a:ext uri="{FF2B5EF4-FFF2-40B4-BE49-F238E27FC236}">
                    <a16:creationId xmlns:a16="http://schemas.microsoft.com/office/drawing/2014/main" id="{ADABE2C4-2C7D-EBD9-3090-2B9A8952F650}"/>
                  </a:ext>
                </a:extLst>
              </p:cNvPr>
              <p:cNvSpPr/>
              <p:nvPr/>
            </p:nvSpPr>
            <p:spPr>
              <a:xfrm>
                <a:off x="4791966" y="364895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36" name="Graphic 270">
              <a:extLst>
                <a:ext uri="{FF2B5EF4-FFF2-40B4-BE49-F238E27FC236}">
                  <a16:creationId xmlns:a16="http://schemas.microsoft.com/office/drawing/2014/main" id="{12C4FB12-E871-1AF9-98E4-88D58B6CCBE4}"/>
                </a:ext>
              </a:extLst>
            </p:cNvPr>
            <p:cNvGrpSpPr/>
            <p:nvPr/>
          </p:nvGrpSpPr>
          <p:grpSpPr>
            <a:xfrm>
              <a:off x="4825941" y="3636194"/>
              <a:ext cx="25459" cy="25516"/>
              <a:chOff x="4825941" y="3636194"/>
              <a:chExt cx="25459" cy="25516"/>
            </a:xfrm>
          </p:grpSpPr>
          <p:sp>
            <p:nvSpPr>
              <p:cNvPr id="537" name="Freeform 536">
                <a:extLst>
                  <a:ext uri="{FF2B5EF4-FFF2-40B4-BE49-F238E27FC236}">
                    <a16:creationId xmlns:a16="http://schemas.microsoft.com/office/drawing/2014/main" id="{B5BB610A-F1B3-E5B3-AEAF-8702BA8138E7}"/>
                  </a:ext>
                </a:extLst>
              </p:cNvPr>
              <p:cNvSpPr/>
              <p:nvPr/>
            </p:nvSpPr>
            <p:spPr>
              <a:xfrm>
                <a:off x="4838693" y="36361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538" name="Freeform 537">
                <a:extLst>
                  <a:ext uri="{FF2B5EF4-FFF2-40B4-BE49-F238E27FC236}">
                    <a16:creationId xmlns:a16="http://schemas.microsoft.com/office/drawing/2014/main" id="{4F8710C8-65FC-B558-7E55-3812F461CC7C}"/>
                  </a:ext>
                </a:extLst>
              </p:cNvPr>
              <p:cNvSpPr/>
              <p:nvPr/>
            </p:nvSpPr>
            <p:spPr>
              <a:xfrm>
                <a:off x="4825941" y="364895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39" name="Graphic 270">
              <a:extLst>
                <a:ext uri="{FF2B5EF4-FFF2-40B4-BE49-F238E27FC236}">
                  <a16:creationId xmlns:a16="http://schemas.microsoft.com/office/drawing/2014/main" id="{F15CCC63-DA04-E894-AB61-C6F038EA09D1}"/>
                </a:ext>
              </a:extLst>
            </p:cNvPr>
            <p:cNvGrpSpPr/>
            <p:nvPr/>
          </p:nvGrpSpPr>
          <p:grpSpPr>
            <a:xfrm>
              <a:off x="4855548" y="3636194"/>
              <a:ext cx="25459" cy="25516"/>
              <a:chOff x="4855548" y="3636194"/>
              <a:chExt cx="25459" cy="25516"/>
            </a:xfrm>
          </p:grpSpPr>
          <p:sp>
            <p:nvSpPr>
              <p:cNvPr id="540" name="Freeform 539">
                <a:extLst>
                  <a:ext uri="{FF2B5EF4-FFF2-40B4-BE49-F238E27FC236}">
                    <a16:creationId xmlns:a16="http://schemas.microsoft.com/office/drawing/2014/main" id="{492616F4-85E4-81A8-4E3E-E5FE4EC441B4}"/>
                  </a:ext>
                </a:extLst>
              </p:cNvPr>
              <p:cNvSpPr/>
              <p:nvPr/>
            </p:nvSpPr>
            <p:spPr>
              <a:xfrm>
                <a:off x="4868300" y="36361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E73E16"/>
                </a:solidFill>
                <a:prstDash val="solid"/>
                <a:miter/>
              </a:ln>
            </p:spPr>
            <p:txBody>
              <a:bodyPr rtlCol="0" anchor="ctr"/>
              <a:lstStyle/>
              <a:p>
                <a:pPr rtl="0"/>
                <a:endParaRPr lang="en-ES"/>
              </a:p>
            </p:txBody>
          </p:sp>
          <p:sp>
            <p:nvSpPr>
              <p:cNvPr id="541" name="Freeform 540">
                <a:extLst>
                  <a:ext uri="{FF2B5EF4-FFF2-40B4-BE49-F238E27FC236}">
                    <a16:creationId xmlns:a16="http://schemas.microsoft.com/office/drawing/2014/main" id="{F00FE50A-C10D-B2E1-8A2C-1F7853B20F09}"/>
                  </a:ext>
                </a:extLst>
              </p:cNvPr>
              <p:cNvSpPr/>
              <p:nvPr/>
            </p:nvSpPr>
            <p:spPr>
              <a:xfrm>
                <a:off x="4855548" y="364895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42" name="Graphic 270">
              <a:extLst>
                <a:ext uri="{FF2B5EF4-FFF2-40B4-BE49-F238E27FC236}">
                  <a16:creationId xmlns:a16="http://schemas.microsoft.com/office/drawing/2014/main" id="{0312B740-022E-7C3F-036B-6B21AA0DC43E}"/>
                </a:ext>
              </a:extLst>
            </p:cNvPr>
            <p:cNvGrpSpPr/>
            <p:nvPr/>
          </p:nvGrpSpPr>
          <p:grpSpPr>
            <a:xfrm>
              <a:off x="4876022" y="3664888"/>
              <a:ext cx="25459" cy="25471"/>
              <a:chOff x="4876022" y="3664888"/>
              <a:chExt cx="25459" cy="25471"/>
            </a:xfrm>
          </p:grpSpPr>
          <p:sp>
            <p:nvSpPr>
              <p:cNvPr id="543" name="Freeform 542">
                <a:extLst>
                  <a:ext uri="{FF2B5EF4-FFF2-40B4-BE49-F238E27FC236}">
                    <a16:creationId xmlns:a16="http://schemas.microsoft.com/office/drawing/2014/main" id="{C8A6B388-AF89-073C-4422-DA1AEA7B4140}"/>
                  </a:ext>
                </a:extLst>
              </p:cNvPr>
              <p:cNvSpPr/>
              <p:nvPr/>
            </p:nvSpPr>
            <p:spPr>
              <a:xfrm>
                <a:off x="4888729" y="366488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44" name="Freeform 543">
                <a:extLst>
                  <a:ext uri="{FF2B5EF4-FFF2-40B4-BE49-F238E27FC236}">
                    <a16:creationId xmlns:a16="http://schemas.microsoft.com/office/drawing/2014/main" id="{1C6315FB-5C94-D57C-903D-E8143E667E83}"/>
                  </a:ext>
                </a:extLst>
              </p:cNvPr>
              <p:cNvSpPr/>
              <p:nvPr/>
            </p:nvSpPr>
            <p:spPr>
              <a:xfrm>
                <a:off x="4876022" y="3677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45" name="Graphic 270">
              <a:extLst>
                <a:ext uri="{FF2B5EF4-FFF2-40B4-BE49-F238E27FC236}">
                  <a16:creationId xmlns:a16="http://schemas.microsoft.com/office/drawing/2014/main" id="{E61FAA63-21EB-9197-40EF-4DDA3FB207C5}"/>
                </a:ext>
              </a:extLst>
            </p:cNvPr>
            <p:cNvGrpSpPr/>
            <p:nvPr/>
          </p:nvGrpSpPr>
          <p:grpSpPr>
            <a:xfrm>
              <a:off x="4894377" y="3664888"/>
              <a:ext cx="25459" cy="25471"/>
              <a:chOff x="4894377" y="3664888"/>
              <a:chExt cx="25459" cy="25471"/>
            </a:xfrm>
          </p:grpSpPr>
          <p:sp>
            <p:nvSpPr>
              <p:cNvPr id="546" name="Freeform 545">
                <a:extLst>
                  <a:ext uri="{FF2B5EF4-FFF2-40B4-BE49-F238E27FC236}">
                    <a16:creationId xmlns:a16="http://schemas.microsoft.com/office/drawing/2014/main" id="{6378B4ED-E69A-3521-FB1B-1C134CB2DD2C}"/>
                  </a:ext>
                </a:extLst>
              </p:cNvPr>
              <p:cNvSpPr/>
              <p:nvPr/>
            </p:nvSpPr>
            <p:spPr>
              <a:xfrm>
                <a:off x="4907129" y="366488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47" name="Freeform 546">
                <a:extLst>
                  <a:ext uri="{FF2B5EF4-FFF2-40B4-BE49-F238E27FC236}">
                    <a16:creationId xmlns:a16="http://schemas.microsoft.com/office/drawing/2014/main" id="{F3331750-A913-DBB5-3407-99A88041FAE6}"/>
                  </a:ext>
                </a:extLst>
              </p:cNvPr>
              <p:cNvSpPr/>
              <p:nvPr/>
            </p:nvSpPr>
            <p:spPr>
              <a:xfrm>
                <a:off x="4894377" y="367760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48" name="Graphic 270">
              <a:extLst>
                <a:ext uri="{FF2B5EF4-FFF2-40B4-BE49-F238E27FC236}">
                  <a16:creationId xmlns:a16="http://schemas.microsoft.com/office/drawing/2014/main" id="{2E5FB948-58B3-777D-44D1-83F4F6607021}"/>
                </a:ext>
              </a:extLst>
            </p:cNvPr>
            <p:cNvGrpSpPr/>
            <p:nvPr/>
          </p:nvGrpSpPr>
          <p:grpSpPr>
            <a:xfrm>
              <a:off x="4904084" y="3664888"/>
              <a:ext cx="25459" cy="25471"/>
              <a:chOff x="4904084" y="3664888"/>
              <a:chExt cx="25459" cy="25471"/>
            </a:xfrm>
          </p:grpSpPr>
          <p:sp>
            <p:nvSpPr>
              <p:cNvPr id="549" name="Freeform 548">
                <a:extLst>
                  <a:ext uri="{FF2B5EF4-FFF2-40B4-BE49-F238E27FC236}">
                    <a16:creationId xmlns:a16="http://schemas.microsoft.com/office/drawing/2014/main" id="{0FB38998-BD28-B4C1-D9DA-06B7226FFF0A}"/>
                  </a:ext>
                </a:extLst>
              </p:cNvPr>
              <p:cNvSpPr/>
              <p:nvPr/>
            </p:nvSpPr>
            <p:spPr>
              <a:xfrm>
                <a:off x="4916836" y="366488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50" name="Freeform 549">
                <a:extLst>
                  <a:ext uri="{FF2B5EF4-FFF2-40B4-BE49-F238E27FC236}">
                    <a16:creationId xmlns:a16="http://schemas.microsoft.com/office/drawing/2014/main" id="{997003B2-8B30-0F64-2374-2537305B46EF}"/>
                  </a:ext>
                </a:extLst>
              </p:cNvPr>
              <p:cNvSpPr/>
              <p:nvPr/>
            </p:nvSpPr>
            <p:spPr>
              <a:xfrm>
                <a:off x="4904084" y="3677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51" name="Graphic 270">
              <a:extLst>
                <a:ext uri="{FF2B5EF4-FFF2-40B4-BE49-F238E27FC236}">
                  <a16:creationId xmlns:a16="http://schemas.microsoft.com/office/drawing/2014/main" id="{836D90E1-8D7A-E371-38A9-4FA09B72784E}"/>
                </a:ext>
              </a:extLst>
            </p:cNvPr>
            <p:cNvGrpSpPr/>
            <p:nvPr/>
          </p:nvGrpSpPr>
          <p:grpSpPr>
            <a:xfrm>
              <a:off x="4929544" y="3664888"/>
              <a:ext cx="25503" cy="25471"/>
              <a:chOff x="4929544" y="3664888"/>
              <a:chExt cx="25503" cy="25471"/>
            </a:xfrm>
          </p:grpSpPr>
          <p:sp>
            <p:nvSpPr>
              <p:cNvPr id="552" name="Freeform 551">
                <a:extLst>
                  <a:ext uri="{FF2B5EF4-FFF2-40B4-BE49-F238E27FC236}">
                    <a16:creationId xmlns:a16="http://schemas.microsoft.com/office/drawing/2014/main" id="{86B4D5A9-0F87-B842-4055-B8765137A0B0}"/>
                  </a:ext>
                </a:extLst>
              </p:cNvPr>
              <p:cNvSpPr/>
              <p:nvPr/>
            </p:nvSpPr>
            <p:spPr>
              <a:xfrm>
                <a:off x="4942295" y="366488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53" name="Freeform 552">
                <a:extLst>
                  <a:ext uri="{FF2B5EF4-FFF2-40B4-BE49-F238E27FC236}">
                    <a16:creationId xmlns:a16="http://schemas.microsoft.com/office/drawing/2014/main" id="{2F5CD286-3B36-E2D5-C4AD-00F2EF61B96A}"/>
                  </a:ext>
                </a:extLst>
              </p:cNvPr>
              <p:cNvSpPr/>
              <p:nvPr/>
            </p:nvSpPr>
            <p:spPr>
              <a:xfrm>
                <a:off x="4929544" y="3677602"/>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54" name="Graphic 270">
              <a:extLst>
                <a:ext uri="{FF2B5EF4-FFF2-40B4-BE49-F238E27FC236}">
                  <a16:creationId xmlns:a16="http://schemas.microsoft.com/office/drawing/2014/main" id="{E1A6CAD6-614C-99D8-7727-231D6C45EE0C}"/>
                </a:ext>
              </a:extLst>
            </p:cNvPr>
            <p:cNvGrpSpPr/>
            <p:nvPr/>
          </p:nvGrpSpPr>
          <p:grpSpPr>
            <a:xfrm>
              <a:off x="4975918" y="3664888"/>
              <a:ext cx="25459" cy="25471"/>
              <a:chOff x="4975918" y="3664888"/>
              <a:chExt cx="25459" cy="25471"/>
            </a:xfrm>
          </p:grpSpPr>
          <p:sp>
            <p:nvSpPr>
              <p:cNvPr id="555" name="Freeform 554">
                <a:extLst>
                  <a:ext uri="{FF2B5EF4-FFF2-40B4-BE49-F238E27FC236}">
                    <a16:creationId xmlns:a16="http://schemas.microsoft.com/office/drawing/2014/main" id="{67DD05F6-A0C8-D3C7-DC67-0A65EBA23EB3}"/>
                  </a:ext>
                </a:extLst>
              </p:cNvPr>
              <p:cNvSpPr/>
              <p:nvPr/>
            </p:nvSpPr>
            <p:spPr>
              <a:xfrm>
                <a:off x="4988670" y="366488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56" name="Freeform 555">
                <a:extLst>
                  <a:ext uri="{FF2B5EF4-FFF2-40B4-BE49-F238E27FC236}">
                    <a16:creationId xmlns:a16="http://schemas.microsoft.com/office/drawing/2014/main" id="{DCF9ED74-98ED-563D-E719-39D27A0E0B1D}"/>
                  </a:ext>
                </a:extLst>
              </p:cNvPr>
              <p:cNvSpPr/>
              <p:nvPr/>
            </p:nvSpPr>
            <p:spPr>
              <a:xfrm>
                <a:off x="4975918" y="3677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57" name="Graphic 270">
              <a:extLst>
                <a:ext uri="{FF2B5EF4-FFF2-40B4-BE49-F238E27FC236}">
                  <a16:creationId xmlns:a16="http://schemas.microsoft.com/office/drawing/2014/main" id="{ECB3ED01-DBAF-4674-0CBF-AFE310CC1F80}"/>
                </a:ext>
              </a:extLst>
            </p:cNvPr>
            <p:cNvGrpSpPr/>
            <p:nvPr/>
          </p:nvGrpSpPr>
          <p:grpSpPr>
            <a:xfrm>
              <a:off x="4988670" y="3664888"/>
              <a:ext cx="25459" cy="25471"/>
              <a:chOff x="4988670" y="3664888"/>
              <a:chExt cx="25459" cy="25471"/>
            </a:xfrm>
          </p:grpSpPr>
          <p:sp>
            <p:nvSpPr>
              <p:cNvPr id="558" name="Freeform 557">
                <a:extLst>
                  <a:ext uri="{FF2B5EF4-FFF2-40B4-BE49-F238E27FC236}">
                    <a16:creationId xmlns:a16="http://schemas.microsoft.com/office/drawing/2014/main" id="{9E8B7E0F-5068-9326-4E60-F37FAB5F653E}"/>
                  </a:ext>
                </a:extLst>
              </p:cNvPr>
              <p:cNvSpPr/>
              <p:nvPr/>
            </p:nvSpPr>
            <p:spPr>
              <a:xfrm>
                <a:off x="5001377" y="366488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59" name="Freeform 558">
                <a:extLst>
                  <a:ext uri="{FF2B5EF4-FFF2-40B4-BE49-F238E27FC236}">
                    <a16:creationId xmlns:a16="http://schemas.microsoft.com/office/drawing/2014/main" id="{465FD968-DD16-DF7F-AE72-997F61C7743B}"/>
                  </a:ext>
                </a:extLst>
              </p:cNvPr>
              <p:cNvSpPr/>
              <p:nvPr/>
            </p:nvSpPr>
            <p:spPr>
              <a:xfrm>
                <a:off x="4988670" y="367760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60" name="Graphic 270">
              <a:extLst>
                <a:ext uri="{FF2B5EF4-FFF2-40B4-BE49-F238E27FC236}">
                  <a16:creationId xmlns:a16="http://schemas.microsoft.com/office/drawing/2014/main" id="{92607CBC-5665-B7DA-D0CC-9CE3307F5AE1}"/>
                </a:ext>
              </a:extLst>
            </p:cNvPr>
            <p:cNvGrpSpPr/>
            <p:nvPr/>
          </p:nvGrpSpPr>
          <p:grpSpPr>
            <a:xfrm>
              <a:off x="5023969" y="3664888"/>
              <a:ext cx="25503" cy="25471"/>
              <a:chOff x="5023969" y="3664888"/>
              <a:chExt cx="25503" cy="25471"/>
            </a:xfrm>
          </p:grpSpPr>
          <p:sp>
            <p:nvSpPr>
              <p:cNvPr id="561" name="Freeform 560">
                <a:extLst>
                  <a:ext uri="{FF2B5EF4-FFF2-40B4-BE49-F238E27FC236}">
                    <a16:creationId xmlns:a16="http://schemas.microsoft.com/office/drawing/2014/main" id="{9EDE4680-7310-A35D-DF41-641F24E08E45}"/>
                  </a:ext>
                </a:extLst>
              </p:cNvPr>
              <p:cNvSpPr/>
              <p:nvPr/>
            </p:nvSpPr>
            <p:spPr>
              <a:xfrm>
                <a:off x="5036720" y="366488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62" name="Freeform 561">
                <a:extLst>
                  <a:ext uri="{FF2B5EF4-FFF2-40B4-BE49-F238E27FC236}">
                    <a16:creationId xmlns:a16="http://schemas.microsoft.com/office/drawing/2014/main" id="{3BBCB761-1D18-169A-AB2E-69CFC48FEF59}"/>
                  </a:ext>
                </a:extLst>
              </p:cNvPr>
              <p:cNvSpPr/>
              <p:nvPr/>
            </p:nvSpPr>
            <p:spPr>
              <a:xfrm>
                <a:off x="5023969" y="3677602"/>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63" name="Graphic 270">
              <a:extLst>
                <a:ext uri="{FF2B5EF4-FFF2-40B4-BE49-F238E27FC236}">
                  <a16:creationId xmlns:a16="http://schemas.microsoft.com/office/drawing/2014/main" id="{E7B7C2AC-6E33-8855-8D90-38F27D04A37C}"/>
                </a:ext>
              </a:extLst>
            </p:cNvPr>
            <p:cNvGrpSpPr/>
            <p:nvPr/>
          </p:nvGrpSpPr>
          <p:grpSpPr>
            <a:xfrm>
              <a:off x="5039015" y="3664888"/>
              <a:ext cx="25503" cy="25471"/>
              <a:chOff x="5039015" y="3664888"/>
              <a:chExt cx="25503" cy="25471"/>
            </a:xfrm>
          </p:grpSpPr>
          <p:sp>
            <p:nvSpPr>
              <p:cNvPr id="564" name="Freeform 563">
                <a:extLst>
                  <a:ext uri="{FF2B5EF4-FFF2-40B4-BE49-F238E27FC236}">
                    <a16:creationId xmlns:a16="http://schemas.microsoft.com/office/drawing/2014/main" id="{91B05EA9-E7E1-4C22-2CFA-2D7D13130A78}"/>
                  </a:ext>
                </a:extLst>
              </p:cNvPr>
              <p:cNvSpPr/>
              <p:nvPr/>
            </p:nvSpPr>
            <p:spPr>
              <a:xfrm>
                <a:off x="5051767" y="366488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65" name="Freeform 564">
                <a:extLst>
                  <a:ext uri="{FF2B5EF4-FFF2-40B4-BE49-F238E27FC236}">
                    <a16:creationId xmlns:a16="http://schemas.microsoft.com/office/drawing/2014/main" id="{0DB9B59C-A7D8-B746-1D6B-102ED28DC553}"/>
                  </a:ext>
                </a:extLst>
              </p:cNvPr>
              <p:cNvSpPr/>
              <p:nvPr/>
            </p:nvSpPr>
            <p:spPr>
              <a:xfrm>
                <a:off x="5039015" y="3677602"/>
                <a:ext cx="25503" cy="4414"/>
              </a:xfrm>
              <a:custGeom>
                <a:avLst/>
                <a:gdLst>
                  <a:gd name="connsiteX0" fmla="*/ 25503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3"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66" name="Graphic 270">
              <a:extLst>
                <a:ext uri="{FF2B5EF4-FFF2-40B4-BE49-F238E27FC236}">
                  <a16:creationId xmlns:a16="http://schemas.microsoft.com/office/drawing/2014/main" id="{14FD3B35-EEE3-A17C-8973-013F6BD5569C}"/>
                </a:ext>
              </a:extLst>
            </p:cNvPr>
            <p:cNvGrpSpPr/>
            <p:nvPr/>
          </p:nvGrpSpPr>
          <p:grpSpPr>
            <a:xfrm>
              <a:off x="5072505" y="3664888"/>
              <a:ext cx="25503" cy="25471"/>
              <a:chOff x="5072505" y="3664888"/>
              <a:chExt cx="25503" cy="25471"/>
            </a:xfrm>
          </p:grpSpPr>
          <p:sp>
            <p:nvSpPr>
              <p:cNvPr id="567" name="Freeform 566">
                <a:extLst>
                  <a:ext uri="{FF2B5EF4-FFF2-40B4-BE49-F238E27FC236}">
                    <a16:creationId xmlns:a16="http://schemas.microsoft.com/office/drawing/2014/main" id="{5B03E5CA-EA68-429E-9244-767293D4B4BA}"/>
                  </a:ext>
                </a:extLst>
              </p:cNvPr>
              <p:cNvSpPr/>
              <p:nvPr/>
            </p:nvSpPr>
            <p:spPr>
              <a:xfrm>
                <a:off x="5085257" y="366488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68" name="Freeform 567">
                <a:extLst>
                  <a:ext uri="{FF2B5EF4-FFF2-40B4-BE49-F238E27FC236}">
                    <a16:creationId xmlns:a16="http://schemas.microsoft.com/office/drawing/2014/main" id="{55DAB70B-791C-8C5D-96FC-D9D54AA01A3A}"/>
                  </a:ext>
                </a:extLst>
              </p:cNvPr>
              <p:cNvSpPr/>
              <p:nvPr/>
            </p:nvSpPr>
            <p:spPr>
              <a:xfrm>
                <a:off x="5072505" y="3677602"/>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69" name="Graphic 270">
              <a:extLst>
                <a:ext uri="{FF2B5EF4-FFF2-40B4-BE49-F238E27FC236}">
                  <a16:creationId xmlns:a16="http://schemas.microsoft.com/office/drawing/2014/main" id="{E5D416AF-C1E7-C785-E1CF-C0EBC59F3BCB}"/>
                </a:ext>
              </a:extLst>
            </p:cNvPr>
            <p:cNvGrpSpPr/>
            <p:nvPr/>
          </p:nvGrpSpPr>
          <p:grpSpPr>
            <a:xfrm>
              <a:off x="5081021" y="3711108"/>
              <a:ext cx="25459" cy="25471"/>
              <a:chOff x="5081021" y="3711108"/>
              <a:chExt cx="25459" cy="25471"/>
            </a:xfrm>
          </p:grpSpPr>
          <p:sp>
            <p:nvSpPr>
              <p:cNvPr id="570" name="Freeform 569">
                <a:extLst>
                  <a:ext uri="{FF2B5EF4-FFF2-40B4-BE49-F238E27FC236}">
                    <a16:creationId xmlns:a16="http://schemas.microsoft.com/office/drawing/2014/main" id="{A0C4DB60-138E-AAD1-7034-B3E54F42F1C0}"/>
                  </a:ext>
                </a:extLst>
              </p:cNvPr>
              <p:cNvSpPr/>
              <p:nvPr/>
            </p:nvSpPr>
            <p:spPr>
              <a:xfrm>
                <a:off x="5093728"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71" name="Freeform 570">
                <a:extLst>
                  <a:ext uri="{FF2B5EF4-FFF2-40B4-BE49-F238E27FC236}">
                    <a16:creationId xmlns:a16="http://schemas.microsoft.com/office/drawing/2014/main" id="{EB42E775-FFA8-367A-510E-7A0D108A3D8F}"/>
                  </a:ext>
                </a:extLst>
              </p:cNvPr>
              <p:cNvSpPr/>
              <p:nvPr/>
            </p:nvSpPr>
            <p:spPr>
              <a:xfrm>
                <a:off x="5081021" y="372382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72" name="Graphic 270">
              <a:extLst>
                <a:ext uri="{FF2B5EF4-FFF2-40B4-BE49-F238E27FC236}">
                  <a16:creationId xmlns:a16="http://schemas.microsoft.com/office/drawing/2014/main" id="{A8B01CD4-529D-62D2-7046-40C66BA79AF9}"/>
                </a:ext>
              </a:extLst>
            </p:cNvPr>
            <p:cNvGrpSpPr/>
            <p:nvPr/>
          </p:nvGrpSpPr>
          <p:grpSpPr>
            <a:xfrm>
              <a:off x="5112790" y="3711108"/>
              <a:ext cx="25503" cy="25471"/>
              <a:chOff x="5112790" y="3711108"/>
              <a:chExt cx="25503" cy="25471"/>
            </a:xfrm>
          </p:grpSpPr>
          <p:sp>
            <p:nvSpPr>
              <p:cNvPr id="573" name="Freeform 572">
                <a:extLst>
                  <a:ext uri="{FF2B5EF4-FFF2-40B4-BE49-F238E27FC236}">
                    <a16:creationId xmlns:a16="http://schemas.microsoft.com/office/drawing/2014/main" id="{AC896E82-8E32-EB63-AC21-E93E845E6C05}"/>
                  </a:ext>
                </a:extLst>
              </p:cNvPr>
              <p:cNvSpPr/>
              <p:nvPr/>
            </p:nvSpPr>
            <p:spPr>
              <a:xfrm>
                <a:off x="5125542"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74" name="Freeform 573">
                <a:extLst>
                  <a:ext uri="{FF2B5EF4-FFF2-40B4-BE49-F238E27FC236}">
                    <a16:creationId xmlns:a16="http://schemas.microsoft.com/office/drawing/2014/main" id="{BEB63735-58E8-1E76-673A-995AC40646F9}"/>
                  </a:ext>
                </a:extLst>
              </p:cNvPr>
              <p:cNvSpPr/>
              <p:nvPr/>
            </p:nvSpPr>
            <p:spPr>
              <a:xfrm>
                <a:off x="5112790" y="3723822"/>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75" name="Graphic 270">
              <a:extLst>
                <a:ext uri="{FF2B5EF4-FFF2-40B4-BE49-F238E27FC236}">
                  <a16:creationId xmlns:a16="http://schemas.microsoft.com/office/drawing/2014/main" id="{4390B1C6-F73D-7420-B174-41DF7E2EDCD9}"/>
                </a:ext>
              </a:extLst>
            </p:cNvPr>
            <p:cNvGrpSpPr/>
            <p:nvPr/>
          </p:nvGrpSpPr>
          <p:grpSpPr>
            <a:xfrm>
              <a:off x="5215201" y="3711108"/>
              <a:ext cx="25503" cy="25471"/>
              <a:chOff x="5215201" y="3711108"/>
              <a:chExt cx="25503" cy="25471"/>
            </a:xfrm>
          </p:grpSpPr>
          <p:sp>
            <p:nvSpPr>
              <p:cNvPr id="576" name="Freeform 575">
                <a:extLst>
                  <a:ext uri="{FF2B5EF4-FFF2-40B4-BE49-F238E27FC236}">
                    <a16:creationId xmlns:a16="http://schemas.microsoft.com/office/drawing/2014/main" id="{025F8342-8139-393E-3318-74D9435C731C}"/>
                  </a:ext>
                </a:extLst>
              </p:cNvPr>
              <p:cNvSpPr/>
              <p:nvPr/>
            </p:nvSpPr>
            <p:spPr>
              <a:xfrm>
                <a:off x="5227953"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77" name="Freeform 576">
                <a:extLst>
                  <a:ext uri="{FF2B5EF4-FFF2-40B4-BE49-F238E27FC236}">
                    <a16:creationId xmlns:a16="http://schemas.microsoft.com/office/drawing/2014/main" id="{A5E0BB96-522F-3234-67D1-AC4712AF1CEE}"/>
                  </a:ext>
                </a:extLst>
              </p:cNvPr>
              <p:cNvSpPr/>
              <p:nvPr/>
            </p:nvSpPr>
            <p:spPr>
              <a:xfrm>
                <a:off x="5215201" y="3723822"/>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78" name="Graphic 270">
              <a:extLst>
                <a:ext uri="{FF2B5EF4-FFF2-40B4-BE49-F238E27FC236}">
                  <a16:creationId xmlns:a16="http://schemas.microsoft.com/office/drawing/2014/main" id="{36D04277-2A3C-6FD1-33BE-30DF08021294}"/>
                </a:ext>
              </a:extLst>
            </p:cNvPr>
            <p:cNvGrpSpPr/>
            <p:nvPr/>
          </p:nvGrpSpPr>
          <p:grpSpPr>
            <a:xfrm>
              <a:off x="5227953" y="3711108"/>
              <a:ext cx="25459" cy="25471"/>
              <a:chOff x="5227953" y="3711108"/>
              <a:chExt cx="25459" cy="25471"/>
            </a:xfrm>
          </p:grpSpPr>
          <p:sp>
            <p:nvSpPr>
              <p:cNvPr id="579" name="Freeform 578">
                <a:extLst>
                  <a:ext uri="{FF2B5EF4-FFF2-40B4-BE49-F238E27FC236}">
                    <a16:creationId xmlns:a16="http://schemas.microsoft.com/office/drawing/2014/main" id="{45422F36-32B5-2D5A-26E4-CE8339038065}"/>
                  </a:ext>
                </a:extLst>
              </p:cNvPr>
              <p:cNvSpPr/>
              <p:nvPr/>
            </p:nvSpPr>
            <p:spPr>
              <a:xfrm>
                <a:off x="5240705"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80" name="Freeform 579">
                <a:extLst>
                  <a:ext uri="{FF2B5EF4-FFF2-40B4-BE49-F238E27FC236}">
                    <a16:creationId xmlns:a16="http://schemas.microsoft.com/office/drawing/2014/main" id="{048CD5C6-BAC8-54E6-6284-4F7ABE19AA21}"/>
                  </a:ext>
                </a:extLst>
              </p:cNvPr>
              <p:cNvSpPr/>
              <p:nvPr/>
            </p:nvSpPr>
            <p:spPr>
              <a:xfrm>
                <a:off x="5227953" y="372382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81" name="Graphic 270">
              <a:extLst>
                <a:ext uri="{FF2B5EF4-FFF2-40B4-BE49-F238E27FC236}">
                  <a16:creationId xmlns:a16="http://schemas.microsoft.com/office/drawing/2014/main" id="{8216AA38-4FE5-230B-E1E6-91DD9D18329D}"/>
                </a:ext>
              </a:extLst>
            </p:cNvPr>
            <p:cNvGrpSpPr/>
            <p:nvPr/>
          </p:nvGrpSpPr>
          <p:grpSpPr>
            <a:xfrm>
              <a:off x="5249177" y="3711108"/>
              <a:ext cx="25503" cy="25471"/>
              <a:chOff x="5249177" y="3711108"/>
              <a:chExt cx="25503" cy="25471"/>
            </a:xfrm>
          </p:grpSpPr>
          <p:sp>
            <p:nvSpPr>
              <p:cNvPr id="582" name="Freeform 581">
                <a:extLst>
                  <a:ext uri="{FF2B5EF4-FFF2-40B4-BE49-F238E27FC236}">
                    <a16:creationId xmlns:a16="http://schemas.microsoft.com/office/drawing/2014/main" id="{DB09E017-ED11-4728-D87B-F8BC114B8835}"/>
                  </a:ext>
                </a:extLst>
              </p:cNvPr>
              <p:cNvSpPr/>
              <p:nvPr/>
            </p:nvSpPr>
            <p:spPr>
              <a:xfrm>
                <a:off x="5261928"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83" name="Freeform 582">
                <a:extLst>
                  <a:ext uri="{FF2B5EF4-FFF2-40B4-BE49-F238E27FC236}">
                    <a16:creationId xmlns:a16="http://schemas.microsoft.com/office/drawing/2014/main" id="{78E14BE8-080B-40F9-4C86-67A87F35279D}"/>
                  </a:ext>
                </a:extLst>
              </p:cNvPr>
              <p:cNvSpPr/>
              <p:nvPr/>
            </p:nvSpPr>
            <p:spPr>
              <a:xfrm>
                <a:off x="5249177" y="3723822"/>
                <a:ext cx="25503" cy="4414"/>
              </a:xfrm>
              <a:custGeom>
                <a:avLst/>
                <a:gdLst>
                  <a:gd name="connsiteX0" fmla="*/ 25503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3"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84" name="Graphic 270">
              <a:extLst>
                <a:ext uri="{FF2B5EF4-FFF2-40B4-BE49-F238E27FC236}">
                  <a16:creationId xmlns:a16="http://schemas.microsoft.com/office/drawing/2014/main" id="{D6FE6EEF-27F6-9696-FF84-50C0E0326251}"/>
                </a:ext>
              </a:extLst>
            </p:cNvPr>
            <p:cNvGrpSpPr/>
            <p:nvPr/>
          </p:nvGrpSpPr>
          <p:grpSpPr>
            <a:xfrm>
              <a:off x="5259369" y="3711108"/>
              <a:ext cx="25503" cy="25471"/>
              <a:chOff x="5259369" y="3711108"/>
              <a:chExt cx="25503" cy="25471"/>
            </a:xfrm>
          </p:grpSpPr>
          <p:sp>
            <p:nvSpPr>
              <p:cNvPr id="585" name="Freeform 584">
                <a:extLst>
                  <a:ext uri="{FF2B5EF4-FFF2-40B4-BE49-F238E27FC236}">
                    <a16:creationId xmlns:a16="http://schemas.microsoft.com/office/drawing/2014/main" id="{82D153CF-638C-3792-F3B0-1C0FA684CB17}"/>
                  </a:ext>
                </a:extLst>
              </p:cNvPr>
              <p:cNvSpPr/>
              <p:nvPr/>
            </p:nvSpPr>
            <p:spPr>
              <a:xfrm>
                <a:off x="5272121"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86" name="Freeform 585">
                <a:extLst>
                  <a:ext uri="{FF2B5EF4-FFF2-40B4-BE49-F238E27FC236}">
                    <a16:creationId xmlns:a16="http://schemas.microsoft.com/office/drawing/2014/main" id="{BB85D75E-2F48-182C-5CF9-9F65B055F536}"/>
                  </a:ext>
                </a:extLst>
              </p:cNvPr>
              <p:cNvSpPr/>
              <p:nvPr/>
            </p:nvSpPr>
            <p:spPr>
              <a:xfrm>
                <a:off x="5259369" y="3723822"/>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87" name="Graphic 270">
              <a:extLst>
                <a:ext uri="{FF2B5EF4-FFF2-40B4-BE49-F238E27FC236}">
                  <a16:creationId xmlns:a16="http://schemas.microsoft.com/office/drawing/2014/main" id="{90AAF593-E0B9-1732-2DE6-6BDFA62D4CF5}"/>
                </a:ext>
              </a:extLst>
            </p:cNvPr>
            <p:cNvGrpSpPr/>
            <p:nvPr/>
          </p:nvGrpSpPr>
          <p:grpSpPr>
            <a:xfrm>
              <a:off x="5295286" y="3711108"/>
              <a:ext cx="25503" cy="25471"/>
              <a:chOff x="5295286" y="3711108"/>
              <a:chExt cx="25503" cy="25471"/>
            </a:xfrm>
          </p:grpSpPr>
          <p:sp>
            <p:nvSpPr>
              <p:cNvPr id="588" name="Freeform 587">
                <a:extLst>
                  <a:ext uri="{FF2B5EF4-FFF2-40B4-BE49-F238E27FC236}">
                    <a16:creationId xmlns:a16="http://schemas.microsoft.com/office/drawing/2014/main" id="{4178166D-15A8-834B-F6EF-DB940CB58AA7}"/>
                  </a:ext>
                </a:extLst>
              </p:cNvPr>
              <p:cNvSpPr/>
              <p:nvPr/>
            </p:nvSpPr>
            <p:spPr>
              <a:xfrm>
                <a:off x="5308038"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89" name="Freeform 588">
                <a:extLst>
                  <a:ext uri="{FF2B5EF4-FFF2-40B4-BE49-F238E27FC236}">
                    <a16:creationId xmlns:a16="http://schemas.microsoft.com/office/drawing/2014/main" id="{3366099B-B782-F427-E536-1A2D456AFBA9}"/>
                  </a:ext>
                </a:extLst>
              </p:cNvPr>
              <p:cNvSpPr/>
              <p:nvPr/>
            </p:nvSpPr>
            <p:spPr>
              <a:xfrm>
                <a:off x="5295286" y="3723822"/>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90" name="Graphic 270">
              <a:extLst>
                <a:ext uri="{FF2B5EF4-FFF2-40B4-BE49-F238E27FC236}">
                  <a16:creationId xmlns:a16="http://schemas.microsoft.com/office/drawing/2014/main" id="{FBB25D7E-8AB4-1A8F-8FE8-692F2D147C74}"/>
                </a:ext>
              </a:extLst>
            </p:cNvPr>
            <p:cNvGrpSpPr/>
            <p:nvPr/>
          </p:nvGrpSpPr>
          <p:grpSpPr>
            <a:xfrm>
              <a:off x="5310332" y="3711108"/>
              <a:ext cx="25503" cy="25471"/>
              <a:chOff x="5310332" y="3711108"/>
              <a:chExt cx="25503" cy="25471"/>
            </a:xfrm>
          </p:grpSpPr>
          <p:sp>
            <p:nvSpPr>
              <p:cNvPr id="591" name="Freeform 590">
                <a:extLst>
                  <a:ext uri="{FF2B5EF4-FFF2-40B4-BE49-F238E27FC236}">
                    <a16:creationId xmlns:a16="http://schemas.microsoft.com/office/drawing/2014/main" id="{7B846661-2446-60D6-6F19-DD18C940039D}"/>
                  </a:ext>
                </a:extLst>
              </p:cNvPr>
              <p:cNvSpPr/>
              <p:nvPr/>
            </p:nvSpPr>
            <p:spPr>
              <a:xfrm>
                <a:off x="5323084"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92" name="Freeform 591">
                <a:extLst>
                  <a:ext uri="{FF2B5EF4-FFF2-40B4-BE49-F238E27FC236}">
                    <a16:creationId xmlns:a16="http://schemas.microsoft.com/office/drawing/2014/main" id="{87E727C1-F48E-F200-1F1E-870E28214B8D}"/>
                  </a:ext>
                </a:extLst>
              </p:cNvPr>
              <p:cNvSpPr/>
              <p:nvPr/>
            </p:nvSpPr>
            <p:spPr>
              <a:xfrm>
                <a:off x="5310332" y="3723822"/>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93" name="Graphic 270">
              <a:extLst>
                <a:ext uri="{FF2B5EF4-FFF2-40B4-BE49-F238E27FC236}">
                  <a16:creationId xmlns:a16="http://schemas.microsoft.com/office/drawing/2014/main" id="{E2FBB96B-524A-CB0C-270E-E22BE0CB017F}"/>
                </a:ext>
              </a:extLst>
            </p:cNvPr>
            <p:cNvGrpSpPr/>
            <p:nvPr/>
          </p:nvGrpSpPr>
          <p:grpSpPr>
            <a:xfrm>
              <a:off x="5329747" y="3711108"/>
              <a:ext cx="25503" cy="25471"/>
              <a:chOff x="5329747" y="3711108"/>
              <a:chExt cx="25503" cy="25471"/>
            </a:xfrm>
          </p:grpSpPr>
          <p:sp>
            <p:nvSpPr>
              <p:cNvPr id="594" name="Freeform 593">
                <a:extLst>
                  <a:ext uri="{FF2B5EF4-FFF2-40B4-BE49-F238E27FC236}">
                    <a16:creationId xmlns:a16="http://schemas.microsoft.com/office/drawing/2014/main" id="{AA97BBB4-0AA3-AD9E-8A0A-94D498FC8ADA}"/>
                  </a:ext>
                </a:extLst>
              </p:cNvPr>
              <p:cNvSpPr/>
              <p:nvPr/>
            </p:nvSpPr>
            <p:spPr>
              <a:xfrm>
                <a:off x="5342498"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95" name="Freeform 594">
                <a:extLst>
                  <a:ext uri="{FF2B5EF4-FFF2-40B4-BE49-F238E27FC236}">
                    <a16:creationId xmlns:a16="http://schemas.microsoft.com/office/drawing/2014/main" id="{7BDFBB94-1004-48AE-FB30-0781D4A72F69}"/>
                  </a:ext>
                </a:extLst>
              </p:cNvPr>
              <p:cNvSpPr/>
              <p:nvPr/>
            </p:nvSpPr>
            <p:spPr>
              <a:xfrm>
                <a:off x="5329747" y="3723822"/>
                <a:ext cx="25503" cy="4414"/>
              </a:xfrm>
              <a:custGeom>
                <a:avLst/>
                <a:gdLst>
                  <a:gd name="connsiteX0" fmla="*/ 25503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3"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96" name="Graphic 270">
              <a:extLst>
                <a:ext uri="{FF2B5EF4-FFF2-40B4-BE49-F238E27FC236}">
                  <a16:creationId xmlns:a16="http://schemas.microsoft.com/office/drawing/2014/main" id="{50E35FBD-E279-C08F-51B8-87CB43D8B8ED}"/>
                </a:ext>
              </a:extLst>
            </p:cNvPr>
            <p:cNvGrpSpPr/>
            <p:nvPr/>
          </p:nvGrpSpPr>
          <p:grpSpPr>
            <a:xfrm>
              <a:off x="5342498" y="3711108"/>
              <a:ext cx="25503" cy="25471"/>
              <a:chOff x="5342498" y="3711108"/>
              <a:chExt cx="25503" cy="25471"/>
            </a:xfrm>
          </p:grpSpPr>
          <p:sp>
            <p:nvSpPr>
              <p:cNvPr id="597" name="Freeform 596">
                <a:extLst>
                  <a:ext uri="{FF2B5EF4-FFF2-40B4-BE49-F238E27FC236}">
                    <a16:creationId xmlns:a16="http://schemas.microsoft.com/office/drawing/2014/main" id="{0C90F048-2298-CC69-B105-FB5CC56EC395}"/>
                  </a:ext>
                </a:extLst>
              </p:cNvPr>
              <p:cNvSpPr/>
              <p:nvPr/>
            </p:nvSpPr>
            <p:spPr>
              <a:xfrm>
                <a:off x="5355250"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598" name="Freeform 597">
                <a:extLst>
                  <a:ext uri="{FF2B5EF4-FFF2-40B4-BE49-F238E27FC236}">
                    <a16:creationId xmlns:a16="http://schemas.microsoft.com/office/drawing/2014/main" id="{21C3B520-34D3-FE66-5E49-9747CD558B2E}"/>
                  </a:ext>
                </a:extLst>
              </p:cNvPr>
              <p:cNvSpPr/>
              <p:nvPr/>
            </p:nvSpPr>
            <p:spPr>
              <a:xfrm>
                <a:off x="5342498" y="3723822"/>
                <a:ext cx="25503" cy="4414"/>
              </a:xfrm>
              <a:custGeom>
                <a:avLst/>
                <a:gdLst>
                  <a:gd name="connsiteX0" fmla="*/ 25503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3"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99" name="Graphic 270">
              <a:extLst>
                <a:ext uri="{FF2B5EF4-FFF2-40B4-BE49-F238E27FC236}">
                  <a16:creationId xmlns:a16="http://schemas.microsoft.com/office/drawing/2014/main" id="{73BD69CA-32B8-F3E8-96F9-F91CC62DCFF2}"/>
                </a:ext>
              </a:extLst>
            </p:cNvPr>
            <p:cNvGrpSpPr/>
            <p:nvPr/>
          </p:nvGrpSpPr>
          <p:grpSpPr>
            <a:xfrm>
              <a:off x="5368002" y="3711108"/>
              <a:ext cx="25459" cy="25471"/>
              <a:chOff x="5368002" y="3711108"/>
              <a:chExt cx="25459" cy="25471"/>
            </a:xfrm>
          </p:grpSpPr>
          <p:sp>
            <p:nvSpPr>
              <p:cNvPr id="600" name="Freeform 599">
                <a:extLst>
                  <a:ext uri="{FF2B5EF4-FFF2-40B4-BE49-F238E27FC236}">
                    <a16:creationId xmlns:a16="http://schemas.microsoft.com/office/drawing/2014/main" id="{39546609-6B60-2E12-6732-82DCDE7FD1A8}"/>
                  </a:ext>
                </a:extLst>
              </p:cNvPr>
              <p:cNvSpPr/>
              <p:nvPr/>
            </p:nvSpPr>
            <p:spPr>
              <a:xfrm>
                <a:off x="5380710"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601" name="Freeform 600">
                <a:extLst>
                  <a:ext uri="{FF2B5EF4-FFF2-40B4-BE49-F238E27FC236}">
                    <a16:creationId xmlns:a16="http://schemas.microsoft.com/office/drawing/2014/main" id="{A297CA9A-BCF5-208F-9850-D0B738C5DDC3}"/>
                  </a:ext>
                </a:extLst>
              </p:cNvPr>
              <p:cNvSpPr/>
              <p:nvPr/>
            </p:nvSpPr>
            <p:spPr>
              <a:xfrm>
                <a:off x="5368002" y="372382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602" name="Graphic 270">
              <a:extLst>
                <a:ext uri="{FF2B5EF4-FFF2-40B4-BE49-F238E27FC236}">
                  <a16:creationId xmlns:a16="http://schemas.microsoft.com/office/drawing/2014/main" id="{2A6F6653-5986-3BDF-348F-8B157631E85A}"/>
                </a:ext>
              </a:extLst>
            </p:cNvPr>
            <p:cNvGrpSpPr/>
            <p:nvPr/>
          </p:nvGrpSpPr>
          <p:grpSpPr>
            <a:xfrm>
              <a:off x="5380710" y="3711108"/>
              <a:ext cx="25503" cy="25471"/>
              <a:chOff x="5380710" y="3711108"/>
              <a:chExt cx="25503" cy="25471"/>
            </a:xfrm>
          </p:grpSpPr>
          <p:sp>
            <p:nvSpPr>
              <p:cNvPr id="603" name="Freeform 602">
                <a:extLst>
                  <a:ext uri="{FF2B5EF4-FFF2-40B4-BE49-F238E27FC236}">
                    <a16:creationId xmlns:a16="http://schemas.microsoft.com/office/drawing/2014/main" id="{BADC2F04-FCE8-75ED-6884-3A62C7F97DE2}"/>
                  </a:ext>
                </a:extLst>
              </p:cNvPr>
              <p:cNvSpPr/>
              <p:nvPr/>
            </p:nvSpPr>
            <p:spPr>
              <a:xfrm>
                <a:off x="5393461"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604" name="Freeform 603">
                <a:extLst>
                  <a:ext uri="{FF2B5EF4-FFF2-40B4-BE49-F238E27FC236}">
                    <a16:creationId xmlns:a16="http://schemas.microsoft.com/office/drawing/2014/main" id="{4DDCA0A6-E778-D86A-1597-1BD65ECA7330}"/>
                  </a:ext>
                </a:extLst>
              </p:cNvPr>
              <p:cNvSpPr/>
              <p:nvPr/>
            </p:nvSpPr>
            <p:spPr>
              <a:xfrm>
                <a:off x="5380710" y="3723822"/>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605" name="Graphic 270">
              <a:extLst>
                <a:ext uri="{FF2B5EF4-FFF2-40B4-BE49-F238E27FC236}">
                  <a16:creationId xmlns:a16="http://schemas.microsoft.com/office/drawing/2014/main" id="{3C224A22-0851-7441-807F-A8EAABB32E07}"/>
                </a:ext>
              </a:extLst>
            </p:cNvPr>
            <p:cNvGrpSpPr/>
            <p:nvPr/>
          </p:nvGrpSpPr>
          <p:grpSpPr>
            <a:xfrm>
              <a:off x="5399639" y="3711108"/>
              <a:ext cx="25503" cy="25471"/>
              <a:chOff x="5399639" y="3711108"/>
              <a:chExt cx="25503" cy="25471"/>
            </a:xfrm>
          </p:grpSpPr>
          <p:sp>
            <p:nvSpPr>
              <p:cNvPr id="606" name="Freeform 605">
                <a:extLst>
                  <a:ext uri="{FF2B5EF4-FFF2-40B4-BE49-F238E27FC236}">
                    <a16:creationId xmlns:a16="http://schemas.microsoft.com/office/drawing/2014/main" id="{1528C86E-5353-1573-3BB9-592CBFB70269}"/>
                  </a:ext>
                </a:extLst>
              </p:cNvPr>
              <p:cNvSpPr/>
              <p:nvPr/>
            </p:nvSpPr>
            <p:spPr>
              <a:xfrm>
                <a:off x="5412390"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607" name="Freeform 606">
                <a:extLst>
                  <a:ext uri="{FF2B5EF4-FFF2-40B4-BE49-F238E27FC236}">
                    <a16:creationId xmlns:a16="http://schemas.microsoft.com/office/drawing/2014/main" id="{F1CA460E-20A2-9322-577A-9C1E375859CB}"/>
                  </a:ext>
                </a:extLst>
              </p:cNvPr>
              <p:cNvSpPr/>
              <p:nvPr/>
            </p:nvSpPr>
            <p:spPr>
              <a:xfrm>
                <a:off x="5399639" y="3723822"/>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608" name="Graphic 270">
              <a:extLst>
                <a:ext uri="{FF2B5EF4-FFF2-40B4-BE49-F238E27FC236}">
                  <a16:creationId xmlns:a16="http://schemas.microsoft.com/office/drawing/2014/main" id="{EED50890-42CD-0753-44ED-CB76FEE75AD2}"/>
                </a:ext>
              </a:extLst>
            </p:cNvPr>
            <p:cNvGrpSpPr/>
            <p:nvPr/>
          </p:nvGrpSpPr>
          <p:grpSpPr>
            <a:xfrm>
              <a:off x="5431673" y="3711108"/>
              <a:ext cx="25503" cy="25471"/>
              <a:chOff x="5431673" y="3711108"/>
              <a:chExt cx="25503" cy="25471"/>
            </a:xfrm>
          </p:grpSpPr>
          <p:sp>
            <p:nvSpPr>
              <p:cNvPr id="609" name="Freeform 608">
                <a:extLst>
                  <a:ext uri="{FF2B5EF4-FFF2-40B4-BE49-F238E27FC236}">
                    <a16:creationId xmlns:a16="http://schemas.microsoft.com/office/drawing/2014/main" id="{D53E6DCC-09F5-248C-33B4-FF11EA0238C0}"/>
                  </a:ext>
                </a:extLst>
              </p:cNvPr>
              <p:cNvSpPr/>
              <p:nvPr/>
            </p:nvSpPr>
            <p:spPr>
              <a:xfrm>
                <a:off x="5444424"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610" name="Freeform 609">
                <a:extLst>
                  <a:ext uri="{FF2B5EF4-FFF2-40B4-BE49-F238E27FC236}">
                    <a16:creationId xmlns:a16="http://schemas.microsoft.com/office/drawing/2014/main" id="{1DB93002-CB2B-6C14-107A-BD6CBCD859C9}"/>
                  </a:ext>
                </a:extLst>
              </p:cNvPr>
              <p:cNvSpPr/>
              <p:nvPr/>
            </p:nvSpPr>
            <p:spPr>
              <a:xfrm>
                <a:off x="5431673" y="3723822"/>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611" name="Graphic 270">
              <a:extLst>
                <a:ext uri="{FF2B5EF4-FFF2-40B4-BE49-F238E27FC236}">
                  <a16:creationId xmlns:a16="http://schemas.microsoft.com/office/drawing/2014/main" id="{9AA50536-06FA-D261-7039-AD07FDB5E88E}"/>
                </a:ext>
              </a:extLst>
            </p:cNvPr>
            <p:cNvGrpSpPr/>
            <p:nvPr/>
          </p:nvGrpSpPr>
          <p:grpSpPr>
            <a:xfrm>
              <a:off x="5500109" y="3711108"/>
              <a:ext cx="25503" cy="25471"/>
              <a:chOff x="5500109" y="3711108"/>
              <a:chExt cx="25503" cy="25471"/>
            </a:xfrm>
          </p:grpSpPr>
          <p:sp>
            <p:nvSpPr>
              <p:cNvPr id="612" name="Freeform 611">
                <a:extLst>
                  <a:ext uri="{FF2B5EF4-FFF2-40B4-BE49-F238E27FC236}">
                    <a16:creationId xmlns:a16="http://schemas.microsoft.com/office/drawing/2014/main" id="{6B17E4CC-C632-267C-7675-1D3E7673D23A}"/>
                  </a:ext>
                </a:extLst>
              </p:cNvPr>
              <p:cNvSpPr/>
              <p:nvPr/>
            </p:nvSpPr>
            <p:spPr>
              <a:xfrm>
                <a:off x="5512860"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613" name="Freeform 612">
                <a:extLst>
                  <a:ext uri="{FF2B5EF4-FFF2-40B4-BE49-F238E27FC236}">
                    <a16:creationId xmlns:a16="http://schemas.microsoft.com/office/drawing/2014/main" id="{6023DDA0-B17C-68CA-AFAC-F4B92A13BCDB}"/>
                  </a:ext>
                </a:extLst>
              </p:cNvPr>
              <p:cNvSpPr/>
              <p:nvPr/>
            </p:nvSpPr>
            <p:spPr>
              <a:xfrm>
                <a:off x="5500109" y="3723822"/>
                <a:ext cx="25503" cy="4414"/>
              </a:xfrm>
              <a:custGeom>
                <a:avLst/>
                <a:gdLst>
                  <a:gd name="connsiteX0" fmla="*/ 25503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3"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614" name="Graphic 270">
              <a:extLst>
                <a:ext uri="{FF2B5EF4-FFF2-40B4-BE49-F238E27FC236}">
                  <a16:creationId xmlns:a16="http://schemas.microsoft.com/office/drawing/2014/main" id="{500B0C31-114C-0F87-DADD-93F9E8D9F8AD}"/>
                </a:ext>
              </a:extLst>
            </p:cNvPr>
            <p:cNvGrpSpPr/>
            <p:nvPr/>
          </p:nvGrpSpPr>
          <p:grpSpPr>
            <a:xfrm>
              <a:off x="5533643" y="3711108"/>
              <a:ext cx="25459" cy="25471"/>
              <a:chOff x="5533643" y="3711108"/>
              <a:chExt cx="25459" cy="25471"/>
            </a:xfrm>
          </p:grpSpPr>
          <p:sp>
            <p:nvSpPr>
              <p:cNvPr id="615" name="Freeform 614">
                <a:extLst>
                  <a:ext uri="{FF2B5EF4-FFF2-40B4-BE49-F238E27FC236}">
                    <a16:creationId xmlns:a16="http://schemas.microsoft.com/office/drawing/2014/main" id="{1FE4580E-BE34-1F01-8335-73971FC8E6CF}"/>
                  </a:ext>
                </a:extLst>
              </p:cNvPr>
              <p:cNvSpPr/>
              <p:nvPr/>
            </p:nvSpPr>
            <p:spPr>
              <a:xfrm>
                <a:off x="5546350"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616" name="Freeform 615">
                <a:extLst>
                  <a:ext uri="{FF2B5EF4-FFF2-40B4-BE49-F238E27FC236}">
                    <a16:creationId xmlns:a16="http://schemas.microsoft.com/office/drawing/2014/main" id="{85F4EF89-B666-0DA7-D80E-9E01DAC48B98}"/>
                  </a:ext>
                </a:extLst>
              </p:cNvPr>
              <p:cNvSpPr/>
              <p:nvPr/>
            </p:nvSpPr>
            <p:spPr>
              <a:xfrm>
                <a:off x="5533643" y="372382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617" name="Graphic 270">
              <a:extLst>
                <a:ext uri="{FF2B5EF4-FFF2-40B4-BE49-F238E27FC236}">
                  <a16:creationId xmlns:a16="http://schemas.microsoft.com/office/drawing/2014/main" id="{621DCAF0-7C6B-5208-3610-68E731995B0C}"/>
                </a:ext>
              </a:extLst>
            </p:cNvPr>
            <p:cNvGrpSpPr/>
            <p:nvPr/>
          </p:nvGrpSpPr>
          <p:grpSpPr>
            <a:xfrm>
              <a:off x="5568103" y="3711108"/>
              <a:ext cx="25459" cy="25471"/>
              <a:chOff x="5568103" y="3711108"/>
              <a:chExt cx="25459" cy="25471"/>
            </a:xfrm>
          </p:grpSpPr>
          <p:sp>
            <p:nvSpPr>
              <p:cNvPr id="618" name="Freeform 617">
                <a:extLst>
                  <a:ext uri="{FF2B5EF4-FFF2-40B4-BE49-F238E27FC236}">
                    <a16:creationId xmlns:a16="http://schemas.microsoft.com/office/drawing/2014/main" id="{2EBC90C6-E1AE-65E0-FE16-F13F5FC4E437}"/>
                  </a:ext>
                </a:extLst>
              </p:cNvPr>
              <p:cNvSpPr/>
              <p:nvPr/>
            </p:nvSpPr>
            <p:spPr>
              <a:xfrm>
                <a:off x="5580811"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619" name="Freeform 618">
                <a:extLst>
                  <a:ext uri="{FF2B5EF4-FFF2-40B4-BE49-F238E27FC236}">
                    <a16:creationId xmlns:a16="http://schemas.microsoft.com/office/drawing/2014/main" id="{4D748814-401C-627B-A286-092D7B658E21}"/>
                  </a:ext>
                </a:extLst>
              </p:cNvPr>
              <p:cNvSpPr/>
              <p:nvPr/>
            </p:nvSpPr>
            <p:spPr>
              <a:xfrm>
                <a:off x="5568103" y="372382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620" name="Graphic 270">
              <a:extLst>
                <a:ext uri="{FF2B5EF4-FFF2-40B4-BE49-F238E27FC236}">
                  <a16:creationId xmlns:a16="http://schemas.microsoft.com/office/drawing/2014/main" id="{E773414A-3C32-E704-DE07-6273818D25A3}"/>
                </a:ext>
              </a:extLst>
            </p:cNvPr>
            <p:cNvGrpSpPr/>
            <p:nvPr/>
          </p:nvGrpSpPr>
          <p:grpSpPr>
            <a:xfrm>
              <a:off x="5604991" y="3711108"/>
              <a:ext cx="25459" cy="25471"/>
              <a:chOff x="5604991" y="3711108"/>
              <a:chExt cx="25459" cy="25471"/>
            </a:xfrm>
          </p:grpSpPr>
          <p:sp>
            <p:nvSpPr>
              <p:cNvPr id="621" name="Freeform 620">
                <a:extLst>
                  <a:ext uri="{FF2B5EF4-FFF2-40B4-BE49-F238E27FC236}">
                    <a16:creationId xmlns:a16="http://schemas.microsoft.com/office/drawing/2014/main" id="{A724E19D-7B1C-3324-DD6D-0423E260AAAF}"/>
                  </a:ext>
                </a:extLst>
              </p:cNvPr>
              <p:cNvSpPr/>
              <p:nvPr/>
            </p:nvSpPr>
            <p:spPr>
              <a:xfrm>
                <a:off x="5617698"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622" name="Freeform 621">
                <a:extLst>
                  <a:ext uri="{FF2B5EF4-FFF2-40B4-BE49-F238E27FC236}">
                    <a16:creationId xmlns:a16="http://schemas.microsoft.com/office/drawing/2014/main" id="{14A316B8-C2D6-8CFB-DE4F-042A3E1CE49D}"/>
                  </a:ext>
                </a:extLst>
              </p:cNvPr>
              <p:cNvSpPr/>
              <p:nvPr/>
            </p:nvSpPr>
            <p:spPr>
              <a:xfrm>
                <a:off x="5604991" y="372382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623" name="Graphic 270">
              <a:extLst>
                <a:ext uri="{FF2B5EF4-FFF2-40B4-BE49-F238E27FC236}">
                  <a16:creationId xmlns:a16="http://schemas.microsoft.com/office/drawing/2014/main" id="{2C725774-CC8B-00DC-BA2F-88BB35BFDD9F}"/>
                </a:ext>
              </a:extLst>
            </p:cNvPr>
            <p:cNvGrpSpPr/>
            <p:nvPr/>
          </p:nvGrpSpPr>
          <p:grpSpPr>
            <a:xfrm>
              <a:off x="5612757" y="3711108"/>
              <a:ext cx="25459" cy="25471"/>
              <a:chOff x="5612757" y="3711108"/>
              <a:chExt cx="25459" cy="25471"/>
            </a:xfrm>
          </p:grpSpPr>
          <p:sp>
            <p:nvSpPr>
              <p:cNvPr id="624" name="Freeform 623">
                <a:extLst>
                  <a:ext uri="{FF2B5EF4-FFF2-40B4-BE49-F238E27FC236}">
                    <a16:creationId xmlns:a16="http://schemas.microsoft.com/office/drawing/2014/main" id="{4595720A-93C9-6C04-B5EC-41D1DC9FF4FF}"/>
                  </a:ext>
                </a:extLst>
              </p:cNvPr>
              <p:cNvSpPr/>
              <p:nvPr/>
            </p:nvSpPr>
            <p:spPr>
              <a:xfrm>
                <a:off x="5625464"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625" name="Freeform 624">
                <a:extLst>
                  <a:ext uri="{FF2B5EF4-FFF2-40B4-BE49-F238E27FC236}">
                    <a16:creationId xmlns:a16="http://schemas.microsoft.com/office/drawing/2014/main" id="{145DDC48-2F3B-3CF9-75E8-E0A02A26D995}"/>
                  </a:ext>
                </a:extLst>
              </p:cNvPr>
              <p:cNvSpPr/>
              <p:nvPr/>
            </p:nvSpPr>
            <p:spPr>
              <a:xfrm>
                <a:off x="5612757" y="372382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626" name="Graphic 270">
              <a:extLst>
                <a:ext uri="{FF2B5EF4-FFF2-40B4-BE49-F238E27FC236}">
                  <a16:creationId xmlns:a16="http://schemas.microsoft.com/office/drawing/2014/main" id="{90BB6C20-A56B-43F8-7BEC-839AA65738DD}"/>
                </a:ext>
              </a:extLst>
            </p:cNvPr>
            <p:cNvGrpSpPr/>
            <p:nvPr/>
          </p:nvGrpSpPr>
          <p:grpSpPr>
            <a:xfrm>
              <a:off x="5317039" y="3711108"/>
              <a:ext cx="25459" cy="25471"/>
              <a:chOff x="5317039" y="3711108"/>
              <a:chExt cx="25459" cy="25471"/>
            </a:xfrm>
          </p:grpSpPr>
          <p:sp>
            <p:nvSpPr>
              <p:cNvPr id="627" name="Freeform 626">
                <a:extLst>
                  <a:ext uri="{FF2B5EF4-FFF2-40B4-BE49-F238E27FC236}">
                    <a16:creationId xmlns:a16="http://schemas.microsoft.com/office/drawing/2014/main" id="{A9686FCB-7493-A5DD-1549-93FF4509464E}"/>
                  </a:ext>
                </a:extLst>
              </p:cNvPr>
              <p:cNvSpPr/>
              <p:nvPr/>
            </p:nvSpPr>
            <p:spPr>
              <a:xfrm>
                <a:off x="5329747"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628" name="Freeform 627">
                <a:extLst>
                  <a:ext uri="{FF2B5EF4-FFF2-40B4-BE49-F238E27FC236}">
                    <a16:creationId xmlns:a16="http://schemas.microsoft.com/office/drawing/2014/main" id="{41AD1DD7-6B1A-17AB-E0A9-E585A4C0957B}"/>
                  </a:ext>
                </a:extLst>
              </p:cNvPr>
              <p:cNvSpPr/>
              <p:nvPr/>
            </p:nvSpPr>
            <p:spPr>
              <a:xfrm>
                <a:off x="5317039" y="372382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629" name="Graphic 270">
              <a:extLst>
                <a:ext uri="{FF2B5EF4-FFF2-40B4-BE49-F238E27FC236}">
                  <a16:creationId xmlns:a16="http://schemas.microsoft.com/office/drawing/2014/main" id="{9579E4B9-0656-F43F-ED41-941FBD2B1A68}"/>
                </a:ext>
              </a:extLst>
            </p:cNvPr>
            <p:cNvGrpSpPr/>
            <p:nvPr/>
          </p:nvGrpSpPr>
          <p:grpSpPr>
            <a:xfrm>
              <a:off x="5300537" y="3711108"/>
              <a:ext cx="25459" cy="25471"/>
              <a:chOff x="5300537" y="3711108"/>
              <a:chExt cx="25459" cy="25471"/>
            </a:xfrm>
          </p:grpSpPr>
          <p:sp>
            <p:nvSpPr>
              <p:cNvPr id="630" name="Freeform 629">
                <a:extLst>
                  <a:ext uri="{FF2B5EF4-FFF2-40B4-BE49-F238E27FC236}">
                    <a16:creationId xmlns:a16="http://schemas.microsoft.com/office/drawing/2014/main" id="{DC8E1F11-0C8C-42F0-61D2-5CF14F70CAE4}"/>
                  </a:ext>
                </a:extLst>
              </p:cNvPr>
              <p:cNvSpPr/>
              <p:nvPr/>
            </p:nvSpPr>
            <p:spPr>
              <a:xfrm>
                <a:off x="5313288" y="3711108"/>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E73E16"/>
                </a:solidFill>
                <a:prstDash val="solid"/>
                <a:miter/>
              </a:ln>
            </p:spPr>
            <p:txBody>
              <a:bodyPr rtlCol="0" anchor="ctr"/>
              <a:lstStyle/>
              <a:p>
                <a:pPr rtl="0"/>
                <a:endParaRPr lang="en-ES"/>
              </a:p>
            </p:txBody>
          </p:sp>
          <p:sp>
            <p:nvSpPr>
              <p:cNvPr id="631" name="Freeform 630">
                <a:extLst>
                  <a:ext uri="{FF2B5EF4-FFF2-40B4-BE49-F238E27FC236}">
                    <a16:creationId xmlns:a16="http://schemas.microsoft.com/office/drawing/2014/main" id="{E687B2A9-3C97-5FE5-4DD9-93E4CF89D402}"/>
                  </a:ext>
                </a:extLst>
              </p:cNvPr>
              <p:cNvSpPr/>
              <p:nvPr/>
            </p:nvSpPr>
            <p:spPr>
              <a:xfrm>
                <a:off x="5300537" y="372382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E73E16"/>
                </a:solidFill>
                <a:prstDash val="solid"/>
                <a:miter/>
              </a:ln>
            </p:spPr>
            <p:txBody>
              <a:bodyPr rtlCol="0" anchor="ctr"/>
              <a:lstStyle/>
              <a:p>
                <a:pPr rtl="0"/>
                <a:endParaRPr lang="en-ES"/>
              </a:p>
            </p:txBody>
          </p:sp>
        </p:grpSp>
      </p:grpSp>
      <p:grpSp>
        <p:nvGrpSpPr>
          <p:cNvPr id="632" name="Graphic 270">
            <a:extLst>
              <a:ext uri="{FF2B5EF4-FFF2-40B4-BE49-F238E27FC236}">
                <a16:creationId xmlns:a16="http://schemas.microsoft.com/office/drawing/2014/main" id="{EF94277A-C53A-0552-5714-42FC7737D92F}"/>
              </a:ext>
            </a:extLst>
          </p:cNvPr>
          <p:cNvGrpSpPr/>
          <p:nvPr/>
        </p:nvGrpSpPr>
        <p:grpSpPr>
          <a:xfrm>
            <a:off x="1233608" y="1969965"/>
            <a:ext cx="4339222" cy="836372"/>
            <a:chOff x="1273534" y="2389618"/>
            <a:chExt cx="4339222" cy="1018741"/>
          </a:xfrm>
          <a:noFill/>
        </p:grpSpPr>
        <p:sp>
          <p:nvSpPr>
            <p:cNvPr id="633" name="Freeform 632">
              <a:extLst>
                <a:ext uri="{FF2B5EF4-FFF2-40B4-BE49-F238E27FC236}">
                  <a16:creationId xmlns:a16="http://schemas.microsoft.com/office/drawing/2014/main" id="{ED7BE311-3A3E-5481-5A9B-2D5DCF15CBB8}"/>
                </a:ext>
              </a:extLst>
            </p:cNvPr>
            <p:cNvSpPr/>
            <p:nvPr/>
          </p:nvSpPr>
          <p:spPr>
            <a:xfrm>
              <a:off x="1273534" y="2389618"/>
              <a:ext cx="4332780" cy="1005983"/>
            </a:xfrm>
            <a:custGeom>
              <a:avLst/>
              <a:gdLst>
                <a:gd name="connsiteX0" fmla="*/ 0 w 4332780"/>
                <a:gd name="connsiteY0" fmla="*/ 0 h 1005983"/>
                <a:gd name="connsiteX1" fmla="*/ 25504 w 4332780"/>
                <a:gd name="connsiteY1" fmla="*/ 0 h 1005983"/>
                <a:gd name="connsiteX2" fmla="*/ 32078 w 4332780"/>
                <a:gd name="connsiteY2" fmla="*/ 5121 h 1005983"/>
                <a:gd name="connsiteX3" fmla="*/ 42182 w 4332780"/>
                <a:gd name="connsiteY3" fmla="*/ 10507 h 1005983"/>
                <a:gd name="connsiteX4" fmla="*/ 48360 w 4332780"/>
                <a:gd name="connsiteY4" fmla="*/ 19203 h 1005983"/>
                <a:gd name="connsiteX5" fmla="*/ 54669 w 4332780"/>
                <a:gd name="connsiteY5" fmla="*/ 24810 h 1005983"/>
                <a:gd name="connsiteX6" fmla="*/ 92704 w 4332780"/>
                <a:gd name="connsiteY6" fmla="*/ 24810 h 1005983"/>
                <a:gd name="connsiteX7" fmla="*/ 92704 w 4332780"/>
                <a:gd name="connsiteY7" fmla="*/ 38539 h 1005983"/>
                <a:gd name="connsiteX8" fmla="*/ 102014 w 4332780"/>
                <a:gd name="connsiteY8" fmla="*/ 38539 h 1005983"/>
                <a:gd name="connsiteX9" fmla="*/ 102014 w 4332780"/>
                <a:gd name="connsiteY9" fmla="*/ 46662 h 1005983"/>
                <a:gd name="connsiteX10" fmla="*/ 109295 w 4332780"/>
                <a:gd name="connsiteY10" fmla="*/ 46662 h 1005983"/>
                <a:gd name="connsiteX11" fmla="*/ 109295 w 4332780"/>
                <a:gd name="connsiteY11" fmla="*/ 54696 h 1005983"/>
                <a:gd name="connsiteX12" fmla="*/ 116575 w 4332780"/>
                <a:gd name="connsiteY12" fmla="*/ 54696 h 1005983"/>
                <a:gd name="connsiteX13" fmla="*/ 116575 w 4332780"/>
                <a:gd name="connsiteY13" fmla="*/ 64055 h 1005983"/>
                <a:gd name="connsiteX14" fmla="*/ 131886 w 4332780"/>
                <a:gd name="connsiteY14" fmla="*/ 64055 h 1005983"/>
                <a:gd name="connsiteX15" fmla="*/ 131886 w 4332780"/>
                <a:gd name="connsiteY15" fmla="*/ 73634 h 1005983"/>
                <a:gd name="connsiteX16" fmla="*/ 152271 w 4332780"/>
                <a:gd name="connsiteY16" fmla="*/ 73634 h 1005983"/>
                <a:gd name="connsiteX17" fmla="*/ 152271 w 4332780"/>
                <a:gd name="connsiteY17" fmla="*/ 85421 h 1005983"/>
                <a:gd name="connsiteX18" fmla="*/ 174863 w 4332780"/>
                <a:gd name="connsiteY18" fmla="*/ 85421 h 1005983"/>
                <a:gd name="connsiteX19" fmla="*/ 174863 w 4332780"/>
                <a:gd name="connsiteY19" fmla="*/ 94030 h 1005983"/>
                <a:gd name="connsiteX20" fmla="*/ 199616 w 4332780"/>
                <a:gd name="connsiteY20" fmla="*/ 94030 h 1005983"/>
                <a:gd name="connsiteX21" fmla="*/ 199616 w 4332780"/>
                <a:gd name="connsiteY21" fmla="*/ 104978 h 1005983"/>
                <a:gd name="connsiteX22" fmla="*/ 206897 w 4332780"/>
                <a:gd name="connsiteY22" fmla="*/ 104978 h 1005983"/>
                <a:gd name="connsiteX23" fmla="*/ 206897 w 4332780"/>
                <a:gd name="connsiteY23" fmla="*/ 115175 h 1005983"/>
                <a:gd name="connsiteX24" fmla="*/ 228738 w 4332780"/>
                <a:gd name="connsiteY24" fmla="*/ 115175 h 1005983"/>
                <a:gd name="connsiteX25" fmla="*/ 228738 w 4332780"/>
                <a:gd name="connsiteY25" fmla="*/ 125373 h 1005983"/>
                <a:gd name="connsiteX26" fmla="*/ 250579 w 4332780"/>
                <a:gd name="connsiteY26" fmla="*/ 125373 h 1005983"/>
                <a:gd name="connsiteX27" fmla="*/ 250579 w 4332780"/>
                <a:gd name="connsiteY27" fmla="*/ 134864 h 1005983"/>
                <a:gd name="connsiteX28" fmla="*/ 258610 w 4332780"/>
                <a:gd name="connsiteY28" fmla="*/ 134864 h 1005983"/>
                <a:gd name="connsiteX29" fmla="*/ 258610 w 4332780"/>
                <a:gd name="connsiteY29" fmla="*/ 147269 h 1005983"/>
                <a:gd name="connsiteX30" fmla="*/ 295762 w 4332780"/>
                <a:gd name="connsiteY30" fmla="*/ 147269 h 1005983"/>
                <a:gd name="connsiteX31" fmla="*/ 295762 w 4332780"/>
                <a:gd name="connsiteY31" fmla="*/ 158217 h 1005983"/>
                <a:gd name="connsiteX32" fmla="*/ 303042 w 4332780"/>
                <a:gd name="connsiteY32" fmla="*/ 158217 h 1005983"/>
                <a:gd name="connsiteX33" fmla="*/ 312529 w 4332780"/>
                <a:gd name="connsiteY33" fmla="*/ 164044 h 1005983"/>
                <a:gd name="connsiteX34" fmla="*/ 322016 w 4332780"/>
                <a:gd name="connsiteY34" fmla="*/ 168414 h 1005983"/>
                <a:gd name="connsiteX35" fmla="*/ 329296 w 4332780"/>
                <a:gd name="connsiteY35" fmla="*/ 172079 h 1005983"/>
                <a:gd name="connsiteX36" fmla="*/ 339489 w 4332780"/>
                <a:gd name="connsiteY36" fmla="*/ 190311 h 1005983"/>
                <a:gd name="connsiteX37" fmla="*/ 367904 w 4332780"/>
                <a:gd name="connsiteY37" fmla="*/ 190311 h 1005983"/>
                <a:gd name="connsiteX38" fmla="*/ 367904 w 4332780"/>
                <a:gd name="connsiteY38" fmla="*/ 203069 h 1005983"/>
                <a:gd name="connsiteX39" fmla="*/ 401394 w 4332780"/>
                <a:gd name="connsiteY39" fmla="*/ 203069 h 1005983"/>
                <a:gd name="connsiteX40" fmla="*/ 401394 w 4332780"/>
                <a:gd name="connsiteY40" fmla="*/ 217990 h 1005983"/>
                <a:gd name="connsiteX41" fmla="*/ 408542 w 4332780"/>
                <a:gd name="connsiteY41" fmla="*/ 217990 h 1005983"/>
                <a:gd name="connsiteX42" fmla="*/ 408542 w 4332780"/>
                <a:gd name="connsiteY42" fmla="*/ 230395 h 1005983"/>
                <a:gd name="connsiteX43" fmla="*/ 421294 w 4332780"/>
                <a:gd name="connsiteY43" fmla="*/ 230395 h 1005983"/>
                <a:gd name="connsiteX44" fmla="*/ 421294 w 4332780"/>
                <a:gd name="connsiteY44" fmla="*/ 237679 h 1005983"/>
                <a:gd name="connsiteX45" fmla="*/ 440003 w 4332780"/>
                <a:gd name="connsiteY45" fmla="*/ 237679 h 1005983"/>
                <a:gd name="connsiteX46" fmla="*/ 440003 w 4332780"/>
                <a:gd name="connsiteY46" fmla="*/ 250083 h 1005983"/>
                <a:gd name="connsiteX47" fmla="*/ 449092 w 4332780"/>
                <a:gd name="connsiteY47" fmla="*/ 259177 h 1005983"/>
                <a:gd name="connsiteX48" fmla="*/ 477111 w 4332780"/>
                <a:gd name="connsiteY48" fmla="*/ 259177 h 1005983"/>
                <a:gd name="connsiteX49" fmla="*/ 477111 w 4332780"/>
                <a:gd name="connsiteY49" fmla="*/ 268271 h 1005983"/>
                <a:gd name="connsiteX50" fmla="*/ 491671 w 4332780"/>
                <a:gd name="connsiteY50" fmla="*/ 268271 h 1005983"/>
                <a:gd name="connsiteX51" fmla="*/ 491671 w 4332780"/>
                <a:gd name="connsiteY51" fmla="*/ 285532 h 1005983"/>
                <a:gd name="connsiteX52" fmla="*/ 576610 w 4332780"/>
                <a:gd name="connsiteY52" fmla="*/ 285532 h 1005983"/>
                <a:gd name="connsiteX53" fmla="*/ 576610 w 4332780"/>
                <a:gd name="connsiteY53" fmla="*/ 304956 h 1005983"/>
                <a:gd name="connsiteX54" fmla="*/ 599907 w 4332780"/>
                <a:gd name="connsiteY54" fmla="*/ 304956 h 1005983"/>
                <a:gd name="connsiteX55" fmla="*/ 663798 w 4332780"/>
                <a:gd name="connsiteY55" fmla="*/ 348174 h 1005983"/>
                <a:gd name="connsiteX56" fmla="*/ 671344 w 4332780"/>
                <a:gd name="connsiteY56" fmla="*/ 355723 h 1005983"/>
                <a:gd name="connsiteX57" fmla="*/ 671344 w 4332780"/>
                <a:gd name="connsiteY57" fmla="*/ 371395 h 1005983"/>
                <a:gd name="connsiteX58" fmla="*/ 703554 w 4332780"/>
                <a:gd name="connsiteY58" fmla="*/ 371395 h 1005983"/>
                <a:gd name="connsiteX59" fmla="*/ 703554 w 4332780"/>
                <a:gd name="connsiteY59" fmla="*/ 381239 h 1005983"/>
                <a:gd name="connsiteX60" fmla="*/ 738500 w 4332780"/>
                <a:gd name="connsiteY60" fmla="*/ 381239 h 1005983"/>
                <a:gd name="connsiteX61" fmla="*/ 738500 w 4332780"/>
                <a:gd name="connsiteY61" fmla="*/ 395101 h 1005983"/>
                <a:gd name="connsiteX62" fmla="*/ 769828 w 4332780"/>
                <a:gd name="connsiteY62" fmla="*/ 395101 h 1005983"/>
                <a:gd name="connsiteX63" fmla="*/ 769828 w 4332780"/>
                <a:gd name="connsiteY63" fmla="*/ 406755 h 1005983"/>
                <a:gd name="connsiteX64" fmla="*/ 869592 w 4332780"/>
                <a:gd name="connsiteY64" fmla="*/ 406755 h 1005983"/>
                <a:gd name="connsiteX65" fmla="*/ 869592 w 4332780"/>
                <a:gd name="connsiteY65" fmla="*/ 414790 h 1005983"/>
                <a:gd name="connsiteX66" fmla="*/ 905994 w 4332780"/>
                <a:gd name="connsiteY66" fmla="*/ 414790 h 1005983"/>
                <a:gd name="connsiteX67" fmla="*/ 905994 w 4332780"/>
                <a:gd name="connsiteY67" fmla="*/ 423530 h 1005983"/>
                <a:gd name="connsiteX68" fmla="*/ 922541 w 4332780"/>
                <a:gd name="connsiteY68" fmla="*/ 423530 h 1005983"/>
                <a:gd name="connsiteX69" fmla="*/ 922541 w 4332780"/>
                <a:gd name="connsiteY69" fmla="*/ 431565 h 1005983"/>
                <a:gd name="connsiteX70" fmla="*/ 964943 w 4332780"/>
                <a:gd name="connsiteY70" fmla="*/ 431565 h 1005983"/>
                <a:gd name="connsiteX71" fmla="*/ 964943 w 4332780"/>
                <a:gd name="connsiteY71" fmla="*/ 441056 h 1005983"/>
                <a:gd name="connsiteX72" fmla="*/ 1013744 w 4332780"/>
                <a:gd name="connsiteY72" fmla="*/ 441056 h 1005983"/>
                <a:gd name="connsiteX73" fmla="*/ 1013744 w 4332780"/>
                <a:gd name="connsiteY73" fmla="*/ 449091 h 1005983"/>
                <a:gd name="connsiteX74" fmla="*/ 1085093 w 4332780"/>
                <a:gd name="connsiteY74" fmla="*/ 449091 h 1005983"/>
                <a:gd name="connsiteX75" fmla="*/ 1085093 w 4332780"/>
                <a:gd name="connsiteY75" fmla="*/ 462202 h 1005983"/>
                <a:gd name="connsiteX76" fmla="*/ 1110596 w 4332780"/>
                <a:gd name="connsiteY76" fmla="*/ 462202 h 1005983"/>
                <a:gd name="connsiteX77" fmla="*/ 1110596 w 4332780"/>
                <a:gd name="connsiteY77" fmla="*/ 473856 h 1005983"/>
                <a:gd name="connsiteX78" fmla="*/ 1127363 w 4332780"/>
                <a:gd name="connsiteY78" fmla="*/ 473856 h 1005983"/>
                <a:gd name="connsiteX79" fmla="*/ 1127363 w 4332780"/>
                <a:gd name="connsiteY79" fmla="*/ 484054 h 1005983"/>
                <a:gd name="connsiteX80" fmla="*/ 1143380 w 4332780"/>
                <a:gd name="connsiteY80" fmla="*/ 484054 h 1005983"/>
                <a:gd name="connsiteX81" fmla="*/ 1143380 w 4332780"/>
                <a:gd name="connsiteY81" fmla="*/ 492441 h 1005983"/>
                <a:gd name="connsiteX82" fmla="*/ 1160853 w 4332780"/>
                <a:gd name="connsiteY82" fmla="*/ 492441 h 1005983"/>
                <a:gd name="connsiteX83" fmla="*/ 1160853 w 4332780"/>
                <a:gd name="connsiteY83" fmla="*/ 500078 h 1005983"/>
                <a:gd name="connsiteX84" fmla="*/ 1172149 w 4332780"/>
                <a:gd name="connsiteY84" fmla="*/ 500078 h 1005983"/>
                <a:gd name="connsiteX85" fmla="*/ 1172149 w 4332780"/>
                <a:gd name="connsiteY85" fmla="*/ 510276 h 1005983"/>
                <a:gd name="connsiteX86" fmla="*/ 1192887 w 4332780"/>
                <a:gd name="connsiteY86" fmla="*/ 510276 h 1005983"/>
                <a:gd name="connsiteX87" fmla="*/ 1192887 w 4332780"/>
                <a:gd name="connsiteY87" fmla="*/ 517913 h 1005983"/>
                <a:gd name="connsiteX88" fmla="*/ 1218391 w 4332780"/>
                <a:gd name="connsiteY88" fmla="*/ 517913 h 1005983"/>
                <a:gd name="connsiteX89" fmla="*/ 1218391 w 4332780"/>
                <a:gd name="connsiteY89" fmla="*/ 537205 h 1005983"/>
                <a:gd name="connsiteX90" fmla="*/ 1230789 w 4332780"/>
                <a:gd name="connsiteY90" fmla="*/ 537205 h 1005983"/>
                <a:gd name="connsiteX91" fmla="*/ 1230789 w 4332780"/>
                <a:gd name="connsiteY91" fmla="*/ 544489 h 1005983"/>
                <a:gd name="connsiteX92" fmla="*/ 1240276 w 4332780"/>
                <a:gd name="connsiteY92" fmla="*/ 544489 h 1005983"/>
                <a:gd name="connsiteX93" fmla="*/ 1240276 w 4332780"/>
                <a:gd name="connsiteY93" fmla="*/ 552523 h 1005983"/>
                <a:gd name="connsiteX94" fmla="*/ 1266485 w 4332780"/>
                <a:gd name="connsiteY94" fmla="*/ 552523 h 1005983"/>
                <a:gd name="connsiteX95" fmla="*/ 1266485 w 4332780"/>
                <a:gd name="connsiteY95" fmla="*/ 560558 h 1005983"/>
                <a:gd name="connsiteX96" fmla="*/ 1293445 w 4332780"/>
                <a:gd name="connsiteY96" fmla="*/ 560558 h 1005983"/>
                <a:gd name="connsiteX97" fmla="*/ 1293445 w 4332780"/>
                <a:gd name="connsiteY97" fmla="*/ 567842 h 1005983"/>
                <a:gd name="connsiteX98" fmla="*/ 1311668 w 4332780"/>
                <a:gd name="connsiteY98" fmla="*/ 567842 h 1005983"/>
                <a:gd name="connsiteX99" fmla="*/ 1311668 w 4332780"/>
                <a:gd name="connsiteY99" fmla="*/ 578790 h 1005983"/>
                <a:gd name="connsiteX100" fmla="*/ 1332804 w 4332780"/>
                <a:gd name="connsiteY100" fmla="*/ 578790 h 1005983"/>
                <a:gd name="connsiteX101" fmla="*/ 1332804 w 4332780"/>
                <a:gd name="connsiteY101" fmla="*/ 588634 h 1005983"/>
                <a:gd name="connsiteX102" fmla="*/ 1381605 w 4332780"/>
                <a:gd name="connsiteY102" fmla="*/ 588634 h 1005983"/>
                <a:gd name="connsiteX103" fmla="*/ 1381605 w 4332780"/>
                <a:gd name="connsiteY103" fmla="*/ 597728 h 1005983"/>
                <a:gd name="connsiteX104" fmla="*/ 1460233 w 4332780"/>
                <a:gd name="connsiteY104" fmla="*/ 597728 h 1005983"/>
                <a:gd name="connsiteX105" fmla="*/ 1460233 w 4332780"/>
                <a:gd name="connsiteY105" fmla="*/ 607219 h 1005983"/>
                <a:gd name="connsiteX106" fmla="*/ 1483530 w 4332780"/>
                <a:gd name="connsiteY106" fmla="*/ 607219 h 1005983"/>
                <a:gd name="connsiteX107" fmla="*/ 1483530 w 4332780"/>
                <a:gd name="connsiteY107" fmla="*/ 621787 h 1005983"/>
                <a:gd name="connsiteX108" fmla="*/ 1501974 w 4332780"/>
                <a:gd name="connsiteY108" fmla="*/ 621787 h 1005983"/>
                <a:gd name="connsiteX109" fmla="*/ 1501974 w 4332780"/>
                <a:gd name="connsiteY109" fmla="*/ 631985 h 1005983"/>
                <a:gd name="connsiteX110" fmla="*/ 1525051 w 4332780"/>
                <a:gd name="connsiteY110" fmla="*/ 631985 h 1005983"/>
                <a:gd name="connsiteX111" fmla="*/ 1525051 w 4332780"/>
                <a:gd name="connsiteY111" fmla="*/ 646553 h 1005983"/>
                <a:gd name="connsiteX112" fmla="*/ 1548348 w 4332780"/>
                <a:gd name="connsiteY112" fmla="*/ 646553 h 1005983"/>
                <a:gd name="connsiteX113" fmla="*/ 1548348 w 4332780"/>
                <a:gd name="connsiteY113" fmla="*/ 654587 h 1005983"/>
                <a:gd name="connsiteX114" fmla="*/ 1555629 w 4332780"/>
                <a:gd name="connsiteY114" fmla="*/ 654587 h 1005983"/>
                <a:gd name="connsiteX115" fmla="*/ 1555629 w 4332780"/>
                <a:gd name="connsiteY115" fmla="*/ 662622 h 1005983"/>
                <a:gd name="connsiteX116" fmla="*/ 1600767 w 4332780"/>
                <a:gd name="connsiteY116" fmla="*/ 662622 h 1005983"/>
                <a:gd name="connsiteX117" fmla="*/ 1600767 w 4332780"/>
                <a:gd name="connsiteY117" fmla="*/ 675026 h 1005983"/>
                <a:gd name="connsiteX118" fmla="*/ 1636464 w 4332780"/>
                <a:gd name="connsiteY118" fmla="*/ 675026 h 1005983"/>
                <a:gd name="connsiteX119" fmla="*/ 1636464 w 4332780"/>
                <a:gd name="connsiteY119" fmla="*/ 683061 h 1005983"/>
                <a:gd name="connsiteX120" fmla="*/ 1682352 w 4332780"/>
                <a:gd name="connsiteY120" fmla="*/ 683061 h 1005983"/>
                <a:gd name="connsiteX121" fmla="*/ 1682352 w 4332780"/>
                <a:gd name="connsiteY121" fmla="*/ 695466 h 1005983"/>
                <a:gd name="connsiteX122" fmla="*/ 1749332 w 4332780"/>
                <a:gd name="connsiteY122" fmla="*/ 695466 h 1005983"/>
                <a:gd name="connsiteX123" fmla="*/ 1749332 w 4332780"/>
                <a:gd name="connsiteY123" fmla="*/ 704207 h 1005983"/>
                <a:gd name="connsiteX124" fmla="*/ 1798133 w 4332780"/>
                <a:gd name="connsiteY124" fmla="*/ 704207 h 1005983"/>
                <a:gd name="connsiteX125" fmla="*/ 1798133 w 4332780"/>
                <a:gd name="connsiteY125" fmla="*/ 712947 h 1005983"/>
                <a:gd name="connsiteX126" fmla="*/ 1860039 w 4332780"/>
                <a:gd name="connsiteY126" fmla="*/ 712947 h 1005983"/>
                <a:gd name="connsiteX127" fmla="*/ 1860039 w 4332780"/>
                <a:gd name="connsiteY127" fmla="*/ 723145 h 1005983"/>
                <a:gd name="connsiteX128" fmla="*/ 1905927 w 4332780"/>
                <a:gd name="connsiteY128" fmla="*/ 723145 h 1005983"/>
                <a:gd name="connsiteX129" fmla="*/ 1905927 w 4332780"/>
                <a:gd name="connsiteY129" fmla="*/ 734799 h 1005983"/>
                <a:gd name="connsiteX130" fmla="*/ 1919032 w 4332780"/>
                <a:gd name="connsiteY130" fmla="*/ 734799 h 1005983"/>
                <a:gd name="connsiteX131" fmla="*/ 1919032 w 4332780"/>
                <a:gd name="connsiteY131" fmla="*/ 747204 h 1005983"/>
                <a:gd name="connsiteX132" fmla="*/ 2002029 w 4332780"/>
                <a:gd name="connsiteY132" fmla="*/ 747204 h 1005983"/>
                <a:gd name="connsiteX133" fmla="*/ 2002029 w 4332780"/>
                <a:gd name="connsiteY133" fmla="*/ 762522 h 1005983"/>
                <a:gd name="connsiteX134" fmla="*/ 2056655 w 4332780"/>
                <a:gd name="connsiteY134" fmla="*/ 762522 h 1005983"/>
                <a:gd name="connsiteX135" fmla="*/ 2056655 w 4332780"/>
                <a:gd name="connsiteY135" fmla="*/ 772720 h 1005983"/>
                <a:gd name="connsiteX136" fmla="*/ 2114192 w 4332780"/>
                <a:gd name="connsiteY136" fmla="*/ 772720 h 1005983"/>
                <a:gd name="connsiteX137" fmla="*/ 2114192 w 4332780"/>
                <a:gd name="connsiteY137" fmla="*/ 780755 h 1005983"/>
                <a:gd name="connsiteX138" fmla="*/ 2232885 w 4332780"/>
                <a:gd name="connsiteY138" fmla="*/ 780755 h 1005983"/>
                <a:gd name="connsiteX139" fmla="*/ 2232885 w 4332780"/>
                <a:gd name="connsiteY139" fmla="*/ 789495 h 1005983"/>
                <a:gd name="connsiteX140" fmla="*/ 2276567 w 4332780"/>
                <a:gd name="connsiteY140" fmla="*/ 789495 h 1005983"/>
                <a:gd name="connsiteX141" fmla="*/ 2276567 w 4332780"/>
                <a:gd name="connsiteY141" fmla="*/ 803357 h 1005983"/>
                <a:gd name="connsiteX142" fmla="*/ 2304763 w 4332780"/>
                <a:gd name="connsiteY142" fmla="*/ 803357 h 1005983"/>
                <a:gd name="connsiteX143" fmla="*/ 2304763 w 4332780"/>
                <a:gd name="connsiteY143" fmla="*/ 811391 h 1005983"/>
                <a:gd name="connsiteX144" fmla="*/ 2407130 w 4332780"/>
                <a:gd name="connsiteY144" fmla="*/ 811391 h 1005983"/>
                <a:gd name="connsiteX145" fmla="*/ 2407130 w 4332780"/>
                <a:gd name="connsiteY145" fmla="*/ 823046 h 1005983"/>
                <a:gd name="connsiteX146" fmla="*/ 2428265 w 4332780"/>
                <a:gd name="connsiteY146" fmla="*/ 823046 h 1005983"/>
                <a:gd name="connsiteX147" fmla="*/ 2428265 w 4332780"/>
                <a:gd name="connsiteY147" fmla="*/ 833994 h 1005983"/>
                <a:gd name="connsiteX148" fmla="*/ 2458137 w 4332780"/>
                <a:gd name="connsiteY148" fmla="*/ 833994 h 1005983"/>
                <a:gd name="connsiteX149" fmla="*/ 2458137 w 4332780"/>
                <a:gd name="connsiteY149" fmla="*/ 843485 h 1005983"/>
                <a:gd name="connsiteX150" fmla="*/ 2631897 w 4332780"/>
                <a:gd name="connsiteY150" fmla="*/ 843485 h 1005983"/>
                <a:gd name="connsiteX151" fmla="*/ 2631897 w 4332780"/>
                <a:gd name="connsiteY151" fmla="*/ 858053 h 1005983"/>
                <a:gd name="connsiteX152" fmla="*/ 2662474 w 4332780"/>
                <a:gd name="connsiteY152" fmla="*/ 858053 h 1005983"/>
                <a:gd name="connsiteX153" fmla="*/ 2662474 w 4332780"/>
                <a:gd name="connsiteY153" fmla="*/ 866794 h 1005983"/>
                <a:gd name="connsiteX154" fmla="*/ 2683477 w 4332780"/>
                <a:gd name="connsiteY154" fmla="*/ 866794 h 1005983"/>
                <a:gd name="connsiteX155" fmla="*/ 2683477 w 4332780"/>
                <a:gd name="connsiteY155" fmla="*/ 876991 h 1005983"/>
                <a:gd name="connsiteX156" fmla="*/ 2805921 w 4332780"/>
                <a:gd name="connsiteY156" fmla="*/ 876991 h 1005983"/>
                <a:gd name="connsiteX157" fmla="*/ 2805921 w 4332780"/>
                <a:gd name="connsiteY157" fmla="*/ 887189 h 1005983"/>
                <a:gd name="connsiteX158" fmla="*/ 2856178 w 4332780"/>
                <a:gd name="connsiteY158" fmla="*/ 887189 h 1005983"/>
                <a:gd name="connsiteX159" fmla="*/ 2856178 w 4332780"/>
                <a:gd name="connsiteY159" fmla="*/ 898843 h 1005983"/>
                <a:gd name="connsiteX160" fmla="*/ 2906435 w 4332780"/>
                <a:gd name="connsiteY160" fmla="*/ 898843 h 1005983"/>
                <a:gd name="connsiteX161" fmla="*/ 2906435 w 4332780"/>
                <a:gd name="connsiteY161" fmla="*/ 909041 h 1005983"/>
                <a:gd name="connsiteX162" fmla="*/ 3109581 w 4332780"/>
                <a:gd name="connsiteY162" fmla="*/ 909041 h 1005983"/>
                <a:gd name="connsiteX163" fmla="*/ 3109581 w 4332780"/>
                <a:gd name="connsiteY163" fmla="*/ 918532 h 1005983"/>
                <a:gd name="connsiteX164" fmla="*/ 3186047 w 4332780"/>
                <a:gd name="connsiteY164" fmla="*/ 918532 h 1005983"/>
                <a:gd name="connsiteX165" fmla="*/ 3186047 w 4332780"/>
                <a:gd name="connsiteY165" fmla="*/ 932394 h 1005983"/>
                <a:gd name="connsiteX166" fmla="*/ 3248659 w 4332780"/>
                <a:gd name="connsiteY166" fmla="*/ 932394 h 1005983"/>
                <a:gd name="connsiteX167" fmla="*/ 3248659 w 4332780"/>
                <a:gd name="connsiteY167" fmla="*/ 948418 h 1005983"/>
                <a:gd name="connsiteX168" fmla="*/ 3266132 w 4332780"/>
                <a:gd name="connsiteY168" fmla="*/ 948418 h 1005983"/>
                <a:gd name="connsiteX169" fmla="*/ 3266132 w 4332780"/>
                <a:gd name="connsiteY169" fmla="*/ 960073 h 1005983"/>
                <a:gd name="connsiteX170" fmla="*/ 3505680 w 4332780"/>
                <a:gd name="connsiteY170" fmla="*/ 960073 h 1005983"/>
                <a:gd name="connsiteX171" fmla="*/ 3505680 w 4332780"/>
                <a:gd name="connsiteY171" fmla="*/ 977554 h 1005983"/>
                <a:gd name="connsiteX172" fmla="*/ 3676792 w 4332780"/>
                <a:gd name="connsiteY172" fmla="*/ 977554 h 1005983"/>
                <a:gd name="connsiteX173" fmla="*/ 3676792 w 4332780"/>
                <a:gd name="connsiteY173" fmla="*/ 1005984 h 1005983"/>
                <a:gd name="connsiteX174" fmla="*/ 4332781 w 4332780"/>
                <a:gd name="connsiteY174" fmla="*/ 1005984 h 10059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Lst>
              <a:rect l="l" t="t" r="r" b="b"/>
              <a:pathLst>
                <a:path w="4332780" h="1005983">
                  <a:moveTo>
                    <a:pt x="0" y="0"/>
                  </a:moveTo>
                  <a:lnTo>
                    <a:pt x="25504" y="0"/>
                  </a:lnTo>
                  <a:lnTo>
                    <a:pt x="32078" y="5121"/>
                  </a:lnTo>
                  <a:lnTo>
                    <a:pt x="42182" y="10507"/>
                  </a:lnTo>
                  <a:lnTo>
                    <a:pt x="48360" y="19203"/>
                  </a:lnTo>
                  <a:lnTo>
                    <a:pt x="54669" y="24810"/>
                  </a:lnTo>
                  <a:lnTo>
                    <a:pt x="92704" y="24810"/>
                  </a:lnTo>
                  <a:lnTo>
                    <a:pt x="92704" y="38539"/>
                  </a:lnTo>
                  <a:lnTo>
                    <a:pt x="102014" y="38539"/>
                  </a:lnTo>
                  <a:lnTo>
                    <a:pt x="102014" y="46662"/>
                  </a:lnTo>
                  <a:lnTo>
                    <a:pt x="109295" y="46662"/>
                  </a:lnTo>
                  <a:lnTo>
                    <a:pt x="109295" y="54696"/>
                  </a:lnTo>
                  <a:lnTo>
                    <a:pt x="116575" y="54696"/>
                  </a:lnTo>
                  <a:lnTo>
                    <a:pt x="116575" y="64055"/>
                  </a:lnTo>
                  <a:lnTo>
                    <a:pt x="131886" y="64055"/>
                  </a:lnTo>
                  <a:lnTo>
                    <a:pt x="131886" y="73634"/>
                  </a:lnTo>
                  <a:lnTo>
                    <a:pt x="152271" y="73634"/>
                  </a:lnTo>
                  <a:lnTo>
                    <a:pt x="152271" y="85421"/>
                  </a:lnTo>
                  <a:lnTo>
                    <a:pt x="174863" y="85421"/>
                  </a:lnTo>
                  <a:lnTo>
                    <a:pt x="174863" y="94030"/>
                  </a:lnTo>
                  <a:lnTo>
                    <a:pt x="199616" y="94030"/>
                  </a:lnTo>
                  <a:lnTo>
                    <a:pt x="199616" y="104978"/>
                  </a:lnTo>
                  <a:lnTo>
                    <a:pt x="206897" y="104978"/>
                  </a:lnTo>
                  <a:lnTo>
                    <a:pt x="206897" y="115175"/>
                  </a:lnTo>
                  <a:lnTo>
                    <a:pt x="228738" y="115175"/>
                  </a:lnTo>
                  <a:lnTo>
                    <a:pt x="228738" y="125373"/>
                  </a:lnTo>
                  <a:lnTo>
                    <a:pt x="250579" y="125373"/>
                  </a:lnTo>
                  <a:lnTo>
                    <a:pt x="250579" y="134864"/>
                  </a:lnTo>
                  <a:lnTo>
                    <a:pt x="258610" y="134864"/>
                  </a:lnTo>
                  <a:lnTo>
                    <a:pt x="258610" y="147269"/>
                  </a:lnTo>
                  <a:lnTo>
                    <a:pt x="295762" y="147269"/>
                  </a:lnTo>
                  <a:lnTo>
                    <a:pt x="295762" y="158217"/>
                  </a:lnTo>
                  <a:lnTo>
                    <a:pt x="303042" y="158217"/>
                  </a:lnTo>
                  <a:lnTo>
                    <a:pt x="312529" y="164044"/>
                  </a:lnTo>
                  <a:lnTo>
                    <a:pt x="322016" y="168414"/>
                  </a:lnTo>
                  <a:lnTo>
                    <a:pt x="329296" y="172079"/>
                  </a:lnTo>
                  <a:lnTo>
                    <a:pt x="339489" y="190311"/>
                  </a:lnTo>
                  <a:lnTo>
                    <a:pt x="367904" y="190311"/>
                  </a:lnTo>
                  <a:lnTo>
                    <a:pt x="367904" y="203069"/>
                  </a:lnTo>
                  <a:lnTo>
                    <a:pt x="401394" y="203069"/>
                  </a:lnTo>
                  <a:lnTo>
                    <a:pt x="401394" y="217990"/>
                  </a:lnTo>
                  <a:lnTo>
                    <a:pt x="408542" y="217990"/>
                  </a:lnTo>
                  <a:lnTo>
                    <a:pt x="408542" y="230395"/>
                  </a:lnTo>
                  <a:lnTo>
                    <a:pt x="421294" y="230395"/>
                  </a:lnTo>
                  <a:lnTo>
                    <a:pt x="421294" y="237679"/>
                  </a:lnTo>
                  <a:lnTo>
                    <a:pt x="440003" y="237679"/>
                  </a:lnTo>
                  <a:lnTo>
                    <a:pt x="440003" y="250083"/>
                  </a:lnTo>
                  <a:lnTo>
                    <a:pt x="449092" y="259177"/>
                  </a:lnTo>
                  <a:lnTo>
                    <a:pt x="477111" y="259177"/>
                  </a:lnTo>
                  <a:lnTo>
                    <a:pt x="477111" y="268271"/>
                  </a:lnTo>
                  <a:lnTo>
                    <a:pt x="491671" y="268271"/>
                  </a:lnTo>
                  <a:lnTo>
                    <a:pt x="491671" y="285532"/>
                  </a:lnTo>
                  <a:lnTo>
                    <a:pt x="576610" y="285532"/>
                  </a:lnTo>
                  <a:lnTo>
                    <a:pt x="576610" y="304956"/>
                  </a:lnTo>
                  <a:lnTo>
                    <a:pt x="599907" y="304956"/>
                  </a:lnTo>
                  <a:lnTo>
                    <a:pt x="663798" y="348174"/>
                  </a:lnTo>
                  <a:lnTo>
                    <a:pt x="671344" y="355723"/>
                  </a:lnTo>
                  <a:lnTo>
                    <a:pt x="671344" y="371395"/>
                  </a:lnTo>
                  <a:lnTo>
                    <a:pt x="703554" y="371395"/>
                  </a:lnTo>
                  <a:lnTo>
                    <a:pt x="703554" y="381239"/>
                  </a:lnTo>
                  <a:lnTo>
                    <a:pt x="738500" y="381239"/>
                  </a:lnTo>
                  <a:lnTo>
                    <a:pt x="738500" y="395101"/>
                  </a:lnTo>
                  <a:lnTo>
                    <a:pt x="769828" y="395101"/>
                  </a:lnTo>
                  <a:lnTo>
                    <a:pt x="769828" y="406755"/>
                  </a:lnTo>
                  <a:lnTo>
                    <a:pt x="869592" y="406755"/>
                  </a:lnTo>
                  <a:lnTo>
                    <a:pt x="869592" y="414790"/>
                  </a:lnTo>
                  <a:lnTo>
                    <a:pt x="905994" y="414790"/>
                  </a:lnTo>
                  <a:lnTo>
                    <a:pt x="905994" y="423530"/>
                  </a:lnTo>
                  <a:lnTo>
                    <a:pt x="922541" y="423530"/>
                  </a:lnTo>
                  <a:lnTo>
                    <a:pt x="922541" y="431565"/>
                  </a:lnTo>
                  <a:lnTo>
                    <a:pt x="964943" y="431565"/>
                  </a:lnTo>
                  <a:lnTo>
                    <a:pt x="964943" y="441056"/>
                  </a:lnTo>
                  <a:lnTo>
                    <a:pt x="1013744" y="441056"/>
                  </a:lnTo>
                  <a:lnTo>
                    <a:pt x="1013744" y="449091"/>
                  </a:lnTo>
                  <a:lnTo>
                    <a:pt x="1085093" y="449091"/>
                  </a:lnTo>
                  <a:lnTo>
                    <a:pt x="1085093" y="462202"/>
                  </a:lnTo>
                  <a:lnTo>
                    <a:pt x="1110596" y="462202"/>
                  </a:lnTo>
                  <a:lnTo>
                    <a:pt x="1110596" y="473856"/>
                  </a:lnTo>
                  <a:lnTo>
                    <a:pt x="1127363" y="473856"/>
                  </a:lnTo>
                  <a:lnTo>
                    <a:pt x="1127363" y="484054"/>
                  </a:lnTo>
                  <a:lnTo>
                    <a:pt x="1143380" y="484054"/>
                  </a:lnTo>
                  <a:lnTo>
                    <a:pt x="1143380" y="492441"/>
                  </a:lnTo>
                  <a:lnTo>
                    <a:pt x="1160853" y="492441"/>
                  </a:lnTo>
                  <a:lnTo>
                    <a:pt x="1160853" y="500078"/>
                  </a:lnTo>
                  <a:lnTo>
                    <a:pt x="1172149" y="500078"/>
                  </a:lnTo>
                  <a:lnTo>
                    <a:pt x="1172149" y="510276"/>
                  </a:lnTo>
                  <a:lnTo>
                    <a:pt x="1192887" y="510276"/>
                  </a:lnTo>
                  <a:lnTo>
                    <a:pt x="1192887" y="517913"/>
                  </a:lnTo>
                  <a:lnTo>
                    <a:pt x="1218391" y="517913"/>
                  </a:lnTo>
                  <a:lnTo>
                    <a:pt x="1218391" y="537205"/>
                  </a:lnTo>
                  <a:lnTo>
                    <a:pt x="1230789" y="537205"/>
                  </a:lnTo>
                  <a:lnTo>
                    <a:pt x="1230789" y="544489"/>
                  </a:lnTo>
                  <a:lnTo>
                    <a:pt x="1240276" y="544489"/>
                  </a:lnTo>
                  <a:lnTo>
                    <a:pt x="1240276" y="552523"/>
                  </a:lnTo>
                  <a:lnTo>
                    <a:pt x="1266485" y="552523"/>
                  </a:lnTo>
                  <a:lnTo>
                    <a:pt x="1266485" y="560558"/>
                  </a:lnTo>
                  <a:lnTo>
                    <a:pt x="1293445" y="560558"/>
                  </a:lnTo>
                  <a:lnTo>
                    <a:pt x="1293445" y="567842"/>
                  </a:lnTo>
                  <a:lnTo>
                    <a:pt x="1311668" y="567842"/>
                  </a:lnTo>
                  <a:lnTo>
                    <a:pt x="1311668" y="578790"/>
                  </a:lnTo>
                  <a:lnTo>
                    <a:pt x="1332804" y="578790"/>
                  </a:lnTo>
                  <a:lnTo>
                    <a:pt x="1332804" y="588634"/>
                  </a:lnTo>
                  <a:lnTo>
                    <a:pt x="1381605" y="588634"/>
                  </a:lnTo>
                  <a:lnTo>
                    <a:pt x="1381605" y="597728"/>
                  </a:lnTo>
                  <a:lnTo>
                    <a:pt x="1460233" y="597728"/>
                  </a:lnTo>
                  <a:lnTo>
                    <a:pt x="1460233" y="607219"/>
                  </a:lnTo>
                  <a:lnTo>
                    <a:pt x="1483530" y="607219"/>
                  </a:lnTo>
                  <a:lnTo>
                    <a:pt x="1483530" y="621787"/>
                  </a:lnTo>
                  <a:lnTo>
                    <a:pt x="1501974" y="621787"/>
                  </a:lnTo>
                  <a:lnTo>
                    <a:pt x="1501974" y="631985"/>
                  </a:lnTo>
                  <a:lnTo>
                    <a:pt x="1525051" y="631985"/>
                  </a:lnTo>
                  <a:lnTo>
                    <a:pt x="1525051" y="646553"/>
                  </a:lnTo>
                  <a:lnTo>
                    <a:pt x="1548348" y="646553"/>
                  </a:lnTo>
                  <a:lnTo>
                    <a:pt x="1548348" y="654587"/>
                  </a:lnTo>
                  <a:lnTo>
                    <a:pt x="1555629" y="654587"/>
                  </a:lnTo>
                  <a:lnTo>
                    <a:pt x="1555629" y="662622"/>
                  </a:lnTo>
                  <a:lnTo>
                    <a:pt x="1600767" y="662622"/>
                  </a:lnTo>
                  <a:lnTo>
                    <a:pt x="1600767" y="675026"/>
                  </a:lnTo>
                  <a:lnTo>
                    <a:pt x="1636464" y="675026"/>
                  </a:lnTo>
                  <a:lnTo>
                    <a:pt x="1636464" y="683061"/>
                  </a:lnTo>
                  <a:lnTo>
                    <a:pt x="1682352" y="683061"/>
                  </a:lnTo>
                  <a:lnTo>
                    <a:pt x="1682352" y="695466"/>
                  </a:lnTo>
                  <a:lnTo>
                    <a:pt x="1749332" y="695466"/>
                  </a:lnTo>
                  <a:lnTo>
                    <a:pt x="1749332" y="704207"/>
                  </a:lnTo>
                  <a:lnTo>
                    <a:pt x="1798133" y="704207"/>
                  </a:lnTo>
                  <a:lnTo>
                    <a:pt x="1798133" y="712947"/>
                  </a:lnTo>
                  <a:lnTo>
                    <a:pt x="1860039" y="712947"/>
                  </a:lnTo>
                  <a:lnTo>
                    <a:pt x="1860039" y="723145"/>
                  </a:lnTo>
                  <a:lnTo>
                    <a:pt x="1905927" y="723145"/>
                  </a:lnTo>
                  <a:lnTo>
                    <a:pt x="1905927" y="734799"/>
                  </a:lnTo>
                  <a:lnTo>
                    <a:pt x="1919032" y="734799"/>
                  </a:lnTo>
                  <a:lnTo>
                    <a:pt x="1919032" y="747204"/>
                  </a:lnTo>
                  <a:lnTo>
                    <a:pt x="2002029" y="747204"/>
                  </a:lnTo>
                  <a:lnTo>
                    <a:pt x="2002029" y="762522"/>
                  </a:lnTo>
                  <a:lnTo>
                    <a:pt x="2056655" y="762522"/>
                  </a:lnTo>
                  <a:lnTo>
                    <a:pt x="2056655" y="772720"/>
                  </a:lnTo>
                  <a:lnTo>
                    <a:pt x="2114192" y="772720"/>
                  </a:lnTo>
                  <a:lnTo>
                    <a:pt x="2114192" y="780755"/>
                  </a:lnTo>
                  <a:lnTo>
                    <a:pt x="2232885" y="780755"/>
                  </a:lnTo>
                  <a:lnTo>
                    <a:pt x="2232885" y="789495"/>
                  </a:lnTo>
                  <a:lnTo>
                    <a:pt x="2276567" y="789495"/>
                  </a:lnTo>
                  <a:lnTo>
                    <a:pt x="2276567" y="803357"/>
                  </a:lnTo>
                  <a:lnTo>
                    <a:pt x="2304763" y="803357"/>
                  </a:lnTo>
                  <a:lnTo>
                    <a:pt x="2304763" y="811391"/>
                  </a:lnTo>
                  <a:lnTo>
                    <a:pt x="2407130" y="811391"/>
                  </a:lnTo>
                  <a:lnTo>
                    <a:pt x="2407130" y="823046"/>
                  </a:lnTo>
                  <a:lnTo>
                    <a:pt x="2428265" y="823046"/>
                  </a:lnTo>
                  <a:cubicBezTo>
                    <a:pt x="2428265" y="823046"/>
                    <a:pt x="2423412" y="833994"/>
                    <a:pt x="2428265" y="833994"/>
                  </a:cubicBezTo>
                  <a:lnTo>
                    <a:pt x="2458137" y="833994"/>
                  </a:lnTo>
                  <a:lnTo>
                    <a:pt x="2458137" y="843485"/>
                  </a:lnTo>
                  <a:lnTo>
                    <a:pt x="2631897" y="843485"/>
                  </a:lnTo>
                  <a:lnTo>
                    <a:pt x="2631897" y="858053"/>
                  </a:lnTo>
                  <a:lnTo>
                    <a:pt x="2662474" y="858053"/>
                  </a:lnTo>
                  <a:lnTo>
                    <a:pt x="2662474" y="866794"/>
                  </a:lnTo>
                  <a:lnTo>
                    <a:pt x="2683477" y="866794"/>
                  </a:lnTo>
                  <a:lnTo>
                    <a:pt x="2683477" y="876991"/>
                  </a:lnTo>
                  <a:lnTo>
                    <a:pt x="2805921" y="876991"/>
                  </a:lnTo>
                  <a:lnTo>
                    <a:pt x="2805921" y="887189"/>
                  </a:lnTo>
                  <a:lnTo>
                    <a:pt x="2856178" y="887189"/>
                  </a:lnTo>
                  <a:lnTo>
                    <a:pt x="2856178" y="898843"/>
                  </a:lnTo>
                  <a:lnTo>
                    <a:pt x="2906435" y="898843"/>
                  </a:lnTo>
                  <a:lnTo>
                    <a:pt x="2906435" y="909041"/>
                  </a:lnTo>
                  <a:lnTo>
                    <a:pt x="3109581" y="909041"/>
                  </a:lnTo>
                  <a:lnTo>
                    <a:pt x="3109581" y="918532"/>
                  </a:lnTo>
                  <a:lnTo>
                    <a:pt x="3186047" y="918532"/>
                  </a:lnTo>
                  <a:lnTo>
                    <a:pt x="3186047" y="932394"/>
                  </a:lnTo>
                  <a:lnTo>
                    <a:pt x="3248659" y="932394"/>
                  </a:lnTo>
                  <a:lnTo>
                    <a:pt x="3248659" y="948418"/>
                  </a:lnTo>
                  <a:lnTo>
                    <a:pt x="3266132" y="948418"/>
                  </a:lnTo>
                  <a:lnTo>
                    <a:pt x="3266132" y="960073"/>
                  </a:lnTo>
                  <a:lnTo>
                    <a:pt x="3505680" y="960073"/>
                  </a:lnTo>
                  <a:lnTo>
                    <a:pt x="3505680" y="977554"/>
                  </a:lnTo>
                  <a:lnTo>
                    <a:pt x="3676792" y="977554"/>
                  </a:lnTo>
                  <a:lnTo>
                    <a:pt x="3676792" y="1005984"/>
                  </a:lnTo>
                  <a:lnTo>
                    <a:pt x="4332781" y="1005984"/>
                  </a:lnTo>
                </a:path>
              </a:pathLst>
            </a:custGeom>
            <a:noFill/>
            <a:ln w="19050" cap="sq">
              <a:solidFill>
                <a:srgbClr val="00A2E1"/>
              </a:solidFill>
              <a:prstDash val="solid"/>
              <a:miter/>
            </a:ln>
          </p:spPr>
          <p:txBody>
            <a:bodyPr rtlCol="0" anchor="ctr"/>
            <a:lstStyle/>
            <a:p>
              <a:pPr rtl="0"/>
              <a:endParaRPr lang="en-ES"/>
            </a:p>
          </p:txBody>
        </p:sp>
        <p:sp>
          <p:nvSpPr>
            <p:cNvPr id="634" name="Freeform 633">
              <a:extLst>
                <a:ext uri="{FF2B5EF4-FFF2-40B4-BE49-F238E27FC236}">
                  <a16:creationId xmlns:a16="http://schemas.microsoft.com/office/drawing/2014/main" id="{8F72D884-107F-946E-75A2-009EE8489649}"/>
                </a:ext>
              </a:extLst>
            </p:cNvPr>
            <p:cNvSpPr/>
            <p:nvPr/>
          </p:nvSpPr>
          <p:spPr>
            <a:xfrm>
              <a:off x="1439528" y="246219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35" name="Freeform 634">
              <a:extLst>
                <a:ext uri="{FF2B5EF4-FFF2-40B4-BE49-F238E27FC236}">
                  <a16:creationId xmlns:a16="http://schemas.microsoft.com/office/drawing/2014/main" id="{98AF907E-4132-7BF7-5779-435329D97694}"/>
                </a:ext>
              </a:extLst>
            </p:cNvPr>
            <p:cNvSpPr/>
            <p:nvPr/>
          </p:nvSpPr>
          <p:spPr>
            <a:xfrm>
              <a:off x="1426776" y="2474951"/>
              <a:ext cx="25503" cy="4414"/>
            </a:xfrm>
            <a:custGeom>
              <a:avLst/>
              <a:gdLst>
                <a:gd name="connsiteX0" fmla="*/ 25504 w 25503"/>
                <a:gd name="connsiteY0" fmla="*/ 0 h 4414"/>
                <a:gd name="connsiteX1" fmla="*/ 0 w 25503"/>
                <a:gd name="connsiteY1" fmla="*/ 0 h 4414"/>
              </a:gdLst>
              <a:ahLst/>
              <a:cxnLst>
                <a:cxn ang="0">
                  <a:pos x="connsiteX0" y="connsiteY0"/>
                </a:cxn>
                <a:cxn ang="0">
                  <a:pos x="connsiteX1" y="connsiteY1"/>
                </a:cxn>
              </a:cxnLst>
              <a:rect l="l" t="t" r="r" b="b"/>
              <a:pathLst>
                <a:path w="25503" h="4414">
                  <a:moveTo>
                    <a:pt x="25504" y="0"/>
                  </a:moveTo>
                  <a:lnTo>
                    <a:pt x="0" y="0"/>
                  </a:lnTo>
                </a:path>
              </a:pathLst>
            </a:custGeom>
            <a:ln w="19050" cap="sq">
              <a:solidFill>
                <a:srgbClr val="00A2E1"/>
              </a:solidFill>
              <a:prstDash val="solid"/>
              <a:miter/>
            </a:ln>
          </p:spPr>
          <p:txBody>
            <a:bodyPr rtlCol="0" anchor="ctr"/>
            <a:lstStyle/>
            <a:p>
              <a:pPr rtl="0"/>
              <a:endParaRPr lang="en-ES"/>
            </a:p>
          </p:txBody>
        </p:sp>
        <p:sp>
          <p:nvSpPr>
            <p:cNvPr id="636" name="Freeform 635">
              <a:extLst>
                <a:ext uri="{FF2B5EF4-FFF2-40B4-BE49-F238E27FC236}">
                  <a16:creationId xmlns:a16="http://schemas.microsoft.com/office/drawing/2014/main" id="{91B0AA3E-79AF-AD3C-FED9-F81920849F9A}"/>
                </a:ext>
              </a:extLst>
            </p:cNvPr>
            <p:cNvSpPr/>
            <p:nvPr/>
          </p:nvSpPr>
          <p:spPr>
            <a:xfrm>
              <a:off x="1944657" y="2747990"/>
              <a:ext cx="4412" cy="25471"/>
            </a:xfrm>
            <a:custGeom>
              <a:avLst/>
              <a:gdLst>
                <a:gd name="connsiteX0" fmla="*/ 0 w 4412"/>
                <a:gd name="connsiteY0" fmla="*/ 0 h 25471"/>
                <a:gd name="connsiteX1" fmla="*/ 0 w 4412"/>
                <a:gd name="connsiteY1" fmla="*/ 25472 h 25471"/>
              </a:gdLst>
              <a:ahLst/>
              <a:cxnLst>
                <a:cxn ang="0">
                  <a:pos x="connsiteX0" y="connsiteY0"/>
                </a:cxn>
                <a:cxn ang="0">
                  <a:pos x="connsiteX1" y="connsiteY1"/>
                </a:cxn>
              </a:cxnLst>
              <a:rect l="l" t="t" r="r" b="b"/>
              <a:pathLst>
                <a:path w="4412" h="25471">
                  <a:moveTo>
                    <a:pt x="0" y="0"/>
                  </a:moveTo>
                  <a:lnTo>
                    <a:pt x="0" y="25472"/>
                  </a:lnTo>
                </a:path>
              </a:pathLst>
            </a:custGeom>
            <a:ln w="19050" cap="sq">
              <a:solidFill>
                <a:srgbClr val="00A2E1"/>
              </a:solidFill>
              <a:prstDash val="solid"/>
              <a:miter/>
            </a:ln>
          </p:spPr>
          <p:txBody>
            <a:bodyPr rtlCol="0" anchor="ctr"/>
            <a:lstStyle/>
            <a:p>
              <a:pPr rtl="0"/>
              <a:endParaRPr lang="en-ES"/>
            </a:p>
          </p:txBody>
        </p:sp>
        <p:sp>
          <p:nvSpPr>
            <p:cNvPr id="637" name="Freeform 636">
              <a:extLst>
                <a:ext uri="{FF2B5EF4-FFF2-40B4-BE49-F238E27FC236}">
                  <a16:creationId xmlns:a16="http://schemas.microsoft.com/office/drawing/2014/main" id="{BF07DB2D-0C6D-08A1-FF6B-7A55FE9695D5}"/>
                </a:ext>
              </a:extLst>
            </p:cNvPr>
            <p:cNvSpPr/>
            <p:nvPr/>
          </p:nvSpPr>
          <p:spPr>
            <a:xfrm>
              <a:off x="1931905" y="2760748"/>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nvGrpSpPr>
            <p:cNvPr id="638" name="Graphic 270">
              <a:extLst>
                <a:ext uri="{FF2B5EF4-FFF2-40B4-BE49-F238E27FC236}">
                  <a16:creationId xmlns:a16="http://schemas.microsoft.com/office/drawing/2014/main" id="{A2AB91BB-C2E8-0332-2DAE-BB96A0FE844E}"/>
                </a:ext>
              </a:extLst>
            </p:cNvPr>
            <p:cNvGrpSpPr/>
            <p:nvPr/>
          </p:nvGrpSpPr>
          <p:grpSpPr>
            <a:xfrm>
              <a:off x="2127638" y="2782600"/>
              <a:ext cx="25459" cy="25516"/>
              <a:chOff x="2127638" y="2782600"/>
              <a:chExt cx="25459" cy="25516"/>
            </a:xfrm>
          </p:grpSpPr>
          <p:sp>
            <p:nvSpPr>
              <p:cNvPr id="639" name="Freeform 638">
                <a:extLst>
                  <a:ext uri="{FF2B5EF4-FFF2-40B4-BE49-F238E27FC236}">
                    <a16:creationId xmlns:a16="http://schemas.microsoft.com/office/drawing/2014/main" id="{D868D371-A877-E817-BEB3-B4F35B71FFAB}"/>
                  </a:ext>
                </a:extLst>
              </p:cNvPr>
              <p:cNvSpPr/>
              <p:nvPr/>
            </p:nvSpPr>
            <p:spPr>
              <a:xfrm>
                <a:off x="2140390" y="2782600"/>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40" name="Freeform 639">
                <a:extLst>
                  <a:ext uri="{FF2B5EF4-FFF2-40B4-BE49-F238E27FC236}">
                    <a16:creationId xmlns:a16="http://schemas.microsoft.com/office/drawing/2014/main" id="{557148E7-D9F3-3A45-3881-7BAFB13F0A2C}"/>
                  </a:ext>
                </a:extLst>
              </p:cNvPr>
              <p:cNvSpPr/>
              <p:nvPr/>
            </p:nvSpPr>
            <p:spPr>
              <a:xfrm>
                <a:off x="2127638" y="2795358"/>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41" name="Graphic 270">
              <a:extLst>
                <a:ext uri="{FF2B5EF4-FFF2-40B4-BE49-F238E27FC236}">
                  <a16:creationId xmlns:a16="http://schemas.microsoft.com/office/drawing/2014/main" id="{6CDE75B2-7D48-CE53-9C7B-0FD889C05C0D}"/>
                </a:ext>
              </a:extLst>
            </p:cNvPr>
            <p:cNvGrpSpPr/>
            <p:nvPr/>
          </p:nvGrpSpPr>
          <p:grpSpPr>
            <a:xfrm>
              <a:off x="2940222" y="3059921"/>
              <a:ext cx="25459" cy="25516"/>
              <a:chOff x="2940222" y="3059921"/>
              <a:chExt cx="25459" cy="25516"/>
            </a:xfrm>
          </p:grpSpPr>
          <p:sp>
            <p:nvSpPr>
              <p:cNvPr id="642" name="Freeform 641">
                <a:extLst>
                  <a:ext uri="{FF2B5EF4-FFF2-40B4-BE49-F238E27FC236}">
                    <a16:creationId xmlns:a16="http://schemas.microsoft.com/office/drawing/2014/main" id="{8CFBB577-4F5F-6052-799D-8130A746C59F}"/>
                  </a:ext>
                </a:extLst>
              </p:cNvPr>
              <p:cNvSpPr/>
              <p:nvPr/>
            </p:nvSpPr>
            <p:spPr>
              <a:xfrm>
                <a:off x="2952974" y="305992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43" name="Freeform 642">
                <a:extLst>
                  <a:ext uri="{FF2B5EF4-FFF2-40B4-BE49-F238E27FC236}">
                    <a16:creationId xmlns:a16="http://schemas.microsoft.com/office/drawing/2014/main" id="{30BEE981-391B-A1F9-2725-A5E6DA5B87E3}"/>
                  </a:ext>
                </a:extLst>
              </p:cNvPr>
              <p:cNvSpPr/>
              <p:nvPr/>
            </p:nvSpPr>
            <p:spPr>
              <a:xfrm>
                <a:off x="2940222" y="3072679"/>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44" name="Graphic 270">
              <a:extLst>
                <a:ext uri="{FF2B5EF4-FFF2-40B4-BE49-F238E27FC236}">
                  <a16:creationId xmlns:a16="http://schemas.microsoft.com/office/drawing/2014/main" id="{2E1EC30F-9A70-AC48-4F6A-F37F56522595}"/>
                </a:ext>
              </a:extLst>
            </p:cNvPr>
            <p:cNvGrpSpPr/>
            <p:nvPr/>
          </p:nvGrpSpPr>
          <p:grpSpPr>
            <a:xfrm>
              <a:off x="3144251" y="3100005"/>
              <a:ext cx="25459" cy="25516"/>
              <a:chOff x="3144251" y="3100005"/>
              <a:chExt cx="25459" cy="25516"/>
            </a:xfrm>
          </p:grpSpPr>
          <p:sp>
            <p:nvSpPr>
              <p:cNvPr id="645" name="Freeform 644">
                <a:extLst>
                  <a:ext uri="{FF2B5EF4-FFF2-40B4-BE49-F238E27FC236}">
                    <a16:creationId xmlns:a16="http://schemas.microsoft.com/office/drawing/2014/main" id="{06636EDD-61B7-154A-DE42-ACD6E7D60688}"/>
                  </a:ext>
                </a:extLst>
              </p:cNvPr>
              <p:cNvSpPr/>
              <p:nvPr/>
            </p:nvSpPr>
            <p:spPr>
              <a:xfrm>
                <a:off x="3157002" y="310000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46" name="Freeform 645">
                <a:extLst>
                  <a:ext uri="{FF2B5EF4-FFF2-40B4-BE49-F238E27FC236}">
                    <a16:creationId xmlns:a16="http://schemas.microsoft.com/office/drawing/2014/main" id="{D299185C-9F6F-202A-BACE-B9AF13D166FF}"/>
                  </a:ext>
                </a:extLst>
              </p:cNvPr>
              <p:cNvSpPr/>
              <p:nvPr/>
            </p:nvSpPr>
            <p:spPr>
              <a:xfrm>
                <a:off x="3144251" y="311276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47" name="Graphic 270">
              <a:extLst>
                <a:ext uri="{FF2B5EF4-FFF2-40B4-BE49-F238E27FC236}">
                  <a16:creationId xmlns:a16="http://schemas.microsoft.com/office/drawing/2014/main" id="{DB5CCCF9-48B8-C707-76C2-17073A81D3C5}"/>
                </a:ext>
              </a:extLst>
            </p:cNvPr>
            <p:cNvGrpSpPr/>
            <p:nvPr/>
          </p:nvGrpSpPr>
          <p:grpSpPr>
            <a:xfrm>
              <a:off x="3414465" y="3157703"/>
              <a:ext cx="25459" cy="25516"/>
              <a:chOff x="3414465" y="3157703"/>
              <a:chExt cx="25459" cy="25516"/>
            </a:xfrm>
          </p:grpSpPr>
          <p:sp>
            <p:nvSpPr>
              <p:cNvPr id="648" name="Freeform 647">
                <a:extLst>
                  <a:ext uri="{FF2B5EF4-FFF2-40B4-BE49-F238E27FC236}">
                    <a16:creationId xmlns:a16="http://schemas.microsoft.com/office/drawing/2014/main" id="{C883D80C-D7C2-1EC0-F98C-B8F256597850}"/>
                  </a:ext>
                </a:extLst>
              </p:cNvPr>
              <p:cNvSpPr/>
              <p:nvPr/>
            </p:nvSpPr>
            <p:spPr>
              <a:xfrm>
                <a:off x="3427217" y="315770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49" name="Freeform 648">
                <a:extLst>
                  <a:ext uri="{FF2B5EF4-FFF2-40B4-BE49-F238E27FC236}">
                    <a16:creationId xmlns:a16="http://schemas.microsoft.com/office/drawing/2014/main" id="{BE19249B-D3D7-5B77-03CD-57B64EE57E64}"/>
                  </a:ext>
                </a:extLst>
              </p:cNvPr>
              <p:cNvSpPr/>
              <p:nvPr/>
            </p:nvSpPr>
            <p:spPr>
              <a:xfrm>
                <a:off x="3414465" y="3170461"/>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50" name="Graphic 270">
              <a:extLst>
                <a:ext uri="{FF2B5EF4-FFF2-40B4-BE49-F238E27FC236}">
                  <a16:creationId xmlns:a16="http://schemas.microsoft.com/office/drawing/2014/main" id="{0C0E1AEA-5A4E-5505-636C-670A60D51B19}"/>
                </a:ext>
              </a:extLst>
            </p:cNvPr>
            <p:cNvGrpSpPr/>
            <p:nvPr/>
          </p:nvGrpSpPr>
          <p:grpSpPr>
            <a:xfrm>
              <a:off x="3429158" y="3157703"/>
              <a:ext cx="25459" cy="25516"/>
              <a:chOff x="3429158" y="3157703"/>
              <a:chExt cx="25459" cy="25516"/>
            </a:xfrm>
          </p:grpSpPr>
          <p:sp>
            <p:nvSpPr>
              <p:cNvPr id="651" name="Freeform 650">
                <a:extLst>
                  <a:ext uri="{FF2B5EF4-FFF2-40B4-BE49-F238E27FC236}">
                    <a16:creationId xmlns:a16="http://schemas.microsoft.com/office/drawing/2014/main" id="{B420F61C-2C2A-376A-C283-98E66C1B9AF3}"/>
                  </a:ext>
                </a:extLst>
              </p:cNvPr>
              <p:cNvSpPr/>
              <p:nvPr/>
            </p:nvSpPr>
            <p:spPr>
              <a:xfrm>
                <a:off x="3441910" y="315770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52" name="Freeform 651">
                <a:extLst>
                  <a:ext uri="{FF2B5EF4-FFF2-40B4-BE49-F238E27FC236}">
                    <a16:creationId xmlns:a16="http://schemas.microsoft.com/office/drawing/2014/main" id="{E18FFD96-34F3-6947-205E-A693344197E3}"/>
                  </a:ext>
                </a:extLst>
              </p:cNvPr>
              <p:cNvSpPr/>
              <p:nvPr/>
            </p:nvSpPr>
            <p:spPr>
              <a:xfrm>
                <a:off x="3429158" y="3170461"/>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53" name="Graphic 270">
              <a:extLst>
                <a:ext uri="{FF2B5EF4-FFF2-40B4-BE49-F238E27FC236}">
                  <a16:creationId xmlns:a16="http://schemas.microsoft.com/office/drawing/2014/main" id="{70E179EA-8ED2-31FE-A7E8-9263D49D6B5C}"/>
                </a:ext>
              </a:extLst>
            </p:cNvPr>
            <p:cNvGrpSpPr/>
            <p:nvPr/>
          </p:nvGrpSpPr>
          <p:grpSpPr>
            <a:xfrm>
              <a:off x="3450735" y="3157703"/>
              <a:ext cx="25459" cy="25516"/>
              <a:chOff x="3450735" y="3157703"/>
              <a:chExt cx="25459" cy="25516"/>
            </a:xfrm>
          </p:grpSpPr>
          <p:sp>
            <p:nvSpPr>
              <p:cNvPr id="654" name="Freeform 653">
                <a:extLst>
                  <a:ext uri="{FF2B5EF4-FFF2-40B4-BE49-F238E27FC236}">
                    <a16:creationId xmlns:a16="http://schemas.microsoft.com/office/drawing/2014/main" id="{EB5D2B8E-B78A-1A6E-8037-B3DDF0DC5E8D}"/>
                  </a:ext>
                </a:extLst>
              </p:cNvPr>
              <p:cNvSpPr/>
              <p:nvPr/>
            </p:nvSpPr>
            <p:spPr>
              <a:xfrm>
                <a:off x="3463486" y="315770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55" name="Freeform 654">
                <a:extLst>
                  <a:ext uri="{FF2B5EF4-FFF2-40B4-BE49-F238E27FC236}">
                    <a16:creationId xmlns:a16="http://schemas.microsoft.com/office/drawing/2014/main" id="{AE5A67F5-01AF-3E13-3260-827DA5BA128A}"/>
                  </a:ext>
                </a:extLst>
              </p:cNvPr>
              <p:cNvSpPr/>
              <p:nvPr/>
            </p:nvSpPr>
            <p:spPr>
              <a:xfrm>
                <a:off x="3450735" y="3170461"/>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56" name="Graphic 270">
              <a:extLst>
                <a:ext uri="{FF2B5EF4-FFF2-40B4-BE49-F238E27FC236}">
                  <a16:creationId xmlns:a16="http://schemas.microsoft.com/office/drawing/2014/main" id="{F193A582-22C3-245D-D392-C30D68C4DAD2}"/>
                </a:ext>
              </a:extLst>
            </p:cNvPr>
            <p:cNvGrpSpPr/>
            <p:nvPr/>
          </p:nvGrpSpPr>
          <p:grpSpPr>
            <a:xfrm>
              <a:off x="3467413" y="3157703"/>
              <a:ext cx="25459" cy="25516"/>
              <a:chOff x="3467413" y="3157703"/>
              <a:chExt cx="25459" cy="25516"/>
            </a:xfrm>
          </p:grpSpPr>
          <p:sp>
            <p:nvSpPr>
              <p:cNvPr id="657" name="Freeform 656">
                <a:extLst>
                  <a:ext uri="{FF2B5EF4-FFF2-40B4-BE49-F238E27FC236}">
                    <a16:creationId xmlns:a16="http://schemas.microsoft.com/office/drawing/2014/main" id="{41F69CD4-5C5B-3E8F-DE2C-38241D90514D}"/>
                  </a:ext>
                </a:extLst>
              </p:cNvPr>
              <p:cNvSpPr/>
              <p:nvPr/>
            </p:nvSpPr>
            <p:spPr>
              <a:xfrm>
                <a:off x="3480165" y="315770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58" name="Freeform 657">
                <a:extLst>
                  <a:ext uri="{FF2B5EF4-FFF2-40B4-BE49-F238E27FC236}">
                    <a16:creationId xmlns:a16="http://schemas.microsoft.com/office/drawing/2014/main" id="{DD6B8845-72F7-C264-2CEF-581A77F2E0FC}"/>
                  </a:ext>
                </a:extLst>
              </p:cNvPr>
              <p:cNvSpPr/>
              <p:nvPr/>
            </p:nvSpPr>
            <p:spPr>
              <a:xfrm>
                <a:off x="3467413" y="3170461"/>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59" name="Graphic 270">
              <a:extLst>
                <a:ext uri="{FF2B5EF4-FFF2-40B4-BE49-F238E27FC236}">
                  <a16:creationId xmlns:a16="http://schemas.microsoft.com/office/drawing/2014/main" id="{23F5636A-46B6-9652-D7B0-46692FCB077D}"/>
                </a:ext>
              </a:extLst>
            </p:cNvPr>
            <p:cNvGrpSpPr/>
            <p:nvPr/>
          </p:nvGrpSpPr>
          <p:grpSpPr>
            <a:xfrm>
              <a:off x="3480121" y="3157703"/>
              <a:ext cx="25459" cy="25516"/>
              <a:chOff x="3480121" y="3157703"/>
              <a:chExt cx="25459" cy="25516"/>
            </a:xfrm>
          </p:grpSpPr>
          <p:sp>
            <p:nvSpPr>
              <p:cNvPr id="660" name="Freeform 659">
                <a:extLst>
                  <a:ext uri="{FF2B5EF4-FFF2-40B4-BE49-F238E27FC236}">
                    <a16:creationId xmlns:a16="http://schemas.microsoft.com/office/drawing/2014/main" id="{168EBF55-053E-5D70-83DC-9E1FAC388105}"/>
                  </a:ext>
                </a:extLst>
              </p:cNvPr>
              <p:cNvSpPr/>
              <p:nvPr/>
            </p:nvSpPr>
            <p:spPr>
              <a:xfrm>
                <a:off x="3492873" y="315770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61" name="Freeform 660">
                <a:extLst>
                  <a:ext uri="{FF2B5EF4-FFF2-40B4-BE49-F238E27FC236}">
                    <a16:creationId xmlns:a16="http://schemas.microsoft.com/office/drawing/2014/main" id="{766284B1-7911-718C-C09C-420DC34045BE}"/>
                  </a:ext>
                </a:extLst>
              </p:cNvPr>
              <p:cNvSpPr/>
              <p:nvPr/>
            </p:nvSpPr>
            <p:spPr>
              <a:xfrm>
                <a:off x="3480121" y="3170461"/>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62" name="Graphic 270">
              <a:extLst>
                <a:ext uri="{FF2B5EF4-FFF2-40B4-BE49-F238E27FC236}">
                  <a16:creationId xmlns:a16="http://schemas.microsoft.com/office/drawing/2014/main" id="{EF1A099A-85A7-2E7A-5045-4A71D66FA4F9}"/>
                </a:ext>
              </a:extLst>
            </p:cNvPr>
            <p:cNvGrpSpPr/>
            <p:nvPr/>
          </p:nvGrpSpPr>
          <p:grpSpPr>
            <a:xfrm>
              <a:off x="3505580" y="3167194"/>
              <a:ext cx="25459" cy="25516"/>
              <a:chOff x="3505580" y="3167194"/>
              <a:chExt cx="25459" cy="25516"/>
            </a:xfrm>
          </p:grpSpPr>
          <p:sp>
            <p:nvSpPr>
              <p:cNvPr id="663" name="Freeform 662">
                <a:extLst>
                  <a:ext uri="{FF2B5EF4-FFF2-40B4-BE49-F238E27FC236}">
                    <a16:creationId xmlns:a16="http://schemas.microsoft.com/office/drawing/2014/main" id="{1E08917C-66C9-D536-BB20-0D35D7389F4E}"/>
                  </a:ext>
                </a:extLst>
              </p:cNvPr>
              <p:cNvSpPr/>
              <p:nvPr/>
            </p:nvSpPr>
            <p:spPr>
              <a:xfrm>
                <a:off x="3518332" y="31671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64" name="Freeform 663">
                <a:extLst>
                  <a:ext uri="{FF2B5EF4-FFF2-40B4-BE49-F238E27FC236}">
                    <a16:creationId xmlns:a16="http://schemas.microsoft.com/office/drawing/2014/main" id="{06D07C10-BADF-8AD3-039D-B9F07AE5821F}"/>
                  </a:ext>
                </a:extLst>
              </p:cNvPr>
              <p:cNvSpPr/>
              <p:nvPr/>
            </p:nvSpPr>
            <p:spPr>
              <a:xfrm>
                <a:off x="3505580" y="317995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65" name="Graphic 270">
              <a:extLst>
                <a:ext uri="{FF2B5EF4-FFF2-40B4-BE49-F238E27FC236}">
                  <a16:creationId xmlns:a16="http://schemas.microsoft.com/office/drawing/2014/main" id="{16E2E7E2-EA30-1E10-2586-30504366D6B6}"/>
                </a:ext>
              </a:extLst>
            </p:cNvPr>
            <p:cNvGrpSpPr/>
            <p:nvPr/>
          </p:nvGrpSpPr>
          <p:grpSpPr>
            <a:xfrm>
              <a:off x="3513964" y="3167194"/>
              <a:ext cx="25459" cy="25516"/>
              <a:chOff x="3513964" y="3167194"/>
              <a:chExt cx="25459" cy="25516"/>
            </a:xfrm>
          </p:grpSpPr>
          <p:sp>
            <p:nvSpPr>
              <p:cNvPr id="666" name="Freeform 665">
                <a:extLst>
                  <a:ext uri="{FF2B5EF4-FFF2-40B4-BE49-F238E27FC236}">
                    <a16:creationId xmlns:a16="http://schemas.microsoft.com/office/drawing/2014/main" id="{A2C6AEB2-31D0-A4EB-E7A8-1E32EC467A5A}"/>
                  </a:ext>
                </a:extLst>
              </p:cNvPr>
              <p:cNvSpPr/>
              <p:nvPr/>
            </p:nvSpPr>
            <p:spPr>
              <a:xfrm>
                <a:off x="3526760" y="316719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67" name="Freeform 666">
                <a:extLst>
                  <a:ext uri="{FF2B5EF4-FFF2-40B4-BE49-F238E27FC236}">
                    <a16:creationId xmlns:a16="http://schemas.microsoft.com/office/drawing/2014/main" id="{2ED8391F-8447-7A8D-B7AB-D92DCD4DF658}"/>
                  </a:ext>
                </a:extLst>
              </p:cNvPr>
              <p:cNvSpPr/>
              <p:nvPr/>
            </p:nvSpPr>
            <p:spPr>
              <a:xfrm>
                <a:off x="3513964" y="317995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68" name="Graphic 270">
              <a:extLst>
                <a:ext uri="{FF2B5EF4-FFF2-40B4-BE49-F238E27FC236}">
                  <a16:creationId xmlns:a16="http://schemas.microsoft.com/office/drawing/2014/main" id="{6DE733FE-70EA-FBE1-F814-2BF2C3F78BC9}"/>
                </a:ext>
              </a:extLst>
            </p:cNvPr>
            <p:cNvGrpSpPr/>
            <p:nvPr/>
          </p:nvGrpSpPr>
          <p:grpSpPr>
            <a:xfrm>
              <a:off x="3544542" y="3179952"/>
              <a:ext cx="25459" cy="25516"/>
              <a:chOff x="3544542" y="3179952"/>
              <a:chExt cx="25459" cy="25516"/>
            </a:xfrm>
          </p:grpSpPr>
          <p:sp>
            <p:nvSpPr>
              <p:cNvPr id="669" name="Freeform 668">
                <a:extLst>
                  <a:ext uri="{FF2B5EF4-FFF2-40B4-BE49-F238E27FC236}">
                    <a16:creationId xmlns:a16="http://schemas.microsoft.com/office/drawing/2014/main" id="{6EA27DD8-B92F-7EE7-0FEB-7D93C72A6AFD}"/>
                  </a:ext>
                </a:extLst>
              </p:cNvPr>
              <p:cNvSpPr/>
              <p:nvPr/>
            </p:nvSpPr>
            <p:spPr>
              <a:xfrm>
                <a:off x="3557294" y="3179952"/>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70" name="Freeform 669">
                <a:extLst>
                  <a:ext uri="{FF2B5EF4-FFF2-40B4-BE49-F238E27FC236}">
                    <a16:creationId xmlns:a16="http://schemas.microsoft.com/office/drawing/2014/main" id="{D9CF2ACA-F24C-CB4E-1550-907BA4E4E149}"/>
                  </a:ext>
                </a:extLst>
              </p:cNvPr>
              <p:cNvSpPr/>
              <p:nvPr/>
            </p:nvSpPr>
            <p:spPr>
              <a:xfrm>
                <a:off x="3544542" y="3192710"/>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71" name="Graphic 270">
              <a:extLst>
                <a:ext uri="{FF2B5EF4-FFF2-40B4-BE49-F238E27FC236}">
                  <a16:creationId xmlns:a16="http://schemas.microsoft.com/office/drawing/2014/main" id="{FB3D0231-BCF3-EDB6-03D8-9596BC99EFBB}"/>
                </a:ext>
              </a:extLst>
            </p:cNvPr>
            <p:cNvGrpSpPr/>
            <p:nvPr/>
          </p:nvGrpSpPr>
          <p:grpSpPr>
            <a:xfrm>
              <a:off x="3557249" y="3179952"/>
              <a:ext cx="25459" cy="25516"/>
              <a:chOff x="3557249" y="3179952"/>
              <a:chExt cx="25459" cy="25516"/>
            </a:xfrm>
          </p:grpSpPr>
          <p:sp>
            <p:nvSpPr>
              <p:cNvPr id="672" name="Freeform 671">
                <a:extLst>
                  <a:ext uri="{FF2B5EF4-FFF2-40B4-BE49-F238E27FC236}">
                    <a16:creationId xmlns:a16="http://schemas.microsoft.com/office/drawing/2014/main" id="{FEECA2CD-8F1D-FAAA-FCCD-2F12EFDE5B27}"/>
                  </a:ext>
                </a:extLst>
              </p:cNvPr>
              <p:cNvSpPr/>
              <p:nvPr/>
            </p:nvSpPr>
            <p:spPr>
              <a:xfrm>
                <a:off x="3570045" y="3179952"/>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73" name="Freeform 672">
                <a:extLst>
                  <a:ext uri="{FF2B5EF4-FFF2-40B4-BE49-F238E27FC236}">
                    <a16:creationId xmlns:a16="http://schemas.microsoft.com/office/drawing/2014/main" id="{F9A9239E-1F6C-CB28-7FDF-51438C3451F2}"/>
                  </a:ext>
                </a:extLst>
              </p:cNvPr>
              <p:cNvSpPr/>
              <p:nvPr/>
            </p:nvSpPr>
            <p:spPr>
              <a:xfrm>
                <a:off x="3557249" y="3192710"/>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74" name="Graphic 270">
              <a:extLst>
                <a:ext uri="{FF2B5EF4-FFF2-40B4-BE49-F238E27FC236}">
                  <a16:creationId xmlns:a16="http://schemas.microsoft.com/office/drawing/2014/main" id="{90A636F6-D680-2FE8-ABA6-E38045161800}"/>
                </a:ext>
              </a:extLst>
            </p:cNvPr>
            <p:cNvGrpSpPr/>
            <p:nvPr/>
          </p:nvGrpSpPr>
          <p:grpSpPr>
            <a:xfrm>
              <a:off x="3560779" y="3183439"/>
              <a:ext cx="25459" cy="25516"/>
              <a:chOff x="3560779" y="3183439"/>
              <a:chExt cx="25459" cy="25516"/>
            </a:xfrm>
          </p:grpSpPr>
          <p:sp>
            <p:nvSpPr>
              <p:cNvPr id="675" name="Freeform 674">
                <a:extLst>
                  <a:ext uri="{FF2B5EF4-FFF2-40B4-BE49-F238E27FC236}">
                    <a16:creationId xmlns:a16="http://schemas.microsoft.com/office/drawing/2014/main" id="{9A51EB2B-3814-2076-AC97-A1BD17882051}"/>
                  </a:ext>
                </a:extLst>
              </p:cNvPr>
              <p:cNvSpPr/>
              <p:nvPr/>
            </p:nvSpPr>
            <p:spPr>
              <a:xfrm>
                <a:off x="3573531" y="3183439"/>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76" name="Freeform 675">
                <a:extLst>
                  <a:ext uri="{FF2B5EF4-FFF2-40B4-BE49-F238E27FC236}">
                    <a16:creationId xmlns:a16="http://schemas.microsoft.com/office/drawing/2014/main" id="{953A29C9-07EB-3706-CC57-D49BDBA78B07}"/>
                  </a:ext>
                </a:extLst>
              </p:cNvPr>
              <p:cNvSpPr/>
              <p:nvPr/>
            </p:nvSpPr>
            <p:spPr>
              <a:xfrm>
                <a:off x="3560779" y="3196197"/>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77" name="Graphic 270">
              <a:extLst>
                <a:ext uri="{FF2B5EF4-FFF2-40B4-BE49-F238E27FC236}">
                  <a16:creationId xmlns:a16="http://schemas.microsoft.com/office/drawing/2014/main" id="{54D106EC-A2D0-1901-E3F6-70C519B9771F}"/>
                </a:ext>
              </a:extLst>
            </p:cNvPr>
            <p:cNvGrpSpPr/>
            <p:nvPr/>
          </p:nvGrpSpPr>
          <p:grpSpPr>
            <a:xfrm>
              <a:off x="3607859" y="3183439"/>
              <a:ext cx="25459" cy="25516"/>
              <a:chOff x="3607859" y="3183439"/>
              <a:chExt cx="25459" cy="25516"/>
            </a:xfrm>
          </p:grpSpPr>
          <p:sp>
            <p:nvSpPr>
              <p:cNvPr id="678" name="Freeform 677">
                <a:extLst>
                  <a:ext uri="{FF2B5EF4-FFF2-40B4-BE49-F238E27FC236}">
                    <a16:creationId xmlns:a16="http://schemas.microsoft.com/office/drawing/2014/main" id="{1F8BE3C7-7674-BFBC-04B5-C5A1558BBE54}"/>
                  </a:ext>
                </a:extLst>
              </p:cNvPr>
              <p:cNvSpPr/>
              <p:nvPr/>
            </p:nvSpPr>
            <p:spPr>
              <a:xfrm>
                <a:off x="3620611" y="3183439"/>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79" name="Freeform 678">
                <a:extLst>
                  <a:ext uri="{FF2B5EF4-FFF2-40B4-BE49-F238E27FC236}">
                    <a16:creationId xmlns:a16="http://schemas.microsoft.com/office/drawing/2014/main" id="{E61965E0-1257-8AF0-97E0-E12BC522BB55}"/>
                  </a:ext>
                </a:extLst>
              </p:cNvPr>
              <p:cNvSpPr/>
              <p:nvPr/>
            </p:nvSpPr>
            <p:spPr>
              <a:xfrm>
                <a:off x="3607859" y="3196197"/>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80" name="Graphic 270">
              <a:extLst>
                <a:ext uri="{FF2B5EF4-FFF2-40B4-BE49-F238E27FC236}">
                  <a16:creationId xmlns:a16="http://schemas.microsoft.com/office/drawing/2014/main" id="{E9FA0271-670D-9D2A-43B8-81605DF07908}"/>
                </a:ext>
              </a:extLst>
            </p:cNvPr>
            <p:cNvGrpSpPr/>
            <p:nvPr/>
          </p:nvGrpSpPr>
          <p:grpSpPr>
            <a:xfrm>
              <a:off x="3616375" y="3183439"/>
              <a:ext cx="25459" cy="25516"/>
              <a:chOff x="3616375" y="3183439"/>
              <a:chExt cx="25459" cy="25516"/>
            </a:xfrm>
          </p:grpSpPr>
          <p:sp>
            <p:nvSpPr>
              <p:cNvPr id="681" name="Freeform 680">
                <a:extLst>
                  <a:ext uri="{FF2B5EF4-FFF2-40B4-BE49-F238E27FC236}">
                    <a16:creationId xmlns:a16="http://schemas.microsoft.com/office/drawing/2014/main" id="{5D9DDBAC-98A9-FF14-E53E-1B52CA62009E}"/>
                  </a:ext>
                </a:extLst>
              </p:cNvPr>
              <p:cNvSpPr/>
              <p:nvPr/>
            </p:nvSpPr>
            <p:spPr>
              <a:xfrm>
                <a:off x="3629127" y="3183439"/>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82" name="Freeform 681">
                <a:extLst>
                  <a:ext uri="{FF2B5EF4-FFF2-40B4-BE49-F238E27FC236}">
                    <a16:creationId xmlns:a16="http://schemas.microsoft.com/office/drawing/2014/main" id="{EA332865-5A5B-D752-2BAB-CF517B895A61}"/>
                  </a:ext>
                </a:extLst>
              </p:cNvPr>
              <p:cNvSpPr/>
              <p:nvPr/>
            </p:nvSpPr>
            <p:spPr>
              <a:xfrm>
                <a:off x="3616375" y="3196197"/>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83" name="Graphic 270">
              <a:extLst>
                <a:ext uri="{FF2B5EF4-FFF2-40B4-BE49-F238E27FC236}">
                  <a16:creationId xmlns:a16="http://schemas.microsoft.com/office/drawing/2014/main" id="{5D970F11-D880-16EF-CAFC-EE2D3C37BE3B}"/>
                </a:ext>
              </a:extLst>
            </p:cNvPr>
            <p:cNvGrpSpPr/>
            <p:nvPr/>
          </p:nvGrpSpPr>
          <p:grpSpPr>
            <a:xfrm>
              <a:off x="3629127" y="3183439"/>
              <a:ext cx="25459" cy="25516"/>
              <a:chOff x="3629127" y="3183439"/>
              <a:chExt cx="25459" cy="25516"/>
            </a:xfrm>
          </p:grpSpPr>
          <p:sp>
            <p:nvSpPr>
              <p:cNvPr id="684" name="Freeform 683">
                <a:extLst>
                  <a:ext uri="{FF2B5EF4-FFF2-40B4-BE49-F238E27FC236}">
                    <a16:creationId xmlns:a16="http://schemas.microsoft.com/office/drawing/2014/main" id="{89E805F8-5413-2E13-9FBF-9FBD5A163A6D}"/>
                  </a:ext>
                </a:extLst>
              </p:cNvPr>
              <p:cNvSpPr/>
              <p:nvPr/>
            </p:nvSpPr>
            <p:spPr>
              <a:xfrm>
                <a:off x="3641879" y="3183439"/>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85" name="Freeform 684">
                <a:extLst>
                  <a:ext uri="{FF2B5EF4-FFF2-40B4-BE49-F238E27FC236}">
                    <a16:creationId xmlns:a16="http://schemas.microsoft.com/office/drawing/2014/main" id="{D0847A73-3C94-64E6-1BF3-B4D84B420DE4}"/>
                  </a:ext>
                </a:extLst>
              </p:cNvPr>
              <p:cNvSpPr/>
              <p:nvPr/>
            </p:nvSpPr>
            <p:spPr>
              <a:xfrm>
                <a:off x="3629127" y="3196197"/>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86" name="Graphic 270">
              <a:extLst>
                <a:ext uri="{FF2B5EF4-FFF2-40B4-BE49-F238E27FC236}">
                  <a16:creationId xmlns:a16="http://schemas.microsoft.com/office/drawing/2014/main" id="{A7288314-82CD-E9BB-A3C0-8BB74368FCD7}"/>
                </a:ext>
              </a:extLst>
            </p:cNvPr>
            <p:cNvGrpSpPr/>
            <p:nvPr/>
          </p:nvGrpSpPr>
          <p:grpSpPr>
            <a:xfrm>
              <a:off x="3633363" y="3183439"/>
              <a:ext cx="25459" cy="25516"/>
              <a:chOff x="3633363" y="3183439"/>
              <a:chExt cx="25459" cy="25516"/>
            </a:xfrm>
          </p:grpSpPr>
          <p:sp>
            <p:nvSpPr>
              <p:cNvPr id="687" name="Freeform 686">
                <a:extLst>
                  <a:ext uri="{FF2B5EF4-FFF2-40B4-BE49-F238E27FC236}">
                    <a16:creationId xmlns:a16="http://schemas.microsoft.com/office/drawing/2014/main" id="{0A87BB64-7357-24E8-A881-F24C7A7FA4E5}"/>
                  </a:ext>
                </a:extLst>
              </p:cNvPr>
              <p:cNvSpPr/>
              <p:nvPr/>
            </p:nvSpPr>
            <p:spPr>
              <a:xfrm>
                <a:off x="3646115" y="3183439"/>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88" name="Freeform 687">
                <a:extLst>
                  <a:ext uri="{FF2B5EF4-FFF2-40B4-BE49-F238E27FC236}">
                    <a16:creationId xmlns:a16="http://schemas.microsoft.com/office/drawing/2014/main" id="{6573C7DA-4103-0817-581F-A66D9CC00B2E}"/>
                  </a:ext>
                </a:extLst>
              </p:cNvPr>
              <p:cNvSpPr/>
              <p:nvPr/>
            </p:nvSpPr>
            <p:spPr>
              <a:xfrm>
                <a:off x="3633363" y="3196197"/>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89" name="Graphic 270">
              <a:extLst>
                <a:ext uri="{FF2B5EF4-FFF2-40B4-BE49-F238E27FC236}">
                  <a16:creationId xmlns:a16="http://schemas.microsoft.com/office/drawing/2014/main" id="{433CA629-2EE0-0FEA-58C2-CBC752D5B016}"/>
                </a:ext>
              </a:extLst>
            </p:cNvPr>
            <p:cNvGrpSpPr/>
            <p:nvPr/>
          </p:nvGrpSpPr>
          <p:grpSpPr>
            <a:xfrm>
              <a:off x="3637599" y="3183439"/>
              <a:ext cx="25415" cy="25516"/>
              <a:chOff x="3637599" y="3183439"/>
              <a:chExt cx="25415" cy="25516"/>
            </a:xfrm>
          </p:grpSpPr>
          <p:sp>
            <p:nvSpPr>
              <p:cNvPr id="690" name="Freeform 689">
                <a:extLst>
                  <a:ext uri="{FF2B5EF4-FFF2-40B4-BE49-F238E27FC236}">
                    <a16:creationId xmlns:a16="http://schemas.microsoft.com/office/drawing/2014/main" id="{3947EE72-3BCE-5A41-559C-ECB93DC9360A}"/>
                  </a:ext>
                </a:extLst>
              </p:cNvPr>
              <p:cNvSpPr/>
              <p:nvPr/>
            </p:nvSpPr>
            <p:spPr>
              <a:xfrm>
                <a:off x="3650351" y="3183439"/>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91" name="Freeform 690">
                <a:extLst>
                  <a:ext uri="{FF2B5EF4-FFF2-40B4-BE49-F238E27FC236}">
                    <a16:creationId xmlns:a16="http://schemas.microsoft.com/office/drawing/2014/main" id="{4669D8DD-8C1E-656D-8EA0-2DDF7DB33944}"/>
                  </a:ext>
                </a:extLst>
              </p:cNvPr>
              <p:cNvSpPr/>
              <p:nvPr/>
            </p:nvSpPr>
            <p:spPr>
              <a:xfrm>
                <a:off x="3637599" y="3196197"/>
                <a:ext cx="25415" cy="4414"/>
              </a:xfrm>
              <a:custGeom>
                <a:avLst/>
                <a:gdLst>
                  <a:gd name="connsiteX0" fmla="*/ 25415 w 25415"/>
                  <a:gd name="connsiteY0" fmla="*/ 0 h 4414"/>
                  <a:gd name="connsiteX1" fmla="*/ 0 w 25415"/>
                  <a:gd name="connsiteY1" fmla="*/ 0 h 4414"/>
                </a:gdLst>
                <a:ahLst/>
                <a:cxnLst>
                  <a:cxn ang="0">
                    <a:pos x="connsiteX0" y="connsiteY0"/>
                  </a:cxn>
                  <a:cxn ang="0">
                    <a:pos x="connsiteX1" y="connsiteY1"/>
                  </a:cxn>
                </a:cxnLst>
                <a:rect l="l" t="t" r="r" b="b"/>
                <a:pathLst>
                  <a:path w="25415" h="4414">
                    <a:moveTo>
                      <a:pt x="2541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92" name="Graphic 270">
              <a:extLst>
                <a:ext uri="{FF2B5EF4-FFF2-40B4-BE49-F238E27FC236}">
                  <a16:creationId xmlns:a16="http://schemas.microsoft.com/office/drawing/2014/main" id="{0D549236-6B1D-09EE-03A8-F1EC76753192}"/>
                </a:ext>
              </a:extLst>
            </p:cNvPr>
            <p:cNvGrpSpPr/>
            <p:nvPr/>
          </p:nvGrpSpPr>
          <p:grpSpPr>
            <a:xfrm>
              <a:off x="3641791" y="3183439"/>
              <a:ext cx="25459" cy="25516"/>
              <a:chOff x="3641791" y="3183439"/>
              <a:chExt cx="25459" cy="25516"/>
            </a:xfrm>
          </p:grpSpPr>
          <p:sp>
            <p:nvSpPr>
              <p:cNvPr id="693" name="Freeform 692">
                <a:extLst>
                  <a:ext uri="{FF2B5EF4-FFF2-40B4-BE49-F238E27FC236}">
                    <a16:creationId xmlns:a16="http://schemas.microsoft.com/office/drawing/2014/main" id="{BA8B4A12-A7A1-A323-4604-624D2DE9B36E}"/>
                  </a:ext>
                </a:extLst>
              </p:cNvPr>
              <p:cNvSpPr/>
              <p:nvPr/>
            </p:nvSpPr>
            <p:spPr>
              <a:xfrm>
                <a:off x="3654587" y="3183439"/>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94" name="Freeform 693">
                <a:extLst>
                  <a:ext uri="{FF2B5EF4-FFF2-40B4-BE49-F238E27FC236}">
                    <a16:creationId xmlns:a16="http://schemas.microsoft.com/office/drawing/2014/main" id="{FFB54F60-29E0-F3BC-EDE9-0BDB1735C5DB}"/>
                  </a:ext>
                </a:extLst>
              </p:cNvPr>
              <p:cNvSpPr/>
              <p:nvPr/>
            </p:nvSpPr>
            <p:spPr>
              <a:xfrm>
                <a:off x="3641791" y="3196197"/>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95" name="Graphic 270">
              <a:extLst>
                <a:ext uri="{FF2B5EF4-FFF2-40B4-BE49-F238E27FC236}">
                  <a16:creationId xmlns:a16="http://schemas.microsoft.com/office/drawing/2014/main" id="{9A54C7E0-8C6E-9034-89ED-B9F5B2C0CDB6}"/>
                </a:ext>
              </a:extLst>
            </p:cNvPr>
            <p:cNvGrpSpPr/>
            <p:nvPr/>
          </p:nvGrpSpPr>
          <p:grpSpPr>
            <a:xfrm>
              <a:off x="3646027" y="3183439"/>
              <a:ext cx="25459" cy="25516"/>
              <a:chOff x="3646027" y="3183439"/>
              <a:chExt cx="25459" cy="25516"/>
            </a:xfrm>
          </p:grpSpPr>
          <p:sp>
            <p:nvSpPr>
              <p:cNvPr id="696" name="Freeform 695">
                <a:extLst>
                  <a:ext uri="{FF2B5EF4-FFF2-40B4-BE49-F238E27FC236}">
                    <a16:creationId xmlns:a16="http://schemas.microsoft.com/office/drawing/2014/main" id="{91D673E6-1D0D-3084-9DBC-8DB628765AAD}"/>
                  </a:ext>
                </a:extLst>
              </p:cNvPr>
              <p:cNvSpPr/>
              <p:nvPr/>
            </p:nvSpPr>
            <p:spPr>
              <a:xfrm>
                <a:off x="3658822" y="3183439"/>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697" name="Freeform 696">
                <a:extLst>
                  <a:ext uri="{FF2B5EF4-FFF2-40B4-BE49-F238E27FC236}">
                    <a16:creationId xmlns:a16="http://schemas.microsoft.com/office/drawing/2014/main" id="{5834D02E-8EF0-6669-6F76-7251667F3932}"/>
                  </a:ext>
                </a:extLst>
              </p:cNvPr>
              <p:cNvSpPr/>
              <p:nvPr/>
            </p:nvSpPr>
            <p:spPr>
              <a:xfrm>
                <a:off x="3646027" y="3196197"/>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98" name="Graphic 270">
              <a:extLst>
                <a:ext uri="{FF2B5EF4-FFF2-40B4-BE49-F238E27FC236}">
                  <a16:creationId xmlns:a16="http://schemas.microsoft.com/office/drawing/2014/main" id="{4A146D6C-73D0-C7F4-8CBC-3EAEDEB1230A}"/>
                </a:ext>
              </a:extLst>
            </p:cNvPr>
            <p:cNvGrpSpPr/>
            <p:nvPr/>
          </p:nvGrpSpPr>
          <p:grpSpPr>
            <a:xfrm>
              <a:off x="3671618" y="3196197"/>
              <a:ext cx="25459" cy="25516"/>
              <a:chOff x="3671618" y="3196197"/>
              <a:chExt cx="25459" cy="25516"/>
            </a:xfrm>
          </p:grpSpPr>
          <p:sp>
            <p:nvSpPr>
              <p:cNvPr id="699" name="Freeform 698">
                <a:extLst>
                  <a:ext uri="{FF2B5EF4-FFF2-40B4-BE49-F238E27FC236}">
                    <a16:creationId xmlns:a16="http://schemas.microsoft.com/office/drawing/2014/main" id="{2DA41D35-A9B8-64BA-E3D5-7A713C36DAEE}"/>
                  </a:ext>
                </a:extLst>
              </p:cNvPr>
              <p:cNvSpPr/>
              <p:nvPr/>
            </p:nvSpPr>
            <p:spPr>
              <a:xfrm>
                <a:off x="3684370" y="319619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00" name="Freeform 699">
                <a:extLst>
                  <a:ext uri="{FF2B5EF4-FFF2-40B4-BE49-F238E27FC236}">
                    <a16:creationId xmlns:a16="http://schemas.microsoft.com/office/drawing/2014/main" id="{3ABA4CB6-CBC5-F055-15B3-F6AD977D8A7F}"/>
                  </a:ext>
                </a:extLst>
              </p:cNvPr>
              <p:cNvSpPr/>
              <p:nvPr/>
            </p:nvSpPr>
            <p:spPr>
              <a:xfrm>
                <a:off x="3671618" y="320895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01" name="Graphic 270">
              <a:extLst>
                <a:ext uri="{FF2B5EF4-FFF2-40B4-BE49-F238E27FC236}">
                  <a16:creationId xmlns:a16="http://schemas.microsoft.com/office/drawing/2014/main" id="{DA9606C8-F409-3919-D815-821CF563405F}"/>
                </a:ext>
              </a:extLst>
            </p:cNvPr>
            <p:cNvGrpSpPr/>
            <p:nvPr/>
          </p:nvGrpSpPr>
          <p:grpSpPr>
            <a:xfrm>
              <a:off x="3680090" y="3200656"/>
              <a:ext cx="25415" cy="25516"/>
              <a:chOff x="3680090" y="3200656"/>
              <a:chExt cx="25415" cy="25516"/>
            </a:xfrm>
          </p:grpSpPr>
          <p:sp>
            <p:nvSpPr>
              <p:cNvPr id="702" name="Freeform 701">
                <a:extLst>
                  <a:ext uri="{FF2B5EF4-FFF2-40B4-BE49-F238E27FC236}">
                    <a16:creationId xmlns:a16="http://schemas.microsoft.com/office/drawing/2014/main" id="{6415DD97-008C-C6E7-9C33-43EA98CFE16D}"/>
                  </a:ext>
                </a:extLst>
              </p:cNvPr>
              <p:cNvSpPr/>
              <p:nvPr/>
            </p:nvSpPr>
            <p:spPr>
              <a:xfrm>
                <a:off x="3692842" y="3200656"/>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03" name="Freeform 702">
                <a:extLst>
                  <a:ext uri="{FF2B5EF4-FFF2-40B4-BE49-F238E27FC236}">
                    <a16:creationId xmlns:a16="http://schemas.microsoft.com/office/drawing/2014/main" id="{BE711BBE-A3C6-2956-2EC4-5AF85ABB73C6}"/>
                  </a:ext>
                </a:extLst>
              </p:cNvPr>
              <p:cNvSpPr/>
              <p:nvPr/>
            </p:nvSpPr>
            <p:spPr>
              <a:xfrm>
                <a:off x="3680090" y="3213414"/>
                <a:ext cx="25415" cy="4414"/>
              </a:xfrm>
              <a:custGeom>
                <a:avLst/>
                <a:gdLst>
                  <a:gd name="connsiteX0" fmla="*/ 25415 w 25415"/>
                  <a:gd name="connsiteY0" fmla="*/ 0 h 4414"/>
                  <a:gd name="connsiteX1" fmla="*/ 0 w 25415"/>
                  <a:gd name="connsiteY1" fmla="*/ 0 h 4414"/>
                </a:gdLst>
                <a:ahLst/>
                <a:cxnLst>
                  <a:cxn ang="0">
                    <a:pos x="connsiteX0" y="connsiteY0"/>
                  </a:cxn>
                  <a:cxn ang="0">
                    <a:pos x="connsiteX1" y="connsiteY1"/>
                  </a:cxn>
                </a:cxnLst>
                <a:rect l="l" t="t" r="r" b="b"/>
                <a:pathLst>
                  <a:path w="25415" h="4414">
                    <a:moveTo>
                      <a:pt x="2541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04" name="Graphic 270">
              <a:extLst>
                <a:ext uri="{FF2B5EF4-FFF2-40B4-BE49-F238E27FC236}">
                  <a16:creationId xmlns:a16="http://schemas.microsoft.com/office/drawing/2014/main" id="{DDDA6EFE-68C6-8A46-26AC-82C1B78A11F0}"/>
                </a:ext>
              </a:extLst>
            </p:cNvPr>
            <p:cNvGrpSpPr/>
            <p:nvPr/>
          </p:nvGrpSpPr>
          <p:grpSpPr>
            <a:xfrm>
              <a:off x="3684326" y="3208955"/>
              <a:ext cx="25459" cy="25516"/>
              <a:chOff x="3684326" y="3208955"/>
              <a:chExt cx="25459" cy="25516"/>
            </a:xfrm>
          </p:grpSpPr>
          <p:sp>
            <p:nvSpPr>
              <p:cNvPr id="705" name="Freeform 704">
                <a:extLst>
                  <a:ext uri="{FF2B5EF4-FFF2-40B4-BE49-F238E27FC236}">
                    <a16:creationId xmlns:a16="http://schemas.microsoft.com/office/drawing/2014/main" id="{9D4CBC60-6E6F-A917-34E4-6794C84C2AA3}"/>
                  </a:ext>
                </a:extLst>
              </p:cNvPr>
              <p:cNvSpPr/>
              <p:nvPr/>
            </p:nvSpPr>
            <p:spPr>
              <a:xfrm>
                <a:off x="3697078" y="320895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06" name="Freeform 705">
                <a:extLst>
                  <a:ext uri="{FF2B5EF4-FFF2-40B4-BE49-F238E27FC236}">
                    <a16:creationId xmlns:a16="http://schemas.microsoft.com/office/drawing/2014/main" id="{17386F0A-D93C-3B23-43FA-EAE587FA4863}"/>
                  </a:ext>
                </a:extLst>
              </p:cNvPr>
              <p:cNvSpPr/>
              <p:nvPr/>
            </p:nvSpPr>
            <p:spPr>
              <a:xfrm>
                <a:off x="3684326" y="322171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07" name="Graphic 270">
              <a:extLst>
                <a:ext uri="{FF2B5EF4-FFF2-40B4-BE49-F238E27FC236}">
                  <a16:creationId xmlns:a16="http://schemas.microsoft.com/office/drawing/2014/main" id="{F3ECF193-800D-C805-1F16-006E49698066}"/>
                </a:ext>
              </a:extLst>
            </p:cNvPr>
            <p:cNvGrpSpPr/>
            <p:nvPr/>
          </p:nvGrpSpPr>
          <p:grpSpPr>
            <a:xfrm>
              <a:off x="3692842" y="3208955"/>
              <a:ext cx="25459" cy="25516"/>
              <a:chOff x="3692842" y="3208955"/>
              <a:chExt cx="25459" cy="25516"/>
            </a:xfrm>
          </p:grpSpPr>
          <p:sp>
            <p:nvSpPr>
              <p:cNvPr id="708" name="Freeform 707">
                <a:extLst>
                  <a:ext uri="{FF2B5EF4-FFF2-40B4-BE49-F238E27FC236}">
                    <a16:creationId xmlns:a16="http://schemas.microsoft.com/office/drawing/2014/main" id="{02736014-81E3-1722-5F15-E7E1363AE4BF}"/>
                  </a:ext>
                </a:extLst>
              </p:cNvPr>
              <p:cNvSpPr/>
              <p:nvPr/>
            </p:nvSpPr>
            <p:spPr>
              <a:xfrm>
                <a:off x="3705594" y="320895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09" name="Freeform 708">
                <a:extLst>
                  <a:ext uri="{FF2B5EF4-FFF2-40B4-BE49-F238E27FC236}">
                    <a16:creationId xmlns:a16="http://schemas.microsoft.com/office/drawing/2014/main" id="{F215FAB4-10D5-6412-9303-7DD1DF98CF03}"/>
                  </a:ext>
                </a:extLst>
              </p:cNvPr>
              <p:cNvSpPr/>
              <p:nvPr/>
            </p:nvSpPr>
            <p:spPr>
              <a:xfrm>
                <a:off x="3692842" y="322171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10" name="Graphic 270">
              <a:extLst>
                <a:ext uri="{FF2B5EF4-FFF2-40B4-BE49-F238E27FC236}">
                  <a16:creationId xmlns:a16="http://schemas.microsoft.com/office/drawing/2014/main" id="{738837F3-FBCD-D09E-E596-5B99278C48C4}"/>
                </a:ext>
              </a:extLst>
            </p:cNvPr>
            <p:cNvGrpSpPr/>
            <p:nvPr/>
          </p:nvGrpSpPr>
          <p:grpSpPr>
            <a:xfrm>
              <a:off x="3705550" y="3208955"/>
              <a:ext cx="25459" cy="25516"/>
              <a:chOff x="3705550" y="3208955"/>
              <a:chExt cx="25459" cy="25516"/>
            </a:xfrm>
          </p:grpSpPr>
          <p:sp>
            <p:nvSpPr>
              <p:cNvPr id="711" name="Freeform 710">
                <a:extLst>
                  <a:ext uri="{FF2B5EF4-FFF2-40B4-BE49-F238E27FC236}">
                    <a16:creationId xmlns:a16="http://schemas.microsoft.com/office/drawing/2014/main" id="{9A546A47-930F-CC98-A9FA-9B729C0562D9}"/>
                  </a:ext>
                </a:extLst>
              </p:cNvPr>
              <p:cNvSpPr/>
              <p:nvPr/>
            </p:nvSpPr>
            <p:spPr>
              <a:xfrm>
                <a:off x="3718301" y="320895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12" name="Freeform 711">
                <a:extLst>
                  <a:ext uri="{FF2B5EF4-FFF2-40B4-BE49-F238E27FC236}">
                    <a16:creationId xmlns:a16="http://schemas.microsoft.com/office/drawing/2014/main" id="{2329D734-9BBB-DDA2-1A7A-AE0904EB4C58}"/>
                  </a:ext>
                </a:extLst>
              </p:cNvPr>
              <p:cNvSpPr/>
              <p:nvPr/>
            </p:nvSpPr>
            <p:spPr>
              <a:xfrm>
                <a:off x="3705550" y="322171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13" name="Graphic 270">
              <a:extLst>
                <a:ext uri="{FF2B5EF4-FFF2-40B4-BE49-F238E27FC236}">
                  <a16:creationId xmlns:a16="http://schemas.microsoft.com/office/drawing/2014/main" id="{730D8AE4-D58F-0EF6-3C6B-A24AC0005DB3}"/>
                </a:ext>
              </a:extLst>
            </p:cNvPr>
            <p:cNvGrpSpPr/>
            <p:nvPr/>
          </p:nvGrpSpPr>
          <p:grpSpPr>
            <a:xfrm>
              <a:off x="3713271" y="3208955"/>
              <a:ext cx="25459" cy="25516"/>
              <a:chOff x="3713271" y="3208955"/>
              <a:chExt cx="25459" cy="25516"/>
            </a:xfrm>
          </p:grpSpPr>
          <p:sp>
            <p:nvSpPr>
              <p:cNvPr id="714" name="Freeform 713">
                <a:extLst>
                  <a:ext uri="{FF2B5EF4-FFF2-40B4-BE49-F238E27FC236}">
                    <a16:creationId xmlns:a16="http://schemas.microsoft.com/office/drawing/2014/main" id="{E2385812-7B37-EBF5-6A18-3F4082D7FF72}"/>
                  </a:ext>
                </a:extLst>
              </p:cNvPr>
              <p:cNvSpPr/>
              <p:nvPr/>
            </p:nvSpPr>
            <p:spPr>
              <a:xfrm>
                <a:off x="3726023" y="320895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15" name="Freeform 714">
                <a:extLst>
                  <a:ext uri="{FF2B5EF4-FFF2-40B4-BE49-F238E27FC236}">
                    <a16:creationId xmlns:a16="http://schemas.microsoft.com/office/drawing/2014/main" id="{486D531D-7E89-01E3-4758-C7FA9C288501}"/>
                  </a:ext>
                </a:extLst>
              </p:cNvPr>
              <p:cNvSpPr/>
              <p:nvPr/>
            </p:nvSpPr>
            <p:spPr>
              <a:xfrm>
                <a:off x="3713271" y="322171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16" name="Graphic 270">
              <a:extLst>
                <a:ext uri="{FF2B5EF4-FFF2-40B4-BE49-F238E27FC236}">
                  <a16:creationId xmlns:a16="http://schemas.microsoft.com/office/drawing/2014/main" id="{45B30440-B616-30BA-ADF1-79E2699F9808}"/>
                </a:ext>
              </a:extLst>
            </p:cNvPr>
            <p:cNvGrpSpPr/>
            <p:nvPr/>
          </p:nvGrpSpPr>
          <p:grpSpPr>
            <a:xfrm>
              <a:off x="3738731" y="3221713"/>
              <a:ext cx="25459" cy="25516"/>
              <a:chOff x="3738731" y="3221713"/>
              <a:chExt cx="25459" cy="25516"/>
            </a:xfrm>
          </p:grpSpPr>
          <p:sp>
            <p:nvSpPr>
              <p:cNvPr id="717" name="Freeform 716">
                <a:extLst>
                  <a:ext uri="{FF2B5EF4-FFF2-40B4-BE49-F238E27FC236}">
                    <a16:creationId xmlns:a16="http://schemas.microsoft.com/office/drawing/2014/main" id="{A8658E54-12DF-22C1-6458-3E887FCC19BD}"/>
                  </a:ext>
                </a:extLst>
              </p:cNvPr>
              <p:cNvSpPr/>
              <p:nvPr/>
            </p:nvSpPr>
            <p:spPr>
              <a:xfrm>
                <a:off x="3751482" y="322171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18" name="Freeform 717">
                <a:extLst>
                  <a:ext uri="{FF2B5EF4-FFF2-40B4-BE49-F238E27FC236}">
                    <a16:creationId xmlns:a16="http://schemas.microsoft.com/office/drawing/2014/main" id="{659163D5-B383-AB2D-08DE-1B2B8B2DE6B3}"/>
                  </a:ext>
                </a:extLst>
              </p:cNvPr>
              <p:cNvSpPr/>
              <p:nvPr/>
            </p:nvSpPr>
            <p:spPr>
              <a:xfrm>
                <a:off x="3738731" y="3234471"/>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19" name="Graphic 270">
              <a:extLst>
                <a:ext uri="{FF2B5EF4-FFF2-40B4-BE49-F238E27FC236}">
                  <a16:creationId xmlns:a16="http://schemas.microsoft.com/office/drawing/2014/main" id="{44074E5E-0EAE-FF46-078C-1FB3D550791F}"/>
                </a:ext>
              </a:extLst>
            </p:cNvPr>
            <p:cNvGrpSpPr/>
            <p:nvPr/>
          </p:nvGrpSpPr>
          <p:grpSpPr>
            <a:xfrm>
              <a:off x="3748526" y="3221713"/>
              <a:ext cx="25459" cy="25516"/>
              <a:chOff x="3748526" y="3221713"/>
              <a:chExt cx="25459" cy="25516"/>
            </a:xfrm>
          </p:grpSpPr>
          <p:sp>
            <p:nvSpPr>
              <p:cNvPr id="720" name="Freeform 719">
                <a:extLst>
                  <a:ext uri="{FF2B5EF4-FFF2-40B4-BE49-F238E27FC236}">
                    <a16:creationId xmlns:a16="http://schemas.microsoft.com/office/drawing/2014/main" id="{1CBD1AAB-A775-5D14-CC21-086FBD633D39}"/>
                  </a:ext>
                </a:extLst>
              </p:cNvPr>
              <p:cNvSpPr/>
              <p:nvPr/>
            </p:nvSpPr>
            <p:spPr>
              <a:xfrm>
                <a:off x="3761278" y="322171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21" name="Freeform 720">
                <a:extLst>
                  <a:ext uri="{FF2B5EF4-FFF2-40B4-BE49-F238E27FC236}">
                    <a16:creationId xmlns:a16="http://schemas.microsoft.com/office/drawing/2014/main" id="{67C29046-FA76-A0DF-AAA0-42762F9BE9EB}"/>
                  </a:ext>
                </a:extLst>
              </p:cNvPr>
              <p:cNvSpPr/>
              <p:nvPr/>
            </p:nvSpPr>
            <p:spPr>
              <a:xfrm>
                <a:off x="3748526" y="3234471"/>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22" name="Graphic 270">
              <a:extLst>
                <a:ext uri="{FF2B5EF4-FFF2-40B4-BE49-F238E27FC236}">
                  <a16:creationId xmlns:a16="http://schemas.microsoft.com/office/drawing/2014/main" id="{A95531AC-D3DF-B9B7-0E6E-14C5C73DBB99}"/>
                </a:ext>
              </a:extLst>
            </p:cNvPr>
            <p:cNvGrpSpPr/>
            <p:nvPr/>
          </p:nvGrpSpPr>
          <p:grpSpPr>
            <a:xfrm>
              <a:off x="3761278" y="3221713"/>
              <a:ext cx="25459" cy="25516"/>
              <a:chOff x="3761278" y="3221713"/>
              <a:chExt cx="25459" cy="25516"/>
            </a:xfrm>
          </p:grpSpPr>
          <p:sp>
            <p:nvSpPr>
              <p:cNvPr id="723" name="Freeform 722">
                <a:extLst>
                  <a:ext uri="{FF2B5EF4-FFF2-40B4-BE49-F238E27FC236}">
                    <a16:creationId xmlns:a16="http://schemas.microsoft.com/office/drawing/2014/main" id="{2784718E-9C6B-3607-BBBB-BAD43186BA3A}"/>
                  </a:ext>
                </a:extLst>
              </p:cNvPr>
              <p:cNvSpPr/>
              <p:nvPr/>
            </p:nvSpPr>
            <p:spPr>
              <a:xfrm>
                <a:off x="3774030" y="322171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24" name="Freeform 723">
                <a:extLst>
                  <a:ext uri="{FF2B5EF4-FFF2-40B4-BE49-F238E27FC236}">
                    <a16:creationId xmlns:a16="http://schemas.microsoft.com/office/drawing/2014/main" id="{C3A22B6D-2561-7810-04A1-301C43AFFB5C}"/>
                  </a:ext>
                </a:extLst>
              </p:cNvPr>
              <p:cNvSpPr/>
              <p:nvPr/>
            </p:nvSpPr>
            <p:spPr>
              <a:xfrm>
                <a:off x="3761278" y="3234471"/>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25" name="Graphic 270">
              <a:extLst>
                <a:ext uri="{FF2B5EF4-FFF2-40B4-BE49-F238E27FC236}">
                  <a16:creationId xmlns:a16="http://schemas.microsoft.com/office/drawing/2014/main" id="{BD4DD04C-6B6B-0BB3-B09D-4A693019EC65}"/>
                </a:ext>
              </a:extLst>
            </p:cNvPr>
            <p:cNvGrpSpPr/>
            <p:nvPr/>
          </p:nvGrpSpPr>
          <p:grpSpPr>
            <a:xfrm>
              <a:off x="3776986" y="3221713"/>
              <a:ext cx="25459" cy="25516"/>
              <a:chOff x="3776986" y="3221713"/>
              <a:chExt cx="25459" cy="25516"/>
            </a:xfrm>
          </p:grpSpPr>
          <p:sp>
            <p:nvSpPr>
              <p:cNvPr id="726" name="Freeform 725">
                <a:extLst>
                  <a:ext uri="{FF2B5EF4-FFF2-40B4-BE49-F238E27FC236}">
                    <a16:creationId xmlns:a16="http://schemas.microsoft.com/office/drawing/2014/main" id="{5F0FAFC6-3529-8A63-FC70-83FE820C1A36}"/>
                  </a:ext>
                </a:extLst>
              </p:cNvPr>
              <p:cNvSpPr/>
              <p:nvPr/>
            </p:nvSpPr>
            <p:spPr>
              <a:xfrm>
                <a:off x="3789738" y="322171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27" name="Freeform 726">
                <a:extLst>
                  <a:ext uri="{FF2B5EF4-FFF2-40B4-BE49-F238E27FC236}">
                    <a16:creationId xmlns:a16="http://schemas.microsoft.com/office/drawing/2014/main" id="{0A27AED4-0153-C848-B84A-B16311BD992E}"/>
                  </a:ext>
                </a:extLst>
              </p:cNvPr>
              <p:cNvSpPr/>
              <p:nvPr/>
            </p:nvSpPr>
            <p:spPr>
              <a:xfrm>
                <a:off x="3776986" y="3234471"/>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28" name="Graphic 270">
              <a:extLst>
                <a:ext uri="{FF2B5EF4-FFF2-40B4-BE49-F238E27FC236}">
                  <a16:creationId xmlns:a16="http://schemas.microsoft.com/office/drawing/2014/main" id="{54B48D20-9F52-6938-4C1E-8961E204DE56}"/>
                </a:ext>
              </a:extLst>
            </p:cNvPr>
            <p:cNvGrpSpPr/>
            <p:nvPr/>
          </p:nvGrpSpPr>
          <p:grpSpPr>
            <a:xfrm>
              <a:off x="3799489" y="3221713"/>
              <a:ext cx="25415" cy="25516"/>
              <a:chOff x="3799489" y="3221713"/>
              <a:chExt cx="25415" cy="25516"/>
            </a:xfrm>
          </p:grpSpPr>
          <p:sp>
            <p:nvSpPr>
              <p:cNvPr id="729" name="Freeform 728">
                <a:extLst>
                  <a:ext uri="{FF2B5EF4-FFF2-40B4-BE49-F238E27FC236}">
                    <a16:creationId xmlns:a16="http://schemas.microsoft.com/office/drawing/2014/main" id="{20D83EB5-C987-6748-7DC2-474E1D70ABCD}"/>
                  </a:ext>
                </a:extLst>
              </p:cNvPr>
              <p:cNvSpPr/>
              <p:nvPr/>
            </p:nvSpPr>
            <p:spPr>
              <a:xfrm>
                <a:off x="3812241" y="322171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30" name="Freeform 729">
                <a:extLst>
                  <a:ext uri="{FF2B5EF4-FFF2-40B4-BE49-F238E27FC236}">
                    <a16:creationId xmlns:a16="http://schemas.microsoft.com/office/drawing/2014/main" id="{57B3E5CA-6946-E3AD-4157-BC9E01D90656}"/>
                  </a:ext>
                </a:extLst>
              </p:cNvPr>
              <p:cNvSpPr/>
              <p:nvPr/>
            </p:nvSpPr>
            <p:spPr>
              <a:xfrm>
                <a:off x="3799489" y="3234471"/>
                <a:ext cx="25415" cy="4414"/>
              </a:xfrm>
              <a:custGeom>
                <a:avLst/>
                <a:gdLst>
                  <a:gd name="connsiteX0" fmla="*/ 25415 w 25415"/>
                  <a:gd name="connsiteY0" fmla="*/ 0 h 4414"/>
                  <a:gd name="connsiteX1" fmla="*/ 0 w 25415"/>
                  <a:gd name="connsiteY1" fmla="*/ 0 h 4414"/>
                </a:gdLst>
                <a:ahLst/>
                <a:cxnLst>
                  <a:cxn ang="0">
                    <a:pos x="connsiteX0" y="connsiteY0"/>
                  </a:cxn>
                  <a:cxn ang="0">
                    <a:pos x="connsiteX1" y="connsiteY1"/>
                  </a:cxn>
                </a:cxnLst>
                <a:rect l="l" t="t" r="r" b="b"/>
                <a:pathLst>
                  <a:path w="25415" h="4414">
                    <a:moveTo>
                      <a:pt x="2541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31" name="Graphic 270">
              <a:extLst>
                <a:ext uri="{FF2B5EF4-FFF2-40B4-BE49-F238E27FC236}">
                  <a16:creationId xmlns:a16="http://schemas.microsoft.com/office/drawing/2014/main" id="{40872D10-5E00-A7B4-442B-B10C69A21EFA}"/>
                </a:ext>
              </a:extLst>
            </p:cNvPr>
            <p:cNvGrpSpPr/>
            <p:nvPr/>
          </p:nvGrpSpPr>
          <p:grpSpPr>
            <a:xfrm>
              <a:off x="3808181" y="3221713"/>
              <a:ext cx="25459" cy="25516"/>
              <a:chOff x="3808181" y="3221713"/>
              <a:chExt cx="25459" cy="25516"/>
            </a:xfrm>
          </p:grpSpPr>
          <p:sp>
            <p:nvSpPr>
              <p:cNvPr id="732" name="Freeform 731">
                <a:extLst>
                  <a:ext uri="{FF2B5EF4-FFF2-40B4-BE49-F238E27FC236}">
                    <a16:creationId xmlns:a16="http://schemas.microsoft.com/office/drawing/2014/main" id="{20B5BBE1-8FC9-271A-A038-26748E3FBE43}"/>
                  </a:ext>
                </a:extLst>
              </p:cNvPr>
              <p:cNvSpPr/>
              <p:nvPr/>
            </p:nvSpPr>
            <p:spPr>
              <a:xfrm>
                <a:off x="3820977" y="322171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33" name="Freeform 732">
                <a:extLst>
                  <a:ext uri="{FF2B5EF4-FFF2-40B4-BE49-F238E27FC236}">
                    <a16:creationId xmlns:a16="http://schemas.microsoft.com/office/drawing/2014/main" id="{57506ED8-A297-6275-CA7C-5CBE6619DB75}"/>
                  </a:ext>
                </a:extLst>
              </p:cNvPr>
              <p:cNvSpPr/>
              <p:nvPr/>
            </p:nvSpPr>
            <p:spPr>
              <a:xfrm>
                <a:off x="3808181" y="3234471"/>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34" name="Graphic 270">
              <a:extLst>
                <a:ext uri="{FF2B5EF4-FFF2-40B4-BE49-F238E27FC236}">
                  <a16:creationId xmlns:a16="http://schemas.microsoft.com/office/drawing/2014/main" id="{8123A82D-CC7F-FA12-B085-E1231A2C0021}"/>
                </a:ext>
              </a:extLst>
            </p:cNvPr>
            <p:cNvGrpSpPr/>
            <p:nvPr/>
          </p:nvGrpSpPr>
          <p:grpSpPr>
            <a:xfrm>
              <a:off x="3816918" y="3221713"/>
              <a:ext cx="25459" cy="25516"/>
              <a:chOff x="3816918" y="3221713"/>
              <a:chExt cx="25459" cy="25516"/>
            </a:xfrm>
          </p:grpSpPr>
          <p:sp>
            <p:nvSpPr>
              <p:cNvPr id="735" name="Freeform 734">
                <a:extLst>
                  <a:ext uri="{FF2B5EF4-FFF2-40B4-BE49-F238E27FC236}">
                    <a16:creationId xmlns:a16="http://schemas.microsoft.com/office/drawing/2014/main" id="{503CA3DB-E867-7E54-9AB3-28E0180DDF0C}"/>
                  </a:ext>
                </a:extLst>
              </p:cNvPr>
              <p:cNvSpPr/>
              <p:nvPr/>
            </p:nvSpPr>
            <p:spPr>
              <a:xfrm>
                <a:off x="3829670" y="322171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36" name="Freeform 735">
                <a:extLst>
                  <a:ext uri="{FF2B5EF4-FFF2-40B4-BE49-F238E27FC236}">
                    <a16:creationId xmlns:a16="http://schemas.microsoft.com/office/drawing/2014/main" id="{20CD54BC-4928-6503-9AFD-3E1D6DED5E03}"/>
                  </a:ext>
                </a:extLst>
              </p:cNvPr>
              <p:cNvSpPr/>
              <p:nvPr/>
            </p:nvSpPr>
            <p:spPr>
              <a:xfrm>
                <a:off x="3816918" y="3234471"/>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37" name="Graphic 270">
              <a:extLst>
                <a:ext uri="{FF2B5EF4-FFF2-40B4-BE49-F238E27FC236}">
                  <a16:creationId xmlns:a16="http://schemas.microsoft.com/office/drawing/2014/main" id="{1AF0C6E8-9279-D9F3-CDEB-99FC9F1D1430}"/>
                </a:ext>
              </a:extLst>
            </p:cNvPr>
            <p:cNvGrpSpPr/>
            <p:nvPr/>
          </p:nvGrpSpPr>
          <p:grpSpPr>
            <a:xfrm>
              <a:off x="3825655" y="3221713"/>
              <a:ext cx="25459" cy="25516"/>
              <a:chOff x="3825655" y="3221713"/>
              <a:chExt cx="25459" cy="25516"/>
            </a:xfrm>
          </p:grpSpPr>
          <p:sp>
            <p:nvSpPr>
              <p:cNvPr id="738" name="Freeform 737">
                <a:extLst>
                  <a:ext uri="{FF2B5EF4-FFF2-40B4-BE49-F238E27FC236}">
                    <a16:creationId xmlns:a16="http://schemas.microsoft.com/office/drawing/2014/main" id="{E2BEE18C-86B6-9DB4-A0FA-C4ED747457DC}"/>
                  </a:ext>
                </a:extLst>
              </p:cNvPr>
              <p:cNvSpPr/>
              <p:nvPr/>
            </p:nvSpPr>
            <p:spPr>
              <a:xfrm>
                <a:off x="3838406" y="322171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39" name="Freeform 738">
                <a:extLst>
                  <a:ext uri="{FF2B5EF4-FFF2-40B4-BE49-F238E27FC236}">
                    <a16:creationId xmlns:a16="http://schemas.microsoft.com/office/drawing/2014/main" id="{91CDF9B2-FA5A-4D9A-8F8E-847F131634A0}"/>
                  </a:ext>
                </a:extLst>
              </p:cNvPr>
              <p:cNvSpPr/>
              <p:nvPr/>
            </p:nvSpPr>
            <p:spPr>
              <a:xfrm>
                <a:off x="3825655" y="3234471"/>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40" name="Graphic 270">
              <a:extLst>
                <a:ext uri="{FF2B5EF4-FFF2-40B4-BE49-F238E27FC236}">
                  <a16:creationId xmlns:a16="http://schemas.microsoft.com/office/drawing/2014/main" id="{5E28BD7D-B440-BEFF-69E9-2CC6CB5E1CDA}"/>
                </a:ext>
              </a:extLst>
            </p:cNvPr>
            <p:cNvGrpSpPr/>
            <p:nvPr/>
          </p:nvGrpSpPr>
          <p:grpSpPr>
            <a:xfrm>
              <a:off x="3834391" y="3221713"/>
              <a:ext cx="25459" cy="25516"/>
              <a:chOff x="3834391" y="3221713"/>
              <a:chExt cx="25459" cy="25516"/>
            </a:xfrm>
          </p:grpSpPr>
          <p:sp>
            <p:nvSpPr>
              <p:cNvPr id="741" name="Freeform 740">
                <a:extLst>
                  <a:ext uri="{FF2B5EF4-FFF2-40B4-BE49-F238E27FC236}">
                    <a16:creationId xmlns:a16="http://schemas.microsoft.com/office/drawing/2014/main" id="{5DE68D9E-FD3C-6D2B-6FBD-A3792E4B885F}"/>
                  </a:ext>
                </a:extLst>
              </p:cNvPr>
              <p:cNvSpPr/>
              <p:nvPr/>
            </p:nvSpPr>
            <p:spPr>
              <a:xfrm>
                <a:off x="3847143" y="322171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42" name="Freeform 741">
                <a:extLst>
                  <a:ext uri="{FF2B5EF4-FFF2-40B4-BE49-F238E27FC236}">
                    <a16:creationId xmlns:a16="http://schemas.microsoft.com/office/drawing/2014/main" id="{446251F6-CFF3-1287-6974-6F91BE08424D}"/>
                  </a:ext>
                </a:extLst>
              </p:cNvPr>
              <p:cNvSpPr/>
              <p:nvPr/>
            </p:nvSpPr>
            <p:spPr>
              <a:xfrm>
                <a:off x="3834391" y="3234471"/>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43" name="Graphic 270">
              <a:extLst>
                <a:ext uri="{FF2B5EF4-FFF2-40B4-BE49-F238E27FC236}">
                  <a16:creationId xmlns:a16="http://schemas.microsoft.com/office/drawing/2014/main" id="{80CAF882-3151-F46C-062A-D0AA442B8415}"/>
                </a:ext>
              </a:extLst>
            </p:cNvPr>
            <p:cNvGrpSpPr/>
            <p:nvPr/>
          </p:nvGrpSpPr>
          <p:grpSpPr>
            <a:xfrm>
              <a:off x="3847143" y="3221713"/>
              <a:ext cx="25459" cy="25516"/>
              <a:chOff x="3847143" y="3221713"/>
              <a:chExt cx="25459" cy="25516"/>
            </a:xfrm>
          </p:grpSpPr>
          <p:sp>
            <p:nvSpPr>
              <p:cNvPr id="744" name="Freeform 743">
                <a:extLst>
                  <a:ext uri="{FF2B5EF4-FFF2-40B4-BE49-F238E27FC236}">
                    <a16:creationId xmlns:a16="http://schemas.microsoft.com/office/drawing/2014/main" id="{F3976F68-7D7B-655F-F7FD-0FDF0B67AFA6}"/>
                  </a:ext>
                </a:extLst>
              </p:cNvPr>
              <p:cNvSpPr/>
              <p:nvPr/>
            </p:nvSpPr>
            <p:spPr>
              <a:xfrm>
                <a:off x="3859895" y="322171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45" name="Freeform 744">
                <a:extLst>
                  <a:ext uri="{FF2B5EF4-FFF2-40B4-BE49-F238E27FC236}">
                    <a16:creationId xmlns:a16="http://schemas.microsoft.com/office/drawing/2014/main" id="{1E958C71-34D9-3C12-ABC3-2D6D8A9F33EA}"/>
                  </a:ext>
                </a:extLst>
              </p:cNvPr>
              <p:cNvSpPr/>
              <p:nvPr/>
            </p:nvSpPr>
            <p:spPr>
              <a:xfrm>
                <a:off x="3847143" y="3234471"/>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46" name="Graphic 270">
              <a:extLst>
                <a:ext uri="{FF2B5EF4-FFF2-40B4-BE49-F238E27FC236}">
                  <a16:creationId xmlns:a16="http://schemas.microsoft.com/office/drawing/2014/main" id="{4A05DD22-8EA1-F8CF-EAE4-344E776E5D04}"/>
                </a:ext>
              </a:extLst>
            </p:cNvPr>
            <p:cNvGrpSpPr/>
            <p:nvPr/>
          </p:nvGrpSpPr>
          <p:grpSpPr>
            <a:xfrm>
              <a:off x="3853850" y="3221713"/>
              <a:ext cx="25459" cy="25516"/>
              <a:chOff x="3853850" y="3221713"/>
              <a:chExt cx="25459" cy="25516"/>
            </a:xfrm>
          </p:grpSpPr>
          <p:sp>
            <p:nvSpPr>
              <p:cNvPr id="747" name="Freeform 746">
                <a:extLst>
                  <a:ext uri="{FF2B5EF4-FFF2-40B4-BE49-F238E27FC236}">
                    <a16:creationId xmlns:a16="http://schemas.microsoft.com/office/drawing/2014/main" id="{EF91DABE-4005-B979-6767-2ABD59D2DE07}"/>
                  </a:ext>
                </a:extLst>
              </p:cNvPr>
              <p:cNvSpPr/>
              <p:nvPr/>
            </p:nvSpPr>
            <p:spPr>
              <a:xfrm>
                <a:off x="3866601" y="322171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48" name="Freeform 747">
                <a:extLst>
                  <a:ext uri="{FF2B5EF4-FFF2-40B4-BE49-F238E27FC236}">
                    <a16:creationId xmlns:a16="http://schemas.microsoft.com/office/drawing/2014/main" id="{85256168-DA2A-7551-EC76-1140C03C5D8A}"/>
                  </a:ext>
                </a:extLst>
              </p:cNvPr>
              <p:cNvSpPr/>
              <p:nvPr/>
            </p:nvSpPr>
            <p:spPr>
              <a:xfrm>
                <a:off x="3853850" y="3234471"/>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49" name="Graphic 270">
              <a:extLst>
                <a:ext uri="{FF2B5EF4-FFF2-40B4-BE49-F238E27FC236}">
                  <a16:creationId xmlns:a16="http://schemas.microsoft.com/office/drawing/2014/main" id="{AE11F444-940C-BEB0-6D8A-DDC44A734AE4}"/>
                </a:ext>
              </a:extLst>
            </p:cNvPr>
            <p:cNvGrpSpPr/>
            <p:nvPr/>
          </p:nvGrpSpPr>
          <p:grpSpPr>
            <a:xfrm>
              <a:off x="3871058" y="3221713"/>
              <a:ext cx="25459" cy="25516"/>
              <a:chOff x="3871058" y="3221713"/>
              <a:chExt cx="25459" cy="25516"/>
            </a:xfrm>
          </p:grpSpPr>
          <p:sp>
            <p:nvSpPr>
              <p:cNvPr id="750" name="Freeform 749">
                <a:extLst>
                  <a:ext uri="{FF2B5EF4-FFF2-40B4-BE49-F238E27FC236}">
                    <a16:creationId xmlns:a16="http://schemas.microsoft.com/office/drawing/2014/main" id="{3043B459-84EC-D989-86C4-F991F71A7253}"/>
                  </a:ext>
                </a:extLst>
              </p:cNvPr>
              <p:cNvSpPr/>
              <p:nvPr/>
            </p:nvSpPr>
            <p:spPr>
              <a:xfrm>
                <a:off x="3883854" y="322171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51" name="Freeform 750">
                <a:extLst>
                  <a:ext uri="{FF2B5EF4-FFF2-40B4-BE49-F238E27FC236}">
                    <a16:creationId xmlns:a16="http://schemas.microsoft.com/office/drawing/2014/main" id="{DD36FA6E-DDB2-920A-2158-6C5A0E26F4CF}"/>
                  </a:ext>
                </a:extLst>
              </p:cNvPr>
              <p:cNvSpPr/>
              <p:nvPr/>
            </p:nvSpPr>
            <p:spPr>
              <a:xfrm>
                <a:off x="3871058" y="3234471"/>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52" name="Graphic 270">
              <a:extLst>
                <a:ext uri="{FF2B5EF4-FFF2-40B4-BE49-F238E27FC236}">
                  <a16:creationId xmlns:a16="http://schemas.microsoft.com/office/drawing/2014/main" id="{5BC35B04-5DE2-EC2F-746A-0B7FB7BE63AC}"/>
                </a:ext>
              </a:extLst>
            </p:cNvPr>
            <p:cNvGrpSpPr/>
            <p:nvPr/>
          </p:nvGrpSpPr>
          <p:grpSpPr>
            <a:xfrm>
              <a:off x="3879353" y="3221713"/>
              <a:ext cx="25459" cy="25516"/>
              <a:chOff x="3879353" y="3221713"/>
              <a:chExt cx="25459" cy="25516"/>
            </a:xfrm>
          </p:grpSpPr>
          <p:sp>
            <p:nvSpPr>
              <p:cNvPr id="753" name="Freeform 752">
                <a:extLst>
                  <a:ext uri="{FF2B5EF4-FFF2-40B4-BE49-F238E27FC236}">
                    <a16:creationId xmlns:a16="http://schemas.microsoft.com/office/drawing/2014/main" id="{AE7E239C-DD39-EA81-0EA0-90E40C161EC1}"/>
                  </a:ext>
                </a:extLst>
              </p:cNvPr>
              <p:cNvSpPr/>
              <p:nvPr/>
            </p:nvSpPr>
            <p:spPr>
              <a:xfrm>
                <a:off x="3892105" y="322171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54" name="Freeform 753">
                <a:extLst>
                  <a:ext uri="{FF2B5EF4-FFF2-40B4-BE49-F238E27FC236}">
                    <a16:creationId xmlns:a16="http://schemas.microsoft.com/office/drawing/2014/main" id="{7CEB7B4F-0863-3E9F-0980-770A9BC724FD}"/>
                  </a:ext>
                </a:extLst>
              </p:cNvPr>
              <p:cNvSpPr/>
              <p:nvPr/>
            </p:nvSpPr>
            <p:spPr>
              <a:xfrm>
                <a:off x="3879353" y="3234471"/>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55" name="Graphic 270">
              <a:extLst>
                <a:ext uri="{FF2B5EF4-FFF2-40B4-BE49-F238E27FC236}">
                  <a16:creationId xmlns:a16="http://schemas.microsoft.com/office/drawing/2014/main" id="{E214EE92-22B4-BE9A-815A-E9D480052DB7}"/>
                </a:ext>
              </a:extLst>
            </p:cNvPr>
            <p:cNvGrpSpPr/>
            <p:nvPr/>
          </p:nvGrpSpPr>
          <p:grpSpPr>
            <a:xfrm>
              <a:off x="3887604" y="3221713"/>
              <a:ext cx="25459" cy="25516"/>
              <a:chOff x="3887604" y="3221713"/>
              <a:chExt cx="25459" cy="25516"/>
            </a:xfrm>
          </p:grpSpPr>
          <p:sp>
            <p:nvSpPr>
              <p:cNvPr id="756" name="Freeform 755">
                <a:extLst>
                  <a:ext uri="{FF2B5EF4-FFF2-40B4-BE49-F238E27FC236}">
                    <a16:creationId xmlns:a16="http://schemas.microsoft.com/office/drawing/2014/main" id="{2A0C0C6E-CE62-4D24-C061-8FEF9FD08E53}"/>
                  </a:ext>
                </a:extLst>
              </p:cNvPr>
              <p:cNvSpPr/>
              <p:nvPr/>
            </p:nvSpPr>
            <p:spPr>
              <a:xfrm>
                <a:off x="3900356" y="322171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57" name="Freeform 756">
                <a:extLst>
                  <a:ext uri="{FF2B5EF4-FFF2-40B4-BE49-F238E27FC236}">
                    <a16:creationId xmlns:a16="http://schemas.microsoft.com/office/drawing/2014/main" id="{995813E6-6FEF-CDE5-4570-999A09AE7207}"/>
                  </a:ext>
                </a:extLst>
              </p:cNvPr>
              <p:cNvSpPr/>
              <p:nvPr/>
            </p:nvSpPr>
            <p:spPr>
              <a:xfrm>
                <a:off x="3887604" y="3234471"/>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58" name="Graphic 270">
              <a:extLst>
                <a:ext uri="{FF2B5EF4-FFF2-40B4-BE49-F238E27FC236}">
                  <a16:creationId xmlns:a16="http://schemas.microsoft.com/office/drawing/2014/main" id="{1C916D25-4FC2-92D5-BFEA-13572B0EB18B}"/>
                </a:ext>
              </a:extLst>
            </p:cNvPr>
            <p:cNvGrpSpPr/>
            <p:nvPr/>
          </p:nvGrpSpPr>
          <p:grpSpPr>
            <a:xfrm>
              <a:off x="3909931" y="3234471"/>
              <a:ext cx="25459" cy="25516"/>
              <a:chOff x="3909931" y="3234471"/>
              <a:chExt cx="25459" cy="25516"/>
            </a:xfrm>
          </p:grpSpPr>
          <p:sp>
            <p:nvSpPr>
              <p:cNvPr id="759" name="Freeform 758">
                <a:extLst>
                  <a:ext uri="{FF2B5EF4-FFF2-40B4-BE49-F238E27FC236}">
                    <a16:creationId xmlns:a16="http://schemas.microsoft.com/office/drawing/2014/main" id="{954AE898-A0A6-C3E9-1AF4-0702BF665E7B}"/>
                  </a:ext>
                </a:extLst>
              </p:cNvPr>
              <p:cNvSpPr/>
              <p:nvPr/>
            </p:nvSpPr>
            <p:spPr>
              <a:xfrm>
                <a:off x="3922683" y="323447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60" name="Freeform 759">
                <a:extLst>
                  <a:ext uri="{FF2B5EF4-FFF2-40B4-BE49-F238E27FC236}">
                    <a16:creationId xmlns:a16="http://schemas.microsoft.com/office/drawing/2014/main" id="{D832CC4E-A945-73E6-4B02-5A3497C696B6}"/>
                  </a:ext>
                </a:extLst>
              </p:cNvPr>
              <p:cNvSpPr/>
              <p:nvPr/>
            </p:nvSpPr>
            <p:spPr>
              <a:xfrm>
                <a:off x="3909931" y="3247229"/>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61" name="Graphic 270">
              <a:extLst>
                <a:ext uri="{FF2B5EF4-FFF2-40B4-BE49-F238E27FC236}">
                  <a16:creationId xmlns:a16="http://schemas.microsoft.com/office/drawing/2014/main" id="{A03349EC-E86A-2AAB-885D-137EB5C617B5}"/>
                </a:ext>
              </a:extLst>
            </p:cNvPr>
            <p:cNvGrpSpPr/>
            <p:nvPr/>
          </p:nvGrpSpPr>
          <p:grpSpPr>
            <a:xfrm>
              <a:off x="3935346" y="3243963"/>
              <a:ext cx="25459" cy="25516"/>
              <a:chOff x="3935346" y="3243963"/>
              <a:chExt cx="25459" cy="25516"/>
            </a:xfrm>
          </p:grpSpPr>
          <p:sp>
            <p:nvSpPr>
              <p:cNvPr id="762" name="Freeform 761">
                <a:extLst>
                  <a:ext uri="{FF2B5EF4-FFF2-40B4-BE49-F238E27FC236}">
                    <a16:creationId xmlns:a16="http://schemas.microsoft.com/office/drawing/2014/main" id="{F388CE47-0D97-5F5B-02BE-36D5D4BCE62F}"/>
                  </a:ext>
                </a:extLst>
              </p:cNvPr>
              <p:cNvSpPr/>
              <p:nvPr/>
            </p:nvSpPr>
            <p:spPr>
              <a:xfrm>
                <a:off x="3948142" y="324396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63" name="Freeform 762">
                <a:extLst>
                  <a:ext uri="{FF2B5EF4-FFF2-40B4-BE49-F238E27FC236}">
                    <a16:creationId xmlns:a16="http://schemas.microsoft.com/office/drawing/2014/main" id="{5D5EB721-D313-B2EF-6CBE-9F1868692132}"/>
                  </a:ext>
                </a:extLst>
              </p:cNvPr>
              <p:cNvSpPr/>
              <p:nvPr/>
            </p:nvSpPr>
            <p:spPr>
              <a:xfrm>
                <a:off x="3935346" y="3256721"/>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64" name="Graphic 270">
              <a:extLst>
                <a:ext uri="{FF2B5EF4-FFF2-40B4-BE49-F238E27FC236}">
                  <a16:creationId xmlns:a16="http://schemas.microsoft.com/office/drawing/2014/main" id="{47F90BEC-0246-839D-AB7A-78DC8E92C5AE}"/>
                </a:ext>
              </a:extLst>
            </p:cNvPr>
            <p:cNvGrpSpPr/>
            <p:nvPr/>
          </p:nvGrpSpPr>
          <p:grpSpPr>
            <a:xfrm>
              <a:off x="3948098" y="3256721"/>
              <a:ext cx="25459" cy="25516"/>
              <a:chOff x="3948098" y="3256721"/>
              <a:chExt cx="25459" cy="25516"/>
            </a:xfrm>
          </p:grpSpPr>
          <p:sp>
            <p:nvSpPr>
              <p:cNvPr id="765" name="Freeform 764">
                <a:extLst>
                  <a:ext uri="{FF2B5EF4-FFF2-40B4-BE49-F238E27FC236}">
                    <a16:creationId xmlns:a16="http://schemas.microsoft.com/office/drawing/2014/main" id="{33AA3249-61A9-BB01-124B-9F91345C4705}"/>
                  </a:ext>
                </a:extLst>
              </p:cNvPr>
              <p:cNvSpPr/>
              <p:nvPr/>
            </p:nvSpPr>
            <p:spPr>
              <a:xfrm>
                <a:off x="3960850" y="325672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66" name="Freeform 765">
                <a:extLst>
                  <a:ext uri="{FF2B5EF4-FFF2-40B4-BE49-F238E27FC236}">
                    <a16:creationId xmlns:a16="http://schemas.microsoft.com/office/drawing/2014/main" id="{AD444346-D6A1-1DD1-7558-1DC082D71A68}"/>
                  </a:ext>
                </a:extLst>
              </p:cNvPr>
              <p:cNvSpPr/>
              <p:nvPr/>
            </p:nvSpPr>
            <p:spPr>
              <a:xfrm>
                <a:off x="3948098" y="3269479"/>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67" name="Graphic 270">
              <a:extLst>
                <a:ext uri="{FF2B5EF4-FFF2-40B4-BE49-F238E27FC236}">
                  <a16:creationId xmlns:a16="http://schemas.microsoft.com/office/drawing/2014/main" id="{7D3D9CE3-DFEB-B7D7-66E5-90359E19058B}"/>
                </a:ext>
              </a:extLst>
            </p:cNvPr>
            <p:cNvGrpSpPr/>
            <p:nvPr/>
          </p:nvGrpSpPr>
          <p:grpSpPr>
            <a:xfrm>
              <a:off x="3973602" y="3256721"/>
              <a:ext cx="25459" cy="25516"/>
              <a:chOff x="3973602" y="3256721"/>
              <a:chExt cx="25459" cy="25516"/>
            </a:xfrm>
          </p:grpSpPr>
          <p:sp>
            <p:nvSpPr>
              <p:cNvPr id="768" name="Freeform 767">
                <a:extLst>
                  <a:ext uri="{FF2B5EF4-FFF2-40B4-BE49-F238E27FC236}">
                    <a16:creationId xmlns:a16="http://schemas.microsoft.com/office/drawing/2014/main" id="{7E2D7379-3515-A316-AC53-A4B3D4E21148}"/>
                  </a:ext>
                </a:extLst>
              </p:cNvPr>
              <p:cNvSpPr/>
              <p:nvPr/>
            </p:nvSpPr>
            <p:spPr>
              <a:xfrm>
                <a:off x="3986353" y="325672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69" name="Freeform 768">
                <a:extLst>
                  <a:ext uri="{FF2B5EF4-FFF2-40B4-BE49-F238E27FC236}">
                    <a16:creationId xmlns:a16="http://schemas.microsoft.com/office/drawing/2014/main" id="{82669B75-87B7-15BB-2361-C8CE754F8394}"/>
                  </a:ext>
                </a:extLst>
              </p:cNvPr>
              <p:cNvSpPr/>
              <p:nvPr/>
            </p:nvSpPr>
            <p:spPr>
              <a:xfrm>
                <a:off x="3973602" y="3269479"/>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70" name="Graphic 270">
              <a:extLst>
                <a:ext uri="{FF2B5EF4-FFF2-40B4-BE49-F238E27FC236}">
                  <a16:creationId xmlns:a16="http://schemas.microsoft.com/office/drawing/2014/main" id="{4D29E20B-C48E-6AAA-725A-136F2FB6E32B}"/>
                </a:ext>
              </a:extLst>
            </p:cNvPr>
            <p:cNvGrpSpPr/>
            <p:nvPr/>
          </p:nvGrpSpPr>
          <p:grpSpPr>
            <a:xfrm>
              <a:off x="3993193" y="3256721"/>
              <a:ext cx="25459" cy="25516"/>
              <a:chOff x="3993193" y="3256721"/>
              <a:chExt cx="25459" cy="25516"/>
            </a:xfrm>
          </p:grpSpPr>
          <p:sp>
            <p:nvSpPr>
              <p:cNvPr id="771" name="Freeform 770">
                <a:extLst>
                  <a:ext uri="{FF2B5EF4-FFF2-40B4-BE49-F238E27FC236}">
                    <a16:creationId xmlns:a16="http://schemas.microsoft.com/office/drawing/2014/main" id="{45228975-2606-F0A7-F64C-3E7DCE02CA60}"/>
                  </a:ext>
                </a:extLst>
              </p:cNvPr>
              <p:cNvSpPr/>
              <p:nvPr/>
            </p:nvSpPr>
            <p:spPr>
              <a:xfrm>
                <a:off x="4005944" y="325672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72" name="Freeform 771">
                <a:extLst>
                  <a:ext uri="{FF2B5EF4-FFF2-40B4-BE49-F238E27FC236}">
                    <a16:creationId xmlns:a16="http://schemas.microsoft.com/office/drawing/2014/main" id="{F937400B-E0A4-A880-E592-08CCC10FE356}"/>
                  </a:ext>
                </a:extLst>
              </p:cNvPr>
              <p:cNvSpPr/>
              <p:nvPr/>
            </p:nvSpPr>
            <p:spPr>
              <a:xfrm>
                <a:off x="3993193" y="3269479"/>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73" name="Graphic 270">
              <a:extLst>
                <a:ext uri="{FF2B5EF4-FFF2-40B4-BE49-F238E27FC236}">
                  <a16:creationId xmlns:a16="http://schemas.microsoft.com/office/drawing/2014/main" id="{8D36B9C2-AB79-3E59-48A5-F6106BE38DF4}"/>
                </a:ext>
              </a:extLst>
            </p:cNvPr>
            <p:cNvGrpSpPr/>
            <p:nvPr/>
          </p:nvGrpSpPr>
          <p:grpSpPr>
            <a:xfrm>
              <a:off x="4018652" y="3256721"/>
              <a:ext cx="25459" cy="25516"/>
              <a:chOff x="4018652" y="3256721"/>
              <a:chExt cx="25459" cy="25516"/>
            </a:xfrm>
          </p:grpSpPr>
          <p:sp>
            <p:nvSpPr>
              <p:cNvPr id="774" name="Freeform 773">
                <a:extLst>
                  <a:ext uri="{FF2B5EF4-FFF2-40B4-BE49-F238E27FC236}">
                    <a16:creationId xmlns:a16="http://schemas.microsoft.com/office/drawing/2014/main" id="{E102DFFD-77D5-F3AE-E670-6A32263EBE08}"/>
                  </a:ext>
                </a:extLst>
              </p:cNvPr>
              <p:cNvSpPr/>
              <p:nvPr/>
            </p:nvSpPr>
            <p:spPr>
              <a:xfrm>
                <a:off x="4031404" y="325672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75" name="Freeform 774">
                <a:extLst>
                  <a:ext uri="{FF2B5EF4-FFF2-40B4-BE49-F238E27FC236}">
                    <a16:creationId xmlns:a16="http://schemas.microsoft.com/office/drawing/2014/main" id="{71952B6F-5992-B33A-99C1-407E20F5D5AC}"/>
                  </a:ext>
                </a:extLst>
              </p:cNvPr>
              <p:cNvSpPr/>
              <p:nvPr/>
            </p:nvSpPr>
            <p:spPr>
              <a:xfrm>
                <a:off x="4018652" y="3269479"/>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76" name="Graphic 270">
              <a:extLst>
                <a:ext uri="{FF2B5EF4-FFF2-40B4-BE49-F238E27FC236}">
                  <a16:creationId xmlns:a16="http://schemas.microsoft.com/office/drawing/2014/main" id="{1A9F6BC1-6038-78F3-97AD-78CADA9E0A4C}"/>
                </a:ext>
              </a:extLst>
            </p:cNvPr>
            <p:cNvGrpSpPr/>
            <p:nvPr/>
          </p:nvGrpSpPr>
          <p:grpSpPr>
            <a:xfrm>
              <a:off x="4058055" y="3256721"/>
              <a:ext cx="25459" cy="25516"/>
              <a:chOff x="4058055" y="3256721"/>
              <a:chExt cx="25459" cy="25516"/>
            </a:xfrm>
          </p:grpSpPr>
          <p:sp>
            <p:nvSpPr>
              <p:cNvPr id="777" name="Freeform 776">
                <a:extLst>
                  <a:ext uri="{FF2B5EF4-FFF2-40B4-BE49-F238E27FC236}">
                    <a16:creationId xmlns:a16="http://schemas.microsoft.com/office/drawing/2014/main" id="{6B4DABCC-236C-4214-E29C-5E0297A2767D}"/>
                  </a:ext>
                </a:extLst>
              </p:cNvPr>
              <p:cNvSpPr/>
              <p:nvPr/>
            </p:nvSpPr>
            <p:spPr>
              <a:xfrm>
                <a:off x="4070850" y="325672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78" name="Freeform 777">
                <a:extLst>
                  <a:ext uri="{FF2B5EF4-FFF2-40B4-BE49-F238E27FC236}">
                    <a16:creationId xmlns:a16="http://schemas.microsoft.com/office/drawing/2014/main" id="{76E01FC7-0D86-E4E6-C6B4-EFDA558F41FD}"/>
                  </a:ext>
                </a:extLst>
              </p:cNvPr>
              <p:cNvSpPr/>
              <p:nvPr/>
            </p:nvSpPr>
            <p:spPr>
              <a:xfrm>
                <a:off x="4058055" y="3269479"/>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79" name="Graphic 270">
              <a:extLst>
                <a:ext uri="{FF2B5EF4-FFF2-40B4-BE49-F238E27FC236}">
                  <a16:creationId xmlns:a16="http://schemas.microsoft.com/office/drawing/2014/main" id="{82984428-0CC3-5467-6B72-C2F6974BBFA1}"/>
                </a:ext>
              </a:extLst>
            </p:cNvPr>
            <p:cNvGrpSpPr/>
            <p:nvPr/>
          </p:nvGrpSpPr>
          <p:grpSpPr>
            <a:xfrm>
              <a:off x="4083558" y="3265461"/>
              <a:ext cx="25415" cy="25516"/>
              <a:chOff x="4083558" y="3265461"/>
              <a:chExt cx="25415" cy="25516"/>
            </a:xfrm>
          </p:grpSpPr>
          <p:sp>
            <p:nvSpPr>
              <p:cNvPr id="780" name="Freeform 779">
                <a:extLst>
                  <a:ext uri="{FF2B5EF4-FFF2-40B4-BE49-F238E27FC236}">
                    <a16:creationId xmlns:a16="http://schemas.microsoft.com/office/drawing/2014/main" id="{DBE71B9B-2C22-4E6E-39B6-25EE38F40FAA}"/>
                  </a:ext>
                </a:extLst>
              </p:cNvPr>
              <p:cNvSpPr/>
              <p:nvPr/>
            </p:nvSpPr>
            <p:spPr>
              <a:xfrm>
                <a:off x="4096310" y="326546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81" name="Freeform 780">
                <a:extLst>
                  <a:ext uri="{FF2B5EF4-FFF2-40B4-BE49-F238E27FC236}">
                    <a16:creationId xmlns:a16="http://schemas.microsoft.com/office/drawing/2014/main" id="{7120315B-4A42-A65C-3F2A-32C7F7E67D3C}"/>
                  </a:ext>
                </a:extLst>
              </p:cNvPr>
              <p:cNvSpPr/>
              <p:nvPr/>
            </p:nvSpPr>
            <p:spPr>
              <a:xfrm>
                <a:off x="4083558" y="3278219"/>
                <a:ext cx="25415" cy="4414"/>
              </a:xfrm>
              <a:custGeom>
                <a:avLst/>
                <a:gdLst>
                  <a:gd name="connsiteX0" fmla="*/ 25415 w 25415"/>
                  <a:gd name="connsiteY0" fmla="*/ 0 h 4414"/>
                  <a:gd name="connsiteX1" fmla="*/ 0 w 25415"/>
                  <a:gd name="connsiteY1" fmla="*/ 0 h 4414"/>
                </a:gdLst>
                <a:ahLst/>
                <a:cxnLst>
                  <a:cxn ang="0">
                    <a:pos x="connsiteX0" y="connsiteY0"/>
                  </a:cxn>
                  <a:cxn ang="0">
                    <a:pos x="connsiteX1" y="connsiteY1"/>
                  </a:cxn>
                </a:cxnLst>
                <a:rect l="l" t="t" r="r" b="b"/>
                <a:pathLst>
                  <a:path w="25415" h="4414">
                    <a:moveTo>
                      <a:pt x="2541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82" name="Graphic 270">
              <a:extLst>
                <a:ext uri="{FF2B5EF4-FFF2-40B4-BE49-F238E27FC236}">
                  <a16:creationId xmlns:a16="http://schemas.microsoft.com/office/drawing/2014/main" id="{539CB29C-4269-10A3-1AF4-59E369E805FD}"/>
                </a:ext>
              </a:extLst>
            </p:cNvPr>
            <p:cNvGrpSpPr/>
            <p:nvPr/>
          </p:nvGrpSpPr>
          <p:grpSpPr>
            <a:xfrm>
              <a:off x="4096266" y="3265461"/>
              <a:ext cx="25459" cy="25516"/>
              <a:chOff x="4096266" y="3265461"/>
              <a:chExt cx="25459" cy="25516"/>
            </a:xfrm>
          </p:grpSpPr>
          <p:sp>
            <p:nvSpPr>
              <p:cNvPr id="783" name="Freeform 782">
                <a:extLst>
                  <a:ext uri="{FF2B5EF4-FFF2-40B4-BE49-F238E27FC236}">
                    <a16:creationId xmlns:a16="http://schemas.microsoft.com/office/drawing/2014/main" id="{FEFD2007-4BBE-656A-4440-8F61C10FCED3}"/>
                  </a:ext>
                </a:extLst>
              </p:cNvPr>
              <p:cNvSpPr/>
              <p:nvPr/>
            </p:nvSpPr>
            <p:spPr>
              <a:xfrm>
                <a:off x="4109018" y="326546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84" name="Freeform 783">
                <a:extLst>
                  <a:ext uri="{FF2B5EF4-FFF2-40B4-BE49-F238E27FC236}">
                    <a16:creationId xmlns:a16="http://schemas.microsoft.com/office/drawing/2014/main" id="{1A8BDB94-148C-557E-C2A1-0EF512B4B84E}"/>
                  </a:ext>
                </a:extLst>
              </p:cNvPr>
              <p:cNvSpPr/>
              <p:nvPr/>
            </p:nvSpPr>
            <p:spPr>
              <a:xfrm>
                <a:off x="4096266" y="3278219"/>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85" name="Graphic 270">
              <a:extLst>
                <a:ext uri="{FF2B5EF4-FFF2-40B4-BE49-F238E27FC236}">
                  <a16:creationId xmlns:a16="http://schemas.microsoft.com/office/drawing/2014/main" id="{DEA063EC-FA6A-D418-66C5-A01ADA098E16}"/>
                </a:ext>
              </a:extLst>
            </p:cNvPr>
            <p:cNvGrpSpPr/>
            <p:nvPr/>
          </p:nvGrpSpPr>
          <p:grpSpPr>
            <a:xfrm>
              <a:off x="4101472" y="3265461"/>
              <a:ext cx="25459" cy="25516"/>
              <a:chOff x="4101472" y="3265461"/>
              <a:chExt cx="25459" cy="25516"/>
            </a:xfrm>
          </p:grpSpPr>
          <p:sp>
            <p:nvSpPr>
              <p:cNvPr id="786" name="Freeform 785">
                <a:extLst>
                  <a:ext uri="{FF2B5EF4-FFF2-40B4-BE49-F238E27FC236}">
                    <a16:creationId xmlns:a16="http://schemas.microsoft.com/office/drawing/2014/main" id="{77DC959D-475C-0F02-BD8C-F3212ABE3E84}"/>
                  </a:ext>
                </a:extLst>
              </p:cNvPr>
              <p:cNvSpPr/>
              <p:nvPr/>
            </p:nvSpPr>
            <p:spPr>
              <a:xfrm>
                <a:off x="4114224" y="326546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87" name="Freeform 786">
                <a:extLst>
                  <a:ext uri="{FF2B5EF4-FFF2-40B4-BE49-F238E27FC236}">
                    <a16:creationId xmlns:a16="http://schemas.microsoft.com/office/drawing/2014/main" id="{7FC766D5-DA8A-1BEC-4CE9-C8FD68385C77}"/>
                  </a:ext>
                </a:extLst>
              </p:cNvPr>
              <p:cNvSpPr/>
              <p:nvPr/>
            </p:nvSpPr>
            <p:spPr>
              <a:xfrm>
                <a:off x="4101472" y="3278219"/>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88" name="Graphic 270">
              <a:extLst>
                <a:ext uri="{FF2B5EF4-FFF2-40B4-BE49-F238E27FC236}">
                  <a16:creationId xmlns:a16="http://schemas.microsoft.com/office/drawing/2014/main" id="{33187DDA-3113-2775-AFFD-495A02E82281}"/>
                </a:ext>
              </a:extLst>
            </p:cNvPr>
            <p:cNvGrpSpPr/>
            <p:nvPr/>
          </p:nvGrpSpPr>
          <p:grpSpPr>
            <a:xfrm>
              <a:off x="4129094" y="3274599"/>
              <a:ext cx="25459" cy="25516"/>
              <a:chOff x="4129094" y="3274599"/>
              <a:chExt cx="25459" cy="25516"/>
            </a:xfrm>
          </p:grpSpPr>
          <p:sp>
            <p:nvSpPr>
              <p:cNvPr id="789" name="Freeform 788">
                <a:extLst>
                  <a:ext uri="{FF2B5EF4-FFF2-40B4-BE49-F238E27FC236}">
                    <a16:creationId xmlns:a16="http://schemas.microsoft.com/office/drawing/2014/main" id="{277226A3-B82F-D9D7-9E18-7D136CF1EB6F}"/>
                  </a:ext>
                </a:extLst>
              </p:cNvPr>
              <p:cNvSpPr/>
              <p:nvPr/>
            </p:nvSpPr>
            <p:spPr>
              <a:xfrm>
                <a:off x="4141846" y="3274599"/>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90" name="Freeform 789">
                <a:extLst>
                  <a:ext uri="{FF2B5EF4-FFF2-40B4-BE49-F238E27FC236}">
                    <a16:creationId xmlns:a16="http://schemas.microsoft.com/office/drawing/2014/main" id="{EB306E64-AF0C-8604-9E34-CF6AF7BD185F}"/>
                  </a:ext>
                </a:extLst>
              </p:cNvPr>
              <p:cNvSpPr/>
              <p:nvPr/>
            </p:nvSpPr>
            <p:spPr>
              <a:xfrm>
                <a:off x="4129094" y="3287357"/>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91" name="Graphic 270">
              <a:extLst>
                <a:ext uri="{FF2B5EF4-FFF2-40B4-BE49-F238E27FC236}">
                  <a16:creationId xmlns:a16="http://schemas.microsoft.com/office/drawing/2014/main" id="{B7869867-0045-A7BF-CB5C-387DF8E0BE8B}"/>
                </a:ext>
              </a:extLst>
            </p:cNvPr>
            <p:cNvGrpSpPr/>
            <p:nvPr/>
          </p:nvGrpSpPr>
          <p:grpSpPr>
            <a:xfrm>
              <a:off x="4158171" y="3274599"/>
              <a:ext cx="25459" cy="25516"/>
              <a:chOff x="4158171" y="3274599"/>
              <a:chExt cx="25459" cy="25516"/>
            </a:xfrm>
          </p:grpSpPr>
          <p:sp>
            <p:nvSpPr>
              <p:cNvPr id="792" name="Freeform 791">
                <a:extLst>
                  <a:ext uri="{FF2B5EF4-FFF2-40B4-BE49-F238E27FC236}">
                    <a16:creationId xmlns:a16="http://schemas.microsoft.com/office/drawing/2014/main" id="{2351B52F-834A-A139-6206-6B794E0D8022}"/>
                  </a:ext>
                </a:extLst>
              </p:cNvPr>
              <p:cNvSpPr/>
              <p:nvPr/>
            </p:nvSpPr>
            <p:spPr>
              <a:xfrm>
                <a:off x="4170967" y="3274599"/>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93" name="Freeform 792">
                <a:extLst>
                  <a:ext uri="{FF2B5EF4-FFF2-40B4-BE49-F238E27FC236}">
                    <a16:creationId xmlns:a16="http://schemas.microsoft.com/office/drawing/2014/main" id="{897C5DA5-2CC3-35B2-3D85-CB3B00EB1BD7}"/>
                  </a:ext>
                </a:extLst>
              </p:cNvPr>
              <p:cNvSpPr/>
              <p:nvPr/>
            </p:nvSpPr>
            <p:spPr>
              <a:xfrm>
                <a:off x="4158171" y="3287357"/>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94" name="Graphic 270">
              <a:extLst>
                <a:ext uri="{FF2B5EF4-FFF2-40B4-BE49-F238E27FC236}">
                  <a16:creationId xmlns:a16="http://schemas.microsoft.com/office/drawing/2014/main" id="{25FBE949-9B77-A28A-98A3-2CC9D9D4224C}"/>
                </a:ext>
              </a:extLst>
            </p:cNvPr>
            <p:cNvGrpSpPr/>
            <p:nvPr/>
          </p:nvGrpSpPr>
          <p:grpSpPr>
            <a:xfrm>
              <a:off x="4132712" y="3274599"/>
              <a:ext cx="25459" cy="25516"/>
              <a:chOff x="4132712" y="3274599"/>
              <a:chExt cx="25459" cy="25516"/>
            </a:xfrm>
          </p:grpSpPr>
          <p:sp>
            <p:nvSpPr>
              <p:cNvPr id="795" name="Freeform 794">
                <a:extLst>
                  <a:ext uri="{FF2B5EF4-FFF2-40B4-BE49-F238E27FC236}">
                    <a16:creationId xmlns:a16="http://schemas.microsoft.com/office/drawing/2014/main" id="{3EBE59DD-0CC1-91FF-793D-399995905F49}"/>
                  </a:ext>
                </a:extLst>
              </p:cNvPr>
              <p:cNvSpPr/>
              <p:nvPr/>
            </p:nvSpPr>
            <p:spPr>
              <a:xfrm>
                <a:off x="4145464" y="3274599"/>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96" name="Freeform 795">
                <a:extLst>
                  <a:ext uri="{FF2B5EF4-FFF2-40B4-BE49-F238E27FC236}">
                    <a16:creationId xmlns:a16="http://schemas.microsoft.com/office/drawing/2014/main" id="{EF76D374-26A1-9EE2-F789-94D2693C1249}"/>
                  </a:ext>
                </a:extLst>
              </p:cNvPr>
              <p:cNvSpPr/>
              <p:nvPr/>
            </p:nvSpPr>
            <p:spPr>
              <a:xfrm>
                <a:off x="4132712" y="3287357"/>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97" name="Graphic 270">
              <a:extLst>
                <a:ext uri="{FF2B5EF4-FFF2-40B4-BE49-F238E27FC236}">
                  <a16:creationId xmlns:a16="http://schemas.microsoft.com/office/drawing/2014/main" id="{DC154766-88DF-8548-9456-301A9FE60F3C}"/>
                </a:ext>
              </a:extLst>
            </p:cNvPr>
            <p:cNvGrpSpPr/>
            <p:nvPr/>
          </p:nvGrpSpPr>
          <p:grpSpPr>
            <a:xfrm>
              <a:off x="4170923" y="3284885"/>
              <a:ext cx="25459" cy="25516"/>
              <a:chOff x="4170923" y="3284885"/>
              <a:chExt cx="25459" cy="25516"/>
            </a:xfrm>
          </p:grpSpPr>
          <p:sp>
            <p:nvSpPr>
              <p:cNvPr id="798" name="Freeform 797">
                <a:extLst>
                  <a:ext uri="{FF2B5EF4-FFF2-40B4-BE49-F238E27FC236}">
                    <a16:creationId xmlns:a16="http://schemas.microsoft.com/office/drawing/2014/main" id="{DB986DCB-3435-77BC-5DDB-2F4E81FD36A3}"/>
                  </a:ext>
                </a:extLst>
              </p:cNvPr>
              <p:cNvSpPr/>
              <p:nvPr/>
            </p:nvSpPr>
            <p:spPr>
              <a:xfrm>
                <a:off x="4183675" y="328488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799" name="Freeform 798">
                <a:extLst>
                  <a:ext uri="{FF2B5EF4-FFF2-40B4-BE49-F238E27FC236}">
                    <a16:creationId xmlns:a16="http://schemas.microsoft.com/office/drawing/2014/main" id="{000F750B-70D3-5308-4FCB-8DD331E1BD45}"/>
                  </a:ext>
                </a:extLst>
              </p:cNvPr>
              <p:cNvSpPr/>
              <p:nvPr/>
            </p:nvSpPr>
            <p:spPr>
              <a:xfrm>
                <a:off x="4170923" y="329764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00" name="Graphic 270">
              <a:extLst>
                <a:ext uri="{FF2B5EF4-FFF2-40B4-BE49-F238E27FC236}">
                  <a16:creationId xmlns:a16="http://schemas.microsoft.com/office/drawing/2014/main" id="{AD692C12-CC7A-B26A-48DB-424CF3BD6FC1}"/>
                </a:ext>
              </a:extLst>
            </p:cNvPr>
            <p:cNvGrpSpPr/>
            <p:nvPr/>
          </p:nvGrpSpPr>
          <p:grpSpPr>
            <a:xfrm>
              <a:off x="4182572" y="3284885"/>
              <a:ext cx="25459" cy="25516"/>
              <a:chOff x="4182572" y="3284885"/>
              <a:chExt cx="25459" cy="25516"/>
            </a:xfrm>
          </p:grpSpPr>
          <p:sp>
            <p:nvSpPr>
              <p:cNvPr id="801" name="Freeform 800">
                <a:extLst>
                  <a:ext uri="{FF2B5EF4-FFF2-40B4-BE49-F238E27FC236}">
                    <a16:creationId xmlns:a16="http://schemas.microsoft.com/office/drawing/2014/main" id="{0705C382-3C7E-4165-CC15-EA04641C0A2D}"/>
                  </a:ext>
                </a:extLst>
              </p:cNvPr>
              <p:cNvSpPr/>
              <p:nvPr/>
            </p:nvSpPr>
            <p:spPr>
              <a:xfrm>
                <a:off x="4195324" y="328488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02" name="Freeform 801">
                <a:extLst>
                  <a:ext uri="{FF2B5EF4-FFF2-40B4-BE49-F238E27FC236}">
                    <a16:creationId xmlns:a16="http://schemas.microsoft.com/office/drawing/2014/main" id="{8153339A-FF19-B0C6-1DD0-BFFD9E50C9EC}"/>
                  </a:ext>
                </a:extLst>
              </p:cNvPr>
              <p:cNvSpPr/>
              <p:nvPr/>
            </p:nvSpPr>
            <p:spPr>
              <a:xfrm>
                <a:off x="4182572" y="3297643"/>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03" name="Graphic 270">
              <a:extLst>
                <a:ext uri="{FF2B5EF4-FFF2-40B4-BE49-F238E27FC236}">
                  <a16:creationId xmlns:a16="http://schemas.microsoft.com/office/drawing/2014/main" id="{0A2B3640-F7E8-5D8B-CF19-C43168B59C2E}"/>
                </a:ext>
              </a:extLst>
            </p:cNvPr>
            <p:cNvGrpSpPr/>
            <p:nvPr/>
          </p:nvGrpSpPr>
          <p:grpSpPr>
            <a:xfrm>
              <a:off x="4194176" y="3284885"/>
              <a:ext cx="25459" cy="25516"/>
              <a:chOff x="4194176" y="3284885"/>
              <a:chExt cx="25459" cy="25516"/>
            </a:xfrm>
          </p:grpSpPr>
          <p:sp>
            <p:nvSpPr>
              <p:cNvPr id="804" name="Freeform 803">
                <a:extLst>
                  <a:ext uri="{FF2B5EF4-FFF2-40B4-BE49-F238E27FC236}">
                    <a16:creationId xmlns:a16="http://schemas.microsoft.com/office/drawing/2014/main" id="{FA0CF24B-CEEA-9606-69AC-7FA834608971}"/>
                  </a:ext>
                </a:extLst>
              </p:cNvPr>
              <p:cNvSpPr/>
              <p:nvPr/>
            </p:nvSpPr>
            <p:spPr>
              <a:xfrm>
                <a:off x="4206928" y="328488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05" name="Freeform 804">
                <a:extLst>
                  <a:ext uri="{FF2B5EF4-FFF2-40B4-BE49-F238E27FC236}">
                    <a16:creationId xmlns:a16="http://schemas.microsoft.com/office/drawing/2014/main" id="{0F0697EB-E13B-C3AC-1EF0-B6E34B817E48}"/>
                  </a:ext>
                </a:extLst>
              </p:cNvPr>
              <p:cNvSpPr/>
              <p:nvPr/>
            </p:nvSpPr>
            <p:spPr>
              <a:xfrm>
                <a:off x="4194176" y="3297643"/>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06" name="Graphic 270">
              <a:extLst>
                <a:ext uri="{FF2B5EF4-FFF2-40B4-BE49-F238E27FC236}">
                  <a16:creationId xmlns:a16="http://schemas.microsoft.com/office/drawing/2014/main" id="{134BDC7C-73ED-7EE8-7618-019DBB1E8EE0}"/>
                </a:ext>
              </a:extLst>
            </p:cNvPr>
            <p:cNvGrpSpPr/>
            <p:nvPr/>
          </p:nvGrpSpPr>
          <p:grpSpPr>
            <a:xfrm>
              <a:off x="4212400" y="3284885"/>
              <a:ext cx="25459" cy="25516"/>
              <a:chOff x="4212400" y="3284885"/>
              <a:chExt cx="25459" cy="25516"/>
            </a:xfrm>
          </p:grpSpPr>
          <p:sp>
            <p:nvSpPr>
              <p:cNvPr id="807" name="Freeform 806">
                <a:extLst>
                  <a:ext uri="{FF2B5EF4-FFF2-40B4-BE49-F238E27FC236}">
                    <a16:creationId xmlns:a16="http://schemas.microsoft.com/office/drawing/2014/main" id="{CACC5403-14AE-E25F-8F7C-E111D35B997F}"/>
                  </a:ext>
                </a:extLst>
              </p:cNvPr>
              <p:cNvSpPr/>
              <p:nvPr/>
            </p:nvSpPr>
            <p:spPr>
              <a:xfrm>
                <a:off x="4225151" y="328488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08" name="Freeform 807">
                <a:extLst>
                  <a:ext uri="{FF2B5EF4-FFF2-40B4-BE49-F238E27FC236}">
                    <a16:creationId xmlns:a16="http://schemas.microsoft.com/office/drawing/2014/main" id="{0A6FF178-399F-4736-4733-CD2CFFAFA093}"/>
                  </a:ext>
                </a:extLst>
              </p:cNvPr>
              <p:cNvSpPr/>
              <p:nvPr/>
            </p:nvSpPr>
            <p:spPr>
              <a:xfrm>
                <a:off x="4212400" y="329764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09" name="Graphic 270">
              <a:extLst>
                <a:ext uri="{FF2B5EF4-FFF2-40B4-BE49-F238E27FC236}">
                  <a16:creationId xmlns:a16="http://schemas.microsoft.com/office/drawing/2014/main" id="{365FE48F-ED28-2AB0-FA73-BAD7FA4E56E5}"/>
                </a:ext>
              </a:extLst>
            </p:cNvPr>
            <p:cNvGrpSpPr/>
            <p:nvPr/>
          </p:nvGrpSpPr>
          <p:grpSpPr>
            <a:xfrm>
              <a:off x="4223739" y="3284885"/>
              <a:ext cx="25459" cy="25516"/>
              <a:chOff x="4223739" y="3284885"/>
              <a:chExt cx="25459" cy="25516"/>
            </a:xfrm>
          </p:grpSpPr>
          <p:sp>
            <p:nvSpPr>
              <p:cNvPr id="810" name="Freeform 809">
                <a:extLst>
                  <a:ext uri="{FF2B5EF4-FFF2-40B4-BE49-F238E27FC236}">
                    <a16:creationId xmlns:a16="http://schemas.microsoft.com/office/drawing/2014/main" id="{BD457E05-E2F5-321E-6637-02FCA2E8E909}"/>
                  </a:ext>
                </a:extLst>
              </p:cNvPr>
              <p:cNvSpPr/>
              <p:nvPr/>
            </p:nvSpPr>
            <p:spPr>
              <a:xfrm>
                <a:off x="4236491" y="328488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11" name="Freeform 810">
                <a:extLst>
                  <a:ext uri="{FF2B5EF4-FFF2-40B4-BE49-F238E27FC236}">
                    <a16:creationId xmlns:a16="http://schemas.microsoft.com/office/drawing/2014/main" id="{8B956FCE-D648-BE9B-CC61-7D43A000990C}"/>
                  </a:ext>
                </a:extLst>
              </p:cNvPr>
              <p:cNvSpPr/>
              <p:nvPr/>
            </p:nvSpPr>
            <p:spPr>
              <a:xfrm>
                <a:off x="4223739" y="329764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12" name="Graphic 270">
              <a:extLst>
                <a:ext uri="{FF2B5EF4-FFF2-40B4-BE49-F238E27FC236}">
                  <a16:creationId xmlns:a16="http://schemas.microsoft.com/office/drawing/2014/main" id="{0A771801-5FC4-B9F8-AA67-A62E41542522}"/>
                </a:ext>
              </a:extLst>
            </p:cNvPr>
            <p:cNvGrpSpPr/>
            <p:nvPr/>
          </p:nvGrpSpPr>
          <p:grpSpPr>
            <a:xfrm>
              <a:off x="4230049" y="3284885"/>
              <a:ext cx="25459" cy="25516"/>
              <a:chOff x="4230049" y="3284885"/>
              <a:chExt cx="25459" cy="25516"/>
            </a:xfrm>
          </p:grpSpPr>
          <p:sp>
            <p:nvSpPr>
              <p:cNvPr id="813" name="Freeform 812">
                <a:extLst>
                  <a:ext uri="{FF2B5EF4-FFF2-40B4-BE49-F238E27FC236}">
                    <a16:creationId xmlns:a16="http://schemas.microsoft.com/office/drawing/2014/main" id="{5FAFC82A-E229-48DB-09EB-D1B05CA42EF9}"/>
                  </a:ext>
                </a:extLst>
              </p:cNvPr>
              <p:cNvSpPr/>
              <p:nvPr/>
            </p:nvSpPr>
            <p:spPr>
              <a:xfrm>
                <a:off x="4242801" y="328488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14" name="Freeform 813">
                <a:extLst>
                  <a:ext uri="{FF2B5EF4-FFF2-40B4-BE49-F238E27FC236}">
                    <a16:creationId xmlns:a16="http://schemas.microsoft.com/office/drawing/2014/main" id="{D5B9E926-A254-5860-881B-2F1E0C67EC35}"/>
                  </a:ext>
                </a:extLst>
              </p:cNvPr>
              <p:cNvSpPr/>
              <p:nvPr/>
            </p:nvSpPr>
            <p:spPr>
              <a:xfrm>
                <a:off x="4230049" y="329764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15" name="Graphic 270">
              <a:extLst>
                <a:ext uri="{FF2B5EF4-FFF2-40B4-BE49-F238E27FC236}">
                  <a16:creationId xmlns:a16="http://schemas.microsoft.com/office/drawing/2014/main" id="{8E5FF924-F802-B1E6-462F-B4A32F6D5D14}"/>
                </a:ext>
              </a:extLst>
            </p:cNvPr>
            <p:cNvGrpSpPr/>
            <p:nvPr/>
          </p:nvGrpSpPr>
          <p:grpSpPr>
            <a:xfrm>
              <a:off x="4246640" y="3284885"/>
              <a:ext cx="25459" cy="25516"/>
              <a:chOff x="4246640" y="3284885"/>
              <a:chExt cx="25459" cy="25516"/>
            </a:xfrm>
          </p:grpSpPr>
          <p:sp>
            <p:nvSpPr>
              <p:cNvPr id="816" name="Freeform 815">
                <a:extLst>
                  <a:ext uri="{FF2B5EF4-FFF2-40B4-BE49-F238E27FC236}">
                    <a16:creationId xmlns:a16="http://schemas.microsoft.com/office/drawing/2014/main" id="{6F2EAA9F-42CD-4F8D-F228-50F6F3D6C070}"/>
                  </a:ext>
                </a:extLst>
              </p:cNvPr>
              <p:cNvSpPr/>
              <p:nvPr/>
            </p:nvSpPr>
            <p:spPr>
              <a:xfrm>
                <a:off x="4259391" y="328488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17" name="Freeform 816">
                <a:extLst>
                  <a:ext uri="{FF2B5EF4-FFF2-40B4-BE49-F238E27FC236}">
                    <a16:creationId xmlns:a16="http://schemas.microsoft.com/office/drawing/2014/main" id="{D9D2DD16-1C91-0EA7-01D5-73C2BAB3523B}"/>
                  </a:ext>
                </a:extLst>
              </p:cNvPr>
              <p:cNvSpPr/>
              <p:nvPr/>
            </p:nvSpPr>
            <p:spPr>
              <a:xfrm>
                <a:off x="4246640" y="329764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18" name="Graphic 270">
              <a:extLst>
                <a:ext uri="{FF2B5EF4-FFF2-40B4-BE49-F238E27FC236}">
                  <a16:creationId xmlns:a16="http://schemas.microsoft.com/office/drawing/2014/main" id="{1299ADDC-61DF-8FF2-F783-C0BADBBADB8F}"/>
                </a:ext>
              </a:extLst>
            </p:cNvPr>
            <p:cNvGrpSpPr/>
            <p:nvPr/>
          </p:nvGrpSpPr>
          <p:grpSpPr>
            <a:xfrm>
              <a:off x="4269231" y="3284885"/>
              <a:ext cx="25459" cy="25516"/>
              <a:chOff x="4269231" y="3284885"/>
              <a:chExt cx="25459" cy="25516"/>
            </a:xfrm>
          </p:grpSpPr>
          <p:sp>
            <p:nvSpPr>
              <p:cNvPr id="819" name="Freeform 818">
                <a:extLst>
                  <a:ext uri="{FF2B5EF4-FFF2-40B4-BE49-F238E27FC236}">
                    <a16:creationId xmlns:a16="http://schemas.microsoft.com/office/drawing/2014/main" id="{85120744-0504-DC58-D937-04323E9FF773}"/>
                  </a:ext>
                </a:extLst>
              </p:cNvPr>
              <p:cNvSpPr/>
              <p:nvPr/>
            </p:nvSpPr>
            <p:spPr>
              <a:xfrm>
                <a:off x="4281983" y="328488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20" name="Freeform 819">
                <a:extLst>
                  <a:ext uri="{FF2B5EF4-FFF2-40B4-BE49-F238E27FC236}">
                    <a16:creationId xmlns:a16="http://schemas.microsoft.com/office/drawing/2014/main" id="{0692ECB6-BA96-EA4C-68FA-3530983290E7}"/>
                  </a:ext>
                </a:extLst>
              </p:cNvPr>
              <p:cNvSpPr/>
              <p:nvPr/>
            </p:nvSpPr>
            <p:spPr>
              <a:xfrm>
                <a:off x="4269231" y="329764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21" name="Graphic 270">
              <a:extLst>
                <a:ext uri="{FF2B5EF4-FFF2-40B4-BE49-F238E27FC236}">
                  <a16:creationId xmlns:a16="http://schemas.microsoft.com/office/drawing/2014/main" id="{04CBB7AE-9502-8CD8-0BE7-8D35E0018252}"/>
                </a:ext>
              </a:extLst>
            </p:cNvPr>
            <p:cNvGrpSpPr/>
            <p:nvPr/>
          </p:nvGrpSpPr>
          <p:grpSpPr>
            <a:xfrm>
              <a:off x="4294646" y="3284885"/>
              <a:ext cx="25459" cy="25516"/>
              <a:chOff x="4294646" y="3284885"/>
              <a:chExt cx="25459" cy="25516"/>
            </a:xfrm>
          </p:grpSpPr>
          <p:sp>
            <p:nvSpPr>
              <p:cNvPr id="822" name="Freeform 821">
                <a:extLst>
                  <a:ext uri="{FF2B5EF4-FFF2-40B4-BE49-F238E27FC236}">
                    <a16:creationId xmlns:a16="http://schemas.microsoft.com/office/drawing/2014/main" id="{17F8156A-1B2B-5508-DD24-ACAC60AE8A5F}"/>
                  </a:ext>
                </a:extLst>
              </p:cNvPr>
              <p:cNvSpPr/>
              <p:nvPr/>
            </p:nvSpPr>
            <p:spPr>
              <a:xfrm>
                <a:off x="4307442" y="328488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23" name="Freeform 822">
                <a:extLst>
                  <a:ext uri="{FF2B5EF4-FFF2-40B4-BE49-F238E27FC236}">
                    <a16:creationId xmlns:a16="http://schemas.microsoft.com/office/drawing/2014/main" id="{5A107F27-EACF-7FF8-4B2C-66A540BEBC19}"/>
                  </a:ext>
                </a:extLst>
              </p:cNvPr>
              <p:cNvSpPr/>
              <p:nvPr/>
            </p:nvSpPr>
            <p:spPr>
              <a:xfrm>
                <a:off x="4294646" y="329764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24" name="Graphic 270">
              <a:extLst>
                <a:ext uri="{FF2B5EF4-FFF2-40B4-BE49-F238E27FC236}">
                  <a16:creationId xmlns:a16="http://schemas.microsoft.com/office/drawing/2014/main" id="{AB0F86F0-CA57-563C-0BE8-B3683F4C501D}"/>
                </a:ext>
              </a:extLst>
            </p:cNvPr>
            <p:cNvGrpSpPr/>
            <p:nvPr/>
          </p:nvGrpSpPr>
          <p:grpSpPr>
            <a:xfrm>
              <a:off x="4307398" y="3284885"/>
              <a:ext cx="25459" cy="25516"/>
              <a:chOff x="4307398" y="3284885"/>
              <a:chExt cx="25459" cy="25516"/>
            </a:xfrm>
          </p:grpSpPr>
          <p:sp>
            <p:nvSpPr>
              <p:cNvPr id="825" name="Freeform 824">
                <a:extLst>
                  <a:ext uri="{FF2B5EF4-FFF2-40B4-BE49-F238E27FC236}">
                    <a16:creationId xmlns:a16="http://schemas.microsoft.com/office/drawing/2014/main" id="{E8179193-FB3B-921C-5BCA-C6CD5CAC7E4B}"/>
                  </a:ext>
                </a:extLst>
              </p:cNvPr>
              <p:cNvSpPr/>
              <p:nvPr/>
            </p:nvSpPr>
            <p:spPr>
              <a:xfrm>
                <a:off x="4320150" y="328488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26" name="Freeform 825">
                <a:extLst>
                  <a:ext uri="{FF2B5EF4-FFF2-40B4-BE49-F238E27FC236}">
                    <a16:creationId xmlns:a16="http://schemas.microsoft.com/office/drawing/2014/main" id="{ECE6AD68-AECC-7B21-AC95-CA0E971385E2}"/>
                  </a:ext>
                </a:extLst>
              </p:cNvPr>
              <p:cNvSpPr/>
              <p:nvPr/>
            </p:nvSpPr>
            <p:spPr>
              <a:xfrm>
                <a:off x="4307398" y="329764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27" name="Graphic 270">
              <a:extLst>
                <a:ext uri="{FF2B5EF4-FFF2-40B4-BE49-F238E27FC236}">
                  <a16:creationId xmlns:a16="http://schemas.microsoft.com/office/drawing/2014/main" id="{117D650F-8B3D-53F7-00A7-553EDC36DA08}"/>
                </a:ext>
              </a:extLst>
            </p:cNvPr>
            <p:cNvGrpSpPr/>
            <p:nvPr/>
          </p:nvGrpSpPr>
          <p:grpSpPr>
            <a:xfrm>
              <a:off x="4313575" y="3284885"/>
              <a:ext cx="25459" cy="25516"/>
              <a:chOff x="4313575" y="3284885"/>
              <a:chExt cx="25459" cy="25516"/>
            </a:xfrm>
          </p:grpSpPr>
          <p:sp>
            <p:nvSpPr>
              <p:cNvPr id="828" name="Freeform 827">
                <a:extLst>
                  <a:ext uri="{FF2B5EF4-FFF2-40B4-BE49-F238E27FC236}">
                    <a16:creationId xmlns:a16="http://schemas.microsoft.com/office/drawing/2014/main" id="{E72F696E-C63E-A052-C0D6-7E4068426B0D}"/>
                  </a:ext>
                </a:extLst>
              </p:cNvPr>
              <p:cNvSpPr/>
              <p:nvPr/>
            </p:nvSpPr>
            <p:spPr>
              <a:xfrm>
                <a:off x="4326327" y="328488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29" name="Freeform 828">
                <a:extLst>
                  <a:ext uri="{FF2B5EF4-FFF2-40B4-BE49-F238E27FC236}">
                    <a16:creationId xmlns:a16="http://schemas.microsoft.com/office/drawing/2014/main" id="{C84747AE-65C8-BDF2-7F1F-A7B80042105A}"/>
                  </a:ext>
                </a:extLst>
              </p:cNvPr>
              <p:cNvSpPr/>
              <p:nvPr/>
            </p:nvSpPr>
            <p:spPr>
              <a:xfrm>
                <a:off x="4313575" y="3297643"/>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30" name="Graphic 270">
              <a:extLst>
                <a:ext uri="{FF2B5EF4-FFF2-40B4-BE49-F238E27FC236}">
                  <a16:creationId xmlns:a16="http://schemas.microsoft.com/office/drawing/2014/main" id="{BAB4C2CC-EC29-CD03-F77D-6D8165EB50CD}"/>
                </a:ext>
              </a:extLst>
            </p:cNvPr>
            <p:cNvGrpSpPr/>
            <p:nvPr/>
          </p:nvGrpSpPr>
          <p:grpSpPr>
            <a:xfrm>
              <a:off x="4319753" y="3284885"/>
              <a:ext cx="25459" cy="25516"/>
              <a:chOff x="4319753" y="3284885"/>
              <a:chExt cx="25459" cy="25516"/>
            </a:xfrm>
          </p:grpSpPr>
          <p:sp>
            <p:nvSpPr>
              <p:cNvPr id="831" name="Freeform 830">
                <a:extLst>
                  <a:ext uri="{FF2B5EF4-FFF2-40B4-BE49-F238E27FC236}">
                    <a16:creationId xmlns:a16="http://schemas.microsoft.com/office/drawing/2014/main" id="{22FA95AB-A108-5B8E-A4A3-245B09BF8659}"/>
                  </a:ext>
                </a:extLst>
              </p:cNvPr>
              <p:cNvSpPr/>
              <p:nvPr/>
            </p:nvSpPr>
            <p:spPr>
              <a:xfrm>
                <a:off x="4332505" y="328488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32" name="Freeform 831">
                <a:extLst>
                  <a:ext uri="{FF2B5EF4-FFF2-40B4-BE49-F238E27FC236}">
                    <a16:creationId xmlns:a16="http://schemas.microsoft.com/office/drawing/2014/main" id="{3E211E7A-DA58-10B4-A961-033A0E8526C6}"/>
                  </a:ext>
                </a:extLst>
              </p:cNvPr>
              <p:cNvSpPr/>
              <p:nvPr/>
            </p:nvSpPr>
            <p:spPr>
              <a:xfrm>
                <a:off x="4319753" y="329764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33" name="Graphic 270">
              <a:extLst>
                <a:ext uri="{FF2B5EF4-FFF2-40B4-BE49-F238E27FC236}">
                  <a16:creationId xmlns:a16="http://schemas.microsoft.com/office/drawing/2014/main" id="{DA71C559-A88C-B239-252C-06F913205460}"/>
                </a:ext>
              </a:extLst>
            </p:cNvPr>
            <p:cNvGrpSpPr/>
            <p:nvPr/>
          </p:nvGrpSpPr>
          <p:grpSpPr>
            <a:xfrm>
              <a:off x="4325930" y="3284885"/>
              <a:ext cx="25459" cy="25516"/>
              <a:chOff x="4325930" y="3284885"/>
              <a:chExt cx="25459" cy="25516"/>
            </a:xfrm>
          </p:grpSpPr>
          <p:sp>
            <p:nvSpPr>
              <p:cNvPr id="834" name="Freeform 833">
                <a:extLst>
                  <a:ext uri="{FF2B5EF4-FFF2-40B4-BE49-F238E27FC236}">
                    <a16:creationId xmlns:a16="http://schemas.microsoft.com/office/drawing/2014/main" id="{F5F0319D-5B32-01FC-37CD-0FFC27BF914C}"/>
                  </a:ext>
                </a:extLst>
              </p:cNvPr>
              <p:cNvSpPr/>
              <p:nvPr/>
            </p:nvSpPr>
            <p:spPr>
              <a:xfrm>
                <a:off x="4338682" y="328488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35" name="Freeform 834">
                <a:extLst>
                  <a:ext uri="{FF2B5EF4-FFF2-40B4-BE49-F238E27FC236}">
                    <a16:creationId xmlns:a16="http://schemas.microsoft.com/office/drawing/2014/main" id="{09247ED1-7305-467D-AEC8-0FB3E1FF6DF4}"/>
                  </a:ext>
                </a:extLst>
              </p:cNvPr>
              <p:cNvSpPr/>
              <p:nvPr/>
            </p:nvSpPr>
            <p:spPr>
              <a:xfrm>
                <a:off x="4325930" y="329764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36" name="Graphic 270">
              <a:extLst>
                <a:ext uri="{FF2B5EF4-FFF2-40B4-BE49-F238E27FC236}">
                  <a16:creationId xmlns:a16="http://schemas.microsoft.com/office/drawing/2014/main" id="{E2CD4DD7-B11D-8ED4-591E-C18067B42A2E}"/>
                </a:ext>
              </a:extLst>
            </p:cNvPr>
            <p:cNvGrpSpPr/>
            <p:nvPr/>
          </p:nvGrpSpPr>
          <p:grpSpPr>
            <a:xfrm>
              <a:off x="4332107" y="3284885"/>
              <a:ext cx="25459" cy="25516"/>
              <a:chOff x="4332107" y="3284885"/>
              <a:chExt cx="25459" cy="25516"/>
            </a:xfrm>
          </p:grpSpPr>
          <p:sp>
            <p:nvSpPr>
              <p:cNvPr id="837" name="Freeform 836">
                <a:extLst>
                  <a:ext uri="{FF2B5EF4-FFF2-40B4-BE49-F238E27FC236}">
                    <a16:creationId xmlns:a16="http://schemas.microsoft.com/office/drawing/2014/main" id="{A07EB673-CB7D-1C81-5E43-6854E207ABB0}"/>
                  </a:ext>
                </a:extLst>
              </p:cNvPr>
              <p:cNvSpPr/>
              <p:nvPr/>
            </p:nvSpPr>
            <p:spPr>
              <a:xfrm>
                <a:off x="4344859" y="328488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38" name="Freeform 837">
                <a:extLst>
                  <a:ext uri="{FF2B5EF4-FFF2-40B4-BE49-F238E27FC236}">
                    <a16:creationId xmlns:a16="http://schemas.microsoft.com/office/drawing/2014/main" id="{125A3E81-AB32-06AB-B899-37FA679F01FB}"/>
                  </a:ext>
                </a:extLst>
              </p:cNvPr>
              <p:cNvSpPr/>
              <p:nvPr/>
            </p:nvSpPr>
            <p:spPr>
              <a:xfrm>
                <a:off x="4332107" y="329764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39" name="Graphic 270">
              <a:extLst>
                <a:ext uri="{FF2B5EF4-FFF2-40B4-BE49-F238E27FC236}">
                  <a16:creationId xmlns:a16="http://schemas.microsoft.com/office/drawing/2014/main" id="{90B937D3-2464-8570-15FE-3C9648FC9805}"/>
                </a:ext>
              </a:extLst>
            </p:cNvPr>
            <p:cNvGrpSpPr/>
            <p:nvPr/>
          </p:nvGrpSpPr>
          <p:grpSpPr>
            <a:xfrm>
              <a:off x="4364185" y="3284885"/>
              <a:ext cx="25459" cy="25516"/>
              <a:chOff x="4364185" y="3284885"/>
              <a:chExt cx="25459" cy="25516"/>
            </a:xfrm>
          </p:grpSpPr>
          <p:sp>
            <p:nvSpPr>
              <p:cNvPr id="840" name="Freeform 839">
                <a:extLst>
                  <a:ext uri="{FF2B5EF4-FFF2-40B4-BE49-F238E27FC236}">
                    <a16:creationId xmlns:a16="http://schemas.microsoft.com/office/drawing/2014/main" id="{9BAA915F-5A4D-BB0D-7FB6-272EA8D9EB4B}"/>
                  </a:ext>
                </a:extLst>
              </p:cNvPr>
              <p:cNvSpPr/>
              <p:nvPr/>
            </p:nvSpPr>
            <p:spPr>
              <a:xfrm>
                <a:off x="4376981" y="328488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41" name="Freeform 840">
                <a:extLst>
                  <a:ext uri="{FF2B5EF4-FFF2-40B4-BE49-F238E27FC236}">
                    <a16:creationId xmlns:a16="http://schemas.microsoft.com/office/drawing/2014/main" id="{68093DFF-F567-B4F0-F689-F0465F1E74A7}"/>
                  </a:ext>
                </a:extLst>
              </p:cNvPr>
              <p:cNvSpPr/>
              <p:nvPr/>
            </p:nvSpPr>
            <p:spPr>
              <a:xfrm>
                <a:off x="4364185" y="3297643"/>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42" name="Graphic 270">
              <a:extLst>
                <a:ext uri="{FF2B5EF4-FFF2-40B4-BE49-F238E27FC236}">
                  <a16:creationId xmlns:a16="http://schemas.microsoft.com/office/drawing/2014/main" id="{8FF80A4B-8EB0-DFFA-B1CA-6F8D9B3FF968}"/>
                </a:ext>
              </a:extLst>
            </p:cNvPr>
            <p:cNvGrpSpPr/>
            <p:nvPr/>
          </p:nvGrpSpPr>
          <p:grpSpPr>
            <a:xfrm>
              <a:off x="4413737" y="3297643"/>
              <a:ext cx="25459" cy="25516"/>
              <a:chOff x="4413737" y="3297643"/>
              <a:chExt cx="25459" cy="25516"/>
            </a:xfrm>
          </p:grpSpPr>
          <p:sp>
            <p:nvSpPr>
              <p:cNvPr id="843" name="Freeform 842">
                <a:extLst>
                  <a:ext uri="{FF2B5EF4-FFF2-40B4-BE49-F238E27FC236}">
                    <a16:creationId xmlns:a16="http://schemas.microsoft.com/office/drawing/2014/main" id="{56039A38-A079-BF92-570A-87DBBA07B165}"/>
                  </a:ext>
                </a:extLst>
              </p:cNvPr>
              <p:cNvSpPr/>
              <p:nvPr/>
            </p:nvSpPr>
            <p:spPr>
              <a:xfrm>
                <a:off x="4426488" y="329764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44" name="Freeform 843">
                <a:extLst>
                  <a:ext uri="{FF2B5EF4-FFF2-40B4-BE49-F238E27FC236}">
                    <a16:creationId xmlns:a16="http://schemas.microsoft.com/office/drawing/2014/main" id="{9A09EC61-DEDB-B979-A325-EF56D28F0223}"/>
                  </a:ext>
                </a:extLst>
              </p:cNvPr>
              <p:cNvSpPr/>
              <p:nvPr/>
            </p:nvSpPr>
            <p:spPr>
              <a:xfrm>
                <a:off x="4413737" y="3310401"/>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45" name="Graphic 270">
              <a:extLst>
                <a:ext uri="{FF2B5EF4-FFF2-40B4-BE49-F238E27FC236}">
                  <a16:creationId xmlns:a16="http://schemas.microsoft.com/office/drawing/2014/main" id="{E2ADF61A-D59E-306F-121A-CDB9E28409E3}"/>
                </a:ext>
              </a:extLst>
            </p:cNvPr>
            <p:cNvGrpSpPr/>
            <p:nvPr/>
          </p:nvGrpSpPr>
          <p:grpSpPr>
            <a:xfrm>
              <a:off x="4431827" y="3297643"/>
              <a:ext cx="25415" cy="25516"/>
              <a:chOff x="4431827" y="3297643"/>
              <a:chExt cx="25415" cy="25516"/>
            </a:xfrm>
          </p:grpSpPr>
          <p:sp>
            <p:nvSpPr>
              <p:cNvPr id="846" name="Freeform 845">
                <a:extLst>
                  <a:ext uri="{FF2B5EF4-FFF2-40B4-BE49-F238E27FC236}">
                    <a16:creationId xmlns:a16="http://schemas.microsoft.com/office/drawing/2014/main" id="{9EDAC8E4-D8B7-39C5-6E65-CF6B77D35FFF}"/>
                  </a:ext>
                </a:extLst>
              </p:cNvPr>
              <p:cNvSpPr/>
              <p:nvPr/>
            </p:nvSpPr>
            <p:spPr>
              <a:xfrm>
                <a:off x="4444579" y="3297643"/>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47" name="Freeform 846">
                <a:extLst>
                  <a:ext uri="{FF2B5EF4-FFF2-40B4-BE49-F238E27FC236}">
                    <a16:creationId xmlns:a16="http://schemas.microsoft.com/office/drawing/2014/main" id="{64F9CAE2-7C7E-2FD6-C2AC-F2489DBA0F6C}"/>
                  </a:ext>
                </a:extLst>
              </p:cNvPr>
              <p:cNvSpPr/>
              <p:nvPr/>
            </p:nvSpPr>
            <p:spPr>
              <a:xfrm>
                <a:off x="4431827" y="3310401"/>
                <a:ext cx="25415" cy="4414"/>
              </a:xfrm>
              <a:custGeom>
                <a:avLst/>
                <a:gdLst>
                  <a:gd name="connsiteX0" fmla="*/ 25415 w 25415"/>
                  <a:gd name="connsiteY0" fmla="*/ 0 h 4414"/>
                  <a:gd name="connsiteX1" fmla="*/ 0 w 25415"/>
                  <a:gd name="connsiteY1" fmla="*/ 0 h 4414"/>
                </a:gdLst>
                <a:ahLst/>
                <a:cxnLst>
                  <a:cxn ang="0">
                    <a:pos x="connsiteX0" y="connsiteY0"/>
                  </a:cxn>
                  <a:cxn ang="0">
                    <a:pos x="connsiteX1" y="connsiteY1"/>
                  </a:cxn>
                </a:cxnLst>
                <a:rect l="l" t="t" r="r" b="b"/>
                <a:pathLst>
                  <a:path w="25415" h="4414">
                    <a:moveTo>
                      <a:pt x="2541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48" name="Graphic 270">
              <a:extLst>
                <a:ext uri="{FF2B5EF4-FFF2-40B4-BE49-F238E27FC236}">
                  <a16:creationId xmlns:a16="http://schemas.microsoft.com/office/drawing/2014/main" id="{05537904-E21F-060F-DFD6-AD48E7DAB604}"/>
                </a:ext>
              </a:extLst>
            </p:cNvPr>
            <p:cNvGrpSpPr/>
            <p:nvPr/>
          </p:nvGrpSpPr>
          <p:grpSpPr>
            <a:xfrm>
              <a:off x="4452168" y="3310401"/>
              <a:ext cx="25459" cy="25516"/>
              <a:chOff x="4452168" y="3310401"/>
              <a:chExt cx="25459" cy="25516"/>
            </a:xfrm>
          </p:grpSpPr>
          <p:sp>
            <p:nvSpPr>
              <p:cNvPr id="849" name="Freeform 848">
                <a:extLst>
                  <a:ext uri="{FF2B5EF4-FFF2-40B4-BE49-F238E27FC236}">
                    <a16:creationId xmlns:a16="http://schemas.microsoft.com/office/drawing/2014/main" id="{F29A00F1-E6F1-881A-7DAD-1BF166F8B0AE}"/>
                  </a:ext>
                </a:extLst>
              </p:cNvPr>
              <p:cNvSpPr/>
              <p:nvPr/>
            </p:nvSpPr>
            <p:spPr>
              <a:xfrm>
                <a:off x="4464920" y="331040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50" name="Freeform 849">
                <a:extLst>
                  <a:ext uri="{FF2B5EF4-FFF2-40B4-BE49-F238E27FC236}">
                    <a16:creationId xmlns:a16="http://schemas.microsoft.com/office/drawing/2014/main" id="{FF523B6D-6E91-EC19-DFDF-F8DD610C58FC}"/>
                  </a:ext>
                </a:extLst>
              </p:cNvPr>
              <p:cNvSpPr/>
              <p:nvPr/>
            </p:nvSpPr>
            <p:spPr>
              <a:xfrm>
                <a:off x="4452168" y="3323159"/>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51" name="Graphic 270">
              <a:extLst>
                <a:ext uri="{FF2B5EF4-FFF2-40B4-BE49-F238E27FC236}">
                  <a16:creationId xmlns:a16="http://schemas.microsoft.com/office/drawing/2014/main" id="{9EF1F6C9-5E66-F156-5EE8-122CAB9A2077}"/>
                </a:ext>
              </a:extLst>
            </p:cNvPr>
            <p:cNvGrpSpPr/>
            <p:nvPr/>
          </p:nvGrpSpPr>
          <p:grpSpPr>
            <a:xfrm>
              <a:off x="4464876" y="3310401"/>
              <a:ext cx="25459" cy="25516"/>
              <a:chOff x="4464876" y="3310401"/>
              <a:chExt cx="25459" cy="25516"/>
            </a:xfrm>
          </p:grpSpPr>
          <p:sp>
            <p:nvSpPr>
              <p:cNvPr id="852" name="Freeform 851">
                <a:extLst>
                  <a:ext uri="{FF2B5EF4-FFF2-40B4-BE49-F238E27FC236}">
                    <a16:creationId xmlns:a16="http://schemas.microsoft.com/office/drawing/2014/main" id="{6F856ADC-88B5-8F9F-1F23-4E251B306E6C}"/>
                  </a:ext>
                </a:extLst>
              </p:cNvPr>
              <p:cNvSpPr/>
              <p:nvPr/>
            </p:nvSpPr>
            <p:spPr>
              <a:xfrm>
                <a:off x="4477628" y="331040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53" name="Freeform 852">
                <a:extLst>
                  <a:ext uri="{FF2B5EF4-FFF2-40B4-BE49-F238E27FC236}">
                    <a16:creationId xmlns:a16="http://schemas.microsoft.com/office/drawing/2014/main" id="{B9682439-D198-241D-7FC6-65FAA97B9F3C}"/>
                  </a:ext>
                </a:extLst>
              </p:cNvPr>
              <p:cNvSpPr/>
              <p:nvPr/>
            </p:nvSpPr>
            <p:spPr>
              <a:xfrm>
                <a:off x="4464876" y="3323159"/>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54" name="Graphic 270">
              <a:extLst>
                <a:ext uri="{FF2B5EF4-FFF2-40B4-BE49-F238E27FC236}">
                  <a16:creationId xmlns:a16="http://schemas.microsoft.com/office/drawing/2014/main" id="{CF80F764-81A9-3765-B621-AA4A640E8655}"/>
                </a:ext>
              </a:extLst>
            </p:cNvPr>
            <p:cNvGrpSpPr/>
            <p:nvPr/>
          </p:nvGrpSpPr>
          <p:grpSpPr>
            <a:xfrm>
              <a:off x="4480584" y="3310401"/>
              <a:ext cx="25459" cy="25516"/>
              <a:chOff x="4480584" y="3310401"/>
              <a:chExt cx="25459" cy="25516"/>
            </a:xfrm>
          </p:grpSpPr>
          <p:sp>
            <p:nvSpPr>
              <p:cNvPr id="855" name="Freeform 854">
                <a:extLst>
                  <a:ext uri="{FF2B5EF4-FFF2-40B4-BE49-F238E27FC236}">
                    <a16:creationId xmlns:a16="http://schemas.microsoft.com/office/drawing/2014/main" id="{E5D43E4A-B79E-10B0-ACBD-3D7E0FD279F0}"/>
                  </a:ext>
                </a:extLst>
              </p:cNvPr>
              <p:cNvSpPr/>
              <p:nvPr/>
            </p:nvSpPr>
            <p:spPr>
              <a:xfrm>
                <a:off x="4493336" y="331040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56" name="Freeform 855">
                <a:extLst>
                  <a:ext uri="{FF2B5EF4-FFF2-40B4-BE49-F238E27FC236}">
                    <a16:creationId xmlns:a16="http://schemas.microsoft.com/office/drawing/2014/main" id="{116C0502-D7D1-CA1F-04E0-E63DB0A0FFE6}"/>
                  </a:ext>
                </a:extLst>
              </p:cNvPr>
              <p:cNvSpPr/>
              <p:nvPr/>
            </p:nvSpPr>
            <p:spPr>
              <a:xfrm>
                <a:off x="4480584" y="3323159"/>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57" name="Graphic 270">
              <a:extLst>
                <a:ext uri="{FF2B5EF4-FFF2-40B4-BE49-F238E27FC236}">
                  <a16:creationId xmlns:a16="http://schemas.microsoft.com/office/drawing/2014/main" id="{11E176E2-4A3B-FA8B-F7D6-44322305B585}"/>
                </a:ext>
              </a:extLst>
            </p:cNvPr>
            <p:cNvGrpSpPr/>
            <p:nvPr/>
          </p:nvGrpSpPr>
          <p:grpSpPr>
            <a:xfrm>
              <a:off x="4517604" y="3327795"/>
              <a:ext cx="25415" cy="25516"/>
              <a:chOff x="4517604" y="3327795"/>
              <a:chExt cx="25415" cy="25516"/>
            </a:xfrm>
          </p:grpSpPr>
          <p:sp>
            <p:nvSpPr>
              <p:cNvPr id="858" name="Freeform 857">
                <a:extLst>
                  <a:ext uri="{FF2B5EF4-FFF2-40B4-BE49-F238E27FC236}">
                    <a16:creationId xmlns:a16="http://schemas.microsoft.com/office/drawing/2014/main" id="{3F02F9D0-6658-44CE-6251-F0D244DB283F}"/>
                  </a:ext>
                </a:extLst>
              </p:cNvPr>
              <p:cNvSpPr/>
              <p:nvPr/>
            </p:nvSpPr>
            <p:spPr>
              <a:xfrm>
                <a:off x="4530356" y="3327795"/>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59" name="Freeform 858">
                <a:extLst>
                  <a:ext uri="{FF2B5EF4-FFF2-40B4-BE49-F238E27FC236}">
                    <a16:creationId xmlns:a16="http://schemas.microsoft.com/office/drawing/2014/main" id="{38DAE500-6796-FFDB-8539-C6B57CC8A6C5}"/>
                  </a:ext>
                </a:extLst>
              </p:cNvPr>
              <p:cNvSpPr/>
              <p:nvPr/>
            </p:nvSpPr>
            <p:spPr>
              <a:xfrm>
                <a:off x="4517604" y="3340553"/>
                <a:ext cx="25415" cy="4414"/>
              </a:xfrm>
              <a:custGeom>
                <a:avLst/>
                <a:gdLst>
                  <a:gd name="connsiteX0" fmla="*/ 25415 w 25415"/>
                  <a:gd name="connsiteY0" fmla="*/ 0 h 4414"/>
                  <a:gd name="connsiteX1" fmla="*/ 0 w 25415"/>
                  <a:gd name="connsiteY1" fmla="*/ 0 h 4414"/>
                </a:gdLst>
                <a:ahLst/>
                <a:cxnLst>
                  <a:cxn ang="0">
                    <a:pos x="connsiteX0" y="connsiteY0"/>
                  </a:cxn>
                  <a:cxn ang="0">
                    <a:pos x="connsiteX1" y="connsiteY1"/>
                  </a:cxn>
                </a:cxnLst>
                <a:rect l="l" t="t" r="r" b="b"/>
                <a:pathLst>
                  <a:path w="25415" h="4414">
                    <a:moveTo>
                      <a:pt x="2541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60" name="Graphic 270">
              <a:extLst>
                <a:ext uri="{FF2B5EF4-FFF2-40B4-BE49-F238E27FC236}">
                  <a16:creationId xmlns:a16="http://schemas.microsoft.com/office/drawing/2014/main" id="{EF59EAED-203D-C9E5-0281-EDC5FD3A6004}"/>
                </a:ext>
              </a:extLst>
            </p:cNvPr>
            <p:cNvGrpSpPr/>
            <p:nvPr/>
          </p:nvGrpSpPr>
          <p:grpSpPr>
            <a:xfrm>
              <a:off x="4540328" y="3335917"/>
              <a:ext cx="25459" cy="25516"/>
              <a:chOff x="4540328" y="3335917"/>
              <a:chExt cx="25459" cy="25516"/>
            </a:xfrm>
          </p:grpSpPr>
          <p:sp>
            <p:nvSpPr>
              <p:cNvPr id="861" name="Freeform 860">
                <a:extLst>
                  <a:ext uri="{FF2B5EF4-FFF2-40B4-BE49-F238E27FC236}">
                    <a16:creationId xmlns:a16="http://schemas.microsoft.com/office/drawing/2014/main" id="{27143A07-78B8-7F80-4D1B-9D41E773F671}"/>
                  </a:ext>
                </a:extLst>
              </p:cNvPr>
              <p:cNvSpPr/>
              <p:nvPr/>
            </p:nvSpPr>
            <p:spPr>
              <a:xfrm>
                <a:off x="4553079" y="333591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62" name="Freeform 861">
                <a:extLst>
                  <a:ext uri="{FF2B5EF4-FFF2-40B4-BE49-F238E27FC236}">
                    <a16:creationId xmlns:a16="http://schemas.microsoft.com/office/drawing/2014/main" id="{8D32E232-1419-8087-928F-91E4F9DC66A6}"/>
                  </a:ext>
                </a:extLst>
              </p:cNvPr>
              <p:cNvSpPr/>
              <p:nvPr/>
            </p:nvSpPr>
            <p:spPr>
              <a:xfrm>
                <a:off x="4540328" y="334867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63" name="Graphic 270">
              <a:extLst>
                <a:ext uri="{FF2B5EF4-FFF2-40B4-BE49-F238E27FC236}">
                  <a16:creationId xmlns:a16="http://schemas.microsoft.com/office/drawing/2014/main" id="{03A73CA5-9067-1D2F-D650-0DBDFD7DB0DF}"/>
                </a:ext>
              </a:extLst>
            </p:cNvPr>
            <p:cNvGrpSpPr/>
            <p:nvPr/>
          </p:nvGrpSpPr>
          <p:grpSpPr>
            <a:xfrm>
              <a:off x="4525237" y="3335917"/>
              <a:ext cx="25459" cy="25516"/>
              <a:chOff x="4525237" y="3335917"/>
              <a:chExt cx="25459" cy="25516"/>
            </a:xfrm>
          </p:grpSpPr>
          <p:sp>
            <p:nvSpPr>
              <p:cNvPr id="864" name="Freeform 863">
                <a:extLst>
                  <a:ext uri="{FF2B5EF4-FFF2-40B4-BE49-F238E27FC236}">
                    <a16:creationId xmlns:a16="http://schemas.microsoft.com/office/drawing/2014/main" id="{E1F1A7E9-DFB2-961D-1A6D-978FF3114839}"/>
                  </a:ext>
                </a:extLst>
              </p:cNvPr>
              <p:cNvSpPr/>
              <p:nvPr/>
            </p:nvSpPr>
            <p:spPr>
              <a:xfrm>
                <a:off x="4538033" y="333591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65" name="Freeform 864">
                <a:extLst>
                  <a:ext uri="{FF2B5EF4-FFF2-40B4-BE49-F238E27FC236}">
                    <a16:creationId xmlns:a16="http://schemas.microsoft.com/office/drawing/2014/main" id="{64804336-EF3C-B00C-46C8-3E47200461E8}"/>
                  </a:ext>
                </a:extLst>
              </p:cNvPr>
              <p:cNvSpPr/>
              <p:nvPr/>
            </p:nvSpPr>
            <p:spPr>
              <a:xfrm>
                <a:off x="4525237" y="334867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66" name="Graphic 270">
              <a:extLst>
                <a:ext uri="{FF2B5EF4-FFF2-40B4-BE49-F238E27FC236}">
                  <a16:creationId xmlns:a16="http://schemas.microsoft.com/office/drawing/2014/main" id="{B0A33574-FC02-5F46-A410-F3B670F4BB41}"/>
                </a:ext>
              </a:extLst>
            </p:cNvPr>
            <p:cNvGrpSpPr/>
            <p:nvPr/>
          </p:nvGrpSpPr>
          <p:grpSpPr>
            <a:xfrm>
              <a:off x="4550741" y="3335917"/>
              <a:ext cx="25459" cy="25516"/>
              <a:chOff x="4550741" y="3335917"/>
              <a:chExt cx="25459" cy="25516"/>
            </a:xfrm>
          </p:grpSpPr>
          <p:sp>
            <p:nvSpPr>
              <p:cNvPr id="867" name="Freeform 866">
                <a:extLst>
                  <a:ext uri="{FF2B5EF4-FFF2-40B4-BE49-F238E27FC236}">
                    <a16:creationId xmlns:a16="http://schemas.microsoft.com/office/drawing/2014/main" id="{B954D8D3-CDC3-C13E-9F2F-22B1B2697DB0}"/>
                  </a:ext>
                </a:extLst>
              </p:cNvPr>
              <p:cNvSpPr/>
              <p:nvPr/>
            </p:nvSpPr>
            <p:spPr>
              <a:xfrm>
                <a:off x="4563493" y="333591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68" name="Freeform 867">
                <a:extLst>
                  <a:ext uri="{FF2B5EF4-FFF2-40B4-BE49-F238E27FC236}">
                    <a16:creationId xmlns:a16="http://schemas.microsoft.com/office/drawing/2014/main" id="{358BC786-8BD4-4541-D79F-F86A776B5200}"/>
                  </a:ext>
                </a:extLst>
              </p:cNvPr>
              <p:cNvSpPr/>
              <p:nvPr/>
            </p:nvSpPr>
            <p:spPr>
              <a:xfrm>
                <a:off x="4550741" y="3348675"/>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69" name="Graphic 270">
              <a:extLst>
                <a:ext uri="{FF2B5EF4-FFF2-40B4-BE49-F238E27FC236}">
                  <a16:creationId xmlns:a16="http://schemas.microsoft.com/office/drawing/2014/main" id="{6A2DE74B-70EE-4D46-DB5E-A9561B8281A7}"/>
                </a:ext>
              </a:extLst>
            </p:cNvPr>
            <p:cNvGrpSpPr/>
            <p:nvPr/>
          </p:nvGrpSpPr>
          <p:grpSpPr>
            <a:xfrm>
              <a:off x="4576200" y="3335917"/>
              <a:ext cx="25415" cy="25516"/>
              <a:chOff x="4576200" y="3335917"/>
              <a:chExt cx="25415" cy="25516"/>
            </a:xfrm>
          </p:grpSpPr>
          <p:sp>
            <p:nvSpPr>
              <p:cNvPr id="870" name="Freeform 869">
                <a:extLst>
                  <a:ext uri="{FF2B5EF4-FFF2-40B4-BE49-F238E27FC236}">
                    <a16:creationId xmlns:a16="http://schemas.microsoft.com/office/drawing/2014/main" id="{00CFFF3C-ED4A-3046-048B-AD7CBB43D4F8}"/>
                  </a:ext>
                </a:extLst>
              </p:cNvPr>
              <p:cNvSpPr/>
              <p:nvPr/>
            </p:nvSpPr>
            <p:spPr>
              <a:xfrm>
                <a:off x="4588952" y="333591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71" name="Freeform 870">
                <a:extLst>
                  <a:ext uri="{FF2B5EF4-FFF2-40B4-BE49-F238E27FC236}">
                    <a16:creationId xmlns:a16="http://schemas.microsoft.com/office/drawing/2014/main" id="{99592A0A-9698-9284-49CC-8443A4B7B258}"/>
                  </a:ext>
                </a:extLst>
              </p:cNvPr>
              <p:cNvSpPr/>
              <p:nvPr/>
            </p:nvSpPr>
            <p:spPr>
              <a:xfrm>
                <a:off x="4576200" y="3348675"/>
                <a:ext cx="25415" cy="4414"/>
              </a:xfrm>
              <a:custGeom>
                <a:avLst/>
                <a:gdLst>
                  <a:gd name="connsiteX0" fmla="*/ 25415 w 25415"/>
                  <a:gd name="connsiteY0" fmla="*/ 0 h 4414"/>
                  <a:gd name="connsiteX1" fmla="*/ 0 w 25415"/>
                  <a:gd name="connsiteY1" fmla="*/ 0 h 4414"/>
                </a:gdLst>
                <a:ahLst/>
                <a:cxnLst>
                  <a:cxn ang="0">
                    <a:pos x="connsiteX0" y="connsiteY0"/>
                  </a:cxn>
                  <a:cxn ang="0">
                    <a:pos x="connsiteX1" y="connsiteY1"/>
                  </a:cxn>
                </a:cxnLst>
                <a:rect l="l" t="t" r="r" b="b"/>
                <a:pathLst>
                  <a:path w="25415" h="4414">
                    <a:moveTo>
                      <a:pt x="2541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72" name="Graphic 270">
              <a:extLst>
                <a:ext uri="{FF2B5EF4-FFF2-40B4-BE49-F238E27FC236}">
                  <a16:creationId xmlns:a16="http://schemas.microsoft.com/office/drawing/2014/main" id="{4D1CD0C4-F54F-EA04-ECC4-A890D6931F72}"/>
                </a:ext>
              </a:extLst>
            </p:cNvPr>
            <p:cNvGrpSpPr/>
            <p:nvPr/>
          </p:nvGrpSpPr>
          <p:grpSpPr>
            <a:xfrm>
              <a:off x="4594379" y="3335917"/>
              <a:ext cx="25459" cy="25516"/>
              <a:chOff x="4594379" y="3335917"/>
              <a:chExt cx="25459" cy="25516"/>
            </a:xfrm>
          </p:grpSpPr>
          <p:sp>
            <p:nvSpPr>
              <p:cNvPr id="873" name="Freeform 872">
                <a:extLst>
                  <a:ext uri="{FF2B5EF4-FFF2-40B4-BE49-F238E27FC236}">
                    <a16:creationId xmlns:a16="http://schemas.microsoft.com/office/drawing/2014/main" id="{680CCE31-421F-9D03-1D4E-1565C2B11748}"/>
                  </a:ext>
                </a:extLst>
              </p:cNvPr>
              <p:cNvSpPr/>
              <p:nvPr/>
            </p:nvSpPr>
            <p:spPr>
              <a:xfrm>
                <a:off x="4607131" y="333591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74" name="Freeform 873">
                <a:extLst>
                  <a:ext uri="{FF2B5EF4-FFF2-40B4-BE49-F238E27FC236}">
                    <a16:creationId xmlns:a16="http://schemas.microsoft.com/office/drawing/2014/main" id="{8914A438-C75E-60EE-FA79-9FF5C10538C1}"/>
                  </a:ext>
                </a:extLst>
              </p:cNvPr>
              <p:cNvSpPr/>
              <p:nvPr/>
            </p:nvSpPr>
            <p:spPr>
              <a:xfrm>
                <a:off x="4594379" y="334867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75" name="Graphic 270">
              <a:extLst>
                <a:ext uri="{FF2B5EF4-FFF2-40B4-BE49-F238E27FC236}">
                  <a16:creationId xmlns:a16="http://schemas.microsoft.com/office/drawing/2014/main" id="{F570D348-8CCA-F36B-0263-4DE1654915A8}"/>
                </a:ext>
              </a:extLst>
            </p:cNvPr>
            <p:cNvGrpSpPr/>
            <p:nvPr/>
          </p:nvGrpSpPr>
          <p:grpSpPr>
            <a:xfrm>
              <a:off x="4619883" y="3335917"/>
              <a:ext cx="25459" cy="25516"/>
              <a:chOff x="4619883" y="3335917"/>
              <a:chExt cx="25459" cy="25516"/>
            </a:xfrm>
          </p:grpSpPr>
          <p:sp>
            <p:nvSpPr>
              <p:cNvPr id="876" name="Freeform 875">
                <a:extLst>
                  <a:ext uri="{FF2B5EF4-FFF2-40B4-BE49-F238E27FC236}">
                    <a16:creationId xmlns:a16="http://schemas.microsoft.com/office/drawing/2014/main" id="{DE1AEE3B-9184-E6A9-85C1-FA7EA275377E}"/>
                  </a:ext>
                </a:extLst>
              </p:cNvPr>
              <p:cNvSpPr/>
              <p:nvPr/>
            </p:nvSpPr>
            <p:spPr>
              <a:xfrm>
                <a:off x="4632635" y="333591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77" name="Freeform 876">
                <a:extLst>
                  <a:ext uri="{FF2B5EF4-FFF2-40B4-BE49-F238E27FC236}">
                    <a16:creationId xmlns:a16="http://schemas.microsoft.com/office/drawing/2014/main" id="{44BF015C-C561-6122-7F5E-8CD20BD8EC5F}"/>
                  </a:ext>
                </a:extLst>
              </p:cNvPr>
              <p:cNvSpPr/>
              <p:nvPr/>
            </p:nvSpPr>
            <p:spPr>
              <a:xfrm>
                <a:off x="4619883" y="334867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78" name="Graphic 270">
              <a:extLst>
                <a:ext uri="{FF2B5EF4-FFF2-40B4-BE49-F238E27FC236}">
                  <a16:creationId xmlns:a16="http://schemas.microsoft.com/office/drawing/2014/main" id="{800F063A-51B3-BC7D-2FD0-5F172B470CBE}"/>
                </a:ext>
              </a:extLst>
            </p:cNvPr>
            <p:cNvGrpSpPr/>
            <p:nvPr/>
          </p:nvGrpSpPr>
          <p:grpSpPr>
            <a:xfrm>
              <a:off x="4631090" y="3335917"/>
              <a:ext cx="25459" cy="25516"/>
              <a:chOff x="4631090" y="3335917"/>
              <a:chExt cx="25459" cy="25516"/>
            </a:xfrm>
          </p:grpSpPr>
          <p:sp>
            <p:nvSpPr>
              <p:cNvPr id="879" name="Freeform 878">
                <a:extLst>
                  <a:ext uri="{FF2B5EF4-FFF2-40B4-BE49-F238E27FC236}">
                    <a16:creationId xmlns:a16="http://schemas.microsoft.com/office/drawing/2014/main" id="{187A8139-57D4-F6BE-98B2-ED6E0FFD4829}"/>
                  </a:ext>
                </a:extLst>
              </p:cNvPr>
              <p:cNvSpPr/>
              <p:nvPr/>
            </p:nvSpPr>
            <p:spPr>
              <a:xfrm>
                <a:off x="4643842" y="333591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80" name="Freeform 879">
                <a:extLst>
                  <a:ext uri="{FF2B5EF4-FFF2-40B4-BE49-F238E27FC236}">
                    <a16:creationId xmlns:a16="http://schemas.microsoft.com/office/drawing/2014/main" id="{A6961B8F-DCED-4923-EB2A-CFF577C9BD62}"/>
                  </a:ext>
                </a:extLst>
              </p:cNvPr>
              <p:cNvSpPr/>
              <p:nvPr/>
            </p:nvSpPr>
            <p:spPr>
              <a:xfrm>
                <a:off x="4631090" y="334867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81" name="Graphic 270">
              <a:extLst>
                <a:ext uri="{FF2B5EF4-FFF2-40B4-BE49-F238E27FC236}">
                  <a16:creationId xmlns:a16="http://schemas.microsoft.com/office/drawing/2014/main" id="{2EC9BC0A-36BB-3B97-F109-F2F2E3A7936C}"/>
                </a:ext>
              </a:extLst>
            </p:cNvPr>
            <p:cNvGrpSpPr/>
            <p:nvPr/>
          </p:nvGrpSpPr>
          <p:grpSpPr>
            <a:xfrm>
              <a:off x="4649137" y="3335917"/>
              <a:ext cx="25459" cy="25516"/>
              <a:chOff x="4649137" y="3335917"/>
              <a:chExt cx="25459" cy="25516"/>
            </a:xfrm>
          </p:grpSpPr>
          <p:sp>
            <p:nvSpPr>
              <p:cNvPr id="882" name="Freeform 881">
                <a:extLst>
                  <a:ext uri="{FF2B5EF4-FFF2-40B4-BE49-F238E27FC236}">
                    <a16:creationId xmlns:a16="http://schemas.microsoft.com/office/drawing/2014/main" id="{9F1D4C3A-62AB-4BDA-674D-93EE04E49ACD}"/>
                  </a:ext>
                </a:extLst>
              </p:cNvPr>
              <p:cNvSpPr/>
              <p:nvPr/>
            </p:nvSpPr>
            <p:spPr>
              <a:xfrm>
                <a:off x="4661889" y="333591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83" name="Freeform 882">
                <a:extLst>
                  <a:ext uri="{FF2B5EF4-FFF2-40B4-BE49-F238E27FC236}">
                    <a16:creationId xmlns:a16="http://schemas.microsoft.com/office/drawing/2014/main" id="{C76DEB3C-3A7F-9BED-1A6A-9580425F6F6F}"/>
                  </a:ext>
                </a:extLst>
              </p:cNvPr>
              <p:cNvSpPr/>
              <p:nvPr/>
            </p:nvSpPr>
            <p:spPr>
              <a:xfrm>
                <a:off x="4649137" y="334867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84" name="Graphic 270">
              <a:extLst>
                <a:ext uri="{FF2B5EF4-FFF2-40B4-BE49-F238E27FC236}">
                  <a16:creationId xmlns:a16="http://schemas.microsoft.com/office/drawing/2014/main" id="{F74D5611-1B7C-FF96-8009-C7BC34B30098}"/>
                </a:ext>
              </a:extLst>
            </p:cNvPr>
            <p:cNvGrpSpPr/>
            <p:nvPr/>
          </p:nvGrpSpPr>
          <p:grpSpPr>
            <a:xfrm>
              <a:off x="4674596" y="3335917"/>
              <a:ext cx="25459" cy="25516"/>
              <a:chOff x="4674596" y="3335917"/>
              <a:chExt cx="25459" cy="25516"/>
            </a:xfrm>
          </p:grpSpPr>
          <p:sp>
            <p:nvSpPr>
              <p:cNvPr id="885" name="Freeform 884">
                <a:extLst>
                  <a:ext uri="{FF2B5EF4-FFF2-40B4-BE49-F238E27FC236}">
                    <a16:creationId xmlns:a16="http://schemas.microsoft.com/office/drawing/2014/main" id="{A45679A2-6522-C8CE-89A9-16F304DD3D56}"/>
                  </a:ext>
                </a:extLst>
              </p:cNvPr>
              <p:cNvSpPr/>
              <p:nvPr/>
            </p:nvSpPr>
            <p:spPr>
              <a:xfrm>
                <a:off x="4687348" y="333591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86" name="Freeform 885">
                <a:extLst>
                  <a:ext uri="{FF2B5EF4-FFF2-40B4-BE49-F238E27FC236}">
                    <a16:creationId xmlns:a16="http://schemas.microsoft.com/office/drawing/2014/main" id="{66B230C1-50CF-A768-56E2-08F92558F332}"/>
                  </a:ext>
                </a:extLst>
              </p:cNvPr>
              <p:cNvSpPr/>
              <p:nvPr/>
            </p:nvSpPr>
            <p:spPr>
              <a:xfrm>
                <a:off x="4674596" y="334867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87" name="Graphic 270">
              <a:extLst>
                <a:ext uri="{FF2B5EF4-FFF2-40B4-BE49-F238E27FC236}">
                  <a16:creationId xmlns:a16="http://schemas.microsoft.com/office/drawing/2014/main" id="{38F21C0D-67B7-E9E9-4AC3-E2AE826103A9}"/>
                </a:ext>
              </a:extLst>
            </p:cNvPr>
            <p:cNvGrpSpPr/>
            <p:nvPr/>
          </p:nvGrpSpPr>
          <p:grpSpPr>
            <a:xfrm>
              <a:off x="4669302" y="3335917"/>
              <a:ext cx="25415" cy="25516"/>
              <a:chOff x="4669302" y="3335917"/>
              <a:chExt cx="25415" cy="25516"/>
            </a:xfrm>
          </p:grpSpPr>
          <p:sp>
            <p:nvSpPr>
              <p:cNvPr id="888" name="Freeform 887">
                <a:extLst>
                  <a:ext uri="{FF2B5EF4-FFF2-40B4-BE49-F238E27FC236}">
                    <a16:creationId xmlns:a16="http://schemas.microsoft.com/office/drawing/2014/main" id="{6EF86119-E1DB-E890-9091-82C23B652EF2}"/>
                  </a:ext>
                </a:extLst>
              </p:cNvPr>
              <p:cNvSpPr/>
              <p:nvPr/>
            </p:nvSpPr>
            <p:spPr>
              <a:xfrm>
                <a:off x="4682053" y="333591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89" name="Freeform 888">
                <a:extLst>
                  <a:ext uri="{FF2B5EF4-FFF2-40B4-BE49-F238E27FC236}">
                    <a16:creationId xmlns:a16="http://schemas.microsoft.com/office/drawing/2014/main" id="{73D3F64A-9241-D6B5-D10D-BEA2B335FDDE}"/>
                  </a:ext>
                </a:extLst>
              </p:cNvPr>
              <p:cNvSpPr/>
              <p:nvPr/>
            </p:nvSpPr>
            <p:spPr>
              <a:xfrm>
                <a:off x="4669302" y="3348675"/>
                <a:ext cx="25415" cy="4414"/>
              </a:xfrm>
              <a:custGeom>
                <a:avLst/>
                <a:gdLst>
                  <a:gd name="connsiteX0" fmla="*/ 25415 w 25415"/>
                  <a:gd name="connsiteY0" fmla="*/ 0 h 4414"/>
                  <a:gd name="connsiteX1" fmla="*/ 0 w 25415"/>
                  <a:gd name="connsiteY1" fmla="*/ 0 h 4414"/>
                </a:gdLst>
                <a:ahLst/>
                <a:cxnLst>
                  <a:cxn ang="0">
                    <a:pos x="connsiteX0" y="connsiteY0"/>
                  </a:cxn>
                  <a:cxn ang="0">
                    <a:pos x="connsiteX1" y="connsiteY1"/>
                  </a:cxn>
                </a:cxnLst>
                <a:rect l="l" t="t" r="r" b="b"/>
                <a:pathLst>
                  <a:path w="25415" h="4414">
                    <a:moveTo>
                      <a:pt x="2541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90" name="Graphic 270">
              <a:extLst>
                <a:ext uri="{FF2B5EF4-FFF2-40B4-BE49-F238E27FC236}">
                  <a16:creationId xmlns:a16="http://schemas.microsoft.com/office/drawing/2014/main" id="{F31E3B22-F591-25B7-E142-1A73C002E262}"/>
                </a:ext>
              </a:extLst>
            </p:cNvPr>
            <p:cNvGrpSpPr/>
            <p:nvPr/>
          </p:nvGrpSpPr>
          <p:grpSpPr>
            <a:xfrm>
              <a:off x="4694761" y="3335917"/>
              <a:ext cx="25459" cy="25516"/>
              <a:chOff x="4694761" y="3335917"/>
              <a:chExt cx="25459" cy="25516"/>
            </a:xfrm>
          </p:grpSpPr>
          <p:sp>
            <p:nvSpPr>
              <p:cNvPr id="891" name="Freeform 890">
                <a:extLst>
                  <a:ext uri="{FF2B5EF4-FFF2-40B4-BE49-F238E27FC236}">
                    <a16:creationId xmlns:a16="http://schemas.microsoft.com/office/drawing/2014/main" id="{ED8D32B1-B3EF-9CBA-D549-0DCE24141866}"/>
                  </a:ext>
                </a:extLst>
              </p:cNvPr>
              <p:cNvSpPr/>
              <p:nvPr/>
            </p:nvSpPr>
            <p:spPr>
              <a:xfrm>
                <a:off x="4707513" y="333591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92" name="Freeform 891">
                <a:extLst>
                  <a:ext uri="{FF2B5EF4-FFF2-40B4-BE49-F238E27FC236}">
                    <a16:creationId xmlns:a16="http://schemas.microsoft.com/office/drawing/2014/main" id="{57992137-9AAA-E289-54F9-829A8EACAD77}"/>
                  </a:ext>
                </a:extLst>
              </p:cNvPr>
              <p:cNvSpPr/>
              <p:nvPr/>
            </p:nvSpPr>
            <p:spPr>
              <a:xfrm>
                <a:off x="4694761" y="334867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93" name="Graphic 270">
              <a:extLst>
                <a:ext uri="{FF2B5EF4-FFF2-40B4-BE49-F238E27FC236}">
                  <a16:creationId xmlns:a16="http://schemas.microsoft.com/office/drawing/2014/main" id="{DB11EF8C-3EEB-C6A9-A03A-E266EEDE2BC2}"/>
                </a:ext>
              </a:extLst>
            </p:cNvPr>
            <p:cNvGrpSpPr/>
            <p:nvPr/>
          </p:nvGrpSpPr>
          <p:grpSpPr>
            <a:xfrm>
              <a:off x="4739679" y="3335917"/>
              <a:ext cx="25459" cy="25516"/>
              <a:chOff x="4739679" y="3335917"/>
              <a:chExt cx="25459" cy="25516"/>
            </a:xfrm>
          </p:grpSpPr>
          <p:sp>
            <p:nvSpPr>
              <p:cNvPr id="894" name="Freeform 893">
                <a:extLst>
                  <a:ext uri="{FF2B5EF4-FFF2-40B4-BE49-F238E27FC236}">
                    <a16:creationId xmlns:a16="http://schemas.microsoft.com/office/drawing/2014/main" id="{A2F25158-1385-6D5A-8C50-08832F9ED7E9}"/>
                  </a:ext>
                </a:extLst>
              </p:cNvPr>
              <p:cNvSpPr/>
              <p:nvPr/>
            </p:nvSpPr>
            <p:spPr>
              <a:xfrm>
                <a:off x="4752431" y="333591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95" name="Freeform 894">
                <a:extLst>
                  <a:ext uri="{FF2B5EF4-FFF2-40B4-BE49-F238E27FC236}">
                    <a16:creationId xmlns:a16="http://schemas.microsoft.com/office/drawing/2014/main" id="{BA58B72E-6A90-5EE2-058A-CEA042FF739A}"/>
                  </a:ext>
                </a:extLst>
              </p:cNvPr>
              <p:cNvSpPr/>
              <p:nvPr/>
            </p:nvSpPr>
            <p:spPr>
              <a:xfrm>
                <a:off x="4739679" y="334867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96" name="Graphic 270">
              <a:extLst>
                <a:ext uri="{FF2B5EF4-FFF2-40B4-BE49-F238E27FC236}">
                  <a16:creationId xmlns:a16="http://schemas.microsoft.com/office/drawing/2014/main" id="{5026C262-F880-CE0D-DC71-AA00E072E97D}"/>
                </a:ext>
              </a:extLst>
            </p:cNvPr>
            <p:cNvGrpSpPr/>
            <p:nvPr/>
          </p:nvGrpSpPr>
          <p:grpSpPr>
            <a:xfrm>
              <a:off x="4779214" y="3354767"/>
              <a:ext cx="25459" cy="25516"/>
              <a:chOff x="4779214" y="3354767"/>
              <a:chExt cx="25459" cy="25516"/>
            </a:xfrm>
          </p:grpSpPr>
          <p:sp>
            <p:nvSpPr>
              <p:cNvPr id="897" name="Freeform 896">
                <a:extLst>
                  <a:ext uri="{FF2B5EF4-FFF2-40B4-BE49-F238E27FC236}">
                    <a16:creationId xmlns:a16="http://schemas.microsoft.com/office/drawing/2014/main" id="{F6DF6885-C926-1A88-BE1C-6B82DDF8F86D}"/>
                  </a:ext>
                </a:extLst>
              </p:cNvPr>
              <p:cNvSpPr/>
              <p:nvPr/>
            </p:nvSpPr>
            <p:spPr>
              <a:xfrm>
                <a:off x="4792010" y="335476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898" name="Freeform 897">
                <a:extLst>
                  <a:ext uri="{FF2B5EF4-FFF2-40B4-BE49-F238E27FC236}">
                    <a16:creationId xmlns:a16="http://schemas.microsoft.com/office/drawing/2014/main" id="{1B4DFC81-979A-6B98-8826-C709B2570903}"/>
                  </a:ext>
                </a:extLst>
              </p:cNvPr>
              <p:cNvSpPr/>
              <p:nvPr/>
            </p:nvSpPr>
            <p:spPr>
              <a:xfrm>
                <a:off x="4779214" y="336752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99" name="Graphic 270">
              <a:extLst>
                <a:ext uri="{FF2B5EF4-FFF2-40B4-BE49-F238E27FC236}">
                  <a16:creationId xmlns:a16="http://schemas.microsoft.com/office/drawing/2014/main" id="{0CA74CCF-6C70-109A-44E7-97882943F488}"/>
                </a:ext>
              </a:extLst>
            </p:cNvPr>
            <p:cNvGrpSpPr/>
            <p:nvPr/>
          </p:nvGrpSpPr>
          <p:grpSpPr>
            <a:xfrm>
              <a:off x="4800482" y="3354767"/>
              <a:ext cx="25459" cy="25516"/>
              <a:chOff x="4800482" y="3354767"/>
              <a:chExt cx="25459" cy="25516"/>
            </a:xfrm>
          </p:grpSpPr>
          <p:sp>
            <p:nvSpPr>
              <p:cNvPr id="900" name="Freeform 899">
                <a:extLst>
                  <a:ext uri="{FF2B5EF4-FFF2-40B4-BE49-F238E27FC236}">
                    <a16:creationId xmlns:a16="http://schemas.microsoft.com/office/drawing/2014/main" id="{02DA91CB-0B6B-75D3-5284-AA176B6E609C}"/>
                  </a:ext>
                </a:extLst>
              </p:cNvPr>
              <p:cNvSpPr/>
              <p:nvPr/>
            </p:nvSpPr>
            <p:spPr>
              <a:xfrm>
                <a:off x="4813233" y="335476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01" name="Freeform 900">
                <a:extLst>
                  <a:ext uri="{FF2B5EF4-FFF2-40B4-BE49-F238E27FC236}">
                    <a16:creationId xmlns:a16="http://schemas.microsoft.com/office/drawing/2014/main" id="{0323D401-9E22-23C4-FC5C-C68A0BDEF297}"/>
                  </a:ext>
                </a:extLst>
              </p:cNvPr>
              <p:cNvSpPr/>
              <p:nvPr/>
            </p:nvSpPr>
            <p:spPr>
              <a:xfrm>
                <a:off x="4800482" y="336752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02" name="Graphic 270">
              <a:extLst>
                <a:ext uri="{FF2B5EF4-FFF2-40B4-BE49-F238E27FC236}">
                  <a16:creationId xmlns:a16="http://schemas.microsoft.com/office/drawing/2014/main" id="{17873590-EF1C-28ED-2B1A-A0B2E77CCEE2}"/>
                </a:ext>
              </a:extLst>
            </p:cNvPr>
            <p:cNvGrpSpPr/>
            <p:nvPr/>
          </p:nvGrpSpPr>
          <p:grpSpPr>
            <a:xfrm>
              <a:off x="4810101" y="3354767"/>
              <a:ext cx="25459" cy="25516"/>
              <a:chOff x="4810101" y="3354767"/>
              <a:chExt cx="25459" cy="25516"/>
            </a:xfrm>
          </p:grpSpPr>
          <p:sp>
            <p:nvSpPr>
              <p:cNvPr id="903" name="Freeform 902">
                <a:extLst>
                  <a:ext uri="{FF2B5EF4-FFF2-40B4-BE49-F238E27FC236}">
                    <a16:creationId xmlns:a16="http://schemas.microsoft.com/office/drawing/2014/main" id="{D9B25346-048C-C66D-E9AA-2B2959A1FEEE}"/>
                  </a:ext>
                </a:extLst>
              </p:cNvPr>
              <p:cNvSpPr/>
              <p:nvPr/>
            </p:nvSpPr>
            <p:spPr>
              <a:xfrm>
                <a:off x="4822852" y="335476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04" name="Freeform 903">
                <a:extLst>
                  <a:ext uri="{FF2B5EF4-FFF2-40B4-BE49-F238E27FC236}">
                    <a16:creationId xmlns:a16="http://schemas.microsoft.com/office/drawing/2014/main" id="{2F7BF535-935D-5B25-5213-8EF75768283C}"/>
                  </a:ext>
                </a:extLst>
              </p:cNvPr>
              <p:cNvSpPr/>
              <p:nvPr/>
            </p:nvSpPr>
            <p:spPr>
              <a:xfrm>
                <a:off x="4810101" y="3367525"/>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05" name="Graphic 270">
              <a:extLst>
                <a:ext uri="{FF2B5EF4-FFF2-40B4-BE49-F238E27FC236}">
                  <a16:creationId xmlns:a16="http://schemas.microsoft.com/office/drawing/2014/main" id="{A2604954-6604-2EB0-190D-2D18095D7318}"/>
                </a:ext>
              </a:extLst>
            </p:cNvPr>
            <p:cNvGrpSpPr/>
            <p:nvPr/>
          </p:nvGrpSpPr>
          <p:grpSpPr>
            <a:xfrm>
              <a:off x="4822852" y="3354767"/>
              <a:ext cx="25459" cy="25516"/>
              <a:chOff x="4822852" y="3354767"/>
              <a:chExt cx="25459" cy="25516"/>
            </a:xfrm>
          </p:grpSpPr>
          <p:sp>
            <p:nvSpPr>
              <p:cNvPr id="906" name="Freeform 905">
                <a:extLst>
                  <a:ext uri="{FF2B5EF4-FFF2-40B4-BE49-F238E27FC236}">
                    <a16:creationId xmlns:a16="http://schemas.microsoft.com/office/drawing/2014/main" id="{1874F5D5-2AC1-46F3-B85A-A92EB72DEA22}"/>
                  </a:ext>
                </a:extLst>
              </p:cNvPr>
              <p:cNvSpPr/>
              <p:nvPr/>
            </p:nvSpPr>
            <p:spPr>
              <a:xfrm>
                <a:off x="4835604" y="335476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07" name="Freeform 906">
                <a:extLst>
                  <a:ext uri="{FF2B5EF4-FFF2-40B4-BE49-F238E27FC236}">
                    <a16:creationId xmlns:a16="http://schemas.microsoft.com/office/drawing/2014/main" id="{ABDCF648-CF1E-1EF4-E73E-B61B6DB4FED6}"/>
                  </a:ext>
                </a:extLst>
              </p:cNvPr>
              <p:cNvSpPr/>
              <p:nvPr/>
            </p:nvSpPr>
            <p:spPr>
              <a:xfrm>
                <a:off x="4822852" y="336752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08" name="Graphic 270">
              <a:extLst>
                <a:ext uri="{FF2B5EF4-FFF2-40B4-BE49-F238E27FC236}">
                  <a16:creationId xmlns:a16="http://schemas.microsoft.com/office/drawing/2014/main" id="{5D16F997-3CA1-A625-DAC5-D4E547BAF8A1}"/>
                </a:ext>
              </a:extLst>
            </p:cNvPr>
            <p:cNvGrpSpPr/>
            <p:nvPr/>
          </p:nvGrpSpPr>
          <p:grpSpPr>
            <a:xfrm>
              <a:off x="4838693" y="3354767"/>
              <a:ext cx="25459" cy="25516"/>
              <a:chOff x="4838693" y="3354767"/>
              <a:chExt cx="25459" cy="25516"/>
            </a:xfrm>
          </p:grpSpPr>
          <p:sp>
            <p:nvSpPr>
              <p:cNvPr id="909" name="Freeform 908">
                <a:extLst>
                  <a:ext uri="{FF2B5EF4-FFF2-40B4-BE49-F238E27FC236}">
                    <a16:creationId xmlns:a16="http://schemas.microsoft.com/office/drawing/2014/main" id="{274CEA32-6736-F4A7-2D8F-269E347A8003}"/>
                  </a:ext>
                </a:extLst>
              </p:cNvPr>
              <p:cNvSpPr/>
              <p:nvPr/>
            </p:nvSpPr>
            <p:spPr>
              <a:xfrm>
                <a:off x="4851445" y="335476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10" name="Freeform 909">
                <a:extLst>
                  <a:ext uri="{FF2B5EF4-FFF2-40B4-BE49-F238E27FC236}">
                    <a16:creationId xmlns:a16="http://schemas.microsoft.com/office/drawing/2014/main" id="{80B6C7D0-4F9A-0E43-33B2-2B0DF8B9031D}"/>
                  </a:ext>
                </a:extLst>
              </p:cNvPr>
              <p:cNvSpPr/>
              <p:nvPr/>
            </p:nvSpPr>
            <p:spPr>
              <a:xfrm>
                <a:off x="4838693" y="3367525"/>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11" name="Graphic 270">
              <a:extLst>
                <a:ext uri="{FF2B5EF4-FFF2-40B4-BE49-F238E27FC236}">
                  <a16:creationId xmlns:a16="http://schemas.microsoft.com/office/drawing/2014/main" id="{2A0AF83F-4AE4-396F-64F3-93B5FC9B8897}"/>
                </a:ext>
              </a:extLst>
            </p:cNvPr>
            <p:cNvGrpSpPr/>
            <p:nvPr/>
          </p:nvGrpSpPr>
          <p:grpSpPr>
            <a:xfrm>
              <a:off x="4859122" y="3354767"/>
              <a:ext cx="25459" cy="25516"/>
              <a:chOff x="4859122" y="3354767"/>
              <a:chExt cx="25459" cy="25516"/>
            </a:xfrm>
          </p:grpSpPr>
          <p:sp>
            <p:nvSpPr>
              <p:cNvPr id="912" name="Freeform 911">
                <a:extLst>
                  <a:ext uri="{FF2B5EF4-FFF2-40B4-BE49-F238E27FC236}">
                    <a16:creationId xmlns:a16="http://schemas.microsoft.com/office/drawing/2014/main" id="{CD258054-9A4F-2491-9B4D-E9DBC8E398F9}"/>
                  </a:ext>
                </a:extLst>
              </p:cNvPr>
              <p:cNvSpPr/>
              <p:nvPr/>
            </p:nvSpPr>
            <p:spPr>
              <a:xfrm>
                <a:off x="4871874" y="335476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13" name="Freeform 912">
                <a:extLst>
                  <a:ext uri="{FF2B5EF4-FFF2-40B4-BE49-F238E27FC236}">
                    <a16:creationId xmlns:a16="http://schemas.microsoft.com/office/drawing/2014/main" id="{EA8EE265-A9FF-114B-4845-ED3193542EAA}"/>
                  </a:ext>
                </a:extLst>
              </p:cNvPr>
              <p:cNvSpPr/>
              <p:nvPr/>
            </p:nvSpPr>
            <p:spPr>
              <a:xfrm>
                <a:off x="4859122" y="3367525"/>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14" name="Graphic 270">
              <a:extLst>
                <a:ext uri="{FF2B5EF4-FFF2-40B4-BE49-F238E27FC236}">
                  <a16:creationId xmlns:a16="http://schemas.microsoft.com/office/drawing/2014/main" id="{31913083-79EE-08E4-CDDD-D8659928533E}"/>
                </a:ext>
              </a:extLst>
            </p:cNvPr>
            <p:cNvGrpSpPr/>
            <p:nvPr/>
          </p:nvGrpSpPr>
          <p:grpSpPr>
            <a:xfrm>
              <a:off x="4891333" y="3354767"/>
              <a:ext cx="25459" cy="25516"/>
              <a:chOff x="4891333" y="3354767"/>
              <a:chExt cx="25459" cy="25516"/>
            </a:xfrm>
          </p:grpSpPr>
          <p:sp>
            <p:nvSpPr>
              <p:cNvPr id="915" name="Freeform 914">
                <a:extLst>
                  <a:ext uri="{FF2B5EF4-FFF2-40B4-BE49-F238E27FC236}">
                    <a16:creationId xmlns:a16="http://schemas.microsoft.com/office/drawing/2014/main" id="{9B5B1B34-62B9-EAE3-2CAC-0BC5399C2C6D}"/>
                  </a:ext>
                </a:extLst>
              </p:cNvPr>
              <p:cNvSpPr/>
              <p:nvPr/>
            </p:nvSpPr>
            <p:spPr>
              <a:xfrm>
                <a:off x="4904084" y="335476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16" name="Freeform 915">
                <a:extLst>
                  <a:ext uri="{FF2B5EF4-FFF2-40B4-BE49-F238E27FC236}">
                    <a16:creationId xmlns:a16="http://schemas.microsoft.com/office/drawing/2014/main" id="{964CB483-92D1-BABE-8192-8AB11C53F9E9}"/>
                  </a:ext>
                </a:extLst>
              </p:cNvPr>
              <p:cNvSpPr/>
              <p:nvPr/>
            </p:nvSpPr>
            <p:spPr>
              <a:xfrm>
                <a:off x="4891333" y="336752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17" name="Graphic 270">
              <a:extLst>
                <a:ext uri="{FF2B5EF4-FFF2-40B4-BE49-F238E27FC236}">
                  <a16:creationId xmlns:a16="http://schemas.microsoft.com/office/drawing/2014/main" id="{DE65656A-1CAF-108D-6688-01AE119EE7F1}"/>
                </a:ext>
              </a:extLst>
            </p:cNvPr>
            <p:cNvGrpSpPr/>
            <p:nvPr/>
          </p:nvGrpSpPr>
          <p:grpSpPr>
            <a:xfrm>
              <a:off x="4904084" y="3354767"/>
              <a:ext cx="25459" cy="25516"/>
              <a:chOff x="4904084" y="3354767"/>
              <a:chExt cx="25459" cy="25516"/>
            </a:xfrm>
          </p:grpSpPr>
          <p:sp>
            <p:nvSpPr>
              <p:cNvPr id="918" name="Freeform 917">
                <a:extLst>
                  <a:ext uri="{FF2B5EF4-FFF2-40B4-BE49-F238E27FC236}">
                    <a16:creationId xmlns:a16="http://schemas.microsoft.com/office/drawing/2014/main" id="{2DE582A4-4720-0C94-AA79-5867EFF87E2B}"/>
                  </a:ext>
                </a:extLst>
              </p:cNvPr>
              <p:cNvSpPr/>
              <p:nvPr/>
            </p:nvSpPr>
            <p:spPr>
              <a:xfrm>
                <a:off x="4916836" y="335476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19" name="Freeform 918">
                <a:extLst>
                  <a:ext uri="{FF2B5EF4-FFF2-40B4-BE49-F238E27FC236}">
                    <a16:creationId xmlns:a16="http://schemas.microsoft.com/office/drawing/2014/main" id="{E214B36C-8DF2-ED39-D87E-2C7867BA1FC2}"/>
                  </a:ext>
                </a:extLst>
              </p:cNvPr>
              <p:cNvSpPr/>
              <p:nvPr/>
            </p:nvSpPr>
            <p:spPr>
              <a:xfrm>
                <a:off x="4904084" y="3367525"/>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20" name="Graphic 270">
              <a:extLst>
                <a:ext uri="{FF2B5EF4-FFF2-40B4-BE49-F238E27FC236}">
                  <a16:creationId xmlns:a16="http://schemas.microsoft.com/office/drawing/2014/main" id="{4A5EFA10-BA30-A54D-C9F4-9112555E82A6}"/>
                </a:ext>
              </a:extLst>
            </p:cNvPr>
            <p:cNvGrpSpPr/>
            <p:nvPr/>
          </p:nvGrpSpPr>
          <p:grpSpPr>
            <a:xfrm>
              <a:off x="4929588" y="3354767"/>
              <a:ext cx="25415" cy="25516"/>
              <a:chOff x="4929588" y="3354767"/>
              <a:chExt cx="25415" cy="25516"/>
            </a:xfrm>
          </p:grpSpPr>
          <p:sp>
            <p:nvSpPr>
              <p:cNvPr id="921" name="Freeform 920">
                <a:extLst>
                  <a:ext uri="{FF2B5EF4-FFF2-40B4-BE49-F238E27FC236}">
                    <a16:creationId xmlns:a16="http://schemas.microsoft.com/office/drawing/2014/main" id="{65AB3015-F131-5E0B-E03B-93B7A3A0C597}"/>
                  </a:ext>
                </a:extLst>
              </p:cNvPr>
              <p:cNvSpPr/>
              <p:nvPr/>
            </p:nvSpPr>
            <p:spPr>
              <a:xfrm>
                <a:off x="4942340" y="3354767"/>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22" name="Freeform 921">
                <a:extLst>
                  <a:ext uri="{FF2B5EF4-FFF2-40B4-BE49-F238E27FC236}">
                    <a16:creationId xmlns:a16="http://schemas.microsoft.com/office/drawing/2014/main" id="{32105116-AECF-7899-F264-C87CB774D217}"/>
                  </a:ext>
                </a:extLst>
              </p:cNvPr>
              <p:cNvSpPr/>
              <p:nvPr/>
            </p:nvSpPr>
            <p:spPr>
              <a:xfrm>
                <a:off x="4929588" y="3367525"/>
                <a:ext cx="25415" cy="4414"/>
              </a:xfrm>
              <a:custGeom>
                <a:avLst/>
                <a:gdLst>
                  <a:gd name="connsiteX0" fmla="*/ 25415 w 25415"/>
                  <a:gd name="connsiteY0" fmla="*/ 0 h 4414"/>
                  <a:gd name="connsiteX1" fmla="*/ 0 w 25415"/>
                  <a:gd name="connsiteY1" fmla="*/ 0 h 4414"/>
                </a:gdLst>
                <a:ahLst/>
                <a:cxnLst>
                  <a:cxn ang="0">
                    <a:pos x="connsiteX0" y="connsiteY0"/>
                  </a:cxn>
                  <a:cxn ang="0">
                    <a:pos x="connsiteX1" y="connsiteY1"/>
                  </a:cxn>
                </a:cxnLst>
                <a:rect l="l" t="t" r="r" b="b"/>
                <a:pathLst>
                  <a:path w="25415" h="4414">
                    <a:moveTo>
                      <a:pt x="2541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23" name="Graphic 270">
              <a:extLst>
                <a:ext uri="{FF2B5EF4-FFF2-40B4-BE49-F238E27FC236}">
                  <a16:creationId xmlns:a16="http://schemas.microsoft.com/office/drawing/2014/main" id="{9211C634-A70D-B471-4FE3-4C10A7C1AC24}"/>
                </a:ext>
              </a:extLst>
            </p:cNvPr>
            <p:cNvGrpSpPr/>
            <p:nvPr/>
          </p:nvGrpSpPr>
          <p:grpSpPr>
            <a:xfrm>
              <a:off x="4950458" y="3382844"/>
              <a:ext cx="25459" cy="25516"/>
              <a:chOff x="4950458" y="3382844"/>
              <a:chExt cx="25459" cy="25516"/>
            </a:xfrm>
          </p:grpSpPr>
          <p:sp>
            <p:nvSpPr>
              <p:cNvPr id="924" name="Freeform 923">
                <a:extLst>
                  <a:ext uri="{FF2B5EF4-FFF2-40B4-BE49-F238E27FC236}">
                    <a16:creationId xmlns:a16="http://schemas.microsoft.com/office/drawing/2014/main" id="{B6D69C0D-2A2B-BB82-D5FA-4D6E83C79E70}"/>
                  </a:ext>
                </a:extLst>
              </p:cNvPr>
              <p:cNvSpPr/>
              <p:nvPr/>
            </p:nvSpPr>
            <p:spPr>
              <a:xfrm>
                <a:off x="4963210"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25" name="Freeform 924">
                <a:extLst>
                  <a:ext uri="{FF2B5EF4-FFF2-40B4-BE49-F238E27FC236}">
                    <a16:creationId xmlns:a16="http://schemas.microsoft.com/office/drawing/2014/main" id="{2BFDA883-59F3-A8FB-9F9E-941FF4281526}"/>
                  </a:ext>
                </a:extLst>
              </p:cNvPr>
              <p:cNvSpPr/>
              <p:nvPr/>
            </p:nvSpPr>
            <p:spPr>
              <a:xfrm>
                <a:off x="4950458" y="3395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26" name="Graphic 270">
              <a:extLst>
                <a:ext uri="{FF2B5EF4-FFF2-40B4-BE49-F238E27FC236}">
                  <a16:creationId xmlns:a16="http://schemas.microsoft.com/office/drawing/2014/main" id="{0D22AECA-1663-1C9E-CACA-ABE97063F8B3}"/>
                </a:ext>
              </a:extLst>
            </p:cNvPr>
            <p:cNvGrpSpPr/>
            <p:nvPr/>
          </p:nvGrpSpPr>
          <p:grpSpPr>
            <a:xfrm>
              <a:off x="4972476" y="3382844"/>
              <a:ext cx="25459" cy="25516"/>
              <a:chOff x="4972476" y="3382844"/>
              <a:chExt cx="25459" cy="25516"/>
            </a:xfrm>
          </p:grpSpPr>
          <p:sp>
            <p:nvSpPr>
              <p:cNvPr id="927" name="Freeform 926">
                <a:extLst>
                  <a:ext uri="{FF2B5EF4-FFF2-40B4-BE49-F238E27FC236}">
                    <a16:creationId xmlns:a16="http://schemas.microsoft.com/office/drawing/2014/main" id="{95D9AB16-3CC3-C515-00C8-18FDD96E2CCE}"/>
                  </a:ext>
                </a:extLst>
              </p:cNvPr>
              <p:cNvSpPr/>
              <p:nvPr/>
            </p:nvSpPr>
            <p:spPr>
              <a:xfrm>
                <a:off x="4985228"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28" name="Freeform 927">
                <a:extLst>
                  <a:ext uri="{FF2B5EF4-FFF2-40B4-BE49-F238E27FC236}">
                    <a16:creationId xmlns:a16="http://schemas.microsoft.com/office/drawing/2014/main" id="{E1AE414B-1086-BFCB-0965-3D049D1F762F}"/>
                  </a:ext>
                </a:extLst>
              </p:cNvPr>
              <p:cNvSpPr/>
              <p:nvPr/>
            </p:nvSpPr>
            <p:spPr>
              <a:xfrm>
                <a:off x="4972476" y="3395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29" name="Graphic 270">
              <a:extLst>
                <a:ext uri="{FF2B5EF4-FFF2-40B4-BE49-F238E27FC236}">
                  <a16:creationId xmlns:a16="http://schemas.microsoft.com/office/drawing/2014/main" id="{DD1552E5-F7F9-8FEF-C9BB-3753DC32D994}"/>
                </a:ext>
              </a:extLst>
            </p:cNvPr>
            <p:cNvGrpSpPr/>
            <p:nvPr/>
          </p:nvGrpSpPr>
          <p:grpSpPr>
            <a:xfrm>
              <a:off x="4988670" y="3382844"/>
              <a:ext cx="25459" cy="25516"/>
              <a:chOff x="4988670" y="3382844"/>
              <a:chExt cx="25459" cy="25516"/>
            </a:xfrm>
          </p:grpSpPr>
          <p:sp>
            <p:nvSpPr>
              <p:cNvPr id="930" name="Freeform 929">
                <a:extLst>
                  <a:ext uri="{FF2B5EF4-FFF2-40B4-BE49-F238E27FC236}">
                    <a16:creationId xmlns:a16="http://schemas.microsoft.com/office/drawing/2014/main" id="{777DB5F8-F812-B892-911B-C51E09EBE3EE}"/>
                  </a:ext>
                </a:extLst>
              </p:cNvPr>
              <p:cNvSpPr/>
              <p:nvPr/>
            </p:nvSpPr>
            <p:spPr>
              <a:xfrm>
                <a:off x="5001421"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31" name="Freeform 930">
                <a:extLst>
                  <a:ext uri="{FF2B5EF4-FFF2-40B4-BE49-F238E27FC236}">
                    <a16:creationId xmlns:a16="http://schemas.microsoft.com/office/drawing/2014/main" id="{CC5DCFAF-A6CD-92DC-323B-8A36F9839511}"/>
                  </a:ext>
                </a:extLst>
              </p:cNvPr>
              <p:cNvSpPr/>
              <p:nvPr/>
            </p:nvSpPr>
            <p:spPr>
              <a:xfrm>
                <a:off x="4988670" y="339560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32" name="Graphic 270">
              <a:extLst>
                <a:ext uri="{FF2B5EF4-FFF2-40B4-BE49-F238E27FC236}">
                  <a16:creationId xmlns:a16="http://schemas.microsoft.com/office/drawing/2014/main" id="{23F1DAC9-D90A-19A5-3852-7E51DCC31790}"/>
                </a:ext>
              </a:extLst>
            </p:cNvPr>
            <p:cNvGrpSpPr/>
            <p:nvPr/>
          </p:nvGrpSpPr>
          <p:grpSpPr>
            <a:xfrm>
              <a:off x="5008128" y="3382844"/>
              <a:ext cx="25459" cy="25516"/>
              <a:chOff x="5008128" y="3382844"/>
              <a:chExt cx="25459" cy="25516"/>
            </a:xfrm>
          </p:grpSpPr>
          <p:sp>
            <p:nvSpPr>
              <p:cNvPr id="933" name="Freeform 932">
                <a:extLst>
                  <a:ext uri="{FF2B5EF4-FFF2-40B4-BE49-F238E27FC236}">
                    <a16:creationId xmlns:a16="http://schemas.microsoft.com/office/drawing/2014/main" id="{E060F982-A7D7-48B4-4365-8A7673F17E45}"/>
                  </a:ext>
                </a:extLst>
              </p:cNvPr>
              <p:cNvSpPr/>
              <p:nvPr/>
            </p:nvSpPr>
            <p:spPr>
              <a:xfrm>
                <a:off x="5020880"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34" name="Freeform 933">
                <a:extLst>
                  <a:ext uri="{FF2B5EF4-FFF2-40B4-BE49-F238E27FC236}">
                    <a16:creationId xmlns:a16="http://schemas.microsoft.com/office/drawing/2014/main" id="{E4EF58D8-8A4B-57A4-8448-0F7BC406347C}"/>
                  </a:ext>
                </a:extLst>
              </p:cNvPr>
              <p:cNvSpPr/>
              <p:nvPr/>
            </p:nvSpPr>
            <p:spPr>
              <a:xfrm>
                <a:off x="5008128" y="339560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35" name="Graphic 270">
              <a:extLst>
                <a:ext uri="{FF2B5EF4-FFF2-40B4-BE49-F238E27FC236}">
                  <a16:creationId xmlns:a16="http://schemas.microsoft.com/office/drawing/2014/main" id="{58F0DE95-74BB-F7A4-B82F-3A7B8CA7C417}"/>
                </a:ext>
              </a:extLst>
            </p:cNvPr>
            <p:cNvGrpSpPr/>
            <p:nvPr/>
          </p:nvGrpSpPr>
          <p:grpSpPr>
            <a:xfrm>
              <a:off x="5033588" y="3382844"/>
              <a:ext cx="25459" cy="25516"/>
              <a:chOff x="5033588" y="3382844"/>
              <a:chExt cx="25459" cy="25516"/>
            </a:xfrm>
          </p:grpSpPr>
          <p:sp>
            <p:nvSpPr>
              <p:cNvPr id="936" name="Freeform 935">
                <a:extLst>
                  <a:ext uri="{FF2B5EF4-FFF2-40B4-BE49-F238E27FC236}">
                    <a16:creationId xmlns:a16="http://schemas.microsoft.com/office/drawing/2014/main" id="{9F9E2C71-DB15-9FFE-773D-33CE43360B88}"/>
                  </a:ext>
                </a:extLst>
              </p:cNvPr>
              <p:cNvSpPr/>
              <p:nvPr/>
            </p:nvSpPr>
            <p:spPr>
              <a:xfrm>
                <a:off x="5046339"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37" name="Freeform 936">
                <a:extLst>
                  <a:ext uri="{FF2B5EF4-FFF2-40B4-BE49-F238E27FC236}">
                    <a16:creationId xmlns:a16="http://schemas.microsoft.com/office/drawing/2014/main" id="{CD160C4A-2ADD-632A-F12F-C064BF5675A9}"/>
                  </a:ext>
                </a:extLst>
              </p:cNvPr>
              <p:cNvSpPr/>
              <p:nvPr/>
            </p:nvSpPr>
            <p:spPr>
              <a:xfrm>
                <a:off x="5033588" y="3395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38" name="Graphic 270">
              <a:extLst>
                <a:ext uri="{FF2B5EF4-FFF2-40B4-BE49-F238E27FC236}">
                  <a16:creationId xmlns:a16="http://schemas.microsoft.com/office/drawing/2014/main" id="{90CAC94A-049F-9626-A8FD-DBAAAC063246}"/>
                </a:ext>
              </a:extLst>
            </p:cNvPr>
            <p:cNvGrpSpPr/>
            <p:nvPr/>
          </p:nvGrpSpPr>
          <p:grpSpPr>
            <a:xfrm>
              <a:off x="5054282" y="3382844"/>
              <a:ext cx="25459" cy="25516"/>
              <a:chOff x="5054282" y="3382844"/>
              <a:chExt cx="25459" cy="25516"/>
            </a:xfrm>
          </p:grpSpPr>
          <p:sp>
            <p:nvSpPr>
              <p:cNvPr id="939" name="Freeform 938">
                <a:extLst>
                  <a:ext uri="{FF2B5EF4-FFF2-40B4-BE49-F238E27FC236}">
                    <a16:creationId xmlns:a16="http://schemas.microsoft.com/office/drawing/2014/main" id="{E429EBB2-A683-089D-8C84-154527D01D9D}"/>
                  </a:ext>
                </a:extLst>
              </p:cNvPr>
              <p:cNvSpPr/>
              <p:nvPr/>
            </p:nvSpPr>
            <p:spPr>
              <a:xfrm>
                <a:off x="5067033"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40" name="Freeform 939">
                <a:extLst>
                  <a:ext uri="{FF2B5EF4-FFF2-40B4-BE49-F238E27FC236}">
                    <a16:creationId xmlns:a16="http://schemas.microsoft.com/office/drawing/2014/main" id="{EA235EFF-3C9E-A26C-8B4C-D6434ABA030F}"/>
                  </a:ext>
                </a:extLst>
              </p:cNvPr>
              <p:cNvSpPr/>
              <p:nvPr/>
            </p:nvSpPr>
            <p:spPr>
              <a:xfrm>
                <a:off x="5054282" y="339560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41" name="Graphic 270">
              <a:extLst>
                <a:ext uri="{FF2B5EF4-FFF2-40B4-BE49-F238E27FC236}">
                  <a16:creationId xmlns:a16="http://schemas.microsoft.com/office/drawing/2014/main" id="{639BDC19-A386-1FD1-AA7E-5EF4D46A569A}"/>
                </a:ext>
              </a:extLst>
            </p:cNvPr>
            <p:cNvGrpSpPr/>
            <p:nvPr/>
          </p:nvGrpSpPr>
          <p:grpSpPr>
            <a:xfrm>
              <a:off x="5059797" y="3382844"/>
              <a:ext cx="25415" cy="25516"/>
              <a:chOff x="5059797" y="3382844"/>
              <a:chExt cx="25415" cy="25516"/>
            </a:xfrm>
          </p:grpSpPr>
          <p:sp>
            <p:nvSpPr>
              <p:cNvPr id="942" name="Freeform 941">
                <a:extLst>
                  <a:ext uri="{FF2B5EF4-FFF2-40B4-BE49-F238E27FC236}">
                    <a16:creationId xmlns:a16="http://schemas.microsoft.com/office/drawing/2014/main" id="{44324B3F-8225-6D31-F338-2984C663CCA7}"/>
                  </a:ext>
                </a:extLst>
              </p:cNvPr>
              <p:cNvSpPr/>
              <p:nvPr/>
            </p:nvSpPr>
            <p:spPr>
              <a:xfrm>
                <a:off x="5072549"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43" name="Freeform 942">
                <a:extLst>
                  <a:ext uri="{FF2B5EF4-FFF2-40B4-BE49-F238E27FC236}">
                    <a16:creationId xmlns:a16="http://schemas.microsoft.com/office/drawing/2014/main" id="{49C2F91F-401F-909C-BCFC-4CA12717C635}"/>
                  </a:ext>
                </a:extLst>
              </p:cNvPr>
              <p:cNvSpPr/>
              <p:nvPr/>
            </p:nvSpPr>
            <p:spPr>
              <a:xfrm>
                <a:off x="5059797" y="3395602"/>
                <a:ext cx="25415" cy="4414"/>
              </a:xfrm>
              <a:custGeom>
                <a:avLst/>
                <a:gdLst>
                  <a:gd name="connsiteX0" fmla="*/ 25415 w 25415"/>
                  <a:gd name="connsiteY0" fmla="*/ 0 h 4414"/>
                  <a:gd name="connsiteX1" fmla="*/ 0 w 25415"/>
                  <a:gd name="connsiteY1" fmla="*/ 0 h 4414"/>
                </a:gdLst>
                <a:ahLst/>
                <a:cxnLst>
                  <a:cxn ang="0">
                    <a:pos x="connsiteX0" y="connsiteY0"/>
                  </a:cxn>
                  <a:cxn ang="0">
                    <a:pos x="connsiteX1" y="connsiteY1"/>
                  </a:cxn>
                </a:cxnLst>
                <a:rect l="l" t="t" r="r" b="b"/>
                <a:pathLst>
                  <a:path w="25415" h="4414">
                    <a:moveTo>
                      <a:pt x="25415"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44" name="Graphic 270">
              <a:extLst>
                <a:ext uri="{FF2B5EF4-FFF2-40B4-BE49-F238E27FC236}">
                  <a16:creationId xmlns:a16="http://schemas.microsoft.com/office/drawing/2014/main" id="{B22108C2-3E44-BFD3-E852-F43B61CD5AFD}"/>
                </a:ext>
              </a:extLst>
            </p:cNvPr>
            <p:cNvGrpSpPr/>
            <p:nvPr/>
          </p:nvGrpSpPr>
          <p:grpSpPr>
            <a:xfrm>
              <a:off x="5074755" y="3382844"/>
              <a:ext cx="25459" cy="25516"/>
              <a:chOff x="5074755" y="3382844"/>
              <a:chExt cx="25459" cy="25516"/>
            </a:xfrm>
          </p:grpSpPr>
          <p:sp>
            <p:nvSpPr>
              <p:cNvPr id="945" name="Freeform 944">
                <a:extLst>
                  <a:ext uri="{FF2B5EF4-FFF2-40B4-BE49-F238E27FC236}">
                    <a16:creationId xmlns:a16="http://schemas.microsoft.com/office/drawing/2014/main" id="{6A3A34BE-C5CF-2AD6-6C90-1680B91AD667}"/>
                  </a:ext>
                </a:extLst>
              </p:cNvPr>
              <p:cNvSpPr/>
              <p:nvPr/>
            </p:nvSpPr>
            <p:spPr>
              <a:xfrm>
                <a:off x="5087507"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46" name="Freeform 945">
                <a:extLst>
                  <a:ext uri="{FF2B5EF4-FFF2-40B4-BE49-F238E27FC236}">
                    <a16:creationId xmlns:a16="http://schemas.microsoft.com/office/drawing/2014/main" id="{E5C029F7-58FC-C359-39C1-B7276E7F67B8}"/>
                  </a:ext>
                </a:extLst>
              </p:cNvPr>
              <p:cNvSpPr/>
              <p:nvPr/>
            </p:nvSpPr>
            <p:spPr>
              <a:xfrm>
                <a:off x="5074755" y="339560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47" name="Graphic 270">
              <a:extLst>
                <a:ext uri="{FF2B5EF4-FFF2-40B4-BE49-F238E27FC236}">
                  <a16:creationId xmlns:a16="http://schemas.microsoft.com/office/drawing/2014/main" id="{5DE7A4B6-4277-D9CD-ACCE-B6A4919F891A}"/>
                </a:ext>
              </a:extLst>
            </p:cNvPr>
            <p:cNvGrpSpPr/>
            <p:nvPr/>
          </p:nvGrpSpPr>
          <p:grpSpPr>
            <a:xfrm>
              <a:off x="5100082" y="3382844"/>
              <a:ext cx="25459" cy="25516"/>
              <a:chOff x="5100082" y="3382844"/>
              <a:chExt cx="25459" cy="25516"/>
            </a:xfrm>
          </p:grpSpPr>
          <p:sp>
            <p:nvSpPr>
              <p:cNvPr id="948" name="Freeform 947">
                <a:extLst>
                  <a:ext uri="{FF2B5EF4-FFF2-40B4-BE49-F238E27FC236}">
                    <a16:creationId xmlns:a16="http://schemas.microsoft.com/office/drawing/2014/main" id="{650C8DE3-8DA8-353E-DB22-204363DD4FA2}"/>
                  </a:ext>
                </a:extLst>
              </p:cNvPr>
              <p:cNvSpPr/>
              <p:nvPr/>
            </p:nvSpPr>
            <p:spPr>
              <a:xfrm>
                <a:off x="5112834"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49" name="Freeform 948">
                <a:extLst>
                  <a:ext uri="{FF2B5EF4-FFF2-40B4-BE49-F238E27FC236}">
                    <a16:creationId xmlns:a16="http://schemas.microsoft.com/office/drawing/2014/main" id="{404C1570-EB62-20DA-A5AA-80D8C555BD7E}"/>
                  </a:ext>
                </a:extLst>
              </p:cNvPr>
              <p:cNvSpPr/>
              <p:nvPr/>
            </p:nvSpPr>
            <p:spPr>
              <a:xfrm>
                <a:off x="5100082" y="339560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50" name="Graphic 270">
              <a:extLst>
                <a:ext uri="{FF2B5EF4-FFF2-40B4-BE49-F238E27FC236}">
                  <a16:creationId xmlns:a16="http://schemas.microsoft.com/office/drawing/2014/main" id="{9E167333-5877-6D0F-4CE3-CD4976F2B63A}"/>
                </a:ext>
              </a:extLst>
            </p:cNvPr>
            <p:cNvGrpSpPr/>
            <p:nvPr/>
          </p:nvGrpSpPr>
          <p:grpSpPr>
            <a:xfrm>
              <a:off x="5118791" y="3382844"/>
              <a:ext cx="25459" cy="25516"/>
              <a:chOff x="5118791" y="3382844"/>
              <a:chExt cx="25459" cy="25516"/>
            </a:xfrm>
          </p:grpSpPr>
          <p:sp>
            <p:nvSpPr>
              <p:cNvPr id="951" name="Freeform 950">
                <a:extLst>
                  <a:ext uri="{FF2B5EF4-FFF2-40B4-BE49-F238E27FC236}">
                    <a16:creationId xmlns:a16="http://schemas.microsoft.com/office/drawing/2014/main" id="{2DEA00C3-1337-4BE6-278B-DB439F128B65}"/>
                  </a:ext>
                </a:extLst>
              </p:cNvPr>
              <p:cNvSpPr/>
              <p:nvPr/>
            </p:nvSpPr>
            <p:spPr>
              <a:xfrm>
                <a:off x="5131542"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52" name="Freeform 951">
                <a:extLst>
                  <a:ext uri="{FF2B5EF4-FFF2-40B4-BE49-F238E27FC236}">
                    <a16:creationId xmlns:a16="http://schemas.microsoft.com/office/drawing/2014/main" id="{F910D496-A4DD-42F7-2DC3-7BCB55A544F3}"/>
                  </a:ext>
                </a:extLst>
              </p:cNvPr>
              <p:cNvSpPr/>
              <p:nvPr/>
            </p:nvSpPr>
            <p:spPr>
              <a:xfrm>
                <a:off x="5118791" y="3395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53" name="Graphic 270">
              <a:extLst>
                <a:ext uri="{FF2B5EF4-FFF2-40B4-BE49-F238E27FC236}">
                  <a16:creationId xmlns:a16="http://schemas.microsoft.com/office/drawing/2014/main" id="{2F1A74C0-E1F0-5F28-3EBC-D0DB29740C3D}"/>
                </a:ext>
              </a:extLst>
            </p:cNvPr>
            <p:cNvGrpSpPr/>
            <p:nvPr/>
          </p:nvGrpSpPr>
          <p:grpSpPr>
            <a:xfrm>
              <a:off x="5131542" y="3382844"/>
              <a:ext cx="25459" cy="25516"/>
              <a:chOff x="5131542" y="3382844"/>
              <a:chExt cx="25459" cy="25516"/>
            </a:xfrm>
          </p:grpSpPr>
          <p:sp>
            <p:nvSpPr>
              <p:cNvPr id="954" name="Freeform 953">
                <a:extLst>
                  <a:ext uri="{FF2B5EF4-FFF2-40B4-BE49-F238E27FC236}">
                    <a16:creationId xmlns:a16="http://schemas.microsoft.com/office/drawing/2014/main" id="{2751A1DB-1891-065A-29E0-2295A2B21D3B}"/>
                  </a:ext>
                </a:extLst>
              </p:cNvPr>
              <p:cNvSpPr/>
              <p:nvPr/>
            </p:nvSpPr>
            <p:spPr>
              <a:xfrm>
                <a:off x="5144294"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55" name="Freeform 954">
                <a:extLst>
                  <a:ext uri="{FF2B5EF4-FFF2-40B4-BE49-F238E27FC236}">
                    <a16:creationId xmlns:a16="http://schemas.microsoft.com/office/drawing/2014/main" id="{B1DA3CC6-2EFE-47E9-39F6-08FE987F9E9E}"/>
                  </a:ext>
                </a:extLst>
              </p:cNvPr>
              <p:cNvSpPr/>
              <p:nvPr/>
            </p:nvSpPr>
            <p:spPr>
              <a:xfrm>
                <a:off x="5131542" y="339560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56" name="Graphic 270">
              <a:extLst>
                <a:ext uri="{FF2B5EF4-FFF2-40B4-BE49-F238E27FC236}">
                  <a16:creationId xmlns:a16="http://schemas.microsoft.com/office/drawing/2014/main" id="{16F083A7-9CD7-BE1C-188B-33B215006752}"/>
                </a:ext>
              </a:extLst>
            </p:cNvPr>
            <p:cNvGrpSpPr/>
            <p:nvPr/>
          </p:nvGrpSpPr>
          <p:grpSpPr>
            <a:xfrm>
              <a:off x="5144250" y="3382844"/>
              <a:ext cx="25459" cy="25516"/>
              <a:chOff x="5144250" y="3382844"/>
              <a:chExt cx="25459" cy="25516"/>
            </a:xfrm>
          </p:grpSpPr>
          <p:sp>
            <p:nvSpPr>
              <p:cNvPr id="957" name="Freeform 956">
                <a:extLst>
                  <a:ext uri="{FF2B5EF4-FFF2-40B4-BE49-F238E27FC236}">
                    <a16:creationId xmlns:a16="http://schemas.microsoft.com/office/drawing/2014/main" id="{852841B2-BCEA-ACA7-F703-5E260141C723}"/>
                  </a:ext>
                </a:extLst>
              </p:cNvPr>
              <p:cNvSpPr/>
              <p:nvPr/>
            </p:nvSpPr>
            <p:spPr>
              <a:xfrm>
                <a:off x="5157002"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58" name="Freeform 957">
                <a:extLst>
                  <a:ext uri="{FF2B5EF4-FFF2-40B4-BE49-F238E27FC236}">
                    <a16:creationId xmlns:a16="http://schemas.microsoft.com/office/drawing/2014/main" id="{A287CE6E-4810-E40A-F52B-CF05D709B567}"/>
                  </a:ext>
                </a:extLst>
              </p:cNvPr>
              <p:cNvSpPr/>
              <p:nvPr/>
            </p:nvSpPr>
            <p:spPr>
              <a:xfrm>
                <a:off x="5144250" y="339560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59" name="Graphic 270">
              <a:extLst>
                <a:ext uri="{FF2B5EF4-FFF2-40B4-BE49-F238E27FC236}">
                  <a16:creationId xmlns:a16="http://schemas.microsoft.com/office/drawing/2014/main" id="{1550DEB9-708E-8339-62A1-713A46339C95}"/>
                </a:ext>
              </a:extLst>
            </p:cNvPr>
            <p:cNvGrpSpPr/>
            <p:nvPr/>
          </p:nvGrpSpPr>
          <p:grpSpPr>
            <a:xfrm>
              <a:off x="5163973" y="3382844"/>
              <a:ext cx="25459" cy="25516"/>
              <a:chOff x="5163973" y="3382844"/>
              <a:chExt cx="25459" cy="25516"/>
            </a:xfrm>
          </p:grpSpPr>
          <p:sp>
            <p:nvSpPr>
              <p:cNvPr id="960" name="Freeform 959">
                <a:extLst>
                  <a:ext uri="{FF2B5EF4-FFF2-40B4-BE49-F238E27FC236}">
                    <a16:creationId xmlns:a16="http://schemas.microsoft.com/office/drawing/2014/main" id="{C92CF5BA-00ED-6250-4A00-B0C8A45ACCDB}"/>
                  </a:ext>
                </a:extLst>
              </p:cNvPr>
              <p:cNvSpPr/>
              <p:nvPr/>
            </p:nvSpPr>
            <p:spPr>
              <a:xfrm>
                <a:off x="5176725"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61" name="Freeform 960">
                <a:extLst>
                  <a:ext uri="{FF2B5EF4-FFF2-40B4-BE49-F238E27FC236}">
                    <a16:creationId xmlns:a16="http://schemas.microsoft.com/office/drawing/2014/main" id="{CCEF7644-994B-BD6D-1FD4-61717D88F9E9}"/>
                  </a:ext>
                </a:extLst>
              </p:cNvPr>
              <p:cNvSpPr/>
              <p:nvPr/>
            </p:nvSpPr>
            <p:spPr>
              <a:xfrm>
                <a:off x="5163973" y="3395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62" name="Graphic 270">
              <a:extLst>
                <a:ext uri="{FF2B5EF4-FFF2-40B4-BE49-F238E27FC236}">
                  <a16:creationId xmlns:a16="http://schemas.microsoft.com/office/drawing/2014/main" id="{23174B84-6A13-B78E-259D-383E52D6495E}"/>
                </a:ext>
              </a:extLst>
            </p:cNvPr>
            <p:cNvGrpSpPr/>
            <p:nvPr/>
          </p:nvGrpSpPr>
          <p:grpSpPr>
            <a:xfrm>
              <a:off x="5180696" y="3382844"/>
              <a:ext cx="25459" cy="25516"/>
              <a:chOff x="5180696" y="3382844"/>
              <a:chExt cx="25459" cy="25516"/>
            </a:xfrm>
          </p:grpSpPr>
          <p:sp>
            <p:nvSpPr>
              <p:cNvPr id="963" name="Freeform 962">
                <a:extLst>
                  <a:ext uri="{FF2B5EF4-FFF2-40B4-BE49-F238E27FC236}">
                    <a16:creationId xmlns:a16="http://schemas.microsoft.com/office/drawing/2014/main" id="{E324E8F6-DC54-77B6-B918-060487158169}"/>
                  </a:ext>
                </a:extLst>
              </p:cNvPr>
              <p:cNvSpPr/>
              <p:nvPr/>
            </p:nvSpPr>
            <p:spPr>
              <a:xfrm>
                <a:off x="5193448"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64" name="Freeform 963">
                <a:extLst>
                  <a:ext uri="{FF2B5EF4-FFF2-40B4-BE49-F238E27FC236}">
                    <a16:creationId xmlns:a16="http://schemas.microsoft.com/office/drawing/2014/main" id="{CF146D3C-5361-E726-6CE6-BC9870ABA883}"/>
                  </a:ext>
                </a:extLst>
              </p:cNvPr>
              <p:cNvSpPr/>
              <p:nvPr/>
            </p:nvSpPr>
            <p:spPr>
              <a:xfrm>
                <a:off x="5180696" y="339560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65" name="Graphic 270">
              <a:extLst>
                <a:ext uri="{FF2B5EF4-FFF2-40B4-BE49-F238E27FC236}">
                  <a16:creationId xmlns:a16="http://schemas.microsoft.com/office/drawing/2014/main" id="{F759F6EE-6DEA-2764-64A8-1B45AEEB185A}"/>
                </a:ext>
              </a:extLst>
            </p:cNvPr>
            <p:cNvGrpSpPr/>
            <p:nvPr/>
          </p:nvGrpSpPr>
          <p:grpSpPr>
            <a:xfrm>
              <a:off x="5206156" y="3382844"/>
              <a:ext cx="25459" cy="25516"/>
              <a:chOff x="5206156" y="3382844"/>
              <a:chExt cx="25459" cy="25516"/>
            </a:xfrm>
          </p:grpSpPr>
          <p:sp>
            <p:nvSpPr>
              <p:cNvPr id="966" name="Freeform 965">
                <a:extLst>
                  <a:ext uri="{FF2B5EF4-FFF2-40B4-BE49-F238E27FC236}">
                    <a16:creationId xmlns:a16="http://schemas.microsoft.com/office/drawing/2014/main" id="{6B37FF74-9183-2BCD-F259-BD6A346159AC}"/>
                  </a:ext>
                </a:extLst>
              </p:cNvPr>
              <p:cNvSpPr/>
              <p:nvPr/>
            </p:nvSpPr>
            <p:spPr>
              <a:xfrm>
                <a:off x="5218908"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67" name="Freeform 966">
                <a:extLst>
                  <a:ext uri="{FF2B5EF4-FFF2-40B4-BE49-F238E27FC236}">
                    <a16:creationId xmlns:a16="http://schemas.microsoft.com/office/drawing/2014/main" id="{FE1E37AC-34C4-5DFA-2CB0-5972C1478A08}"/>
                  </a:ext>
                </a:extLst>
              </p:cNvPr>
              <p:cNvSpPr/>
              <p:nvPr/>
            </p:nvSpPr>
            <p:spPr>
              <a:xfrm>
                <a:off x="5206156" y="3395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68" name="Graphic 270">
              <a:extLst>
                <a:ext uri="{FF2B5EF4-FFF2-40B4-BE49-F238E27FC236}">
                  <a16:creationId xmlns:a16="http://schemas.microsoft.com/office/drawing/2014/main" id="{6346236D-16F8-9968-26A3-8403B4EDCE10}"/>
                </a:ext>
              </a:extLst>
            </p:cNvPr>
            <p:cNvGrpSpPr/>
            <p:nvPr/>
          </p:nvGrpSpPr>
          <p:grpSpPr>
            <a:xfrm>
              <a:off x="5218863" y="3382844"/>
              <a:ext cx="25459" cy="25516"/>
              <a:chOff x="5218863" y="3382844"/>
              <a:chExt cx="25459" cy="25516"/>
            </a:xfrm>
          </p:grpSpPr>
          <p:sp>
            <p:nvSpPr>
              <p:cNvPr id="969" name="Freeform 968">
                <a:extLst>
                  <a:ext uri="{FF2B5EF4-FFF2-40B4-BE49-F238E27FC236}">
                    <a16:creationId xmlns:a16="http://schemas.microsoft.com/office/drawing/2014/main" id="{E754B209-ABBC-E6FC-5344-8584964D1195}"/>
                  </a:ext>
                </a:extLst>
              </p:cNvPr>
              <p:cNvSpPr/>
              <p:nvPr/>
            </p:nvSpPr>
            <p:spPr>
              <a:xfrm>
                <a:off x="5231615"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70" name="Freeform 969">
                <a:extLst>
                  <a:ext uri="{FF2B5EF4-FFF2-40B4-BE49-F238E27FC236}">
                    <a16:creationId xmlns:a16="http://schemas.microsoft.com/office/drawing/2014/main" id="{655B8BDD-3A06-E2FA-BD56-94A9AFE2C000}"/>
                  </a:ext>
                </a:extLst>
              </p:cNvPr>
              <p:cNvSpPr/>
              <p:nvPr/>
            </p:nvSpPr>
            <p:spPr>
              <a:xfrm>
                <a:off x="5218863" y="3395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71" name="Graphic 270">
              <a:extLst>
                <a:ext uri="{FF2B5EF4-FFF2-40B4-BE49-F238E27FC236}">
                  <a16:creationId xmlns:a16="http://schemas.microsoft.com/office/drawing/2014/main" id="{FA03A42C-09CD-86B1-61C4-9CFB7F353860}"/>
                </a:ext>
              </a:extLst>
            </p:cNvPr>
            <p:cNvGrpSpPr/>
            <p:nvPr/>
          </p:nvGrpSpPr>
          <p:grpSpPr>
            <a:xfrm>
              <a:off x="5231615" y="3382844"/>
              <a:ext cx="25459" cy="25516"/>
              <a:chOff x="5231615" y="3382844"/>
              <a:chExt cx="25459" cy="25516"/>
            </a:xfrm>
          </p:grpSpPr>
          <p:sp>
            <p:nvSpPr>
              <p:cNvPr id="972" name="Freeform 971">
                <a:extLst>
                  <a:ext uri="{FF2B5EF4-FFF2-40B4-BE49-F238E27FC236}">
                    <a16:creationId xmlns:a16="http://schemas.microsoft.com/office/drawing/2014/main" id="{F7311933-ABE0-FEA2-CA81-28D17F11FE15}"/>
                  </a:ext>
                </a:extLst>
              </p:cNvPr>
              <p:cNvSpPr/>
              <p:nvPr/>
            </p:nvSpPr>
            <p:spPr>
              <a:xfrm>
                <a:off x="5244367"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73" name="Freeform 972">
                <a:extLst>
                  <a:ext uri="{FF2B5EF4-FFF2-40B4-BE49-F238E27FC236}">
                    <a16:creationId xmlns:a16="http://schemas.microsoft.com/office/drawing/2014/main" id="{5C4537E6-5217-B013-A6C9-7380AAD932FE}"/>
                  </a:ext>
                </a:extLst>
              </p:cNvPr>
              <p:cNvSpPr/>
              <p:nvPr/>
            </p:nvSpPr>
            <p:spPr>
              <a:xfrm>
                <a:off x="5231615" y="3395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74" name="Graphic 270">
              <a:extLst>
                <a:ext uri="{FF2B5EF4-FFF2-40B4-BE49-F238E27FC236}">
                  <a16:creationId xmlns:a16="http://schemas.microsoft.com/office/drawing/2014/main" id="{5719D697-8CAD-B324-C7CC-C2D74302B3DE}"/>
                </a:ext>
              </a:extLst>
            </p:cNvPr>
            <p:cNvGrpSpPr/>
            <p:nvPr/>
          </p:nvGrpSpPr>
          <p:grpSpPr>
            <a:xfrm>
              <a:off x="5244323" y="3382844"/>
              <a:ext cx="25459" cy="25516"/>
              <a:chOff x="5244323" y="3382844"/>
              <a:chExt cx="25459" cy="25516"/>
            </a:xfrm>
          </p:grpSpPr>
          <p:sp>
            <p:nvSpPr>
              <p:cNvPr id="975" name="Freeform 974">
                <a:extLst>
                  <a:ext uri="{FF2B5EF4-FFF2-40B4-BE49-F238E27FC236}">
                    <a16:creationId xmlns:a16="http://schemas.microsoft.com/office/drawing/2014/main" id="{50F3906E-5439-9FB5-705F-8CEB8DB2D6B6}"/>
                  </a:ext>
                </a:extLst>
              </p:cNvPr>
              <p:cNvSpPr/>
              <p:nvPr/>
            </p:nvSpPr>
            <p:spPr>
              <a:xfrm>
                <a:off x="5257075"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76" name="Freeform 975">
                <a:extLst>
                  <a:ext uri="{FF2B5EF4-FFF2-40B4-BE49-F238E27FC236}">
                    <a16:creationId xmlns:a16="http://schemas.microsoft.com/office/drawing/2014/main" id="{80879C66-BFCA-2CA9-7AC0-95940310C97C}"/>
                  </a:ext>
                </a:extLst>
              </p:cNvPr>
              <p:cNvSpPr/>
              <p:nvPr/>
            </p:nvSpPr>
            <p:spPr>
              <a:xfrm>
                <a:off x="5244323" y="3395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77" name="Graphic 270">
              <a:extLst>
                <a:ext uri="{FF2B5EF4-FFF2-40B4-BE49-F238E27FC236}">
                  <a16:creationId xmlns:a16="http://schemas.microsoft.com/office/drawing/2014/main" id="{01F930E5-070F-C145-CB2C-A5926AD3D2E1}"/>
                </a:ext>
              </a:extLst>
            </p:cNvPr>
            <p:cNvGrpSpPr/>
            <p:nvPr/>
          </p:nvGrpSpPr>
          <p:grpSpPr>
            <a:xfrm>
              <a:off x="5257075" y="3382844"/>
              <a:ext cx="25459" cy="25516"/>
              <a:chOff x="5257075" y="3382844"/>
              <a:chExt cx="25459" cy="25516"/>
            </a:xfrm>
          </p:grpSpPr>
          <p:sp>
            <p:nvSpPr>
              <p:cNvPr id="978" name="Freeform 977">
                <a:extLst>
                  <a:ext uri="{FF2B5EF4-FFF2-40B4-BE49-F238E27FC236}">
                    <a16:creationId xmlns:a16="http://schemas.microsoft.com/office/drawing/2014/main" id="{93300A46-F747-FF10-8726-8C2AFE76AACB}"/>
                  </a:ext>
                </a:extLst>
              </p:cNvPr>
              <p:cNvSpPr/>
              <p:nvPr/>
            </p:nvSpPr>
            <p:spPr>
              <a:xfrm>
                <a:off x="5269826"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79" name="Freeform 978">
                <a:extLst>
                  <a:ext uri="{FF2B5EF4-FFF2-40B4-BE49-F238E27FC236}">
                    <a16:creationId xmlns:a16="http://schemas.microsoft.com/office/drawing/2014/main" id="{0C04BF66-EB26-028B-8236-D106CCCCE9D2}"/>
                  </a:ext>
                </a:extLst>
              </p:cNvPr>
              <p:cNvSpPr/>
              <p:nvPr/>
            </p:nvSpPr>
            <p:spPr>
              <a:xfrm>
                <a:off x="5257075" y="3395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80" name="Graphic 270">
              <a:extLst>
                <a:ext uri="{FF2B5EF4-FFF2-40B4-BE49-F238E27FC236}">
                  <a16:creationId xmlns:a16="http://schemas.microsoft.com/office/drawing/2014/main" id="{DD3B7B0D-7166-233C-F686-88557B7C4D6B}"/>
                </a:ext>
              </a:extLst>
            </p:cNvPr>
            <p:cNvGrpSpPr/>
            <p:nvPr/>
          </p:nvGrpSpPr>
          <p:grpSpPr>
            <a:xfrm>
              <a:off x="5272165" y="3382844"/>
              <a:ext cx="25459" cy="25516"/>
              <a:chOff x="5272165" y="3382844"/>
              <a:chExt cx="25459" cy="25516"/>
            </a:xfrm>
          </p:grpSpPr>
          <p:sp>
            <p:nvSpPr>
              <p:cNvPr id="981" name="Freeform 980">
                <a:extLst>
                  <a:ext uri="{FF2B5EF4-FFF2-40B4-BE49-F238E27FC236}">
                    <a16:creationId xmlns:a16="http://schemas.microsoft.com/office/drawing/2014/main" id="{2164D3A4-EFE3-1759-A922-622F55ECC89C}"/>
                  </a:ext>
                </a:extLst>
              </p:cNvPr>
              <p:cNvSpPr/>
              <p:nvPr/>
            </p:nvSpPr>
            <p:spPr>
              <a:xfrm>
                <a:off x="5284917"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82" name="Freeform 981">
                <a:extLst>
                  <a:ext uri="{FF2B5EF4-FFF2-40B4-BE49-F238E27FC236}">
                    <a16:creationId xmlns:a16="http://schemas.microsoft.com/office/drawing/2014/main" id="{EA5AB356-8D6D-D97D-CBC0-032FB3572034}"/>
                  </a:ext>
                </a:extLst>
              </p:cNvPr>
              <p:cNvSpPr/>
              <p:nvPr/>
            </p:nvSpPr>
            <p:spPr>
              <a:xfrm>
                <a:off x="5272165" y="339560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83" name="Graphic 270">
              <a:extLst>
                <a:ext uri="{FF2B5EF4-FFF2-40B4-BE49-F238E27FC236}">
                  <a16:creationId xmlns:a16="http://schemas.microsoft.com/office/drawing/2014/main" id="{F5155CC2-22E4-2B0B-4ADD-0BFA99FBAE7B}"/>
                </a:ext>
              </a:extLst>
            </p:cNvPr>
            <p:cNvGrpSpPr/>
            <p:nvPr/>
          </p:nvGrpSpPr>
          <p:grpSpPr>
            <a:xfrm>
              <a:off x="5291579" y="3382844"/>
              <a:ext cx="25459" cy="25516"/>
              <a:chOff x="5291579" y="3382844"/>
              <a:chExt cx="25459" cy="25516"/>
            </a:xfrm>
          </p:grpSpPr>
          <p:sp>
            <p:nvSpPr>
              <p:cNvPr id="984" name="Freeform 983">
                <a:extLst>
                  <a:ext uri="{FF2B5EF4-FFF2-40B4-BE49-F238E27FC236}">
                    <a16:creationId xmlns:a16="http://schemas.microsoft.com/office/drawing/2014/main" id="{40A2423F-B6A2-946B-BEE9-2DA7BF988C99}"/>
                  </a:ext>
                </a:extLst>
              </p:cNvPr>
              <p:cNvSpPr/>
              <p:nvPr/>
            </p:nvSpPr>
            <p:spPr>
              <a:xfrm>
                <a:off x="5304331"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85" name="Freeform 984">
                <a:extLst>
                  <a:ext uri="{FF2B5EF4-FFF2-40B4-BE49-F238E27FC236}">
                    <a16:creationId xmlns:a16="http://schemas.microsoft.com/office/drawing/2014/main" id="{D010A7F3-EFE6-6F45-919E-9C5F0A40C7E3}"/>
                  </a:ext>
                </a:extLst>
              </p:cNvPr>
              <p:cNvSpPr/>
              <p:nvPr/>
            </p:nvSpPr>
            <p:spPr>
              <a:xfrm>
                <a:off x="5291579" y="339560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86" name="Graphic 270">
              <a:extLst>
                <a:ext uri="{FF2B5EF4-FFF2-40B4-BE49-F238E27FC236}">
                  <a16:creationId xmlns:a16="http://schemas.microsoft.com/office/drawing/2014/main" id="{CC37AC20-F716-972F-264F-3AEFC0E8BCC8}"/>
                </a:ext>
              </a:extLst>
            </p:cNvPr>
            <p:cNvGrpSpPr/>
            <p:nvPr/>
          </p:nvGrpSpPr>
          <p:grpSpPr>
            <a:xfrm>
              <a:off x="5310376" y="3382844"/>
              <a:ext cx="25459" cy="25516"/>
              <a:chOff x="5310376" y="3382844"/>
              <a:chExt cx="25459" cy="25516"/>
            </a:xfrm>
          </p:grpSpPr>
          <p:sp>
            <p:nvSpPr>
              <p:cNvPr id="987" name="Freeform 986">
                <a:extLst>
                  <a:ext uri="{FF2B5EF4-FFF2-40B4-BE49-F238E27FC236}">
                    <a16:creationId xmlns:a16="http://schemas.microsoft.com/office/drawing/2014/main" id="{AC330B15-F7F1-C26F-21E2-F5EB8348F9B9}"/>
                  </a:ext>
                </a:extLst>
              </p:cNvPr>
              <p:cNvSpPr/>
              <p:nvPr/>
            </p:nvSpPr>
            <p:spPr>
              <a:xfrm>
                <a:off x="5323128"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88" name="Freeform 987">
                <a:extLst>
                  <a:ext uri="{FF2B5EF4-FFF2-40B4-BE49-F238E27FC236}">
                    <a16:creationId xmlns:a16="http://schemas.microsoft.com/office/drawing/2014/main" id="{296D649A-B4C4-DE8A-704C-10A0D1CD2DEC}"/>
                  </a:ext>
                </a:extLst>
              </p:cNvPr>
              <p:cNvSpPr/>
              <p:nvPr/>
            </p:nvSpPr>
            <p:spPr>
              <a:xfrm>
                <a:off x="5310376" y="339560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89" name="Graphic 270">
              <a:extLst>
                <a:ext uri="{FF2B5EF4-FFF2-40B4-BE49-F238E27FC236}">
                  <a16:creationId xmlns:a16="http://schemas.microsoft.com/office/drawing/2014/main" id="{1ED8E88D-2A68-5C6F-5F25-32BF3A6A16E5}"/>
                </a:ext>
              </a:extLst>
            </p:cNvPr>
            <p:cNvGrpSpPr/>
            <p:nvPr/>
          </p:nvGrpSpPr>
          <p:grpSpPr>
            <a:xfrm>
              <a:off x="5323084" y="3382844"/>
              <a:ext cx="25459" cy="25516"/>
              <a:chOff x="5323084" y="3382844"/>
              <a:chExt cx="25459" cy="25516"/>
            </a:xfrm>
          </p:grpSpPr>
          <p:sp>
            <p:nvSpPr>
              <p:cNvPr id="990" name="Freeform 989">
                <a:extLst>
                  <a:ext uri="{FF2B5EF4-FFF2-40B4-BE49-F238E27FC236}">
                    <a16:creationId xmlns:a16="http://schemas.microsoft.com/office/drawing/2014/main" id="{A2FDD0D5-7360-E926-DE8D-A4B490ED0A11}"/>
                  </a:ext>
                </a:extLst>
              </p:cNvPr>
              <p:cNvSpPr/>
              <p:nvPr/>
            </p:nvSpPr>
            <p:spPr>
              <a:xfrm>
                <a:off x="5335836"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91" name="Freeform 990">
                <a:extLst>
                  <a:ext uri="{FF2B5EF4-FFF2-40B4-BE49-F238E27FC236}">
                    <a16:creationId xmlns:a16="http://schemas.microsoft.com/office/drawing/2014/main" id="{C2E52EC1-1CAD-7F06-448A-1FF33A51FABE}"/>
                  </a:ext>
                </a:extLst>
              </p:cNvPr>
              <p:cNvSpPr/>
              <p:nvPr/>
            </p:nvSpPr>
            <p:spPr>
              <a:xfrm>
                <a:off x="5323084" y="3395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92" name="Graphic 270">
              <a:extLst>
                <a:ext uri="{FF2B5EF4-FFF2-40B4-BE49-F238E27FC236}">
                  <a16:creationId xmlns:a16="http://schemas.microsoft.com/office/drawing/2014/main" id="{2FE35792-5CAA-EF5E-7C66-2EFD6941E322}"/>
                </a:ext>
              </a:extLst>
            </p:cNvPr>
            <p:cNvGrpSpPr/>
            <p:nvPr/>
          </p:nvGrpSpPr>
          <p:grpSpPr>
            <a:xfrm>
              <a:off x="5393505" y="3382844"/>
              <a:ext cx="25459" cy="25516"/>
              <a:chOff x="5393505" y="3382844"/>
              <a:chExt cx="25459" cy="25516"/>
            </a:xfrm>
          </p:grpSpPr>
          <p:sp>
            <p:nvSpPr>
              <p:cNvPr id="993" name="Freeform 992">
                <a:extLst>
                  <a:ext uri="{FF2B5EF4-FFF2-40B4-BE49-F238E27FC236}">
                    <a16:creationId xmlns:a16="http://schemas.microsoft.com/office/drawing/2014/main" id="{E5449A85-366E-BFAD-2EF8-6594A6C35616}"/>
                  </a:ext>
                </a:extLst>
              </p:cNvPr>
              <p:cNvSpPr/>
              <p:nvPr/>
            </p:nvSpPr>
            <p:spPr>
              <a:xfrm>
                <a:off x="5406257"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94" name="Freeform 993">
                <a:extLst>
                  <a:ext uri="{FF2B5EF4-FFF2-40B4-BE49-F238E27FC236}">
                    <a16:creationId xmlns:a16="http://schemas.microsoft.com/office/drawing/2014/main" id="{D8B62FAC-1B15-A07A-CFF7-38FFAEDB20DF}"/>
                  </a:ext>
                </a:extLst>
              </p:cNvPr>
              <p:cNvSpPr/>
              <p:nvPr/>
            </p:nvSpPr>
            <p:spPr>
              <a:xfrm>
                <a:off x="5393505" y="339560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95" name="Graphic 270">
              <a:extLst>
                <a:ext uri="{FF2B5EF4-FFF2-40B4-BE49-F238E27FC236}">
                  <a16:creationId xmlns:a16="http://schemas.microsoft.com/office/drawing/2014/main" id="{E234B12D-5684-2CC1-88E0-7C349A88C9A9}"/>
                </a:ext>
              </a:extLst>
            </p:cNvPr>
            <p:cNvGrpSpPr/>
            <p:nvPr/>
          </p:nvGrpSpPr>
          <p:grpSpPr>
            <a:xfrm>
              <a:off x="5412435" y="3382844"/>
              <a:ext cx="25459" cy="25516"/>
              <a:chOff x="5412435" y="3382844"/>
              <a:chExt cx="25459" cy="25516"/>
            </a:xfrm>
          </p:grpSpPr>
          <p:sp>
            <p:nvSpPr>
              <p:cNvPr id="996" name="Freeform 995">
                <a:extLst>
                  <a:ext uri="{FF2B5EF4-FFF2-40B4-BE49-F238E27FC236}">
                    <a16:creationId xmlns:a16="http://schemas.microsoft.com/office/drawing/2014/main" id="{66195230-71B6-2460-0562-241BDB8B9C68}"/>
                  </a:ext>
                </a:extLst>
              </p:cNvPr>
              <p:cNvSpPr/>
              <p:nvPr/>
            </p:nvSpPr>
            <p:spPr>
              <a:xfrm>
                <a:off x="5425186"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997" name="Freeform 996">
                <a:extLst>
                  <a:ext uri="{FF2B5EF4-FFF2-40B4-BE49-F238E27FC236}">
                    <a16:creationId xmlns:a16="http://schemas.microsoft.com/office/drawing/2014/main" id="{B9359E79-4F23-2C17-9BD8-A2C76E57849E}"/>
                  </a:ext>
                </a:extLst>
              </p:cNvPr>
              <p:cNvSpPr/>
              <p:nvPr/>
            </p:nvSpPr>
            <p:spPr>
              <a:xfrm>
                <a:off x="5412435" y="3395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98" name="Graphic 270">
              <a:extLst>
                <a:ext uri="{FF2B5EF4-FFF2-40B4-BE49-F238E27FC236}">
                  <a16:creationId xmlns:a16="http://schemas.microsoft.com/office/drawing/2014/main" id="{059C7301-BE4E-9FFE-FE3E-07DF059C3B6D}"/>
                </a:ext>
              </a:extLst>
            </p:cNvPr>
            <p:cNvGrpSpPr/>
            <p:nvPr/>
          </p:nvGrpSpPr>
          <p:grpSpPr>
            <a:xfrm>
              <a:off x="5491593" y="3382844"/>
              <a:ext cx="25459" cy="25516"/>
              <a:chOff x="5491593" y="3382844"/>
              <a:chExt cx="25459" cy="25516"/>
            </a:xfrm>
          </p:grpSpPr>
          <p:sp>
            <p:nvSpPr>
              <p:cNvPr id="999" name="Freeform 998">
                <a:extLst>
                  <a:ext uri="{FF2B5EF4-FFF2-40B4-BE49-F238E27FC236}">
                    <a16:creationId xmlns:a16="http://schemas.microsoft.com/office/drawing/2014/main" id="{6E8B7871-7DFF-A297-B3B0-1C189A6D1596}"/>
                  </a:ext>
                </a:extLst>
              </p:cNvPr>
              <p:cNvSpPr/>
              <p:nvPr/>
            </p:nvSpPr>
            <p:spPr>
              <a:xfrm>
                <a:off x="5504344"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1000" name="Freeform 999">
                <a:extLst>
                  <a:ext uri="{FF2B5EF4-FFF2-40B4-BE49-F238E27FC236}">
                    <a16:creationId xmlns:a16="http://schemas.microsoft.com/office/drawing/2014/main" id="{9EB062D4-6831-16CE-66A2-2143DD0E8886}"/>
                  </a:ext>
                </a:extLst>
              </p:cNvPr>
              <p:cNvSpPr/>
              <p:nvPr/>
            </p:nvSpPr>
            <p:spPr>
              <a:xfrm>
                <a:off x="5491593" y="3395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001" name="Graphic 270">
              <a:extLst>
                <a:ext uri="{FF2B5EF4-FFF2-40B4-BE49-F238E27FC236}">
                  <a16:creationId xmlns:a16="http://schemas.microsoft.com/office/drawing/2014/main" id="{303D3370-5E63-AB20-DFB5-F91598F839C4}"/>
                </a:ext>
              </a:extLst>
            </p:cNvPr>
            <p:cNvGrpSpPr/>
            <p:nvPr/>
          </p:nvGrpSpPr>
          <p:grpSpPr>
            <a:xfrm>
              <a:off x="5587297" y="3382844"/>
              <a:ext cx="25459" cy="25516"/>
              <a:chOff x="5587297" y="3382844"/>
              <a:chExt cx="25459" cy="25516"/>
            </a:xfrm>
          </p:grpSpPr>
          <p:sp>
            <p:nvSpPr>
              <p:cNvPr id="1002" name="Freeform 1001">
                <a:extLst>
                  <a:ext uri="{FF2B5EF4-FFF2-40B4-BE49-F238E27FC236}">
                    <a16:creationId xmlns:a16="http://schemas.microsoft.com/office/drawing/2014/main" id="{ED284557-F1E0-C4C1-560B-D90FD6D46B20}"/>
                  </a:ext>
                </a:extLst>
              </p:cNvPr>
              <p:cNvSpPr/>
              <p:nvPr/>
            </p:nvSpPr>
            <p:spPr>
              <a:xfrm>
                <a:off x="5600049"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1003" name="Freeform 1002">
                <a:extLst>
                  <a:ext uri="{FF2B5EF4-FFF2-40B4-BE49-F238E27FC236}">
                    <a16:creationId xmlns:a16="http://schemas.microsoft.com/office/drawing/2014/main" id="{BEDF1077-8898-C509-E7B8-50886E2A814B}"/>
                  </a:ext>
                </a:extLst>
              </p:cNvPr>
              <p:cNvSpPr/>
              <p:nvPr/>
            </p:nvSpPr>
            <p:spPr>
              <a:xfrm>
                <a:off x="5587297" y="3395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004" name="Graphic 270">
              <a:extLst>
                <a:ext uri="{FF2B5EF4-FFF2-40B4-BE49-F238E27FC236}">
                  <a16:creationId xmlns:a16="http://schemas.microsoft.com/office/drawing/2014/main" id="{74F759EB-A8F0-120A-D778-B906663AA4C9}"/>
                </a:ext>
              </a:extLst>
            </p:cNvPr>
            <p:cNvGrpSpPr/>
            <p:nvPr/>
          </p:nvGrpSpPr>
          <p:grpSpPr>
            <a:xfrm>
              <a:off x="5580811" y="3382844"/>
              <a:ext cx="25459" cy="25516"/>
              <a:chOff x="5580811" y="3382844"/>
              <a:chExt cx="25459" cy="25516"/>
            </a:xfrm>
          </p:grpSpPr>
          <p:sp>
            <p:nvSpPr>
              <p:cNvPr id="1005" name="Freeform 1004">
                <a:extLst>
                  <a:ext uri="{FF2B5EF4-FFF2-40B4-BE49-F238E27FC236}">
                    <a16:creationId xmlns:a16="http://schemas.microsoft.com/office/drawing/2014/main" id="{485579B6-ADCC-5573-8E65-9B4281D383FF}"/>
                  </a:ext>
                </a:extLst>
              </p:cNvPr>
              <p:cNvSpPr/>
              <p:nvPr/>
            </p:nvSpPr>
            <p:spPr>
              <a:xfrm>
                <a:off x="5593563"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1006" name="Freeform 1005">
                <a:extLst>
                  <a:ext uri="{FF2B5EF4-FFF2-40B4-BE49-F238E27FC236}">
                    <a16:creationId xmlns:a16="http://schemas.microsoft.com/office/drawing/2014/main" id="{7B59350F-A364-4D03-978A-98E62C10152B}"/>
                  </a:ext>
                </a:extLst>
              </p:cNvPr>
              <p:cNvSpPr/>
              <p:nvPr/>
            </p:nvSpPr>
            <p:spPr>
              <a:xfrm>
                <a:off x="5580811" y="3395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007" name="Graphic 270">
              <a:extLst>
                <a:ext uri="{FF2B5EF4-FFF2-40B4-BE49-F238E27FC236}">
                  <a16:creationId xmlns:a16="http://schemas.microsoft.com/office/drawing/2014/main" id="{54B2D236-1CF7-87E2-0C14-658D64445A28}"/>
                </a:ext>
              </a:extLst>
            </p:cNvPr>
            <p:cNvGrpSpPr/>
            <p:nvPr/>
          </p:nvGrpSpPr>
          <p:grpSpPr>
            <a:xfrm>
              <a:off x="5457176" y="3382844"/>
              <a:ext cx="25459" cy="25516"/>
              <a:chOff x="5457176" y="3382844"/>
              <a:chExt cx="25459" cy="25516"/>
            </a:xfrm>
          </p:grpSpPr>
          <p:sp>
            <p:nvSpPr>
              <p:cNvPr id="1008" name="Freeform 1007">
                <a:extLst>
                  <a:ext uri="{FF2B5EF4-FFF2-40B4-BE49-F238E27FC236}">
                    <a16:creationId xmlns:a16="http://schemas.microsoft.com/office/drawing/2014/main" id="{4DDC3946-F824-D51D-66D8-EA29E7EBDEB4}"/>
                  </a:ext>
                </a:extLst>
              </p:cNvPr>
              <p:cNvSpPr/>
              <p:nvPr/>
            </p:nvSpPr>
            <p:spPr>
              <a:xfrm>
                <a:off x="5469928"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1009" name="Freeform 1008">
                <a:extLst>
                  <a:ext uri="{FF2B5EF4-FFF2-40B4-BE49-F238E27FC236}">
                    <a16:creationId xmlns:a16="http://schemas.microsoft.com/office/drawing/2014/main" id="{9D050D55-9F20-808E-7072-47AC03A3D3B6}"/>
                  </a:ext>
                </a:extLst>
              </p:cNvPr>
              <p:cNvSpPr/>
              <p:nvPr/>
            </p:nvSpPr>
            <p:spPr>
              <a:xfrm>
                <a:off x="5457176" y="3395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010" name="Graphic 270">
              <a:extLst>
                <a:ext uri="{FF2B5EF4-FFF2-40B4-BE49-F238E27FC236}">
                  <a16:creationId xmlns:a16="http://schemas.microsoft.com/office/drawing/2014/main" id="{FF48B8B3-AB01-A572-B56F-F099DCDF8C82}"/>
                </a:ext>
              </a:extLst>
            </p:cNvPr>
            <p:cNvGrpSpPr/>
            <p:nvPr/>
          </p:nvGrpSpPr>
          <p:grpSpPr>
            <a:xfrm>
              <a:off x="5431717" y="3382844"/>
              <a:ext cx="25459" cy="25516"/>
              <a:chOff x="5431717" y="3382844"/>
              <a:chExt cx="25459" cy="25516"/>
            </a:xfrm>
          </p:grpSpPr>
          <p:sp>
            <p:nvSpPr>
              <p:cNvPr id="1011" name="Freeform 1010">
                <a:extLst>
                  <a:ext uri="{FF2B5EF4-FFF2-40B4-BE49-F238E27FC236}">
                    <a16:creationId xmlns:a16="http://schemas.microsoft.com/office/drawing/2014/main" id="{B6A74BB5-650C-C6D0-6D85-D122F5F6842A}"/>
                  </a:ext>
                </a:extLst>
              </p:cNvPr>
              <p:cNvSpPr/>
              <p:nvPr/>
            </p:nvSpPr>
            <p:spPr>
              <a:xfrm>
                <a:off x="5444468"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1012" name="Freeform 1011">
                <a:extLst>
                  <a:ext uri="{FF2B5EF4-FFF2-40B4-BE49-F238E27FC236}">
                    <a16:creationId xmlns:a16="http://schemas.microsoft.com/office/drawing/2014/main" id="{AB42D369-F495-014C-9171-194DFF27A55E}"/>
                  </a:ext>
                </a:extLst>
              </p:cNvPr>
              <p:cNvSpPr/>
              <p:nvPr/>
            </p:nvSpPr>
            <p:spPr>
              <a:xfrm>
                <a:off x="5431717" y="3395602"/>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013" name="Graphic 270">
              <a:extLst>
                <a:ext uri="{FF2B5EF4-FFF2-40B4-BE49-F238E27FC236}">
                  <a16:creationId xmlns:a16="http://schemas.microsoft.com/office/drawing/2014/main" id="{EF20A9EB-3A93-14BC-0ED1-67709BA7E12B}"/>
                </a:ext>
              </a:extLst>
            </p:cNvPr>
            <p:cNvGrpSpPr/>
            <p:nvPr/>
          </p:nvGrpSpPr>
          <p:grpSpPr>
            <a:xfrm>
              <a:off x="5335836" y="3382844"/>
              <a:ext cx="25459" cy="25516"/>
              <a:chOff x="5335836" y="3382844"/>
              <a:chExt cx="25459" cy="25516"/>
            </a:xfrm>
          </p:grpSpPr>
          <p:sp>
            <p:nvSpPr>
              <p:cNvPr id="1014" name="Freeform 1013">
                <a:extLst>
                  <a:ext uri="{FF2B5EF4-FFF2-40B4-BE49-F238E27FC236}">
                    <a16:creationId xmlns:a16="http://schemas.microsoft.com/office/drawing/2014/main" id="{074AC364-1C73-C816-ED28-98C4D392B507}"/>
                  </a:ext>
                </a:extLst>
              </p:cNvPr>
              <p:cNvSpPr/>
              <p:nvPr/>
            </p:nvSpPr>
            <p:spPr>
              <a:xfrm>
                <a:off x="5348587" y="3382844"/>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1015" name="Freeform 1014">
                <a:extLst>
                  <a:ext uri="{FF2B5EF4-FFF2-40B4-BE49-F238E27FC236}">
                    <a16:creationId xmlns:a16="http://schemas.microsoft.com/office/drawing/2014/main" id="{1F046B04-2C8D-A1E5-B9F5-8FDD7E60B19E}"/>
                  </a:ext>
                </a:extLst>
              </p:cNvPr>
              <p:cNvSpPr/>
              <p:nvPr/>
            </p:nvSpPr>
            <p:spPr>
              <a:xfrm>
                <a:off x="5335836" y="3395602"/>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016" name="Graphic 270">
              <a:extLst>
                <a:ext uri="{FF2B5EF4-FFF2-40B4-BE49-F238E27FC236}">
                  <a16:creationId xmlns:a16="http://schemas.microsoft.com/office/drawing/2014/main" id="{F891D33F-96AE-BE15-BCCE-765045EFCEA6}"/>
                </a:ext>
              </a:extLst>
            </p:cNvPr>
            <p:cNvGrpSpPr/>
            <p:nvPr/>
          </p:nvGrpSpPr>
          <p:grpSpPr>
            <a:xfrm>
              <a:off x="4506043" y="3310401"/>
              <a:ext cx="25459" cy="25516"/>
              <a:chOff x="4506043" y="3310401"/>
              <a:chExt cx="25459" cy="25516"/>
            </a:xfrm>
          </p:grpSpPr>
          <p:sp>
            <p:nvSpPr>
              <p:cNvPr id="1017" name="Freeform 1016">
                <a:extLst>
                  <a:ext uri="{FF2B5EF4-FFF2-40B4-BE49-F238E27FC236}">
                    <a16:creationId xmlns:a16="http://schemas.microsoft.com/office/drawing/2014/main" id="{BD6E8797-09A9-DD06-88F2-622BC1541908}"/>
                  </a:ext>
                </a:extLst>
              </p:cNvPr>
              <p:cNvSpPr/>
              <p:nvPr/>
            </p:nvSpPr>
            <p:spPr>
              <a:xfrm>
                <a:off x="4518795" y="331040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1018" name="Freeform 1017">
                <a:extLst>
                  <a:ext uri="{FF2B5EF4-FFF2-40B4-BE49-F238E27FC236}">
                    <a16:creationId xmlns:a16="http://schemas.microsoft.com/office/drawing/2014/main" id="{F842AFF0-5317-D72B-D020-4A15365491D2}"/>
                  </a:ext>
                </a:extLst>
              </p:cNvPr>
              <p:cNvSpPr/>
              <p:nvPr/>
            </p:nvSpPr>
            <p:spPr>
              <a:xfrm>
                <a:off x="4506043" y="3323159"/>
                <a:ext cx="25459" cy="4414"/>
              </a:xfrm>
              <a:custGeom>
                <a:avLst/>
                <a:gdLst>
                  <a:gd name="connsiteX0" fmla="*/ 25460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60"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019" name="Graphic 270">
              <a:extLst>
                <a:ext uri="{FF2B5EF4-FFF2-40B4-BE49-F238E27FC236}">
                  <a16:creationId xmlns:a16="http://schemas.microsoft.com/office/drawing/2014/main" id="{60189C9A-7C31-769C-8259-E586105C62FE}"/>
                </a:ext>
              </a:extLst>
            </p:cNvPr>
            <p:cNvGrpSpPr/>
            <p:nvPr/>
          </p:nvGrpSpPr>
          <p:grpSpPr>
            <a:xfrm>
              <a:off x="4474274" y="3310401"/>
              <a:ext cx="25459" cy="25516"/>
              <a:chOff x="4474274" y="3310401"/>
              <a:chExt cx="25459" cy="25516"/>
            </a:xfrm>
          </p:grpSpPr>
          <p:sp>
            <p:nvSpPr>
              <p:cNvPr id="1020" name="Freeform 1019">
                <a:extLst>
                  <a:ext uri="{FF2B5EF4-FFF2-40B4-BE49-F238E27FC236}">
                    <a16:creationId xmlns:a16="http://schemas.microsoft.com/office/drawing/2014/main" id="{D2244775-5054-5022-3707-B8EE58DC2D22}"/>
                  </a:ext>
                </a:extLst>
              </p:cNvPr>
              <p:cNvSpPr/>
              <p:nvPr/>
            </p:nvSpPr>
            <p:spPr>
              <a:xfrm>
                <a:off x="4487026" y="331040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1021" name="Freeform 1020">
                <a:extLst>
                  <a:ext uri="{FF2B5EF4-FFF2-40B4-BE49-F238E27FC236}">
                    <a16:creationId xmlns:a16="http://schemas.microsoft.com/office/drawing/2014/main" id="{EAEECE82-9721-2E5A-E7CB-077829D19975}"/>
                  </a:ext>
                </a:extLst>
              </p:cNvPr>
              <p:cNvSpPr/>
              <p:nvPr/>
            </p:nvSpPr>
            <p:spPr>
              <a:xfrm>
                <a:off x="4474274" y="3323159"/>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022" name="Graphic 270">
              <a:extLst>
                <a:ext uri="{FF2B5EF4-FFF2-40B4-BE49-F238E27FC236}">
                  <a16:creationId xmlns:a16="http://schemas.microsoft.com/office/drawing/2014/main" id="{F020418A-5493-8C07-0B16-866540C974BE}"/>
                </a:ext>
              </a:extLst>
            </p:cNvPr>
            <p:cNvGrpSpPr/>
            <p:nvPr/>
          </p:nvGrpSpPr>
          <p:grpSpPr>
            <a:xfrm>
              <a:off x="4457331" y="3310401"/>
              <a:ext cx="25459" cy="25516"/>
              <a:chOff x="4457331" y="3310401"/>
              <a:chExt cx="25459" cy="25516"/>
            </a:xfrm>
          </p:grpSpPr>
          <p:sp>
            <p:nvSpPr>
              <p:cNvPr id="1023" name="Freeform 1022">
                <a:extLst>
                  <a:ext uri="{FF2B5EF4-FFF2-40B4-BE49-F238E27FC236}">
                    <a16:creationId xmlns:a16="http://schemas.microsoft.com/office/drawing/2014/main" id="{F3EE3B9D-2FE3-3E10-2706-9E140928D6D3}"/>
                  </a:ext>
                </a:extLst>
              </p:cNvPr>
              <p:cNvSpPr/>
              <p:nvPr/>
            </p:nvSpPr>
            <p:spPr>
              <a:xfrm>
                <a:off x="4470083" y="3310401"/>
                <a:ext cx="4412" cy="25516"/>
              </a:xfrm>
              <a:custGeom>
                <a:avLst/>
                <a:gdLst>
                  <a:gd name="connsiteX0" fmla="*/ 0 w 4412"/>
                  <a:gd name="connsiteY0" fmla="*/ 0 h 25516"/>
                  <a:gd name="connsiteX1" fmla="*/ 0 w 4412"/>
                  <a:gd name="connsiteY1" fmla="*/ 25516 h 25516"/>
                </a:gdLst>
                <a:ahLst/>
                <a:cxnLst>
                  <a:cxn ang="0">
                    <a:pos x="connsiteX0" y="connsiteY0"/>
                  </a:cxn>
                  <a:cxn ang="0">
                    <a:pos x="connsiteX1" y="connsiteY1"/>
                  </a:cxn>
                </a:cxnLst>
                <a:rect l="l" t="t" r="r" b="b"/>
                <a:pathLst>
                  <a:path w="4412" h="25516">
                    <a:moveTo>
                      <a:pt x="0" y="0"/>
                    </a:moveTo>
                    <a:lnTo>
                      <a:pt x="0" y="25516"/>
                    </a:lnTo>
                  </a:path>
                </a:pathLst>
              </a:custGeom>
              <a:ln w="19050" cap="sq">
                <a:solidFill>
                  <a:srgbClr val="00A2E1"/>
                </a:solidFill>
                <a:prstDash val="solid"/>
                <a:miter/>
              </a:ln>
            </p:spPr>
            <p:txBody>
              <a:bodyPr rtlCol="0" anchor="ctr"/>
              <a:lstStyle/>
              <a:p>
                <a:pPr rtl="0"/>
                <a:endParaRPr lang="en-ES"/>
              </a:p>
            </p:txBody>
          </p:sp>
          <p:sp>
            <p:nvSpPr>
              <p:cNvPr id="1024" name="Freeform 1023">
                <a:extLst>
                  <a:ext uri="{FF2B5EF4-FFF2-40B4-BE49-F238E27FC236}">
                    <a16:creationId xmlns:a16="http://schemas.microsoft.com/office/drawing/2014/main" id="{DCB6A663-336D-9A24-CF68-E97D1545300E}"/>
                  </a:ext>
                </a:extLst>
              </p:cNvPr>
              <p:cNvSpPr/>
              <p:nvPr/>
            </p:nvSpPr>
            <p:spPr>
              <a:xfrm>
                <a:off x="4457331" y="3323159"/>
                <a:ext cx="25459" cy="4414"/>
              </a:xfrm>
              <a:custGeom>
                <a:avLst/>
                <a:gdLst>
                  <a:gd name="connsiteX0" fmla="*/ 25459 w 25459"/>
                  <a:gd name="connsiteY0" fmla="*/ 0 h 4414"/>
                  <a:gd name="connsiteX1" fmla="*/ 0 w 25459"/>
                  <a:gd name="connsiteY1" fmla="*/ 0 h 4414"/>
                </a:gdLst>
                <a:ahLst/>
                <a:cxnLst>
                  <a:cxn ang="0">
                    <a:pos x="connsiteX0" y="connsiteY0"/>
                  </a:cxn>
                  <a:cxn ang="0">
                    <a:pos x="connsiteX1" y="connsiteY1"/>
                  </a:cxn>
                </a:cxnLst>
                <a:rect l="l" t="t" r="r" b="b"/>
                <a:pathLst>
                  <a:path w="25459" h="4414">
                    <a:moveTo>
                      <a:pt x="25459" y="0"/>
                    </a:moveTo>
                    <a:lnTo>
                      <a:pt x="0" y="0"/>
                    </a:lnTo>
                  </a:path>
                </a:pathLst>
              </a:custGeom>
              <a:ln w="19050" cap="sq">
                <a:solidFill>
                  <a:srgbClr val="00A2E1"/>
                </a:solidFill>
                <a:prstDash val="solid"/>
                <a:miter/>
              </a:ln>
            </p:spPr>
            <p:txBody>
              <a:bodyPr rtlCol="0" anchor="ctr"/>
              <a:lstStyle/>
              <a:p>
                <a:pPr rtl="0"/>
                <a:endParaRPr lang="en-ES"/>
              </a:p>
            </p:txBody>
          </p:sp>
        </p:grpSp>
      </p:grpSp>
      <p:cxnSp>
        <p:nvCxnSpPr>
          <p:cNvPr id="1030" name="Straight Connector 1029">
            <a:extLst>
              <a:ext uri="{FF2B5EF4-FFF2-40B4-BE49-F238E27FC236}">
                <a16:creationId xmlns:a16="http://schemas.microsoft.com/office/drawing/2014/main" id="{885CD829-CE15-BA90-9A00-E26F2DFB86D2}"/>
              </a:ext>
            </a:extLst>
          </p:cNvPr>
          <p:cNvCxnSpPr>
            <a:cxnSpLocks/>
          </p:cNvCxnSpPr>
          <p:nvPr/>
        </p:nvCxnSpPr>
        <p:spPr>
          <a:xfrm>
            <a:off x="1853239" y="2001637"/>
            <a:ext cx="0" cy="2132397"/>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1033" name="TextBox 1032">
            <a:extLst>
              <a:ext uri="{FF2B5EF4-FFF2-40B4-BE49-F238E27FC236}">
                <a16:creationId xmlns:a16="http://schemas.microsoft.com/office/drawing/2014/main" id="{D6AB6D84-6111-A34E-1EFB-0ABFB96B2720}"/>
              </a:ext>
            </a:extLst>
          </p:cNvPr>
          <p:cNvSpPr txBox="1"/>
          <p:nvPr/>
        </p:nvSpPr>
        <p:spPr>
          <a:xfrm>
            <a:off x="1678618" y="2038005"/>
            <a:ext cx="799446" cy="211203"/>
          </a:xfrm>
          <a:prstGeom prst="rect">
            <a:avLst/>
          </a:prstGeom>
          <a:noFill/>
        </p:spPr>
        <p:txBody>
          <a:bodyPr wrap="square" lIns="36000" tIns="36000" rIns="36000" bIns="36000" rtlCol="0" anchor="t" anchorCtr="0">
            <a:spAutoFit/>
          </a:bodyPr>
          <a:lstStyle/>
          <a:p>
            <a:pPr algn="ctr" rtl="0"/>
            <a:r>
              <a:rPr lang="ja-jp" sz="900">
                <a:solidFill>
                  <a:schemeClr val="accent1"/>
                </a:solidFill>
                <a:ea typeface="Roboto" panose="02000000000000000000" pitchFamily="2" charset="0"/>
                <a:cs typeface="Arial" panose="020B0604020202020204" pitchFamily="34" charset="0"/>
              </a:rPr>
              <a:t>87.6%</a:t>
            </a:r>
            <a:endParaRPr lang="en-GB" sz="900" dirty="0">
              <a:solidFill>
                <a:schemeClr val="accent2"/>
              </a:solidFill>
              <a:ea typeface="Roboto" panose="02000000000000000000" pitchFamily="2" charset="0"/>
              <a:cs typeface="Arial" panose="020B0604020202020204" pitchFamily="34" charset="0"/>
            </a:endParaRPr>
          </a:p>
        </p:txBody>
      </p:sp>
      <p:cxnSp>
        <p:nvCxnSpPr>
          <p:cNvPr id="1041" name="Straight Connector 1040">
            <a:extLst>
              <a:ext uri="{FF2B5EF4-FFF2-40B4-BE49-F238E27FC236}">
                <a16:creationId xmlns:a16="http://schemas.microsoft.com/office/drawing/2014/main" id="{67E3B63D-7F9F-F944-97A1-13952B6FBC09}"/>
              </a:ext>
            </a:extLst>
          </p:cNvPr>
          <p:cNvCxnSpPr>
            <a:cxnSpLocks/>
          </p:cNvCxnSpPr>
          <p:nvPr/>
        </p:nvCxnSpPr>
        <p:spPr>
          <a:xfrm>
            <a:off x="2467867" y="2253365"/>
            <a:ext cx="0" cy="1879543"/>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1042" name="TextBox 1041">
            <a:extLst>
              <a:ext uri="{FF2B5EF4-FFF2-40B4-BE49-F238E27FC236}">
                <a16:creationId xmlns:a16="http://schemas.microsoft.com/office/drawing/2014/main" id="{FCBF75B7-03F4-3EA2-8741-4FBF40DBFABD}"/>
              </a:ext>
            </a:extLst>
          </p:cNvPr>
          <p:cNvSpPr txBox="1"/>
          <p:nvPr/>
        </p:nvSpPr>
        <p:spPr>
          <a:xfrm>
            <a:off x="2287840" y="2193703"/>
            <a:ext cx="799446" cy="211203"/>
          </a:xfrm>
          <a:prstGeom prst="rect">
            <a:avLst/>
          </a:prstGeom>
          <a:noFill/>
        </p:spPr>
        <p:txBody>
          <a:bodyPr wrap="square" lIns="36000" tIns="36000" rIns="36000" bIns="36000" rtlCol="0" anchor="t" anchorCtr="0">
            <a:spAutoFit/>
          </a:bodyPr>
          <a:lstStyle/>
          <a:p>
            <a:pPr algn="ctr" rtl="0"/>
            <a:r>
              <a:rPr lang="ja-jp" sz="900">
                <a:solidFill>
                  <a:schemeClr val="accent1"/>
                </a:solidFill>
                <a:ea typeface="Roboto" panose="02000000000000000000" pitchFamily="2" charset="0"/>
                <a:cs typeface="Arial" panose="020B0604020202020204" pitchFamily="34" charset="0"/>
              </a:rPr>
              <a:t>78.8%</a:t>
            </a:r>
            <a:endParaRPr lang="en-GB" sz="900" dirty="0">
              <a:solidFill>
                <a:schemeClr val="accent2"/>
              </a:solidFill>
              <a:ea typeface="Roboto" panose="02000000000000000000" pitchFamily="2" charset="0"/>
              <a:cs typeface="Arial" panose="020B0604020202020204" pitchFamily="34" charset="0"/>
            </a:endParaRPr>
          </a:p>
        </p:txBody>
      </p:sp>
      <p:cxnSp>
        <p:nvCxnSpPr>
          <p:cNvPr id="1044" name="Straight Connector 1043">
            <a:extLst>
              <a:ext uri="{FF2B5EF4-FFF2-40B4-BE49-F238E27FC236}">
                <a16:creationId xmlns:a16="http://schemas.microsoft.com/office/drawing/2014/main" id="{C67ECFE6-0C48-A77A-06DE-7294B3EBF4F7}"/>
              </a:ext>
            </a:extLst>
          </p:cNvPr>
          <p:cNvCxnSpPr>
            <a:cxnSpLocks/>
          </p:cNvCxnSpPr>
          <p:nvPr/>
        </p:nvCxnSpPr>
        <p:spPr>
          <a:xfrm>
            <a:off x="3072439" y="2464904"/>
            <a:ext cx="0" cy="1656605"/>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1045" name="TextBox 1044">
            <a:extLst>
              <a:ext uri="{FF2B5EF4-FFF2-40B4-BE49-F238E27FC236}">
                <a16:creationId xmlns:a16="http://schemas.microsoft.com/office/drawing/2014/main" id="{626BE11A-B07E-723E-D62D-8754FC922FB4}"/>
              </a:ext>
            </a:extLst>
          </p:cNvPr>
          <p:cNvSpPr txBox="1"/>
          <p:nvPr/>
        </p:nvSpPr>
        <p:spPr>
          <a:xfrm>
            <a:off x="2884630" y="2332975"/>
            <a:ext cx="799446" cy="211203"/>
          </a:xfrm>
          <a:prstGeom prst="rect">
            <a:avLst/>
          </a:prstGeom>
          <a:noFill/>
        </p:spPr>
        <p:txBody>
          <a:bodyPr wrap="square" lIns="36000" tIns="36000" rIns="36000" bIns="36000" rtlCol="0" anchor="t" anchorCtr="0">
            <a:spAutoFit/>
          </a:bodyPr>
          <a:lstStyle/>
          <a:p>
            <a:pPr algn="ctr" rtl="0"/>
            <a:r>
              <a:rPr lang="ja-jp" sz="900">
                <a:solidFill>
                  <a:schemeClr val="accent1"/>
                </a:solidFill>
                <a:ea typeface="Roboto" panose="02000000000000000000" pitchFamily="2" charset="0"/>
                <a:cs typeface="Arial" panose="020B0604020202020204" pitchFamily="34" charset="0"/>
              </a:rPr>
              <a:t>72.1%</a:t>
            </a:r>
            <a:endParaRPr lang="en-GB" sz="900" dirty="0">
              <a:solidFill>
                <a:schemeClr val="accent2"/>
              </a:solidFill>
              <a:ea typeface="Roboto" panose="02000000000000000000" pitchFamily="2" charset="0"/>
              <a:cs typeface="Arial" panose="020B0604020202020204" pitchFamily="34" charset="0"/>
            </a:endParaRPr>
          </a:p>
        </p:txBody>
      </p:sp>
      <p:cxnSp>
        <p:nvCxnSpPr>
          <p:cNvPr id="1047" name="Straight Connector 1046">
            <a:extLst>
              <a:ext uri="{FF2B5EF4-FFF2-40B4-BE49-F238E27FC236}">
                <a16:creationId xmlns:a16="http://schemas.microsoft.com/office/drawing/2014/main" id="{6A59ABD6-0D82-4056-C067-D4ECB2A167EC}"/>
              </a:ext>
            </a:extLst>
          </p:cNvPr>
          <p:cNvCxnSpPr>
            <a:cxnSpLocks/>
          </p:cNvCxnSpPr>
          <p:nvPr/>
        </p:nvCxnSpPr>
        <p:spPr>
          <a:xfrm>
            <a:off x="3685214" y="2522872"/>
            <a:ext cx="0" cy="1598637"/>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1048" name="TextBox 1047">
            <a:extLst>
              <a:ext uri="{FF2B5EF4-FFF2-40B4-BE49-F238E27FC236}">
                <a16:creationId xmlns:a16="http://schemas.microsoft.com/office/drawing/2014/main" id="{078D59F5-9898-B232-1E94-40DC2377078F}"/>
              </a:ext>
            </a:extLst>
          </p:cNvPr>
          <p:cNvSpPr txBox="1"/>
          <p:nvPr/>
        </p:nvSpPr>
        <p:spPr>
          <a:xfrm>
            <a:off x="3513350" y="2432413"/>
            <a:ext cx="799446" cy="211203"/>
          </a:xfrm>
          <a:prstGeom prst="rect">
            <a:avLst/>
          </a:prstGeom>
          <a:noFill/>
        </p:spPr>
        <p:txBody>
          <a:bodyPr wrap="square" lIns="36000" tIns="36000" rIns="36000" bIns="36000" rtlCol="0" anchor="t" anchorCtr="0">
            <a:spAutoFit/>
          </a:bodyPr>
          <a:lstStyle/>
          <a:p>
            <a:pPr algn="ctr" rtl="0"/>
            <a:r>
              <a:rPr lang="ja-jp" sz="900">
                <a:solidFill>
                  <a:schemeClr val="accent1"/>
                </a:solidFill>
                <a:ea typeface="Roboto" panose="02000000000000000000" pitchFamily="2" charset="0"/>
                <a:cs typeface="Arial" panose="020B0604020202020204" pitchFamily="34" charset="0"/>
              </a:rPr>
              <a:t>67.4%</a:t>
            </a:r>
            <a:endParaRPr lang="en-GB" sz="900" dirty="0">
              <a:solidFill>
                <a:schemeClr val="accent2"/>
              </a:solidFill>
              <a:ea typeface="Roboto" panose="02000000000000000000" pitchFamily="2" charset="0"/>
              <a:cs typeface="Arial" panose="020B0604020202020204" pitchFamily="34" charset="0"/>
            </a:endParaRPr>
          </a:p>
        </p:txBody>
      </p:sp>
      <p:cxnSp>
        <p:nvCxnSpPr>
          <p:cNvPr id="1050" name="Straight Connector 1049">
            <a:extLst>
              <a:ext uri="{FF2B5EF4-FFF2-40B4-BE49-F238E27FC236}">
                <a16:creationId xmlns:a16="http://schemas.microsoft.com/office/drawing/2014/main" id="{E77C7242-4B5B-B786-527A-5103525E38EB}"/>
              </a:ext>
            </a:extLst>
          </p:cNvPr>
          <p:cNvCxnSpPr>
            <a:cxnSpLocks/>
          </p:cNvCxnSpPr>
          <p:nvPr/>
        </p:nvCxnSpPr>
        <p:spPr>
          <a:xfrm flipV="1">
            <a:off x="4295547" y="2660874"/>
            <a:ext cx="0" cy="1477141"/>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1051" name="TextBox 1050">
            <a:extLst>
              <a:ext uri="{FF2B5EF4-FFF2-40B4-BE49-F238E27FC236}">
                <a16:creationId xmlns:a16="http://schemas.microsoft.com/office/drawing/2014/main" id="{F05D29B3-7543-1FB3-F88B-F64069754C56}"/>
              </a:ext>
            </a:extLst>
          </p:cNvPr>
          <p:cNvSpPr txBox="1"/>
          <p:nvPr/>
        </p:nvSpPr>
        <p:spPr>
          <a:xfrm>
            <a:off x="4189304" y="2451791"/>
            <a:ext cx="799446" cy="257369"/>
          </a:xfrm>
          <a:prstGeom prst="rect">
            <a:avLst/>
          </a:prstGeom>
          <a:noFill/>
        </p:spPr>
        <p:txBody>
          <a:bodyPr wrap="square" lIns="36000" tIns="36000" rIns="36000" bIns="36000" rtlCol="0" anchor="t" anchorCtr="0">
            <a:spAutoFit/>
          </a:bodyPr>
          <a:lstStyle/>
          <a:p>
            <a:pPr algn="ctr" rtl="0"/>
            <a:r>
              <a:rPr lang="ja-jp" sz="1200" b="1">
                <a:solidFill>
                  <a:schemeClr val="accent1"/>
                </a:solidFill>
                <a:ea typeface="Roboto" panose="02000000000000000000" pitchFamily="2" charset="0"/>
                <a:cs typeface="Arial" panose="020B0604020202020204" pitchFamily="34" charset="0"/>
              </a:rPr>
              <a:t>64.6%</a:t>
            </a:r>
            <a:endParaRPr lang="en-GB" sz="900" dirty="0">
              <a:solidFill>
                <a:schemeClr val="accent2"/>
              </a:solidFill>
              <a:ea typeface="Roboto" panose="02000000000000000000" pitchFamily="2" charset="0"/>
              <a:cs typeface="Arial" panose="020B0604020202020204" pitchFamily="34" charset="0"/>
            </a:endParaRPr>
          </a:p>
        </p:txBody>
      </p:sp>
      <p:sp>
        <p:nvSpPr>
          <p:cNvPr id="1062" name="TextBox 1061">
            <a:extLst>
              <a:ext uri="{FF2B5EF4-FFF2-40B4-BE49-F238E27FC236}">
                <a16:creationId xmlns:a16="http://schemas.microsoft.com/office/drawing/2014/main" id="{ACBBCC79-172F-C50B-68F2-D22C83DF27CE}"/>
              </a:ext>
            </a:extLst>
          </p:cNvPr>
          <p:cNvSpPr txBox="1"/>
          <p:nvPr/>
        </p:nvSpPr>
        <p:spPr>
          <a:xfrm>
            <a:off x="4242232" y="2134032"/>
            <a:ext cx="659402" cy="28814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5年間</a:t>
            </a:r>
          </a:p>
        </p:txBody>
      </p:sp>
      <p:sp>
        <p:nvSpPr>
          <p:cNvPr id="33" name="TextBox 32">
            <a:extLst>
              <a:ext uri="{FF2B5EF4-FFF2-40B4-BE49-F238E27FC236}">
                <a16:creationId xmlns:a16="http://schemas.microsoft.com/office/drawing/2014/main" id="{4A0AC58D-42AB-841A-B732-BD3044A8E51D}"/>
              </a:ext>
            </a:extLst>
          </p:cNvPr>
          <p:cNvSpPr txBox="1"/>
          <p:nvPr/>
        </p:nvSpPr>
        <p:spPr>
          <a:xfrm>
            <a:off x="1678618" y="2424791"/>
            <a:ext cx="799446" cy="211203"/>
          </a:xfrm>
          <a:prstGeom prst="rect">
            <a:avLst/>
          </a:prstGeom>
          <a:noFill/>
        </p:spPr>
        <p:txBody>
          <a:bodyPr wrap="square" lIns="36000" tIns="36000" rIns="36000" bIns="36000" rtlCol="0" anchor="t" anchorCtr="0">
            <a:spAutoFit/>
          </a:bodyPr>
          <a:lstStyle/>
          <a:p>
            <a:pPr algn="ctr" rtl="0"/>
            <a:r>
              <a:rPr lang="ja-jp" sz="900">
                <a:solidFill>
                  <a:schemeClr val="accent2"/>
                </a:solidFill>
                <a:ea typeface="Roboto" panose="02000000000000000000" pitchFamily="2" charset="0"/>
                <a:cs typeface="Arial" panose="020B0604020202020204" pitchFamily="34" charset="0"/>
              </a:rPr>
              <a:t>87.7%</a:t>
            </a:r>
          </a:p>
        </p:txBody>
      </p:sp>
      <p:sp>
        <p:nvSpPr>
          <p:cNvPr id="34" name="TextBox 33">
            <a:extLst>
              <a:ext uri="{FF2B5EF4-FFF2-40B4-BE49-F238E27FC236}">
                <a16:creationId xmlns:a16="http://schemas.microsoft.com/office/drawing/2014/main" id="{F2D2F472-637E-C4C0-2797-895DAE10A271}"/>
              </a:ext>
            </a:extLst>
          </p:cNvPr>
          <p:cNvSpPr txBox="1"/>
          <p:nvPr/>
        </p:nvSpPr>
        <p:spPr>
          <a:xfrm>
            <a:off x="4189304" y="3007541"/>
            <a:ext cx="799446" cy="257369"/>
          </a:xfrm>
          <a:prstGeom prst="rect">
            <a:avLst/>
          </a:prstGeom>
          <a:noFill/>
        </p:spPr>
        <p:txBody>
          <a:bodyPr wrap="square" lIns="36000" tIns="36000" rIns="36000" bIns="36000" rtlCol="0" anchor="t" anchorCtr="0">
            <a:spAutoFit/>
          </a:bodyPr>
          <a:lstStyle/>
          <a:p>
            <a:pPr algn="ctr" rtl="0"/>
            <a:r>
              <a:rPr lang="ja-jp" sz="1200" b="1">
                <a:solidFill>
                  <a:schemeClr val="accent2"/>
                </a:solidFill>
                <a:ea typeface="Roboto" panose="02000000000000000000" pitchFamily="2" charset="0"/>
                <a:cs typeface="Arial" panose="020B0604020202020204" pitchFamily="34" charset="0"/>
              </a:rPr>
              <a:t>53.6%</a:t>
            </a:r>
            <a:endParaRPr lang="en-GB" sz="900" dirty="0">
              <a:solidFill>
                <a:schemeClr val="accent2"/>
              </a:solidFill>
              <a:ea typeface="Roboto" panose="02000000000000000000" pitchFamily="2" charset="0"/>
              <a:cs typeface="Arial" panose="020B0604020202020204" pitchFamily="34" charset="0"/>
            </a:endParaRPr>
          </a:p>
        </p:txBody>
      </p:sp>
      <p:sp>
        <p:nvSpPr>
          <p:cNvPr id="35" name="TextBox 34">
            <a:extLst>
              <a:ext uri="{FF2B5EF4-FFF2-40B4-BE49-F238E27FC236}">
                <a16:creationId xmlns:a16="http://schemas.microsoft.com/office/drawing/2014/main" id="{75088BD5-2A1A-E879-1327-82F205C28988}"/>
              </a:ext>
            </a:extLst>
          </p:cNvPr>
          <p:cNvSpPr txBox="1"/>
          <p:nvPr/>
        </p:nvSpPr>
        <p:spPr>
          <a:xfrm>
            <a:off x="3513350" y="2925022"/>
            <a:ext cx="799446" cy="211203"/>
          </a:xfrm>
          <a:prstGeom prst="rect">
            <a:avLst/>
          </a:prstGeom>
          <a:noFill/>
        </p:spPr>
        <p:txBody>
          <a:bodyPr wrap="square" lIns="36000" tIns="36000" rIns="36000" bIns="36000" rtlCol="0" anchor="t" anchorCtr="0">
            <a:spAutoFit/>
          </a:bodyPr>
          <a:lstStyle/>
          <a:p>
            <a:pPr algn="ctr" rtl="0"/>
            <a:r>
              <a:rPr lang="ja-jp" sz="900">
                <a:solidFill>
                  <a:schemeClr val="accent2"/>
                </a:solidFill>
                <a:ea typeface="Roboto" panose="02000000000000000000" pitchFamily="2" charset="0"/>
                <a:cs typeface="Arial" panose="020B0604020202020204" pitchFamily="34" charset="0"/>
              </a:rPr>
              <a:t>57.8%</a:t>
            </a:r>
          </a:p>
        </p:txBody>
      </p:sp>
      <p:sp>
        <p:nvSpPr>
          <p:cNvPr id="36" name="TextBox 35">
            <a:extLst>
              <a:ext uri="{FF2B5EF4-FFF2-40B4-BE49-F238E27FC236}">
                <a16:creationId xmlns:a16="http://schemas.microsoft.com/office/drawing/2014/main" id="{2277B1B2-8311-4B7D-240B-AB2E72E8039F}"/>
              </a:ext>
            </a:extLst>
          </p:cNvPr>
          <p:cNvSpPr txBox="1"/>
          <p:nvPr/>
        </p:nvSpPr>
        <p:spPr>
          <a:xfrm>
            <a:off x="2884630" y="2747617"/>
            <a:ext cx="799446" cy="211203"/>
          </a:xfrm>
          <a:prstGeom prst="rect">
            <a:avLst/>
          </a:prstGeom>
          <a:noFill/>
        </p:spPr>
        <p:txBody>
          <a:bodyPr wrap="square" lIns="36000" tIns="36000" rIns="36000" bIns="36000" rtlCol="0" anchor="t" anchorCtr="0">
            <a:spAutoFit/>
          </a:bodyPr>
          <a:lstStyle/>
          <a:p>
            <a:pPr algn="ctr" rtl="0"/>
            <a:r>
              <a:rPr lang="ja-jp" sz="900">
                <a:solidFill>
                  <a:schemeClr val="accent2"/>
                </a:solidFill>
                <a:ea typeface="Roboto" panose="02000000000000000000" pitchFamily="2" charset="0"/>
                <a:cs typeface="Arial" panose="020B0604020202020204" pitchFamily="34" charset="0"/>
              </a:rPr>
              <a:t>65.6%</a:t>
            </a:r>
          </a:p>
        </p:txBody>
      </p:sp>
      <p:sp>
        <p:nvSpPr>
          <p:cNvPr id="37" name="TextBox 36">
            <a:extLst>
              <a:ext uri="{FF2B5EF4-FFF2-40B4-BE49-F238E27FC236}">
                <a16:creationId xmlns:a16="http://schemas.microsoft.com/office/drawing/2014/main" id="{F5DD4702-260C-745D-35B4-D3DFAF072BD7}"/>
              </a:ext>
            </a:extLst>
          </p:cNvPr>
          <p:cNvSpPr txBox="1"/>
          <p:nvPr/>
        </p:nvSpPr>
        <p:spPr>
          <a:xfrm>
            <a:off x="2287840" y="2628623"/>
            <a:ext cx="799446" cy="211203"/>
          </a:xfrm>
          <a:prstGeom prst="rect">
            <a:avLst/>
          </a:prstGeom>
          <a:noFill/>
        </p:spPr>
        <p:txBody>
          <a:bodyPr wrap="square" lIns="36000" tIns="36000" rIns="36000" bIns="36000" rtlCol="0" anchor="t" anchorCtr="0">
            <a:spAutoFit/>
          </a:bodyPr>
          <a:lstStyle/>
          <a:p>
            <a:pPr algn="ctr" rtl="0"/>
            <a:r>
              <a:rPr lang="ja-jp" sz="900">
                <a:solidFill>
                  <a:schemeClr val="accent2"/>
                </a:solidFill>
                <a:ea typeface="Roboto" panose="02000000000000000000" pitchFamily="2" charset="0"/>
                <a:cs typeface="Arial" panose="020B0604020202020204" pitchFamily="34" charset="0"/>
              </a:rPr>
              <a:t>74.8%</a:t>
            </a:r>
          </a:p>
        </p:txBody>
      </p:sp>
      <p:grpSp>
        <p:nvGrpSpPr>
          <p:cNvPr id="52" name="Group 51">
            <a:extLst>
              <a:ext uri="{FF2B5EF4-FFF2-40B4-BE49-F238E27FC236}">
                <a16:creationId xmlns:a16="http://schemas.microsoft.com/office/drawing/2014/main" id="{E96CACAD-16E6-A11C-73F6-5414EC04FEA1}"/>
              </a:ext>
            </a:extLst>
          </p:cNvPr>
          <p:cNvGrpSpPr/>
          <p:nvPr/>
        </p:nvGrpSpPr>
        <p:grpSpPr>
          <a:xfrm>
            <a:off x="6015768" y="1771838"/>
            <a:ext cx="5538172" cy="3338602"/>
            <a:chOff x="6015768" y="1771838"/>
            <a:chExt cx="5538172" cy="3338602"/>
          </a:xfrm>
        </p:grpSpPr>
        <p:sp>
          <p:nvSpPr>
            <p:cNvPr id="43" name="TextBox 42">
              <a:extLst>
                <a:ext uri="{FF2B5EF4-FFF2-40B4-BE49-F238E27FC236}">
                  <a16:creationId xmlns:a16="http://schemas.microsoft.com/office/drawing/2014/main" id="{783A39FB-C3AE-9293-1757-49AB21AE2CAE}"/>
                </a:ext>
              </a:extLst>
            </p:cNvPr>
            <p:cNvSpPr txBox="1"/>
            <p:nvPr/>
          </p:nvSpPr>
          <p:spPr>
            <a:xfrm>
              <a:off x="7597734" y="2969325"/>
              <a:ext cx="799446" cy="211203"/>
            </a:xfrm>
            <a:prstGeom prst="rect">
              <a:avLst/>
            </a:prstGeom>
            <a:noFill/>
          </p:spPr>
          <p:txBody>
            <a:bodyPr wrap="square" lIns="36000" tIns="36000" rIns="36000" bIns="36000" rtlCol="0" anchor="t" anchorCtr="0">
              <a:spAutoFit/>
            </a:bodyPr>
            <a:lstStyle/>
            <a:p>
              <a:pPr algn="ctr" rtl="0"/>
              <a:r>
                <a:rPr lang="ja-jp" sz="900">
                  <a:solidFill>
                    <a:schemeClr val="accent2"/>
                  </a:solidFill>
                  <a:ea typeface="Roboto" panose="02000000000000000000" pitchFamily="2" charset="0"/>
                  <a:cs typeface="Arial" panose="020B0604020202020204" pitchFamily="34" charset="0"/>
                </a:rPr>
                <a:t>61.1%</a:t>
              </a:r>
            </a:p>
          </p:txBody>
        </p:sp>
        <p:grpSp>
          <p:nvGrpSpPr>
            <p:cNvPr id="51" name="Group 50">
              <a:extLst>
                <a:ext uri="{FF2B5EF4-FFF2-40B4-BE49-F238E27FC236}">
                  <a16:creationId xmlns:a16="http://schemas.microsoft.com/office/drawing/2014/main" id="{0DD3B405-8456-6A97-9E4A-7B64BDC50F2A}"/>
                </a:ext>
              </a:extLst>
            </p:cNvPr>
            <p:cNvGrpSpPr/>
            <p:nvPr/>
          </p:nvGrpSpPr>
          <p:grpSpPr>
            <a:xfrm>
              <a:off x="6015768" y="1771838"/>
              <a:ext cx="5538172" cy="3338602"/>
              <a:chOff x="6015768" y="1771838"/>
              <a:chExt cx="5538172" cy="3338602"/>
            </a:xfrm>
          </p:grpSpPr>
          <p:grpSp>
            <p:nvGrpSpPr>
              <p:cNvPr id="49" name="Group 48">
                <a:extLst>
                  <a:ext uri="{FF2B5EF4-FFF2-40B4-BE49-F238E27FC236}">
                    <a16:creationId xmlns:a16="http://schemas.microsoft.com/office/drawing/2014/main" id="{69FBFC6F-3C99-ED30-D452-16354B7F204B}"/>
                  </a:ext>
                </a:extLst>
              </p:cNvPr>
              <p:cNvGrpSpPr/>
              <p:nvPr/>
            </p:nvGrpSpPr>
            <p:grpSpPr>
              <a:xfrm>
                <a:off x="6015768" y="1771838"/>
                <a:ext cx="5538172" cy="3338602"/>
                <a:chOff x="6015768" y="1771838"/>
                <a:chExt cx="5538172" cy="3338602"/>
              </a:xfrm>
            </p:grpSpPr>
            <p:grpSp>
              <p:nvGrpSpPr>
                <p:cNvPr id="47" name="Group 46">
                  <a:extLst>
                    <a:ext uri="{FF2B5EF4-FFF2-40B4-BE49-F238E27FC236}">
                      <a16:creationId xmlns:a16="http://schemas.microsoft.com/office/drawing/2014/main" id="{1CA0DC71-2396-00ED-AF11-AAABFCF6AF29}"/>
                    </a:ext>
                  </a:extLst>
                </p:cNvPr>
                <p:cNvGrpSpPr/>
                <p:nvPr/>
              </p:nvGrpSpPr>
              <p:grpSpPr>
                <a:xfrm>
                  <a:off x="6015768" y="1771838"/>
                  <a:ext cx="5538172" cy="3338602"/>
                  <a:chOff x="6015768" y="1771838"/>
                  <a:chExt cx="5538172" cy="3338602"/>
                </a:xfrm>
              </p:grpSpPr>
              <p:grpSp>
                <p:nvGrpSpPr>
                  <p:cNvPr id="45" name="Group 44">
                    <a:extLst>
                      <a:ext uri="{FF2B5EF4-FFF2-40B4-BE49-F238E27FC236}">
                        <a16:creationId xmlns:a16="http://schemas.microsoft.com/office/drawing/2014/main" id="{478C77A8-F322-EDB2-84F7-FC4DFFFF75D6}"/>
                      </a:ext>
                    </a:extLst>
                  </p:cNvPr>
                  <p:cNvGrpSpPr/>
                  <p:nvPr/>
                </p:nvGrpSpPr>
                <p:grpSpPr>
                  <a:xfrm>
                    <a:off x="6015768" y="1771838"/>
                    <a:ext cx="5538172" cy="3338602"/>
                    <a:chOff x="6015768" y="1771838"/>
                    <a:chExt cx="5538172" cy="3338602"/>
                  </a:xfrm>
                </p:grpSpPr>
                <p:grpSp>
                  <p:nvGrpSpPr>
                    <p:cNvPr id="28" name="Group 27">
                      <a:extLst>
                        <a:ext uri="{FF2B5EF4-FFF2-40B4-BE49-F238E27FC236}">
                          <a16:creationId xmlns:a16="http://schemas.microsoft.com/office/drawing/2014/main" id="{C9A4FBBE-F346-83EE-24B7-32E5D3380957}"/>
                        </a:ext>
                      </a:extLst>
                    </p:cNvPr>
                    <p:cNvGrpSpPr/>
                    <p:nvPr/>
                  </p:nvGrpSpPr>
                  <p:grpSpPr>
                    <a:xfrm>
                      <a:off x="6015768" y="1771838"/>
                      <a:ext cx="5538172" cy="3338602"/>
                      <a:chOff x="6067266" y="2200883"/>
                      <a:chExt cx="5538172" cy="4066575"/>
                    </a:xfrm>
                  </p:grpSpPr>
                  <p:sp>
                    <p:nvSpPr>
                      <p:cNvPr id="2402" name="TextBox 2401">
                        <a:extLst>
                          <a:ext uri="{FF2B5EF4-FFF2-40B4-BE49-F238E27FC236}">
                            <a16:creationId xmlns:a16="http://schemas.microsoft.com/office/drawing/2014/main" id="{47FC7DB6-B684-67E0-6B23-CE2E6CA09F29}"/>
                          </a:ext>
                        </a:extLst>
                      </p:cNvPr>
                      <p:cNvSpPr txBox="1"/>
                      <p:nvPr/>
                    </p:nvSpPr>
                    <p:spPr>
                      <a:xfrm>
                        <a:off x="7649232" y="2837725"/>
                        <a:ext cx="799446" cy="257255"/>
                      </a:xfrm>
                      <a:prstGeom prst="rect">
                        <a:avLst/>
                      </a:prstGeom>
                      <a:noFill/>
                    </p:spPr>
                    <p:txBody>
                      <a:bodyPr wrap="square" lIns="36000" tIns="36000" rIns="36000" bIns="36000" rtlCol="0" anchor="t" anchorCtr="0">
                        <a:spAutoFit/>
                      </a:bodyPr>
                      <a:lstStyle/>
                      <a:p>
                        <a:pPr algn="ctr" rtl="0"/>
                        <a:r>
                          <a:rPr lang="ja-jp" sz="900">
                            <a:solidFill>
                              <a:schemeClr val="accent1"/>
                            </a:solidFill>
                            <a:ea typeface="Roboto" panose="02000000000000000000" pitchFamily="2" charset="0"/>
                            <a:cs typeface="Arial" panose="020B0604020202020204" pitchFamily="34" charset="0"/>
                          </a:rPr>
                          <a:t>73.8%</a:t>
                        </a:r>
                        <a:endParaRPr lang="en-GB" sz="900" dirty="0">
                          <a:solidFill>
                            <a:schemeClr val="accent2"/>
                          </a:solidFill>
                          <a:ea typeface="Roboto" panose="02000000000000000000" pitchFamily="2" charset="0"/>
                          <a:cs typeface="Arial" panose="020B0604020202020204" pitchFamily="34" charset="0"/>
                        </a:endParaRPr>
                      </a:p>
                    </p:txBody>
                  </p:sp>
                  <p:sp>
                    <p:nvSpPr>
                      <p:cNvPr id="2405" name="TextBox 2404">
                        <a:extLst>
                          <a:ext uri="{FF2B5EF4-FFF2-40B4-BE49-F238E27FC236}">
                            <a16:creationId xmlns:a16="http://schemas.microsoft.com/office/drawing/2014/main" id="{917FF4E3-BA12-F6C2-1DEA-6BB5CC066E5E}"/>
                          </a:ext>
                        </a:extLst>
                      </p:cNvPr>
                      <p:cNvSpPr txBox="1"/>
                      <p:nvPr/>
                    </p:nvSpPr>
                    <p:spPr>
                      <a:xfrm>
                        <a:off x="8230784" y="3139935"/>
                        <a:ext cx="799446" cy="257255"/>
                      </a:xfrm>
                      <a:prstGeom prst="rect">
                        <a:avLst/>
                      </a:prstGeom>
                      <a:noFill/>
                    </p:spPr>
                    <p:txBody>
                      <a:bodyPr wrap="square" lIns="36000" tIns="36000" rIns="36000" bIns="36000" rtlCol="0" anchor="t" anchorCtr="0">
                        <a:spAutoFit/>
                      </a:bodyPr>
                      <a:lstStyle/>
                      <a:p>
                        <a:pPr algn="ctr" rtl="0"/>
                        <a:r>
                          <a:rPr lang="ja-jp" sz="900">
                            <a:solidFill>
                              <a:schemeClr val="accent1"/>
                            </a:solidFill>
                            <a:ea typeface="Roboto" panose="02000000000000000000" pitchFamily="2" charset="0"/>
                            <a:cs typeface="Arial" panose="020B0604020202020204" pitchFamily="34" charset="0"/>
                          </a:rPr>
                          <a:t>61.2%</a:t>
                        </a:r>
                        <a:endParaRPr lang="en-GB" sz="900" dirty="0">
                          <a:solidFill>
                            <a:schemeClr val="accent2"/>
                          </a:solidFill>
                          <a:ea typeface="Roboto" panose="02000000000000000000" pitchFamily="2" charset="0"/>
                          <a:cs typeface="Arial" panose="020B0604020202020204" pitchFamily="34" charset="0"/>
                        </a:endParaRPr>
                      </a:p>
                    </p:txBody>
                  </p:sp>
                  <p:sp>
                    <p:nvSpPr>
                      <p:cNvPr id="2408" name="TextBox 2407">
                        <a:extLst>
                          <a:ext uri="{FF2B5EF4-FFF2-40B4-BE49-F238E27FC236}">
                            <a16:creationId xmlns:a16="http://schemas.microsoft.com/office/drawing/2014/main" id="{99A8CB1E-5639-C036-3045-8ADC0CC5CAF1}"/>
                          </a:ext>
                        </a:extLst>
                      </p:cNvPr>
                      <p:cNvSpPr txBox="1"/>
                      <p:nvPr/>
                    </p:nvSpPr>
                    <p:spPr>
                      <a:xfrm>
                        <a:off x="8842585" y="3244486"/>
                        <a:ext cx="799446" cy="257255"/>
                      </a:xfrm>
                      <a:prstGeom prst="rect">
                        <a:avLst/>
                      </a:prstGeom>
                      <a:noFill/>
                    </p:spPr>
                    <p:txBody>
                      <a:bodyPr wrap="square" lIns="36000" tIns="36000" rIns="36000" bIns="36000" rtlCol="0" anchor="t" anchorCtr="0">
                        <a:spAutoFit/>
                      </a:bodyPr>
                      <a:lstStyle/>
                      <a:p>
                        <a:pPr algn="ctr" rtl="0"/>
                        <a:r>
                          <a:rPr lang="ja-jp" sz="900">
                            <a:solidFill>
                              <a:schemeClr val="accent1"/>
                            </a:solidFill>
                            <a:ea typeface="Roboto" panose="02000000000000000000" pitchFamily="2" charset="0"/>
                            <a:cs typeface="Arial" panose="020B0604020202020204" pitchFamily="34" charset="0"/>
                          </a:rPr>
                          <a:t>56.1%</a:t>
                        </a:r>
                        <a:endParaRPr lang="en-GB" sz="900" dirty="0">
                          <a:solidFill>
                            <a:schemeClr val="accent2"/>
                          </a:solidFill>
                          <a:ea typeface="Roboto" panose="02000000000000000000" pitchFamily="2" charset="0"/>
                          <a:cs typeface="Arial" panose="020B0604020202020204" pitchFamily="34" charset="0"/>
                        </a:endParaRPr>
                      </a:p>
                    </p:txBody>
                  </p:sp>
                  <p:sp>
                    <p:nvSpPr>
                      <p:cNvPr id="2411" name="TextBox 2410">
                        <a:extLst>
                          <a:ext uri="{FF2B5EF4-FFF2-40B4-BE49-F238E27FC236}">
                            <a16:creationId xmlns:a16="http://schemas.microsoft.com/office/drawing/2014/main" id="{B9C93F84-A6C5-E67D-8BC4-5C0FF34FD9E9}"/>
                          </a:ext>
                        </a:extLst>
                      </p:cNvPr>
                      <p:cNvSpPr txBox="1"/>
                      <p:nvPr/>
                    </p:nvSpPr>
                    <p:spPr>
                      <a:xfrm>
                        <a:off x="9454749" y="3351658"/>
                        <a:ext cx="799446" cy="257255"/>
                      </a:xfrm>
                      <a:prstGeom prst="rect">
                        <a:avLst/>
                      </a:prstGeom>
                      <a:noFill/>
                    </p:spPr>
                    <p:txBody>
                      <a:bodyPr wrap="square" lIns="36000" tIns="36000" rIns="36000" bIns="36000" rtlCol="0" anchor="t" anchorCtr="0">
                        <a:spAutoFit/>
                      </a:bodyPr>
                      <a:lstStyle/>
                      <a:p>
                        <a:pPr algn="ctr" rtl="0"/>
                        <a:r>
                          <a:rPr lang="ja-jp" sz="900">
                            <a:solidFill>
                              <a:schemeClr val="accent1"/>
                            </a:solidFill>
                            <a:ea typeface="Roboto" panose="02000000000000000000" pitchFamily="2" charset="0"/>
                            <a:cs typeface="Arial" panose="020B0604020202020204" pitchFamily="34" charset="0"/>
                          </a:rPr>
                          <a:t>52.1%</a:t>
                        </a:r>
                        <a:endParaRPr lang="en-GB" sz="900" dirty="0">
                          <a:solidFill>
                            <a:schemeClr val="accent2"/>
                          </a:solidFill>
                          <a:ea typeface="Roboto" panose="02000000000000000000" pitchFamily="2" charset="0"/>
                          <a:cs typeface="Arial" panose="020B0604020202020204" pitchFamily="34" charset="0"/>
                        </a:endParaRPr>
                      </a:p>
                    </p:txBody>
                  </p:sp>
                  <p:sp>
                    <p:nvSpPr>
                      <p:cNvPr id="2414" name="TextBox 2413">
                        <a:extLst>
                          <a:ext uri="{FF2B5EF4-FFF2-40B4-BE49-F238E27FC236}">
                            <a16:creationId xmlns:a16="http://schemas.microsoft.com/office/drawing/2014/main" id="{386B8BC5-A352-F7FD-7469-DFF0D0C0D4D4}"/>
                          </a:ext>
                        </a:extLst>
                      </p:cNvPr>
                      <p:cNvSpPr txBox="1"/>
                      <p:nvPr/>
                    </p:nvSpPr>
                    <p:spPr>
                      <a:xfrm>
                        <a:off x="10112950" y="3324020"/>
                        <a:ext cx="799446" cy="313488"/>
                      </a:xfrm>
                      <a:prstGeom prst="rect">
                        <a:avLst/>
                      </a:prstGeom>
                      <a:noFill/>
                    </p:spPr>
                    <p:txBody>
                      <a:bodyPr wrap="square" lIns="36000" tIns="36000" rIns="36000" bIns="36000" rtlCol="0" anchor="t" anchorCtr="0">
                        <a:spAutoFit/>
                      </a:bodyPr>
                      <a:lstStyle/>
                      <a:p>
                        <a:pPr algn="ctr" rtl="0"/>
                        <a:r>
                          <a:rPr lang="ja-jp" sz="1200" b="1">
                            <a:solidFill>
                              <a:schemeClr val="accent1"/>
                            </a:solidFill>
                            <a:ea typeface="Roboto" panose="02000000000000000000" pitchFamily="2" charset="0"/>
                            <a:cs typeface="Arial" panose="020B0604020202020204" pitchFamily="34" charset="0"/>
                          </a:rPr>
                          <a:t>49.9%</a:t>
                        </a:r>
                        <a:endParaRPr lang="en-GB" sz="900" dirty="0">
                          <a:solidFill>
                            <a:schemeClr val="accent2"/>
                          </a:solidFill>
                          <a:ea typeface="Roboto" panose="02000000000000000000" pitchFamily="2" charset="0"/>
                          <a:cs typeface="Arial" panose="020B0604020202020204" pitchFamily="34" charset="0"/>
                        </a:endParaRPr>
                      </a:p>
                    </p:txBody>
                  </p:sp>
                  <p:cxnSp>
                    <p:nvCxnSpPr>
                      <p:cNvPr id="2401" name="Straight Connector 2400">
                        <a:extLst>
                          <a:ext uri="{FF2B5EF4-FFF2-40B4-BE49-F238E27FC236}">
                            <a16:creationId xmlns:a16="http://schemas.microsoft.com/office/drawing/2014/main" id="{341C1532-E2E7-3BA8-A19C-79061376AF8E}"/>
                          </a:ext>
                        </a:extLst>
                      </p:cNvPr>
                      <p:cNvCxnSpPr>
                        <a:cxnSpLocks/>
                      </p:cNvCxnSpPr>
                      <p:nvPr/>
                    </p:nvCxnSpPr>
                    <p:spPr>
                      <a:xfrm>
                        <a:off x="7793287" y="2714735"/>
                        <a:ext cx="0" cy="2346041"/>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2404" name="Straight Connector 2403">
                        <a:extLst>
                          <a:ext uri="{FF2B5EF4-FFF2-40B4-BE49-F238E27FC236}">
                            <a16:creationId xmlns:a16="http://schemas.microsoft.com/office/drawing/2014/main" id="{31473A6E-BB60-0B4D-DF24-22A0929FA8D6}"/>
                          </a:ext>
                        </a:extLst>
                      </p:cNvPr>
                      <p:cNvCxnSpPr>
                        <a:cxnSpLocks/>
                      </p:cNvCxnSpPr>
                      <p:nvPr/>
                    </p:nvCxnSpPr>
                    <p:spPr>
                      <a:xfrm>
                        <a:off x="8409516" y="3124838"/>
                        <a:ext cx="0" cy="1899347"/>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2407" name="Straight Connector 2406">
                        <a:extLst>
                          <a:ext uri="{FF2B5EF4-FFF2-40B4-BE49-F238E27FC236}">
                            <a16:creationId xmlns:a16="http://schemas.microsoft.com/office/drawing/2014/main" id="{64C47C62-C6CB-E344-BA02-46008547BEB6}"/>
                          </a:ext>
                        </a:extLst>
                      </p:cNvPr>
                      <p:cNvCxnSpPr>
                        <a:cxnSpLocks/>
                      </p:cNvCxnSpPr>
                      <p:nvPr/>
                    </p:nvCxnSpPr>
                    <p:spPr>
                      <a:xfrm>
                        <a:off x="9020722" y="3389428"/>
                        <a:ext cx="0" cy="1673465"/>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2410" name="Straight Connector 2409">
                        <a:extLst>
                          <a:ext uri="{FF2B5EF4-FFF2-40B4-BE49-F238E27FC236}">
                            <a16:creationId xmlns:a16="http://schemas.microsoft.com/office/drawing/2014/main" id="{DAB3DB10-3198-E0BA-2A5D-7C9A29918D5B}"/>
                          </a:ext>
                        </a:extLst>
                      </p:cNvPr>
                      <p:cNvCxnSpPr>
                        <a:cxnSpLocks/>
                      </p:cNvCxnSpPr>
                      <p:nvPr/>
                    </p:nvCxnSpPr>
                    <p:spPr>
                      <a:xfrm>
                        <a:off x="9626809" y="3518055"/>
                        <a:ext cx="0" cy="1467285"/>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2413" name="Straight Connector 2412">
                        <a:extLst>
                          <a:ext uri="{FF2B5EF4-FFF2-40B4-BE49-F238E27FC236}">
                            <a16:creationId xmlns:a16="http://schemas.microsoft.com/office/drawing/2014/main" id="{5C7CFF38-F6FC-07BA-028F-57935DDEE2D7}"/>
                          </a:ext>
                        </a:extLst>
                      </p:cNvPr>
                      <p:cNvCxnSpPr>
                        <a:cxnSpLocks/>
                      </p:cNvCxnSpPr>
                      <p:nvPr/>
                    </p:nvCxnSpPr>
                    <p:spPr>
                      <a:xfrm flipV="1">
                        <a:off x="10229350" y="3605516"/>
                        <a:ext cx="0" cy="1386632"/>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2416" name="TextBox 2415">
                        <a:extLst>
                          <a:ext uri="{FF2B5EF4-FFF2-40B4-BE49-F238E27FC236}">
                            <a16:creationId xmlns:a16="http://schemas.microsoft.com/office/drawing/2014/main" id="{0D76430A-8225-7BF0-EAA8-A4AA4EAFB430}"/>
                          </a:ext>
                        </a:extLst>
                      </p:cNvPr>
                      <p:cNvSpPr txBox="1"/>
                      <p:nvPr/>
                    </p:nvSpPr>
                    <p:spPr>
                      <a:xfrm>
                        <a:off x="10060558" y="2996211"/>
                        <a:ext cx="659402" cy="35097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5年間</a:t>
                        </a:r>
                      </a:p>
                    </p:txBody>
                  </p:sp>
                  <p:sp>
                    <p:nvSpPr>
                      <p:cNvPr id="1063" name="Freeform 21">
                        <a:extLst>
                          <a:ext uri="{FF2B5EF4-FFF2-40B4-BE49-F238E27FC236}">
                            <a16:creationId xmlns:a16="http://schemas.microsoft.com/office/drawing/2014/main" id="{854A6C3B-DD15-EED7-0C72-C9A41C426A66}"/>
                          </a:ext>
                        </a:extLst>
                      </p:cNvPr>
                      <p:cNvSpPr>
                        <a:spLocks/>
                      </p:cNvSpPr>
                      <p:nvPr/>
                    </p:nvSpPr>
                    <p:spPr bwMode="auto">
                      <a:xfrm>
                        <a:off x="7048178" y="2243837"/>
                        <a:ext cx="4557260" cy="278034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grpSp>
                    <p:nvGrpSpPr>
                      <p:cNvPr id="1064" name="Group 1063">
                        <a:extLst>
                          <a:ext uri="{FF2B5EF4-FFF2-40B4-BE49-F238E27FC236}">
                            <a16:creationId xmlns:a16="http://schemas.microsoft.com/office/drawing/2014/main" id="{F427A1A6-786E-3B58-AD17-8E67A0A66DCA}"/>
                          </a:ext>
                        </a:extLst>
                      </p:cNvPr>
                      <p:cNvGrpSpPr/>
                      <p:nvPr/>
                    </p:nvGrpSpPr>
                    <p:grpSpPr>
                      <a:xfrm>
                        <a:off x="6296633" y="2200883"/>
                        <a:ext cx="747740" cy="2925389"/>
                        <a:chOff x="1143305" y="1232332"/>
                        <a:chExt cx="747740" cy="2925389"/>
                      </a:xfrm>
                    </p:grpSpPr>
                    <p:sp>
                      <p:nvSpPr>
                        <p:cNvPr id="1065" name="Line 6">
                          <a:extLst>
                            <a:ext uri="{FF2B5EF4-FFF2-40B4-BE49-F238E27FC236}">
                              <a16:creationId xmlns:a16="http://schemas.microsoft.com/office/drawing/2014/main" id="{EB776AC4-B36C-A144-0A6C-F9DB1360346D}"/>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066" name="Line 7">
                          <a:extLst>
                            <a:ext uri="{FF2B5EF4-FFF2-40B4-BE49-F238E27FC236}">
                              <a16:creationId xmlns:a16="http://schemas.microsoft.com/office/drawing/2014/main" id="{1488A7A9-DA02-F63D-3287-D86FD955C719}"/>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067" name="Line 8">
                          <a:extLst>
                            <a:ext uri="{FF2B5EF4-FFF2-40B4-BE49-F238E27FC236}">
                              <a16:creationId xmlns:a16="http://schemas.microsoft.com/office/drawing/2014/main" id="{EB7120BE-4DB6-710A-0A54-8E182A763F39}"/>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068" name="Line 9">
                          <a:extLst>
                            <a:ext uri="{FF2B5EF4-FFF2-40B4-BE49-F238E27FC236}">
                              <a16:creationId xmlns:a16="http://schemas.microsoft.com/office/drawing/2014/main" id="{C03798C4-3D68-D05D-9BF0-A8802A387544}"/>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069" name="Line 10">
                          <a:extLst>
                            <a:ext uri="{FF2B5EF4-FFF2-40B4-BE49-F238E27FC236}">
                              <a16:creationId xmlns:a16="http://schemas.microsoft.com/office/drawing/2014/main" id="{8D09EE61-F47F-9741-90E7-5CF64E3694DE}"/>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070" name="Line 11">
                          <a:extLst>
                            <a:ext uri="{FF2B5EF4-FFF2-40B4-BE49-F238E27FC236}">
                              <a16:creationId xmlns:a16="http://schemas.microsoft.com/office/drawing/2014/main" id="{48B52946-3AF9-EB80-5604-81987730BC64}"/>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071" name="TextBox 1070">
                          <a:extLst>
                            <a:ext uri="{FF2B5EF4-FFF2-40B4-BE49-F238E27FC236}">
                              <a16:creationId xmlns:a16="http://schemas.microsoft.com/office/drawing/2014/main" id="{CAB2D662-7790-83DE-B828-86CAEA9C2DB5}"/>
                            </a:ext>
                          </a:extLst>
                        </p:cNvPr>
                        <p:cNvSpPr txBox="1"/>
                        <p:nvPr/>
                      </p:nvSpPr>
                      <p:spPr>
                        <a:xfrm rot="16200000">
                          <a:off x="813747" y="2569414"/>
                          <a:ext cx="966894" cy="307777"/>
                        </a:xfrm>
                        <a:prstGeom prst="rect">
                          <a:avLst/>
                        </a:prstGeom>
                        <a:noFill/>
                      </p:spPr>
                      <p:txBody>
                        <a:bodyPr wrap="none" rtlCol="0">
                          <a:spAutoFit/>
                        </a:bodyPr>
                        <a:lstStyle/>
                        <a:p>
                          <a:pPr algn="ctr" rtl="0" fontAlgn="base">
                            <a:spcBef>
                              <a:spcPct val="0"/>
                            </a:spcBef>
                            <a:spcAft>
                              <a:spcPct val="0"/>
                            </a:spcAft>
                          </a:pPr>
                          <a:r>
                            <a:rPr lang="ja-jp" sz="1400">
                              <a:solidFill>
                                <a:srgbClr val="000000"/>
                              </a:solidFill>
                              <a:ea typeface="Roboto" panose="02000000000000000000" pitchFamily="2" charset="0"/>
                              <a:cs typeface="Arial" panose="020B0604020202020204" pitchFamily="34" charset="0"/>
                            </a:rPr>
                            <a:t>EFS、%</a:t>
                          </a:r>
                        </a:p>
                      </p:txBody>
                    </p:sp>
                    <p:sp>
                      <p:nvSpPr>
                        <p:cNvPr id="1072" name="TextBox 1071">
                          <a:extLst>
                            <a:ext uri="{FF2B5EF4-FFF2-40B4-BE49-F238E27FC236}">
                              <a16:creationId xmlns:a16="http://schemas.microsoft.com/office/drawing/2014/main" id="{6C85216A-721E-D4A8-34B3-4E1264EDEA18}"/>
                            </a:ext>
                          </a:extLst>
                        </p:cNvPr>
                        <p:cNvSpPr txBox="1"/>
                        <p:nvPr/>
                      </p:nvSpPr>
                      <p:spPr>
                        <a:xfrm>
                          <a:off x="1347962" y="1232332"/>
                          <a:ext cx="482824" cy="374887"/>
                        </a:xfrm>
                        <a:prstGeom prst="rect">
                          <a:avLst/>
                        </a:prstGeom>
                        <a:noFill/>
                      </p:spPr>
                      <p:txBody>
                        <a:bodyPr wrap="none" rtlCol="0" anchor="ctr" anchorCtr="0">
                          <a:spAutoFit/>
                        </a:bodyPr>
                        <a:lstStyle/>
                        <a:p>
                          <a:pPr algn="r" rtl="0"/>
                          <a:r>
                            <a:rPr lang="ja-jp" sz="1400">
                              <a:solidFill>
                                <a:srgbClr val="000000"/>
                              </a:solidFill>
                              <a:ea typeface="Roboto" panose="02000000000000000000" pitchFamily="2" charset="0"/>
                              <a:cs typeface="Arial" panose="020B0604020202020204" pitchFamily="34" charset="0"/>
                            </a:rPr>
                            <a:t>100</a:t>
                          </a:r>
                        </a:p>
                      </p:txBody>
                    </p:sp>
                    <p:sp>
                      <p:nvSpPr>
                        <p:cNvPr id="1073" name="TextBox 1072">
                          <a:extLst>
                            <a:ext uri="{FF2B5EF4-FFF2-40B4-BE49-F238E27FC236}">
                              <a16:creationId xmlns:a16="http://schemas.microsoft.com/office/drawing/2014/main" id="{A8EB6ADD-2AF8-4995-2EBC-77A3DE7EB6F3}"/>
                            </a:ext>
                          </a:extLst>
                        </p:cNvPr>
                        <p:cNvSpPr txBox="1"/>
                        <p:nvPr/>
                      </p:nvSpPr>
                      <p:spPr>
                        <a:xfrm>
                          <a:off x="1447353" y="1756471"/>
                          <a:ext cx="383438" cy="374887"/>
                        </a:xfrm>
                        <a:prstGeom prst="rect">
                          <a:avLst/>
                        </a:prstGeom>
                        <a:noFill/>
                      </p:spPr>
                      <p:txBody>
                        <a:bodyPr wrap="none" rtlCol="0" anchor="ctr" anchorCtr="0">
                          <a:spAutoFit/>
                        </a:bodyPr>
                        <a:lstStyle/>
                        <a:p>
                          <a:pPr algn="r" rtl="0"/>
                          <a:r>
                            <a:rPr lang="ja-jp" sz="1400">
                              <a:solidFill>
                                <a:srgbClr val="000000"/>
                              </a:solidFill>
                              <a:ea typeface="Roboto" panose="02000000000000000000" pitchFamily="2" charset="0"/>
                              <a:cs typeface="Arial" panose="020B0604020202020204" pitchFamily="34" charset="0"/>
                            </a:rPr>
                            <a:t>80</a:t>
                          </a:r>
                        </a:p>
                      </p:txBody>
                    </p:sp>
                    <p:sp>
                      <p:nvSpPr>
                        <p:cNvPr id="1074" name="TextBox 1073">
                          <a:extLst>
                            <a:ext uri="{FF2B5EF4-FFF2-40B4-BE49-F238E27FC236}">
                              <a16:creationId xmlns:a16="http://schemas.microsoft.com/office/drawing/2014/main" id="{9C86F260-6D0A-202D-53C2-78F3EDE96DD5}"/>
                            </a:ext>
                          </a:extLst>
                        </p:cNvPr>
                        <p:cNvSpPr txBox="1"/>
                        <p:nvPr/>
                      </p:nvSpPr>
                      <p:spPr>
                        <a:xfrm>
                          <a:off x="1447353" y="2255002"/>
                          <a:ext cx="383438" cy="374887"/>
                        </a:xfrm>
                        <a:prstGeom prst="rect">
                          <a:avLst/>
                        </a:prstGeom>
                        <a:noFill/>
                      </p:spPr>
                      <p:txBody>
                        <a:bodyPr wrap="none" rtlCol="0" anchor="ctr" anchorCtr="0">
                          <a:spAutoFit/>
                        </a:bodyPr>
                        <a:lstStyle/>
                        <a:p>
                          <a:pPr algn="r" rtl="0"/>
                          <a:r>
                            <a:rPr lang="ja-jp" sz="1400">
                              <a:solidFill>
                                <a:srgbClr val="000000"/>
                              </a:solidFill>
                              <a:ea typeface="Roboto" panose="02000000000000000000" pitchFamily="2" charset="0"/>
                              <a:cs typeface="Arial" panose="020B0604020202020204" pitchFamily="34" charset="0"/>
                            </a:rPr>
                            <a:t>60</a:t>
                          </a:r>
                        </a:p>
                      </p:txBody>
                    </p:sp>
                    <p:sp>
                      <p:nvSpPr>
                        <p:cNvPr id="1075" name="TextBox 1074">
                          <a:extLst>
                            <a:ext uri="{FF2B5EF4-FFF2-40B4-BE49-F238E27FC236}">
                              <a16:creationId xmlns:a16="http://schemas.microsoft.com/office/drawing/2014/main" id="{7E8FE7D8-AC52-931C-1DED-447D133087CE}"/>
                            </a:ext>
                          </a:extLst>
                        </p:cNvPr>
                        <p:cNvSpPr txBox="1"/>
                        <p:nvPr/>
                      </p:nvSpPr>
                      <p:spPr>
                        <a:xfrm>
                          <a:off x="1447353" y="2769655"/>
                          <a:ext cx="383438" cy="374887"/>
                        </a:xfrm>
                        <a:prstGeom prst="rect">
                          <a:avLst/>
                        </a:prstGeom>
                        <a:noFill/>
                      </p:spPr>
                      <p:txBody>
                        <a:bodyPr wrap="none" rtlCol="0" anchor="ctr" anchorCtr="0">
                          <a:spAutoFit/>
                        </a:bodyPr>
                        <a:lstStyle/>
                        <a:p>
                          <a:pPr algn="r" rtl="0"/>
                          <a:r>
                            <a:rPr lang="ja-jp" sz="1400">
                              <a:solidFill>
                                <a:srgbClr val="000000"/>
                              </a:solidFill>
                              <a:ea typeface="Roboto" panose="02000000000000000000" pitchFamily="2" charset="0"/>
                              <a:cs typeface="Arial" panose="020B0604020202020204" pitchFamily="34" charset="0"/>
                            </a:rPr>
                            <a:t>40</a:t>
                          </a:r>
                        </a:p>
                      </p:txBody>
                    </p:sp>
                    <p:sp>
                      <p:nvSpPr>
                        <p:cNvPr id="1076" name="TextBox 1075">
                          <a:extLst>
                            <a:ext uri="{FF2B5EF4-FFF2-40B4-BE49-F238E27FC236}">
                              <a16:creationId xmlns:a16="http://schemas.microsoft.com/office/drawing/2014/main" id="{8B016F8C-238A-836C-0A4F-4EB0D35B1C4E}"/>
                            </a:ext>
                          </a:extLst>
                        </p:cNvPr>
                        <p:cNvSpPr txBox="1"/>
                        <p:nvPr/>
                      </p:nvSpPr>
                      <p:spPr>
                        <a:xfrm>
                          <a:off x="1447353" y="3273559"/>
                          <a:ext cx="383438" cy="374887"/>
                        </a:xfrm>
                        <a:prstGeom prst="rect">
                          <a:avLst/>
                        </a:prstGeom>
                        <a:noFill/>
                      </p:spPr>
                      <p:txBody>
                        <a:bodyPr wrap="none" rtlCol="0" anchor="ctr" anchorCtr="0">
                          <a:spAutoFit/>
                        </a:bodyPr>
                        <a:lstStyle/>
                        <a:p>
                          <a:pPr algn="r" rtl="0"/>
                          <a:r>
                            <a:rPr lang="ja-jp" sz="1400">
                              <a:solidFill>
                                <a:srgbClr val="000000"/>
                              </a:solidFill>
                              <a:ea typeface="Roboto" panose="02000000000000000000" pitchFamily="2" charset="0"/>
                              <a:cs typeface="Arial" panose="020B0604020202020204" pitchFamily="34" charset="0"/>
                            </a:rPr>
                            <a:t>20</a:t>
                          </a:r>
                        </a:p>
                      </p:txBody>
                    </p:sp>
                    <p:sp>
                      <p:nvSpPr>
                        <p:cNvPr id="1077" name="TextBox 1076">
                          <a:extLst>
                            <a:ext uri="{FF2B5EF4-FFF2-40B4-BE49-F238E27FC236}">
                              <a16:creationId xmlns:a16="http://schemas.microsoft.com/office/drawing/2014/main" id="{73F505BA-444B-C190-44F6-275A6530ECA6}"/>
                            </a:ext>
                          </a:extLst>
                        </p:cNvPr>
                        <p:cNvSpPr txBox="1"/>
                        <p:nvPr/>
                      </p:nvSpPr>
                      <p:spPr>
                        <a:xfrm>
                          <a:off x="1546747" y="3782834"/>
                          <a:ext cx="284052" cy="374887"/>
                        </a:xfrm>
                        <a:prstGeom prst="rect">
                          <a:avLst/>
                        </a:prstGeom>
                        <a:noFill/>
                      </p:spPr>
                      <p:txBody>
                        <a:bodyPr wrap="none" rtlCol="0" anchor="ctr" anchorCtr="0">
                          <a:spAutoFit/>
                        </a:bodyPr>
                        <a:lstStyle/>
                        <a:p>
                          <a:pPr algn="r" rtl="0"/>
                          <a:r>
                            <a:rPr lang="ja-jp" sz="1400">
                              <a:solidFill>
                                <a:srgbClr val="000000"/>
                              </a:solidFill>
                              <a:ea typeface="Roboto" panose="02000000000000000000" pitchFamily="2" charset="0"/>
                              <a:cs typeface="Arial" panose="020B0604020202020204" pitchFamily="34" charset="0"/>
                            </a:rPr>
                            <a:t>0</a:t>
                          </a:r>
                        </a:p>
                      </p:txBody>
                    </p:sp>
                  </p:grpSp>
                  <p:sp>
                    <p:nvSpPr>
                      <p:cNvPr id="1078" name="TextBox 1077">
                        <a:extLst>
                          <a:ext uri="{FF2B5EF4-FFF2-40B4-BE49-F238E27FC236}">
                            <a16:creationId xmlns:a16="http://schemas.microsoft.com/office/drawing/2014/main" id="{94373F4B-A6B0-2EB0-D92B-84CE240C3FD8}"/>
                          </a:ext>
                        </a:extLst>
                      </p:cNvPr>
                      <p:cNvSpPr txBox="1"/>
                      <p:nvPr/>
                    </p:nvSpPr>
                    <p:spPr>
                      <a:xfrm>
                        <a:off x="7953712" y="5347312"/>
                        <a:ext cx="2746674" cy="374887"/>
                      </a:xfrm>
                      <a:prstGeom prst="rect">
                        <a:avLst/>
                      </a:prstGeom>
                      <a:noFill/>
                    </p:spPr>
                    <p:txBody>
                      <a:bodyPr wrap="square" rtlCol="0">
                        <a:spAutoFit/>
                      </a:bodyPr>
                      <a:lstStyle/>
                      <a:p>
                        <a:pPr algn="ctr" rtl="0" fontAlgn="base">
                          <a:spcBef>
                            <a:spcPct val="0"/>
                          </a:spcBef>
                          <a:spcAft>
                            <a:spcPct val="0"/>
                          </a:spcAft>
                        </a:pPr>
                        <a:r>
                          <a:rPr lang="ja-jp" sz="1400">
                            <a:solidFill>
                              <a:srgbClr val="000000"/>
                            </a:solidFill>
                            <a:ea typeface="Roboto" panose="02000000000000000000" pitchFamily="2" charset="0"/>
                            <a:cs typeface="Arial" panose="020B0604020202020204" pitchFamily="34" charset="0"/>
                          </a:rPr>
                          <a:t>期間、月数</a:t>
                        </a:r>
                      </a:p>
                    </p:txBody>
                  </p:sp>
                  <p:sp>
                    <p:nvSpPr>
                      <p:cNvPr id="1079" name="TextBox 1078">
                        <a:extLst>
                          <a:ext uri="{FF2B5EF4-FFF2-40B4-BE49-F238E27FC236}">
                            <a16:creationId xmlns:a16="http://schemas.microsoft.com/office/drawing/2014/main" id="{5B9F521E-2E95-88D8-F072-1EC452200AEC}"/>
                          </a:ext>
                        </a:extLst>
                      </p:cNvPr>
                      <p:cNvSpPr txBox="1"/>
                      <p:nvPr/>
                    </p:nvSpPr>
                    <p:spPr>
                      <a:xfrm>
                        <a:off x="6212580" y="5499153"/>
                        <a:ext cx="817853" cy="318653"/>
                      </a:xfrm>
                      <a:prstGeom prst="rect">
                        <a:avLst/>
                      </a:prstGeom>
                      <a:noFill/>
                    </p:spPr>
                    <p:txBody>
                      <a:bodyPr wrap="none" rtlCol="0">
                        <a:spAutoFit/>
                      </a:bodyPr>
                      <a:lstStyle/>
                      <a:p>
                        <a:pPr algn="r" rtl="0"/>
                        <a:r>
                          <a:rPr lang="ja-jp" sz="1100">
                            <a:solidFill>
                              <a:srgbClr val="000000"/>
                            </a:solidFill>
                            <a:ea typeface="Roboto" panose="02000000000000000000" pitchFamily="2" charset="0"/>
                            <a:cs typeface="Arial" panose="020B0604020202020204" pitchFamily="34" charset="0"/>
                          </a:rPr>
                          <a:t>リスク暴露患者数</a:t>
                        </a:r>
                        <a:endParaRPr lang="en-GB" sz="1100" dirty="0">
                          <a:solidFill>
                            <a:srgbClr val="000000"/>
                          </a:solidFill>
                          <a:ea typeface="Roboto" panose="02000000000000000000" pitchFamily="2" charset="0"/>
                          <a:cs typeface="Arial" panose="020B0604020202020204" pitchFamily="34" charset="0"/>
                        </a:endParaRPr>
                      </a:p>
                    </p:txBody>
                  </p:sp>
                  <p:sp>
                    <p:nvSpPr>
                      <p:cNvPr id="1080" name="Line 21">
                        <a:extLst>
                          <a:ext uri="{FF2B5EF4-FFF2-40B4-BE49-F238E27FC236}">
                            <a16:creationId xmlns:a16="http://schemas.microsoft.com/office/drawing/2014/main" id="{904857B3-2B7F-BCDB-A1F6-DB696DFEAB13}"/>
                          </a:ext>
                        </a:extLst>
                      </p:cNvPr>
                      <p:cNvSpPr>
                        <a:spLocks noChangeShapeType="1"/>
                      </p:cNvSpPr>
                      <p:nvPr/>
                    </p:nvSpPr>
                    <p:spPr bwMode="auto">
                      <a:xfrm>
                        <a:off x="10850793" y="50304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081" name="Line 21">
                        <a:extLst>
                          <a:ext uri="{FF2B5EF4-FFF2-40B4-BE49-F238E27FC236}">
                            <a16:creationId xmlns:a16="http://schemas.microsoft.com/office/drawing/2014/main" id="{A516BC32-E668-02C0-2499-C4FF3A92DF60}"/>
                          </a:ext>
                        </a:extLst>
                      </p:cNvPr>
                      <p:cNvSpPr>
                        <a:spLocks noChangeShapeType="1"/>
                      </p:cNvSpPr>
                      <p:nvPr/>
                    </p:nvSpPr>
                    <p:spPr bwMode="auto">
                      <a:xfrm>
                        <a:off x="9935235" y="50304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082" name="Line 21">
                        <a:extLst>
                          <a:ext uri="{FF2B5EF4-FFF2-40B4-BE49-F238E27FC236}">
                            <a16:creationId xmlns:a16="http://schemas.microsoft.com/office/drawing/2014/main" id="{CB3D293A-3411-EEE9-BBCE-C33A1BB49F66}"/>
                          </a:ext>
                        </a:extLst>
                      </p:cNvPr>
                      <p:cNvSpPr>
                        <a:spLocks noChangeShapeType="1"/>
                      </p:cNvSpPr>
                      <p:nvPr/>
                    </p:nvSpPr>
                    <p:spPr bwMode="auto">
                      <a:xfrm>
                        <a:off x="9019677" y="50304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083" name="Line 21">
                        <a:extLst>
                          <a:ext uri="{FF2B5EF4-FFF2-40B4-BE49-F238E27FC236}">
                            <a16:creationId xmlns:a16="http://schemas.microsoft.com/office/drawing/2014/main" id="{933F303F-B213-E806-E250-4DFAFA5226D5}"/>
                          </a:ext>
                        </a:extLst>
                      </p:cNvPr>
                      <p:cNvSpPr>
                        <a:spLocks noChangeShapeType="1"/>
                      </p:cNvSpPr>
                      <p:nvPr/>
                    </p:nvSpPr>
                    <p:spPr bwMode="auto">
                      <a:xfrm>
                        <a:off x="8409305" y="50304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084" name="Line 21">
                        <a:extLst>
                          <a:ext uri="{FF2B5EF4-FFF2-40B4-BE49-F238E27FC236}">
                            <a16:creationId xmlns:a16="http://schemas.microsoft.com/office/drawing/2014/main" id="{A7FB881B-550B-0A22-7D25-71DF60937AAE}"/>
                          </a:ext>
                        </a:extLst>
                      </p:cNvPr>
                      <p:cNvSpPr>
                        <a:spLocks noChangeShapeType="1"/>
                      </p:cNvSpPr>
                      <p:nvPr/>
                    </p:nvSpPr>
                    <p:spPr bwMode="auto">
                      <a:xfrm>
                        <a:off x="7798933" y="50304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085" name="Line 21">
                        <a:extLst>
                          <a:ext uri="{FF2B5EF4-FFF2-40B4-BE49-F238E27FC236}">
                            <a16:creationId xmlns:a16="http://schemas.microsoft.com/office/drawing/2014/main" id="{5E8E7B42-9BDC-FC15-713A-79A04E801E6A}"/>
                          </a:ext>
                        </a:extLst>
                      </p:cNvPr>
                      <p:cNvSpPr>
                        <a:spLocks noChangeShapeType="1"/>
                      </p:cNvSpPr>
                      <p:nvPr/>
                    </p:nvSpPr>
                    <p:spPr bwMode="auto">
                      <a:xfrm>
                        <a:off x="7188561" y="50304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086" name="TextBox 1085">
                        <a:extLst>
                          <a:ext uri="{FF2B5EF4-FFF2-40B4-BE49-F238E27FC236}">
                            <a16:creationId xmlns:a16="http://schemas.microsoft.com/office/drawing/2014/main" id="{E6CF34D4-201E-D4D2-41AC-B111D1F19C62}"/>
                          </a:ext>
                        </a:extLst>
                      </p:cNvPr>
                      <p:cNvSpPr txBox="1"/>
                      <p:nvPr/>
                    </p:nvSpPr>
                    <p:spPr>
                      <a:xfrm>
                        <a:off x="10711610" y="5102406"/>
                        <a:ext cx="271475" cy="35097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72</a:t>
                        </a:r>
                      </a:p>
                    </p:txBody>
                  </p:sp>
                  <p:sp>
                    <p:nvSpPr>
                      <p:cNvPr id="1088" name="TextBox 1087">
                        <a:extLst>
                          <a:ext uri="{FF2B5EF4-FFF2-40B4-BE49-F238E27FC236}">
                            <a16:creationId xmlns:a16="http://schemas.microsoft.com/office/drawing/2014/main" id="{B92472FE-41BE-7F80-9884-CEF12ACC34CA}"/>
                          </a:ext>
                        </a:extLst>
                      </p:cNvPr>
                      <p:cNvSpPr txBox="1"/>
                      <p:nvPr/>
                    </p:nvSpPr>
                    <p:spPr>
                      <a:xfrm>
                        <a:off x="8880494" y="5102406"/>
                        <a:ext cx="271475" cy="35097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36</a:t>
                        </a:r>
                      </a:p>
                    </p:txBody>
                  </p:sp>
                  <p:sp>
                    <p:nvSpPr>
                      <p:cNvPr id="1089" name="TextBox 1088">
                        <a:extLst>
                          <a:ext uri="{FF2B5EF4-FFF2-40B4-BE49-F238E27FC236}">
                            <a16:creationId xmlns:a16="http://schemas.microsoft.com/office/drawing/2014/main" id="{161BBB1D-667C-0B17-3C66-96A9D3C68F36}"/>
                          </a:ext>
                        </a:extLst>
                      </p:cNvPr>
                      <p:cNvSpPr txBox="1"/>
                      <p:nvPr/>
                    </p:nvSpPr>
                    <p:spPr>
                      <a:xfrm>
                        <a:off x="8270122" y="5102406"/>
                        <a:ext cx="271475" cy="35097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24</a:t>
                        </a:r>
                      </a:p>
                    </p:txBody>
                  </p:sp>
                  <p:sp>
                    <p:nvSpPr>
                      <p:cNvPr id="1090" name="TextBox 1089">
                        <a:extLst>
                          <a:ext uri="{FF2B5EF4-FFF2-40B4-BE49-F238E27FC236}">
                            <a16:creationId xmlns:a16="http://schemas.microsoft.com/office/drawing/2014/main" id="{70D69DC0-91FF-BA13-EE1F-B08A9A2D2174}"/>
                          </a:ext>
                        </a:extLst>
                      </p:cNvPr>
                      <p:cNvSpPr txBox="1"/>
                      <p:nvPr/>
                    </p:nvSpPr>
                    <p:spPr>
                      <a:xfrm>
                        <a:off x="7659750" y="5102406"/>
                        <a:ext cx="271475" cy="35097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12</a:t>
                        </a:r>
                      </a:p>
                    </p:txBody>
                  </p:sp>
                  <p:sp>
                    <p:nvSpPr>
                      <p:cNvPr id="1091" name="TextBox 1090">
                        <a:extLst>
                          <a:ext uri="{FF2B5EF4-FFF2-40B4-BE49-F238E27FC236}">
                            <a16:creationId xmlns:a16="http://schemas.microsoft.com/office/drawing/2014/main" id="{718B4732-709E-973E-F06D-3EC04D43A37D}"/>
                          </a:ext>
                        </a:extLst>
                      </p:cNvPr>
                      <p:cNvSpPr txBox="1"/>
                      <p:nvPr/>
                    </p:nvSpPr>
                    <p:spPr>
                      <a:xfrm>
                        <a:off x="7099071" y="5102406"/>
                        <a:ext cx="172089" cy="35097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0</a:t>
                        </a:r>
                      </a:p>
                    </p:txBody>
                  </p:sp>
                  <p:sp>
                    <p:nvSpPr>
                      <p:cNvPr id="1092" name="TextBox 1091">
                        <a:extLst>
                          <a:ext uri="{FF2B5EF4-FFF2-40B4-BE49-F238E27FC236}">
                            <a16:creationId xmlns:a16="http://schemas.microsoft.com/office/drawing/2014/main" id="{51495A81-FEF3-B5CC-8C25-486B0819D651}"/>
                          </a:ext>
                        </a:extLst>
                      </p:cNvPr>
                      <p:cNvSpPr txBox="1"/>
                      <p:nvPr/>
                    </p:nvSpPr>
                    <p:spPr>
                      <a:xfrm>
                        <a:off x="6067266" y="5749222"/>
                        <a:ext cx="963167" cy="294743"/>
                      </a:xfrm>
                      <a:prstGeom prst="rect">
                        <a:avLst/>
                      </a:prstGeom>
                      <a:noFill/>
                    </p:spPr>
                    <p:txBody>
                      <a:bodyPr wrap="square" lIns="36000" tIns="36000" rIns="36000" bIns="36000" rtlCol="0" anchor="t" anchorCtr="0">
                        <a:spAutoFit/>
                      </a:bodyPr>
                      <a:lstStyle/>
                      <a:p>
                        <a:pPr algn="r" rtl="0"/>
                        <a:r>
                          <a:rPr lang="ja-jp" sz="1100">
                            <a:solidFill>
                              <a:schemeClr val="accent1"/>
                            </a:solidFill>
                            <a:ea typeface="Roboto" panose="02000000000000000000" pitchFamily="2" charset="0"/>
                            <a:cs typeface="Arial" panose="020B0604020202020204" pitchFamily="34" charset="0"/>
                          </a:rPr>
                          <a:t>ペムブロ</a:t>
                        </a:r>
                        <a:endParaRPr lang="en-GB" sz="1100" dirty="0">
                          <a:solidFill>
                            <a:schemeClr val="accent1"/>
                          </a:solidFill>
                          <a:ea typeface="Roboto" panose="02000000000000000000" pitchFamily="2" charset="0"/>
                          <a:cs typeface="Arial" panose="020B0604020202020204" pitchFamily="34" charset="0"/>
                        </a:endParaRPr>
                      </a:p>
                    </p:txBody>
                  </p:sp>
                  <p:sp>
                    <p:nvSpPr>
                      <p:cNvPr id="1093" name="TextBox 1092">
                        <a:extLst>
                          <a:ext uri="{FF2B5EF4-FFF2-40B4-BE49-F238E27FC236}">
                            <a16:creationId xmlns:a16="http://schemas.microsoft.com/office/drawing/2014/main" id="{9EEB0720-F3D6-444D-9D1A-5AB4E4DD3CEC}"/>
                          </a:ext>
                        </a:extLst>
                      </p:cNvPr>
                      <p:cNvSpPr txBox="1"/>
                      <p:nvPr/>
                    </p:nvSpPr>
                    <p:spPr>
                      <a:xfrm>
                        <a:off x="6179060" y="5972715"/>
                        <a:ext cx="851373" cy="294743"/>
                      </a:xfrm>
                      <a:prstGeom prst="rect">
                        <a:avLst/>
                      </a:prstGeom>
                      <a:noFill/>
                    </p:spPr>
                    <p:txBody>
                      <a:bodyPr wrap="square" lIns="36000" tIns="36000" rIns="36000" bIns="36000" rtlCol="0" anchor="t" anchorCtr="0">
                        <a:spAutoFit/>
                      </a:bodyPr>
                      <a:lstStyle/>
                      <a:p>
                        <a:pPr algn="r" rtl="0"/>
                        <a:r>
                          <a:rPr lang="ja-jp" sz="1100">
                            <a:solidFill>
                              <a:schemeClr val="accent2"/>
                            </a:solidFill>
                            <a:ea typeface="Roboto" panose="02000000000000000000" pitchFamily="2" charset="0"/>
                            <a:cs typeface="Arial" panose="020B0604020202020204" pitchFamily="34" charset="0"/>
                          </a:rPr>
                          <a:t>プラセボ</a:t>
                        </a:r>
                      </a:p>
                    </p:txBody>
                  </p:sp>
                  <p:sp>
                    <p:nvSpPr>
                      <p:cNvPr id="1094" name="Line 21">
                        <a:extLst>
                          <a:ext uri="{FF2B5EF4-FFF2-40B4-BE49-F238E27FC236}">
                            <a16:creationId xmlns:a16="http://schemas.microsoft.com/office/drawing/2014/main" id="{AE786459-EA47-E607-5BD9-51AAE590CCA7}"/>
                          </a:ext>
                        </a:extLst>
                      </p:cNvPr>
                      <p:cNvSpPr>
                        <a:spLocks noChangeShapeType="1"/>
                      </p:cNvSpPr>
                      <p:nvPr/>
                    </p:nvSpPr>
                    <p:spPr bwMode="auto">
                      <a:xfrm>
                        <a:off x="11461165" y="50304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095" name="Line 21">
                        <a:extLst>
                          <a:ext uri="{FF2B5EF4-FFF2-40B4-BE49-F238E27FC236}">
                            <a16:creationId xmlns:a16="http://schemas.microsoft.com/office/drawing/2014/main" id="{8712528E-8CD0-FC0A-0655-CDB90696A5E3}"/>
                          </a:ext>
                        </a:extLst>
                      </p:cNvPr>
                      <p:cNvSpPr>
                        <a:spLocks noChangeShapeType="1"/>
                      </p:cNvSpPr>
                      <p:nvPr/>
                    </p:nvSpPr>
                    <p:spPr bwMode="auto">
                      <a:xfrm>
                        <a:off x="10545607" y="50304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096" name="Line 21">
                        <a:extLst>
                          <a:ext uri="{FF2B5EF4-FFF2-40B4-BE49-F238E27FC236}">
                            <a16:creationId xmlns:a16="http://schemas.microsoft.com/office/drawing/2014/main" id="{BA5F50E7-1133-7569-22F6-04321C821AD1}"/>
                          </a:ext>
                        </a:extLst>
                      </p:cNvPr>
                      <p:cNvSpPr>
                        <a:spLocks noChangeShapeType="1"/>
                      </p:cNvSpPr>
                      <p:nvPr/>
                    </p:nvSpPr>
                    <p:spPr bwMode="auto">
                      <a:xfrm>
                        <a:off x="9630049" y="50304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097" name="Line 21">
                        <a:extLst>
                          <a:ext uri="{FF2B5EF4-FFF2-40B4-BE49-F238E27FC236}">
                            <a16:creationId xmlns:a16="http://schemas.microsoft.com/office/drawing/2014/main" id="{A2E875C4-3E8E-F14D-61E9-44F5B98CB4FD}"/>
                          </a:ext>
                        </a:extLst>
                      </p:cNvPr>
                      <p:cNvSpPr>
                        <a:spLocks noChangeShapeType="1"/>
                      </p:cNvSpPr>
                      <p:nvPr/>
                    </p:nvSpPr>
                    <p:spPr bwMode="auto">
                      <a:xfrm>
                        <a:off x="8714491" y="50304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098" name="Line 21">
                        <a:extLst>
                          <a:ext uri="{FF2B5EF4-FFF2-40B4-BE49-F238E27FC236}">
                            <a16:creationId xmlns:a16="http://schemas.microsoft.com/office/drawing/2014/main" id="{669DD804-B070-0F0F-7B62-9A81B51259F5}"/>
                          </a:ext>
                        </a:extLst>
                      </p:cNvPr>
                      <p:cNvSpPr>
                        <a:spLocks noChangeShapeType="1"/>
                      </p:cNvSpPr>
                      <p:nvPr/>
                    </p:nvSpPr>
                    <p:spPr bwMode="auto">
                      <a:xfrm>
                        <a:off x="8104119" y="50304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099" name="Line 21">
                        <a:extLst>
                          <a:ext uri="{FF2B5EF4-FFF2-40B4-BE49-F238E27FC236}">
                            <a16:creationId xmlns:a16="http://schemas.microsoft.com/office/drawing/2014/main" id="{D71F4867-77B8-0DB9-9113-01F88AFA18EC}"/>
                          </a:ext>
                        </a:extLst>
                      </p:cNvPr>
                      <p:cNvSpPr>
                        <a:spLocks noChangeShapeType="1"/>
                      </p:cNvSpPr>
                      <p:nvPr/>
                    </p:nvSpPr>
                    <p:spPr bwMode="auto">
                      <a:xfrm>
                        <a:off x="7493747" y="50304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100" name="TextBox 1099">
                        <a:extLst>
                          <a:ext uri="{FF2B5EF4-FFF2-40B4-BE49-F238E27FC236}">
                            <a16:creationId xmlns:a16="http://schemas.microsoft.com/office/drawing/2014/main" id="{8DD6C2EF-F08B-2EAA-5492-3408361FE7DE}"/>
                          </a:ext>
                        </a:extLst>
                      </p:cNvPr>
                      <p:cNvSpPr txBox="1"/>
                      <p:nvPr/>
                    </p:nvSpPr>
                    <p:spPr>
                      <a:xfrm>
                        <a:off x="11321982" y="5102406"/>
                        <a:ext cx="271475" cy="35097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84</a:t>
                        </a:r>
                      </a:p>
                    </p:txBody>
                  </p:sp>
                  <p:sp>
                    <p:nvSpPr>
                      <p:cNvPr id="1102" name="TextBox 1101">
                        <a:extLst>
                          <a:ext uri="{FF2B5EF4-FFF2-40B4-BE49-F238E27FC236}">
                            <a16:creationId xmlns:a16="http://schemas.microsoft.com/office/drawing/2014/main" id="{99AF447B-658F-B3AE-0ADD-3385AB881BE6}"/>
                          </a:ext>
                        </a:extLst>
                      </p:cNvPr>
                      <p:cNvSpPr txBox="1"/>
                      <p:nvPr/>
                    </p:nvSpPr>
                    <p:spPr>
                      <a:xfrm>
                        <a:off x="9490866" y="5102406"/>
                        <a:ext cx="271475" cy="35097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48</a:t>
                        </a:r>
                      </a:p>
                    </p:txBody>
                  </p:sp>
                  <p:sp>
                    <p:nvSpPr>
                      <p:cNvPr id="1107" name="Line 21">
                        <a:extLst>
                          <a:ext uri="{FF2B5EF4-FFF2-40B4-BE49-F238E27FC236}">
                            <a16:creationId xmlns:a16="http://schemas.microsoft.com/office/drawing/2014/main" id="{F11DEA8B-D327-4AC8-DF0E-86559A096B74}"/>
                          </a:ext>
                        </a:extLst>
                      </p:cNvPr>
                      <p:cNvSpPr>
                        <a:spLocks noChangeShapeType="1"/>
                      </p:cNvSpPr>
                      <p:nvPr/>
                    </p:nvSpPr>
                    <p:spPr bwMode="auto">
                      <a:xfrm>
                        <a:off x="11155979" y="50304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108" name="Line 21">
                        <a:extLst>
                          <a:ext uri="{FF2B5EF4-FFF2-40B4-BE49-F238E27FC236}">
                            <a16:creationId xmlns:a16="http://schemas.microsoft.com/office/drawing/2014/main" id="{D5FD60AC-44BC-CDD4-94E2-0686A19B5AF4}"/>
                          </a:ext>
                        </a:extLst>
                      </p:cNvPr>
                      <p:cNvSpPr>
                        <a:spLocks noChangeShapeType="1"/>
                      </p:cNvSpPr>
                      <p:nvPr/>
                    </p:nvSpPr>
                    <p:spPr bwMode="auto">
                      <a:xfrm>
                        <a:off x="10240421" y="50304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109" name="Line 21">
                        <a:extLst>
                          <a:ext uri="{FF2B5EF4-FFF2-40B4-BE49-F238E27FC236}">
                            <a16:creationId xmlns:a16="http://schemas.microsoft.com/office/drawing/2014/main" id="{B11CF7FF-443F-7EF5-D95A-0671F0A1E090}"/>
                          </a:ext>
                        </a:extLst>
                      </p:cNvPr>
                      <p:cNvSpPr>
                        <a:spLocks noChangeShapeType="1"/>
                      </p:cNvSpPr>
                      <p:nvPr/>
                    </p:nvSpPr>
                    <p:spPr bwMode="auto">
                      <a:xfrm>
                        <a:off x="9324863" y="50304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112" name="TextBox 1111">
                        <a:extLst>
                          <a:ext uri="{FF2B5EF4-FFF2-40B4-BE49-F238E27FC236}">
                            <a16:creationId xmlns:a16="http://schemas.microsoft.com/office/drawing/2014/main" id="{D8BCC214-3052-2138-6F50-29D7B3D55C77}"/>
                          </a:ext>
                        </a:extLst>
                      </p:cNvPr>
                      <p:cNvSpPr txBox="1"/>
                      <p:nvPr/>
                    </p:nvSpPr>
                    <p:spPr>
                      <a:xfrm>
                        <a:off x="10101238" y="5102406"/>
                        <a:ext cx="271475" cy="35097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60</a:t>
                        </a:r>
                      </a:p>
                    </p:txBody>
                  </p:sp>
                  <p:grpSp>
                    <p:nvGrpSpPr>
                      <p:cNvPr id="1114" name="Group 1113">
                        <a:extLst>
                          <a:ext uri="{FF2B5EF4-FFF2-40B4-BE49-F238E27FC236}">
                            <a16:creationId xmlns:a16="http://schemas.microsoft.com/office/drawing/2014/main" id="{0286364F-26A6-23ED-90C0-B157099B5F7F}"/>
                          </a:ext>
                        </a:extLst>
                      </p:cNvPr>
                      <p:cNvGrpSpPr/>
                      <p:nvPr/>
                    </p:nvGrpSpPr>
                    <p:grpSpPr>
                      <a:xfrm>
                        <a:off x="7030942" y="5972715"/>
                        <a:ext cx="4496521" cy="294743"/>
                        <a:chOff x="1125155" y="5972715"/>
                        <a:chExt cx="4496521" cy="294743"/>
                      </a:xfrm>
                    </p:grpSpPr>
                    <p:sp>
                      <p:nvSpPr>
                        <p:cNvPr id="1115" name="TextBox 1114">
                          <a:extLst>
                            <a:ext uri="{FF2B5EF4-FFF2-40B4-BE49-F238E27FC236}">
                              <a16:creationId xmlns:a16="http://schemas.microsoft.com/office/drawing/2014/main" id="{334D7C98-0CE6-2B3F-320E-66F74A1906D8}"/>
                            </a:ext>
                          </a:extLst>
                        </p:cNvPr>
                        <p:cNvSpPr txBox="1"/>
                        <p:nvPr/>
                      </p:nvSpPr>
                      <p:spPr>
                        <a:xfrm>
                          <a:off x="4516855" y="5972715"/>
                          <a:ext cx="229797" cy="294743"/>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22</a:t>
                          </a:r>
                        </a:p>
                      </p:txBody>
                    </p:sp>
                    <p:sp>
                      <p:nvSpPr>
                        <p:cNvPr id="1116" name="TextBox 1115">
                          <a:extLst>
                            <a:ext uri="{FF2B5EF4-FFF2-40B4-BE49-F238E27FC236}">
                              <a16:creationId xmlns:a16="http://schemas.microsoft.com/office/drawing/2014/main" id="{7646E390-886A-0D7B-89D9-A7057CD09E84}"/>
                            </a:ext>
                          </a:extLst>
                        </p:cNvPr>
                        <p:cNvSpPr txBox="1"/>
                        <p:nvPr/>
                      </p:nvSpPr>
                      <p:spPr>
                        <a:xfrm>
                          <a:off x="3258517" y="5972715"/>
                          <a:ext cx="308345" cy="294743"/>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112</a:t>
                          </a:r>
                        </a:p>
                      </p:txBody>
                    </p:sp>
                    <p:sp>
                      <p:nvSpPr>
                        <p:cNvPr id="1117" name="TextBox 1116">
                          <a:extLst>
                            <a:ext uri="{FF2B5EF4-FFF2-40B4-BE49-F238E27FC236}">
                              <a16:creationId xmlns:a16="http://schemas.microsoft.com/office/drawing/2014/main" id="{1C9868D1-54FC-62A4-5A31-36A1CCF8D347}"/>
                            </a:ext>
                          </a:extLst>
                        </p:cNvPr>
                        <p:cNvSpPr txBox="1"/>
                        <p:nvPr/>
                      </p:nvSpPr>
                      <p:spPr>
                        <a:xfrm>
                          <a:off x="2648985" y="5972715"/>
                          <a:ext cx="308345" cy="294743"/>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143</a:t>
                          </a:r>
                        </a:p>
                      </p:txBody>
                    </p:sp>
                    <p:sp>
                      <p:nvSpPr>
                        <p:cNvPr id="1118" name="TextBox 1117">
                          <a:extLst>
                            <a:ext uri="{FF2B5EF4-FFF2-40B4-BE49-F238E27FC236}">
                              <a16:creationId xmlns:a16="http://schemas.microsoft.com/office/drawing/2014/main" id="{840AE0CC-4C12-479B-F5BC-14622D432A6C}"/>
                            </a:ext>
                          </a:extLst>
                        </p:cNvPr>
                        <p:cNvSpPr txBox="1"/>
                        <p:nvPr/>
                      </p:nvSpPr>
                      <p:spPr>
                        <a:xfrm>
                          <a:off x="2039453" y="5972715"/>
                          <a:ext cx="308345" cy="294743"/>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196</a:t>
                          </a:r>
                        </a:p>
                      </p:txBody>
                    </p:sp>
                    <p:sp>
                      <p:nvSpPr>
                        <p:cNvPr id="1119" name="TextBox 1118">
                          <a:extLst>
                            <a:ext uri="{FF2B5EF4-FFF2-40B4-BE49-F238E27FC236}">
                              <a16:creationId xmlns:a16="http://schemas.microsoft.com/office/drawing/2014/main" id="{5D6F4A6C-2CDA-C4F6-6324-45B6D5EA5BD6}"/>
                            </a:ext>
                          </a:extLst>
                        </p:cNvPr>
                        <p:cNvSpPr txBox="1"/>
                        <p:nvPr/>
                      </p:nvSpPr>
                      <p:spPr>
                        <a:xfrm>
                          <a:off x="1429921" y="5972715"/>
                          <a:ext cx="308345" cy="294743"/>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310</a:t>
                          </a:r>
                        </a:p>
                      </p:txBody>
                    </p:sp>
                    <p:sp>
                      <p:nvSpPr>
                        <p:cNvPr id="1120" name="TextBox 1119">
                          <a:extLst>
                            <a:ext uri="{FF2B5EF4-FFF2-40B4-BE49-F238E27FC236}">
                              <a16:creationId xmlns:a16="http://schemas.microsoft.com/office/drawing/2014/main" id="{8148BF38-79E5-CF19-0DE2-B98BA02DA211}"/>
                            </a:ext>
                          </a:extLst>
                        </p:cNvPr>
                        <p:cNvSpPr txBox="1"/>
                        <p:nvPr/>
                      </p:nvSpPr>
                      <p:spPr>
                        <a:xfrm>
                          <a:off x="1125155" y="5972715"/>
                          <a:ext cx="308345" cy="294743"/>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400</a:t>
                          </a:r>
                        </a:p>
                      </p:txBody>
                    </p:sp>
                    <p:sp>
                      <p:nvSpPr>
                        <p:cNvPr id="1121" name="TextBox 1120">
                          <a:extLst>
                            <a:ext uri="{FF2B5EF4-FFF2-40B4-BE49-F238E27FC236}">
                              <a16:creationId xmlns:a16="http://schemas.microsoft.com/office/drawing/2014/main" id="{FC66D02F-6489-87F2-A021-06393990167C}"/>
                            </a:ext>
                          </a:extLst>
                        </p:cNvPr>
                        <p:cNvSpPr txBox="1"/>
                        <p:nvPr/>
                      </p:nvSpPr>
                      <p:spPr>
                        <a:xfrm>
                          <a:off x="5165660" y="5972715"/>
                          <a:ext cx="151251" cy="294743"/>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6</a:t>
                          </a:r>
                        </a:p>
                      </p:txBody>
                    </p:sp>
                    <p:sp>
                      <p:nvSpPr>
                        <p:cNvPr id="1122" name="TextBox 1121">
                          <a:extLst>
                            <a:ext uri="{FF2B5EF4-FFF2-40B4-BE49-F238E27FC236}">
                              <a16:creationId xmlns:a16="http://schemas.microsoft.com/office/drawing/2014/main" id="{405AC266-74E0-5338-6B8F-75C2661698D0}"/>
                            </a:ext>
                          </a:extLst>
                        </p:cNvPr>
                        <p:cNvSpPr txBox="1"/>
                        <p:nvPr/>
                      </p:nvSpPr>
                      <p:spPr>
                        <a:xfrm>
                          <a:off x="3907323" y="5972715"/>
                          <a:ext cx="229797" cy="294743"/>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58</a:t>
                          </a:r>
                        </a:p>
                      </p:txBody>
                    </p:sp>
                    <p:sp>
                      <p:nvSpPr>
                        <p:cNvPr id="1123" name="TextBox 1122">
                          <a:extLst>
                            <a:ext uri="{FF2B5EF4-FFF2-40B4-BE49-F238E27FC236}">
                              <a16:creationId xmlns:a16="http://schemas.microsoft.com/office/drawing/2014/main" id="{69DABA59-0994-4490-3192-B91F69570D10}"/>
                            </a:ext>
                          </a:extLst>
                        </p:cNvPr>
                        <p:cNvSpPr txBox="1"/>
                        <p:nvPr/>
                      </p:nvSpPr>
                      <p:spPr>
                        <a:xfrm>
                          <a:off x="2953751" y="5972715"/>
                          <a:ext cx="308345" cy="294743"/>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131</a:t>
                          </a:r>
                        </a:p>
                      </p:txBody>
                    </p:sp>
                    <p:sp>
                      <p:nvSpPr>
                        <p:cNvPr id="1124" name="TextBox 1123">
                          <a:extLst>
                            <a:ext uri="{FF2B5EF4-FFF2-40B4-BE49-F238E27FC236}">
                              <a16:creationId xmlns:a16="http://schemas.microsoft.com/office/drawing/2014/main" id="{CF793DE2-ABD3-1298-966D-7BC5EB56CAC5}"/>
                            </a:ext>
                          </a:extLst>
                        </p:cNvPr>
                        <p:cNvSpPr txBox="1"/>
                        <p:nvPr/>
                      </p:nvSpPr>
                      <p:spPr>
                        <a:xfrm>
                          <a:off x="2344219" y="5972715"/>
                          <a:ext cx="308345" cy="294743"/>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158</a:t>
                          </a:r>
                        </a:p>
                      </p:txBody>
                    </p:sp>
                    <p:sp>
                      <p:nvSpPr>
                        <p:cNvPr id="1125" name="TextBox 1124">
                          <a:extLst>
                            <a:ext uri="{FF2B5EF4-FFF2-40B4-BE49-F238E27FC236}">
                              <a16:creationId xmlns:a16="http://schemas.microsoft.com/office/drawing/2014/main" id="{43753F99-C2AA-58A6-6C43-46AB2D8752D0}"/>
                            </a:ext>
                          </a:extLst>
                        </p:cNvPr>
                        <p:cNvSpPr txBox="1"/>
                        <p:nvPr/>
                      </p:nvSpPr>
                      <p:spPr>
                        <a:xfrm>
                          <a:off x="1734687" y="5972715"/>
                          <a:ext cx="308345" cy="294743"/>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236</a:t>
                          </a:r>
                        </a:p>
                      </p:txBody>
                    </p:sp>
                    <p:sp>
                      <p:nvSpPr>
                        <p:cNvPr id="1126" name="TextBox 1125">
                          <a:extLst>
                            <a:ext uri="{FF2B5EF4-FFF2-40B4-BE49-F238E27FC236}">
                              <a16:creationId xmlns:a16="http://schemas.microsoft.com/office/drawing/2014/main" id="{2F191109-115A-9871-DC72-D7AE5F7E1A18}"/>
                            </a:ext>
                          </a:extLst>
                        </p:cNvPr>
                        <p:cNvSpPr txBox="1"/>
                        <p:nvPr/>
                      </p:nvSpPr>
                      <p:spPr>
                        <a:xfrm>
                          <a:off x="5470425" y="5972715"/>
                          <a:ext cx="151251" cy="294743"/>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0</a:t>
                          </a:r>
                        </a:p>
                      </p:txBody>
                    </p:sp>
                    <p:sp>
                      <p:nvSpPr>
                        <p:cNvPr id="1127" name="TextBox 1126">
                          <a:extLst>
                            <a:ext uri="{FF2B5EF4-FFF2-40B4-BE49-F238E27FC236}">
                              <a16:creationId xmlns:a16="http://schemas.microsoft.com/office/drawing/2014/main" id="{930CAC41-FC9A-0C4B-84A1-26391F72F13C}"/>
                            </a:ext>
                          </a:extLst>
                        </p:cNvPr>
                        <p:cNvSpPr txBox="1"/>
                        <p:nvPr/>
                      </p:nvSpPr>
                      <p:spPr>
                        <a:xfrm>
                          <a:off x="4212089" y="5972715"/>
                          <a:ext cx="229797" cy="294743"/>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28</a:t>
                          </a:r>
                        </a:p>
                      </p:txBody>
                    </p:sp>
                    <p:sp>
                      <p:nvSpPr>
                        <p:cNvPr id="1129" name="TextBox 1128">
                          <a:extLst>
                            <a:ext uri="{FF2B5EF4-FFF2-40B4-BE49-F238E27FC236}">
                              <a16:creationId xmlns:a16="http://schemas.microsoft.com/office/drawing/2014/main" id="{76DA4FB0-023C-DCC7-D5D5-BF1EC4F36118}"/>
                            </a:ext>
                          </a:extLst>
                        </p:cNvPr>
                        <p:cNvSpPr txBox="1"/>
                        <p:nvPr/>
                      </p:nvSpPr>
                      <p:spPr>
                        <a:xfrm>
                          <a:off x="4860894" y="5972715"/>
                          <a:ext cx="151251" cy="294743"/>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9</a:t>
                          </a:r>
                        </a:p>
                      </p:txBody>
                    </p:sp>
                    <p:sp>
                      <p:nvSpPr>
                        <p:cNvPr id="1130" name="TextBox 1129">
                          <a:extLst>
                            <a:ext uri="{FF2B5EF4-FFF2-40B4-BE49-F238E27FC236}">
                              <a16:creationId xmlns:a16="http://schemas.microsoft.com/office/drawing/2014/main" id="{84D4C048-1910-08FD-F507-251A06E6C694}"/>
                            </a:ext>
                          </a:extLst>
                        </p:cNvPr>
                        <p:cNvSpPr txBox="1"/>
                        <p:nvPr/>
                      </p:nvSpPr>
                      <p:spPr>
                        <a:xfrm>
                          <a:off x="3602557" y="5972715"/>
                          <a:ext cx="229797" cy="294743"/>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79</a:t>
                          </a:r>
                        </a:p>
                      </p:txBody>
                    </p:sp>
                  </p:grpSp>
                  <p:grpSp>
                    <p:nvGrpSpPr>
                      <p:cNvPr id="1131" name="Group 1130">
                        <a:extLst>
                          <a:ext uri="{FF2B5EF4-FFF2-40B4-BE49-F238E27FC236}">
                            <a16:creationId xmlns:a16="http://schemas.microsoft.com/office/drawing/2014/main" id="{7B56DE1B-198F-3B13-E1C7-2AA6B0F29C82}"/>
                          </a:ext>
                        </a:extLst>
                      </p:cNvPr>
                      <p:cNvGrpSpPr/>
                      <p:nvPr/>
                    </p:nvGrpSpPr>
                    <p:grpSpPr>
                      <a:xfrm>
                        <a:off x="7030943" y="5749221"/>
                        <a:ext cx="4498594" cy="294743"/>
                        <a:chOff x="1125156" y="5749221"/>
                        <a:chExt cx="4498594" cy="294743"/>
                      </a:xfrm>
                    </p:grpSpPr>
                    <p:sp>
                      <p:nvSpPr>
                        <p:cNvPr id="1132" name="TextBox 1131">
                          <a:extLst>
                            <a:ext uri="{FF2B5EF4-FFF2-40B4-BE49-F238E27FC236}">
                              <a16:creationId xmlns:a16="http://schemas.microsoft.com/office/drawing/2014/main" id="{4DA8F00A-8EEF-23CA-DC9E-8000A8C6CEC5}"/>
                            </a:ext>
                          </a:extLst>
                        </p:cNvPr>
                        <p:cNvSpPr txBox="1"/>
                        <p:nvPr/>
                      </p:nvSpPr>
                      <p:spPr>
                        <a:xfrm>
                          <a:off x="4518484" y="5749221"/>
                          <a:ext cx="229797" cy="294743"/>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52</a:t>
                          </a:r>
                        </a:p>
                      </p:txBody>
                    </p:sp>
                    <p:sp>
                      <p:nvSpPr>
                        <p:cNvPr id="1133" name="TextBox 1132">
                          <a:extLst>
                            <a:ext uri="{FF2B5EF4-FFF2-40B4-BE49-F238E27FC236}">
                              <a16:creationId xmlns:a16="http://schemas.microsoft.com/office/drawing/2014/main" id="{6ED289B0-5FF1-8CF2-6915-59B9B3AE6CF9}"/>
                            </a:ext>
                          </a:extLst>
                        </p:cNvPr>
                        <p:cNvSpPr txBox="1"/>
                        <p:nvPr/>
                      </p:nvSpPr>
                      <p:spPr>
                        <a:xfrm>
                          <a:off x="3259554" y="5749221"/>
                          <a:ext cx="308345" cy="294743"/>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185</a:t>
                          </a:r>
                        </a:p>
                      </p:txBody>
                    </p:sp>
                    <p:sp>
                      <p:nvSpPr>
                        <p:cNvPr id="1134" name="TextBox 1133">
                          <a:extLst>
                            <a:ext uri="{FF2B5EF4-FFF2-40B4-BE49-F238E27FC236}">
                              <a16:creationId xmlns:a16="http://schemas.microsoft.com/office/drawing/2014/main" id="{C1AD3A74-E417-0C30-ED54-6BD4BB36D7E7}"/>
                            </a:ext>
                          </a:extLst>
                        </p:cNvPr>
                        <p:cNvSpPr txBox="1"/>
                        <p:nvPr/>
                      </p:nvSpPr>
                      <p:spPr>
                        <a:xfrm>
                          <a:off x="2649726" y="5749221"/>
                          <a:ext cx="308345" cy="294743"/>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214</a:t>
                          </a:r>
                        </a:p>
                      </p:txBody>
                    </p:sp>
                    <p:sp>
                      <p:nvSpPr>
                        <p:cNvPr id="1135" name="TextBox 1134">
                          <a:extLst>
                            <a:ext uri="{FF2B5EF4-FFF2-40B4-BE49-F238E27FC236}">
                              <a16:creationId xmlns:a16="http://schemas.microsoft.com/office/drawing/2014/main" id="{6DA9F9FB-A9B2-54B0-ADAC-FD612FB23E9F}"/>
                            </a:ext>
                          </a:extLst>
                        </p:cNvPr>
                        <p:cNvSpPr txBox="1"/>
                        <p:nvPr/>
                      </p:nvSpPr>
                      <p:spPr>
                        <a:xfrm>
                          <a:off x="2039898" y="5749221"/>
                          <a:ext cx="308345" cy="294743"/>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255</a:t>
                          </a:r>
                        </a:p>
                      </p:txBody>
                    </p:sp>
                    <p:sp>
                      <p:nvSpPr>
                        <p:cNvPr id="1136" name="TextBox 1135">
                          <a:extLst>
                            <a:ext uri="{FF2B5EF4-FFF2-40B4-BE49-F238E27FC236}">
                              <a16:creationId xmlns:a16="http://schemas.microsoft.com/office/drawing/2014/main" id="{13FB2D15-7C7C-5423-4CD1-55B86473455F}"/>
                            </a:ext>
                          </a:extLst>
                        </p:cNvPr>
                        <p:cNvSpPr txBox="1"/>
                        <p:nvPr/>
                      </p:nvSpPr>
                      <p:spPr>
                        <a:xfrm>
                          <a:off x="1430070" y="5749221"/>
                          <a:ext cx="308345" cy="294743"/>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340</a:t>
                          </a:r>
                        </a:p>
                      </p:txBody>
                    </p:sp>
                    <p:sp>
                      <p:nvSpPr>
                        <p:cNvPr id="1137" name="TextBox 1136">
                          <a:extLst>
                            <a:ext uri="{FF2B5EF4-FFF2-40B4-BE49-F238E27FC236}">
                              <a16:creationId xmlns:a16="http://schemas.microsoft.com/office/drawing/2014/main" id="{81CAABB2-F450-2028-A88D-3005B03EC05B}"/>
                            </a:ext>
                          </a:extLst>
                        </p:cNvPr>
                        <p:cNvSpPr txBox="1"/>
                        <p:nvPr/>
                      </p:nvSpPr>
                      <p:spPr>
                        <a:xfrm>
                          <a:off x="1125156" y="5749221"/>
                          <a:ext cx="308345" cy="294743"/>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397</a:t>
                          </a:r>
                        </a:p>
                      </p:txBody>
                    </p:sp>
                    <p:sp>
                      <p:nvSpPr>
                        <p:cNvPr id="1138" name="TextBox 1137">
                          <a:extLst>
                            <a:ext uri="{FF2B5EF4-FFF2-40B4-BE49-F238E27FC236}">
                              <a16:creationId xmlns:a16="http://schemas.microsoft.com/office/drawing/2014/main" id="{A7B5103F-C592-8E8C-CB65-F7D391346704}"/>
                            </a:ext>
                          </a:extLst>
                        </p:cNvPr>
                        <p:cNvSpPr txBox="1"/>
                        <p:nvPr/>
                      </p:nvSpPr>
                      <p:spPr>
                        <a:xfrm>
                          <a:off x="5167585" y="5749221"/>
                          <a:ext cx="151251" cy="294743"/>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6</a:t>
                          </a:r>
                        </a:p>
                      </p:txBody>
                    </p:sp>
                    <p:sp>
                      <p:nvSpPr>
                        <p:cNvPr id="1139" name="TextBox 1138">
                          <a:extLst>
                            <a:ext uri="{FF2B5EF4-FFF2-40B4-BE49-F238E27FC236}">
                              <a16:creationId xmlns:a16="http://schemas.microsoft.com/office/drawing/2014/main" id="{B9C1B1E1-EAA4-4AB0-CDD6-2257AB1262F7}"/>
                            </a:ext>
                          </a:extLst>
                        </p:cNvPr>
                        <p:cNvSpPr txBox="1"/>
                        <p:nvPr/>
                      </p:nvSpPr>
                      <p:spPr>
                        <a:xfrm>
                          <a:off x="3869382" y="5749221"/>
                          <a:ext cx="308345" cy="294743"/>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113</a:t>
                          </a:r>
                        </a:p>
                      </p:txBody>
                    </p:sp>
                    <p:sp>
                      <p:nvSpPr>
                        <p:cNvPr id="1140" name="TextBox 1139">
                          <a:extLst>
                            <a:ext uri="{FF2B5EF4-FFF2-40B4-BE49-F238E27FC236}">
                              <a16:creationId xmlns:a16="http://schemas.microsoft.com/office/drawing/2014/main" id="{303647DA-8E2C-3075-9740-261C4D3820A0}"/>
                            </a:ext>
                          </a:extLst>
                        </p:cNvPr>
                        <p:cNvSpPr txBox="1"/>
                        <p:nvPr/>
                      </p:nvSpPr>
                      <p:spPr>
                        <a:xfrm>
                          <a:off x="2954640" y="5749221"/>
                          <a:ext cx="308345" cy="294743"/>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205</a:t>
                          </a:r>
                        </a:p>
                      </p:txBody>
                    </p:sp>
                    <p:sp>
                      <p:nvSpPr>
                        <p:cNvPr id="1141" name="TextBox 1140">
                          <a:extLst>
                            <a:ext uri="{FF2B5EF4-FFF2-40B4-BE49-F238E27FC236}">
                              <a16:creationId xmlns:a16="http://schemas.microsoft.com/office/drawing/2014/main" id="{B2964675-638E-2DAE-CFA1-891FFDB87878}"/>
                            </a:ext>
                          </a:extLst>
                        </p:cNvPr>
                        <p:cNvSpPr txBox="1"/>
                        <p:nvPr/>
                      </p:nvSpPr>
                      <p:spPr>
                        <a:xfrm>
                          <a:off x="2344812" y="5749221"/>
                          <a:ext cx="308345" cy="294743"/>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229</a:t>
                          </a:r>
                        </a:p>
                      </p:txBody>
                    </p:sp>
                    <p:sp>
                      <p:nvSpPr>
                        <p:cNvPr id="1142" name="TextBox 1141">
                          <a:extLst>
                            <a:ext uri="{FF2B5EF4-FFF2-40B4-BE49-F238E27FC236}">
                              <a16:creationId xmlns:a16="http://schemas.microsoft.com/office/drawing/2014/main" id="{4FCBC64C-B6CC-362F-A072-40D8D4337640}"/>
                            </a:ext>
                          </a:extLst>
                        </p:cNvPr>
                        <p:cNvSpPr txBox="1"/>
                        <p:nvPr/>
                      </p:nvSpPr>
                      <p:spPr>
                        <a:xfrm>
                          <a:off x="1734984" y="5749221"/>
                          <a:ext cx="308345" cy="294743"/>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284</a:t>
                          </a:r>
                        </a:p>
                      </p:txBody>
                    </p:sp>
                    <p:sp>
                      <p:nvSpPr>
                        <p:cNvPr id="1143" name="TextBox 1142">
                          <a:extLst>
                            <a:ext uri="{FF2B5EF4-FFF2-40B4-BE49-F238E27FC236}">
                              <a16:creationId xmlns:a16="http://schemas.microsoft.com/office/drawing/2014/main" id="{26E17D01-B708-ECB1-01E4-FB6D3B3B3999}"/>
                            </a:ext>
                          </a:extLst>
                        </p:cNvPr>
                        <p:cNvSpPr txBox="1"/>
                        <p:nvPr/>
                      </p:nvSpPr>
                      <p:spPr>
                        <a:xfrm>
                          <a:off x="5472499" y="5749221"/>
                          <a:ext cx="151251" cy="294743"/>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0</a:t>
                          </a:r>
                        </a:p>
                      </p:txBody>
                    </p:sp>
                    <p:sp>
                      <p:nvSpPr>
                        <p:cNvPr id="1144" name="TextBox 1143">
                          <a:extLst>
                            <a:ext uri="{FF2B5EF4-FFF2-40B4-BE49-F238E27FC236}">
                              <a16:creationId xmlns:a16="http://schemas.microsoft.com/office/drawing/2014/main" id="{093483D6-A2E4-5E5C-E0B5-4E41A023CBA0}"/>
                            </a:ext>
                          </a:extLst>
                        </p:cNvPr>
                        <p:cNvSpPr txBox="1"/>
                        <p:nvPr/>
                      </p:nvSpPr>
                      <p:spPr>
                        <a:xfrm>
                          <a:off x="4213570" y="5749221"/>
                          <a:ext cx="229797" cy="294743"/>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62</a:t>
                          </a:r>
                        </a:p>
                      </p:txBody>
                    </p:sp>
                    <p:sp>
                      <p:nvSpPr>
                        <p:cNvPr id="1145" name="TextBox 1144">
                          <a:extLst>
                            <a:ext uri="{FF2B5EF4-FFF2-40B4-BE49-F238E27FC236}">
                              <a16:creationId xmlns:a16="http://schemas.microsoft.com/office/drawing/2014/main" id="{A3BF9BEC-3D8C-C77C-CEE8-4DD6DA8CEC9F}"/>
                            </a:ext>
                          </a:extLst>
                        </p:cNvPr>
                        <p:cNvSpPr txBox="1"/>
                        <p:nvPr/>
                      </p:nvSpPr>
                      <p:spPr>
                        <a:xfrm>
                          <a:off x="4823398" y="5749221"/>
                          <a:ext cx="229797" cy="294743"/>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10</a:t>
                          </a:r>
                        </a:p>
                      </p:txBody>
                    </p:sp>
                    <p:sp>
                      <p:nvSpPr>
                        <p:cNvPr id="1146" name="TextBox 1145">
                          <a:extLst>
                            <a:ext uri="{FF2B5EF4-FFF2-40B4-BE49-F238E27FC236}">
                              <a16:creationId xmlns:a16="http://schemas.microsoft.com/office/drawing/2014/main" id="{CF944B15-086E-2E13-F5A5-6324F735AC0D}"/>
                            </a:ext>
                          </a:extLst>
                        </p:cNvPr>
                        <p:cNvSpPr txBox="1"/>
                        <p:nvPr/>
                      </p:nvSpPr>
                      <p:spPr>
                        <a:xfrm>
                          <a:off x="3564468" y="5749221"/>
                          <a:ext cx="308345" cy="294743"/>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143</a:t>
                          </a:r>
                        </a:p>
                      </p:txBody>
                    </p:sp>
                  </p:grpSp>
                  <p:grpSp>
                    <p:nvGrpSpPr>
                      <p:cNvPr id="1963" name="Graphic 1957">
                        <a:extLst>
                          <a:ext uri="{FF2B5EF4-FFF2-40B4-BE49-F238E27FC236}">
                            <a16:creationId xmlns:a16="http://schemas.microsoft.com/office/drawing/2014/main" id="{C6B8DD7C-FBAE-C9A2-5954-DF7D50D664E3}"/>
                          </a:ext>
                        </a:extLst>
                      </p:cNvPr>
                      <p:cNvGrpSpPr/>
                      <p:nvPr/>
                    </p:nvGrpSpPr>
                    <p:grpSpPr>
                      <a:xfrm>
                        <a:off x="7193459" y="2389555"/>
                        <a:ext cx="4166001" cy="1892526"/>
                        <a:chOff x="7193459" y="2389555"/>
                        <a:chExt cx="4166001" cy="1892526"/>
                      </a:xfrm>
                      <a:noFill/>
                    </p:grpSpPr>
                    <p:sp>
                      <p:nvSpPr>
                        <p:cNvPr id="1964" name="Freeform 1963">
                          <a:extLst>
                            <a:ext uri="{FF2B5EF4-FFF2-40B4-BE49-F238E27FC236}">
                              <a16:creationId xmlns:a16="http://schemas.microsoft.com/office/drawing/2014/main" id="{9ACCF2FE-9BE4-7181-69F9-75AE64174FDD}"/>
                            </a:ext>
                          </a:extLst>
                        </p:cNvPr>
                        <p:cNvSpPr/>
                        <p:nvPr/>
                      </p:nvSpPr>
                      <p:spPr>
                        <a:xfrm>
                          <a:off x="7193459" y="2389555"/>
                          <a:ext cx="4148531" cy="1880525"/>
                        </a:xfrm>
                        <a:custGeom>
                          <a:avLst/>
                          <a:gdLst>
                            <a:gd name="connsiteX0" fmla="*/ 0 w 4148531"/>
                            <a:gd name="connsiteY0" fmla="*/ 0 h 1880525"/>
                            <a:gd name="connsiteX1" fmla="*/ 28554 w 4148531"/>
                            <a:gd name="connsiteY1" fmla="*/ 0 h 1880525"/>
                            <a:gd name="connsiteX2" fmla="*/ 28554 w 4148531"/>
                            <a:gd name="connsiteY2" fmla="*/ 21527 h 1880525"/>
                            <a:gd name="connsiteX3" fmla="*/ 43057 w 4148531"/>
                            <a:gd name="connsiteY3" fmla="*/ 21527 h 1880525"/>
                            <a:gd name="connsiteX4" fmla="*/ 43057 w 4148531"/>
                            <a:gd name="connsiteY4" fmla="*/ 31507 h 1880525"/>
                            <a:gd name="connsiteX5" fmla="*/ 69345 w 4148531"/>
                            <a:gd name="connsiteY5" fmla="*/ 31507 h 1880525"/>
                            <a:gd name="connsiteX6" fmla="*/ 69345 w 4148531"/>
                            <a:gd name="connsiteY6" fmla="*/ 83222 h 1880525"/>
                            <a:gd name="connsiteX7" fmla="*/ 101978 w 4148531"/>
                            <a:gd name="connsiteY7" fmla="*/ 83222 h 1880525"/>
                            <a:gd name="connsiteX8" fmla="*/ 101978 w 4148531"/>
                            <a:gd name="connsiteY8" fmla="*/ 96831 h 1880525"/>
                            <a:gd name="connsiteX9" fmla="*/ 116481 w 4148531"/>
                            <a:gd name="connsiteY9" fmla="*/ 96831 h 1880525"/>
                            <a:gd name="connsiteX10" fmla="*/ 116481 w 4148531"/>
                            <a:gd name="connsiteY10" fmla="*/ 117698 h 1880525"/>
                            <a:gd name="connsiteX11" fmla="*/ 133704 w 4148531"/>
                            <a:gd name="connsiteY11" fmla="*/ 117698 h 1880525"/>
                            <a:gd name="connsiteX12" fmla="*/ 133704 w 4148531"/>
                            <a:gd name="connsiteY12" fmla="*/ 130400 h 1880525"/>
                            <a:gd name="connsiteX13" fmla="*/ 148207 w 4148531"/>
                            <a:gd name="connsiteY13" fmla="*/ 130400 h 1880525"/>
                            <a:gd name="connsiteX14" fmla="*/ 148207 w 4148531"/>
                            <a:gd name="connsiteY14" fmla="*/ 193909 h 1880525"/>
                            <a:gd name="connsiteX15" fmla="*/ 168150 w 4148531"/>
                            <a:gd name="connsiteY15" fmla="*/ 193909 h 1880525"/>
                            <a:gd name="connsiteX16" fmla="*/ 168150 w 4148531"/>
                            <a:gd name="connsiteY16" fmla="*/ 228385 h 1880525"/>
                            <a:gd name="connsiteX17" fmla="*/ 181747 w 4148531"/>
                            <a:gd name="connsiteY17" fmla="*/ 228385 h 1880525"/>
                            <a:gd name="connsiteX18" fmla="*/ 181747 w 4148531"/>
                            <a:gd name="connsiteY18" fmla="*/ 269212 h 1880525"/>
                            <a:gd name="connsiteX19" fmla="*/ 191718 w 4148531"/>
                            <a:gd name="connsiteY19" fmla="*/ 269212 h 1880525"/>
                            <a:gd name="connsiteX20" fmla="*/ 191718 w 4148531"/>
                            <a:gd name="connsiteY20" fmla="*/ 297338 h 1880525"/>
                            <a:gd name="connsiteX21" fmla="*/ 213473 w 4148531"/>
                            <a:gd name="connsiteY21" fmla="*/ 297338 h 1880525"/>
                            <a:gd name="connsiteX22" fmla="*/ 213473 w 4148531"/>
                            <a:gd name="connsiteY22" fmla="*/ 334536 h 1880525"/>
                            <a:gd name="connsiteX23" fmla="*/ 227111 w 4148531"/>
                            <a:gd name="connsiteY23" fmla="*/ 334536 h 1880525"/>
                            <a:gd name="connsiteX24" fmla="*/ 227111 w 4148531"/>
                            <a:gd name="connsiteY24" fmla="*/ 378992 h 1880525"/>
                            <a:gd name="connsiteX25" fmla="*/ 239019 w 4148531"/>
                            <a:gd name="connsiteY25" fmla="*/ 378992 h 1880525"/>
                            <a:gd name="connsiteX26" fmla="*/ 239019 w 4148531"/>
                            <a:gd name="connsiteY26" fmla="*/ 400766 h 1880525"/>
                            <a:gd name="connsiteX27" fmla="*/ 250927 w 4148531"/>
                            <a:gd name="connsiteY27" fmla="*/ 400766 h 1880525"/>
                            <a:gd name="connsiteX28" fmla="*/ 250927 w 4148531"/>
                            <a:gd name="connsiteY28" fmla="*/ 421634 h 1880525"/>
                            <a:gd name="connsiteX29" fmla="*/ 263370 w 4148531"/>
                            <a:gd name="connsiteY29" fmla="*/ 421634 h 1880525"/>
                            <a:gd name="connsiteX30" fmla="*/ 263370 w 4148531"/>
                            <a:gd name="connsiteY30" fmla="*/ 463368 h 1880525"/>
                            <a:gd name="connsiteX31" fmla="*/ 282406 w 4148531"/>
                            <a:gd name="connsiteY31" fmla="*/ 463368 h 1880525"/>
                            <a:gd name="connsiteX32" fmla="*/ 282406 w 4148531"/>
                            <a:gd name="connsiteY32" fmla="*/ 491494 h 1880525"/>
                            <a:gd name="connsiteX33" fmla="*/ 294190 w 4148531"/>
                            <a:gd name="connsiteY33" fmla="*/ 491494 h 1880525"/>
                            <a:gd name="connsiteX34" fmla="*/ 294190 w 4148531"/>
                            <a:gd name="connsiteY34" fmla="*/ 511454 h 1880525"/>
                            <a:gd name="connsiteX35" fmla="*/ 302348 w 4148531"/>
                            <a:gd name="connsiteY35" fmla="*/ 519619 h 1880525"/>
                            <a:gd name="connsiteX36" fmla="*/ 306881 w 4148531"/>
                            <a:gd name="connsiteY36" fmla="*/ 532321 h 1880525"/>
                            <a:gd name="connsiteX37" fmla="*/ 314132 w 4148531"/>
                            <a:gd name="connsiteY37" fmla="*/ 556817 h 1880525"/>
                            <a:gd name="connsiteX38" fmla="*/ 330449 w 4148531"/>
                            <a:gd name="connsiteY38" fmla="*/ 556817 h 1880525"/>
                            <a:gd name="connsiteX39" fmla="*/ 330449 w 4148531"/>
                            <a:gd name="connsiteY39" fmla="*/ 571333 h 1880525"/>
                            <a:gd name="connsiteX40" fmla="*/ 346765 w 4148531"/>
                            <a:gd name="connsiteY40" fmla="*/ 571333 h 1880525"/>
                            <a:gd name="connsiteX41" fmla="*/ 346765 w 4148531"/>
                            <a:gd name="connsiteY41" fmla="*/ 592201 h 1880525"/>
                            <a:gd name="connsiteX42" fmla="*/ 360362 w 4148531"/>
                            <a:gd name="connsiteY42" fmla="*/ 592201 h 1880525"/>
                            <a:gd name="connsiteX43" fmla="*/ 360362 w 4148531"/>
                            <a:gd name="connsiteY43" fmla="*/ 610346 h 1880525"/>
                            <a:gd name="connsiteX44" fmla="*/ 370333 w 4148531"/>
                            <a:gd name="connsiteY44" fmla="*/ 610346 h 1880525"/>
                            <a:gd name="connsiteX45" fmla="*/ 370333 w 4148531"/>
                            <a:gd name="connsiteY45" fmla="*/ 639379 h 1880525"/>
                            <a:gd name="connsiteX46" fmla="*/ 379398 w 4148531"/>
                            <a:gd name="connsiteY46" fmla="*/ 639379 h 1880525"/>
                            <a:gd name="connsiteX47" fmla="*/ 379398 w 4148531"/>
                            <a:gd name="connsiteY47" fmla="*/ 665690 h 1880525"/>
                            <a:gd name="connsiteX48" fmla="*/ 393901 w 4148531"/>
                            <a:gd name="connsiteY48" fmla="*/ 665690 h 1880525"/>
                            <a:gd name="connsiteX49" fmla="*/ 393901 w 4148531"/>
                            <a:gd name="connsiteY49" fmla="*/ 681113 h 1880525"/>
                            <a:gd name="connsiteX50" fmla="*/ 414750 w 4148531"/>
                            <a:gd name="connsiteY50" fmla="*/ 681113 h 1880525"/>
                            <a:gd name="connsiteX51" fmla="*/ 420189 w 4148531"/>
                            <a:gd name="connsiteY51" fmla="*/ 697444 h 1880525"/>
                            <a:gd name="connsiteX52" fmla="*/ 420189 w 4148531"/>
                            <a:gd name="connsiteY52" fmla="*/ 721033 h 1880525"/>
                            <a:gd name="connsiteX53" fmla="*/ 430160 w 4148531"/>
                            <a:gd name="connsiteY53" fmla="*/ 727384 h 1880525"/>
                            <a:gd name="connsiteX54" fmla="*/ 437412 w 4148531"/>
                            <a:gd name="connsiteY54" fmla="*/ 737364 h 1880525"/>
                            <a:gd name="connsiteX55" fmla="*/ 437412 w 4148531"/>
                            <a:gd name="connsiteY55" fmla="*/ 750066 h 1880525"/>
                            <a:gd name="connsiteX56" fmla="*/ 472764 w 4148531"/>
                            <a:gd name="connsiteY56" fmla="*/ 750066 h 1880525"/>
                            <a:gd name="connsiteX57" fmla="*/ 472764 w 4148531"/>
                            <a:gd name="connsiteY57" fmla="*/ 772748 h 1880525"/>
                            <a:gd name="connsiteX58" fmla="*/ 486361 w 4148531"/>
                            <a:gd name="connsiteY58" fmla="*/ 772748 h 1880525"/>
                            <a:gd name="connsiteX59" fmla="*/ 486361 w 4148531"/>
                            <a:gd name="connsiteY59" fmla="*/ 784542 h 1880525"/>
                            <a:gd name="connsiteX60" fmla="*/ 513555 w 4148531"/>
                            <a:gd name="connsiteY60" fmla="*/ 784542 h 1880525"/>
                            <a:gd name="connsiteX61" fmla="*/ 513555 w 4148531"/>
                            <a:gd name="connsiteY61" fmla="*/ 794522 h 1880525"/>
                            <a:gd name="connsiteX62" fmla="*/ 528059 w 4148531"/>
                            <a:gd name="connsiteY62" fmla="*/ 794522 h 1880525"/>
                            <a:gd name="connsiteX63" fmla="*/ 528059 w 4148531"/>
                            <a:gd name="connsiteY63" fmla="*/ 821740 h 1880525"/>
                            <a:gd name="connsiteX64" fmla="*/ 543469 w 4148531"/>
                            <a:gd name="connsiteY64" fmla="*/ 821740 h 1880525"/>
                            <a:gd name="connsiteX65" fmla="*/ 550720 w 4148531"/>
                            <a:gd name="connsiteY65" fmla="*/ 834442 h 1880525"/>
                            <a:gd name="connsiteX66" fmla="*/ 550720 w 4148531"/>
                            <a:gd name="connsiteY66" fmla="*/ 855309 h 1880525"/>
                            <a:gd name="connsiteX67" fmla="*/ 560691 w 4148531"/>
                            <a:gd name="connsiteY67" fmla="*/ 870733 h 1880525"/>
                            <a:gd name="connsiteX68" fmla="*/ 560691 w 4148531"/>
                            <a:gd name="connsiteY68" fmla="*/ 897044 h 1880525"/>
                            <a:gd name="connsiteX69" fmla="*/ 567037 w 4148531"/>
                            <a:gd name="connsiteY69" fmla="*/ 905209 h 1880525"/>
                            <a:gd name="connsiteX70" fmla="*/ 567037 w 4148531"/>
                            <a:gd name="connsiteY70" fmla="*/ 960553 h 1880525"/>
                            <a:gd name="connsiteX71" fmla="*/ 583353 w 4148531"/>
                            <a:gd name="connsiteY71" fmla="*/ 960553 h 1880525"/>
                            <a:gd name="connsiteX72" fmla="*/ 583353 w 4148531"/>
                            <a:gd name="connsiteY72" fmla="*/ 971440 h 1880525"/>
                            <a:gd name="connsiteX73" fmla="*/ 593324 w 4148531"/>
                            <a:gd name="connsiteY73" fmla="*/ 971440 h 1880525"/>
                            <a:gd name="connsiteX74" fmla="*/ 593324 w 4148531"/>
                            <a:gd name="connsiteY74" fmla="*/ 981420 h 1880525"/>
                            <a:gd name="connsiteX75" fmla="*/ 606015 w 4148531"/>
                            <a:gd name="connsiteY75" fmla="*/ 981420 h 1880525"/>
                            <a:gd name="connsiteX76" fmla="*/ 606015 w 4148531"/>
                            <a:gd name="connsiteY76" fmla="*/ 995029 h 1880525"/>
                            <a:gd name="connsiteX77" fmla="*/ 619612 w 4148531"/>
                            <a:gd name="connsiteY77" fmla="*/ 1002287 h 1880525"/>
                            <a:gd name="connsiteX78" fmla="*/ 631396 w 4148531"/>
                            <a:gd name="connsiteY78" fmla="*/ 1008638 h 1880525"/>
                            <a:gd name="connsiteX79" fmla="*/ 639554 w 4148531"/>
                            <a:gd name="connsiteY79" fmla="*/ 1008638 h 1880525"/>
                            <a:gd name="connsiteX80" fmla="*/ 645899 w 4148531"/>
                            <a:gd name="connsiteY80" fmla="*/ 1020433 h 1880525"/>
                            <a:gd name="connsiteX81" fmla="*/ 654964 w 4148531"/>
                            <a:gd name="connsiteY81" fmla="*/ 1030413 h 1880525"/>
                            <a:gd name="connsiteX82" fmla="*/ 667655 w 4148531"/>
                            <a:gd name="connsiteY82" fmla="*/ 1040393 h 1880525"/>
                            <a:gd name="connsiteX83" fmla="*/ 676719 w 4148531"/>
                            <a:gd name="connsiteY83" fmla="*/ 1044022 h 1880525"/>
                            <a:gd name="connsiteX84" fmla="*/ 685784 w 4148531"/>
                            <a:gd name="connsiteY84" fmla="*/ 1051280 h 1880525"/>
                            <a:gd name="connsiteX85" fmla="*/ 693036 w 4148531"/>
                            <a:gd name="connsiteY85" fmla="*/ 1062167 h 1880525"/>
                            <a:gd name="connsiteX86" fmla="*/ 698475 w 4148531"/>
                            <a:gd name="connsiteY86" fmla="*/ 1072147 h 1880525"/>
                            <a:gd name="connsiteX87" fmla="*/ 709352 w 4148531"/>
                            <a:gd name="connsiteY87" fmla="*/ 1082127 h 1880525"/>
                            <a:gd name="connsiteX88" fmla="*/ 709352 w 4148531"/>
                            <a:gd name="connsiteY88" fmla="*/ 1097551 h 1880525"/>
                            <a:gd name="connsiteX89" fmla="*/ 719323 w 4148531"/>
                            <a:gd name="connsiteY89" fmla="*/ 1097551 h 1880525"/>
                            <a:gd name="connsiteX90" fmla="*/ 729294 w 4148531"/>
                            <a:gd name="connsiteY90" fmla="*/ 1112067 h 1880525"/>
                            <a:gd name="connsiteX91" fmla="*/ 729294 w 4148531"/>
                            <a:gd name="connsiteY91" fmla="*/ 1121140 h 1880525"/>
                            <a:gd name="connsiteX92" fmla="*/ 735640 w 4148531"/>
                            <a:gd name="connsiteY92" fmla="*/ 1136563 h 1880525"/>
                            <a:gd name="connsiteX93" fmla="*/ 751050 w 4148531"/>
                            <a:gd name="connsiteY93" fmla="*/ 1136563 h 1880525"/>
                            <a:gd name="connsiteX94" fmla="*/ 751050 w 4148531"/>
                            <a:gd name="connsiteY94" fmla="*/ 1160152 h 1880525"/>
                            <a:gd name="connsiteX95" fmla="*/ 763740 w 4148531"/>
                            <a:gd name="connsiteY95" fmla="*/ 1160152 h 1880525"/>
                            <a:gd name="connsiteX96" fmla="*/ 763740 w 4148531"/>
                            <a:gd name="connsiteY96" fmla="*/ 1184649 h 1880525"/>
                            <a:gd name="connsiteX97" fmla="*/ 793654 w 4148531"/>
                            <a:gd name="connsiteY97" fmla="*/ 1184649 h 1880525"/>
                            <a:gd name="connsiteX98" fmla="*/ 793654 w 4148531"/>
                            <a:gd name="connsiteY98" fmla="*/ 1198258 h 1880525"/>
                            <a:gd name="connsiteX99" fmla="*/ 832632 w 4148531"/>
                            <a:gd name="connsiteY99" fmla="*/ 1198258 h 1880525"/>
                            <a:gd name="connsiteX100" fmla="*/ 832632 w 4148531"/>
                            <a:gd name="connsiteY100" fmla="*/ 1218218 h 1880525"/>
                            <a:gd name="connsiteX101" fmla="*/ 889739 w 4148531"/>
                            <a:gd name="connsiteY101" fmla="*/ 1218218 h 1880525"/>
                            <a:gd name="connsiteX102" fmla="*/ 889739 w 4148531"/>
                            <a:gd name="connsiteY102" fmla="*/ 1227291 h 1880525"/>
                            <a:gd name="connsiteX103" fmla="*/ 906962 w 4148531"/>
                            <a:gd name="connsiteY103" fmla="*/ 1227291 h 1880525"/>
                            <a:gd name="connsiteX104" fmla="*/ 906962 w 4148531"/>
                            <a:gd name="connsiteY104" fmla="*/ 1242714 h 1880525"/>
                            <a:gd name="connsiteX105" fmla="*/ 917840 w 4148531"/>
                            <a:gd name="connsiteY105" fmla="*/ 1242714 h 1880525"/>
                            <a:gd name="connsiteX106" fmla="*/ 917840 w 4148531"/>
                            <a:gd name="connsiteY106" fmla="*/ 1263581 h 1880525"/>
                            <a:gd name="connsiteX107" fmla="*/ 926904 w 4148531"/>
                            <a:gd name="connsiteY107" fmla="*/ 1271747 h 1880525"/>
                            <a:gd name="connsiteX108" fmla="*/ 934156 w 4148531"/>
                            <a:gd name="connsiteY108" fmla="*/ 1283541 h 1880525"/>
                            <a:gd name="connsiteX109" fmla="*/ 934156 w 4148531"/>
                            <a:gd name="connsiteY109" fmla="*/ 1294429 h 1880525"/>
                            <a:gd name="connsiteX110" fmla="*/ 943221 w 4148531"/>
                            <a:gd name="connsiteY110" fmla="*/ 1301687 h 1880525"/>
                            <a:gd name="connsiteX111" fmla="*/ 964070 w 4148531"/>
                            <a:gd name="connsiteY111" fmla="*/ 1301687 h 1880525"/>
                            <a:gd name="connsiteX112" fmla="*/ 964070 w 4148531"/>
                            <a:gd name="connsiteY112" fmla="*/ 1310512 h 1880525"/>
                            <a:gd name="connsiteX113" fmla="*/ 982199 w 4148531"/>
                            <a:gd name="connsiteY113" fmla="*/ 1310512 h 1880525"/>
                            <a:gd name="connsiteX114" fmla="*/ 982199 w 4148531"/>
                            <a:gd name="connsiteY114" fmla="*/ 1321647 h 1880525"/>
                            <a:gd name="connsiteX115" fmla="*/ 1042026 w 4148531"/>
                            <a:gd name="connsiteY115" fmla="*/ 1321647 h 1880525"/>
                            <a:gd name="connsiteX116" fmla="*/ 1042026 w 4148531"/>
                            <a:gd name="connsiteY116" fmla="*/ 1331627 h 1880525"/>
                            <a:gd name="connsiteX117" fmla="*/ 1069220 w 4148531"/>
                            <a:gd name="connsiteY117" fmla="*/ 1331627 h 1880525"/>
                            <a:gd name="connsiteX118" fmla="*/ 1069220 w 4148531"/>
                            <a:gd name="connsiteY118" fmla="*/ 1351587 h 1880525"/>
                            <a:gd name="connsiteX119" fmla="*/ 1079191 w 4148531"/>
                            <a:gd name="connsiteY119" fmla="*/ 1351587 h 1880525"/>
                            <a:gd name="connsiteX120" fmla="*/ 1079191 w 4148531"/>
                            <a:gd name="connsiteY120" fmla="*/ 1360659 h 1880525"/>
                            <a:gd name="connsiteX121" fmla="*/ 1100040 w 4148531"/>
                            <a:gd name="connsiteY121" fmla="*/ 1360659 h 1880525"/>
                            <a:gd name="connsiteX122" fmla="*/ 1100040 w 4148531"/>
                            <a:gd name="connsiteY122" fmla="*/ 1372454 h 1880525"/>
                            <a:gd name="connsiteX123" fmla="*/ 1112730 w 4148531"/>
                            <a:gd name="connsiteY123" fmla="*/ 1372454 h 1880525"/>
                            <a:gd name="connsiteX124" fmla="*/ 1112730 w 4148531"/>
                            <a:gd name="connsiteY124" fmla="*/ 1382434 h 1880525"/>
                            <a:gd name="connsiteX125" fmla="*/ 1121795 w 4148531"/>
                            <a:gd name="connsiteY125" fmla="*/ 1382434 h 1880525"/>
                            <a:gd name="connsiteX126" fmla="*/ 1121795 w 4148531"/>
                            <a:gd name="connsiteY126" fmla="*/ 1424168 h 1880525"/>
                            <a:gd name="connsiteX127" fmla="*/ 1134485 w 4148531"/>
                            <a:gd name="connsiteY127" fmla="*/ 1433241 h 1880525"/>
                            <a:gd name="connsiteX128" fmla="*/ 1141737 w 4148531"/>
                            <a:gd name="connsiteY128" fmla="*/ 1444128 h 1880525"/>
                            <a:gd name="connsiteX129" fmla="*/ 1153521 w 4148531"/>
                            <a:gd name="connsiteY129" fmla="*/ 1450479 h 1880525"/>
                            <a:gd name="connsiteX130" fmla="*/ 1153521 w 4148531"/>
                            <a:gd name="connsiteY130" fmla="*/ 1472254 h 1880525"/>
                            <a:gd name="connsiteX131" fmla="*/ 1176183 w 4148531"/>
                            <a:gd name="connsiteY131" fmla="*/ 1472254 h 1880525"/>
                            <a:gd name="connsiteX132" fmla="*/ 1176183 w 4148531"/>
                            <a:gd name="connsiteY132" fmla="*/ 1480419 h 1880525"/>
                            <a:gd name="connsiteX133" fmla="*/ 1203377 w 4148531"/>
                            <a:gd name="connsiteY133" fmla="*/ 1480419 h 1880525"/>
                            <a:gd name="connsiteX134" fmla="*/ 1214255 w 4148531"/>
                            <a:gd name="connsiteY134" fmla="*/ 1486770 h 1880525"/>
                            <a:gd name="connsiteX135" fmla="*/ 1232384 w 4148531"/>
                            <a:gd name="connsiteY135" fmla="*/ 1486770 h 1880525"/>
                            <a:gd name="connsiteX136" fmla="*/ 1241449 w 4148531"/>
                            <a:gd name="connsiteY136" fmla="*/ 1493121 h 1880525"/>
                            <a:gd name="connsiteX137" fmla="*/ 1270456 w 4148531"/>
                            <a:gd name="connsiteY137" fmla="*/ 1493121 h 1880525"/>
                            <a:gd name="connsiteX138" fmla="*/ 1270456 w 4148531"/>
                            <a:gd name="connsiteY138" fmla="*/ 1504916 h 1880525"/>
                            <a:gd name="connsiteX139" fmla="*/ 1285866 w 4148531"/>
                            <a:gd name="connsiteY139" fmla="*/ 1504916 h 1880525"/>
                            <a:gd name="connsiteX140" fmla="*/ 1296743 w 4148531"/>
                            <a:gd name="connsiteY140" fmla="*/ 1514895 h 1880525"/>
                            <a:gd name="connsiteX141" fmla="*/ 1301276 w 4148531"/>
                            <a:gd name="connsiteY141" fmla="*/ 1523968 h 1880525"/>
                            <a:gd name="connsiteX142" fmla="*/ 1315779 w 4148531"/>
                            <a:gd name="connsiteY142" fmla="*/ 1534855 h 1880525"/>
                            <a:gd name="connsiteX143" fmla="*/ 1328470 w 4148531"/>
                            <a:gd name="connsiteY143" fmla="*/ 1534855 h 1880525"/>
                            <a:gd name="connsiteX144" fmla="*/ 1342067 w 4148531"/>
                            <a:gd name="connsiteY144" fmla="*/ 1542114 h 1880525"/>
                            <a:gd name="connsiteX145" fmla="*/ 1461720 w 4148531"/>
                            <a:gd name="connsiteY145" fmla="*/ 1542114 h 1880525"/>
                            <a:gd name="connsiteX146" fmla="*/ 1461720 w 4148531"/>
                            <a:gd name="connsiteY146" fmla="*/ 1553001 h 1880525"/>
                            <a:gd name="connsiteX147" fmla="*/ 1481663 w 4148531"/>
                            <a:gd name="connsiteY147" fmla="*/ 1553001 h 1880525"/>
                            <a:gd name="connsiteX148" fmla="*/ 1481663 w 4148531"/>
                            <a:gd name="connsiteY148" fmla="*/ 1562981 h 1880525"/>
                            <a:gd name="connsiteX149" fmla="*/ 1495260 w 4148531"/>
                            <a:gd name="connsiteY149" fmla="*/ 1562981 h 1880525"/>
                            <a:gd name="connsiteX150" fmla="*/ 1495260 w 4148531"/>
                            <a:gd name="connsiteY150" fmla="*/ 1581126 h 1880525"/>
                            <a:gd name="connsiteX151" fmla="*/ 1547835 w 4148531"/>
                            <a:gd name="connsiteY151" fmla="*/ 1581126 h 1880525"/>
                            <a:gd name="connsiteX152" fmla="*/ 1547835 w 4148531"/>
                            <a:gd name="connsiteY152" fmla="*/ 1589292 h 1880525"/>
                            <a:gd name="connsiteX153" fmla="*/ 1568683 w 4148531"/>
                            <a:gd name="connsiteY153" fmla="*/ 1589292 h 1880525"/>
                            <a:gd name="connsiteX154" fmla="*/ 1568683 w 4148531"/>
                            <a:gd name="connsiteY154" fmla="*/ 1599272 h 1880525"/>
                            <a:gd name="connsiteX155" fmla="*/ 1655704 w 4148531"/>
                            <a:gd name="connsiteY155" fmla="*/ 1599272 h 1880525"/>
                            <a:gd name="connsiteX156" fmla="*/ 1655704 w 4148531"/>
                            <a:gd name="connsiteY156" fmla="*/ 1611066 h 1880525"/>
                            <a:gd name="connsiteX157" fmla="*/ 1673834 w 4148531"/>
                            <a:gd name="connsiteY157" fmla="*/ 1611066 h 1880525"/>
                            <a:gd name="connsiteX158" fmla="*/ 1673834 w 4148531"/>
                            <a:gd name="connsiteY158" fmla="*/ 1624675 h 1880525"/>
                            <a:gd name="connsiteX159" fmla="*/ 1729128 w 4148531"/>
                            <a:gd name="connsiteY159" fmla="*/ 1624675 h 1880525"/>
                            <a:gd name="connsiteX160" fmla="*/ 1729128 w 4148531"/>
                            <a:gd name="connsiteY160" fmla="*/ 1636470 h 1880525"/>
                            <a:gd name="connsiteX161" fmla="*/ 1866005 w 4148531"/>
                            <a:gd name="connsiteY161" fmla="*/ 1636470 h 1880525"/>
                            <a:gd name="connsiteX162" fmla="*/ 1866005 w 4148531"/>
                            <a:gd name="connsiteY162" fmla="*/ 1644635 h 1880525"/>
                            <a:gd name="connsiteX163" fmla="*/ 1932177 w 4148531"/>
                            <a:gd name="connsiteY163" fmla="*/ 1644635 h 1880525"/>
                            <a:gd name="connsiteX164" fmla="*/ 1932177 w 4148531"/>
                            <a:gd name="connsiteY164" fmla="*/ 1654615 h 1880525"/>
                            <a:gd name="connsiteX165" fmla="*/ 1987472 w 4148531"/>
                            <a:gd name="connsiteY165" fmla="*/ 1654615 h 1880525"/>
                            <a:gd name="connsiteX166" fmla="*/ 1987472 w 4148531"/>
                            <a:gd name="connsiteY166" fmla="*/ 1666410 h 1880525"/>
                            <a:gd name="connsiteX167" fmla="*/ 2003788 w 4148531"/>
                            <a:gd name="connsiteY167" fmla="*/ 1666410 h 1880525"/>
                            <a:gd name="connsiteX168" fmla="*/ 2003788 w 4148531"/>
                            <a:gd name="connsiteY168" fmla="*/ 1676390 h 1880525"/>
                            <a:gd name="connsiteX169" fmla="*/ 2038234 w 4148531"/>
                            <a:gd name="connsiteY169" fmla="*/ 1676390 h 1880525"/>
                            <a:gd name="connsiteX170" fmla="*/ 2038234 w 4148531"/>
                            <a:gd name="connsiteY170" fmla="*/ 1690906 h 1880525"/>
                            <a:gd name="connsiteX171" fmla="*/ 2094435 w 4148531"/>
                            <a:gd name="connsiteY171" fmla="*/ 1690906 h 1880525"/>
                            <a:gd name="connsiteX172" fmla="*/ 2094435 w 4148531"/>
                            <a:gd name="connsiteY172" fmla="*/ 1700886 h 1880525"/>
                            <a:gd name="connsiteX173" fmla="*/ 2185081 w 4148531"/>
                            <a:gd name="connsiteY173" fmla="*/ 1700886 h 1880525"/>
                            <a:gd name="connsiteX174" fmla="*/ 2210463 w 4148531"/>
                            <a:gd name="connsiteY174" fmla="*/ 1707237 h 1880525"/>
                            <a:gd name="connsiteX175" fmla="*/ 2210463 w 4148531"/>
                            <a:gd name="connsiteY175" fmla="*/ 1718124 h 1880525"/>
                            <a:gd name="connsiteX176" fmla="*/ 2273009 w 4148531"/>
                            <a:gd name="connsiteY176" fmla="*/ 1718124 h 1880525"/>
                            <a:gd name="connsiteX177" fmla="*/ 2283887 w 4148531"/>
                            <a:gd name="connsiteY177" fmla="*/ 1738084 h 1880525"/>
                            <a:gd name="connsiteX178" fmla="*/ 2299296 w 4148531"/>
                            <a:gd name="connsiteY178" fmla="*/ 1746250 h 1880525"/>
                            <a:gd name="connsiteX179" fmla="*/ 2320145 w 4148531"/>
                            <a:gd name="connsiteY179" fmla="*/ 1746250 h 1880525"/>
                            <a:gd name="connsiteX180" fmla="*/ 2320145 w 4148531"/>
                            <a:gd name="connsiteY180" fmla="*/ 1760766 h 1880525"/>
                            <a:gd name="connsiteX181" fmla="*/ 2337368 w 4148531"/>
                            <a:gd name="connsiteY181" fmla="*/ 1760766 h 1880525"/>
                            <a:gd name="connsiteX182" fmla="*/ 2337368 w 4148531"/>
                            <a:gd name="connsiteY182" fmla="*/ 1779819 h 1880525"/>
                            <a:gd name="connsiteX183" fmla="*/ 2394475 w 4148531"/>
                            <a:gd name="connsiteY183" fmla="*/ 1779819 h 1880525"/>
                            <a:gd name="connsiteX184" fmla="*/ 2394475 w 4148531"/>
                            <a:gd name="connsiteY184" fmla="*/ 1788891 h 1880525"/>
                            <a:gd name="connsiteX185" fmla="*/ 2423483 w 4148531"/>
                            <a:gd name="connsiteY185" fmla="*/ 1788891 h 1880525"/>
                            <a:gd name="connsiteX186" fmla="*/ 2423483 w 4148531"/>
                            <a:gd name="connsiteY186" fmla="*/ 1799779 h 1880525"/>
                            <a:gd name="connsiteX187" fmla="*/ 2463367 w 4148531"/>
                            <a:gd name="connsiteY187" fmla="*/ 1799779 h 1880525"/>
                            <a:gd name="connsiteX188" fmla="*/ 2463367 w 4148531"/>
                            <a:gd name="connsiteY188" fmla="*/ 1812480 h 1880525"/>
                            <a:gd name="connsiteX189" fmla="*/ 2608402 w 4148531"/>
                            <a:gd name="connsiteY189" fmla="*/ 1812480 h 1880525"/>
                            <a:gd name="connsiteX190" fmla="*/ 2623812 w 4148531"/>
                            <a:gd name="connsiteY190" fmla="*/ 1822460 h 1880525"/>
                            <a:gd name="connsiteX191" fmla="*/ 2632877 w 4148531"/>
                            <a:gd name="connsiteY191" fmla="*/ 1831533 h 1880525"/>
                            <a:gd name="connsiteX192" fmla="*/ 2659164 w 4148531"/>
                            <a:gd name="connsiteY192" fmla="*/ 1831533 h 1880525"/>
                            <a:gd name="connsiteX193" fmla="*/ 2659164 w 4148531"/>
                            <a:gd name="connsiteY193" fmla="*/ 1846957 h 1880525"/>
                            <a:gd name="connsiteX194" fmla="*/ 2847709 w 4148531"/>
                            <a:gd name="connsiteY194" fmla="*/ 1846957 h 1880525"/>
                            <a:gd name="connsiteX195" fmla="*/ 2847709 w 4148531"/>
                            <a:gd name="connsiteY195" fmla="*/ 1861473 h 1880525"/>
                            <a:gd name="connsiteX196" fmla="*/ 2981866 w 4148531"/>
                            <a:gd name="connsiteY196" fmla="*/ 1861473 h 1880525"/>
                            <a:gd name="connsiteX197" fmla="*/ 2981866 w 4148531"/>
                            <a:gd name="connsiteY197" fmla="*/ 1880526 h 1880525"/>
                            <a:gd name="connsiteX198" fmla="*/ 4148531 w 4148531"/>
                            <a:gd name="connsiteY198" fmla="*/ 1880526 h 188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Lst>
                          <a:rect l="l" t="t" r="r" b="b"/>
                          <a:pathLst>
                            <a:path w="4148531" h="1880525">
                              <a:moveTo>
                                <a:pt x="0" y="0"/>
                              </a:moveTo>
                              <a:lnTo>
                                <a:pt x="28554" y="0"/>
                              </a:lnTo>
                              <a:lnTo>
                                <a:pt x="28554" y="21527"/>
                              </a:lnTo>
                              <a:lnTo>
                                <a:pt x="43057" y="21527"/>
                              </a:lnTo>
                              <a:lnTo>
                                <a:pt x="43057" y="31507"/>
                              </a:lnTo>
                              <a:lnTo>
                                <a:pt x="69345" y="31507"/>
                              </a:lnTo>
                              <a:lnTo>
                                <a:pt x="69345" y="83222"/>
                              </a:lnTo>
                              <a:lnTo>
                                <a:pt x="101978" y="83222"/>
                              </a:lnTo>
                              <a:lnTo>
                                <a:pt x="101978" y="96831"/>
                              </a:lnTo>
                              <a:lnTo>
                                <a:pt x="116481" y="96831"/>
                              </a:lnTo>
                              <a:lnTo>
                                <a:pt x="116481" y="117698"/>
                              </a:lnTo>
                              <a:lnTo>
                                <a:pt x="133704" y="117698"/>
                              </a:lnTo>
                              <a:lnTo>
                                <a:pt x="133704" y="130400"/>
                              </a:lnTo>
                              <a:lnTo>
                                <a:pt x="148207" y="130400"/>
                              </a:lnTo>
                              <a:lnTo>
                                <a:pt x="148207" y="193909"/>
                              </a:lnTo>
                              <a:cubicBezTo>
                                <a:pt x="148207" y="193909"/>
                                <a:pt x="168150" y="191187"/>
                                <a:pt x="168150" y="193909"/>
                              </a:cubicBezTo>
                              <a:lnTo>
                                <a:pt x="168150" y="228385"/>
                              </a:lnTo>
                              <a:cubicBezTo>
                                <a:pt x="168150" y="228385"/>
                                <a:pt x="181747" y="223849"/>
                                <a:pt x="181747" y="228385"/>
                              </a:cubicBezTo>
                              <a:lnTo>
                                <a:pt x="181747" y="269212"/>
                              </a:lnTo>
                              <a:lnTo>
                                <a:pt x="191718" y="269212"/>
                              </a:lnTo>
                              <a:lnTo>
                                <a:pt x="191718" y="297338"/>
                              </a:lnTo>
                              <a:lnTo>
                                <a:pt x="213473" y="297338"/>
                              </a:lnTo>
                              <a:lnTo>
                                <a:pt x="213473" y="334536"/>
                              </a:lnTo>
                              <a:cubicBezTo>
                                <a:pt x="213473" y="334536"/>
                                <a:pt x="224433" y="331855"/>
                                <a:pt x="227111" y="334536"/>
                              </a:cubicBezTo>
                              <a:cubicBezTo>
                                <a:pt x="229790" y="337216"/>
                                <a:pt x="227111" y="378992"/>
                                <a:pt x="227111" y="378992"/>
                              </a:cubicBezTo>
                              <a:lnTo>
                                <a:pt x="239019" y="378992"/>
                              </a:lnTo>
                              <a:lnTo>
                                <a:pt x="239019" y="400766"/>
                              </a:lnTo>
                              <a:lnTo>
                                <a:pt x="250927" y="400766"/>
                              </a:lnTo>
                              <a:lnTo>
                                <a:pt x="250927" y="421634"/>
                              </a:lnTo>
                              <a:lnTo>
                                <a:pt x="263370" y="421634"/>
                              </a:lnTo>
                              <a:lnTo>
                                <a:pt x="263370" y="463368"/>
                              </a:lnTo>
                              <a:lnTo>
                                <a:pt x="282406" y="463368"/>
                              </a:lnTo>
                              <a:lnTo>
                                <a:pt x="282406" y="491494"/>
                              </a:lnTo>
                              <a:cubicBezTo>
                                <a:pt x="282406" y="491494"/>
                                <a:pt x="294190" y="487864"/>
                                <a:pt x="294190" y="491494"/>
                              </a:cubicBezTo>
                              <a:lnTo>
                                <a:pt x="294190" y="511454"/>
                              </a:lnTo>
                              <a:lnTo>
                                <a:pt x="302348" y="519619"/>
                              </a:lnTo>
                              <a:lnTo>
                                <a:pt x="306881" y="532321"/>
                              </a:lnTo>
                              <a:cubicBezTo>
                                <a:pt x="314132" y="542301"/>
                                <a:pt x="314132" y="556817"/>
                                <a:pt x="314132" y="556817"/>
                              </a:cubicBezTo>
                              <a:lnTo>
                                <a:pt x="330449" y="556817"/>
                              </a:lnTo>
                              <a:lnTo>
                                <a:pt x="330449" y="571333"/>
                              </a:lnTo>
                              <a:lnTo>
                                <a:pt x="346765" y="571333"/>
                              </a:lnTo>
                              <a:lnTo>
                                <a:pt x="346765" y="592201"/>
                              </a:lnTo>
                              <a:lnTo>
                                <a:pt x="360362" y="592201"/>
                              </a:lnTo>
                              <a:lnTo>
                                <a:pt x="360362" y="610346"/>
                              </a:lnTo>
                              <a:lnTo>
                                <a:pt x="370333" y="610346"/>
                              </a:lnTo>
                              <a:lnTo>
                                <a:pt x="370333" y="639379"/>
                              </a:lnTo>
                              <a:lnTo>
                                <a:pt x="379398" y="639379"/>
                              </a:lnTo>
                              <a:lnTo>
                                <a:pt x="379398" y="665690"/>
                              </a:lnTo>
                              <a:cubicBezTo>
                                <a:pt x="379398" y="665690"/>
                                <a:pt x="393901" y="661153"/>
                                <a:pt x="393901" y="665690"/>
                              </a:cubicBezTo>
                              <a:lnTo>
                                <a:pt x="393901" y="681113"/>
                              </a:lnTo>
                              <a:lnTo>
                                <a:pt x="414750" y="681113"/>
                              </a:lnTo>
                              <a:lnTo>
                                <a:pt x="420189" y="697444"/>
                              </a:lnTo>
                              <a:lnTo>
                                <a:pt x="420189" y="721033"/>
                              </a:lnTo>
                              <a:lnTo>
                                <a:pt x="430160" y="727384"/>
                              </a:lnTo>
                              <a:lnTo>
                                <a:pt x="437412" y="737364"/>
                              </a:lnTo>
                              <a:lnTo>
                                <a:pt x="437412" y="750066"/>
                              </a:lnTo>
                              <a:lnTo>
                                <a:pt x="472764" y="750066"/>
                              </a:lnTo>
                              <a:lnTo>
                                <a:pt x="472764" y="772748"/>
                              </a:lnTo>
                              <a:lnTo>
                                <a:pt x="486361" y="772748"/>
                              </a:lnTo>
                              <a:lnTo>
                                <a:pt x="486361" y="784542"/>
                              </a:lnTo>
                              <a:lnTo>
                                <a:pt x="513555" y="784542"/>
                              </a:lnTo>
                              <a:lnTo>
                                <a:pt x="513555" y="794522"/>
                              </a:lnTo>
                              <a:lnTo>
                                <a:pt x="528059" y="794522"/>
                              </a:lnTo>
                              <a:lnTo>
                                <a:pt x="528059" y="821740"/>
                              </a:lnTo>
                              <a:lnTo>
                                <a:pt x="543469" y="821740"/>
                              </a:lnTo>
                              <a:lnTo>
                                <a:pt x="550720" y="834442"/>
                              </a:lnTo>
                              <a:lnTo>
                                <a:pt x="550720" y="855309"/>
                              </a:lnTo>
                              <a:lnTo>
                                <a:pt x="560691" y="870733"/>
                              </a:lnTo>
                              <a:lnTo>
                                <a:pt x="560691" y="897044"/>
                              </a:lnTo>
                              <a:lnTo>
                                <a:pt x="567037" y="905209"/>
                              </a:lnTo>
                              <a:lnTo>
                                <a:pt x="567037" y="960553"/>
                              </a:lnTo>
                              <a:cubicBezTo>
                                <a:pt x="567037" y="960553"/>
                                <a:pt x="583353" y="957831"/>
                                <a:pt x="583353" y="960553"/>
                              </a:cubicBezTo>
                              <a:lnTo>
                                <a:pt x="583353" y="971440"/>
                              </a:lnTo>
                              <a:lnTo>
                                <a:pt x="593324" y="971440"/>
                              </a:lnTo>
                              <a:lnTo>
                                <a:pt x="593324" y="981420"/>
                              </a:lnTo>
                              <a:lnTo>
                                <a:pt x="606015" y="981420"/>
                              </a:lnTo>
                              <a:lnTo>
                                <a:pt x="606015" y="995029"/>
                              </a:lnTo>
                              <a:lnTo>
                                <a:pt x="619612" y="1002287"/>
                              </a:lnTo>
                              <a:lnTo>
                                <a:pt x="631396" y="1008638"/>
                              </a:lnTo>
                              <a:lnTo>
                                <a:pt x="639554" y="1008638"/>
                              </a:lnTo>
                              <a:lnTo>
                                <a:pt x="645899" y="1020433"/>
                              </a:lnTo>
                              <a:lnTo>
                                <a:pt x="654964" y="1030413"/>
                              </a:lnTo>
                              <a:lnTo>
                                <a:pt x="667655" y="1040393"/>
                              </a:lnTo>
                              <a:lnTo>
                                <a:pt x="676719" y="1044022"/>
                              </a:lnTo>
                              <a:lnTo>
                                <a:pt x="685784" y="1051280"/>
                              </a:lnTo>
                              <a:lnTo>
                                <a:pt x="693036" y="1062167"/>
                              </a:lnTo>
                              <a:lnTo>
                                <a:pt x="698475" y="1072147"/>
                              </a:lnTo>
                              <a:lnTo>
                                <a:pt x="709352" y="1082127"/>
                              </a:lnTo>
                              <a:lnTo>
                                <a:pt x="709352" y="1097551"/>
                              </a:lnTo>
                              <a:lnTo>
                                <a:pt x="719323" y="1097551"/>
                              </a:lnTo>
                              <a:lnTo>
                                <a:pt x="729294" y="1112067"/>
                              </a:lnTo>
                              <a:lnTo>
                                <a:pt x="729294" y="1121140"/>
                              </a:lnTo>
                              <a:lnTo>
                                <a:pt x="735640" y="1136563"/>
                              </a:lnTo>
                              <a:lnTo>
                                <a:pt x="751050" y="1136563"/>
                              </a:lnTo>
                              <a:lnTo>
                                <a:pt x="751050" y="1160152"/>
                              </a:lnTo>
                              <a:cubicBezTo>
                                <a:pt x="751050" y="1160152"/>
                                <a:pt x="763740" y="1155616"/>
                                <a:pt x="763740" y="1160152"/>
                              </a:cubicBezTo>
                              <a:lnTo>
                                <a:pt x="763740" y="1184649"/>
                              </a:lnTo>
                              <a:lnTo>
                                <a:pt x="793654" y="1184649"/>
                              </a:lnTo>
                              <a:lnTo>
                                <a:pt x="793654" y="1198258"/>
                              </a:lnTo>
                              <a:lnTo>
                                <a:pt x="832632" y="1198258"/>
                              </a:lnTo>
                              <a:lnTo>
                                <a:pt x="832632" y="1218218"/>
                              </a:lnTo>
                              <a:lnTo>
                                <a:pt x="889739" y="1218218"/>
                              </a:lnTo>
                              <a:lnTo>
                                <a:pt x="889739" y="1227291"/>
                              </a:lnTo>
                              <a:lnTo>
                                <a:pt x="906962" y="1227291"/>
                              </a:lnTo>
                              <a:lnTo>
                                <a:pt x="906962" y="1242714"/>
                              </a:lnTo>
                              <a:lnTo>
                                <a:pt x="917840" y="1242714"/>
                              </a:lnTo>
                              <a:lnTo>
                                <a:pt x="917840" y="1263581"/>
                              </a:lnTo>
                              <a:lnTo>
                                <a:pt x="926904" y="1271747"/>
                              </a:lnTo>
                              <a:lnTo>
                                <a:pt x="934156" y="1283541"/>
                              </a:lnTo>
                              <a:lnTo>
                                <a:pt x="934156" y="1294429"/>
                              </a:lnTo>
                              <a:lnTo>
                                <a:pt x="943221" y="1301687"/>
                              </a:lnTo>
                              <a:lnTo>
                                <a:pt x="964070" y="1301687"/>
                              </a:lnTo>
                              <a:lnTo>
                                <a:pt x="964070" y="1310512"/>
                              </a:lnTo>
                              <a:lnTo>
                                <a:pt x="982199" y="1310512"/>
                              </a:lnTo>
                              <a:lnTo>
                                <a:pt x="982199" y="1321647"/>
                              </a:lnTo>
                              <a:lnTo>
                                <a:pt x="1042026" y="1321647"/>
                              </a:lnTo>
                              <a:lnTo>
                                <a:pt x="1042026" y="1331627"/>
                              </a:lnTo>
                              <a:lnTo>
                                <a:pt x="1069220" y="1331627"/>
                              </a:lnTo>
                              <a:lnTo>
                                <a:pt x="1069220" y="1351587"/>
                              </a:lnTo>
                              <a:lnTo>
                                <a:pt x="1079191" y="1351587"/>
                              </a:lnTo>
                              <a:lnTo>
                                <a:pt x="1079191" y="1360659"/>
                              </a:lnTo>
                              <a:lnTo>
                                <a:pt x="1100040" y="1360659"/>
                              </a:lnTo>
                              <a:lnTo>
                                <a:pt x="1100040" y="1372454"/>
                              </a:lnTo>
                              <a:lnTo>
                                <a:pt x="1112730" y="1372454"/>
                              </a:lnTo>
                              <a:lnTo>
                                <a:pt x="1112730" y="1382434"/>
                              </a:lnTo>
                              <a:lnTo>
                                <a:pt x="1121795" y="1382434"/>
                              </a:lnTo>
                              <a:lnTo>
                                <a:pt x="1121795" y="1424168"/>
                              </a:lnTo>
                              <a:lnTo>
                                <a:pt x="1134485" y="1433241"/>
                              </a:lnTo>
                              <a:lnTo>
                                <a:pt x="1141737" y="1444128"/>
                              </a:lnTo>
                              <a:lnTo>
                                <a:pt x="1153521" y="1450479"/>
                              </a:lnTo>
                              <a:lnTo>
                                <a:pt x="1153521" y="1472254"/>
                              </a:lnTo>
                              <a:lnTo>
                                <a:pt x="1176183" y="1472254"/>
                              </a:lnTo>
                              <a:lnTo>
                                <a:pt x="1176183" y="1480419"/>
                              </a:lnTo>
                              <a:lnTo>
                                <a:pt x="1203377" y="1480419"/>
                              </a:lnTo>
                              <a:lnTo>
                                <a:pt x="1214255" y="1486770"/>
                              </a:lnTo>
                              <a:lnTo>
                                <a:pt x="1232384" y="1486770"/>
                              </a:lnTo>
                              <a:lnTo>
                                <a:pt x="1241449" y="1493121"/>
                              </a:lnTo>
                              <a:lnTo>
                                <a:pt x="1270456" y="1493121"/>
                              </a:lnTo>
                              <a:lnTo>
                                <a:pt x="1270456" y="1504916"/>
                              </a:lnTo>
                              <a:lnTo>
                                <a:pt x="1285866" y="1504916"/>
                              </a:lnTo>
                              <a:lnTo>
                                <a:pt x="1296743" y="1514895"/>
                              </a:lnTo>
                              <a:lnTo>
                                <a:pt x="1301276" y="1523968"/>
                              </a:lnTo>
                              <a:lnTo>
                                <a:pt x="1315779" y="1534855"/>
                              </a:lnTo>
                              <a:lnTo>
                                <a:pt x="1328470" y="1534855"/>
                              </a:lnTo>
                              <a:lnTo>
                                <a:pt x="1342067" y="1542114"/>
                              </a:lnTo>
                              <a:lnTo>
                                <a:pt x="1461720" y="1542114"/>
                              </a:lnTo>
                              <a:lnTo>
                                <a:pt x="1461720" y="1553001"/>
                              </a:lnTo>
                              <a:lnTo>
                                <a:pt x="1481663" y="1553001"/>
                              </a:lnTo>
                              <a:lnTo>
                                <a:pt x="1481663" y="1562981"/>
                              </a:lnTo>
                              <a:lnTo>
                                <a:pt x="1495260" y="1562981"/>
                              </a:lnTo>
                              <a:lnTo>
                                <a:pt x="1495260" y="1581126"/>
                              </a:lnTo>
                              <a:lnTo>
                                <a:pt x="1547835" y="1581126"/>
                              </a:lnTo>
                              <a:lnTo>
                                <a:pt x="1547835" y="1589292"/>
                              </a:lnTo>
                              <a:lnTo>
                                <a:pt x="1568683" y="1589292"/>
                              </a:lnTo>
                              <a:lnTo>
                                <a:pt x="1568683" y="1599272"/>
                              </a:lnTo>
                              <a:lnTo>
                                <a:pt x="1655704" y="1599272"/>
                              </a:lnTo>
                              <a:lnTo>
                                <a:pt x="1655704" y="1611066"/>
                              </a:lnTo>
                              <a:cubicBezTo>
                                <a:pt x="1655704" y="1611066"/>
                                <a:pt x="1673834" y="1607437"/>
                                <a:pt x="1673834" y="1611066"/>
                              </a:cubicBezTo>
                              <a:lnTo>
                                <a:pt x="1673834" y="1624675"/>
                              </a:lnTo>
                              <a:lnTo>
                                <a:pt x="1729128" y="1624675"/>
                              </a:lnTo>
                              <a:lnTo>
                                <a:pt x="1729128" y="1636470"/>
                              </a:lnTo>
                              <a:lnTo>
                                <a:pt x="1866005" y="1636470"/>
                              </a:lnTo>
                              <a:cubicBezTo>
                                <a:pt x="1866005" y="1636470"/>
                                <a:pt x="1863285" y="1644635"/>
                                <a:pt x="1866005" y="1644635"/>
                              </a:cubicBezTo>
                              <a:lnTo>
                                <a:pt x="1932177" y="1644635"/>
                              </a:lnTo>
                              <a:lnTo>
                                <a:pt x="1932177" y="1654615"/>
                              </a:lnTo>
                              <a:lnTo>
                                <a:pt x="1987472" y="1654615"/>
                              </a:lnTo>
                              <a:lnTo>
                                <a:pt x="1987472" y="1666410"/>
                              </a:lnTo>
                              <a:lnTo>
                                <a:pt x="2003788" y="1666410"/>
                              </a:lnTo>
                              <a:lnTo>
                                <a:pt x="2003788" y="1676390"/>
                              </a:lnTo>
                              <a:lnTo>
                                <a:pt x="2038234" y="1676390"/>
                              </a:lnTo>
                              <a:lnTo>
                                <a:pt x="2038234" y="1690906"/>
                              </a:lnTo>
                              <a:lnTo>
                                <a:pt x="2094435" y="1690906"/>
                              </a:lnTo>
                              <a:lnTo>
                                <a:pt x="2094435" y="1700886"/>
                              </a:lnTo>
                              <a:lnTo>
                                <a:pt x="2185081" y="1700886"/>
                              </a:lnTo>
                              <a:lnTo>
                                <a:pt x="2210463" y="1707237"/>
                              </a:lnTo>
                              <a:lnTo>
                                <a:pt x="2210463" y="1718124"/>
                              </a:lnTo>
                              <a:lnTo>
                                <a:pt x="2273009" y="1718124"/>
                              </a:lnTo>
                              <a:lnTo>
                                <a:pt x="2283887" y="1738084"/>
                              </a:lnTo>
                              <a:lnTo>
                                <a:pt x="2299296" y="1746250"/>
                              </a:lnTo>
                              <a:lnTo>
                                <a:pt x="2320145" y="1746250"/>
                              </a:lnTo>
                              <a:lnTo>
                                <a:pt x="2320145" y="1760766"/>
                              </a:lnTo>
                              <a:cubicBezTo>
                                <a:pt x="2320145" y="1760766"/>
                                <a:pt x="2337368" y="1757137"/>
                                <a:pt x="2337368" y="1760766"/>
                              </a:cubicBezTo>
                              <a:lnTo>
                                <a:pt x="2337368" y="1779819"/>
                              </a:lnTo>
                              <a:lnTo>
                                <a:pt x="2394475" y="1779819"/>
                              </a:lnTo>
                              <a:lnTo>
                                <a:pt x="2394475" y="1788891"/>
                              </a:lnTo>
                              <a:lnTo>
                                <a:pt x="2423483" y="1788891"/>
                              </a:lnTo>
                              <a:lnTo>
                                <a:pt x="2423483" y="1799779"/>
                              </a:lnTo>
                              <a:lnTo>
                                <a:pt x="2463367" y="1799779"/>
                              </a:lnTo>
                              <a:lnTo>
                                <a:pt x="2463367" y="1812480"/>
                              </a:lnTo>
                              <a:lnTo>
                                <a:pt x="2608402" y="1812480"/>
                              </a:lnTo>
                              <a:lnTo>
                                <a:pt x="2623812" y="1822460"/>
                              </a:lnTo>
                              <a:lnTo>
                                <a:pt x="2632877" y="1831533"/>
                              </a:lnTo>
                              <a:lnTo>
                                <a:pt x="2659164" y="1831533"/>
                              </a:lnTo>
                              <a:lnTo>
                                <a:pt x="2659164" y="1846957"/>
                              </a:lnTo>
                              <a:lnTo>
                                <a:pt x="2847709" y="1846957"/>
                              </a:lnTo>
                              <a:lnTo>
                                <a:pt x="2847709" y="1861473"/>
                              </a:lnTo>
                              <a:lnTo>
                                <a:pt x="2981866" y="1861473"/>
                              </a:lnTo>
                              <a:lnTo>
                                <a:pt x="2981866" y="1880526"/>
                              </a:lnTo>
                              <a:lnTo>
                                <a:pt x="4148531" y="1880526"/>
                              </a:lnTo>
                            </a:path>
                          </a:pathLst>
                        </a:custGeom>
                        <a:noFill/>
                        <a:ln w="19050" cap="sq">
                          <a:solidFill>
                            <a:srgbClr val="E73E16"/>
                          </a:solidFill>
                          <a:prstDash val="solid"/>
                          <a:miter/>
                        </a:ln>
                      </p:spPr>
                      <p:txBody>
                        <a:bodyPr rtlCol="0" anchor="ctr"/>
                        <a:lstStyle/>
                        <a:p>
                          <a:pPr rtl="0"/>
                          <a:endParaRPr lang="en-ES"/>
                        </a:p>
                      </p:txBody>
                    </p:sp>
                    <p:grpSp>
                      <p:nvGrpSpPr>
                        <p:cNvPr id="1965" name="Graphic 1957">
                          <a:extLst>
                            <a:ext uri="{FF2B5EF4-FFF2-40B4-BE49-F238E27FC236}">
                              <a16:creationId xmlns:a16="http://schemas.microsoft.com/office/drawing/2014/main" id="{D0D00E8E-9D4D-1F19-06E3-F5129590C019}"/>
                            </a:ext>
                          </a:extLst>
                        </p:cNvPr>
                        <p:cNvGrpSpPr/>
                        <p:nvPr/>
                      </p:nvGrpSpPr>
                      <p:grpSpPr>
                        <a:xfrm>
                          <a:off x="7250937" y="2409143"/>
                          <a:ext cx="23774" cy="23836"/>
                          <a:chOff x="7250937" y="2409143"/>
                          <a:chExt cx="23774" cy="23836"/>
                        </a:xfrm>
                      </p:grpSpPr>
                      <p:sp>
                        <p:nvSpPr>
                          <p:cNvPr id="1966" name="Freeform 1965">
                            <a:extLst>
                              <a:ext uri="{FF2B5EF4-FFF2-40B4-BE49-F238E27FC236}">
                                <a16:creationId xmlns:a16="http://schemas.microsoft.com/office/drawing/2014/main" id="{C8DA4F56-4815-8E7D-E78E-DB3B7A22A96C}"/>
                              </a:ext>
                            </a:extLst>
                          </p:cNvPr>
                          <p:cNvSpPr/>
                          <p:nvPr/>
                        </p:nvSpPr>
                        <p:spPr>
                          <a:xfrm>
                            <a:off x="7262803" y="2409143"/>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1967" name="Freeform 1966">
                            <a:extLst>
                              <a:ext uri="{FF2B5EF4-FFF2-40B4-BE49-F238E27FC236}">
                                <a16:creationId xmlns:a16="http://schemas.microsoft.com/office/drawing/2014/main" id="{D0BDE417-3792-9FAA-AE4C-EB47B01AB1C5}"/>
                              </a:ext>
                            </a:extLst>
                          </p:cNvPr>
                          <p:cNvSpPr/>
                          <p:nvPr/>
                        </p:nvSpPr>
                        <p:spPr>
                          <a:xfrm>
                            <a:off x="7250937" y="2421062"/>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968" name="Graphic 1957">
                          <a:extLst>
                            <a:ext uri="{FF2B5EF4-FFF2-40B4-BE49-F238E27FC236}">
                              <a16:creationId xmlns:a16="http://schemas.microsoft.com/office/drawing/2014/main" id="{8D5A8F3C-2292-AEA0-4D7D-F111A245E2A6}"/>
                            </a:ext>
                          </a:extLst>
                        </p:cNvPr>
                        <p:cNvGrpSpPr/>
                        <p:nvPr/>
                      </p:nvGrpSpPr>
                      <p:grpSpPr>
                        <a:xfrm>
                          <a:off x="7329800" y="2571545"/>
                          <a:ext cx="23774" cy="23836"/>
                          <a:chOff x="7329800" y="2571545"/>
                          <a:chExt cx="23774" cy="23836"/>
                        </a:xfrm>
                      </p:grpSpPr>
                      <p:sp>
                        <p:nvSpPr>
                          <p:cNvPr id="1969" name="Freeform 1968">
                            <a:extLst>
                              <a:ext uri="{FF2B5EF4-FFF2-40B4-BE49-F238E27FC236}">
                                <a16:creationId xmlns:a16="http://schemas.microsoft.com/office/drawing/2014/main" id="{642714F8-C295-1DB4-D4F0-0640CE6F33C1}"/>
                              </a:ext>
                            </a:extLst>
                          </p:cNvPr>
                          <p:cNvSpPr/>
                          <p:nvPr/>
                        </p:nvSpPr>
                        <p:spPr>
                          <a:xfrm>
                            <a:off x="7341666" y="2571545"/>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1970" name="Freeform 1969">
                            <a:extLst>
                              <a:ext uri="{FF2B5EF4-FFF2-40B4-BE49-F238E27FC236}">
                                <a16:creationId xmlns:a16="http://schemas.microsoft.com/office/drawing/2014/main" id="{9C932C28-2BDC-C6A5-8FE4-D5EE958BD0F0}"/>
                              </a:ext>
                            </a:extLst>
                          </p:cNvPr>
                          <p:cNvSpPr/>
                          <p:nvPr/>
                        </p:nvSpPr>
                        <p:spPr>
                          <a:xfrm>
                            <a:off x="7329800" y="25834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971" name="Graphic 1957">
                          <a:extLst>
                            <a:ext uri="{FF2B5EF4-FFF2-40B4-BE49-F238E27FC236}">
                              <a16:creationId xmlns:a16="http://schemas.microsoft.com/office/drawing/2014/main" id="{16F43655-AD50-4AF5-F59E-06A4F095D6E9}"/>
                            </a:ext>
                          </a:extLst>
                        </p:cNvPr>
                        <p:cNvGrpSpPr/>
                        <p:nvPr/>
                      </p:nvGrpSpPr>
                      <p:grpSpPr>
                        <a:xfrm>
                          <a:off x="7373351" y="2674974"/>
                          <a:ext cx="23774" cy="23836"/>
                          <a:chOff x="7373351" y="2674974"/>
                          <a:chExt cx="23774" cy="23836"/>
                        </a:xfrm>
                      </p:grpSpPr>
                      <p:sp>
                        <p:nvSpPr>
                          <p:cNvPr id="1972" name="Freeform 1971">
                            <a:extLst>
                              <a:ext uri="{FF2B5EF4-FFF2-40B4-BE49-F238E27FC236}">
                                <a16:creationId xmlns:a16="http://schemas.microsoft.com/office/drawing/2014/main" id="{860FEB6D-9F12-5D73-34C0-B7A9A27B5835}"/>
                              </a:ext>
                            </a:extLst>
                          </p:cNvPr>
                          <p:cNvSpPr/>
                          <p:nvPr/>
                        </p:nvSpPr>
                        <p:spPr>
                          <a:xfrm>
                            <a:off x="7385218" y="2674974"/>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1973" name="Freeform 1972">
                            <a:extLst>
                              <a:ext uri="{FF2B5EF4-FFF2-40B4-BE49-F238E27FC236}">
                                <a16:creationId xmlns:a16="http://schemas.microsoft.com/office/drawing/2014/main" id="{7AA43B6D-2B92-60CD-0687-342EFEDDF384}"/>
                              </a:ext>
                            </a:extLst>
                          </p:cNvPr>
                          <p:cNvSpPr/>
                          <p:nvPr/>
                        </p:nvSpPr>
                        <p:spPr>
                          <a:xfrm>
                            <a:off x="7373351" y="2686892"/>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974" name="Graphic 1957">
                          <a:extLst>
                            <a:ext uri="{FF2B5EF4-FFF2-40B4-BE49-F238E27FC236}">
                              <a16:creationId xmlns:a16="http://schemas.microsoft.com/office/drawing/2014/main" id="{4780DC36-C028-192D-2FC3-30F37CEA1E16}"/>
                            </a:ext>
                          </a:extLst>
                        </p:cNvPr>
                        <p:cNvGrpSpPr/>
                        <p:nvPr/>
                      </p:nvGrpSpPr>
                      <p:grpSpPr>
                        <a:xfrm>
                          <a:off x="7420611" y="2780506"/>
                          <a:ext cx="23774" cy="23836"/>
                          <a:chOff x="7420611" y="2780506"/>
                          <a:chExt cx="23774" cy="23836"/>
                        </a:xfrm>
                      </p:grpSpPr>
                      <p:sp>
                        <p:nvSpPr>
                          <p:cNvPr id="1975" name="Freeform 1974">
                            <a:extLst>
                              <a:ext uri="{FF2B5EF4-FFF2-40B4-BE49-F238E27FC236}">
                                <a16:creationId xmlns:a16="http://schemas.microsoft.com/office/drawing/2014/main" id="{0867EFA8-D592-B703-B1DE-CE86E590978E}"/>
                              </a:ext>
                            </a:extLst>
                          </p:cNvPr>
                          <p:cNvSpPr/>
                          <p:nvPr/>
                        </p:nvSpPr>
                        <p:spPr>
                          <a:xfrm>
                            <a:off x="7432478" y="2780506"/>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1976" name="Freeform 1975">
                            <a:extLst>
                              <a:ext uri="{FF2B5EF4-FFF2-40B4-BE49-F238E27FC236}">
                                <a16:creationId xmlns:a16="http://schemas.microsoft.com/office/drawing/2014/main" id="{134C8BD2-8E95-3699-1957-6AD511845D76}"/>
                              </a:ext>
                            </a:extLst>
                          </p:cNvPr>
                          <p:cNvSpPr/>
                          <p:nvPr/>
                        </p:nvSpPr>
                        <p:spPr>
                          <a:xfrm>
                            <a:off x="7420611" y="2792424"/>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977" name="Graphic 1957">
                          <a:extLst>
                            <a:ext uri="{FF2B5EF4-FFF2-40B4-BE49-F238E27FC236}">
                              <a16:creationId xmlns:a16="http://schemas.microsoft.com/office/drawing/2014/main" id="{43A6055D-DD08-CAF0-DD02-25BB3FF1F195}"/>
                            </a:ext>
                          </a:extLst>
                        </p:cNvPr>
                        <p:cNvGrpSpPr/>
                        <p:nvPr/>
                      </p:nvGrpSpPr>
                      <p:grpSpPr>
                        <a:xfrm>
                          <a:off x="7444385" y="2840138"/>
                          <a:ext cx="23774" cy="23836"/>
                          <a:chOff x="7444385" y="2840138"/>
                          <a:chExt cx="23774" cy="23836"/>
                        </a:xfrm>
                      </p:grpSpPr>
                      <p:sp>
                        <p:nvSpPr>
                          <p:cNvPr id="1978" name="Freeform 1977">
                            <a:extLst>
                              <a:ext uri="{FF2B5EF4-FFF2-40B4-BE49-F238E27FC236}">
                                <a16:creationId xmlns:a16="http://schemas.microsoft.com/office/drawing/2014/main" id="{6DE23045-CC59-8AAB-D0DE-05750BD7F6A9}"/>
                              </a:ext>
                            </a:extLst>
                          </p:cNvPr>
                          <p:cNvSpPr/>
                          <p:nvPr/>
                        </p:nvSpPr>
                        <p:spPr>
                          <a:xfrm>
                            <a:off x="7456252" y="2840138"/>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1979" name="Freeform 1978">
                            <a:extLst>
                              <a:ext uri="{FF2B5EF4-FFF2-40B4-BE49-F238E27FC236}">
                                <a16:creationId xmlns:a16="http://schemas.microsoft.com/office/drawing/2014/main" id="{23C81A7D-2CF7-2BB9-998E-44D392938201}"/>
                              </a:ext>
                            </a:extLst>
                          </p:cNvPr>
                          <p:cNvSpPr/>
                          <p:nvPr/>
                        </p:nvSpPr>
                        <p:spPr>
                          <a:xfrm>
                            <a:off x="7444385" y="2852057"/>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980" name="Graphic 1957">
                          <a:extLst>
                            <a:ext uri="{FF2B5EF4-FFF2-40B4-BE49-F238E27FC236}">
                              <a16:creationId xmlns:a16="http://schemas.microsoft.com/office/drawing/2014/main" id="{9BBFBC35-829F-0086-943C-9A9FABC809DA}"/>
                            </a:ext>
                          </a:extLst>
                        </p:cNvPr>
                        <p:cNvGrpSpPr/>
                        <p:nvPr/>
                      </p:nvGrpSpPr>
                      <p:grpSpPr>
                        <a:xfrm>
                          <a:off x="7475782" y="2892884"/>
                          <a:ext cx="23774" cy="23836"/>
                          <a:chOff x="7475782" y="2892884"/>
                          <a:chExt cx="23774" cy="23836"/>
                        </a:xfrm>
                      </p:grpSpPr>
                      <p:sp>
                        <p:nvSpPr>
                          <p:cNvPr id="1981" name="Freeform 1980">
                            <a:extLst>
                              <a:ext uri="{FF2B5EF4-FFF2-40B4-BE49-F238E27FC236}">
                                <a16:creationId xmlns:a16="http://schemas.microsoft.com/office/drawing/2014/main" id="{049760AF-44D3-AED0-FF57-8140F6FB30B1}"/>
                              </a:ext>
                            </a:extLst>
                          </p:cNvPr>
                          <p:cNvSpPr/>
                          <p:nvPr/>
                        </p:nvSpPr>
                        <p:spPr>
                          <a:xfrm>
                            <a:off x="7487648" y="2892884"/>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1982" name="Freeform 1981">
                            <a:extLst>
                              <a:ext uri="{FF2B5EF4-FFF2-40B4-BE49-F238E27FC236}">
                                <a16:creationId xmlns:a16="http://schemas.microsoft.com/office/drawing/2014/main" id="{C33C8B50-E6ED-0239-2F40-E30BD609C959}"/>
                              </a:ext>
                            </a:extLst>
                          </p:cNvPr>
                          <p:cNvSpPr/>
                          <p:nvPr/>
                        </p:nvSpPr>
                        <p:spPr>
                          <a:xfrm>
                            <a:off x="7475782" y="2904802"/>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983" name="Graphic 1957">
                          <a:extLst>
                            <a:ext uri="{FF2B5EF4-FFF2-40B4-BE49-F238E27FC236}">
                              <a16:creationId xmlns:a16="http://schemas.microsoft.com/office/drawing/2014/main" id="{37F41047-EE62-B2CC-C0D7-0E659F2E848B}"/>
                            </a:ext>
                          </a:extLst>
                        </p:cNvPr>
                        <p:cNvGrpSpPr/>
                        <p:nvPr/>
                      </p:nvGrpSpPr>
                      <p:grpSpPr>
                        <a:xfrm>
                          <a:off x="7858311" y="3421699"/>
                          <a:ext cx="23774" cy="23836"/>
                          <a:chOff x="7858311" y="3421699"/>
                          <a:chExt cx="23774" cy="23836"/>
                        </a:xfrm>
                      </p:grpSpPr>
                      <p:sp>
                        <p:nvSpPr>
                          <p:cNvPr id="1984" name="Freeform 1983">
                            <a:extLst>
                              <a:ext uri="{FF2B5EF4-FFF2-40B4-BE49-F238E27FC236}">
                                <a16:creationId xmlns:a16="http://schemas.microsoft.com/office/drawing/2014/main" id="{793F3DBE-3C6B-DCE2-090F-BF7F142621E3}"/>
                              </a:ext>
                            </a:extLst>
                          </p:cNvPr>
                          <p:cNvSpPr/>
                          <p:nvPr/>
                        </p:nvSpPr>
                        <p:spPr>
                          <a:xfrm>
                            <a:off x="7870178" y="3421699"/>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1985" name="Freeform 1984">
                            <a:extLst>
                              <a:ext uri="{FF2B5EF4-FFF2-40B4-BE49-F238E27FC236}">
                                <a16:creationId xmlns:a16="http://schemas.microsoft.com/office/drawing/2014/main" id="{FE85F488-0E68-5935-567C-F578B73C38FE}"/>
                              </a:ext>
                            </a:extLst>
                          </p:cNvPr>
                          <p:cNvSpPr/>
                          <p:nvPr/>
                        </p:nvSpPr>
                        <p:spPr>
                          <a:xfrm>
                            <a:off x="7858311" y="3433618"/>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986" name="Graphic 1957">
                          <a:extLst>
                            <a:ext uri="{FF2B5EF4-FFF2-40B4-BE49-F238E27FC236}">
                              <a16:creationId xmlns:a16="http://schemas.microsoft.com/office/drawing/2014/main" id="{A868B46E-505B-0A46-D1BB-B83A806C2E0F}"/>
                            </a:ext>
                          </a:extLst>
                        </p:cNvPr>
                        <p:cNvGrpSpPr/>
                        <p:nvPr/>
                      </p:nvGrpSpPr>
                      <p:grpSpPr>
                        <a:xfrm>
                          <a:off x="7942489" y="3542366"/>
                          <a:ext cx="23774" cy="23836"/>
                          <a:chOff x="7942489" y="3542366"/>
                          <a:chExt cx="23774" cy="23836"/>
                        </a:xfrm>
                      </p:grpSpPr>
                      <p:sp>
                        <p:nvSpPr>
                          <p:cNvPr id="1987" name="Freeform 1986">
                            <a:extLst>
                              <a:ext uri="{FF2B5EF4-FFF2-40B4-BE49-F238E27FC236}">
                                <a16:creationId xmlns:a16="http://schemas.microsoft.com/office/drawing/2014/main" id="{8382CBD5-E2C6-9213-E71A-157E453D8D31}"/>
                              </a:ext>
                            </a:extLst>
                          </p:cNvPr>
                          <p:cNvSpPr/>
                          <p:nvPr/>
                        </p:nvSpPr>
                        <p:spPr>
                          <a:xfrm>
                            <a:off x="7954356" y="3542366"/>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1988" name="Freeform 1987">
                            <a:extLst>
                              <a:ext uri="{FF2B5EF4-FFF2-40B4-BE49-F238E27FC236}">
                                <a16:creationId xmlns:a16="http://schemas.microsoft.com/office/drawing/2014/main" id="{DD541089-3323-581D-C462-1EB4FA34017D}"/>
                              </a:ext>
                            </a:extLst>
                          </p:cNvPr>
                          <p:cNvSpPr/>
                          <p:nvPr/>
                        </p:nvSpPr>
                        <p:spPr>
                          <a:xfrm>
                            <a:off x="7942489" y="3554285"/>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989" name="Graphic 1957">
                          <a:extLst>
                            <a:ext uri="{FF2B5EF4-FFF2-40B4-BE49-F238E27FC236}">
                              <a16:creationId xmlns:a16="http://schemas.microsoft.com/office/drawing/2014/main" id="{4B311EE5-F635-EDC7-B2FE-3E304210D467}"/>
                            </a:ext>
                          </a:extLst>
                        </p:cNvPr>
                        <p:cNvGrpSpPr/>
                        <p:nvPr/>
                      </p:nvGrpSpPr>
                      <p:grpSpPr>
                        <a:xfrm>
                          <a:off x="7966263" y="3562368"/>
                          <a:ext cx="23774" cy="23836"/>
                          <a:chOff x="7966263" y="3562368"/>
                          <a:chExt cx="23774" cy="23836"/>
                        </a:xfrm>
                      </p:grpSpPr>
                      <p:sp>
                        <p:nvSpPr>
                          <p:cNvPr id="1990" name="Freeform 1989">
                            <a:extLst>
                              <a:ext uri="{FF2B5EF4-FFF2-40B4-BE49-F238E27FC236}">
                                <a16:creationId xmlns:a16="http://schemas.microsoft.com/office/drawing/2014/main" id="{3FD2A16F-60FE-7E17-0524-A4EC32CF9A50}"/>
                              </a:ext>
                            </a:extLst>
                          </p:cNvPr>
                          <p:cNvSpPr/>
                          <p:nvPr/>
                        </p:nvSpPr>
                        <p:spPr>
                          <a:xfrm>
                            <a:off x="7978130" y="3562368"/>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1991" name="Freeform 1990">
                            <a:extLst>
                              <a:ext uri="{FF2B5EF4-FFF2-40B4-BE49-F238E27FC236}">
                                <a16:creationId xmlns:a16="http://schemas.microsoft.com/office/drawing/2014/main" id="{83CFE19D-1E54-1F92-26AD-6F8DB33556A7}"/>
                              </a:ext>
                            </a:extLst>
                          </p:cNvPr>
                          <p:cNvSpPr/>
                          <p:nvPr/>
                        </p:nvSpPr>
                        <p:spPr>
                          <a:xfrm>
                            <a:off x="7966263" y="3574286"/>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992" name="Graphic 1957">
                          <a:extLst>
                            <a:ext uri="{FF2B5EF4-FFF2-40B4-BE49-F238E27FC236}">
                              <a16:creationId xmlns:a16="http://schemas.microsoft.com/office/drawing/2014/main" id="{661E01BC-B9A2-55E2-AEFB-D79A51EC5DB7}"/>
                            </a:ext>
                          </a:extLst>
                        </p:cNvPr>
                        <p:cNvGrpSpPr/>
                        <p:nvPr/>
                      </p:nvGrpSpPr>
                      <p:grpSpPr>
                        <a:xfrm>
                          <a:off x="8269889" y="3738378"/>
                          <a:ext cx="23774" cy="23836"/>
                          <a:chOff x="8269889" y="3738378"/>
                          <a:chExt cx="23774" cy="23836"/>
                        </a:xfrm>
                      </p:grpSpPr>
                      <p:sp>
                        <p:nvSpPr>
                          <p:cNvPr id="1993" name="Freeform 1992">
                            <a:extLst>
                              <a:ext uri="{FF2B5EF4-FFF2-40B4-BE49-F238E27FC236}">
                                <a16:creationId xmlns:a16="http://schemas.microsoft.com/office/drawing/2014/main" id="{29E0F5AE-D9B3-41FC-BF61-AF27F4840E24}"/>
                              </a:ext>
                            </a:extLst>
                          </p:cNvPr>
                          <p:cNvSpPr/>
                          <p:nvPr/>
                        </p:nvSpPr>
                        <p:spPr>
                          <a:xfrm>
                            <a:off x="8281755" y="3738378"/>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1994" name="Freeform 1993">
                            <a:extLst>
                              <a:ext uri="{FF2B5EF4-FFF2-40B4-BE49-F238E27FC236}">
                                <a16:creationId xmlns:a16="http://schemas.microsoft.com/office/drawing/2014/main" id="{158DB04B-71B3-E74E-918B-C6DCC970F90B}"/>
                              </a:ext>
                            </a:extLst>
                          </p:cNvPr>
                          <p:cNvSpPr/>
                          <p:nvPr/>
                        </p:nvSpPr>
                        <p:spPr>
                          <a:xfrm>
                            <a:off x="8269889" y="3750296"/>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995" name="Graphic 1957">
                          <a:extLst>
                            <a:ext uri="{FF2B5EF4-FFF2-40B4-BE49-F238E27FC236}">
                              <a16:creationId xmlns:a16="http://schemas.microsoft.com/office/drawing/2014/main" id="{2B4757A8-BEF1-174A-6E64-BCFEB54A5A78}"/>
                            </a:ext>
                          </a:extLst>
                        </p:cNvPr>
                        <p:cNvGrpSpPr/>
                        <p:nvPr/>
                      </p:nvGrpSpPr>
                      <p:grpSpPr>
                        <a:xfrm>
                          <a:off x="8372320" y="3858138"/>
                          <a:ext cx="23774" cy="23836"/>
                          <a:chOff x="8372320" y="3858138"/>
                          <a:chExt cx="23774" cy="23836"/>
                        </a:xfrm>
                      </p:grpSpPr>
                      <p:sp>
                        <p:nvSpPr>
                          <p:cNvPr id="1996" name="Freeform 1995">
                            <a:extLst>
                              <a:ext uri="{FF2B5EF4-FFF2-40B4-BE49-F238E27FC236}">
                                <a16:creationId xmlns:a16="http://schemas.microsoft.com/office/drawing/2014/main" id="{4D6D7913-562F-DF86-FC3B-058CCF9DD767}"/>
                              </a:ext>
                            </a:extLst>
                          </p:cNvPr>
                          <p:cNvSpPr/>
                          <p:nvPr/>
                        </p:nvSpPr>
                        <p:spPr>
                          <a:xfrm>
                            <a:off x="8384186" y="3858138"/>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1997" name="Freeform 1996">
                            <a:extLst>
                              <a:ext uri="{FF2B5EF4-FFF2-40B4-BE49-F238E27FC236}">
                                <a16:creationId xmlns:a16="http://schemas.microsoft.com/office/drawing/2014/main" id="{8EC71462-464B-5759-711A-8528894B7032}"/>
                              </a:ext>
                            </a:extLst>
                          </p:cNvPr>
                          <p:cNvSpPr/>
                          <p:nvPr/>
                        </p:nvSpPr>
                        <p:spPr>
                          <a:xfrm>
                            <a:off x="8372320" y="3870056"/>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998" name="Graphic 1957">
                          <a:extLst>
                            <a:ext uri="{FF2B5EF4-FFF2-40B4-BE49-F238E27FC236}">
                              <a16:creationId xmlns:a16="http://schemas.microsoft.com/office/drawing/2014/main" id="{AA1BD8BF-2DE4-44BF-EC76-CD2799089E5F}"/>
                            </a:ext>
                          </a:extLst>
                        </p:cNvPr>
                        <p:cNvGrpSpPr/>
                        <p:nvPr/>
                      </p:nvGrpSpPr>
                      <p:grpSpPr>
                        <a:xfrm>
                          <a:off x="8478376" y="3892614"/>
                          <a:ext cx="23774" cy="23836"/>
                          <a:chOff x="8478376" y="3892614"/>
                          <a:chExt cx="23774" cy="23836"/>
                        </a:xfrm>
                      </p:grpSpPr>
                      <p:sp>
                        <p:nvSpPr>
                          <p:cNvPr id="1999" name="Freeform 1998">
                            <a:extLst>
                              <a:ext uri="{FF2B5EF4-FFF2-40B4-BE49-F238E27FC236}">
                                <a16:creationId xmlns:a16="http://schemas.microsoft.com/office/drawing/2014/main" id="{68875C9D-3B99-0BB8-F7CD-796D2A5CC97E}"/>
                              </a:ext>
                            </a:extLst>
                          </p:cNvPr>
                          <p:cNvSpPr/>
                          <p:nvPr/>
                        </p:nvSpPr>
                        <p:spPr>
                          <a:xfrm>
                            <a:off x="8490243" y="3892614"/>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00" name="Freeform 1999">
                            <a:extLst>
                              <a:ext uri="{FF2B5EF4-FFF2-40B4-BE49-F238E27FC236}">
                                <a16:creationId xmlns:a16="http://schemas.microsoft.com/office/drawing/2014/main" id="{0397FC32-21E6-EB28-1688-88FDFDEA1652}"/>
                              </a:ext>
                            </a:extLst>
                          </p:cNvPr>
                          <p:cNvSpPr/>
                          <p:nvPr/>
                        </p:nvSpPr>
                        <p:spPr>
                          <a:xfrm>
                            <a:off x="8478376" y="390453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01" name="Graphic 1957">
                          <a:extLst>
                            <a:ext uri="{FF2B5EF4-FFF2-40B4-BE49-F238E27FC236}">
                              <a16:creationId xmlns:a16="http://schemas.microsoft.com/office/drawing/2014/main" id="{E908F58C-4B13-DC71-4515-63D39DF379AD}"/>
                            </a:ext>
                          </a:extLst>
                        </p:cNvPr>
                        <p:cNvGrpSpPr/>
                        <p:nvPr/>
                      </p:nvGrpSpPr>
                      <p:grpSpPr>
                        <a:xfrm>
                          <a:off x="8561771" y="3919832"/>
                          <a:ext cx="23774" cy="23836"/>
                          <a:chOff x="8561771" y="3919832"/>
                          <a:chExt cx="23774" cy="23836"/>
                        </a:xfrm>
                      </p:grpSpPr>
                      <p:sp>
                        <p:nvSpPr>
                          <p:cNvPr id="2002" name="Freeform 2001">
                            <a:extLst>
                              <a:ext uri="{FF2B5EF4-FFF2-40B4-BE49-F238E27FC236}">
                                <a16:creationId xmlns:a16="http://schemas.microsoft.com/office/drawing/2014/main" id="{7ED49802-5B7C-16C4-AE75-4DEEAC98C031}"/>
                              </a:ext>
                            </a:extLst>
                          </p:cNvPr>
                          <p:cNvSpPr/>
                          <p:nvPr/>
                        </p:nvSpPr>
                        <p:spPr>
                          <a:xfrm>
                            <a:off x="8573638" y="3919832"/>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003" name="Freeform 2002">
                            <a:extLst>
                              <a:ext uri="{FF2B5EF4-FFF2-40B4-BE49-F238E27FC236}">
                                <a16:creationId xmlns:a16="http://schemas.microsoft.com/office/drawing/2014/main" id="{280FB8C2-F27D-3AA0-3F24-EC008E238E97}"/>
                              </a:ext>
                            </a:extLst>
                          </p:cNvPr>
                          <p:cNvSpPr/>
                          <p:nvPr/>
                        </p:nvSpPr>
                        <p:spPr>
                          <a:xfrm>
                            <a:off x="8561771" y="3931751"/>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04" name="Graphic 1957">
                          <a:extLst>
                            <a:ext uri="{FF2B5EF4-FFF2-40B4-BE49-F238E27FC236}">
                              <a16:creationId xmlns:a16="http://schemas.microsoft.com/office/drawing/2014/main" id="{6CCA91D4-7230-BEFC-2F8F-CE7D60E8EB0B}"/>
                            </a:ext>
                          </a:extLst>
                        </p:cNvPr>
                        <p:cNvGrpSpPr/>
                        <p:nvPr/>
                      </p:nvGrpSpPr>
                      <p:grpSpPr>
                        <a:xfrm>
                          <a:off x="8811050" y="3976990"/>
                          <a:ext cx="23774" cy="23836"/>
                          <a:chOff x="8811050" y="3976990"/>
                          <a:chExt cx="23774" cy="23836"/>
                        </a:xfrm>
                      </p:grpSpPr>
                      <p:sp>
                        <p:nvSpPr>
                          <p:cNvPr id="2005" name="Freeform 2004">
                            <a:extLst>
                              <a:ext uri="{FF2B5EF4-FFF2-40B4-BE49-F238E27FC236}">
                                <a16:creationId xmlns:a16="http://schemas.microsoft.com/office/drawing/2014/main" id="{0CF4190A-71F9-5E74-2FE6-1EAEA6D395A4}"/>
                              </a:ext>
                            </a:extLst>
                          </p:cNvPr>
                          <p:cNvSpPr/>
                          <p:nvPr/>
                        </p:nvSpPr>
                        <p:spPr>
                          <a:xfrm>
                            <a:off x="8822916" y="3976990"/>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06" name="Freeform 2005">
                            <a:extLst>
                              <a:ext uri="{FF2B5EF4-FFF2-40B4-BE49-F238E27FC236}">
                                <a16:creationId xmlns:a16="http://schemas.microsoft.com/office/drawing/2014/main" id="{B299EC85-5052-F0B4-33C0-8027113EC7B5}"/>
                              </a:ext>
                            </a:extLst>
                          </p:cNvPr>
                          <p:cNvSpPr/>
                          <p:nvPr/>
                        </p:nvSpPr>
                        <p:spPr>
                          <a:xfrm>
                            <a:off x="8811050" y="3988909"/>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07" name="Graphic 1957">
                          <a:extLst>
                            <a:ext uri="{FF2B5EF4-FFF2-40B4-BE49-F238E27FC236}">
                              <a16:creationId xmlns:a16="http://schemas.microsoft.com/office/drawing/2014/main" id="{0555B1E0-3E8D-E2CA-4ABF-CB60849C807A}"/>
                            </a:ext>
                          </a:extLst>
                        </p:cNvPr>
                        <p:cNvGrpSpPr/>
                        <p:nvPr/>
                      </p:nvGrpSpPr>
                      <p:grpSpPr>
                        <a:xfrm>
                          <a:off x="8834824" y="3976990"/>
                          <a:ext cx="23774" cy="23836"/>
                          <a:chOff x="8834824" y="3976990"/>
                          <a:chExt cx="23774" cy="23836"/>
                        </a:xfrm>
                      </p:grpSpPr>
                      <p:sp>
                        <p:nvSpPr>
                          <p:cNvPr id="2008" name="Freeform 2007">
                            <a:extLst>
                              <a:ext uri="{FF2B5EF4-FFF2-40B4-BE49-F238E27FC236}">
                                <a16:creationId xmlns:a16="http://schemas.microsoft.com/office/drawing/2014/main" id="{679DF400-6339-B1B7-82AA-DE8CBF7C7AF0}"/>
                              </a:ext>
                            </a:extLst>
                          </p:cNvPr>
                          <p:cNvSpPr/>
                          <p:nvPr/>
                        </p:nvSpPr>
                        <p:spPr>
                          <a:xfrm>
                            <a:off x="8846691" y="3976990"/>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09" name="Freeform 2008">
                            <a:extLst>
                              <a:ext uri="{FF2B5EF4-FFF2-40B4-BE49-F238E27FC236}">
                                <a16:creationId xmlns:a16="http://schemas.microsoft.com/office/drawing/2014/main" id="{5435B3FC-8696-9BAE-6E37-811A3B2B1EE9}"/>
                              </a:ext>
                            </a:extLst>
                          </p:cNvPr>
                          <p:cNvSpPr/>
                          <p:nvPr/>
                        </p:nvSpPr>
                        <p:spPr>
                          <a:xfrm>
                            <a:off x="8834824" y="3988909"/>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10" name="Graphic 1957">
                          <a:extLst>
                            <a:ext uri="{FF2B5EF4-FFF2-40B4-BE49-F238E27FC236}">
                              <a16:creationId xmlns:a16="http://schemas.microsoft.com/office/drawing/2014/main" id="{CED19135-2050-8AEA-255A-B18BF4639035}"/>
                            </a:ext>
                          </a:extLst>
                        </p:cNvPr>
                        <p:cNvGrpSpPr/>
                        <p:nvPr/>
                      </p:nvGrpSpPr>
                      <p:grpSpPr>
                        <a:xfrm>
                          <a:off x="8972607" y="4014189"/>
                          <a:ext cx="23774" cy="23836"/>
                          <a:chOff x="8972607" y="4014189"/>
                          <a:chExt cx="23774" cy="23836"/>
                        </a:xfrm>
                      </p:grpSpPr>
                      <p:sp>
                        <p:nvSpPr>
                          <p:cNvPr id="2011" name="Freeform 2010">
                            <a:extLst>
                              <a:ext uri="{FF2B5EF4-FFF2-40B4-BE49-F238E27FC236}">
                                <a16:creationId xmlns:a16="http://schemas.microsoft.com/office/drawing/2014/main" id="{2EA8743B-BC2F-FC74-FA2E-559979E3E273}"/>
                              </a:ext>
                            </a:extLst>
                          </p:cNvPr>
                          <p:cNvSpPr/>
                          <p:nvPr/>
                        </p:nvSpPr>
                        <p:spPr>
                          <a:xfrm>
                            <a:off x="8984474" y="4014189"/>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012" name="Freeform 2011">
                            <a:extLst>
                              <a:ext uri="{FF2B5EF4-FFF2-40B4-BE49-F238E27FC236}">
                                <a16:creationId xmlns:a16="http://schemas.microsoft.com/office/drawing/2014/main" id="{937E89F5-812E-3790-4118-CAAB807703B3}"/>
                              </a:ext>
                            </a:extLst>
                          </p:cNvPr>
                          <p:cNvSpPr/>
                          <p:nvPr/>
                        </p:nvSpPr>
                        <p:spPr>
                          <a:xfrm>
                            <a:off x="8972607" y="4026107"/>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13" name="Graphic 1957">
                          <a:extLst>
                            <a:ext uri="{FF2B5EF4-FFF2-40B4-BE49-F238E27FC236}">
                              <a16:creationId xmlns:a16="http://schemas.microsoft.com/office/drawing/2014/main" id="{D0A4FD7E-BCCF-A924-1335-6DA70D87F940}"/>
                            </a:ext>
                          </a:extLst>
                        </p:cNvPr>
                        <p:cNvGrpSpPr/>
                        <p:nvPr/>
                      </p:nvGrpSpPr>
                      <p:grpSpPr>
                        <a:xfrm>
                          <a:off x="9131981" y="4032334"/>
                          <a:ext cx="23774" cy="23836"/>
                          <a:chOff x="9131981" y="4032334"/>
                          <a:chExt cx="23774" cy="23836"/>
                        </a:xfrm>
                      </p:grpSpPr>
                      <p:sp>
                        <p:nvSpPr>
                          <p:cNvPr id="2014" name="Freeform 2013">
                            <a:extLst>
                              <a:ext uri="{FF2B5EF4-FFF2-40B4-BE49-F238E27FC236}">
                                <a16:creationId xmlns:a16="http://schemas.microsoft.com/office/drawing/2014/main" id="{778D53B6-EFD5-84F1-27D7-5F7A17C71CA3}"/>
                              </a:ext>
                            </a:extLst>
                          </p:cNvPr>
                          <p:cNvSpPr/>
                          <p:nvPr/>
                        </p:nvSpPr>
                        <p:spPr>
                          <a:xfrm>
                            <a:off x="9143847" y="4032334"/>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015" name="Freeform 2014">
                            <a:extLst>
                              <a:ext uri="{FF2B5EF4-FFF2-40B4-BE49-F238E27FC236}">
                                <a16:creationId xmlns:a16="http://schemas.microsoft.com/office/drawing/2014/main" id="{7359E913-4281-D8BB-DEC1-C08114B999D1}"/>
                              </a:ext>
                            </a:extLst>
                          </p:cNvPr>
                          <p:cNvSpPr/>
                          <p:nvPr/>
                        </p:nvSpPr>
                        <p:spPr>
                          <a:xfrm>
                            <a:off x="9131981" y="4044252"/>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16" name="Graphic 1957">
                          <a:extLst>
                            <a:ext uri="{FF2B5EF4-FFF2-40B4-BE49-F238E27FC236}">
                              <a16:creationId xmlns:a16="http://schemas.microsoft.com/office/drawing/2014/main" id="{AA467C0E-B317-E8CF-E7E3-9976BFA65E0F}"/>
                            </a:ext>
                          </a:extLst>
                        </p:cNvPr>
                        <p:cNvGrpSpPr/>
                        <p:nvPr/>
                      </p:nvGrpSpPr>
                      <p:grpSpPr>
                        <a:xfrm>
                          <a:off x="9155755" y="4032334"/>
                          <a:ext cx="23774" cy="23836"/>
                          <a:chOff x="9155755" y="4032334"/>
                          <a:chExt cx="23774" cy="23836"/>
                        </a:xfrm>
                      </p:grpSpPr>
                      <p:sp>
                        <p:nvSpPr>
                          <p:cNvPr id="2017" name="Freeform 2016">
                            <a:extLst>
                              <a:ext uri="{FF2B5EF4-FFF2-40B4-BE49-F238E27FC236}">
                                <a16:creationId xmlns:a16="http://schemas.microsoft.com/office/drawing/2014/main" id="{A50171AD-DF72-6AD0-993A-CCC1A2BD0577}"/>
                              </a:ext>
                            </a:extLst>
                          </p:cNvPr>
                          <p:cNvSpPr/>
                          <p:nvPr/>
                        </p:nvSpPr>
                        <p:spPr>
                          <a:xfrm>
                            <a:off x="9167621" y="4032334"/>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018" name="Freeform 2017">
                            <a:extLst>
                              <a:ext uri="{FF2B5EF4-FFF2-40B4-BE49-F238E27FC236}">
                                <a16:creationId xmlns:a16="http://schemas.microsoft.com/office/drawing/2014/main" id="{50C287F2-353A-0A9C-27EA-645E11ED4FC9}"/>
                              </a:ext>
                            </a:extLst>
                          </p:cNvPr>
                          <p:cNvSpPr/>
                          <p:nvPr/>
                        </p:nvSpPr>
                        <p:spPr>
                          <a:xfrm>
                            <a:off x="9155755" y="4044252"/>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19" name="Graphic 1957">
                          <a:extLst>
                            <a:ext uri="{FF2B5EF4-FFF2-40B4-BE49-F238E27FC236}">
                              <a16:creationId xmlns:a16="http://schemas.microsoft.com/office/drawing/2014/main" id="{B67C30E0-3754-D42C-B481-154982F8DAA7}"/>
                            </a:ext>
                          </a:extLst>
                        </p:cNvPr>
                        <p:cNvGrpSpPr/>
                        <p:nvPr/>
                      </p:nvGrpSpPr>
                      <p:grpSpPr>
                        <a:xfrm>
                          <a:off x="9173678" y="4044252"/>
                          <a:ext cx="23774" cy="23836"/>
                          <a:chOff x="9173678" y="4044252"/>
                          <a:chExt cx="23774" cy="23836"/>
                        </a:xfrm>
                      </p:grpSpPr>
                      <p:sp>
                        <p:nvSpPr>
                          <p:cNvPr id="2020" name="Freeform 2019">
                            <a:extLst>
                              <a:ext uri="{FF2B5EF4-FFF2-40B4-BE49-F238E27FC236}">
                                <a16:creationId xmlns:a16="http://schemas.microsoft.com/office/drawing/2014/main" id="{67F2C14C-AB46-7E9B-5C53-06BD183BEDD9}"/>
                              </a:ext>
                            </a:extLst>
                          </p:cNvPr>
                          <p:cNvSpPr/>
                          <p:nvPr/>
                        </p:nvSpPr>
                        <p:spPr>
                          <a:xfrm>
                            <a:off x="9185545" y="4044252"/>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21" name="Freeform 2020">
                            <a:extLst>
                              <a:ext uri="{FF2B5EF4-FFF2-40B4-BE49-F238E27FC236}">
                                <a16:creationId xmlns:a16="http://schemas.microsoft.com/office/drawing/2014/main" id="{B1B70D59-38D2-DED7-079B-2152FC20EE9F}"/>
                              </a:ext>
                            </a:extLst>
                          </p:cNvPr>
                          <p:cNvSpPr/>
                          <p:nvPr/>
                        </p:nvSpPr>
                        <p:spPr>
                          <a:xfrm>
                            <a:off x="9173678" y="4056171"/>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22" name="Graphic 1957">
                          <a:extLst>
                            <a:ext uri="{FF2B5EF4-FFF2-40B4-BE49-F238E27FC236}">
                              <a16:creationId xmlns:a16="http://schemas.microsoft.com/office/drawing/2014/main" id="{98EF1DB6-F2BE-751E-3803-5900099E4886}"/>
                            </a:ext>
                          </a:extLst>
                        </p:cNvPr>
                        <p:cNvGrpSpPr/>
                        <p:nvPr/>
                      </p:nvGrpSpPr>
                      <p:grpSpPr>
                        <a:xfrm>
                          <a:off x="9185545" y="4050603"/>
                          <a:ext cx="23774" cy="23836"/>
                          <a:chOff x="9185545" y="4050603"/>
                          <a:chExt cx="23774" cy="23836"/>
                        </a:xfrm>
                      </p:grpSpPr>
                      <p:sp>
                        <p:nvSpPr>
                          <p:cNvPr id="2023" name="Freeform 2022">
                            <a:extLst>
                              <a:ext uri="{FF2B5EF4-FFF2-40B4-BE49-F238E27FC236}">
                                <a16:creationId xmlns:a16="http://schemas.microsoft.com/office/drawing/2014/main" id="{DE3C364F-4B69-5C60-59AA-06BA6BFBF312}"/>
                              </a:ext>
                            </a:extLst>
                          </p:cNvPr>
                          <p:cNvSpPr/>
                          <p:nvPr/>
                        </p:nvSpPr>
                        <p:spPr>
                          <a:xfrm>
                            <a:off x="9197411" y="4050603"/>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24" name="Freeform 2023">
                            <a:extLst>
                              <a:ext uri="{FF2B5EF4-FFF2-40B4-BE49-F238E27FC236}">
                                <a16:creationId xmlns:a16="http://schemas.microsoft.com/office/drawing/2014/main" id="{27BACEA3-4ABE-74B0-884D-ED4383919379}"/>
                              </a:ext>
                            </a:extLst>
                          </p:cNvPr>
                          <p:cNvSpPr/>
                          <p:nvPr/>
                        </p:nvSpPr>
                        <p:spPr>
                          <a:xfrm>
                            <a:off x="9185545" y="4062521"/>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25" name="Graphic 1957">
                          <a:extLst>
                            <a:ext uri="{FF2B5EF4-FFF2-40B4-BE49-F238E27FC236}">
                              <a16:creationId xmlns:a16="http://schemas.microsoft.com/office/drawing/2014/main" id="{C2A03538-0B38-A309-9A72-27BD610D8465}"/>
                            </a:ext>
                          </a:extLst>
                        </p:cNvPr>
                        <p:cNvGrpSpPr/>
                        <p:nvPr/>
                      </p:nvGrpSpPr>
                      <p:grpSpPr>
                        <a:xfrm>
                          <a:off x="9214552" y="4056171"/>
                          <a:ext cx="23774" cy="23836"/>
                          <a:chOff x="9214552" y="4056171"/>
                          <a:chExt cx="23774" cy="23836"/>
                        </a:xfrm>
                      </p:grpSpPr>
                      <p:sp>
                        <p:nvSpPr>
                          <p:cNvPr id="2026" name="Freeform 2025">
                            <a:extLst>
                              <a:ext uri="{FF2B5EF4-FFF2-40B4-BE49-F238E27FC236}">
                                <a16:creationId xmlns:a16="http://schemas.microsoft.com/office/drawing/2014/main" id="{79FC0B16-DB5A-F50F-26DB-49B7DF35FE2B}"/>
                              </a:ext>
                            </a:extLst>
                          </p:cNvPr>
                          <p:cNvSpPr/>
                          <p:nvPr/>
                        </p:nvSpPr>
                        <p:spPr>
                          <a:xfrm>
                            <a:off x="9226418" y="4056171"/>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027" name="Freeform 2026">
                            <a:extLst>
                              <a:ext uri="{FF2B5EF4-FFF2-40B4-BE49-F238E27FC236}">
                                <a16:creationId xmlns:a16="http://schemas.microsoft.com/office/drawing/2014/main" id="{590DBAD7-9873-0EE8-293E-1D6C8232134D}"/>
                              </a:ext>
                            </a:extLst>
                          </p:cNvPr>
                          <p:cNvSpPr/>
                          <p:nvPr/>
                        </p:nvSpPr>
                        <p:spPr>
                          <a:xfrm>
                            <a:off x="9214552" y="4068089"/>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28" name="Graphic 1957">
                          <a:extLst>
                            <a:ext uri="{FF2B5EF4-FFF2-40B4-BE49-F238E27FC236}">
                              <a16:creationId xmlns:a16="http://schemas.microsoft.com/office/drawing/2014/main" id="{1B8A46A0-D540-9BCC-D656-5211B9C8B84F}"/>
                            </a:ext>
                          </a:extLst>
                        </p:cNvPr>
                        <p:cNvGrpSpPr/>
                        <p:nvPr/>
                      </p:nvGrpSpPr>
                      <p:grpSpPr>
                        <a:xfrm>
                          <a:off x="9316777" y="4080007"/>
                          <a:ext cx="23774" cy="23836"/>
                          <a:chOff x="9316777" y="4080007"/>
                          <a:chExt cx="23774" cy="23836"/>
                        </a:xfrm>
                      </p:grpSpPr>
                      <p:sp>
                        <p:nvSpPr>
                          <p:cNvPr id="2029" name="Freeform 2028">
                            <a:extLst>
                              <a:ext uri="{FF2B5EF4-FFF2-40B4-BE49-F238E27FC236}">
                                <a16:creationId xmlns:a16="http://schemas.microsoft.com/office/drawing/2014/main" id="{DA64CD2F-BF8E-D730-A62A-7422852F9F20}"/>
                              </a:ext>
                            </a:extLst>
                          </p:cNvPr>
                          <p:cNvSpPr/>
                          <p:nvPr/>
                        </p:nvSpPr>
                        <p:spPr>
                          <a:xfrm>
                            <a:off x="9328643" y="4080007"/>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030" name="Freeform 2029">
                            <a:extLst>
                              <a:ext uri="{FF2B5EF4-FFF2-40B4-BE49-F238E27FC236}">
                                <a16:creationId xmlns:a16="http://schemas.microsoft.com/office/drawing/2014/main" id="{E2A4961D-1B79-946D-BC92-0CB1949B7CED}"/>
                              </a:ext>
                            </a:extLst>
                          </p:cNvPr>
                          <p:cNvSpPr/>
                          <p:nvPr/>
                        </p:nvSpPr>
                        <p:spPr>
                          <a:xfrm>
                            <a:off x="9316777" y="4091925"/>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31" name="Graphic 1957">
                          <a:extLst>
                            <a:ext uri="{FF2B5EF4-FFF2-40B4-BE49-F238E27FC236}">
                              <a16:creationId xmlns:a16="http://schemas.microsoft.com/office/drawing/2014/main" id="{2F9E15FB-1B0E-CEB2-033B-05817FF2FD92}"/>
                            </a:ext>
                          </a:extLst>
                        </p:cNvPr>
                        <p:cNvGrpSpPr/>
                        <p:nvPr/>
                      </p:nvGrpSpPr>
                      <p:grpSpPr>
                        <a:xfrm>
                          <a:off x="9417518" y="4095843"/>
                          <a:ext cx="23774" cy="23836"/>
                          <a:chOff x="9417518" y="4095843"/>
                          <a:chExt cx="23774" cy="23836"/>
                        </a:xfrm>
                      </p:grpSpPr>
                      <p:sp>
                        <p:nvSpPr>
                          <p:cNvPr id="2032" name="Freeform 2031">
                            <a:extLst>
                              <a:ext uri="{FF2B5EF4-FFF2-40B4-BE49-F238E27FC236}">
                                <a16:creationId xmlns:a16="http://schemas.microsoft.com/office/drawing/2014/main" id="{F5E14AD2-4748-D531-996C-1ED7B72ACD51}"/>
                              </a:ext>
                            </a:extLst>
                          </p:cNvPr>
                          <p:cNvSpPr/>
                          <p:nvPr/>
                        </p:nvSpPr>
                        <p:spPr>
                          <a:xfrm>
                            <a:off x="9429385" y="4095843"/>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33" name="Freeform 2032">
                            <a:extLst>
                              <a:ext uri="{FF2B5EF4-FFF2-40B4-BE49-F238E27FC236}">
                                <a16:creationId xmlns:a16="http://schemas.microsoft.com/office/drawing/2014/main" id="{5AF05FD3-C6D1-1D24-FD7A-CEE18F15BD33}"/>
                              </a:ext>
                            </a:extLst>
                          </p:cNvPr>
                          <p:cNvSpPr/>
                          <p:nvPr/>
                        </p:nvSpPr>
                        <p:spPr>
                          <a:xfrm>
                            <a:off x="9417518" y="4107761"/>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34" name="Graphic 1957">
                          <a:extLst>
                            <a:ext uri="{FF2B5EF4-FFF2-40B4-BE49-F238E27FC236}">
                              <a16:creationId xmlns:a16="http://schemas.microsoft.com/office/drawing/2014/main" id="{74677FA4-7863-DD7F-9C52-FD00798594E6}"/>
                            </a:ext>
                          </a:extLst>
                        </p:cNvPr>
                        <p:cNvGrpSpPr/>
                        <p:nvPr/>
                      </p:nvGrpSpPr>
                      <p:grpSpPr>
                        <a:xfrm>
                          <a:off x="9436554" y="4095843"/>
                          <a:ext cx="23774" cy="23836"/>
                          <a:chOff x="9436554" y="4095843"/>
                          <a:chExt cx="23774" cy="23836"/>
                        </a:xfrm>
                      </p:grpSpPr>
                      <p:sp>
                        <p:nvSpPr>
                          <p:cNvPr id="2035" name="Freeform 2034">
                            <a:extLst>
                              <a:ext uri="{FF2B5EF4-FFF2-40B4-BE49-F238E27FC236}">
                                <a16:creationId xmlns:a16="http://schemas.microsoft.com/office/drawing/2014/main" id="{6BEB79F2-C364-D08A-2806-EBAB87DDE18E}"/>
                              </a:ext>
                            </a:extLst>
                          </p:cNvPr>
                          <p:cNvSpPr/>
                          <p:nvPr/>
                        </p:nvSpPr>
                        <p:spPr>
                          <a:xfrm>
                            <a:off x="9448420" y="4095843"/>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36" name="Freeform 2035">
                            <a:extLst>
                              <a:ext uri="{FF2B5EF4-FFF2-40B4-BE49-F238E27FC236}">
                                <a16:creationId xmlns:a16="http://schemas.microsoft.com/office/drawing/2014/main" id="{655DFFE4-FD7C-A924-C49C-FAE8C7DFD9A3}"/>
                              </a:ext>
                            </a:extLst>
                          </p:cNvPr>
                          <p:cNvSpPr/>
                          <p:nvPr/>
                        </p:nvSpPr>
                        <p:spPr>
                          <a:xfrm>
                            <a:off x="9436554" y="4107761"/>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37" name="Graphic 1957">
                          <a:extLst>
                            <a:ext uri="{FF2B5EF4-FFF2-40B4-BE49-F238E27FC236}">
                              <a16:creationId xmlns:a16="http://schemas.microsoft.com/office/drawing/2014/main" id="{2DBB902E-4A2A-8BBB-2AFA-0D9D06974400}"/>
                            </a:ext>
                          </a:extLst>
                        </p:cNvPr>
                        <p:cNvGrpSpPr/>
                        <p:nvPr/>
                      </p:nvGrpSpPr>
                      <p:grpSpPr>
                        <a:xfrm>
                          <a:off x="9448420" y="4095843"/>
                          <a:ext cx="23774" cy="23836"/>
                          <a:chOff x="9448420" y="4095843"/>
                          <a:chExt cx="23774" cy="23836"/>
                        </a:xfrm>
                      </p:grpSpPr>
                      <p:sp>
                        <p:nvSpPr>
                          <p:cNvPr id="2038" name="Freeform 2037">
                            <a:extLst>
                              <a:ext uri="{FF2B5EF4-FFF2-40B4-BE49-F238E27FC236}">
                                <a16:creationId xmlns:a16="http://schemas.microsoft.com/office/drawing/2014/main" id="{A066962A-1896-2983-BEF0-C16BFE74904D}"/>
                              </a:ext>
                            </a:extLst>
                          </p:cNvPr>
                          <p:cNvSpPr/>
                          <p:nvPr/>
                        </p:nvSpPr>
                        <p:spPr>
                          <a:xfrm>
                            <a:off x="9460287" y="4095843"/>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39" name="Freeform 2038">
                            <a:extLst>
                              <a:ext uri="{FF2B5EF4-FFF2-40B4-BE49-F238E27FC236}">
                                <a16:creationId xmlns:a16="http://schemas.microsoft.com/office/drawing/2014/main" id="{39AA6A21-5816-087B-A387-732D43B6BFDC}"/>
                              </a:ext>
                            </a:extLst>
                          </p:cNvPr>
                          <p:cNvSpPr/>
                          <p:nvPr/>
                        </p:nvSpPr>
                        <p:spPr>
                          <a:xfrm>
                            <a:off x="9448420" y="4107761"/>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40" name="Graphic 1957">
                          <a:extLst>
                            <a:ext uri="{FF2B5EF4-FFF2-40B4-BE49-F238E27FC236}">
                              <a16:creationId xmlns:a16="http://schemas.microsoft.com/office/drawing/2014/main" id="{22A0BA9C-89EA-9CF4-2DD0-F4C58DB708AB}"/>
                            </a:ext>
                          </a:extLst>
                        </p:cNvPr>
                        <p:cNvGrpSpPr/>
                        <p:nvPr/>
                      </p:nvGrpSpPr>
                      <p:grpSpPr>
                        <a:xfrm>
                          <a:off x="9460328" y="4103843"/>
                          <a:ext cx="23774" cy="23836"/>
                          <a:chOff x="9460328" y="4103843"/>
                          <a:chExt cx="23774" cy="23836"/>
                        </a:xfrm>
                      </p:grpSpPr>
                      <p:sp>
                        <p:nvSpPr>
                          <p:cNvPr id="2041" name="Freeform 2040">
                            <a:extLst>
                              <a:ext uri="{FF2B5EF4-FFF2-40B4-BE49-F238E27FC236}">
                                <a16:creationId xmlns:a16="http://schemas.microsoft.com/office/drawing/2014/main" id="{EDAFC5CE-1006-A32C-A35B-916704E12179}"/>
                              </a:ext>
                            </a:extLst>
                          </p:cNvPr>
                          <p:cNvSpPr/>
                          <p:nvPr/>
                        </p:nvSpPr>
                        <p:spPr>
                          <a:xfrm>
                            <a:off x="9472195" y="4103843"/>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42" name="Freeform 2041">
                            <a:extLst>
                              <a:ext uri="{FF2B5EF4-FFF2-40B4-BE49-F238E27FC236}">
                                <a16:creationId xmlns:a16="http://schemas.microsoft.com/office/drawing/2014/main" id="{48B260A9-3234-0EB6-4CF9-60BCC125AD75}"/>
                              </a:ext>
                            </a:extLst>
                          </p:cNvPr>
                          <p:cNvSpPr/>
                          <p:nvPr/>
                        </p:nvSpPr>
                        <p:spPr>
                          <a:xfrm>
                            <a:off x="9460328" y="4115762"/>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43" name="Graphic 1957">
                          <a:extLst>
                            <a:ext uri="{FF2B5EF4-FFF2-40B4-BE49-F238E27FC236}">
                              <a16:creationId xmlns:a16="http://schemas.microsoft.com/office/drawing/2014/main" id="{B9FCB8A6-EA60-4C29-555B-569DD26BBF0A}"/>
                            </a:ext>
                          </a:extLst>
                        </p:cNvPr>
                        <p:cNvGrpSpPr/>
                        <p:nvPr/>
                      </p:nvGrpSpPr>
                      <p:grpSpPr>
                        <a:xfrm>
                          <a:off x="9472195" y="4119679"/>
                          <a:ext cx="23774" cy="23836"/>
                          <a:chOff x="9472195" y="4119679"/>
                          <a:chExt cx="23774" cy="23836"/>
                        </a:xfrm>
                      </p:grpSpPr>
                      <p:sp>
                        <p:nvSpPr>
                          <p:cNvPr id="2044" name="Freeform 2043">
                            <a:extLst>
                              <a:ext uri="{FF2B5EF4-FFF2-40B4-BE49-F238E27FC236}">
                                <a16:creationId xmlns:a16="http://schemas.microsoft.com/office/drawing/2014/main" id="{DCC71A6C-4404-9BB8-1BAD-74F07E31BE97}"/>
                              </a:ext>
                            </a:extLst>
                          </p:cNvPr>
                          <p:cNvSpPr/>
                          <p:nvPr/>
                        </p:nvSpPr>
                        <p:spPr>
                          <a:xfrm>
                            <a:off x="9484061" y="4119679"/>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45" name="Freeform 2044">
                            <a:extLst>
                              <a:ext uri="{FF2B5EF4-FFF2-40B4-BE49-F238E27FC236}">
                                <a16:creationId xmlns:a16="http://schemas.microsoft.com/office/drawing/2014/main" id="{0B90676C-8742-D1F4-A216-65360B13D7F4}"/>
                              </a:ext>
                            </a:extLst>
                          </p:cNvPr>
                          <p:cNvSpPr/>
                          <p:nvPr/>
                        </p:nvSpPr>
                        <p:spPr>
                          <a:xfrm>
                            <a:off x="9472195" y="4131598"/>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46" name="Graphic 1957">
                          <a:extLst>
                            <a:ext uri="{FF2B5EF4-FFF2-40B4-BE49-F238E27FC236}">
                              <a16:creationId xmlns:a16="http://schemas.microsoft.com/office/drawing/2014/main" id="{4A36F0D0-19ED-841B-A977-C80E442D129F}"/>
                            </a:ext>
                          </a:extLst>
                        </p:cNvPr>
                        <p:cNvGrpSpPr/>
                        <p:nvPr/>
                      </p:nvGrpSpPr>
                      <p:grpSpPr>
                        <a:xfrm>
                          <a:off x="9488470" y="4119679"/>
                          <a:ext cx="23774" cy="23836"/>
                          <a:chOff x="9488470" y="4119679"/>
                          <a:chExt cx="23774" cy="23836"/>
                        </a:xfrm>
                      </p:grpSpPr>
                      <p:sp>
                        <p:nvSpPr>
                          <p:cNvPr id="2047" name="Freeform 2046">
                            <a:extLst>
                              <a:ext uri="{FF2B5EF4-FFF2-40B4-BE49-F238E27FC236}">
                                <a16:creationId xmlns:a16="http://schemas.microsoft.com/office/drawing/2014/main" id="{F78FE9C4-5D10-E25A-6A39-FBDE830F02D9}"/>
                              </a:ext>
                            </a:extLst>
                          </p:cNvPr>
                          <p:cNvSpPr/>
                          <p:nvPr/>
                        </p:nvSpPr>
                        <p:spPr>
                          <a:xfrm>
                            <a:off x="9500336" y="4119679"/>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48" name="Freeform 2047">
                            <a:extLst>
                              <a:ext uri="{FF2B5EF4-FFF2-40B4-BE49-F238E27FC236}">
                                <a16:creationId xmlns:a16="http://schemas.microsoft.com/office/drawing/2014/main" id="{4E9839C9-059B-1681-7D38-CBB3A1BF608D}"/>
                              </a:ext>
                            </a:extLst>
                          </p:cNvPr>
                          <p:cNvSpPr/>
                          <p:nvPr/>
                        </p:nvSpPr>
                        <p:spPr>
                          <a:xfrm>
                            <a:off x="9488470" y="4131598"/>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49" name="Graphic 1957">
                          <a:extLst>
                            <a:ext uri="{FF2B5EF4-FFF2-40B4-BE49-F238E27FC236}">
                              <a16:creationId xmlns:a16="http://schemas.microsoft.com/office/drawing/2014/main" id="{22D9A065-6FE3-261F-FC20-0DEDFB5AC296}"/>
                            </a:ext>
                          </a:extLst>
                        </p:cNvPr>
                        <p:cNvGrpSpPr/>
                        <p:nvPr/>
                      </p:nvGrpSpPr>
                      <p:grpSpPr>
                        <a:xfrm>
                          <a:off x="9506187" y="4138485"/>
                          <a:ext cx="23774" cy="23836"/>
                          <a:chOff x="9506187" y="4138485"/>
                          <a:chExt cx="23774" cy="23836"/>
                        </a:xfrm>
                      </p:grpSpPr>
                      <p:sp>
                        <p:nvSpPr>
                          <p:cNvPr id="2050" name="Freeform 2049">
                            <a:extLst>
                              <a:ext uri="{FF2B5EF4-FFF2-40B4-BE49-F238E27FC236}">
                                <a16:creationId xmlns:a16="http://schemas.microsoft.com/office/drawing/2014/main" id="{DBBF3BDA-BF3C-DCC4-9AF6-C62605CCEF3F}"/>
                              </a:ext>
                            </a:extLst>
                          </p:cNvPr>
                          <p:cNvSpPr/>
                          <p:nvPr/>
                        </p:nvSpPr>
                        <p:spPr>
                          <a:xfrm>
                            <a:off x="9518054" y="4138485"/>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51" name="Freeform 2050">
                            <a:extLst>
                              <a:ext uri="{FF2B5EF4-FFF2-40B4-BE49-F238E27FC236}">
                                <a16:creationId xmlns:a16="http://schemas.microsoft.com/office/drawing/2014/main" id="{D4234525-0C45-886A-8CA6-9160789C86D9}"/>
                              </a:ext>
                            </a:extLst>
                          </p:cNvPr>
                          <p:cNvSpPr/>
                          <p:nvPr/>
                        </p:nvSpPr>
                        <p:spPr>
                          <a:xfrm>
                            <a:off x="9506187" y="415040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52" name="Graphic 1957">
                          <a:extLst>
                            <a:ext uri="{FF2B5EF4-FFF2-40B4-BE49-F238E27FC236}">
                              <a16:creationId xmlns:a16="http://schemas.microsoft.com/office/drawing/2014/main" id="{FED886CC-5D87-D896-B6B0-FACD562B769D}"/>
                            </a:ext>
                          </a:extLst>
                        </p:cNvPr>
                        <p:cNvGrpSpPr/>
                        <p:nvPr/>
                      </p:nvGrpSpPr>
                      <p:grpSpPr>
                        <a:xfrm>
                          <a:off x="9518054" y="4138485"/>
                          <a:ext cx="23774" cy="23836"/>
                          <a:chOff x="9518054" y="4138485"/>
                          <a:chExt cx="23774" cy="23836"/>
                        </a:xfrm>
                      </p:grpSpPr>
                      <p:sp>
                        <p:nvSpPr>
                          <p:cNvPr id="2053" name="Freeform 2052">
                            <a:extLst>
                              <a:ext uri="{FF2B5EF4-FFF2-40B4-BE49-F238E27FC236}">
                                <a16:creationId xmlns:a16="http://schemas.microsoft.com/office/drawing/2014/main" id="{FCFFCD06-0227-F7CC-7522-616A510BDC2A}"/>
                              </a:ext>
                            </a:extLst>
                          </p:cNvPr>
                          <p:cNvSpPr/>
                          <p:nvPr/>
                        </p:nvSpPr>
                        <p:spPr>
                          <a:xfrm>
                            <a:off x="9529920" y="4138485"/>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54" name="Freeform 2053">
                            <a:extLst>
                              <a:ext uri="{FF2B5EF4-FFF2-40B4-BE49-F238E27FC236}">
                                <a16:creationId xmlns:a16="http://schemas.microsoft.com/office/drawing/2014/main" id="{E9AE10A5-1377-EB56-8622-299E708C2C6F}"/>
                              </a:ext>
                            </a:extLst>
                          </p:cNvPr>
                          <p:cNvSpPr/>
                          <p:nvPr/>
                        </p:nvSpPr>
                        <p:spPr>
                          <a:xfrm>
                            <a:off x="9518054" y="415040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55" name="Graphic 1957">
                          <a:extLst>
                            <a:ext uri="{FF2B5EF4-FFF2-40B4-BE49-F238E27FC236}">
                              <a16:creationId xmlns:a16="http://schemas.microsoft.com/office/drawing/2014/main" id="{EF82463F-18FA-2F33-0ACC-5E25C0F75546}"/>
                            </a:ext>
                          </a:extLst>
                        </p:cNvPr>
                        <p:cNvGrpSpPr/>
                        <p:nvPr/>
                      </p:nvGrpSpPr>
                      <p:grpSpPr>
                        <a:xfrm>
                          <a:off x="9555219" y="4157537"/>
                          <a:ext cx="23774" cy="23836"/>
                          <a:chOff x="9555219" y="4157537"/>
                          <a:chExt cx="23774" cy="23836"/>
                        </a:xfrm>
                      </p:grpSpPr>
                      <p:sp>
                        <p:nvSpPr>
                          <p:cNvPr id="2056" name="Freeform 2055">
                            <a:extLst>
                              <a:ext uri="{FF2B5EF4-FFF2-40B4-BE49-F238E27FC236}">
                                <a16:creationId xmlns:a16="http://schemas.microsoft.com/office/drawing/2014/main" id="{1005EBCE-F0BB-E12D-B0C9-D041075D15EA}"/>
                              </a:ext>
                            </a:extLst>
                          </p:cNvPr>
                          <p:cNvSpPr/>
                          <p:nvPr/>
                        </p:nvSpPr>
                        <p:spPr>
                          <a:xfrm>
                            <a:off x="9567085" y="4157537"/>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57" name="Freeform 2056">
                            <a:extLst>
                              <a:ext uri="{FF2B5EF4-FFF2-40B4-BE49-F238E27FC236}">
                                <a16:creationId xmlns:a16="http://schemas.microsoft.com/office/drawing/2014/main" id="{F035ABEB-3EDC-825C-C4FE-77F9E07F5820}"/>
                              </a:ext>
                            </a:extLst>
                          </p:cNvPr>
                          <p:cNvSpPr/>
                          <p:nvPr/>
                        </p:nvSpPr>
                        <p:spPr>
                          <a:xfrm>
                            <a:off x="9555219" y="4169456"/>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58" name="Graphic 1957">
                          <a:extLst>
                            <a:ext uri="{FF2B5EF4-FFF2-40B4-BE49-F238E27FC236}">
                              <a16:creationId xmlns:a16="http://schemas.microsoft.com/office/drawing/2014/main" id="{18507422-380C-2668-F7C1-52F42096FC51}"/>
                            </a:ext>
                          </a:extLst>
                        </p:cNvPr>
                        <p:cNvGrpSpPr/>
                        <p:nvPr/>
                      </p:nvGrpSpPr>
                      <p:grpSpPr>
                        <a:xfrm>
                          <a:off x="9670423" y="4190199"/>
                          <a:ext cx="23774" cy="23836"/>
                          <a:chOff x="9670423" y="4190199"/>
                          <a:chExt cx="23774" cy="23836"/>
                        </a:xfrm>
                      </p:grpSpPr>
                      <p:sp>
                        <p:nvSpPr>
                          <p:cNvPr id="2059" name="Freeform 2058">
                            <a:extLst>
                              <a:ext uri="{FF2B5EF4-FFF2-40B4-BE49-F238E27FC236}">
                                <a16:creationId xmlns:a16="http://schemas.microsoft.com/office/drawing/2014/main" id="{DC86F9D4-08E9-1511-5090-138AD7D1EE1A}"/>
                              </a:ext>
                            </a:extLst>
                          </p:cNvPr>
                          <p:cNvSpPr/>
                          <p:nvPr/>
                        </p:nvSpPr>
                        <p:spPr>
                          <a:xfrm>
                            <a:off x="9682289" y="4190199"/>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060" name="Freeform 2059">
                            <a:extLst>
                              <a:ext uri="{FF2B5EF4-FFF2-40B4-BE49-F238E27FC236}">
                                <a16:creationId xmlns:a16="http://schemas.microsoft.com/office/drawing/2014/main" id="{7E796562-7B14-5018-B64E-0A342DBC7CCF}"/>
                              </a:ext>
                            </a:extLst>
                          </p:cNvPr>
                          <p:cNvSpPr/>
                          <p:nvPr/>
                        </p:nvSpPr>
                        <p:spPr>
                          <a:xfrm>
                            <a:off x="9670423" y="4202117"/>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61" name="Graphic 1957">
                          <a:extLst>
                            <a:ext uri="{FF2B5EF4-FFF2-40B4-BE49-F238E27FC236}">
                              <a16:creationId xmlns:a16="http://schemas.microsoft.com/office/drawing/2014/main" id="{E0652F09-2434-981D-B061-1CD055C032AE}"/>
                            </a:ext>
                          </a:extLst>
                        </p:cNvPr>
                        <p:cNvGrpSpPr/>
                        <p:nvPr/>
                      </p:nvGrpSpPr>
                      <p:grpSpPr>
                        <a:xfrm>
                          <a:off x="9728436" y="4190199"/>
                          <a:ext cx="23774" cy="23836"/>
                          <a:chOff x="9728436" y="4190199"/>
                          <a:chExt cx="23774" cy="23836"/>
                        </a:xfrm>
                      </p:grpSpPr>
                      <p:sp>
                        <p:nvSpPr>
                          <p:cNvPr id="2062" name="Freeform 2061">
                            <a:extLst>
                              <a:ext uri="{FF2B5EF4-FFF2-40B4-BE49-F238E27FC236}">
                                <a16:creationId xmlns:a16="http://schemas.microsoft.com/office/drawing/2014/main" id="{CD7F44E2-7619-6F96-F0B6-65DD4025B6C7}"/>
                              </a:ext>
                            </a:extLst>
                          </p:cNvPr>
                          <p:cNvSpPr/>
                          <p:nvPr/>
                        </p:nvSpPr>
                        <p:spPr>
                          <a:xfrm>
                            <a:off x="9740303" y="4190199"/>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063" name="Freeform 2062">
                            <a:extLst>
                              <a:ext uri="{FF2B5EF4-FFF2-40B4-BE49-F238E27FC236}">
                                <a16:creationId xmlns:a16="http://schemas.microsoft.com/office/drawing/2014/main" id="{1292941A-6581-823F-2D0C-4D5048769615}"/>
                              </a:ext>
                            </a:extLst>
                          </p:cNvPr>
                          <p:cNvSpPr/>
                          <p:nvPr/>
                        </p:nvSpPr>
                        <p:spPr>
                          <a:xfrm>
                            <a:off x="9728436" y="4202117"/>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64" name="Graphic 1957">
                          <a:extLst>
                            <a:ext uri="{FF2B5EF4-FFF2-40B4-BE49-F238E27FC236}">
                              <a16:creationId xmlns:a16="http://schemas.microsoft.com/office/drawing/2014/main" id="{04FF881C-27C0-6F41-AF2A-43F0B724CAD0}"/>
                            </a:ext>
                          </a:extLst>
                        </p:cNvPr>
                        <p:cNvGrpSpPr/>
                        <p:nvPr/>
                      </p:nvGrpSpPr>
                      <p:grpSpPr>
                        <a:xfrm>
                          <a:off x="9746566" y="4190199"/>
                          <a:ext cx="23774" cy="23836"/>
                          <a:chOff x="9746566" y="4190199"/>
                          <a:chExt cx="23774" cy="23836"/>
                        </a:xfrm>
                      </p:grpSpPr>
                      <p:sp>
                        <p:nvSpPr>
                          <p:cNvPr id="2065" name="Freeform 2064">
                            <a:extLst>
                              <a:ext uri="{FF2B5EF4-FFF2-40B4-BE49-F238E27FC236}">
                                <a16:creationId xmlns:a16="http://schemas.microsoft.com/office/drawing/2014/main" id="{589C4340-AFD2-1BC1-1BF9-9856BDC1C64D}"/>
                              </a:ext>
                            </a:extLst>
                          </p:cNvPr>
                          <p:cNvSpPr/>
                          <p:nvPr/>
                        </p:nvSpPr>
                        <p:spPr>
                          <a:xfrm>
                            <a:off x="9758432" y="4190199"/>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066" name="Freeform 2065">
                            <a:extLst>
                              <a:ext uri="{FF2B5EF4-FFF2-40B4-BE49-F238E27FC236}">
                                <a16:creationId xmlns:a16="http://schemas.microsoft.com/office/drawing/2014/main" id="{30F6C6DD-7BCE-D24C-1812-ED711331CAAE}"/>
                              </a:ext>
                            </a:extLst>
                          </p:cNvPr>
                          <p:cNvSpPr/>
                          <p:nvPr/>
                        </p:nvSpPr>
                        <p:spPr>
                          <a:xfrm>
                            <a:off x="9746566" y="4202117"/>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67" name="Graphic 1957">
                          <a:extLst>
                            <a:ext uri="{FF2B5EF4-FFF2-40B4-BE49-F238E27FC236}">
                              <a16:creationId xmlns:a16="http://schemas.microsoft.com/office/drawing/2014/main" id="{44B5E73C-B4B1-A039-E296-C6DA0EC9934E}"/>
                            </a:ext>
                          </a:extLst>
                        </p:cNvPr>
                        <p:cNvGrpSpPr/>
                        <p:nvPr/>
                      </p:nvGrpSpPr>
                      <p:grpSpPr>
                        <a:xfrm>
                          <a:off x="9779075" y="4193828"/>
                          <a:ext cx="23774" cy="23836"/>
                          <a:chOff x="9779075" y="4193828"/>
                          <a:chExt cx="23774" cy="23836"/>
                        </a:xfrm>
                      </p:grpSpPr>
                      <p:sp>
                        <p:nvSpPr>
                          <p:cNvPr id="2068" name="Freeform 2067">
                            <a:extLst>
                              <a:ext uri="{FF2B5EF4-FFF2-40B4-BE49-F238E27FC236}">
                                <a16:creationId xmlns:a16="http://schemas.microsoft.com/office/drawing/2014/main" id="{BE1A0E8E-4D11-44F0-CD33-A34CF74433AA}"/>
                              </a:ext>
                            </a:extLst>
                          </p:cNvPr>
                          <p:cNvSpPr/>
                          <p:nvPr/>
                        </p:nvSpPr>
                        <p:spPr>
                          <a:xfrm>
                            <a:off x="9790941" y="4193828"/>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069" name="Freeform 2068">
                            <a:extLst>
                              <a:ext uri="{FF2B5EF4-FFF2-40B4-BE49-F238E27FC236}">
                                <a16:creationId xmlns:a16="http://schemas.microsoft.com/office/drawing/2014/main" id="{CFF27039-73AD-0728-CD9A-2A40CC82EB82}"/>
                              </a:ext>
                            </a:extLst>
                          </p:cNvPr>
                          <p:cNvSpPr/>
                          <p:nvPr/>
                        </p:nvSpPr>
                        <p:spPr>
                          <a:xfrm>
                            <a:off x="9779075" y="4205747"/>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70" name="Graphic 1957">
                          <a:extLst>
                            <a:ext uri="{FF2B5EF4-FFF2-40B4-BE49-F238E27FC236}">
                              <a16:creationId xmlns:a16="http://schemas.microsoft.com/office/drawing/2014/main" id="{D0B3DCA5-0CE8-2F20-0BC4-30987228D415}"/>
                            </a:ext>
                          </a:extLst>
                        </p:cNvPr>
                        <p:cNvGrpSpPr/>
                        <p:nvPr/>
                      </p:nvGrpSpPr>
                      <p:grpSpPr>
                        <a:xfrm>
                          <a:off x="9790983" y="4193828"/>
                          <a:ext cx="23774" cy="23836"/>
                          <a:chOff x="9790983" y="4193828"/>
                          <a:chExt cx="23774" cy="23836"/>
                        </a:xfrm>
                      </p:grpSpPr>
                      <p:sp>
                        <p:nvSpPr>
                          <p:cNvPr id="2071" name="Freeform 2070">
                            <a:extLst>
                              <a:ext uri="{FF2B5EF4-FFF2-40B4-BE49-F238E27FC236}">
                                <a16:creationId xmlns:a16="http://schemas.microsoft.com/office/drawing/2014/main" id="{8DBE7922-51ED-A171-0BEA-CED17475F60E}"/>
                              </a:ext>
                            </a:extLst>
                          </p:cNvPr>
                          <p:cNvSpPr/>
                          <p:nvPr/>
                        </p:nvSpPr>
                        <p:spPr>
                          <a:xfrm>
                            <a:off x="9802849" y="4193828"/>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072" name="Freeform 2071">
                            <a:extLst>
                              <a:ext uri="{FF2B5EF4-FFF2-40B4-BE49-F238E27FC236}">
                                <a16:creationId xmlns:a16="http://schemas.microsoft.com/office/drawing/2014/main" id="{D77CD7BF-CA63-6A6E-2987-9D09D07BF37A}"/>
                              </a:ext>
                            </a:extLst>
                          </p:cNvPr>
                          <p:cNvSpPr/>
                          <p:nvPr/>
                        </p:nvSpPr>
                        <p:spPr>
                          <a:xfrm>
                            <a:off x="9790983" y="4205747"/>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73" name="Graphic 1957">
                          <a:extLst>
                            <a:ext uri="{FF2B5EF4-FFF2-40B4-BE49-F238E27FC236}">
                              <a16:creationId xmlns:a16="http://schemas.microsoft.com/office/drawing/2014/main" id="{7CDC7CFF-13B0-7E84-5155-EFF4B8C60754}"/>
                            </a:ext>
                          </a:extLst>
                        </p:cNvPr>
                        <p:cNvGrpSpPr/>
                        <p:nvPr/>
                      </p:nvGrpSpPr>
                      <p:grpSpPr>
                        <a:xfrm>
                          <a:off x="9822709" y="4214036"/>
                          <a:ext cx="23774" cy="23836"/>
                          <a:chOff x="9822709" y="4214036"/>
                          <a:chExt cx="23774" cy="23836"/>
                        </a:xfrm>
                      </p:grpSpPr>
                      <p:sp>
                        <p:nvSpPr>
                          <p:cNvPr id="2074" name="Freeform 2073">
                            <a:extLst>
                              <a:ext uri="{FF2B5EF4-FFF2-40B4-BE49-F238E27FC236}">
                                <a16:creationId xmlns:a16="http://schemas.microsoft.com/office/drawing/2014/main" id="{71A5DFD3-DDBB-7BC3-57A2-811C30C6704A}"/>
                              </a:ext>
                            </a:extLst>
                          </p:cNvPr>
                          <p:cNvSpPr/>
                          <p:nvPr/>
                        </p:nvSpPr>
                        <p:spPr>
                          <a:xfrm>
                            <a:off x="9834576" y="4214036"/>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075" name="Freeform 2074">
                            <a:extLst>
                              <a:ext uri="{FF2B5EF4-FFF2-40B4-BE49-F238E27FC236}">
                                <a16:creationId xmlns:a16="http://schemas.microsoft.com/office/drawing/2014/main" id="{CB486887-7DC1-ADD7-AEE5-BB6D230D6654}"/>
                              </a:ext>
                            </a:extLst>
                          </p:cNvPr>
                          <p:cNvSpPr/>
                          <p:nvPr/>
                        </p:nvSpPr>
                        <p:spPr>
                          <a:xfrm>
                            <a:off x="9822709" y="4225954"/>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76" name="Graphic 1957">
                          <a:extLst>
                            <a:ext uri="{FF2B5EF4-FFF2-40B4-BE49-F238E27FC236}">
                              <a16:creationId xmlns:a16="http://schemas.microsoft.com/office/drawing/2014/main" id="{26FBE129-62FE-59AE-13FD-CCF2C165CAD0}"/>
                            </a:ext>
                          </a:extLst>
                        </p:cNvPr>
                        <p:cNvGrpSpPr/>
                        <p:nvPr/>
                      </p:nvGrpSpPr>
                      <p:grpSpPr>
                        <a:xfrm>
                          <a:off x="9860781" y="4225954"/>
                          <a:ext cx="23774" cy="23836"/>
                          <a:chOff x="9860781" y="4225954"/>
                          <a:chExt cx="23774" cy="23836"/>
                        </a:xfrm>
                      </p:grpSpPr>
                      <p:sp>
                        <p:nvSpPr>
                          <p:cNvPr id="2077" name="Freeform 2076">
                            <a:extLst>
                              <a:ext uri="{FF2B5EF4-FFF2-40B4-BE49-F238E27FC236}">
                                <a16:creationId xmlns:a16="http://schemas.microsoft.com/office/drawing/2014/main" id="{6377A3A8-2510-4034-B441-2557CA6011C7}"/>
                              </a:ext>
                            </a:extLst>
                          </p:cNvPr>
                          <p:cNvSpPr/>
                          <p:nvPr/>
                        </p:nvSpPr>
                        <p:spPr>
                          <a:xfrm>
                            <a:off x="9872647" y="4225954"/>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78" name="Freeform 2077">
                            <a:extLst>
                              <a:ext uri="{FF2B5EF4-FFF2-40B4-BE49-F238E27FC236}">
                                <a16:creationId xmlns:a16="http://schemas.microsoft.com/office/drawing/2014/main" id="{BD8D3323-B650-0374-791D-2E1BD1B0EE73}"/>
                              </a:ext>
                            </a:extLst>
                          </p:cNvPr>
                          <p:cNvSpPr/>
                          <p:nvPr/>
                        </p:nvSpPr>
                        <p:spPr>
                          <a:xfrm>
                            <a:off x="9860781" y="4237872"/>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79" name="Graphic 1957">
                          <a:extLst>
                            <a:ext uri="{FF2B5EF4-FFF2-40B4-BE49-F238E27FC236}">
                              <a16:creationId xmlns:a16="http://schemas.microsoft.com/office/drawing/2014/main" id="{6C525E4C-A07D-7800-A9FD-D065B2DA9C90}"/>
                            </a:ext>
                          </a:extLst>
                        </p:cNvPr>
                        <p:cNvGrpSpPr/>
                        <p:nvPr/>
                      </p:nvGrpSpPr>
                      <p:grpSpPr>
                        <a:xfrm>
                          <a:off x="9916075" y="4225954"/>
                          <a:ext cx="23774" cy="23836"/>
                          <a:chOff x="9916075" y="4225954"/>
                          <a:chExt cx="23774" cy="23836"/>
                        </a:xfrm>
                      </p:grpSpPr>
                      <p:sp>
                        <p:nvSpPr>
                          <p:cNvPr id="2080" name="Freeform 2079">
                            <a:extLst>
                              <a:ext uri="{FF2B5EF4-FFF2-40B4-BE49-F238E27FC236}">
                                <a16:creationId xmlns:a16="http://schemas.microsoft.com/office/drawing/2014/main" id="{DB7C36E2-E968-30D1-1134-8E5DAB59D4FE}"/>
                              </a:ext>
                            </a:extLst>
                          </p:cNvPr>
                          <p:cNvSpPr/>
                          <p:nvPr/>
                        </p:nvSpPr>
                        <p:spPr>
                          <a:xfrm>
                            <a:off x="9927942" y="4225954"/>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81" name="Freeform 2080">
                            <a:extLst>
                              <a:ext uri="{FF2B5EF4-FFF2-40B4-BE49-F238E27FC236}">
                                <a16:creationId xmlns:a16="http://schemas.microsoft.com/office/drawing/2014/main" id="{F067379C-476A-C225-8CEF-8A7E84241429}"/>
                              </a:ext>
                            </a:extLst>
                          </p:cNvPr>
                          <p:cNvSpPr/>
                          <p:nvPr/>
                        </p:nvSpPr>
                        <p:spPr>
                          <a:xfrm>
                            <a:off x="9916075" y="4237872"/>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82" name="Graphic 1957">
                          <a:extLst>
                            <a:ext uri="{FF2B5EF4-FFF2-40B4-BE49-F238E27FC236}">
                              <a16:creationId xmlns:a16="http://schemas.microsoft.com/office/drawing/2014/main" id="{E68ED93D-D284-F89A-071C-AFA6F1125D2F}"/>
                            </a:ext>
                          </a:extLst>
                        </p:cNvPr>
                        <p:cNvGrpSpPr/>
                        <p:nvPr/>
                      </p:nvGrpSpPr>
                      <p:grpSpPr>
                        <a:xfrm>
                          <a:off x="9944217" y="4225954"/>
                          <a:ext cx="23774" cy="23836"/>
                          <a:chOff x="9944217" y="4225954"/>
                          <a:chExt cx="23774" cy="23836"/>
                        </a:xfrm>
                      </p:grpSpPr>
                      <p:sp>
                        <p:nvSpPr>
                          <p:cNvPr id="2083" name="Freeform 2082">
                            <a:extLst>
                              <a:ext uri="{FF2B5EF4-FFF2-40B4-BE49-F238E27FC236}">
                                <a16:creationId xmlns:a16="http://schemas.microsoft.com/office/drawing/2014/main" id="{82053826-E5B2-C9B4-CC18-F07327698B7F}"/>
                              </a:ext>
                            </a:extLst>
                          </p:cNvPr>
                          <p:cNvSpPr/>
                          <p:nvPr/>
                        </p:nvSpPr>
                        <p:spPr>
                          <a:xfrm>
                            <a:off x="9956083" y="4225954"/>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84" name="Freeform 2083">
                            <a:extLst>
                              <a:ext uri="{FF2B5EF4-FFF2-40B4-BE49-F238E27FC236}">
                                <a16:creationId xmlns:a16="http://schemas.microsoft.com/office/drawing/2014/main" id="{2F02D174-EACB-835C-3048-D075B8CF4757}"/>
                              </a:ext>
                            </a:extLst>
                          </p:cNvPr>
                          <p:cNvSpPr/>
                          <p:nvPr/>
                        </p:nvSpPr>
                        <p:spPr>
                          <a:xfrm>
                            <a:off x="9944217" y="4237872"/>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85" name="Graphic 1957">
                          <a:extLst>
                            <a:ext uri="{FF2B5EF4-FFF2-40B4-BE49-F238E27FC236}">
                              <a16:creationId xmlns:a16="http://schemas.microsoft.com/office/drawing/2014/main" id="{60FC06F4-A2BB-4B76-CBEA-E784B0D39D1F}"/>
                            </a:ext>
                          </a:extLst>
                        </p:cNvPr>
                        <p:cNvGrpSpPr/>
                        <p:nvPr/>
                      </p:nvGrpSpPr>
                      <p:grpSpPr>
                        <a:xfrm>
                          <a:off x="10038490" y="4237872"/>
                          <a:ext cx="23774" cy="23836"/>
                          <a:chOff x="10038490" y="4237872"/>
                          <a:chExt cx="23774" cy="23836"/>
                        </a:xfrm>
                      </p:grpSpPr>
                      <p:sp>
                        <p:nvSpPr>
                          <p:cNvPr id="2086" name="Freeform 2085">
                            <a:extLst>
                              <a:ext uri="{FF2B5EF4-FFF2-40B4-BE49-F238E27FC236}">
                                <a16:creationId xmlns:a16="http://schemas.microsoft.com/office/drawing/2014/main" id="{FF55ED02-A29B-8C87-738D-CDD17F68E80B}"/>
                              </a:ext>
                            </a:extLst>
                          </p:cNvPr>
                          <p:cNvSpPr/>
                          <p:nvPr/>
                        </p:nvSpPr>
                        <p:spPr>
                          <a:xfrm>
                            <a:off x="10050356" y="4237872"/>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87" name="Freeform 2086">
                            <a:extLst>
                              <a:ext uri="{FF2B5EF4-FFF2-40B4-BE49-F238E27FC236}">
                                <a16:creationId xmlns:a16="http://schemas.microsoft.com/office/drawing/2014/main" id="{A6AF2AB2-6DD9-4C18-DC93-9DCC39B590B6}"/>
                              </a:ext>
                            </a:extLst>
                          </p:cNvPr>
                          <p:cNvSpPr/>
                          <p:nvPr/>
                        </p:nvSpPr>
                        <p:spPr>
                          <a:xfrm>
                            <a:off x="10038490" y="4249790"/>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88" name="Graphic 1957">
                          <a:extLst>
                            <a:ext uri="{FF2B5EF4-FFF2-40B4-BE49-F238E27FC236}">
                              <a16:creationId xmlns:a16="http://schemas.microsoft.com/office/drawing/2014/main" id="{820E25CF-1A77-353E-5985-C1D7361C7C5A}"/>
                            </a:ext>
                          </a:extLst>
                        </p:cNvPr>
                        <p:cNvGrpSpPr/>
                        <p:nvPr/>
                      </p:nvGrpSpPr>
                      <p:grpSpPr>
                        <a:xfrm>
                          <a:off x="10062264" y="4237872"/>
                          <a:ext cx="23774" cy="23836"/>
                          <a:chOff x="10062264" y="4237872"/>
                          <a:chExt cx="23774" cy="23836"/>
                        </a:xfrm>
                      </p:grpSpPr>
                      <p:sp>
                        <p:nvSpPr>
                          <p:cNvPr id="2089" name="Freeform 2088">
                            <a:extLst>
                              <a:ext uri="{FF2B5EF4-FFF2-40B4-BE49-F238E27FC236}">
                                <a16:creationId xmlns:a16="http://schemas.microsoft.com/office/drawing/2014/main" id="{E62AB271-E193-991F-9FA2-C90D81D161D9}"/>
                              </a:ext>
                            </a:extLst>
                          </p:cNvPr>
                          <p:cNvSpPr/>
                          <p:nvPr/>
                        </p:nvSpPr>
                        <p:spPr>
                          <a:xfrm>
                            <a:off x="10074130" y="4237872"/>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90" name="Freeform 2089">
                            <a:extLst>
                              <a:ext uri="{FF2B5EF4-FFF2-40B4-BE49-F238E27FC236}">
                                <a16:creationId xmlns:a16="http://schemas.microsoft.com/office/drawing/2014/main" id="{B89762DE-7778-E6EC-B823-7347ACDC0C40}"/>
                              </a:ext>
                            </a:extLst>
                          </p:cNvPr>
                          <p:cNvSpPr/>
                          <p:nvPr/>
                        </p:nvSpPr>
                        <p:spPr>
                          <a:xfrm>
                            <a:off x="10062264" y="4249790"/>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91" name="Graphic 1957">
                          <a:extLst>
                            <a:ext uri="{FF2B5EF4-FFF2-40B4-BE49-F238E27FC236}">
                              <a16:creationId xmlns:a16="http://schemas.microsoft.com/office/drawing/2014/main" id="{03EE8E54-5543-F5A7-F5EA-BB1273A0DABC}"/>
                            </a:ext>
                          </a:extLst>
                        </p:cNvPr>
                        <p:cNvGrpSpPr/>
                        <p:nvPr/>
                      </p:nvGrpSpPr>
                      <p:grpSpPr>
                        <a:xfrm>
                          <a:off x="10086038" y="4237872"/>
                          <a:ext cx="23774" cy="23836"/>
                          <a:chOff x="10086038" y="4237872"/>
                          <a:chExt cx="23774" cy="23836"/>
                        </a:xfrm>
                      </p:grpSpPr>
                      <p:sp>
                        <p:nvSpPr>
                          <p:cNvPr id="2092" name="Freeform 2091">
                            <a:extLst>
                              <a:ext uri="{FF2B5EF4-FFF2-40B4-BE49-F238E27FC236}">
                                <a16:creationId xmlns:a16="http://schemas.microsoft.com/office/drawing/2014/main" id="{5BCA9940-A5FF-0F20-6392-2EA228C0A1DC}"/>
                              </a:ext>
                            </a:extLst>
                          </p:cNvPr>
                          <p:cNvSpPr/>
                          <p:nvPr/>
                        </p:nvSpPr>
                        <p:spPr>
                          <a:xfrm>
                            <a:off x="10097904" y="4237872"/>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93" name="Freeform 2092">
                            <a:extLst>
                              <a:ext uri="{FF2B5EF4-FFF2-40B4-BE49-F238E27FC236}">
                                <a16:creationId xmlns:a16="http://schemas.microsoft.com/office/drawing/2014/main" id="{923A0247-3055-57FF-0D26-FA8627BDA720}"/>
                              </a:ext>
                            </a:extLst>
                          </p:cNvPr>
                          <p:cNvSpPr/>
                          <p:nvPr/>
                        </p:nvSpPr>
                        <p:spPr>
                          <a:xfrm>
                            <a:off x="10086038" y="4249790"/>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94" name="Graphic 1957">
                          <a:extLst>
                            <a:ext uri="{FF2B5EF4-FFF2-40B4-BE49-F238E27FC236}">
                              <a16:creationId xmlns:a16="http://schemas.microsoft.com/office/drawing/2014/main" id="{E24E8205-0460-F8EC-2FE3-EBC41C0146E3}"/>
                            </a:ext>
                          </a:extLst>
                        </p:cNvPr>
                        <p:cNvGrpSpPr/>
                        <p:nvPr/>
                      </p:nvGrpSpPr>
                      <p:grpSpPr>
                        <a:xfrm>
                          <a:off x="10074130" y="4237872"/>
                          <a:ext cx="23774" cy="23836"/>
                          <a:chOff x="10074130" y="4237872"/>
                          <a:chExt cx="23774" cy="23836"/>
                        </a:xfrm>
                      </p:grpSpPr>
                      <p:sp>
                        <p:nvSpPr>
                          <p:cNvPr id="2095" name="Freeform 2094">
                            <a:extLst>
                              <a:ext uri="{FF2B5EF4-FFF2-40B4-BE49-F238E27FC236}">
                                <a16:creationId xmlns:a16="http://schemas.microsoft.com/office/drawing/2014/main" id="{E9D0025F-BC7B-6D36-1B10-B9732CDA36B1}"/>
                              </a:ext>
                            </a:extLst>
                          </p:cNvPr>
                          <p:cNvSpPr/>
                          <p:nvPr/>
                        </p:nvSpPr>
                        <p:spPr>
                          <a:xfrm>
                            <a:off x="10085997" y="4237872"/>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96" name="Freeform 2095">
                            <a:extLst>
                              <a:ext uri="{FF2B5EF4-FFF2-40B4-BE49-F238E27FC236}">
                                <a16:creationId xmlns:a16="http://schemas.microsoft.com/office/drawing/2014/main" id="{9C02C7FF-00B6-58A3-0EB1-3F587C09D38B}"/>
                              </a:ext>
                            </a:extLst>
                          </p:cNvPr>
                          <p:cNvSpPr/>
                          <p:nvPr/>
                        </p:nvSpPr>
                        <p:spPr>
                          <a:xfrm>
                            <a:off x="10074130" y="4249790"/>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097" name="Graphic 1957">
                          <a:extLst>
                            <a:ext uri="{FF2B5EF4-FFF2-40B4-BE49-F238E27FC236}">
                              <a16:creationId xmlns:a16="http://schemas.microsoft.com/office/drawing/2014/main" id="{E11EF939-E5F5-AB7A-09CB-FB2EE10C8F61}"/>
                            </a:ext>
                          </a:extLst>
                        </p:cNvPr>
                        <p:cNvGrpSpPr/>
                        <p:nvPr/>
                      </p:nvGrpSpPr>
                      <p:grpSpPr>
                        <a:xfrm>
                          <a:off x="10044794" y="4237872"/>
                          <a:ext cx="23774" cy="23836"/>
                          <a:chOff x="10044794" y="4237872"/>
                          <a:chExt cx="23774" cy="23836"/>
                        </a:xfrm>
                      </p:grpSpPr>
                      <p:sp>
                        <p:nvSpPr>
                          <p:cNvPr id="2098" name="Freeform 2097">
                            <a:extLst>
                              <a:ext uri="{FF2B5EF4-FFF2-40B4-BE49-F238E27FC236}">
                                <a16:creationId xmlns:a16="http://schemas.microsoft.com/office/drawing/2014/main" id="{48C8DBDC-02A7-E404-E527-8FC4D17EFB8B}"/>
                              </a:ext>
                            </a:extLst>
                          </p:cNvPr>
                          <p:cNvSpPr/>
                          <p:nvPr/>
                        </p:nvSpPr>
                        <p:spPr>
                          <a:xfrm>
                            <a:off x="10056660" y="4237872"/>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099" name="Freeform 2098">
                            <a:extLst>
                              <a:ext uri="{FF2B5EF4-FFF2-40B4-BE49-F238E27FC236}">
                                <a16:creationId xmlns:a16="http://schemas.microsoft.com/office/drawing/2014/main" id="{8AB286CA-1A1B-B627-BAEF-D4DF535B34C0}"/>
                              </a:ext>
                            </a:extLst>
                          </p:cNvPr>
                          <p:cNvSpPr/>
                          <p:nvPr/>
                        </p:nvSpPr>
                        <p:spPr>
                          <a:xfrm>
                            <a:off x="10044794" y="4249790"/>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00" name="Graphic 1957">
                          <a:extLst>
                            <a:ext uri="{FF2B5EF4-FFF2-40B4-BE49-F238E27FC236}">
                              <a16:creationId xmlns:a16="http://schemas.microsoft.com/office/drawing/2014/main" id="{EA0986A6-69F9-A285-2950-69F864114DA3}"/>
                            </a:ext>
                          </a:extLst>
                        </p:cNvPr>
                        <p:cNvGrpSpPr/>
                        <p:nvPr/>
                      </p:nvGrpSpPr>
                      <p:grpSpPr>
                        <a:xfrm>
                          <a:off x="10104497" y="4237872"/>
                          <a:ext cx="23774" cy="23836"/>
                          <a:chOff x="10104497" y="4237872"/>
                          <a:chExt cx="23774" cy="23836"/>
                        </a:xfrm>
                      </p:grpSpPr>
                      <p:sp>
                        <p:nvSpPr>
                          <p:cNvPr id="2101" name="Freeform 2100">
                            <a:extLst>
                              <a:ext uri="{FF2B5EF4-FFF2-40B4-BE49-F238E27FC236}">
                                <a16:creationId xmlns:a16="http://schemas.microsoft.com/office/drawing/2014/main" id="{848B6FE5-AC80-8DD9-0388-ED45957B4058}"/>
                              </a:ext>
                            </a:extLst>
                          </p:cNvPr>
                          <p:cNvSpPr/>
                          <p:nvPr/>
                        </p:nvSpPr>
                        <p:spPr>
                          <a:xfrm>
                            <a:off x="10116363" y="4237872"/>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102" name="Freeform 2101">
                            <a:extLst>
                              <a:ext uri="{FF2B5EF4-FFF2-40B4-BE49-F238E27FC236}">
                                <a16:creationId xmlns:a16="http://schemas.microsoft.com/office/drawing/2014/main" id="{07AA2A03-729B-4A1B-8165-6EB021A80E27}"/>
                              </a:ext>
                            </a:extLst>
                          </p:cNvPr>
                          <p:cNvSpPr/>
                          <p:nvPr/>
                        </p:nvSpPr>
                        <p:spPr>
                          <a:xfrm>
                            <a:off x="10104497" y="4249790"/>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03" name="Graphic 1957">
                          <a:extLst>
                            <a:ext uri="{FF2B5EF4-FFF2-40B4-BE49-F238E27FC236}">
                              <a16:creationId xmlns:a16="http://schemas.microsoft.com/office/drawing/2014/main" id="{56FB4463-3121-B80F-8F4D-7826CAFA326E}"/>
                            </a:ext>
                          </a:extLst>
                        </p:cNvPr>
                        <p:cNvGrpSpPr/>
                        <p:nvPr/>
                      </p:nvGrpSpPr>
                      <p:grpSpPr>
                        <a:xfrm>
                          <a:off x="10128271" y="4237872"/>
                          <a:ext cx="23774" cy="23836"/>
                          <a:chOff x="10128271" y="4237872"/>
                          <a:chExt cx="23774" cy="23836"/>
                        </a:xfrm>
                      </p:grpSpPr>
                      <p:sp>
                        <p:nvSpPr>
                          <p:cNvPr id="2104" name="Freeform 2103">
                            <a:extLst>
                              <a:ext uri="{FF2B5EF4-FFF2-40B4-BE49-F238E27FC236}">
                                <a16:creationId xmlns:a16="http://schemas.microsoft.com/office/drawing/2014/main" id="{7F347FD6-9B2D-7CEE-B47C-4B96C3F2B5AB}"/>
                              </a:ext>
                            </a:extLst>
                          </p:cNvPr>
                          <p:cNvSpPr/>
                          <p:nvPr/>
                        </p:nvSpPr>
                        <p:spPr>
                          <a:xfrm>
                            <a:off x="10140138" y="4237872"/>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105" name="Freeform 2104">
                            <a:extLst>
                              <a:ext uri="{FF2B5EF4-FFF2-40B4-BE49-F238E27FC236}">
                                <a16:creationId xmlns:a16="http://schemas.microsoft.com/office/drawing/2014/main" id="{9149F33A-DF10-9215-6295-AE65C34E5D9A}"/>
                              </a:ext>
                            </a:extLst>
                          </p:cNvPr>
                          <p:cNvSpPr/>
                          <p:nvPr/>
                        </p:nvSpPr>
                        <p:spPr>
                          <a:xfrm>
                            <a:off x="10128271" y="4249790"/>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06" name="Graphic 1957">
                          <a:extLst>
                            <a:ext uri="{FF2B5EF4-FFF2-40B4-BE49-F238E27FC236}">
                              <a16:creationId xmlns:a16="http://schemas.microsoft.com/office/drawing/2014/main" id="{2C75D347-B51C-A859-4895-1069EE1CB4DF}"/>
                            </a:ext>
                          </a:extLst>
                        </p:cNvPr>
                        <p:cNvGrpSpPr/>
                        <p:nvPr/>
                      </p:nvGrpSpPr>
                      <p:grpSpPr>
                        <a:xfrm>
                          <a:off x="10145453" y="4237872"/>
                          <a:ext cx="23774" cy="23836"/>
                          <a:chOff x="10145453" y="4237872"/>
                          <a:chExt cx="23774" cy="23836"/>
                        </a:xfrm>
                      </p:grpSpPr>
                      <p:sp>
                        <p:nvSpPr>
                          <p:cNvPr id="2107" name="Freeform 2106">
                            <a:extLst>
                              <a:ext uri="{FF2B5EF4-FFF2-40B4-BE49-F238E27FC236}">
                                <a16:creationId xmlns:a16="http://schemas.microsoft.com/office/drawing/2014/main" id="{45344886-0F8A-3FC0-766A-3E3B74517A59}"/>
                              </a:ext>
                            </a:extLst>
                          </p:cNvPr>
                          <p:cNvSpPr/>
                          <p:nvPr/>
                        </p:nvSpPr>
                        <p:spPr>
                          <a:xfrm>
                            <a:off x="10157319" y="4237872"/>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108" name="Freeform 2107">
                            <a:extLst>
                              <a:ext uri="{FF2B5EF4-FFF2-40B4-BE49-F238E27FC236}">
                                <a16:creationId xmlns:a16="http://schemas.microsoft.com/office/drawing/2014/main" id="{1D7D28FB-8FAA-FD08-1478-A8E1226EB732}"/>
                              </a:ext>
                            </a:extLst>
                          </p:cNvPr>
                          <p:cNvSpPr/>
                          <p:nvPr/>
                        </p:nvSpPr>
                        <p:spPr>
                          <a:xfrm>
                            <a:off x="10145453" y="4249790"/>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09" name="Graphic 1957">
                          <a:extLst>
                            <a:ext uri="{FF2B5EF4-FFF2-40B4-BE49-F238E27FC236}">
                              <a16:creationId xmlns:a16="http://schemas.microsoft.com/office/drawing/2014/main" id="{AB719C1F-D91F-00B4-9CD7-0E4CBA5E04DA}"/>
                            </a:ext>
                          </a:extLst>
                        </p:cNvPr>
                        <p:cNvGrpSpPr/>
                        <p:nvPr/>
                      </p:nvGrpSpPr>
                      <p:grpSpPr>
                        <a:xfrm>
                          <a:off x="10334740" y="4258245"/>
                          <a:ext cx="23774" cy="23836"/>
                          <a:chOff x="10334740" y="4258245"/>
                          <a:chExt cx="23774" cy="23836"/>
                        </a:xfrm>
                      </p:grpSpPr>
                      <p:sp>
                        <p:nvSpPr>
                          <p:cNvPr id="2110" name="Freeform 2109">
                            <a:extLst>
                              <a:ext uri="{FF2B5EF4-FFF2-40B4-BE49-F238E27FC236}">
                                <a16:creationId xmlns:a16="http://schemas.microsoft.com/office/drawing/2014/main" id="{5F1E80F6-6F67-F3A1-2FF0-9A0F18A03BEA}"/>
                              </a:ext>
                            </a:extLst>
                          </p:cNvPr>
                          <p:cNvSpPr/>
                          <p:nvPr/>
                        </p:nvSpPr>
                        <p:spPr>
                          <a:xfrm>
                            <a:off x="10346606" y="42582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111" name="Freeform 2110">
                            <a:extLst>
                              <a:ext uri="{FF2B5EF4-FFF2-40B4-BE49-F238E27FC236}">
                                <a16:creationId xmlns:a16="http://schemas.microsoft.com/office/drawing/2014/main" id="{34BA6589-AED8-ACC9-9E94-D774B59A8E8C}"/>
                              </a:ext>
                            </a:extLst>
                          </p:cNvPr>
                          <p:cNvSpPr/>
                          <p:nvPr/>
                        </p:nvSpPr>
                        <p:spPr>
                          <a:xfrm>
                            <a:off x="10334740" y="42701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12" name="Graphic 1957">
                          <a:extLst>
                            <a:ext uri="{FF2B5EF4-FFF2-40B4-BE49-F238E27FC236}">
                              <a16:creationId xmlns:a16="http://schemas.microsoft.com/office/drawing/2014/main" id="{B9B71BAE-5911-8296-7281-EBAB5D10EE30}"/>
                            </a:ext>
                          </a:extLst>
                        </p:cNvPr>
                        <p:cNvGrpSpPr/>
                        <p:nvPr/>
                      </p:nvGrpSpPr>
                      <p:grpSpPr>
                        <a:xfrm>
                          <a:off x="10389293" y="4258245"/>
                          <a:ext cx="23774" cy="23836"/>
                          <a:chOff x="10389293" y="4258245"/>
                          <a:chExt cx="23774" cy="23836"/>
                        </a:xfrm>
                      </p:grpSpPr>
                      <p:sp>
                        <p:nvSpPr>
                          <p:cNvPr id="2113" name="Freeform 2112">
                            <a:extLst>
                              <a:ext uri="{FF2B5EF4-FFF2-40B4-BE49-F238E27FC236}">
                                <a16:creationId xmlns:a16="http://schemas.microsoft.com/office/drawing/2014/main" id="{9B4ECADA-BEDE-1D78-6758-03FE37BE0FB5}"/>
                              </a:ext>
                            </a:extLst>
                          </p:cNvPr>
                          <p:cNvSpPr/>
                          <p:nvPr/>
                        </p:nvSpPr>
                        <p:spPr>
                          <a:xfrm>
                            <a:off x="10401159" y="42582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114" name="Freeform 2113">
                            <a:extLst>
                              <a:ext uri="{FF2B5EF4-FFF2-40B4-BE49-F238E27FC236}">
                                <a16:creationId xmlns:a16="http://schemas.microsoft.com/office/drawing/2014/main" id="{0578864F-B95F-C4A1-497C-02FCF3C276ED}"/>
                              </a:ext>
                            </a:extLst>
                          </p:cNvPr>
                          <p:cNvSpPr/>
                          <p:nvPr/>
                        </p:nvSpPr>
                        <p:spPr>
                          <a:xfrm>
                            <a:off x="10389293" y="42701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15" name="Graphic 1957">
                          <a:extLst>
                            <a:ext uri="{FF2B5EF4-FFF2-40B4-BE49-F238E27FC236}">
                              <a16:creationId xmlns:a16="http://schemas.microsoft.com/office/drawing/2014/main" id="{E13974D9-BE19-59BE-ACF3-870BBEF02315}"/>
                            </a:ext>
                          </a:extLst>
                        </p:cNvPr>
                        <p:cNvGrpSpPr/>
                        <p:nvPr/>
                      </p:nvGrpSpPr>
                      <p:grpSpPr>
                        <a:xfrm>
                          <a:off x="10430990" y="4258245"/>
                          <a:ext cx="23774" cy="23836"/>
                          <a:chOff x="10430990" y="4258245"/>
                          <a:chExt cx="23774" cy="23836"/>
                        </a:xfrm>
                      </p:grpSpPr>
                      <p:sp>
                        <p:nvSpPr>
                          <p:cNvPr id="2116" name="Freeform 2115">
                            <a:extLst>
                              <a:ext uri="{FF2B5EF4-FFF2-40B4-BE49-F238E27FC236}">
                                <a16:creationId xmlns:a16="http://schemas.microsoft.com/office/drawing/2014/main" id="{FB0032B6-9317-26AB-A6B8-D6150B07ACB1}"/>
                              </a:ext>
                            </a:extLst>
                          </p:cNvPr>
                          <p:cNvSpPr/>
                          <p:nvPr/>
                        </p:nvSpPr>
                        <p:spPr>
                          <a:xfrm>
                            <a:off x="10442857" y="42582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117" name="Freeform 2116">
                            <a:extLst>
                              <a:ext uri="{FF2B5EF4-FFF2-40B4-BE49-F238E27FC236}">
                                <a16:creationId xmlns:a16="http://schemas.microsoft.com/office/drawing/2014/main" id="{7CD616F3-E8F6-7D10-6AC1-93EC52B6D7E7}"/>
                              </a:ext>
                            </a:extLst>
                          </p:cNvPr>
                          <p:cNvSpPr/>
                          <p:nvPr/>
                        </p:nvSpPr>
                        <p:spPr>
                          <a:xfrm>
                            <a:off x="10430990" y="42701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18" name="Graphic 1957">
                          <a:extLst>
                            <a:ext uri="{FF2B5EF4-FFF2-40B4-BE49-F238E27FC236}">
                              <a16:creationId xmlns:a16="http://schemas.microsoft.com/office/drawing/2014/main" id="{0191E306-4D0C-EF7E-D557-274ADE01077E}"/>
                            </a:ext>
                          </a:extLst>
                        </p:cNvPr>
                        <p:cNvGrpSpPr/>
                        <p:nvPr/>
                      </p:nvGrpSpPr>
                      <p:grpSpPr>
                        <a:xfrm>
                          <a:off x="10606845" y="4258245"/>
                          <a:ext cx="23774" cy="23836"/>
                          <a:chOff x="10606845" y="4258245"/>
                          <a:chExt cx="23774" cy="23836"/>
                        </a:xfrm>
                      </p:grpSpPr>
                      <p:sp>
                        <p:nvSpPr>
                          <p:cNvPr id="2119" name="Freeform 2118">
                            <a:extLst>
                              <a:ext uri="{FF2B5EF4-FFF2-40B4-BE49-F238E27FC236}">
                                <a16:creationId xmlns:a16="http://schemas.microsoft.com/office/drawing/2014/main" id="{BEDF1590-2896-3234-510C-FE4C7D2D71B1}"/>
                              </a:ext>
                            </a:extLst>
                          </p:cNvPr>
                          <p:cNvSpPr/>
                          <p:nvPr/>
                        </p:nvSpPr>
                        <p:spPr>
                          <a:xfrm>
                            <a:off x="10618711" y="42582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120" name="Freeform 2119">
                            <a:extLst>
                              <a:ext uri="{FF2B5EF4-FFF2-40B4-BE49-F238E27FC236}">
                                <a16:creationId xmlns:a16="http://schemas.microsoft.com/office/drawing/2014/main" id="{137FF5E4-02EB-D9B5-2366-AF0B7E9CE3FB}"/>
                              </a:ext>
                            </a:extLst>
                          </p:cNvPr>
                          <p:cNvSpPr/>
                          <p:nvPr/>
                        </p:nvSpPr>
                        <p:spPr>
                          <a:xfrm>
                            <a:off x="10606845" y="42701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21" name="Graphic 1957">
                          <a:extLst>
                            <a:ext uri="{FF2B5EF4-FFF2-40B4-BE49-F238E27FC236}">
                              <a16:creationId xmlns:a16="http://schemas.microsoft.com/office/drawing/2014/main" id="{5E994CC2-3229-39D7-960F-E80D9DCDEF19}"/>
                            </a:ext>
                          </a:extLst>
                        </p:cNvPr>
                        <p:cNvGrpSpPr/>
                        <p:nvPr/>
                      </p:nvGrpSpPr>
                      <p:grpSpPr>
                        <a:xfrm>
                          <a:off x="10687520" y="4258245"/>
                          <a:ext cx="23774" cy="23836"/>
                          <a:chOff x="10687520" y="4258245"/>
                          <a:chExt cx="23774" cy="23836"/>
                        </a:xfrm>
                      </p:grpSpPr>
                      <p:sp>
                        <p:nvSpPr>
                          <p:cNvPr id="2122" name="Freeform 2121">
                            <a:extLst>
                              <a:ext uri="{FF2B5EF4-FFF2-40B4-BE49-F238E27FC236}">
                                <a16:creationId xmlns:a16="http://schemas.microsoft.com/office/drawing/2014/main" id="{075FE858-E8CD-EABB-B6CB-6E2939B1F773}"/>
                              </a:ext>
                            </a:extLst>
                          </p:cNvPr>
                          <p:cNvSpPr/>
                          <p:nvPr/>
                        </p:nvSpPr>
                        <p:spPr>
                          <a:xfrm>
                            <a:off x="10699387" y="42582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123" name="Freeform 2122">
                            <a:extLst>
                              <a:ext uri="{FF2B5EF4-FFF2-40B4-BE49-F238E27FC236}">
                                <a16:creationId xmlns:a16="http://schemas.microsoft.com/office/drawing/2014/main" id="{7D823725-ED02-A059-6DB3-41AFFB1C0738}"/>
                              </a:ext>
                            </a:extLst>
                          </p:cNvPr>
                          <p:cNvSpPr/>
                          <p:nvPr/>
                        </p:nvSpPr>
                        <p:spPr>
                          <a:xfrm>
                            <a:off x="10687520" y="42701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24" name="Graphic 1957">
                          <a:extLst>
                            <a:ext uri="{FF2B5EF4-FFF2-40B4-BE49-F238E27FC236}">
                              <a16:creationId xmlns:a16="http://schemas.microsoft.com/office/drawing/2014/main" id="{62191398-A5A8-D0E5-24FC-C1F87EAC0079}"/>
                            </a:ext>
                          </a:extLst>
                        </p:cNvPr>
                        <p:cNvGrpSpPr/>
                        <p:nvPr/>
                      </p:nvGrpSpPr>
                      <p:grpSpPr>
                        <a:xfrm>
                          <a:off x="10704743" y="4258245"/>
                          <a:ext cx="23774" cy="23836"/>
                          <a:chOff x="10704743" y="4258245"/>
                          <a:chExt cx="23774" cy="23836"/>
                        </a:xfrm>
                      </p:grpSpPr>
                      <p:sp>
                        <p:nvSpPr>
                          <p:cNvPr id="2125" name="Freeform 2124">
                            <a:extLst>
                              <a:ext uri="{FF2B5EF4-FFF2-40B4-BE49-F238E27FC236}">
                                <a16:creationId xmlns:a16="http://schemas.microsoft.com/office/drawing/2014/main" id="{C6796D6F-10A1-C601-1710-BA18EFE3C34B}"/>
                              </a:ext>
                            </a:extLst>
                          </p:cNvPr>
                          <p:cNvSpPr/>
                          <p:nvPr/>
                        </p:nvSpPr>
                        <p:spPr>
                          <a:xfrm>
                            <a:off x="10716610" y="42582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126" name="Freeform 2125">
                            <a:extLst>
                              <a:ext uri="{FF2B5EF4-FFF2-40B4-BE49-F238E27FC236}">
                                <a16:creationId xmlns:a16="http://schemas.microsoft.com/office/drawing/2014/main" id="{E55434D4-F823-52AE-43D5-4A16C29FB90F}"/>
                              </a:ext>
                            </a:extLst>
                          </p:cNvPr>
                          <p:cNvSpPr/>
                          <p:nvPr/>
                        </p:nvSpPr>
                        <p:spPr>
                          <a:xfrm>
                            <a:off x="10704743" y="42701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27" name="Graphic 1957">
                          <a:extLst>
                            <a:ext uri="{FF2B5EF4-FFF2-40B4-BE49-F238E27FC236}">
                              <a16:creationId xmlns:a16="http://schemas.microsoft.com/office/drawing/2014/main" id="{E3B732B8-F6EC-DC20-141B-2448782DFC23}"/>
                            </a:ext>
                          </a:extLst>
                        </p:cNvPr>
                        <p:cNvGrpSpPr/>
                        <p:nvPr/>
                      </p:nvGrpSpPr>
                      <p:grpSpPr>
                        <a:xfrm>
                          <a:off x="10721966" y="4258245"/>
                          <a:ext cx="23774" cy="23836"/>
                          <a:chOff x="10721966" y="4258245"/>
                          <a:chExt cx="23774" cy="23836"/>
                        </a:xfrm>
                      </p:grpSpPr>
                      <p:sp>
                        <p:nvSpPr>
                          <p:cNvPr id="2128" name="Freeform 2127">
                            <a:extLst>
                              <a:ext uri="{FF2B5EF4-FFF2-40B4-BE49-F238E27FC236}">
                                <a16:creationId xmlns:a16="http://schemas.microsoft.com/office/drawing/2014/main" id="{222E7B6A-54E8-3751-23AF-117C2AA5D5F8}"/>
                              </a:ext>
                            </a:extLst>
                          </p:cNvPr>
                          <p:cNvSpPr/>
                          <p:nvPr/>
                        </p:nvSpPr>
                        <p:spPr>
                          <a:xfrm>
                            <a:off x="10733833" y="42582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129" name="Freeform 2128">
                            <a:extLst>
                              <a:ext uri="{FF2B5EF4-FFF2-40B4-BE49-F238E27FC236}">
                                <a16:creationId xmlns:a16="http://schemas.microsoft.com/office/drawing/2014/main" id="{DF9E6952-A3E3-4E6C-1BF5-026EF1F6C658}"/>
                              </a:ext>
                            </a:extLst>
                          </p:cNvPr>
                          <p:cNvSpPr/>
                          <p:nvPr/>
                        </p:nvSpPr>
                        <p:spPr>
                          <a:xfrm>
                            <a:off x="10721966" y="42701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30" name="Graphic 1957">
                          <a:extLst>
                            <a:ext uri="{FF2B5EF4-FFF2-40B4-BE49-F238E27FC236}">
                              <a16:creationId xmlns:a16="http://schemas.microsoft.com/office/drawing/2014/main" id="{D5CCFECE-BB38-DFC4-C4D3-6A58E270990E}"/>
                            </a:ext>
                          </a:extLst>
                        </p:cNvPr>
                        <p:cNvGrpSpPr/>
                        <p:nvPr/>
                      </p:nvGrpSpPr>
                      <p:grpSpPr>
                        <a:xfrm>
                          <a:off x="10734533" y="4258245"/>
                          <a:ext cx="23774" cy="23836"/>
                          <a:chOff x="10734533" y="4258245"/>
                          <a:chExt cx="23774" cy="23836"/>
                        </a:xfrm>
                      </p:grpSpPr>
                      <p:sp>
                        <p:nvSpPr>
                          <p:cNvPr id="2131" name="Freeform 2130">
                            <a:extLst>
                              <a:ext uri="{FF2B5EF4-FFF2-40B4-BE49-F238E27FC236}">
                                <a16:creationId xmlns:a16="http://schemas.microsoft.com/office/drawing/2014/main" id="{D0AD189F-A368-33EE-3371-A8C49FBF693C}"/>
                              </a:ext>
                            </a:extLst>
                          </p:cNvPr>
                          <p:cNvSpPr/>
                          <p:nvPr/>
                        </p:nvSpPr>
                        <p:spPr>
                          <a:xfrm>
                            <a:off x="10746400" y="42582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132" name="Freeform 2131">
                            <a:extLst>
                              <a:ext uri="{FF2B5EF4-FFF2-40B4-BE49-F238E27FC236}">
                                <a16:creationId xmlns:a16="http://schemas.microsoft.com/office/drawing/2014/main" id="{29DF7284-42B2-B902-8C24-F17186962375}"/>
                              </a:ext>
                            </a:extLst>
                          </p:cNvPr>
                          <p:cNvSpPr/>
                          <p:nvPr/>
                        </p:nvSpPr>
                        <p:spPr>
                          <a:xfrm>
                            <a:off x="10734533" y="42701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33" name="Graphic 1957">
                          <a:extLst>
                            <a:ext uri="{FF2B5EF4-FFF2-40B4-BE49-F238E27FC236}">
                              <a16:creationId xmlns:a16="http://schemas.microsoft.com/office/drawing/2014/main" id="{33282701-A96E-ABFA-41AD-D35E4C95F3E9}"/>
                            </a:ext>
                          </a:extLst>
                        </p:cNvPr>
                        <p:cNvGrpSpPr/>
                        <p:nvPr/>
                      </p:nvGrpSpPr>
                      <p:grpSpPr>
                        <a:xfrm>
                          <a:off x="10821430" y="4258245"/>
                          <a:ext cx="23774" cy="23836"/>
                          <a:chOff x="10821430" y="4258245"/>
                          <a:chExt cx="23774" cy="23836"/>
                        </a:xfrm>
                      </p:grpSpPr>
                      <p:sp>
                        <p:nvSpPr>
                          <p:cNvPr id="2134" name="Freeform 2133">
                            <a:extLst>
                              <a:ext uri="{FF2B5EF4-FFF2-40B4-BE49-F238E27FC236}">
                                <a16:creationId xmlns:a16="http://schemas.microsoft.com/office/drawing/2014/main" id="{E528FF08-2DC3-DBB8-543F-9D8C7AF93C71}"/>
                              </a:ext>
                            </a:extLst>
                          </p:cNvPr>
                          <p:cNvSpPr/>
                          <p:nvPr/>
                        </p:nvSpPr>
                        <p:spPr>
                          <a:xfrm>
                            <a:off x="10833297" y="42582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135" name="Freeform 2134">
                            <a:extLst>
                              <a:ext uri="{FF2B5EF4-FFF2-40B4-BE49-F238E27FC236}">
                                <a16:creationId xmlns:a16="http://schemas.microsoft.com/office/drawing/2014/main" id="{DB3EEF26-E547-13E2-F86E-39AE02131CAF}"/>
                              </a:ext>
                            </a:extLst>
                          </p:cNvPr>
                          <p:cNvSpPr/>
                          <p:nvPr/>
                        </p:nvSpPr>
                        <p:spPr>
                          <a:xfrm>
                            <a:off x="10821430" y="42701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36" name="Graphic 1957">
                          <a:extLst>
                            <a:ext uri="{FF2B5EF4-FFF2-40B4-BE49-F238E27FC236}">
                              <a16:creationId xmlns:a16="http://schemas.microsoft.com/office/drawing/2014/main" id="{EE1A8549-B787-68CD-185F-5D9DBAAA6A0D}"/>
                            </a:ext>
                          </a:extLst>
                        </p:cNvPr>
                        <p:cNvGrpSpPr/>
                        <p:nvPr/>
                      </p:nvGrpSpPr>
                      <p:grpSpPr>
                        <a:xfrm>
                          <a:off x="10845205" y="4258245"/>
                          <a:ext cx="23774" cy="23836"/>
                          <a:chOff x="10845205" y="4258245"/>
                          <a:chExt cx="23774" cy="23836"/>
                        </a:xfrm>
                      </p:grpSpPr>
                      <p:sp>
                        <p:nvSpPr>
                          <p:cNvPr id="2137" name="Freeform 2136">
                            <a:extLst>
                              <a:ext uri="{FF2B5EF4-FFF2-40B4-BE49-F238E27FC236}">
                                <a16:creationId xmlns:a16="http://schemas.microsoft.com/office/drawing/2014/main" id="{4CE92831-2BDD-A598-F00C-3C98D9CA3EFF}"/>
                              </a:ext>
                            </a:extLst>
                          </p:cNvPr>
                          <p:cNvSpPr/>
                          <p:nvPr/>
                        </p:nvSpPr>
                        <p:spPr>
                          <a:xfrm>
                            <a:off x="10857071" y="42582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138" name="Freeform 2137">
                            <a:extLst>
                              <a:ext uri="{FF2B5EF4-FFF2-40B4-BE49-F238E27FC236}">
                                <a16:creationId xmlns:a16="http://schemas.microsoft.com/office/drawing/2014/main" id="{5A2F1174-E6C5-FA7E-26FE-08B223A9AF2A}"/>
                              </a:ext>
                            </a:extLst>
                          </p:cNvPr>
                          <p:cNvSpPr/>
                          <p:nvPr/>
                        </p:nvSpPr>
                        <p:spPr>
                          <a:xfrm>
                            <a:off x="10845205" y="42701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39" name="Graphic 1957">
                          <a:extLst>
                            <a:ext uri="{FF2B5EF4-FFF2-40B4-BE49-F238E27FC236}">
                              <a16:creationId xmlns:a16="http://schemas.microsoft.com/office/drawing/2014/main" id="{F5693F01-DF42-72DE-9082-2180156CE55C}"/>
                            </a:ext>
                          </a:extLst>
                        </p:cNvPr>
                        <p:cNvGrpSpPr/>
                        <p:nvPr/>
                      </p:nvGrpSpPr>
                      <p:grpSpPr>
                        <a:xfrm>
                          <a:off x="11063746" y="4258245"/>
                          <a:ext cx="23774" cy="23836"/>
                          <a:chOff x="11063746" y="4258245"/>
                          <a:chExt cx="23774" cy="23836"/>
                        </a:xfrm>
                      </p:grpSpPr>
                      <p:sp>
                        <p:nvSpPr>
                          <p:cNvPr id="2140" name="Freeform 2139">
                            <a:extLst>
                              <a:ext uri="{FF2B5EF4-FFF2-40B4-BE49-F238E27FC236}">
                                <a16:creationId xmlns:a16="http://schemas.microsoft.com/office/drawing/2014/main" id="{98CC7529-955B-2245-E9ED-B5EFD25B377B}"/>
                              </a:ext>
                            </a:extLst>
                          </p:cNvPr>
                          <p:cNvSpPr/>
                          <p:nvPr/>
                        </p:nvSpPr>
                        <p:spPr>
                          <a:xfrm>
                            <a:off x="11075612" y="42582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141" name="Freeform 2140">
                            <a:extLst>
                              <a:ext uri="{FF2B5EF4-FFF2-40B4-BE49-F238E27FC236}">
                                <a16:creationId xmlns:a16="http://schemas.microsoft.com/office/drawing/2014/main" id="{DEA7B5A8-FC7D-0136-E8F1-4298B815B7D1}"/>
                              </a:ext>
                            </a:extLst>
                          </p:cNvPr>
                          <p:cNvSpPr/>
                          <p:nvPr/>
                        </p:nvSpPr>
                        <p:spPr>
                          <a:xfrm>
                            <a:off x="11063746" y="42701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42" name="Graphic 1957">
                          <a:extLst>
                            <a:ext uri="{FF2B5EF4-FFF2-40B4-BE49-F238E27FC236}">
                              <a16:creationId xmlns:a16="http://schemas.microsoft.com/office/drawing/2014/main" id="{AD00AD59-CB73-38D7-43D6-BAA2A5A3E2CA}"/>
                            </a:ext>
                          </a:extLst>
                        </p:cNvPr>
                        <p:cNvGrpSpPr/>
                        <p:nvPr/>
                      </p:nvGrpSpPr>
                      <p:grpSpPr>
                        <a:xfrm>
                          <a:off x="11166176" y="4258245"/>
                          <a:ext cx="23774" cy="23836"/>
                          <a:chOff x="11166176" y="4258245"/>
                          <a:chExt cx="23774" cy="23836"/>
                        </a:xfrm>
                      </p:grpSpPr>
                      <p:sp>
                        <p:nvSpPr>
                          <p:cNvPr id="2143" name="Freeform 2142">
                            <a:extLst>
                              <a:ext uri="{FF2B5EF4-FFF2-40B4-BE49-F238E27FC236}">
                                <a16:creationId xmlns:a16="http://schemas.microsoft.com/office/drawing/2014/main" id="{128F1B88-D72E-78BA-FBBC-9AE746D88EC3}"/>
                              </a:ext>
                            </a:extLst>
                          </p:cNvPr>
                          <p:cNvSpPr/>
                          <p:nvPr/>
                        </p:nvSpPr>
                        <p:spPr>
                          <a:xfrm>
                            <a:off x="11178043" y="42582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144" name="Freeform 2143">
                            <a:extLst>
                              <a:ext uri="{FF2B5EF4-FFF2-40B4-BE49-F238E27FC236}">
                                <a16:creationId xmlns:a16="http://schemas.microsoft.com/office/drawing/2014/main" id="{5900AC1C-4565-E7CE-9FCC-318C61D76669}"/>
                              </a:ext>
                            </a:extLst>
                          </p:cNvPr>
                          <p:cNvSpPr/>
                          <p:nvPr/>
                        </p:nvSpPr>
                        <p:spPr>
                          <a:xfrm>
                            <a:off x="11166176" y="42701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45" name="Graphic 1957">
                          <a:extLst>
                            <a:ext uri="{FF2B5EF4-FFF2-40B4-BE49-F238E27FC236}">
                              <a16:creationId xmlns:a16="http://schemas.microsoft.com/office/drawing/2014/main" id="{D64076D9-6B95-BD9B-FEFE-D7363BEA0583}"/>
                            </a:ext>
                          </a:extLst>
                        </p:cNvPr>
                        <p:cNvGrpSpPr/>
                        <p:nvPr/>
                      </p:nvGrpSpPr>
                      <p:grpSpPr>
                        <a:xfrm>
                          <a:off x="11260449" y="4258245"/>
                          <a:ext cx="23774" cy="23836"/>
                          <a:chOff x="11260449" y="4258245"/>
                          <a:chExt cx="23774" cy="23836"/>
                        </a:xfrm>
                      </p:grpSpPr>
                      <p:sp>
                        <p:nvSpPr>
                          <p:cNvPr id="2146" name="Freeform 2145">
                            <a:extLst>
                              <a:ext uri="{FF2B5EF4-FFF2-40B4-BE49-F238E27FC236}">
                                <a16:creationId xmlns:a16="http://schemas.microsoft.com/office/drawing/2014/main" id="{157F7575-07DC-12D1-3982-26F1721654AA}"/>
                              </a:ext>
                            </a:extLst>
                          </p:cNvPr>
                          <p:cNvSpPr/>
                          <p:nvPr/>
                        </p:nvSpPr>
                        <p:spPr>
                          <a:xfrm>
                            <a:off x="11272316" y="42582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147" name="Freeform 2146">
                            <a:extLst>
                              <a:ext uri="{FF2B5EF4-FFF2-40B4-BE49-F238E27FC236}">
                                <a16:creationId xmlns:a16="http://schemas.microsoft.com/office/drawing/2014/main" id="{CFFB6D15-9EAF-774A-5AC7-F4CE311BCFCA}"/>
                              </a:ext>
                            </a:extLst>
                          </p:cNvPr>
                          <p:cNvSpPr/>
                          <p:nvPr/>
                        </p:nvSpPr>
                        <p:spPr>
                          <a:xfrm>
                            <a:off x="11260449" y="42701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48" name="Graphic 1957">
                          <a:extLst>
                            <a:ext uri="{FF2B5EF4-FFF2-40B4-BE49-F238E27FC236}">
                              <a16:creationId xmlns:a16="http://schemas.microsoft.com/office/drawing/2014/main" id="{691D44CC-2242-7DBC-19B2-59EBA874C7F4}"/>
                            </a:ext>
                          </a:extLst>
                        </p:cNvPr>
                        <p:cNvGrpSpPr/>
                        <p:nvPr/>
                      </p:nvGrpSpPr>
                      <p:grpSpPr>
                        <a:xfrm>
                          <a:off x="11284223" y="4258245"/>
                          <a:ext cx="23774" cy="23836"/>
                          <a:chOff x="11284223" y="4258245"/>
                          <a:chExt cx="23774" cy="23836"/>
                        </a:xfrm>
                      </p:grpSpPr>
                      <p:sp>
                        <p:nvSpPr>
                          <p:cNvPr id="2149" name="Freeform 2148">
                            <a:extLst>
                              <a:ext uri="{FF2B5EF4-FFF2-40B4-BE49-F238E27FC236}">
                                <a16:creationId xmlns:a16="http://schemas.microsoft.com/office/drawing/2014/main" id="{B0F56012-63A6-DD71-C974-7D63A487ABB0}"/>
                              </a:ext>
                            </a:extLst>
                          </p:cNvPr>
                          <p:cNvSpPr/>
                          <p:nvPr/>
                        </p:nvSpPr>
                        <p:spPr>
                          <a:xfrm>
                            <a:off x="11296090" y="42582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150" name="Freeform 2149">
                            <a:extLst>
                              <a:ext uri="{FF2B5EF4-FFF2-40B4-BE49-F238E27FC236}">
                                <a16:creationId xmlns:a16="http://schemas.microsoft.com/office/drawing/2014/main" id="{1DBDE305-9BF0-5A24-A790-82FE2EECEC23}"/>
                              </a:ext>
                            </a:extLst>
                          </p:cNvPr>
                          <p:cNvSpPr/>
                          <p:nvPr/>
                        </p:nvSpPr>
                        <p:spPr>
                          <a:xfrm>
                            <a:off x="11284223" y="42701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51" name="Graphic 1957">
                          <a:extLst>
                            <a:ext uri="{FF2B5EF4-FFF2-40B4-BE49-F238E27FC236}">
                              <a16:creationId xmlns:a16="http://schemas.microsoft.com/office/drawing/2014/main" id="{1AAE2BC7-3A2E-D317-F048-3B69A7621599}"/>
                            </a:ext>
                          </a:extLst>
                        </p:cNvPr>
                        <p:cNvGrpSpPr/>
                        <p:nvPr/>
                      </p:nvGrpSpPr>
                      <p:grpSpPr>
                        <a:xfrm>
                          <a:off x="11318339" y="4258245"/>
                          <a:ext cx="23774" cy="23836"/>
                          <a:chOff x="11318339" y="4258245"/>
                          <a:chExt cx="23774" cy="23836"/>
                        </a:xfrm>
                      </p:grpSpPr>
                      <p:sp>
                        <p:nvSpPr>
                          <p:cNvPr id="2152" name="Freeform 2151">
                            <a:extLst>
                              <a:ext uri="{FF2B5EF4-FFF2-40B4-BE49-F238E27FC236}">
                                <a16:creationId xmlns:a16="http://schemas.microsoft.com/office/drawing/2014/main" id="{82BED573-AC60-B41A-2060-17C287FAFFBA}"/>
                              </a:ext>
                            </a:extLst>
                          </p:cNvPr>
                          <p:cNvSpPr/>
                          <p:nvPr/>
                        </p:nvSpPr>
                        <p:spPr>
                          <a:xfrm>
                            <a:off x="11330206" y="42582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153" name="Freeform 2152">
                            <a:extLst>
                              <a:ext uri="{FF2B5EF4-FFF2-40B4-BE49-F238E27FC236}">
                                <a16:creationId xmlns:a16="http://schemas.microsoft.com/office/drawing/2014/main" id="{567DDFB6-93C1-2AD0-D686-8B318A64B9EC}"/>
                              </a:ext>
                            </a:extLst>
                          </p:cNvPr>
                          <p:cNvSpPr/>
                          <p:nvPr/>
                        </p:nvSpPr>
                        <p:spPr>
                          <a:xfrm>
                            <a:off x="11318339" y="42701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54" name="Graphic 1957">
                          <a:extLst>
                            <a:ext uri="{FF2B5EF4-FFF2-40B4-BE49-F238E27FC236}">
                              <a16:creationId xmlns:a16="http://schemas.microsoft.com/office/drawing/2014/main" id="{D66D455D-D691-61F4-0EBA-B3B247262451}"/>
                            </a:ext>
                          </a:extLst>
                        </p:cNvPr>
                        <p:cNvGrpSpPr/>
                        <p:nvPr/>
                      </p:nvGrpSpPr>
                      <p:grpSpPr>
                        <a:xfrm>
                          <a:off x="11335686" y="4258245"/>
                          <a:ext cx="23774" cy="23836"/>
                          <a:chOff x="11335686" y="4258245"/>
                          <a:chExt cx="23774" cy="23836"/>
                        </a:xfrm>
                      </p:grpSpPr>
                      <p:sp>
                        <p:nvSpPr>
                          <p:cNvPr id="2155" name="Freeform 2154">
                            <a:extLst>
                              <a:ext uri="{FF2B5EF4-FFF2-40B4-BE49-F238E27FC236}">
                                <a16:creationId xmlns:a16="http://schemas.microsoft.com/office/drawing/2014/main" id="{617375CD-5286-0A16-3C67-82C24B3C7A9D}"/>
                              </a:ext>
                            </a:extLst>
                          </p:cNvPr>
                          <p:cNvSpPr/>
                          <p:nvPr/>
                        </p:nvSpPr>
                        <p:spPr>
                          <a:xfrm>
                            <a:off x="11347552" y="42582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156" name="Freeform 2155">
                            <a:extLst>
                              <a:ext uri="{FF2B5EF4-FFF2-40B4-BE49-F238E27FC236}">
                                <a16:creationId xmlns:a16="http://schemas.microsoft.com/office/drawing/2014/main" id="{ED7AE01D-8BAD-9BEC-756C-12A6AE0C1293}"/>
                              </a:ext>
                            </a:extLst>
                          </p:cNvPr>
                          <p:cNvSpPr/>
                          <p:nvPr/>
                        </p:nvSpPr>
                        <p:spPr>
                          <a:xfrm>
                            <a:off x="11335686" y="42701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57" name="Graphic 1957">
                          <a:extLst>
                            <a:ext uri="{FF2B5EF4-FFF2-40B4-BE49-F238E27FC236}">
                              <a16:creationId xmlns:a16="http://schemas.microsoft.com/office/drawing/2014/main" id="{0C56420F-A807-048D-C009-692CCC833A5A}"/>
                            </a:ext>
                          </a:extLst>
                        </p:cNvPr>
                        <p:cNvGrpSpPr/>
                        <p:nvPr/>
                      </p:nvGrpSpPr>
                      <p:grpSpPr>
                        <a:xfrm>
                          <a:off x="10692877" y="4258245"/>
                          <a:ext cx="23774" cy="23836"/>
                          <a:chOff x="10692877" y="4258245"/>
                          <a:chExt cx="23774" cy="23836"/>
                        </a:xfrm>
                      </p:grpSpPr>
                      <p:sp>
                        <p:nvSpPr>
                          <p:cNvPr id="2158" name="Freeform 2157">
                            <a:extLst>
                              <a:ext uri="{FF2B5EF4-FFF2-40B4-BE49-F238E27FC236}">
                                <a16:creationId xmlns:a16="http://schemas.microsoft.com/office/drawing/2014/main" id="{AA6AA66D-217D-7EB3-CAC3-F525EA72EAB2}"/>
                              </a:ext>
                            </a:extLst>
                          </p:cNvPr>
                          <p:cNvSpPr/>
                          <p:nvPr/>
                        </p:nvSpPr>
                        <p:spPr>
                          <a:xfrm>
                            <a:off x="10704743" y="42582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E73E16"/>
                            </a:solidFill>
                            <a:prstDash val="solid"/>
                            <a:miter/>
                          </a:ln>
                        </p:spPr>
                        <p:txBody>
                          <a:bodyPr rtlCol="0" anchor="ctr"/>
                          <a:lstStyle/>
                          <a:p>
                            <a:pPr rtl="0"/>
                            <a:endParaRPr lang="en-ES"/>
                          </a:p>
                        </p:txBody>
                      </p:sp>
                      <p:sp>
                        <p:nvSpPr>
                          <p:cNvPr id="2159" name="Freeform 2158">
                            <a:extLst>
                              <a:ext uri="{FF2B5EF4-FFF2-40B4-BE49-F238E27FC236}">
                                <a16:creationId xmlns:a16="http://schemas.microsoft.com/office/drawing/2014/main" id="{5D21F8A0-F207-D403-1CA4-C9B18A384F17}"/>
                              </a:ext>
                            </a:extLst>
                          </p:cNvPr>
                          <p:cNvSpPr/>
                          <p:nvPr/>
                        </p:nvSpPr>
                        <p:spPr>
                          <a:xfrm>
                            <a:off x="10692877" y="42701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2160" name="Graphic 1957">
                          <a:extLst>
                            <a:ext uri="{FF2B5EF4-FFF2-40B4-BE49-F238E27FC236}">
                              <a16:creationId xmlns:a16="http://schemas.microsoft.com/office/drawing/2014/main" id="{A49FA201-C78F-25E0-56EA-C5BEE75DC0BB}"/>
                            </a:ext>
                          </a:extLst>
                        </p:cNvPr>
                        <p:cNvGrpSpPr/>
                        <p:nvPr/>
                      </p:nvGrpSpPr>
                      <p:grpSpPr>
                        <a:xfrm>
                          <a:off x="9185133" y="4050603"/>
                          <a:ext cx="23774" cy="23836"/>
                          <a:chOff x="9185133" y="4050603"/>
                          <a:chExt cx="23774" cy="23836"/>
                        </a:xfrm>
                      </p:grpSpPr>
                      <p:sp>
                        <p:nvSpPr>
                          <p:cNvPr id="2161" name="Freeform 2160">
                            <a:extLst>
                              <a:ext uri="{FF2B5EF4-FFF2-40B4-BE49-F238E27FC236}">
                                <a16:creationId xmlns:a16="http://schemas.microsoft.com/office/drawing/2014/main" id="{8321DE50-86EA-DE32-AF1E-88F5D0176ABB}"/>
                              </a:ext>
                            </a:extLst>
                          </p:cNvPr>
                          <p:cNvSpPr/>
                          <p:nvPr/>
                        </p:nvSpPr>
                        <p:spPr>
                          <a:xfrm>
                            <a:off x="9196999" y="4050603"/>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E73E16"/>
                            </a:solidFill>
                            <a:prstDash val="solid"/>
                            <a:miter/>
                          </a:ln>
                        </p:spPr>
                        <p:txBody>
                          <a:bodyPr rtlCol="0" anchor="ctr"/>
                          <a:lstStyle/>
                          <a:p>
                            <a:pPr rtl="0"/>
                            <a:endParaRPr lang="en-ES"/>
                          </a:p>
                        </p:txBody>
                      </p:sp>
                      <p:sp>
                        <p:nvSpPr>
                          <p:cNvPr id="2162" name="Freeform 2161">
                            <a:extLst>
                              <a:ext uri="{FF2B5EF4-FFF2-40B4-BE49-F238E27FC236}">
                                <a16:creationId xmlns:a16="http://schemas.microsoft.com/office/drawing/2014/main" id="{8EED22D1-9735-6CFE-A3ED-11F34F8C9A68}"/>
                              </a:ext>
                            </a:extLst>
                          </p:cNvPr>
                          <p:cNvSpPr/>
                          <p:nvPr/>
                        </p:nvSpPr>
                        <p:spPr>
                          <a:xfrm>
                            <a:off x="9185133" y="4062521"/>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E73E16"/>
                            </a:solidFill>
                            <a:prstDash val="solid"/>
                            <a:miter/>
                          </a:ln>
                        </p:spPr>
                        <p:txBody>
                          <a:bodyPr rtlCol="0" anchor="ctr"/>
                          <a:lstStyle/>
                          <a:p>
                            <a:pPr rtl="0"/>
                            <a:endParaRPr lang="en-ES"/>
                          </a:p>
                        </p:txBody>
                      </p:sp>
                    </p:grpSp>
                  </p:grpSp>
                  <p:grpSp>
                    <p:nvGrpSpPr>
                      <p:cNvPr id="2163" name="Graphic 1957">
                        <a:extLst>
                          <a:ext uri="{FF2B5EF4-FFF2-40B4-BE49-F238E27FC236}">
                            <a16:creationId xmlns:a16="http://schemas.microsoft.com/office/drawing/2014/main" id="{DC8439A4-6967-F3D8-1484-E8B30931109A}"/>
                          </a:ext>
                        </a:extLst>
                      </p:cNvPr>
                      <p:cNvGrpSpPr/>
                      <p:nvPr/>
                    </p:nvGrpSpPr>
                    <p:grpSpPr>
                      <a:xfrm>
                        <a:off x="7193459" y="2389555"/>
                        <a:ext cx="4172429" cy="1449778"/>
                        <a:chOff x="7193459" y="2389555"/>
                        <a:chExt cx="4172429" cy="1449778"/>
                      </a:xfrm>
                      <a:noFill/>
                    </p:grpSpPr>
                    <p:sp>
                      <p:nvSpPr>
                        <p:cNvPr id="2164" name="Freeform 2163">
                          <a:extLst>
                            <a:ext uri="{FF2B5EF4-FFF2-40B4-BE49-F238E27FC236}">
                              <a16:creationId xmlns:a16="http://schemas.microsoft.com/office/drawing/2014/main" id="{97740647-C09C-8513-6873-71B868F7ED70}"/>
                            </a:ext>
                          </a:extLst>
                        </p:cNvPr>
                        <p:cNvSpPr/>
                        <p:nvPr/>
                      </p:nvSpPr>
                      <p:spPr>
                        <a:xfrm>
                          <a:off x="7193459" y="2389555"/>
                          <a:ext cx="4154011" cy="1437777"/>
                        </a:xfrm>
                        <a:custGeom>
                          <a:avLst/>
                          <a:gdLst>
                            <a:gd name="connsiteX0" fmla="*/ 0 w 4154011"/>
                            <a:gd name="connsiteY0" fmla="*/ 0 h 1437777"/>
                            <a:gd name="connsiteX1" fmla="*/ 28554 w 4154011"/>
                            <a:gd name="connsiteY1" fmla="*/ 0 h 1437777"/>
                            <a:gd name="connsiteX2" fmla="*/ 28554 w 4154011"/>
                            <a:gd name="connsiteY2" fmla="*/ 21527 h 1437777"/>
                            <a:gd name="connsiteX3" fmla="*/ 43057 w 4154011"/>
                            <a:gd name="connsiteY3" fmla="*/ 21527 h 1437777"/>
                            <a:gd name="connsiteX4" fmla="*/ 43057 w 4154011"/>
                            <a:gd name="connsiteY4" fmla="*/ 31507 h 1437777"/>
                            <a:gd name="connsiteX5" fmla="*/ 69345 w 4154011"/>
                            <a:gd name="connsiteY5" fmla="*/ 31507 h 1437777"/>
                            <a:gd name="connsiteX6" fmla="*/ 69345 w 4154011"/>
                            <a:gd name="connsiteY6" fmla="*/ 83222 h 1437777"/>
                            <a:gd name="connsiteX7" fmla="*/ 101978 w 4154011"/>
                            <a:gd name="connsiteY7" fmla="*/ 83222 h 1437777"/>
                            <a:gd name="connsiteX8" fmla="*/ 101978 w 4154011"/>
                            <a:gd name="connsiteY8" fmla="*/ 96831 h 1437777"/>
                            <a:gd name="connsiteX9" fmla="*/ 116481 w 4154011"/>
                            <a:gd name="connsiteY9" fmla="*/ 96831 h 1437777"/>
                            <a:gd name="connsiteX10" fmla="*/ 116481 w 4154011"/>
                            <a:gd name="connsiteY10" fmla="*/ 117698 h 1437777"/>
                            <a:gd name="connsiteX11" fmla="*/ 133704 w 4154011"/>
                            <a:gd name="connsiteY11" fmla="*/ 117698 h 1437777"/>
                            <a:gd name="connsiteX12" fmla="*/ 133704 w 4154011"/>
                            <a:gd name="connsiteY12" fmla="*/ 130400 h 1437777"/>
                            <a:gd name="connsiteX13" fmla="*/ 148207 w 4154011"/>
                            <a:gd name="connsiteY13" fmla="*/ 130400 h 1437777"/>
                            <a:gd name="connsiteX14" fmla="*/ 148207 w 4154011"/>
                            <a:gd name="connsiteY14" fmla="*/ 159432 h 1437777"/>
                            <a:gd name="connsiteX15" fmla="*/ 169963 w 4154011"/>
                            <a:gd name="connsiteY15" fmla="*/ 159432 h 1437777"/>
                            <a:gd name="connsiteX16" fmla="*/ 169963 w 4154011"/>
                            <a:gd name="connsiteY16" fmla="*/ 193909 h 1437777"/>
                            <a:gd name="connsiteX17" fmla="*/ 191718 w 4154011"/>
                            <a:gd name="connsiteY17" fmla="*/ 228385 h 1437777"/>
                            <a:gd name="connsiteX18" fmla="*/ 215286 w 4154011"/>
                            <a:gd name="connsiteY18" fmla="*/ 239272 h 1437777"/>
                            <a:gd name="connsiteX19" fmla="*/ 227153 w 4154011"/>
                            <a:gd name="connsiteY19" fmla="*/ 255603 h 1437777"/>
                            <a:gd name="connsiteX20" fmla="*/ 227153 w 4154011"/>
                            <a:gd name="connsiteY20" fmla="*/ 285419 h 1437777"/>
                            <a:gd name="connsiteX21" fmla="*/ 250927 w 4154011"/>
                            <a:gd name="connsiteY21" fmla="*/ 297338 h 1437777"/>
                            <a:gd name="connsiteX22" fmla="*/ 282282 w 4154011"/>
                            <a:gd name="connsiteY22" fmla="*/ 309256 h 1437777"/>
                            <a:gd name="connsiteX23" fmla="*/ 294190 w 4154011"/>
                            <a:gd name="connsiteY23" fmla="*/ 326370 h 1437777"/>
                            <a:gd name="connsiteX24" fmla="*/ 315039 w 4154011"/>
                            <a:gd name="connsiteY24" fmla="*/ 340887 h 1437777"/>
                            <a:gd name="connsiteX25" fmla="*/ 331355 w 4154011"/>
                            <a:gd name="connsiteY25" fmla="*/ 362661 h 1437777"/>
                            <a:gd name="connsiteX26" fmla="*/ 342233 w 4154011"/>
                            <a:gd name="connsiteY26" fmla="*/ 380806 h 1437777"/>
                            <a:gd name="connsiteX27" fmla="*/ 360362 w 4154011"/>
                            <a:gd name="connsiteY27" fmla="*/ 402828 h 1437777"/>
                            <a:gd name="connsiteX28" fmla="*/ 360362 w 4154011"/>
                            <a:gd name="connsiteY28" fmla="*/ 450543 h 1437777"/>
                            <a:gd name="connsiteX29" fmla="*/ 381211 w 4154011"/>
                            <a:gd name="connsiteY29" fmla="*/ 474379 h 1437777"/>
                            <a:gd name="connsiteX30" fmla="*/ 389369 w 4154011"/>
                            <a:gd name="connsiteY30" fmla="*/ 490586 h 1437777"/>
                            <a:gd name="connsiteX31" fmla="*/ 407045 w 4154011"/>
                            <a:gd name="connsiteY31" fmla="*/ 515206 h 1437777"/>
                            <a:gd name="connsiteX32" fmla="*/ 417923 w 4154011"/>
                            <a:gd name="connsiteY32" fmla="*/ 527125 h 1437777"/>
                            <a:gd name="connsiteX33" fmla="*/ 427441 w 4154011"/>
                            <a:gd name="connsiteY33" fmla="*/ 539579 h 1437777"/>
                            <a:gd name="connsiteX34" fmla="*/ 427441 w 4154011"/>
                            <a:gd name="connsiteY34" fmla="*/ 559993 h 1437777"/>
                            <a:gd name="connsiteX35" fmla="*/ 468232 w 4154011"/>
                            <a:gd name="connsiteY35" fmla="*/ 559993 h 1437777"/>
                            <a:gd name="connsiteX36" fmla="*/ 468232 w 4154011"/>
                            <a:gd name="connsiteY36" fmla="*/ 579045 h 1437777"/>
                            <a:gd name="connsiteX37" fmla="*/ 489987 w 4154011"/>
                            <a:gd name="connsiteY37" fmla="*/ 585850 h 1437777"/>
                            <a:gd name="connsiteX38" fmla="*/ 502224 w 4154011"/>
                            <a:gd name="connsiteY38" fmla="*/ 595376 h 1437777"/>
                            <a:gd name="connsiteX39" fmla="*/ 533497 w 4154011"/>
                            <a:gd name="connsiteY39" fmla="*/ 608985 h 1437777"/>
                            <a:gd name="connsiteX40" fmla="*/ 548454 w 4154011"/>
                            <a:gd name="connsiteY40" fmla="*/ 626677 h 1437777"/>
                            <a:gd name="connsiteX41" fmla="*/ 553893 w 4154011"/>
                            <a:gd name="connsiteY41" fmla="*/ 641647 h 1437777"/>
                            <a:gd name="connsiteX42" fmla="*/ 574288 w 4154011"/>
                            <a:gd name="connsiteY42" fmla="*/ 641647 h 1437777"/>
                            <a:gd name="connsiteX43" fmla="*/ 581087 w 4154011"/>
                            <a:gd name="connsiteY43" fmla="*/ 662061 h 1437777"/>
                            <a:gd name="connsiteX44" fmla="*/ 600123 w 4154011"/>
                            <a:gd name="connsiteY44" fmla="*/ 667504 h 1437777"/>
                            <a:gd name="connsiteX45" fmla="*/ 638194 w 4154011"/>
                            <a:gd name="connsiteY45" fmla="*/ 667504 h 1437777"/>
                            <a:gd name="connsiteX46" fmla="*/ 646353 w 4154011"/>
                            <a:gd name="connsiteY46" fmla="*/ 681113 h 1437777"/>
                            <a:gd name="connsiteX47" fmla="*/ 664853 w 4154011"/>
                            <a:gd name="connsiteY47" fmla="*/ 690640 h 1437777"/>
                            <a:gd name="connsiteX48" fmla="*/ 673505 w 4154011"/>
                            <a:gd name="connsiteY48" fmla="*/ 699300 h 1437777"/>
                            <a:gd name="connsiteX49" fmla="*/ 688627 w 4154011"/>
                            <a:gd name="connsiteY49" fmla="*/ 711053 h 1437777"/>
                            <a:gd name="connsiteX50" fmla="*/ 704820 w 4154011"/>
                            <a:gd name="connsiteY50" fmla="*/ 731467 h 1437777"/>
                            <a:gd name="connsiteX51" fmla="*/ 714338 w 4154011"/>
                            <a:gd name="connsiteY51" fmla="*/ 747798 h 1437777"/>
                            <a:gd name="connsiteX52" fmla="*/ 714338 w 4154011"/>
                            <a:gd name="connsiteY52" fmla="*/ 761407 h 1437777"/>
                            <a:gd name="connsiteX53" fmla="*/ 727935 w 4154011"/>
                            <a:gd name="connsiteY53" fmla="*/ 775016 h 1437777"/>
                            <a:gd name="connsiteX54" fmla="*/ 738812 w 4154011"/>
                            <a:gd name="connsiteY54" fmla="*/ 788625 h 1437777"/>
                            <a:gd name="connsiteX55" fmla="*/ 749031 w 4154011"/>
                            <a:gd name="connsiteY55" fmla="*/ 800873 h 1437777"/>
                            <a:gd name="connsiteX56" fmla="*/ 760897 w 4154011"/>
                            <a:gd name="connsiteY56" fmla="*/ 806317 h 1437777"/>
                            <a:gd name="connsiteX57" fmla="*/ 760897 w 4154011"/>
                            <a:gd name="connsiteY57" fmla="*/ 824008 h 1437777"/>
                            <a:gd name="connsiteX58" fmla="*/ 828553 w 4154011"/>
                            <a:gd name="connsiteY58" fmla="*/ 824008 h 1437777"/>
                            <a:gd name="connsiteX59" fmla="*/ 854387 w 4154011"/>
                            <a:gd name="connsiteY59" fmla="*/ 834896 h 1437777"/>
                            <a:gd name="connsiteX60" fmla="*/ 867984 w 4154011"/>
                            <a:gd name="connsiteY60" fmla="*/ 851227 h 1437777"/>
                            <a:gd name="connsiteX61" fmla="*/ 919653 w 4154011"/>
                            <a:gd name="connsiteY61" fmla="*/ 851227 h 1437777"/>
                            <a:gd name="connsiteX62" fmla="*/ 933250 w 4154011"/>
                            <a:gd name="connsiteY62" fmla="*/ 860753 h 1437777"/>
                            <a:gd name="connsiteX63" fmla="*/ 940048 w 4154011"/>
                            <a:gd name="connsiteY63" fmla="*/ 877084 h 1437777"/>
                            <a:gd name="connsiteX64" fmla="*/ 952285 w 4154011"/>
                            <a:gd name="connsiteY64" fmla="*/ 885249 h 1437777"/>
                            <a:gd name="connsiteX65" fmla="*/ 990357 w 4154011"/>
                            <a:gd name="connsiteY65" fmla="*/ 885249 h 1437777"/>
                            <a:gd name="connsiteX66" fmla="*/ 990357 w 4154011"/>
                            <a:gd name="connsiteY66" fmla="*/ 898858 h 1437777"/>
                            <a:gd name="connsiteX67" fmla="*/ 1014832 w 4154011"/>
                            <a:gd name="connsiteY67" fmla="*/ 898858 h 1437777"/>
                            <a:gd name="connsiteX68" fmla="*/ 1031148 w 4154011"/>
                            <a:gd name="connsiteY68" fmla="*/ 905663 h 1437777"/>
                            <a:gd name="connsiteX69" fmla="*/ 1056982 w 4154011"/>
                            <a:gd name="connsiteY69" fmla="*/ 905663 h 1437777"/>
                            <a:gd name="connsiteX70" fmla="*/ 1076389 w 4154011"/>
                            <a:gd name="connsiteY70" fmla="*/ 915189 h 1437777"/>
                            <a:gd name="connsiteX71" fmla="*/ 1088256 w 4154011"/>
                            <a:gd name="connsiteY71" fmla="*/ 920633 h 1437777"/>
                            <a:gd name="connsiteX72" fmla="*/ 1100163 w 4154011"/>
                            <a:gd name="connsiteY72" fmla="*/ 920633 h 1437777"/>
                            <a:gd name="connsiteX73" fmla="*/ 1107291 w 4154011"/>
                            <a:gd name="connsiteY73" fmla="*/ 940263 h 1437777"/>
                            <a:gd name="connsiteX74" fmla="*/ 1130406 w 4154011"/>
                            <a:gd name="connsiteY74" fmla="*/ 956016 h 1437777"/>
                            <a:gd name="connsiteX75" fmla="*/ 1150802 w 4154011"/>
                            <a:gd name="connsiteY75" fmla="*/ 977791 h 1437777"/>
                            <a:gd name="connsiteX76" fmla="*/ 1168478 w 4154011"/>
                            <a:gd name="connsiteY76" fmla="*/ 985956 h 1437777"/>
                            <a:gd name="connsiteX77" fmla="*/ 1184795 w 4154011"/>
                            <a:gd name="connsiteY77" fmla="*/ 994122 h 1437777"/>
                            <a:gd name="connsiteX78" fmla="*/ 1231024 w 4154011"/>
                            <a:gd name="connsiteY78" fmla="*/ 994122 h 1437777"/>
                            <a:gd name="connsiteX79" fmla="*/ 1271815 w 4154011"/>
                            <a:gd name="connsiteY79" fmla="*/ 1007731 h 1437777"/>
                            <a:gd name="connsiteX80" fmla="*/ 1284877 w 4154011"/>
                            <a:gd name="connsiteY80" fmla="*/ 1017257 h 1437777"/>
                            <a:gd name="connsiteX81" fmla="*/ 1308651 w 4154011"/>
                            <a:gd name="connsiteY81" fmla="*/ 1024062 h 1437777"/>
                            <a:gd name="connsiteX82" fmla="*/ 1320765 w 4154011"/>
                            <a:gd name="connsiteY82" fmla="*/ 1032103 h 1437777"/>
                            <a:gd name="connsiteX83" fmla="*/ 1341160 w 4154011"/>
                            <a:gd name="connsiteY83" fmla="*/ 1044022 h 1437777"/>
                            <a:gd name="connsiteX84" fmla="*/ 1403706 w 4154011"/>
                            <a:gd name="connsiteY84" fmla="*/ 1044022 h 1437777"/>
                            <a:gd name="connsiteX85" fmla="*/ 1418663 w 4154011"/>
                            <a:gd name="connsiteY85" fmla="*/ 1055940 h 1437777"/>
                            <a:gd name="connsiteX86" fmla="*/ 1445857 w 4154011"/>
                            <a:gd name="connsiteY86" fmla="*/ 1055940 h 1437777"/>
                            <a:gd name="connsiteX87" fmla="*/ 1464893 w 4154011"/>
                            <a:gd name="connsiteY87" fmla="*/ 1063528 h 1437777"/>
                            <a:gd name="connsiteX88" fmla="*/ 1492087 w 4154011"/>
                            <a:gd name="connsiteY88" fmla="*/ 1063528 h 1437777"/>
                            <a:gd name="connsiteX89" fmla="*/ 1492087 w 4154011"/>
                            <a:gd name="connsiteY89" fmla="*/ 1075776 h 1437777"/>
                            <a:gd name="connsiteX90" fmla="*/ 1592705 w 4154011"/>
                            <a:gd name="connsiteY90" fmla="*/ 1075776 h 1437777"/>
                            <a:gd name="connsiteX91" fmla="*/ 1592705 w 4154011"/>
                            <a:gd name="connsiteY91" fmla="*/ 1088024 h 1437777"/>
                            <a:gd name="connsiteX92" fmla="*/ 1629417 w 4154011"/>
                            <a:gd name="connsiteY92" fmla="*/ 1088024 h 1437777"/>
                            <a:gd name="connsiteX93" fmla="*/ 1641325 w 4154011"/>
                            <a:gd name="connsiteY93" fmla="*/ 1097551 h 1437777"/>
                            <a:gd name="connsiteX94" fmla="*/ 1665099 w 4154011"/>
                            <a:gd name="connsiteY94" fmla="*/ 1102994 h 1437777"/>
                            <a:gd name="connsiteX95" fmla="*/ 1682445 w 4154011"/>
                            <a:gd name="connsiteY95" fmla="*/ 1102994 h 1437777"/>
                            <a:gd name="connsiteX96" fmla="*/ 1704200 w 4154011"/>
                            <a:gd name="connsiteY96" fmla="*/ 1111160 h 1437777"/>
                            <a:gd name="connsiteX97" fmla="*/ 1720517 w 4154011"/>
                            <a:gd name="connsiteY97" fmla="*/ 1111160 h 1437777"/>
                            <a:gd name="connsiteX98" fmla="*/ 1732754 w 4154011"/>
                            <a:gd name="connsiteY98" fmla="*/ 1122047 h 1437777"/>
                            <a:gd name="connsiteX99" fmla="*/ 1870084 w 4154011"/>
                            <a:gd name="connsiteY99" fmla="*/ 1122047 h 1437777"/>
                            <a:gd name="connsiteX100" fmla="*/ 1901357 w 4154011"/>
                            <a:gd name="connsiteY100" fmla="*/ 1134295 h 1437777"/>
                            <a:gd name="connsiteX101" fmla="*/ 1916396 w 4154011"/>
                            <a:gd name="connsiteY101" fmla="*/ 1143821 h 1437777"/>
                            <a:gd name="connsiteX102" fmla="*/ 1932630 w 4154011"/>
                            <a:gd name="connsiteY102" fmla="*/ 1152771 h 1437777"/>
                            <a:gd name="connsiteX103" fmla="*/ 1985988 w 4154011"/>
                            <a:gd name="connsiteY103" fmla="*/ 1152771 h 1437777"/>
                            <a:gd name="connsiteX104" fmla="*/ 1985988 w 4154011"/>
                            <a:gd name="connsiteY104" fmla="*/ 1164689 h 1437777"/>
                            <a:gd name="connsiteX105" fmla="*/ 2032918 w 4154011"/>
                            <a:gd name="connsiteY105" fmla="*/ 1164689 h 1437777"/>
                            <a:gd name="connsiteX106" fmla="*/ 2032918 w 4154011"/>
                            <a:gd name="connsiteY106" fmla="*/ 1176607 h 1437777"/>
                            <a:gd name="connsiteX107" fmla="*/ 2312646 w 4154011"/>
                            <a:gd name="connsiteY107" fmla="*/ 1176607 h 1437777"/>
                            <a:gd name="connsiteX108" fmla="*/ 2312646 w 4154011"/>
                            <a:gd name="connsiteY108" fmla="*/ 1196567 h 1437777"/>
                            <a:gd name="connsiteX109" fmla="*/ 2336420 w 4154011"/>
                            <a:gd name="connsiteY109" fmla="*/ 1196567 h 1437777"/>
                            <a:gd name="connsiteX110" fmla="*/ 2336420 w 4154011"/>
                            <a:gd name="connsiteY110" fmla="*/ 1214589 h 1437777"/>
                            <a:gd name="connsiteX111" fmla="*/ 2409927 w 4154011"/>
                            <a:gd name="connsiteY111" fmla="*/ 1214589 h 1437777"/>
                            <a:gd name="connsiteX112" fmla="*/ 2409927 w 4154011"/>
                            <a:gd name="connsiteY112" fmla="*/ 1228198 h 1437777"/>
                            <a:gd name="connsiteX113" fmla="*/ 2460236 w 4154011"/>
                            <a:gd name="connsiteY113" fmla="*/ 1228198 h 1437777"/>
                            <a:gd name="connsiteX114" fmla="*/ 2460236 w 4154011"/>
                            <a:gd name="connsiteY114" fmla="*/ 1240446 h 1437777"/>
                            <a:gd name="connsiteX115" fmla="*/ 2564933 w 4154011"/>
                            <a:gd name="connsiteY115" fmla="*/ 1240446 h 1437777"/>
                            <a:gd name="connsiteX116" fmla="*/ 2564933 w 4154011"/>
                            <a:gd name="connsiteY116" fmla="*/ 1252694 h 1437777"/>
                            <a:gd name="connsiteX117" fmla="*/ 2664191 w 4154011"/>
                            <a:gd name="connsiteY117" fmla="*/ 1252694 h 1437777"/>
                            <a:gd name="connsiteX118" fmla="*/ 2664191 w 4154011"/>
                            <a:gd name="connsiteY118" fmla="*/ 1271747 h 1437777"/>
                            <a:gd name="connsiteX119" fmla="*/ 2903498 w 4154011"/>
                            <a:gd name="connsiteY119" fmla="*/ 1271747 h 1437777"/>
                            <a:gd name="connsiteX120" fmla="*/ 2903498 w 4154011"/>
                            <a:gd name="connsiteY120" fmla="*/ 1286717 h 1437777"/>
                            <a:gd name="connsiteX121" fmla="*/ 3235265 w 4154011"/>
                            <a:gd name="connsiteY121" fmla="*/ 1286717 h 1437777"/>
                            <a:gd name="connsiteX122" fmla="*/ 3235265 w 4154011"/>
                            <a:gd name="connsiteY122" fmla="*/ 1300326 h 1437777"/>
                            <a:gd name="connsiteX123" fmla="*/ 3480012 w 4154011"/>
                            <a:gd name="connsiteY123" fmla="*/ 1300326 h 1437777"/>
                            <a:gd name="connsiteX124" fmla="*/ 3480012 w 4154011"/>
                            <a:gd name="connsiteY124" fmla="*/ 1316657 h 1437777"/>
                            <a:gd name="connsiteX125" fmla="*/ 3503127 w 4154011"/>
                            <a:gd name="connsiteY125" fmla="*/ 1316657 h 1437777"/>
                            <a:gd name="connsiteX126" fmla="*/ 3503127 w 4154011"/>
                            <a:gd name="connsiteY126" fmla="*/ 1350679 h 1437777"/>
                            <a:gd name="connsiteX127" fmla="*/ 3523069 w 4154011"/>
                            <a:gd name="connsiteY127" fmla="*/ 1350679 h 1437777"/>
                            <a:gd name="connsiteX128" fmla="*/ 3523069 w 4154011"/>
                            <a:gd name="connsiteY128" fmla="*/ 1406476 h 1437777"/>
                            <a:gd name="connsiteX129" fmla="*/ 3534977 w 4154011"/>
                            <a:gd name="connsiteY129" fmla="*/ 1406476 h 1437777"/>
                            <a:gd name="connsiteX130" fmla="*/ 3534977 w 4154011"/>
                            <a:gd name="connsiteY130" fmla="*/ 1437777 h 1437777"/>
                            <a:gd name="connsiteX131" fmla="*/ 4154012 w 4154011"/>
                            <a:gd name="connsiteY131" fmla="*/ 1437777 h 1437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Lst>
                          <a:rect l="l" t="t" r="r" b="b"/>
                          <a:pathLst>
                            <a:path w="4154011" h="1437777">
                              <a:moveTo>
                                <a:pt x="0" y="0"/>
                              </a:moveTo>
                              <a:lnTo>
                                <a:pt x="28554" y="0"/>
                              </a:lnTo>
                              <a:lnTo>
                                <a:pt x="28554" y="21527"/>
                              </a:lnTo>
                              <a:lnTo>
                                <a:pt x="43057" y="21527"/>
                              </a:lnTo>
                              <a:lnTo>
                                <a:pt x="43057" y="31507"/>
                              </a:lnTo>
                              <a:lnTo>
                                <a:pt x="69345" y="31507"/>
                              </a:lnTo>
                              <a:lnTo>
                                <a:pt x="69345" y="83222"/>
                              </a:lnTo>
                              <a:lnTo>
                                <a:pt x="101978" y="83222"/>
                              </a:lnTo>
                              <a:lnTo>
                                <a:pt x="101978" y="96831"/>
                              </a:lnTo>
                              <a:lnTo>
                                <a:pt x="116481" y="96831"/>
                              </a:lnTo>
                              <a:lnTo>
                                <a:pt x="116481" y="117698"/>
                              </a:lnTo>
                              <a:lnTo>
                                <a:pt x="133704" y="117698"/>
                              </a:lnTo>
                              <a:lnTo>
                                <a:pt x="133704" y="130400"/>
                              </a:lnTo>
                              <a:lnTo>
                                <a:pt x="148207" y="130400"/>
                              </a:lnTo>
                              <a:lnTo>
                                <a:pt x="148207" y="159432"/>
                              </a:lnTo>
                              <a:lnTo>
                                <a:pt x="169963" y="159432"/>
                              </a:lnTo>
                              <a:lnTo>
                                <a:pt x="169963" y="193909"/>
                              </a:lnTo>
                              <a:lnTo>
                                <a:pt x="191718" y="228385"/>
                              </a:lnTo>
                              <a:lnTo>
                                <a:pt x="215286" y="239272"/>
                              </a:lnTo>
                              <a:lnTo>
                                <a:pt x="227153" y="255603"/>
                              </a:lnTo>
                              <a:lnTo>
                                <a:pt x="227153" y="285419"/>
                              </a:lnTo>
                              <a:lnTo>
                                <a:pt x="250927" y="297338"/>
                              </a:lnTo>
                              <a:lnTo>
                                <a:pt x="282282" y="309256"/>
                              </a:lnTo>
                              <a:lnTo>
                                <a:pt x="294190" y="326370"/>
                              </a:lnTo>
                              <a:lnTo>
                                <a:pt x="315039" y="340887"/>
                              </a:lnTo>
                              <a:lnTo>
                                <a:pt x="331355" y="362661"/>
                              </a:lnTo>
                              <a:lnTo>
                                <a:pt x="342233" y="380806"/>
                              </a:lnTo>
                              <a:lnTo>
                                <a:pt x="360362" y="402828"/>
                              </a:lnTo>
                              <a:lnTo>
                                <a:pt x="360362" y="450543"/>
                              </a:lnTo>
                              <a:lnTo>
                                <a:pt x="381211" y="474379"/>
                              </a:lnTo>
                              <a:lnTo>
                                <a:pt x="389369" y="490586"/>
                              </a:lnTo>
                              <a:lnTo>
                                <a:pt x="407045" y="515206"/>
                              </a:lnTo>
                              <a:cubicBezTo>
                                <a:pt x="407045" y="515206"/>
                                <a:pt x="415203" y="525557"/>
                                <a:pt x="417923" y="527125"/>
                              </a:cubicBezTo>
                              <a:cubicBezTo>
                                <a:pt x="420642" y="528692"/>
                                <a:pt x="427441" y="539579"/>
                                <a:pt x="427441" y="539579"/>
                              </a:cubicBezTo>
                              <a:lnTo>
                                <a:pt x="427441" y="559993"/>
                              </a:lnTo>
                              <a:cubicBezTo>
                                <a:pt x="427441" y="559993"/>
                                <a:pt x="468232" y="554549"/>
                                <a:pt x="468232" y="559993"/>
                              </a:cubicBezTo>
                              <a:lnTo>
                                <a:pt x="468232" y="579045"/>
                              </a:lnTo>
                              <a:lnTo>
                                <a:pt x="489987" y="585850"/>
                              </a:lnTo>
                              <a:lnTo>
                                <a:pt x="502224" y="595376"/>
                              </a:lnTo>
                              <a:cubicBezTo>
                                <a:pt x="517181" y="606263"/>
                                <a:pt x="533497" y="608985"/>
                                <a:pt x="533497" y="608985"/>
                              </a:cubicBezTo>
                              <a:lnTo>
                                <a:pt x="548454" y="626677"/>
                              </a:lnTo>
                              <a:lnTo>
                                <a:pt x="553893" y="641647"/>
                              </a:lnTo>
                              <a:lnTo>
                                <a:pt x="574288" y="641647"/>
                              </a:lnTo>
                              <a:lnTo>
                                <a:pt x="581087" y="662061"/>
                              </a:lnTo>
                              <a:lnTo>
                                <a:pt x="600123" y="667504"/>
                              </a:lnTo>
                              <a:lnTo>
                                <a:pt x="638194" y="667504"/>
                              </a:lnTo>
                              <a:lnTo>
                                <a:pt x="646353" y="681113"/>
                              </a:lnTo>
                              <a:lnTo>
                                <a:pt x="664853" y="690640"/>
                              </a:lnTo>
                              <a:lnTo>
                                <a:pt x="673505" y="699300"/>
                              </a:lnTo>
                              <a:cubicBezTo>
                                <a:pt x="673505" y="699300"/>
                                <a:pt x="679233" y="701527"/>
                                <a:pt x="688627" y="711053"/>
                              </a:cubicBezTo>
                              <a:cubicBezTo>
                                <a:pt x="698021" y="720580"/>
                                <a:pt x="704820" y="731467"/>
                                <a:pt x="704820" y="731467"/>
                              </a:cubicBezTo>
                              <a:lnTo>
                                <a:pt x="714338" y="747798"/>
                              </a:lnTo>
                              <a:lnTo>
                                <a:pt x="714338" y="761407"/>
                              </a:lnTo>
                              <a:lnTo>
                                <a:pt x="727935" y="775016"/>
                              </a:lnTo>
                              <a:lnTo>
                                <a:pt x="738812" y="788625"/>
                              </a:lnTo>
                              <a:lnTo>
                                <a:pt x="749031" y="800873"/>
                              </a:lnTo>
                              <a:lnTo>
                                <a:pt x="760897" y="806317"/>
                              </a:lnTo>
                              <a:lnTo>
                                <a:pt x="760897" y="824008"/>
                              </a:lnTo>
                              <a:lnTo>
                                <a:pt x="828553" y="824008"/>
                              </a:lnTo>
                              <a:lnTo>
                                <a:pt x="854387" y="834896"/>
                              </a:lnTo>
                              <a:lnTo>
                                <a:pt x="867984" y="851227"/>
                              </a:lnTo>
                              <a:lnTo>
                                <a:pt x="919653" y="851227"/>
                              </a:lnTo>
                              <a:lnTo>
                                <a:pt x="933250" y="860753"/>
                              </a:lnTo>
                              <a:lnTo>
                                <a:pt x="940048" y="877084"/>
                              </a:lnTo>
                              <a:lnTo>
                                <a:pt x="952285" y="885249"/>
                              </a:lnTo>
                              <a:cubicBezTo>
                                <a:pt x="952285" y="885249"/>
                                <a:pt x="986278" y="881167"/>
                                <a:pt x="990357" y="885249"/>
                              </a:cubicBezTo>
                              <a:cubicBezTo>
                                <a:pt x="994436" y="889332"/>
                                <a:pt x="990357" y="898858"/>
                                <a:pt x="990357" y="898858"/>
                              </a:cubicBezTo>
                              <a:lnTo>
                                <a:pt x="1014832" y="898858"/>
                              </a:lnTo>
                              <a:lnTo>
                                <a:pt x="1031148" y="905663"/>
                              </a:lnTo>
                              <a:lnTo>
                                <a:pt x="1056982" y="905663"/>
                              </a:lnTo>
                              <a:lnTo>
                                <a:pt x="1076389" y="915189"/>
                              </a:lnTo>
                              <a:lnTo>
                                <a:pt x="1088256" y="920633"/>
                              </a:lnTo>
                              <a:lnTo>
                                <a:pt x="1100163" y="920633"/>
                              </a:lnTo>
                              <a:lnTo>
                                <a:pt x="1107291" y="940263"/>
                              </a:lnTo>
                              <a:cubicBezTo>
                                <a:pt x="1119529" y="949212"/>
                                <a:pt x="1130406" y="956016"/>
                                <a:pt x="1130406" y="956016"/>
                              </a:cubicBezTo>
                              <a:lnTo>
                                <a:pt x="1150802" y="977791"/>
                              </a:lnTo>
                              <a:lnTo>
                                <a:pt x="1168478" y="985956"/>
                              </a:lnTo>
                              <a:lnTo>
                                <a:pt x="1184795" y="994122"/>
                              </a:lnTo>
                              <a:lnTo>
                                <a:pt x="1231024" y="994122"/>
                              </a:lnTo>
                              <a:lnTo>
                                <a:pt x="1271815" y="1007731"/>
                              </a:lnTo>
                              <a:lnTo>
                                <a:pt x="1284877" y="1017257"/>
                              </a:lnTo>
                              <a:lnTo>
                                <a:pt x="1308651" y="1024062"/>
                              </a:lnTo>
                              <a:lnTo>
                                <a:pt x="1320765" y="1032103"/>
                              </a:lnTo>
                              <a:lnTo>
                                <a:pt x="1341160" y="1044022"/>
                              </a:lnTo>
                              <a:lnTo>
                                <a:pt x="1403706" y="1044022"/>
                              </a:lnTo>
                              <a:lnTo>
                                <a:pt x="1418663" y="1055940"/>
                              </a:lnTo>
                              <a:lnTo>
                                <a:pt x="1445857" y="1055940"/>
                              </a:lnTo>
                              <a:lnTo>
                                <a:pt x="1464893" y="1063528"/>
                              </a:lnTo>
                              <a:lnTo>
                                <a:pt x="1492087" y="1063528"/>
                              </a:lnTo>
                              <a:lnTo>
                                <a:pt x="1492087" y="1075776"/>
                              </a:lnTo>
                              <a:lnTo>
                                <a:pt x="1592705" y="1075776"/>
                              </a:lnTo>
                              <a:lnTo>
                                <a:pt x="1592705" y="1088024"/>
                              </a:lnTo>
                              <a:lnTo>
                                <a:pt x="1629417" y="1088024"/>
                              </a:lnTo>
                              <a:lnTo>
                                <a:pt x="1641325" y="1097551"/>
                              </a:lnTo>
                              <a:lnTo>
                                <a:pt x="1665099" y="1102994"/>
                              </a:lnTo>
                              <a:lnTo>
                                <a:pt x="1682445" y="1102994"/>
                              </a:lnTo>
                              <a:lnTo>
                                <a:pt x="1704200" y="1111160"/>
                              </a:lnTo>
                              <a:lnTo>
                                <a:pt x="1720517" y="1111160"/>
                              </a:lnTo>
                              <a:lnTo>
                                <a:pt x="1732754" y="1122047"/>
                              </a:lnTo>
                              <a:lnTo>
                                <a:pt x="1870084" y="1122047"/>
                              </a:lnTo>
                              <a:lnTo>
                                <a:pt x="1901357" y="1134295"/>
                              </a:lnTo>
                              <a:lnTo>
                                <a:pt x="1916396" y="1143821"/>
                              </a:lnTo>
                              <a:lnTo>
                                <a:pt x="1932630" y="1152771"/>
                              </a:lnTo>
                              <a:lnTo>
                                <a:pt x="1985988" y="1152771"/>
                              </a:lnTo>
                              <a:lnTo>
                                <a:pt x="1985988" y="1164689"/>
                              </a:lnTo>
                              <a:lnTo>
                                <a:pt x="2032918" y="1164689"/>
                              </a:lnTo>
                              <a:lnTo>
                                <a:pt x="2032918" y="1176607"/>
                              </a:lnTo>
                              <a:lnTo>
                                <a:pt x="2312646" y="1176607"/>
                              </a:lnTo>
                              <a:lnTo>
                                <a:pt x="2312646" y="1196567"/>
                              </a:lnTo>
                              <a:lnTo>
                                <a:pt x="2336420" y="1196567"/>
                              </a:lnTo>
                              <a:lnTo>
                                <a:pt x="2336420" y="1214589"/>
                              </a:lnTo>
                              <a:lnTo>
                                <a:pt x="2409927" y="1214589"/>
                              </a:lnTo>
                              <a:lnTo>
                                <a:pt x="2409927" y="1228198"/>
                              </a:lnTo>
                              <a:lnTo>
                                <a:pt x="2460236" y="1228198"/>
                              </a:lnTo>
                              <a:lnTo>
                                <a:pt x="2460236" y="1240446"/>
                              </a:lnTo>
                              <a:lnTo>
                                <a:pt x="2564933" y="1240446"/>
                              </a:lnTo>
                              <a:lnTo>
                                <a:pt x="2564933" y="1252694"/>
                              </a:lnTo>
                              <a:lnTo>
                                <a:pt x="2664191" y="1252694"/>
                              </a:lnTo>
                              <a:lnTo>
                                <a:pt x="2664191" y="1271747"/>
                              </a:lnTo>
                              <a:lnTo>
                                <a:pt x="2903498" y="1271747"/>
                              </a:lnTo>
                              <a:lnTo>
                                <a:pt x="2903498" y="1286717"/>
                              </a:lnTo>
                              <a:lnTo>
                                <a:pt x="3235265" y="1286717"/>
                              </a:lnTo>
                              <a:cubicBezTo>
                                <a:pt x="3235265" y="1286717"/>
                                <a:pt x="3231186" y="1300326"/>
                                <a:pt x="3235265" y="1300326"/>
                              </a:cubicBezTo>
                              <a:lnTo>
                                <a:pt x="3480012" y="1300326"/>
                              </a:lnTo>
                              <a:lnTo>
                                <a:pt x="3480012" y="1316657"/>
                              </a:lnTo>
                              <a:lnTo>
                                <a:pt x="3503127" y="1316657"/>
                              </a:lnTo>
                              <a:lnTo>
                                <a:pt x="3503127" y="1350679"/>
                              </a:lnTo>
                              <a:lnTo>
                                <a:pt x="3523069" y="1350679"/>
                              </a:lnTo>
                              <a:lnTo>
                                <a:pt x="3523069" y="1406476"/>
                              </a:lnTo>
                              <a:lnTo>
                                <a:pt x="3534977" y="1406476"/>
                              </a:lnTo>
                              <a:cubicBezTo>
                                <a:pt x="3534977" y="1406476"/>
                                <a:pt x="3526035" y="1437777"/>
                                <a:pt x="3534977" y="1437777"/>
                              </a:cubicBezTo>
                              <a:lnTo>
                                <a:pt x="4154012" y="1437777"/>
                              </a:lnTo>
                            </a:path>
                          </a:pathLst>
                        </a:custGeom>
                        <a:noFill/>
                        <a:ln w="19050" cap="sq">
                          <a:solidFill>
                            <a:srgbClr val="00A2E1"/>
                          </a:solidFill>
                          <a:prstDash val="solid"/>
                          <a:miter/>
                        </a:ln>
                      </p:spPr>
                      <p:txBody>
                        <a:bodyPr rtlCol="0" anchor="ctr"/>
                        <a:lstStyle/>
                        <a:p>
                          <a:pPr rtl="0"/>
                          <a:endParaRPr lang="en-ES"/>
                        </a:p>
                      </p:txBody>
                    </p:sp>
                    <p:grpSp>
                      <p:nvGrpSpPr>
                        <p:cNvPr id="2165" name="Graphic 1957">
                          <a:extLst>
                            <a:ext uri="{FF2B5EF4-FFF2-40B4-BE49-F238E27FC236}">
                              <a16:creationId xmlns:a16="http://schemas.microsoft.com/office/drawing/2014/main" id="{B235267C-1D79-0AA9-AE5B-F2192C983530}"/>
                            </a:ext>
                          </a:extLst>
                        </p:cNvPr>
                        <p:cNvGrpSpPr/>
                        <p:nvPr/>
                      </p:nvGrpSpPr>
                      <p:grpSpPr>
                        <a:xfrm>
                          <a:off x="7351266" y="2538883"/>
                          <a:ext cx="23774" cy="23836"/>
                          <a:chOff x="7351266" y="2538883"/>
                          <a:chExt cx="23774" cy="23836"/>
                        </a:xfrm>
                      </p:grpSpPr>
                      <p:sp>
                        <p:nvSpPr>
                          <p:cNvPr id="2166" name="Freeform 2165">
                            <a:extLst>
                              <a:ext uri="{FF2B5EF4-FFF2-40B4-BE49-F238E27FC236}">
                                <a16:creationId xmlns:a16="http://schemas.microsoft.com/office/drawing/2014/main" id="{36071B59-EB48-7D38-75D6-5D32C8DA3AFA}"/>
                              </a:ext>
                            </a:extLst>
                          </p:cNvPr>
                          <p:cNvSpPr/>
                          <p:nvPr/>
                        </p:nvSpPr>
                        <p:spPr>
                          <a:xfrm>
                            <a:off x="7363133" y="2538883"/>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167" name="Freeform 2166">
                            <a:extLst>
                              <a:ext uri="{FF2B5EF4-FFF2-40B4-BE49-F238E27FC236}">
                                <a16:creationId xmlns:a16="http://schemas.microsoft.com/office/drawing/2014/main" id="{64FA5DBF-3CD0-A8FB-21D5-99B7DE77DEA2}"/>
                              </a:ext>
                            </a:extLst>
                          </p:cNvPr>
                          <p:cNvSpPr/>
                          <p:nvPr/>
                        </p:nvSpPr>
                        <p:spPr>
                          <a:xfrm>
                            <a:off x="7351266" y="2550801"/>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168" name="Graphic 1957">
                          <a:extLst>
                            <a:ext uri="{FF2B5EF4-FFF2-40B4-BE49-F238E27FC236}">
                              <a16:creationId xmlns:a16="http://schemas.microsoft.com/office/drawing/2014/main" id="{26E9FC33-9CAA-6A89-5E42-CADD9AA6978E}"/>
                            </a:ext>
                          </a:extLst>
                        </p:cNvPr>
                        <p:cNvGrpSpPr/>
                        <p:nvPr/>
                      </p:nvGrpSpPr>
                      <p:grpSpPr>
                        <a:xfrm>
                          <a:off x="7403141" y="2621445"/>
                          <a:ext cx="23774" cy="23836"/>
                          <a:chOff x="7403141" y="2621445"/>
                          <a:chExt cx="23774" cy="23836"/>
                        </a:xfrm>
                      </p:grpSpPr>
                      <p:sp>
                        <p:nvSpPr>
                          <p:cNvPr id="2169" name="Freeform 2168">
                            <a:extLst>
                              <a:ext uri="{FF2B5EF4-FFF2-40B4-BE49-F238E27FC236}">
                                <a16:creationId xmlns:a16="http://schemas.microsoft.com/office/drawing/2014/main" id="{8EDD3425-5415-EE0E-1696-95F5B8A7D5F7}"/>
                              </a:ext>
                            </a:extLst>
                          </p:cNvPr>
                          <p:cNvSpPr/>
                          <p:nvPr/>
                        </p:nvSpPr>
                        <p:spPr>
                          <a:xfrm>
                            <a:off x="7415007" y="2621445"/>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170" name="Freeform 2169">
                            <a:extLst>
                              <a:ext uri="{FF2B5EF4-FFF2-40B4-BE49-F238E27FC236}">
                                <a16:creationId xmlns:a16="http://schemas.microsoft.com/office/drawing/2014/main" id="{3090A3D1-0F57-9356-792C-E0994B5E2BC7}"/>
                              </a:ext>
                            </a:extLst>
                          </p:cNvPr>
                          <p:cNvSpPr/>
                          <p:nvPr/>
                        </p:nvSpPr>
                        <p:spPr>
                          <a:xfrm>
                            <a:off x="7403141" y="263336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171" name="Graphic 1957">
                          <a:extLst>
                            <a:ext uri="{FF2B5EF4-FFF2-40B4-BE49-F238E27FC236}">
                              <a16:creationId xmlns:a16="http://schemas.microsoft.com/office/drawing/2014/main" id="{2572A641-E655-29DC-3B31-35BD15055FEE}"/>
                            </a:ext>
                          </a:extLst>
                        </p:cNvPr>
                        <p:cNvGrpSpPr/>
                        <p:nvPr/>
                      </p:nvGrpSpPr>
                      <p:grpSpPr>
                        <a:xfrm>
                          <a:off x="7495601" y="2720379"/>
                          <a:ext cx="23774" cy="23836"/>
                          <a:chOff x="7495601" y="2720379"/>
                          <a:chExt cx="23774" cy="23836"/>
                        </a:xfrm>
                      </p:grpSpPr>
                      <p:sp>
                        <p:nvSpPr>
                          <p:cNvPr id="2172" name="Freeform 2171">
                            <a:extLst>
                              <a:ext uri="{FF2B5EF4-FFF2-40B4-BE49-F238E27FC236}">
                                <a16:creationId xmlns:a16="http://schemas.microsoft.com/office/drawing/2014/main" id="{F04042CE-9DBB-DD3C-FCB2-A2523D63AF66}"/>
                              </a:ext>
                            </a:extLst>
                          </p:cNvPr>
                          <p:cNvSpPr/>
                          <p:nvPr/>
                        </p:nvSpPr>
                        <p:spPr>
                          <a:xfrm>
                            <a:off x="7507467" y="2720379"/>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173" name="Freeform 2172">
                            <a:extLst>
                              <a:ext uri="{FF2B5EF4-FFF2-40B4-BE49-F238E27FC236}">
                                <a16:creationId xmlns:a16="http://schemas.microsoft.com/office/drawing/2014/main" id="{0C9BDFF0-BB34-23D5-35CC-E6EC236E8656}"/>
                              </a:ext>
                            </a:extLst>
                          </p:cNvPr>
                          <p:cNvSpPr/>
                          <p:nvPr/>
                        </p:nvSpPr>
                        <p:spPr>
                          <a:xfrm>
                            <a:off x="7495601" y="2732297"/>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174" name="Graphic 1957">
                          <a:extLst>
                            <a:ext uri="{FF2B5EF4-FFF2-40B4-BE49-F238E27FC236}">
                              <a16:creationId xmlns:a16="http://schemas.microsoft.com/office/drawing/2014/main" id="{FDC72917-C7E0-E2FE-F717-518C8DCFAC31}"/>
                            </a:ext>
                          </a:extLst>
                        </p:cNvPr>
                        <p:cNvGrpSpPr/>
                        <p:nvPr/>
                      </p:nvGrpSpPr>
                      <p:grpSpPr>
                        <a:xfrm>
                          <a:off x="7512824" y="2744215"/>
                          <a:ext cx="23774" cy="23836"/>
                          <a:chOff x="7512824" y="2744215"/>
                          <a:chExt cx="23774" cy="23836"/>
                        </a:xfrm>
                      </p:grpSpPr>
                      <p:sp>
                        <p:nvSpPr>
                          <p:cNvPr id="2175" name="Freeform 2174">
                            <a:extLst>
                              <a:ext uri="{FF2B5EF4-FFF2-40B4-BE49-F238E27FC236}">
                                <a16:creationId xmlns:a16="http://schemas.microsoft.com/office/drawing/2014/main" id="{023DB8E5-3F79-61C4-4848-2F8DEE6A87A3}"/>
                              </a:ext>
                            </a:extLst>
                          </p:cNvPr>
                          <p:cNvSpPr/>
                          <p:nvPr/>
                        </p:nvSpPr>
                        <p:spPr>
                          <a:xfrm>
                            <a:off x="7524690" y="2744215"/>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176" name="Freeform 2175">
                            <a:extLst>
                              <a:ext uri="{FF2B5EF4-FFF2-40B4-BE49-F238E27FC236}">
                                <a16:creationId xmlns:a16="http://schemas.microsoft.com/office/drawing/2014/main" id="{9D0132A6-4E32-7CF5-5B10-883D1EC34AB2}"/>
                              </a:ext>
                            </a:extLst>
                          </p:cNvPr>
                          <p:cNvSpPr/>
                          <p:nvPr/>
                        </p:nvSpPr>
                        <p:spPr>
                          <a:xfrm>
                            <a:off x="7512824" y="275613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177" name="Graphic 1957">
                          <a:extLst>
                            <a:ext uri="{FF2B5EF4-FFF2-40B4-BE49-F238E27FC236}">
                              <a16:creationId xmlns:a16="http://schemas.microsoft.com/office/drawing/2014/main" id="{6E03243C-77F4-6747-90DD-8C1E85D7E209}"/>
                            </a:ext>
                          </a:extLst>
                        </p:cNvPr>
                        <p:cNvGrpSpPr/>
                        <p:nvPr/>
                      </p:nvGrpSpPr>
                      <p:grpSpPr>
                        <a:xfrm>
                          <a:off x="7729923" y="3005880"/>
                          <a:ext cx="23774" cy="23836"/>
                          <a:chOff x="7729923" y="3005880"/>
                          <a:chExt cx="23774" cy="23836"/>
                        </a:xfrm>
                      </p:grpSpPr>
                      <p:sp>
                        <p:nvSpPr>
                          <p:cNvPr id="2178" name="Freeform 2177">
                            <a:extLst>
                              <a:ext uri="{FF2B5EF4-FFF2-40B4-BE49-F238E27FC236}">
                                <a16:creationId xmlns:a16="http://schemas.microsoft.com/office/drawing/2014/main" id="{E502853C-F41D-3821-DF08-C758B66EC516}"/>
                              </a:ext>
                            </a:extLst>
                          </p:cNvPr>
                          <p:cNvSpPr/>
                          <p:nvPr/>
                        </p:nvSpPr>
                        <p:spPr>
                          <a:xfrm>
                            <a:off x="7741789" y="3005880"/>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179" name="Freeform 2178">
                            <a:extLst>
                              <a:ext uri="{FF2B5EF4-FFF2-40B4-BE49-F238E27FC236}">
                                <a16:creationId xmlns:a16="http://schemas.microsoft.com/office/drawing/2014/main" id="{8F2752DC-53F6-51EF-22EA-BB72F2ECCE56}"/>
                              </a:ext>
                            </a:extLst>
                          </p:cNvPr>
                          <p:cNvSpPr/>
                          <p:nvPr/>
                        </p:nvSpPr>
                        <p:spPr>
                          <a:xfrm>
                            <a:off x="7729923" y="3017799"/>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180" name="Graphic 1957">
                          <a:extLst>
                            <a:ext uri="{FF2B5EF4-FFF2-40B4-BE49-F238E27FC236}">
                              <a16:creationId xmlns:a16="http://schemas.microsoft.com/office/drawing/2014/main" id="{EE0CE7C9-8E82-028C-147A-15D98C114462}"/>
                            </a:ext>
                          </a:extLst>
                        </p:cNvPr>
                        <p:cNvGrpSpPr/>
                        <p:nvPr/>
                      </p:nvGrpSpPr>
                      <p:grpSpPr>
                        <a:xfrm>
                          <a:off x="7801286" y="3045182"/>
                          <a:ext cx="23774" cy="23836"/>
                          <a:chOff x="7801286" y="3045182"/>
                          <a:chExt cx="23774" cy="23836"/>
                        </a:xfrm>
                      </p:grpSpPr>
                      <p:sp>
                        <p:nvSpPr>
                          <p:cNvPr id="2181" name="Freeform 2180">
                            <a:extLst>
                              <a:ext uri="{FF2B5EF4-FFF2-40B4-BE49-F238E27FC236}">
                                <a16:creationId xmlns:a16="http://schemas.microsoft.com/office/drawing/2014/main" id="{8E0C2E45-BC1B-F447-685D-3D598C9B3758}"/>
                              </a:ext>
                            </a:extLst>
                          </p:cNvPr>
                          <p:cNvSpPr/>
                          <p:nvPr/>
                        </p:nvSpPr>
                        <p:spPr>
                          <a:xfrm>
                            <a:off x="7813153" y="3045182"/>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182" name="Freeform 2181">
                            <a:extLst>
                              <a:ext uri="{FF2B5EF4-FFF2-40B4-BE49-F238E27FC236}">
                                <a16:creationId xmlns:a16="http://schemas.microsoft.com/office/drawing/2014/main" id="{8183D8F6-29F9-4F48-6BDA-D3E8774B225C}"/>
                              </a:ext>
                            </a:extLst>
                          </p:cNvPr>
                          <p:cNvSpPr/>
                          <p:nvPr/>
                        </p:nvSpPr>
                        <p:spPr>
                          <a:xfrm>
                            <a:off x="7801286" y="3057100"/>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183" name="Graphic 1957">
                          <a:extLst>
                            <a:ext uri="{FF2B5EF4-FFF2-40B4-BE49-F238E27FC236}">
                              <a16:creationId xmlns:a16="http://schemas.microsoft.com/office/drawing/2014/main" id="{AFF63515-82F2-C1A4-F86F-9EFFB50C1B62}"/>
                            </a:ext>
                          </a:extLst>
                        </p:cNvPr>
                        <p:cNvGrpSpPr/>
                        <p:nvPr/>
                      </p:nvGrpSpPr>
                      <p:grpSpPr>
                        <a:xfrm>
                          <a:off x="8042819" y="3220780"/>
                          <a:ext cx="23774" cy="23836"/>
                          <a:chOff x="8042819" y="3220780"/>
                          <a:chExt cx="23774" cy="23836"/>
                        </a:xfrm>
                      </p:grpSpPr>
                      <p:sp>
                        <p:nvSpPr>
                          <p:cNvPr id="2184" name="Freeform 2183">
                            <a:extLst>
                              <a:ext uri="{FF2B5EF4-FFF2-40B4-BE49-F238E27FC236}">
                                <a16:creationId xmlns:a16="http://schemas.microsoft.com/office/drawing/2014/main" id="{AEFDAF77-80D8-DF5F-BEDF-4948354FCCF9}"/>
                              </a:ext>
                            </a:extLst>
                          </p:cNvPr>
                          <p:cNvSpPr/>
                          <p:nvPr/>
                        </p:nvSpPr>
                        <p:spPr>
                          <a:xfrm>
                            <a:off x="8054685" y="3220780"/>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185" name="Freeform 2184">
                            <a:extLst>
                              <a:ext uri="{FF2B5EF4-FFF2-40B4-BE49-F238E27FC236}">
                                <a16:creationId xmlns:a16="http://schemas.microsoft.com/office/drawing/2014/main" id="{E12D3DE9-1D73-1BEE-2637-DCE5223EFD67}"/>
                              </a:ext>
                            </a:extLst>
                          </p:cNvPr>
                          <p:cNvSpPr/>
                          <p:nvPr/>
                        </p:nvSpPr>
                        <p:spPr>
                          <a:xfrm>
                            <a:off x="8042819" y="3232698"/>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186" name="Graphic 1957">
                          <a:extLst>
                            <a:ext uri="{FF2B5EF4-FFF2-40B4-BE49-F238E27FC236}">
                              <a16:creationId xmlns:a16="http://schemas.microsoft.com/office/drawing/2014/main" id="{EFE6E11E-0D74-6DDB-A4FD-6B1DD0EB43E5}"/>
                            </a:ext>
                          </a:extLst>
                        </p:cNvPr>
                        <p:cNvGrpSpPr/>
                        <p:nvPr/>
                      </p:nvGrpSpPr>
                      <p:grpSpPr>
                        <a:xfrm>
                          <a:off x="8119250" y="3251132"/>
                          <a:ext cx="23774" cy="23836"/>
                          <a:chOff x="8119250" y="3251132"/>
                          <a:chExt cx="23774" cy="23836"/>
                        </a:xfrm>
                      </p:grpSpPr>
                      <p:sp>
                        <p:nvSpPr>
                          <p:cNvPr id="2187" name="Freeform 2186">
                            <a:extLst>
                              <a:ext uri="{FF2B5EF4-FFF2-40B4-BE49-F238E27FC236}">
                                <a16:creationId xmlns:a16="http://schemas.microsoft.com/office/drawing/2014/main" id="{F620F6B6-7DE8-8E3D-0974-757663F3750F}"/>
                              </a:ext>
                            </a:extLst>
                          </p:cNvPr>
                          <p:cNvSpPr/>
                          <p:nvPr/>
                        </p:nvSpPr>
                        <p:spPr>
                          <a:xfrm>
                            <a:off x="8131117" y="3251132"/>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188" name="Freeform 2187">
                            <a:extLst>
                              <a:ext uri="{FF2B5EF4-FFF2-40B4-BE49-F238E27FC236}">
                                <a16:creationId xmlns:a16="http://schemas.microsoft.com/office/drawing/2014/main" id="{B0429682-8738-0B6B-AD81-D2D66EA419D6}"/>
                              </a:ext>
                            </a:extLst>
                          </p:cNvPr>
                          <p:cNvSpPr/>
                          <p:nvPr/>
                        </p:nvSpPr>
                        <p:spPr>
                          <a:xfrm>
                            <a:off x="8119250" y="3263051"/>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189" name="Graphic 1957">
                          <a:extLst>
                            <a:ext uri="{FF2B5EF4-FFF2-40B4-BE49-F238E27FC236}">
                              <a16:creationId xmlns:a16="http://schemas.microsoft.com/office/drawing/2014/main" id="{22D7A98B-57BA-E79C-3396-00905EA51A15}"/>
                            </a:ext>
                          </a:extLst>
                        </p:cNvPr>
                        <p:cNvGrpSpPr/>
                        <p:nvPr/>
                      </p:nvGrpSpPr>
                      <p:grpSpPr>
                        <a:xfrm>
                          <a:off x="8305571" y="3329859"/>
                          <a:ext cx="23774" cy="23836"/>
                          <a:chOff x="8305571" y="3329859"/>
                          <a:chExt cx="23774" cy="23836"/>
                        </a:xfrm>
                      </p:grpSpPr>
                      <p:sp>
                        <p:nvSpPr>
                          <p:cNvPr id="2190" name="Freeform 2189">
                            <a:extLst>
                              <a:ext uri="{FF2B5EF4-FFF2-40B4-BE49-F238E27FC236}">
                                <a16:creationId xmlns:a16="http://schemas.microsoft.com/office/drawing/2014/main" id="{B8905A33-AC37-64FB-C7A7-8AA7A172BA4C}"/>
                              </a:ext>
                            </a:extLst>
                          </p:cNvPr>
                          <p:cNvSpPr/>
                          <p:nvPr/>
                        </p:nvSpPr>
                        <p:spPr>
                          <a:xfrm>
                            <a:off x="8317437" y="3329859"/>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191" name="Freeform 2190">
                            <a:extLst>
                              <a:ext uri="{FF2B5EF4-FFF2-40B4-BE49-F238E27FC236}">
                                <a16:creationId xmlns:a16="http://schemas.microsoft.com/office/drawing/2014/main" id="{2021EFDE-FA10-B636-2EF9-F02DC96E2165}"/>
                              </a:ext>
                            </a:extLst>
                          </p:cNvPr>
                          <p:cNvSpPr/>
                          <p:nvPr/>
                        </p:nvSpPr>
                        <p:spPr>
                          <a:xfrm>
                            <a:off x="8305571" y="3341777"/>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192" name="Graphic 1957">
                          <a:extLst>
                            <a:ext uri="{FF2B5EF4-FFF2-40B4-BE49-F238E27FC236}">
                              <a16:creationId xmlns:a16="http://schemas.microsoft.com/office/drawing/2014/main" id="{1C91CF31-7A08-5006-4133-6AF24762941A}"/>
                            </a:ext>
                          </a:extLst>
                        </p:cNvPr>
                        <p:cNvGrpSpPr/>
                        <p:nvPr/>
                      </p:nvGrpSpPr>
                      <p:grpSpPr>
                        <a:xfrm>
                          <a:off x="8336185" y="3356376"/>
                          <a:ext cx="23774" cy="23836"/>
                          <a:chOff x="8336185" y="3356376"/>
                          <a:chExt cx="23774" cy="23836"/>
                        </a:xfrm>
                      </p:grpSpPr>
                      <p:sp>
                        <p:nvSpPr>
                          <p:cNvPr id="2193" name="Freeform 2192">
                            <a:extLst>
                              <a:ext uri="{FF2B5EF4-FFF2-40B4-BE49-F238E27FC236}">
                                <a16:creationId xmlns:a16="http://schemas.microsoft.com/office/drawing/2014/main" id="{3D33862E-9F97-D71D-489A-D7FC3831EBBD}"/>
                              </a:ext>
                            </a:extLst>
                          </p:cNvPr>
                          <p:cNvSpPr/>
                          <p:nvPr/>
                        </p:nvSpPr>
                        <p:spPr>
                          <a:xfrm>
                            <a:off x="8348051" y="3356376"/>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194" name="Freeform 2193">
                            <a:extLst>
                              <a:ext uri="{FF2B5EF4-FFF2-40B4-BE49-F238E27FC236}">
                                <a16:creationId xmlns:a16="http://schemas.microsoft.com/office/drawing/2014/main" id="{A562D59E-98B9-930F-F5E5-F5CEE7A53D01}"/>
                              </a:ext>
                            </a:extLst>
                          </p:cNvPr>
                          <p:cNvSpPr/>
                          <p:nvPr/>
                        </p:nvSpPr>
                        <p:spPr>
                          <a:xfrm>
                            <a:off x="8336185" y="3368294"/>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195" name="Graphic 1957">
                          <a:extLst>
                            <a:ext uri="{FF2B5EF4-FFF2-40B4-BE49-F238E27FC236}">
                              <a16:creationId xmlns:a16="http://schemas.microsoft.com/office/drawing/2014/main" id="{D09EB3B2-1460-E9EB-8812-1D13869F4CCB}"/>
                            </a:ext>
                          </a:extLst>
                        </p:cNvPr>
                        <p:cNvGrpSpPr/>
                        <p:nvPr/>
                      </p:nvGrpSpPr>
                      <p:grpSpPr>
                        <a:xfrm>
                          <a:off x="8312410" y="3337323"/>
                          <a:ext cx="23774" cy="23836"/>
                          <a:chOff x="8312410" y="3337323"/>
                          <a:chExt cx="23774" cy="23836"/>
                        </a:xfrm>
                      </p:grpSpPr>
                      <p:sp>
                        <p:nvSpPr>
                          <p:cNvPr id="2196" name="Freeform 2195">
                            <a:extLst>
                              <a:ext uri="{FF2B5EF4-FFF2-40B4-BE49-F238E27FC236}">
                                <a16:creationId xmlns:a16="http://schemas.microsoft.com/office/drawing/2014/main" id="{6C9F9784-DF2C-5F98-6890-C622BE30E5D3}"/>
                              </a:ext>
                            </a:extLst>
                          </p:cNvPr>
                          <p:cNvSpPr/>
                          <p:nvPr/>
                        </p:nvSpPr>
                        <p:spPr>
                          <a:xfrm>
                            <a:off x="8324277" y="3337323"/>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197" name="Freeform 2196">
                            <a:extLst>
                              <a:ext uri="{FF2B5EF4-FFF2-40B4-BE49-F238E27FC236}">
                                <a16:creationId xmlns:a16="http://schemas.microsoft.com/office/drawing/2014/main" id="{065925B7-6B4A-3EE1-F894-9954AA14EEF0}"/>
                              </a:ext>
                            </a:extLst>
                          </p:cNvPr>
                          <p:cNvSpPr/>
                          <p:nvPr/>
                        </p:nvSpPr>
                        <p:spPr>
                          <a:xfrm>
                            <a:off x="8312410" y="3349241"/>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198" name="Graphic 1957">
                          <a:extLst>
                            <a:ext uri="{FF2B5EF4-FFF2-40B4-BE49-F238E27FC236}">
                              <a16:creationId xmlns:a16="http://schemas.microsoft.com/office/drawing/2014/main" id="{971C7530-6404-448B-99A8-3D4C6AD13E3A}"/>
                            </a:ext>
                          </a:extLst>
                        </p:cNvPr>
                        <p:cNvGrpSpPr/>
                        <p:nvPr/>
                      </p:nvGrpSpPr>
                      <p:grpSpPr>
                        <a:xfrm>
                          <a:off x="8676440" y="3454732"/>
                          <a:ext cx="23774" cy="23836"/>
                          <a:chOff x="8676440" y="3454732"/>
                          <a:chExt cx="23774" cy="23836"/>
                        </a:xfrm>
                      </p:grpSpPr>
                      <p:sp>
                        <p:nvSpPr>
                          <p:cNvPr id="2199" name="Freeform 2198">
                            <a:extLst>
                              <a:ext uri="{FF2B5EF4-FFF2-40B4-BE49-F238E27FC236}">
                                <a16:creationId xmlns:a16="http://schemas.microsoft.com/office/drawing/2014/main" id="{70B640B7-7F9E-C1C0-536F-949C377772BC}"/>
                              </a:ext>
                            </a:extLst>
                          </p:cNvPr>
                          <p:cNvSpPr/>
                          <p:nvPr/>
                        </p:nvSpPr>
                        <p:spPr>
                          <a:xfrm>
                            <a:off x="8688306" y="3454732"/>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00" name="Freeform 2199">
                            <a:extLst>
                              <a:ext uri="{FF2B5EF4-FFF2-40B4-BE49-F238E27FC236}">
                                <a16:creationId xmlns:a16="http://schemas.microsoft.com/office/drawing/2014/main" id="{D27D6595-4441-3FCD-1329-68774EDA72F5}"/>
                              </a:ext>
                            </a:extLst>
                          </p:cNvPr>
                          <p:cNvSpPr/>
                          <p:nvPr/>
                        </p:nvSpPr>
                        <p:spPr>
                          <a:xfrm>
                            <a:off x="8676440" y="3466650"/>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01" name="Graphic 1957">
                          <a:extLst>
                            <a:ext uri="{FF2B5EF4-FFF2-40B4-BE49-F238E27FC236}">
                              <a16:creationId xmlns:a16="http://schemas.microsoft.com/office/drawing/2014/main" id="{EFCA6E93-3728-C6A2-1C2B-E0C3376FE40A}"/>
                            </a:ext>
                          </a:extLst>
                        </p:cNvPr>
                        <p:cNvGrpSpPr/>
                        <p:nvPr/>
                      </p:nvGrpSpPr>
                      <p:grpSpPr>
                        <a:xfrm>
                          <a:off x="8700214" y="3454732"/>
                          <a:ext cx="23774" cy="23836"/>
                          <a:chOff x="8700214" y="3454732"/>
                          <a:chExt cx="23774" cy="23836"/>
                        </a:xfrm>
                      </p:grpSpPr>
                      <p:sp>
                        <p:nvSpPr>
                          <p:cNvPr id="2202" name="Freeform 2201">
                            <a:extLst>
                              <a:ext uri="{FF2B5EF4-FFF2-40B4-BE49-F238E27FC236}">
                                <a16:creationId xmlns:a16="http://schemas.microsoft.com/office/drawing/2014/main" id="{4AA6FC39-D219-B041-FE49-BBE82F274865}"/>
                              </a:ext>
                            </a:extLst>
                          </p:cNvPr>
                          <p:cNvSpPr/>
                          <p:nvPr/>
                        </p:nvSpPr>
                        <p:spPr>
                          <a:xfrm>
                            <a:off x="8712080" y="3454732"/>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03" name="Freeform 2202">
                            <a:extLst>
                              <a:ext uri="{FF2B5EF4-FFF2-40B4-BE49-F238E27FC236}">
                                <a16:creationId xmlns:a16="http://schemas.microsoft.com/office/drawing/2014/main" id="{5C359946-9210-E8AF-F685-CB7FA7CBB683}"/>
                              </a:ext>
                            </a:extLst>
                          </p:cNvPr>
                          <p:cNvSpPr/>
                          <p:nvPr/>
                        </p:nvSpPr>
                        <p:spPr>
                          <a:xfrm>
                            <a:off x="8700214" y="3466650"/>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04" name="Graphic 1957">
                          <a:extLst>
                            <a:ext uri="{FF2B5EF4-FFF2-40B4-BE49-F238E27FC236}">
                              <a16:creationId xmlns:a16="http://schemas.microsoft.com/office/drawing/2014/main" id="{C7A7A672-6F64-8EE0-5184-D4FB3A033F94}"/>
                            </a:ext>
                          </a:extLst>
                        </p:cNvPr>
                        <p:cNvGrpSpPr/>
                        <p:nvPr/>
                      </p:nvGrpSpPr>
                      <p:grpSpPr>
                        <a:xfrm>
                          <a:off x="8730374" y="3454732"/>
                          <a:ext cx="23774" cy="23836"/>
                          <a:chOff x="8730374" y="3454732"/>
                          <a:chExt cx="23774" cy="23836"/>
                        </a:xfrm>
                      </p:grpSpPr>
                      <p:sp>
                        <p:nvSpPr>
                          <p:cNvPr id="2205" name="Freeform 2204">
                            <a:extLst>
                              <a:ext uri="{FF2B5EF4-FFF2-40B4-BE49-F238E27FC236}">
                                <a16:creationId xmlns:a16="http://schemas.microsoft.com/office/drawing/2014/main" id="{AD41E85F-D5A5-F622-71DB-6D37010405A5}"/>
                              </a:ext>
                            </a:extLst>
                          </p:cNvPr>
                          <p:cNvSpPr/>
                          <p:nvPr/>
                        </p:nvSpPr>
                        <p:spPr>
                          <a:xfrm>
                            <a:off x="8742241" y="3454732"/>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06" name="Freeform 2205">
                            <a:extLst>
                              <a:ext uri="{FF2B5EF4-FFF2-40B4-BE49-F238E27FC236}">
                                <a16:creationId xmlns:a16="http://schemas.microsoft.com/office/drawing/2014/main" id="{5F6F6D35-0057-A9C0-096E-1D5CD85184BA}"/>
                              </a:ext>
                            </a:extLst>
                          </p:cNvPr>
                          <p:cNvSpPr/>
                          <p:nvPr/>
                        </p:nvSpPr>
                        <p:spPr>
                          <a:xfrm>
                            <a:off x="8730374" y="3466650"/>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07" name="Graphic 1957">
                          <a:extLst>
                            <a:ext uri="{FF2B5EF4-FFF2-40B4-BE49-F238E27FC236}">
                              <a16:creationId xmlns:a16="http://schemas.microsoft.com/office/drawing/2014/main" id="{17871013-FBCA-7815-C7C0-F73EAAE9E99F}"/>
                            </a:ext>
                          </a:extLst>
                        </p:cNvPr>
                        <p:cNvGrpSpPr/>
                        <p:nvPr/>
                      </p:nvGrpSpPr>
                      <p:grpSpPr>
                        <a:xfrm>
                          <a:off x="8802892" y="3466650"/>
                          <a:ext cx="23774" cy="23836"/>
                          <a:chOff x="8802892" y="3466650"/>
                          <a:chExt cx="23774" cy="23836"/>
                        </a:xfrm>
                      </p:grpSpPr>
                      <p:sp>
                        <p:nvSpPr>
                          <p:cNvPr id="2208" name="Freeform 2207">
                            <a:extLst>
                              <a:ext uri="{FF2B5EF4-FFF2-40B4-BE49-F238E27FC236}">
                                <a16:creationId xmlns:a16="http://schemas.microsoft.com/office/drawing/2014/main" id="{B3F37281-168C-783E-F120-CFE06E6AF106}"/>
                              </a:ext>
                            </a:extLst>
                          </p:cNvPr>
                          <p:cNvSpPr/>
                          <p:nvPr/>
                        </p:nvSpPr>
                        <p:spPr>
                          <a:xfrm>
                            <a:off x="8814758" y="3466650"/>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209" name="Freeform 2208">
                            <a:extLst>
                              <a:ext uri="{FF2B5EF4-FFF2-40B4-BE49-F238E27FC236}">
                                <a16:creationId xmlns:a16="http://schemas.microsoft.com/office/drawing/2014/main" id="{6E7FD741-DF6D-28F4-FE46-D8D7CB0C9D69}"/>
                              </a:ext>
                            </a:extLst>
                          </p:cNvPr>
                          <p:cNvSpPr/>
                          <p:nvPr/>
                        </p:nvSpPr>
                        <p:spPr>
                          <a:xfrm>
                            <a:off x="8802892" y="3478569"/>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10" name="Graphic 1957">
                          <a:extLst>
                            <a:ext uri="{FF2B5EF4-FFF2-40B4-BE49-F238E27FC236}">
                              <a16:creationId xmlns:a16="http://schemas.microsoft.com/office/drawing/2014/main" id="{B89650CF-E8EA-5B32-B346-B1310B53ECBF}"/>
                            </a:ext>
                          </a:extLst>
                        </p:cNvPr>
                        <p:cNvGrpSpPr/>
                        <p:nvPr/>
                      </p:nvGrpSpPr>
                      <p:grpSpPr>
                        <a:xfrm>
                          <a:off x="9051717" y="3500219"/>
                          <a:ext cx="23774" cy="23836"/>
                          <a:chOff x="9051717" y="3500219"/>
                          <a:chExt cx="23774" cy="23836"/>
                        </a:xfrm>
                      </p:grpSpPr>
                      <p:sp>
                        <p:nvSpPr>
                          <p:cNvPr id="2211" name="Freeform 2210">
                            <a:extLst>
                              <a:ext uri="{FF2B5EF4-FFF2-40B4-BE49-F238E27FC236}">
                                <a16:creationId xmlns:a16="http://schemas.microsoft.com/office/drawing/2014/main" id="{BE620E4C-F9AA-C29F-CA9C-0ED1182CF95E}"/>
                              </a:ext>
                            </a:extLst>
                          </p:cNvPr>
                          <p:cNvSpPr/>
                          <p:nvPr/>
                        </p:nvSpPr>
                        <p:spPr>
                          <a:xfrm>
                            <a:off x="9063584" y="3500219"/>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12" name="Freeform 2211">
                            <a:extLst>
                              <a:ext uri="{FF2B5EF4-FFF2-40B4-BE49-F238E27FC236}">
                                <a16:creationId xmlns:a16="http://schemas.microsoft.com/office/drawing/2014/main" id="{FEF0793E-E817-CD07-7DD3-46372C3C2610}"/>
                              </a:ext>
                            </a:extLst>
                          </p:cNvPr>
                          <p:cNvSpPr/>
                          <p:nvPr/>
                        </p:nvSpPr>
                        <p:spPr>
                          <a:xfrm>
                            <a:off x="9051717" y="3512138"/>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13" name="Graphic 1957">
                          <a:extLst>
                            <a:ext uri="{FF2B5EF4-FFF2-40B4-BE49-F238E27FC236}">
                              <a16:creationId xmlns:a16="http://schemas.microsoft.com/office/drawing/2014/main" id="{D26D6FC2-EF14-BE53-6B99-AC4D623546C6}"/>
                            </a:ext>
                          </a:extLst>
                        </p:cNvPr>
                        <p:cNvGrpSpPr/>
                        <p:nvPr/>
                      </p:nvGrpSpPr>
                      <p:grpSpPr>
                        <a:xfrm>
                          <a:off x="9086122" y="3516550"/>
                          <a:ext cx="23774" cy="23836"/>
                          <a:chOff x="9086122" y="3516550"/>
                          <a:chExt cx="23774" cy="23836"/>
                        </a:xfrm>
                      </p:grpSpPr>
                      <p:sp>
                        <p:nvSpPr>
                          <p:cNvPr id="2214" name="Freeform 2213">
                            <a:extLst>
                              <a:ext uri="{FF2B5EF4-FFF2-40B4-BE49-F238E27FC236}">
                                <a16:creationId xmlns:a16="http://schemas.microsoft.com/office/drawing/2014/main" id="{7ACF0455-FF72-C7E3-32FB-BC6ACA5CEAB3}"/>
                              </a:ext>
                            </a:extLst>
                          </p:cNvPr>
                          <p:cNvSpPr/>
                          <p:nvPr/>
                        </p:nvSpPr>
                        <p:spPr>
                          <a:xfrm>
                            <a:off x="9097988" y="3516550"/>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215" name="Freeform 2214">
                            <a:extLst>
                              <a:ext uri="{FF2B5EF4-FFF2-40B4-BE49-F238E27FC236}">
                                <a16:creationId xmlns:a16="http://schemas.microsoft.com/office/drawing/2014/main" id="{DC99E801-E987-FFDC-91C1-B279BE59EA4B}"/>
                              </a:ext>
                            </a:extLst>
                          </p:cNvPr>
                          <p:cNvSpPr/>
                          <p:nvPr/>
                        </p:nvSpPr>
                        <p:spPr>
                          <a:xfrm>
                            <a:off x="9086122" y="3528469"/>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16" name="Graphic 1957">
                          <a:extLst>
                            <a:ext uri="{FF2B5EF4-FFF2-40B4-BE49-F238E27FC236}">
                              <a16:creationId xmlns:a16="http://schemas.microsoft.com/office/drawing/2014/main" id="{BD2BF061-D815-D961-6459-BC7CAE9AFB08}"/>
                            </a:ext>
                          </a:extLst>
                        </p:cNvPr>
                        <p:cNvGrpSpPr/>
                        <p:nvPr/>
                      </p:nvGrpSpPr>
                      <p:grpSpPr>
                        <a:xfrm>
                          <a:off x="9128767" y="3528469"/>
                          <a:ext cx="23774" cy="23836"/>
                          <a:chOff x="9128767" y="3528469"/>
                          <a:chExt cx="23774" cy="23836"/>
                        </a:xfrm>
                      </p:grpSpPr>
                      <p:sp>
                        <p:nvSpPr>
                          <p:cNvPr id="2217" name="Freeform 2216">
                            <a:extLst>
                              <a:ext uri="{FF2B5EF4-FFF2-40B4-BE49-F238E27FC236}">
                                <a16:creationId xmlns:a16="http://schemas.microsoft.com/office/drawing/2014/main" id="{795C92A1-DA56-90CE-3C40-14708D1B813C}"/>
                              </a:ext>
                            </a:extLst>
                          </p:cNvPr>
                          <p:cNvSpPr/>
                          <p:nvPr/>
                        </p:nvSpPr>
                        <p:spPr>
                          <a:xfrm>
                            <a:off x="9140633" y="3528469"/>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18" name="Freeform 2217">
                            <a:extLst>
                              <a:ext uri="{FF2B5EF4-FFF2-40B4-BE49-F238E27FC236}">
                                <a16:creationId xmlns:a16="http://schemas.microsoft.com/office/drawing/2014/main" id="{CA672430-4D37-80E1-E337-F431D59A6237}"/>
                              </a:ext>
                            </a:extLst>
                          </p:cNvPr>
                          <p:cNvSpPr/>
                          <p:nvPr/>
                        </p:nvSpPr>
                        <p:spPr>
                          <a:xfrm>
                            <a:off x="9128767" y="3540387"/>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19" name="Graphic 1957">
                          <a:extLst>
                            <a:ext uri="{FF2B5EF4-FFF2-40B4-BE49-F238E27FC236}">
                              <a16:creationId xmlns:a16="http://schemas.microsoft.com/office/drawing/2014/main" id="{577AEDDD-4518-A85E-C23A-491E544F79A8}"/>
                            </a:ext>
                          </a:extLst>
                        </p:cNvPr>
                        <p:cNvGrpSpPr/>
                        <p:nvPr/>
                      </p:nvGrpSpPr>
                      <p:grpSpPr>
                        <a:xfrm>
                          <a:off x="9167621" y="3528469"/>
                          <a:ext cx="23774" cy="23836"/>
                          <a:chOff x="9167621" y="3528469"/>
                          <a:chExt cx="23774" cy="23836"/>
                        </a:xfrm>
                      </p:grpSpPr>
                      <p:sp>
                        <p:nvSpPr>
                          <p:cNvPr id="2220" name="Freeform 2219">
                            <a:extLst>
                              <a:ext uri="{FF2B5EF4-FFF2-40B4-BE49-F238E27FC236}">
                                <a16:creationId xmlns:a16="http://schemas.microsoft.com/office/drawing/2014/main" id="{AC497618-8381-D668-1057-CF9FDC13513E}"/>
                              </a:ext>
                            </a:extLst>
                          </p:cNvPr>
                          <p:cNvSpPr/>
                          <p:nvPr/>
                        </p:nvSpPr>
                        <p:spPr>
                          <a:xfrm>
                            <a:off x="9179488" y="3528469"/>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21" name="Freeform 2220">
                            <a:extLst>
                              <a:ext uri="{FF2B5EF4-FFF2-40B4-BE49-F238E27FC236}">
                                <a16:creationId xmlns:a16="http://schemas.microsoft.com/office/drawing/2014/main" id="{8BC21F90-CF70-500C-8E95-4334A2C2C6F3}"/>
                              </a:ext>
                            </a:extLst>
                          </p:cNvPr>
                          <p:cNvSpPr/>
                          <p:nvPr/>
                        </p:nvSpPr>
                        <p:spPr>
                          <a:xfrm>
                            <a:off x="9167621" y="3540387"/>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22" name="Graphic 1957">
                          <a:extLst>
                            <a:ext uri="{FF2B5EF4-FFF2-40B4-BE49-F238E27FC236}">
                              <a16:creationId xmlns:a16="http://schemas.microsoft.com/office/drawing/2014/main" id="{D6C38F9C-E288-52A1-3361-9EF9F7E91E2F}"/>
                            </a:ext>
                          </a:extLst>
                        </p:cNvPr>
                        <p:cNvGrpSpPr/>
                        <p:nvPr/>
                      </p:nvGrpSpPr>
                      <p:grpSpPr>
                        <a:xfrm>
                          <a:off x="9173678" y="3540387"/>
                          <a:ext cx="23774" cy="23836"/>
                          <a:chOff x="9173678" y="3540387"/>
                          <a:chExt cx="23774" cy="23836"/>
                        </a:xfrm>
                      </p:grpSpPr>
                      <p:sp>
                        <p:nvSpPr>
                          <p:cNvPr id="2223" name="Freeform 2222">
                            <a:extLst>
                              <a:ext uri="{FF2B5EF4-FFF2-40B4-BE49-F238E27FC236}">
                                <a16:creationId xmlns:a16="http://schemas.microsoft.com/office/drawing/2014/main" id="{C1BEA555-A38B-F32B-6954-DBF1A44764BE}"/>
                              </a:ext>
                            </a:extLst>
                          </p:cNvPr>
                          <p:cNvSpPr/>
                          <p:nvPr/>
                        </p:nvSpPr>
                        <p:spPr>
                          <a:xfrm>
                            <a:off x="9185545" y="3540387"/>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224" name="Freeform 2223">
                            <a:extLst>
                              <a:ext uri="{FF2B5EF4-FFF2-40B4-BE49-F238E27FC236}">
                                <a16:creationId xmlns:a16="http://schemas.microsoft.com/office/drawing/2014/main" id="{EE28BD9D-9004-E23A-DECF-C4374E30EB49}"/>
                              </a:ext>
                            </a:extLst>
                          </p:cNvPr>
                          <p:cNvSpPr/>
                          <p:nvPr/>
                        </p:nvSpPr>
                        <p:spPr>
                          <a:xfrm>
                            <a:off x="9173678" y="3552305"/>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25" name="Graphic 1957">
                          <a:extLst>
                            <a:ext uri="{FF2B5EF4-FFF2-40B4-BE49-F238E27FC236}">
                              <a16:creationId xmlns:a16="http://schemas.microsoft.com/office/drawing/2014/main" id="{8D7FF02C-384D-6090-C1EA-A264CDE7CABA}"/>
                            </a:ext>
                          </a:extLst>
                        </p:cNvPr>
                        <p:cNvGrpSpPr/>
                        <p:nvPr/>
                      </p:nvGrpSpPr>
                      <p:grpSpPr>
                        <a:xfrm>
                          <a:off x="9197040" y="3540387"/>
                          <a:ext cx="23774" cy="23836"/>
                          <a:chOff x="9197040" y="3540387"/>
                          <a:chExt cx="23774" cy="23836"/>
                        </a:xfrm>
                      </p:grpSpPr>
                      <p:sp>
                        <p:nvSpPr>
                          <p:cNvPr id="2226" name="Freeform 2225">
                            <a:extLst>
                              <a:ext uri="{FF2B5EF4-FFF2-40B4-BE49-F238E27FC236}">
                                <a16:creationId xmlns:a16="http://schemas.microsoft.com/office/drawing/2014/main" id="{C54A1DC7-2830-A972-D794-AAE1798C36B0}"/>
                              </a:ext>
                            </a:extLst>
                          </p:cNvPr>
                          <p:cNvSpPr/>
                          <p:nvPr/>
                        </p:nvSpPr>
                        <p:spPr>
                          <a:xfrm>
                            <a:off x="9208907" y="3540387"/>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227" name="Freeform 2226">
                            <a:extLst>
                              <a:ext uri="{FF2B5EF4-FFF2-40B4-BE49-F238E27FC236}">
                                <a16:creationId xmlns:a16="http://schemas.microsoft.com/office/drawing/2014/main" id="{5033800C-FB22-64D9-27A1-D12523A50C18}"/>
                              </a:ext>
                            </a:extLst>
                          </p:cNvPr>
                          <p:cNvSpPr/>
                          <p:nvPr/>
                        </p:nvSpPr>
                        <p:spPr>
                          <a:xfrm>
                            <a:off x="9197040" y="3552305"/>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28" name="Graphic 1957">
                          <a:extLst>
                            <a:ext uri="{FF2B5EF4-FFF2-40B4-BE49-F238E27FC236}">
                              <a16:creationId xmlns:a16="http://schemas.microsoft.com/office/drawing/2014/main" id="{F77DF27B-2480-958A-0D0E-0899EE13D667}"/>
                            </a:ext>
                          </a:extLst>
                        </p:cNvPr>
                        <p:cNvGrpSpPr/>
                        <p:nvPr/>
                      </p:nvGrpSpPr>
                      <p:grpSpPr>
                        <a:xfrm>
                          <a:off x="9238326" y="3555604"/>
                          <a:ext cx="23774" cy="23836"/>
                          <a:chOff x="9238326" y="3555604"/>
                          <a:chExt cx="23774" cy="23836"/>
                        </a:xfrm>
                      </p:grpSpPr>
                      <p:sp>
                        <p:nvSpPr>
                          <p:cNvPr id="2229" name="Freeform 2228">
                            <a:extLst>
                              <a:ext uri="{FF2B5EF4-FFF2-40B4-BE49-F238E27FC236}">
                                <a16:creationId xmlns:a16="http://schemas.microsoft.com/office/drawing/2014/main" id="{CD080C58-201A-BBDF-0C80-1F28F2713084}"/>
                              </a:ext>
                            </a:extLst>
                          </p:cNvPr>
                          <p:cNvSpPr/>
                          <p:nvPr/>
                        </p:nvSpPr>
                        <p:spPr>
                          <a:xfrm>
                            <a:off x="9250192" y="3555604"/>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230" name="Freeform 2229">
                            <a:extLst>
                              <a:ext uri="{FF2B5EF4-FFF2-40B4-BE49-F238E27FC236}">
                                <a16:creationId xmlns:a16="http://schemas.microsoft.com/office/drawing/2014/main" id="{67180A25-ED74-F120-EDE1-77BE7394D966}"/>
                              </a:ext>
                            </a:extLst>
                          </p:cNvPr>
                          <p:cNvSpPr/>
                          <p:nvPr/>
                        </p:nvSpPr>
                        <p:spPr>
                          <a:xfrm>
                            <a:off x="9238326" y="356752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31" name="Graphic 1957">
                          <a:extLst>
                            <a:ext uri="{FF2B5EF4-FFF2-40B4-BE49-F238E27FC236}">
                              <a16:creationId xmlns:a16="http://schemas.microsoft.com/office/drawing/2014/main" id="{65D58B5D-0CEE-D475-B525-5DB25E22B79D}"/>
                            </a:ext>
                          </a:extLst>
                        </p:cNvPr>
                        <p:cNvGrpSpPr/>
                        <p:nvPr/>
                      </p:nvGrpSpPr>
                      <p:grpSpPr>
                        <a:xfrm>
                          <a:off x="9250192" y="3555604"/>
                          <a:ext cx="23774" cy="23836"/>
                          <a:chOff x="9250192" y="3555604"/>
                          <a:chExt cx="23774" cy="23836"/>
                        </a:xfrm>
                      </p:grpSpPr>
                      <p:sp>
                        <p:nvSpPr>
                          <p:cNvPr id="2232" name="Freeform 2231">
                            <a:extLst>
                              <a:ext uri="{FF2B5EF4-FFF2-40B4-BE49-F238E27FC236}">
                                <a16:creationId xmlns:a16="http://schemas.microsoft.com/office/drawing/2014/main" id="{7AA56C14-994E-6E12-EB70-772A9B7354B5}"/>
                              </a:ext>
                            </a:extLst>
                          </p:cNvPr>
                          <p:cNvSpPr/>
                          <p:nvPr/>
                        </p:nvSpPr>
                        <p:spPr>
                          <a:xfrm>
                            <a:off x="9262059" y="3555604"/>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233" name="Freeform 2232">
                            <a:extLst>
                              <a:ext uri="{FF2B5EF4-FFF2-40B4-BE49-F238E27FC236}">
                                <a16:creationId xmlns:a16="http://schemas.microsoft.com/office/drawing/2014/main" id="{2F1ADD2E-F525-86B7-F7E3-2B90C30FED77}"/>
                              </a:ext>
                            </a:extLst>
                          </p:cNvPr>
                          <p:cNvSpPr/>
                          <p:nvPr/>
                        </p:nvSpPr>
                        <p:spPr>
                          <a:xfrm>
                            <a:off x="9250192" y="356752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34" name="Graphic 1957">
                          <a:extLst>
                            <a:ext uri="{FF2B5EF4-FFF2-40B4-BE49-F238E27FC236}">
                              <a16:creationId xmlns:a16="http://schemas.microsoft.com/office/drawing/2014/main" id="{078FBDFF-AF0C-48AD-7755-AF8DE3DAE691}"/>
                            </a:ext>
                          </a:extLst>
                        </p:cNvPr>
                        <p:cNvGrpSpPr/>
                        <p:nvPr/>
                      </p:nvGrpSpPr>
                      <p:grpSpPr>
                        <a:xfrm>
                          <a:off x="9423451" y="3555604"/>
                          <a:ext cx="23774" cy="23836"/>
                          <a:chOff x="9423451" y="3555604"/>
                          <a:chExt cx="23774" cy="23836"/>
                        </a:xfrm>
                      </p:grpSpPr>
                      <p:sp>
                        <p:nvSpPr>
                          <p:cNvPr id="2235" name="Freeform 2234">
                            <a:extLst>
                              <a:ext uri="{FF2B5EF4-FFF2-40B4-BE49-F238E27FC236}">
                                <a16:creationId xmlns:a16="http://schemas.microsoft.com/office/drawing/2014/main" id="{5C3FEE92-BD22-EB3F-986D-3AC35CCB8F5B}"/>
                              </a:ext>
                            </a:extLst>
                          </p:cNvPr>
                          <p:cNvSpPr/>
                          <p:nvPr/>
                        </p:nvSpPr>
                        <p:spPr>
                          <a:xfrm>
                            <a:off x="9435318" y="3555604"/>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236" name="Freeform 2235">
                            <a:extLst>
                              <a:ext uri="{FF2B5EF4-FFF2-40B4-BE49-F238E27FC236}">
                                <a16:creationId xmlns:a16="http://schemas.microsoft.com/office/drawing/2014/main" id="{388EBD96-5F47-D858-A25C-7C8B78618E1E}"/>
                              </a:ext>
                            </a:extLst>
                          </p:cNvPr>
                          <p:cNvSpPr/>
                          <p:nvPr/>
                        </p:nvSpPr>
                        <p:spPr>
                          <a:xfrm>
                            <a:off x="9423451" y="356752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37" name="Graphic 1957">
                          <a:extLst>
                            <a:ext uri="{FF2B5EF4-FFF2-40B4-BE49-F238E27FC236}">
                              <a16:creationId xmlns:a16="http://schemas.microsoft.com/office/drawing/2014/main" id="{677D0A41-157E-0A73-5099-355A87540459}"/>
                            </a:ext>
                          </a:extLst>
                        </p:cNvPr>
                        <p:cNvGrpSpPr/>
                        <p:nvPr/>
                      </p:nvGrpSpPr>
                      <p:grpSpPr>
                        <a:xfrm>
                          <a:off x="9435359" y="3555604"/>
                          <a:ext cx="23774" cy="23836"/>
                          <a:chOff x="9435359" y="3555604"/>
                          <a:chExt cx="23774" cy="23836"/>
                        </a:xfrm>
                      </p:grpSpPr>
                      <p:sp>
                        <p:nvSpPr>
                          <p:cNvPr id="2238" name="Freeform 2237">
                            <a:extLst>
                              <a:ext uri="{FF2B5EF4-FFF2-40B4-BE49-F238E27FC236}">
                                <a16:creationId xmlns:a16="http://schemas.microsoft.com/office/drawing/2014/main" id="{9AFA54CD-54F7-00E1-18F2-7710012B4D57}"/>
                              </a:ext>
                            </a:extLst>
                          </p:cNvPr>
                          <p:cNvSpPr/>
                          <p:nvPr/>
                        </p:nvSpPr>
                        <p:spPr>
                          <a:xfrm>
                            <a:off x="9447225" y="3555604"/>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239" name="Freeform 2238">
                            <a:extLst>
                              <a:ext uri="{FF2B5EF4-FFF2-40B4-BE49-F238E27FC236}">
                                <a16:creationId xmlns:a16="http://schemas.microsoft.com/office/drawing/2014/main" id="{33EF1866-5EC7-2195-DFA4-9722983A0488}"/>
                              </a:ext>
                            </a:extLst>
                          </p:cNvPr>
                          <p:cNvSpPr/>
                          <p:nvPr/>
                        </p:nvSpPr>
                        <p:spPr>
                          <a:xfrm>
                            <a:off x="9435359" y="356752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40" name="Graphic 1957">
                          <a:extLst>
                            <a:ext uri="{FF2B5EF4-FFF2-40B4-BE49-F238E27FC236}">
                              <a16:creationId xmlns:a16="http://schemas.microsoft.com/office/drawing/2014/main" id="{B3A00A7E-CB00-D013-B11D-1EF4D612949F}"/>
                            </a:ext>
                          </a:extLst>
                        </p:cNvPr>
                        <p:cNvGrpSpPr/>
                        <p:nvPr/>
                      </p:nvGrpSpPr>
                      <p:grpSpPr>
                        <a:xfrm>
                          <a:off x="9454395" y="3555604"/>
                          <a:ext cx="23774" cy="23836"/>
                          <a:chOff x="9454395" y="3555604"/>
                          <a:chExt cx="23774" cy="23836"/>
                        </a:xfrm>
                      </p:grpSpPr>
                      <p:sp>
                        <p:nvSpPr>
                          <p:cNvPr id="2241" name="Freeform 2240">
                            <a:extLst>
                              <a:ext uri="{FF2B5EF4-FFF2-40B4-BE49-F238E27FC236}">
                                <a16:creationId xmlns:a16="http://schemas.microsoft.com/office/drawing/2014/main" id="{86A4F67B-CDB9-2149-5F8B-A840949720F3}"/>
                              </a:ext>
                            </a:extLst>
                          </p:cNvPr>
                          <p:cNvSpPr/>
                          <p:nvPr/>
                        </p:nvSpPr>
                        <p:spPr>
                          <a:xfrm>
                            <a:off x="9466261" y="3555604"/>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242" name="Freeform 2241">
                            <a:extLst>
                              <a:ext uri="{FF2B5EF4-FFF2-40B4-BE49-F238E27FC236}">
                                <a16:creationId xmlns:a16="http://schemas.microsoft.com/office/drawing/2014/main" id="{04AB04B5-1137-82F4-0446-09FA7B6C87B3}"/>
                              </a:ext>
                            </a:extLst>
                          </p:cNvPr>
                          <p:cNvSpPr/>
                          <p:nvPr/>
                        </p:nvSpPr>
                        <p:spPr>
                          <a:xfrm>
                            <a:off x="9454395" y="356752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43" name="Graphic 1957">
                          <a:extLst>
                            <a:ext uri="{FF2B5EF4-FFF2-40B4-BE49-F238E27FC236}">
                              <a16:creationId xmlns:a16="http://schemas.microsoft.com/office/drawing/2014/main" id="{05E85C2F-82DF-2237-AB78-91F678B53693}"/>
                            </a:ext>
                          </a:extLst>
                        </p:cNvPr>
                        <p:cNvGrpSpPr/>
                        <p:nvPr/>
                      </p:nvGrpSpPr>
                      <p:grpSpPr>
                        <a:xfrm>
                          <a:off x="9466261" y="3555604"/>
                          <a:ext cx="23774" cy="23836"/>
                          <a:chOff x="9466261" y="3555604"/>
                          <a:chExt cx="23774" cy="23836"/>
                        </a:xfrm>
                      </p:grpSpPr>
                      <p:sp>
                        <p:nvSpPr>
                          <p:cNvPr id="2244" name="Freeform 2243">
                            <a:extLst>
                              <a:ext uri="{FF2B5EF4-FFF2-40B4-BE49-F238E27FC236}">
                                <a16:creationId xmlns:a16="http://schemas.microsoft.com/office/drawing/2014/main" id="{0BDCDE3C-F0FF-E7D1-2DE7-57FB704597AC}"/>
                              </a:ext>
                            </a:extLst>
                          </p:cNvPr>
                          <p:cNvSpPr/>
                          <p:nvPr/>
                        </p:nvSpPr>
                        <p:spPr>
                          <a:xfrm>
                            <a:off x="9478128" y="3555604"/>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245" name="Freeform 2244">
                            <a:extLst>
                              <a:ext uri="{FF2B5EF4-FFF2-40B4-BE49-F238E27FC236}">
                                <a16:creationId xmlns:a16="http://schemas.microsoft.com/office/drawing/2014/main" id="{0137BB29-43C3-8434-8309-BD65F34CE4D1}"/>
                              </a:ext>
                            </a:extLst>
                          </p:cNvPr>
                          <p:cNvSpPr/>
                          <p:nvPr/>
                        </p:nvSpPr>
                        <p:spPr>
                          <a:xfrm>
                            <a:off x="9466261" y="356752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46" name="Graphic 1957">
                          <a:extLst>
                            <a:ext uri="{FF2B5EF4-FFF2-40B4-BE49-F238E27FC236}">
                              <a16:creationId xmlns:a16="http://schemas.microsoft.com/office/drawing/2014/main" id="{DAD6AEA1-A08C-909A-1E98-9488507DF94A}"/>
                            </a:ext>
                          </a:extLst>
                        </p:cNvPr>
                        <p:cNvGrpSpPr/>
                        <p:nvPr/>
                      </p:nvGrpSpPr>
                      <p:grpSpPr>
                        <a:xfrm>
                          <a:off x="9478169" y="3555604"/>
                          <a:ext cx="23774" cy="23836"/>
                          <a:chOff x="9478169" y="3555604"/>
                          <a:chExt cx="23774" cy="23836"/>
                        </a:xfrm>
                      </p:grpSpPr>
                      <p:sp>
                        <p:nvSpPr>
                          <p:cNvPr id="2247" name="Freeform 2246">
                            <a:extLst>
                              <a:ext uri="{FF2B5EF4-FFF2-40B4-BE49-F238E27FC236}">
                                <a16:creationId xmlns:a16="http://schemas.microsoft.com/office/drawing/2014/main" id="{8A648834-2CAF-4282-3EFA-7C31F25455B4}"/>
                              </a:ext>
                            </a:extLst>
                          </p:cNvPr>
                          <p:cNvSpPr/>
                          <p:nvPr/>
                        </p:nvSpPr>
                        <p:spPr>
                          <a:xfrm>
                            <a:off x="9490035" y="3555604"/>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248" name="Freeform 2247">
                            <a:extLst>
                              <a:ext uri="{FF2B5EF4-FFF2-40B4-BE49-F238E27FC236}">
                                <a16:creationId xmlns:a16="http://schemas.microsoft.com/office/drawing/2014/main" id="{2142B15B-108D-468E-4880-1A063EBD667B}"/>
                              </a:ext>
                            </a:extLst>
                          </p:cNvPr>
                          <p:cNvSpPr/>
                          <p:nvPr/>
                        </p:nvSpPr>
                        <p:spPr>
                          <a:xfrm>
                            <a:off x="9478169" y="356752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49" name="Graphic 1957">
                          <a:extLst>
                            <a:ext uri="{FF2B5EF4-FFF2-40B4-BE49-F238E27FC236}">
                              <a16:creationId xmlns:a16="http://schemas.microsoft.com/office/drawing/2014/main" id="{CA4E2422-51F9-D49B-F5D6-4437AF6B2853}"/>
                            </a:ext>
                          </a:extLst>
                        </p:cNvPr>
                        <p:cNvGrpSpPr/>
                        <p:nvPr/>
                      </p:nvGrpSpPr>
                      <p:grpSpPr>
                        <a:xfrm>
                          <a:off x="9490035" y="3555604"/>
                          <a:ext cx="23774" cy="23836"/>
                          <a:chOff x="9490035" y="3555604"/>
                          <a:chExt cx="23774" cy="23836"/>
                        </a:xfrm>
                      </p:grpSpPr>
                      <p:sp>
                        <p:nvSpPr>
                          <p:cNvPr id="2250" name="Freeform 2249">
                            <a:extLst>
                              <a:ext uri="{FF2B5EF4-FFF2-40B4-BE49-F238E27FC236}">
                                <a16:creationId xmlns:a16="http://schemas.microsoft.com/office/drawing/2014/main" id="{DA53D082-2E0B-5624-728E-F2A4A7805C0B}"/>
                              </a:ext>
                            </a:extLst>
                          </p:cNvPr>
                          <p:cNvSpPr/>
                          <p:nvPr/>
                        </p:nvSpPr>
                        <p:spPr>
                          <a:xfrm>
                            <a:off x="9501902" y="3555604"/>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251" name="Freeform 2250">
                            <a:extLst>
                              <a:ext uri="{FF2B5EF4-FFF2-40B4-BE49-F238E27FC236}">
                                <a16:creationId xmlns:a16="http://schemas.microsoft.com/office/drawing/2014/main" id="{5941EEE7-5FE6-4AD3-30AD-6A09F13408AE}"/>
                              </a:ext>
                            </a:extLst>
                          </p:cNvPr>
                          <p:cNvSpPr/>
                          <p:nvPr/>
                        </p:nvSpPr>
                        <p:spPr>
                          <a:xfrm>
                            <a:off x="9490035" y="3567523"/>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52" name="Graphic 1957">
                          <a:extLst>
                            <a:ext uri="{FF2B5EF4-FFF2-40B4-BE49-F238E27FC236}">
                              <a16:creationId xmlns:a16="http://schemas.microsoft.com/office/drawing/2014/main" id="{B51FFA22-C61A-E695-2A34-51A7C986E894}"/>
                            </a:ext>
                          </a:extLst>
                        </p:cNvPr>
                        <p:cNvGrpSpPr/>
                        <p:nvPr/>
                      </p:nvGrpSpPr>
                      <p:grpSpPr>
                        <a:xfrm>
                          <a:off x="9506187" y="3579441"/>
                          <a:ext cx="23774" cy="23836"/>
                          <a:chOff x="9506187" y="3579441"/>
                          <a:chExt cx="23774" cy="23836"/>
                        </a:xfrm>
                      </p:grpSpPr>
                      <p:sp>
                        <p:nvSpPr>
                          <p:cNvPr id="2253" name="Freeform 2252">
                            <a:extLst>
                              <a:ext uri="{FF2B5EF4-FFF2-40B4-BE49-F238E27FC236}">
                                <a16:creationId xmlns:a16="http://schemas.microsoft.com/office/drawing/2014/main" id="{3B7E0012-1C7C-5E1F-54F0-360D90EABD91}"/>
                              </a:ext>
                            </a:extLst>
                          </p:cNvPr>
                          <p:cNvSpPr/>
                          <p:nvPr/>
                        </p:nvSpPr>
                        <p:spPr>
                          <a:xfrm>
                            <a:off x="9518054" y="3579441"/>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254" name="Freeform 2253">
                            <a:extLst>
                              <a:ext uri="{FF2B5EF4-FFF2-40B4-BE49-F238E27FC236}">
                                <a16:creationId xmlns:a16="http://schemas.microsoft.com/office/drawing/2014/main" id="{F6701460-1072-85B8-54F9-DC7CC2CE94F9}"/>
                              </a:ext>
                            </a:extLst>
                          </p:cNvPr>
                          <p:cNvSpPr/>
                          <p:nvPr/>
                        </p:nvSpPr>
                        <p:spPr>
                          <a:xfrm>
                            <a:off x="9506187" y="3591359"/>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55" name="Graphic 1957">
                          <a:extLst>
                            <a:ext uri="{FF2B5EF4-FFF2-40B4-BE49-F238E27FC236}">
                              <a16:creationId xmlns:a16="http://schemas.microsoft.com/office/drawing/2014/main" id="{E20DF74B-BB88-D8F0-FCCF-3D8CE3F418AA}"/>
                            </a:ext>
                          </a:extLst>
                        </p:cNvPr>
                        <p:cNvGrpSpPr/>
                        <p:nvPr/>
                      </p:nvGrpSpPr>
                      <p:grpSpPr>
                        <a:xfrm>
                          <a:off x="9518054" y="3579441"/>
                          <a:ext cx="23774" cy="23836"/>
                          <a:chOff x="9518054" y="3579441"/>
                          <a:chExt cx="23774" cy="23836"/>
                        </a:xfrm>
                      </p:grpSpPr>
                      <p:sp>
                        <p:nvSpPr>
                          <p:cNvPr id="2256" name="Freeform 2255">
                            <a:extLst>
                              <a:ext uri="{FF2B5EF4-FFF2-40B4-BE49-F238E27FC236}">
                                <a16:creationId xmlns:a16="http://schemas.microsoft.com/office/drawing/2014/main" id="{3D15F4CF-FDAC-5B1B-E963-D3DFE97D2D71}"/>
                              </a:ext>
                            </a:extLst>
                          </p:cNvPr>
                          <p:cNvSpPr/>
                          <p:nvPr/>
                        </p:nvSpPr>
                        <p:spPr>
                          <a:xfrm>
                            <a:off x="9529920" y="3579441"/>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257" name="Freeform 2256">
                            <a:extLst>
                              <a:ext uri="{FF2B5EF4-FFF2-40B4-BE49-F238E27FC236}">
                                <a16:creationId xmlns:a16="http://schemas.microsoft.com/office/drawing/2014/main" id="{404EA322-E9DD-2F72-6DA9-851A078839D6}"/>
                              </a:ext>
                            </a:extLst>
                          </p:cNvPr>
                          <p:cNvSpPr/>
                          <p:nvPr/>
                        </p:nvSpPr>
                        <p:spPr>
                          <a:xfrm>
                            <a:off x="9518054" y="3591359"/>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58" name="Graphic 1957">
                          <a:extLst>
                            <a:ext uri="{FF2B5EF4-FFF2-40B4-BE49-F238E27FC236}">
                              <a16:creationId xmlns:a16="http://schemas.microsoft.com/office/drawing/2014/main" id="{0472EFE1-EE07-F93B-8880-6D2429617E36}"/>
                            </a:ext>
                          </a:extLst>
                        </p:cNvPr>
                        <p:cNvGrpSpPr/>
                        <p:nvPr/>
                      </p:nvGrpSpPr>
                      <p:grpSpPr>
                        <a:xfrm>
                          <a:off x="9586121" y="3591359"/>
                          <a:ext cx="23774" cy="23836"/>
                          <a:chOff x="9586121" y="3591359"/>
                          <a:chExt cx="23774" cy="23836"/>
                        </a:xfrm>
                      </p:grpSpPr>
                      <p:sp>
                        <p:nvSpPr>
                          <p:cNvPr id="2259" name="Freeform 2258">
                            <a:extLst>
                              <a:ext uri="{FF2B5EF4-FFF2-40B4-BE49-F238E27FC236}">
                                <a16:creationId xmlns:a16="http://schemas.microsoft.com/office/drawing/2014/main" id="{C6729C61-9B2E-D178-5C86-8A0346736A95}"/>
                              </a:ext>
                            </a:extLst>
                          </p:cNvPr>
                          <p:cNvSpPr/>
                          <p:nvPr/>
                        </p:nvSpPr>
                        <p:spPr>
                          <a:xfrm>
                            <a:off x="9597988" y="3591359"/>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60" name="Freeform 2259">
                            <a:extLst>
                              <a:ext uri="{FF2B5EF4-FFF2-40B4-BE49-F238E27FC236}">
                                <a16:creationId xmlns:a16="http://schemas.microsoft.com/office/drawing/2014/main" id="{5FDB6627-FD92-322B-AD4B-6A69D2AF5A72}"/>
                              </a:ext>
                            </a:extLst>
                          </p:cNvPr>
                          <p:cNvSpPr/>
                          <p:nvPr/>
                        </p:nvSpPr>
                        <p:spPr>
                          <a:xfrm>
                            <a:off x="9586121" y="3603277"/>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61" name="Graphic 1957">
                          <a:extLst>
                            <a:ext uri="{FF2B5EF4-FFF2-40B4-BE49-F238E27FC236}">
                              <a16:creationId xmlns:a16="http://schemas.microsoft.com/office/drawing/2014/main" id="{61B212F8-D3C7-9AE7-C015-DD7A0FA3A057}"/>
                            </a:ext>
                          </a:extLst>
                        </p:cNvPr>
                        <p:cNvGrpSpPr/>
                        <p:nvPr/>
                      </p:nvGrpSpPr>
                      <p:grpSpPr>
                        <a:xfrm>
                          <a:off x="9640385" y="3607731"/>
                          <a:ext cx="23774" cy="23836"/>
                          <a:chOff x="9640385" y="3607731"/>
                          <a:chExt cx="23774" cy="23836"/>
                        </a:xfrm>
                      </p:grpSpPr>
                      <p:sp>
                        <p:nvSpPr>
                          <p:cNvPr id="2262" name="Freeform 2261">
                            <a:extLst>
                              <a:ext uri="{FF2B5EF4-FFF2-40B4-BE49-F238E27FC236}">
                                <a16:creationId xmlns:a16="http://schemas.microsoft.com/office/drawing/2014/main" id="{EAD49788-77DF-367B-9D58-5021D2D0430B}"/>
                              </a:ext>
                            </a:extLst>
                          </p:cNvPr>
                          <p:cNvSpPr/>
                          <p:nvPr/>
                        </p:nvSpPr>
                        <p:spPr>
                          <a:xfrm>
                            <a:off x="9652252" y="3607731"/>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63" name="Freeform 2262">
                            <a:extLst>
                              <a:ext uri="{FF2B5EF4-FFF2-40B4-BE49-F238E27FC236}">
                                <a16:creationId xmlns:a16="http://schemas.microsoft.com/office/drawing/2014/main" id="{942A7BD4-073B-06B7-882B-D8FD6443818E}"/>
                              </a:ext>
                            </a:extLst>
                          </p:cNvPr>
                          <p:cNvSpPr/>
                          <p:nvPr/>
                        </p:nvSpPr>
                        <p:spPr>
                          <a:xfrm>
                            <a:off x="9640385" y="3619649"/>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64" name="Graphic 1957">
                          <a:extLst>
                            <a:ext uri="{FF2B5EF4-FFF2-40B4-BE49-F238E27FC236}">
                              <a16:creationId xmlns:a16="http://schemas.microsoft.com/office/drawing/2014/main" id="{F860F2EA-3F8F-1729-3EBF-A61C87894CBC}"/>
                            </a:ext>
                          </a:extLst>
                        </p:cNvPr>
                        <p:cNvGrpSpPr/>
                        <p:nvPr/>
                      </p:nvGrpSpPr>
                      <p:grpSpPr>
                        <a:xfrm>
                          <a:off x="9676191" y="3619649"/>
                          <a:ext cx="23774" cy="23836"/>
                          <a:chOff x="9676191" y="3619649"/>
                          <a:chExt cx="23774" cy="23836"/>
                        </a:xfrm>
                      </p:grpSpPr>
                      <p:sp>
                        <p:nvSpPr>
                          <p:cNvPr id="2265" name="Freeform 2264">
                            <a:extLst>
                              <a:ext uri="{FF2B5EF4-FFF2-40B4-BE49-F238E27FC236}">
                                <a16:creationId xmlns:a16="http://schemas.microsoft.com/office/drawing/2014/main" id="{1B1D37F5-0C20-F63C-2EEC-49B26D9892F1}"/>
                              </a:ext>
                            </a:extLst>
                          </p:cNvPr>
                          <p:cNvSpPr/>
                          <p:nvPr/>
                        </p:nvSpPr>
                        <p:spPr>
                          <a:xfrm>
                            <a:off x="9688057" y="3619649"/>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266" name="Freeform 2265">
                            <a:extLst>
                              <a:ext uri="{FF2B5EF4-FFF2-40B4-BE49-F238E27FC236}">
                                <a16:creationId xmlns:a16="http://schemas.microsoft.com/office/drawing/2014/main" id="{C329B4B1-716D-ACC7-01A5-380B078868CB}"/>
                              </a:ext>
                            </a:extLst>
                          </p:cNvPr>
                          <p:cNvSpPr/>
                          <p:nvPr/>
                        </p:nvSpPr>
                        <p:spPr>
                          <a:xfrm>
                            <a:off x="9676191" y="3631568"/>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67" name="Graphic 1957">
                          <a:extLst>
                            <a:ext uri="{FF2B5EF4-FFF2-40B4-BE49-F238E27FC236}">
                              <a16:creationId xmlns:a16="http://schemas.microsoft.com/office/drawing/2014/main" id="{F46803E7-830A-F5A8-A650-93A771BD4779}"/>
                            </a:ext>
                          </a:extLst>
                        </p:cNvPr>
                        <p:cNvGrpSpPr/>
                        <p:nvPr/>
                      </p:nvGrpSpPr>
                      <p:grpSpPr>
                        <a:xfrm>
                          <a:off x="9734699" y="3619649"/>
                          <a:ext cx="23774" cy="23836"/>
                          <a:chOff x="9734699" y="3619649"/>
                          <a:chExt cx="23774" cy="23836"/>
                        </a:xfrm>
                      </p:grpSpPr>
                      <p:sp>
                        <p:nvSpPr>
                          <p:cNvPr id="2268" name="Freeform 2267">
                            <a:extLst>
                              <a:ext uri="{FF2B5EF4-FFF2-40B4-BE49-F238E27FC236}">
                                <a16:creationId xmlns:a16="http://schemas.microsoft.com/office/drawing/2014/main" id="{4E3EE726-7A0E-6BF2-3F69-C336ADC4446C}"/>
                              </a:ext>
                            </a:extLst>
                          </p:cNvPr>
                          <p:cNvSpPr/>
                          <p:nvPr/>
                        </p:nvSpPr>
                        <p:spPr>
                          <a:xfrm>
                            <a:off x="9746566" y="3619649"/>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269" name="Freeform 2268">
                            <a:extLst>
                              <a:ext uri="{FF2B5EF4-FFF2-40B4-BE49-F238E27FC236}">
                                <a16:creationId xmlns:a16="http://schemas.microsoft.com/office/drawing/2014/main" id="{C8091B93-C4CB-7441-2E22-4A291E80DF92}"/>
                              </a:ext>
                            </a:extLst>
                          </p:cNvPr>
                          <p:cNvSpPr/>
                          <p:nvPr/>
                        </p:nvSpPr>
                        <p:spPr>
                          <a:xfrm>
                            <a:off x="9734699" y="3631568"/>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70" name="Graphic 1957">
                          <a:extLst>
                            <a:ext uri="{FF2B5EF4-FFF2-40B4-BE49-F238E27FC236}">
                              <a16:creationId xmlns:a16="http://schemas.microsoft.com/office/drawing/2014/main" id="{A3C76B48-E736-34FB-0508-8A65283DC08E}"/>
                            </a:ext>
                          </a:extLst>
                        </p:cNvPr>
                        <p:cNvGrpSpPr/>
                        <p:nvPr/>
                      </p:nvGrpSpPr>
                      <p:grpSpPr>
                        <a:xfrm>
                          <a:off x="9746566" y="3625093"/>
                          <a:ext cx="23774" cy="23836"/>
                          <a:chOff x="9746566" y="3625093"/>
                          <a:chExt cx="23774" cy="23836"/>
                        </a:xfrm>
                      </p:grpSpPr>
                      <p:sp>
                        <p:nvSpPr>
                          <p:cNvPr id="2271" name="Freeform 2270">
                            <a:extLst>
                              <a:ext uri="{FF2B5EF4-FFF2-40B4-BE49-F238E27FC236}">
                                <a16:creationId xmlns:a16="http://schemas.microsoft.com/office/drawing/2014/main" id="{5D11963A-7F9E-F7E9-8308-C6730CF6EBA4}"/>
                              </a:ext>
                            </a:extLst>
                          </p:cNvPr>
                          <p:cNvSpPr/>
                          <p:nvPr/>
                        </p:nvSpPr>
                        <p:spPr>
                          <a:xfrm>
                            <a:off x="9758432" y="3625093"/>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72" name="Freeform 2271">
                            <a:extLst>
                              <a:ext uri="{FF2B5EF4-FFF2-40B4-BE49-F238E27FC236}">
                                <a16:creationId xmlns:a16="http://schemas.microsoft.com/office/drawing/2014/main" id="{5962043D-499A-9A30-68CE-9B70CA5C34D4}"/>
                              </a:ext>
                            </a:extLst>
                          </p:cNvPr>
                          <p:cNvSpPr/>
                          <p:nvPr/>
                        </p:nvSpPr>
                        <p:spPr>
                          <a:xfrm>
                            <a:off x="9746566" y="3637011"/>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73" name="Graphic 1957">
                          <a:extLst>
                            <a:ext uri="{FF2B5EF4-FFF2-40B4-BE49-F238E27FC236}">
                              <a16:creationId xmlns:a16="http://schemas.microsoft.com/office/drawing/2014/main" id="{47B34340-D695-5467-682B-07E3399D269F}"/>
                            </a:ext>
                          </a:extLst>
                        </p:cNvPr>
                        <p:cNvGrpSpPr/>
                        <p:nvPr/>
                      </p:nvGrpSpPr>
                      <p:grpSpPr>
                        <a:xfrm>
                          <a:off x="9758473" y="3631568"/>
                          <a:ext cx="23774" cy="23836"/>
                          <a:chOff x="9758473" y="3631568"/>
                          <a:chExt cx="23774" cy="23836"/>
                        </a:xfrm>
                      </p:grpSpPr>
                      <p:sp>
                        <p:nvSpPr>
                          <p:cNvPr id="2274" name="Freeform 2273">
                            <a:extLst>
                              <a:ext uri="{FF2B5EF4-FFF2-40B4-BE49-F238E27FC236}">
                                <a16:creationId xmlns:a16="http://schemas.microsoft.com/office/drawing/2014/main" id="{E89FE37C-1DD5-06B4-7916-303B136216B8}"/>
                              </a:ext>
                            </a:extLst>
                          </p:cNvPr>
                          <p:cNvSpPr/>
                          <p:nvPr/>
                        </p:nvSpPr>
                        <p:spPr>
                          <a:xfrm>
                            <a:off x="9770340" y="3631568"/>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75" name="Freeform 2274">
                            <a:extLst>
                              <a:ext uri="{FF2B5EF4-FFF2-40B4-BE49-F238E27FC236}">
                                <a16:creationId xmlns:a16="http://schemas.microsoft.com/office/drawing/2014/main" id="{4958A240-B78A-8292-B341-59E047A9E133}"/>
                              </a:ext>
                            </a:extLst>
                          </p:cNvPr>
                          <p:cNvSpPr/>
                          <p:nvPr/>
                        </p:nvSpPr>
                        <p:spPr>
                          <a:xfrm>
                            <a:off x="9758473" y="3643486"/>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76" name="Graphic 1957">
                          <a:extLst>
                            <a:ext uri="{FF2B5EF4-FFF2-40B4-BE49-F238E27FC236}">
                              <a16:creationId xmlns:a16="http://schemas.microsoft.com/office/drawing/2014/main" id="{5D7C7936-A517-A2C3-2132-09F13B32B71D}"/>
                            </a:ext>
                          </a:extLst>
                        </p:cNvPr>
                        <p:cNvGrpSpPr/>
                        <p:nvPr/>
                      </p:nvGrpSpPr>
                      <p:grpSpPr>
                        <a:xfrm>
                          <a:off x="9770340" y="3631568"/>
                          <a:ext cx="23774" cy="23836"/>
                          <a:chOff x="9770340" y="3631568"/>
                          <a:chExt cx="23774" cy="23836"/>
                        </a:xfrm>
                      </p:grpSpPr>
                      <p:sp>
                        <p:nvSpPr>
                          <p:cNvPr id="2277" name="Freeform 2276">
                            <a:extLst>
                              <a:ext uri="{FF2B5EF4-FFF2-40B4-BE49-F238E27FC236}">
                                <a16:creationId xmlns:a16="http://schemas.microsoft.com/office/drawing/2014/main" id="{512D7652-7A70-C069-1581-8109A752B5A3}"/>
                              </a:ext>
                            </a:extLst>
                          </p:cNvPr>
                          <p:cNvSpPr/>
                          <p:nvPr/>
                        </p:nvSpPr>
                        <p:spPr>
                          <a:xfrm>
                            <a:off x="9782206" y="3631568"/>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78" name="Freeform 2277">
                            <a:extLst>
                              <a:ext uri="{FF2B5EF4-FFF2-40B4-BE49-F238E27FC236}">
                                <a16:creationId xmlns:a16="http://schemas.microsoft.com/office/drawing/2014/main" id="{40092B8B-7695-1419-07C7-FF8D7477B36A}"/>
                              </a:ext>
                            </a:extLst>
                          </p:cNvPr>
                          <p:cNvSpPr/>
                          <p:nvPr/>
                        </p:nvSpPr>
                        <p:spPr>
                          <a:xfrm>
                            <a:off x="9770340" y="3643486"/>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79" name="Graphic 1957">
                          <a:extLst>
                            <a:ext uri="{FF2B5EF4-FFF2-40B4-BE49-F238E27FC236}">
                              <a16:creationId xmlns:a16="http://schemas.microsoft.com/office/drawing/2014/main" id="{706CB3FA-9353-BD8B-FA42-95B9F2943CC8}"/>
                            </a:ext>
                          </a:extLst>
                        </p:cNvPr>
                        <p:cNvGrpSpPr/>
                        <p:nvPr/>
                      </p:nvGrpSpPr>
                      <p:grpSpPr>
                        <a:xfrm>
                          <a:off x="9779075" y="3631568"/>
                          <a:ext cx="23774" cy="23836"/>
                          <a:chOff x="9779075" y="3631568"/>
                          <a:chExt cx="23774" cy="23836"/>
                        </a:xfrm>
                      </p:grpSpPr>
                      <p:sp>
                        <p:nvSpPr>
                          <p:cNvPr id="2280" name="Freeform 2279">
                            <a:extLst>
                              <a:ext uri="{FF2B5EF4-FFF2-40B4-BE49-F238E27FC236}">
                                <a16:creationId xmlns:a16="http://schemas.microsoft.com/office/drawing/2014/main" id="{02034B7F-5F71-D91B-89FB-715585A2D501}"/>
                              </a:ext>
                            </a:extLst>
                          </p:cNvPr>
                          <p:cNvSpPr/>
                          <p:nvPr/>
                        </p:nvSpPr>
                        <p:spPr>
                          <a:xfrm>
                            <a:off x="9790941" y="3631568"/>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81" name="Freeform 2280">
                            <a:extLst>
                              <a:ext uri="{FF2B5EF4-FFF2-40B4-BE49-F238E27FC236}">
                                <a16:creationId xmlns:a16="http://schemas.microsoft.com/office/drawing/2014/main" id="{ED97DBD0-6FA6-7FBD-1D1D-A646ADC95CC0}"/>
                              </a:ext>
                            </a:extLst>
                          </p:cNvPr>
                          <p:cNvSpPr/>
                          <p:nvPr/>
                        </p:nvSpPr>
                        <p:spPr>
                          <a:xfrm>
                            <a:off x="9779075" y="3643486"/>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82" name="Graphic 1957">
                          <a:extLst>
                            <a:ext uri="{FF2B5EF4-FFF2-40B4-BE49-F238E27FC236}">
                              <a16:creationId xmlns:a16="http://schemas.microsoft.com/office/drawing/2014/main" id="{35A06AEE-3E76-85BD-6917-BEC6F1F62FF9}"/>
                            </a:ext>
                          </a:extLst>
                        </p:cNvPr>
                        <p:cNvGrpSpPr/>
                        <p:nvPr/>
                      </p:nvGrpSpPr>
                      <p:grpSpPr>
                        <a:xfrm>
                          <a:off x="9787810" y="3631568"/>
                          <a:ext cx="23774" cy="23836"/>
                          <a:chOff x="9787810" y="3631568"/>
                          <a:chExt cx="23774" cy="23836"/>
                        </a:xfrm>
                      </p:grpSpPr>
                      <p:sp>
                        <p:nvSpPr>
                          <p:cNvPr id="2283" name="Freeform 2282">
                            <a:extLst>
                              <a:ext uri="{FF2B5EF4-FFF2-40B4-BE49-F238E27FC236}">
                                <a16:creationId xmlns:a16="http://schemas.microsoft.com/office/drawing/2014/main" id="{D3222359-96A2-AAA5-2B04-B8102281336D}"/>
                              </a:ext>
                            </a:extLst>
                          </p:cNvPr>
                          <p:cNvSpPr/>
                          <p:nvPr/>
                        </p:nvSpPr>
                        <p:spPr>
                          <a:xfrm>
                            <a:off x="9799677" y="3631568"/>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84" name="Freeform 2283">
                            <a:extLst>
                              <a:ext uri="{FF2B5EF4-FFF2-40B4-BE49-F238E27FC236}">
                                <a16:creationId xmlns:a16="http://schemas.microsoft.com/office/drawing/2014/main" id="{59608A2A-1A28-880E-B3F2-30F30781417D}"/>
                              </a:ext>
                            </a:extLst>
                          </p:cNvPr>
                          <p:cNvSpPr/>
                          <p:nvPr/>
                        </p:nvSpPr>
                        <p:spPr>
                          <a:xfrm>
                            <a:off x="9787810" y="3643486"/>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85" name="Graphic 1957">
                          <a:extLst>
                            <a:ext uri="{FF2B5EF4-FFF2-40B4-BE49-F238E27FC236}">
                              <a16:creationId xmlns:a16="http://schemas.microsoft.com/office/drawing/2014/main" id="{569E56E1-C8F5-536D-3542-C93BC29F1B13}"/>
                            </a:ext>
                          </a:extLst>
                        </p:cNvPr>
                        <p:cNvGrpSpPr/>
                        <p:nvPr/>
                      </p:nvGrpSpPr>
                      <p:grpSpPr>
                        <a:xfrm>
                          <a:off x="9806145" y="3631568"/>
                          <a:ext cx="23774" cy="23836"/>
                          <a:chOff x="9806145" y="3631568"/>
                          <a:chExt cx="23774" cy="23836"/>
                        </a:xfrm>
                      </p:grpSpPr>
                      <p:sp>
                        <p:nvSpPr>
                          <p:cNvPr id="2286" name="Freeform 2285">
                            <a:extLst>
                              <a:ext uri="{FF2B5EF4-FFF2-40B4-BE49-F238E27FC236}">
                                <a16:creationId xmlns:a16="http://schemas.microsoft.com/office/drawing/2014/main" id="{1B6E333E-E6FA-C660-53FE-60FEDD681EC2}"/>
                              </a:ext>
                            </a:extLst>
                          </p:cNvPr>
                          <p:cNvSpPr/>
                          <p:nvPr/>
                        </p:nvSpPr>
                        <p:spPr>
                          <a:xfrm>
                            <a:off x="9818012" y="3631568"/>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87" name="Freeform 2286">
                            <a:extLst>
                              <a:ext uri="{FF2B5EF4-FFF2-40B4-BE49-F238E27FC236}">
                                <a16:creationId xmlns:a16="http://schemas.microsoft.com/office/drawing/2014/main" id="{9020A8AB-3119-E1C2-017F-77C27059D046}"/>
                              </a:ext>
                            </a:extLst>
                          </p:cNvPr>
                          <p:cNvSpPr/>
                          <p:nvPr/>
                        </p:nvSpPr>
                        <p:spPr>
                          <a:xfrm>
                            <a:off x="9806145" y="3643486"/>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88" name="Graphic 1957">
                          <a:extLst>
                            <a:ext uri="{FF2B5EF4-FFF2-40B4-BE49-F238E27FC236}">
                              <a16:creationId xmlns:a16="http://schemas.microsoft.com/office/drawing/2014/main" id="{7CA16AA6-ACF0-082A-A0F8-2B3D7A2B0506}"/>
                            </a:ext>
                          </a:extLst>
                        </p:cNvPr>
                        <p:cNvGrpSpPr/>
                        <p:nvPr/>
                      </p:nvGrpSpPr>
                      <p:grpSpPr>
                        <a:xfrm>
                          <a:off x="9834576" y="3631568"/>
                          <a:ext cx="23774" cy="23836"/>
                          <a:chOff x="9834576" y="3631568"/>
                          <a:chExt cx="23774" cy="23836"/>
                        </a:xfrm>
                      </p:grpSpPr>
                      <p:sp>
                        <p:nvSpPr>
                          <p:cNvPr id="2289" name="Freeform 2288">
                            <a:extLst>
                              <a:ext uri="{FF2B5EF4-FFF2-40B4-BE49-F238E27FC236}">
                                <a16:creationId xmlns:a16="http://schemas.microsoft.com/office/drawing/2014/main" id="{F4DE2E06-54F1-F831-AA5D-1D0CEF743F19}"/>
                              </a:ext>
                            </a:extLst>
                          </p:cNvPr>
                          <p:cNvSpPr/>
                          <p:nvPr/>
                        </p:nvSpPr>
                        <p:spPr>
                          <a:xfrm>
                            <a:off x="9846442" y="3631568"/>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90" name="Freeform 2289">
                            <a:extLst>
                              <a:ext uri="{FF2B5EF4-FFF2-40B4-BE49-F238E27FC236}">
                                <a16:creationId xmlns:a16="http://schemas.microsoft.com/office/drawing/2014/main" id="{9E27C416-020D-F6DD-6EA6-B3908E99A64F}"/>
                              </a:ext>
                            </a:extLst>
                          </p:cNvPr>
                          <p:cNvSpPr/>
                          <p:nvPr/>
                        </p:nvSpPr>
                        <p:spPr>
                          <a:xfrm>
                            <a:off x="9834576" y="3643486"/>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91" name="Graphic 1957">
                          <a:extLst>
                            <a:ext uri="{FF2B5EF4-FFF2-40B4-BE49-F238E27FC236}">
                              <a16:creationId xmlns:a16="http://schemas.microsoft.com/office/drawing/2014/main" id="{660CF8B9-063C-CEF8-5BEB-9E777E2FDDBC}"/>
                            </a:ext>
                          </a:extLst>
                        </p:cNvPr>
                        <p:cNvGrpSpPr/>
                        <p:nvPr/>
                      </p:nvGrpSpPr>
                      <p:grpSpPr>
                        <a:xfrm>
                          <a:off x="9848914" y="3631568"/>
                          <a:ext cx="23774" cy="23836"/>
                          <a:chOff x="9848914" y="3631568"/>
                          <a:chExt cx="23774" cy="23836"/>
                        </a:xfrm>
                      </p:grpSpPr>
                      <p:sp>
                        <p:nvSpPr>
                          <p:cNvPr id="2292" name="Freeform 2291">
                            <a:extLst>
                              <a:ext uri="{FF2B5EF4-FFF2-40B4-BE49-F238E27FC236}">
                                <a16:creationId xmlns:a16="http://schemas.microsoft.com/office/drawing/2014/main" id="{6C24D555-688D-FD7C-42AA-075C086B0A7E}"/>
                              </a:ext>
                            </a:extLst>
                          </p:cNvPr>
                          <p:cNvSpPr/>
                          <p:nvPr/>
                        </p:nvSpPr>
                        <p:spPr>
                          <a:xfrm>
                            <a:off x="9860781" y="3631568"/>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93" name="Freeform 2292">
                            <a:extLst>
                              <a:ext uri="{FF2B5EF4-FFF2-40B4-BE49-F238E27FC236}">
                                <a16:creationId xmlns:a16="http://schemas.microsoft.com/office/drawing/2014/main" id="{3700B765-EB46-48F0-CEB8-B4728282F14C}"/>
                              </a:ext>
                            </a:extLst>
                          </p:cNvPr>
                          <p:cNvSpPr/>
                          <p:nvPr/>
                        </p:nvSpPr>
                        <p:spPr>
                          <a:xfrm>
                            <a:off x="9848914" y="3643486"/>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94" name="Graphic 1957">
                          <a:extLst>
                            <a:ext uri="{FF2B5EF4-FFF2-40B4-BE49-F238E27FC236}">
                              <a16:creationId xmlns:a16="http://schemas.microsoft.com/office/drawing/2014/main" id="{9DEF50BC-EFB3-E742-A01B-4ACBAD0F3126}"/>
                            </a:ext>
                          </a:extLst>
                        </p:cNvPr>
                        <p:cNvGrpSpPr/>
                        <p:nvPr/>
                      </p:nvGrpSpPr>
                      <p:grpSpPr>
                        <a:xfrm>
                          <a:off x="9944217" y="3648929"/>
                          <a:ext cx="23774" cy="23836"/>
                          <a:chOff x="9944217" y="3648929"/>
                          <a:chExt cx="23774" cy="23836"/>
                        </a:xfrm>
                      </p:grpSpPr>
                      <p:sp>
                        <p:nvSpPr>
                          <p:cNvPr id="2295" name="Freeform 2294">
                            <a:extLst>
                              <a:ext uri="{FF2B5EF4-FFF2-40B4-BE49-F238E27FC236}">
                                <a16:creationId xmlns:a16="http://schemas.microsoft.com/office/drawing/2014/main" id="{360DAA0B-1139-CDDF-CDF5-017E43DEB47B}"/>
                              </a:ext>
                            </a:extLst>
                          </p:cNvPr>
                          <p:cNvSpPr/>
                          <p:nvPr/>
                        </p:nvSpPr>
                        <p:spPr>
                          <a:xfrm>
                            <a:off x="9956083" y="3648929"/>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96" name="Freeform 2295">
                            <a:extLst>
                              <a:ext uri="{FF2B5EF4-FFF2-40B4-BE49-F238E27FC236}">
                                <a16:creationId xmlns:a16="http://schemas.microsoft.com/office/drawing/2014/main" id="{EA50C214-78FE-30D5-5BD3-03DF1EB1952B}"/>
                              </a:ext>
                            </a:extLst>
                          </p:cNvPr>
                          <p:cNvSpPr/>
                          <p:nvPr/>
                        </p:nvSpPr>
                        <p:spPr>
                          <a:xfrm>
                            <a:off x="9944217" y="3660848"/>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97" name="Graphic 1957">
                          <a:extLst>
                            <a:ext uri="{FF2B5EF4-FFF2-40B4-BE49-F238E27FC236}">
                              <a16:creationId xmlns:a16="http://schemas.microsoft.com/office/drawing/2014/main" id="{8D33947B-2C35-3437-DB1E-9EBD28FBCB95}"/>
                            </a:ext>
                          </a:extLst>
                        </p:cNvPr>
                        <p:cNvGrpSpPr/>
                        <p:nvPr/>
                      </p:nvGrpSpPr>
                      <p:grpSpPr>
                        <a:xfrm>
                          <a:off x="9963253" y="3648929"/>
                          <a:ext cx="23774" cy="23836"/>
                          <a:chOff x="9963253" y="3648929"/>
                          <a:chExt cx="23774" cy="23836"/>
                        </a:xfrm>
                      </p:grpSpPr>
                      <p:sp>
                        <p:nvSpPr>
                          <p:cNvPr id="2298" name="Freeform 2297">
                            <a:extLst>
                              <a:ext uri="{FF2B5EF4-FFF2-40B4-BE49-F238E27FC236}">
                                <a16:creationId xmlns:a16="http://schemas.microsoft.com/office/drawing/2014/main" id="{33850B98-9980-9D14-C08A-11B9697F5ACF}"/>
                              </a:ext>
                            </a:extLst>
                          </p:cNvPr>
                          <p:cNvSpPr/>
                          <p:nvPr/>
                        </p:nvSpPr>
                        <p:spPr>
                          <a:xfrm>
                            <a:off x="9975119" y="3648929"/>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299" name="Freeform 2298">
                            <a:extLst>
                              <a:ext uri="{FF2B5EF4-FFF2-40B4-BE49-F238E27FC236}">
                                <a16:creationId xmlns:a16="http://schemas.microsoft.com/office/drawing/2014/main" id="{4EBBB01E-EE0C-3E2D-F683-271E8BEDEC4C}"/>
                              </a:ext>
                            </a:extLst>
                          </p:cNvPr>
                          <p:cNvSpPr/>
                          <p:nvPr/>
                        </p:nvSpPr>
                        <p:spPr>
                          <a:xfrm>
                            <a:off x="9963253" y="3660848"/>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00" name="Graphic 1957">
                          <a:extLst>
                            <a:ext uri="{FF2B5EF4-FFF2-40B4-BE49-F238E27FC236}">
                              <a16:creationId xmlns:a16="http://schemas.microsoft.com/office/drawing/2014/main" id="{EE122F64-3376-3442-435A-7BB08FF0BBB9}"/>
                            </a:ext>
                          </a:extLst>
                        </p:cNvPr>
                        <p:cNvGrpSpPr/>
                        <p:nvPr/>
                      </p:nvGrpSpPr>
                      <p:grpSpPr>
                        <a:xfrm>
                          <a:off x="9987027" y="3648929"/>
                          <a:ext cx="23774" cy="23836"/>
                          <a:chOff x="9987027" y="3648929"/>
                          <a:chExt cx="23774" cy="23836"/>
                        </a:xfrm>
                      </p:grpSpPr>
                      <p:sp>
                        <p:nvSpPr>
                          <p:cNvPr id="2301" name="Freeform 2300">
                            <a:extLst>
                              <a:ext uri="{FF2B5EF4-FFF2-40B4-BE49-F238E27FC236}">
                                <a16:creationId xmlns:a16="http://schemas.microsoft.com/office/drawing/2014/main" id="{B792BF03-A783-2D63-EC83-FA621347D3A6}"/>
                              </a:ext>
                            </a:extLst>
                          </p:cNvPr>
                          <p:cNvSpPr/>
                          <p:nvPr/>
                        </p:nvSpPr>
                        <p:spPr>
                          <a:xfrm>
                            <a:off x="9998893" y="3648929"/>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302" name="Freeform 2301">
                            <a:extLst>
                              <a:ext uri="{FF2B5EF4-FFF2-40B4-BE49-F238E27FC236}">
                                <a16:creationId xmlns:a16="http://schemas.microsoft.com/office/drawing/2014/main" id="{5D24A0B7-B2FE-E70F-65E2-2FFEC1BA6FD4}"/>
                              </a:ext>
                            </a:extLst>
                          </p:cNvPr>
                          <p:cNvSpPr/>
                          <p:nvPr/>
                        </p:nvSpPr>
                        <p:spPr>
                          <a:xfrm>
                            <a:off x="9987027" y="3660848"/>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03" name="Graphic 1957">
                          <a:extLst>
                            <a:ext uri="{FF2B5EF4-FFF2-40B4-BE49-F238E27FC236}">
                              <a16:creationId xmlns:a16="http://schemas.microsoft.com/office/drawing/2014/main" id="{8E6C9AD9-2BED-48C9-5F7D-C142BE155197}"/>
                            </a:ext>
                          </a:extLst>
                        </p:cNvPr>
                        <p:cNvGrpSpPr/>
                        <p:nvPr/>
                      </p:nvGrpSpPr>
                      <p:grpSpPr>
                        <a:xfrm>
                          <a:off x="10038448" y="3648929"/>
                          <a:ext cx="23774" cy="23836"/>
                          <a:chOff x="10038448" y="3648929"/>
                          <a:chExt cx="23774" cy="23836"/>
                        </a:xfrm>
                      </p:grpSpPr>
                      <p:sp>
                        <p:nvSpPr>
                          <p:cNvPr id="2304" name="Freeform 2303">
                            <a:extLst>
                              <a:ext uri="{FF2B5EF4-FFF2-40B4-BE49-F238E27FC236}">
                                <a16:creationId xmlns:a16="http://schemas.microsoft.com/office/drawing/2014/main" id="{4A85AE3A-BB49-93C0-27FD-74A54EEDE72E}"/>
                              </a:ext>
                            </a:extLst>
                          </p:cNvPr>
                          <p:cNvSpPr/>
                          <p:nvPr/>
                        </p:nvSpPr>
                        <p:spPr>
                          <a:xfrm>
                            <a:off x="10050315" y="3648929"/>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305" name="Freeform 2304">
                            <a:extLst>
                              <a:ext uri="{FF2B5EF4-FFF2-40B4-BE49-F238E27FC236}">
                                <a16:creationId xmlns:a16="http://schemas.microsoft.com/office/drawing/2014/main" id="{580BBC8B-F6F9-F0BF-D91E-585D49641B72}"/>
                              </a:ext>
                            </a:extLst>
                          </p:cNvPr>
                          <p:cNvSpPr/>
                          <p:nvPr/>
                        </p:nvSpPr>
                        <p:spPr>
                          <a:xfrm>
                            <a:off x="10038448" y="3660848"/>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06" name="Graphic 1957">
                          <a:extLst>
                            <a:ext uri="{FF2B5EF4-FFF2-40B4-BE49-F238E27FC236}">
                              <a16:creationId xmlns:a16="http://schemas.microsoft.com/office/drawing/2014/main" id="{093285FB-3D9D-B83F-FBBF-A289B51EDA16}"/>
                            </a:ext>
                          </a:extLst>
                        </p:cNvPr>
                        <p:cNvGrpSpPr/>
                        <p:nvPr/>
                      </p:nvGrpSpPr>
                      <p:grpSpPr>
                        <a:xfrm>
                          <a:off x="10059874" y="3648929"/>
                          <a:ext cx="23774" cy="23836"/>
                          <a:chOff x="10059874" y="3648929"/>
                          <a:chExt cx="23774" cy="23836"/>
                        </a:xfrm>
                      </p:grpSpPr>
                      <p:sp>
                        <p:nvSpPr>
                          <p:cNvPr id="2307" name="Freeform 2306">
                            <a:extLst>
                              <a:ext uri="{FF2B5EF4-FFF2-40B4-BE49-F238E27FC236}">
                                <a16:creationId xmlns:a16="http://schemas.microsoft.com/office/drawing/2014/main" id="{EA4A063A-BAC0-2A1D-3398-D73EC2AC8F39}"/>
                              </a:ext>
                            </a:extLst>
                          </p:cNvPr>
                          <p:cNvSpPr/>
                          <p:nvPr/>
                        </p:nvSpPr>
                        <p:spPr>
                          <a:xfrm>
                            <a:off x="10071740" y="3648929"/>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308" name="Freeform 2307">
                            <a:extLst>
                              <a:ext uri="{FF2B5EF4-FFF2-40B4-BE49-F238E27FC236}">
                                <a16:creationId xmlns:a16="http://schemas.microsoft.com/office/drawing/2014/main" id="{3FC41DB6-96CF-D692-281D-9C4BFE2A1E6E}"/>
                              </a:ext>
                            </a:extLst>
                          </p:cNvPr>
                          <p:cNvSpPr/>
                          <p:nvPr/>
                        </p:nvSpPr>
                        <p:spPr>
                          <a:xfrm>
                            <a:off x="10059874" y="3660848"/>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09" name="Graphic 1957">
                          <a:extLst>
                            <a:ext uri="{FF2B5EF4-FFF2-40B4-BE49-F238E27FC236}">
                              <a16:creationId xmlns:a16="http://schemas.microsoft.com/office/drawing/2014/main" id="{0473695D-E967-5B16-FE87-F42BEC9514F6}"/>
                            </a:ext>
                          </a:extLst>
                        </p:cNvPr>
                        <p:cNvGrpSpPr/>
                        <p:nvPr/>
                      </p:nvGrpSpPr>
                      <p:grpSpPr>
                        <a:xfrm>
                          <a:off x="10079281" y="3648929"/>
                          <a:ext cx="23774" cy="23836"/>
                          <a:chOff x="10079281" y="3648929"/>
                          <a:chExt cx="23774" cy="23836"/>
                        </a:xfrm>
                      </p:grpSpPr>
                      <p:sp>
                        <p:nvSpPr>
                          <p:cNvPr id="2310" name="Freeform 2309">
                            <a:extLst>
                              <a:ext uri="{FF2B5EF4-FFF2-40B4-BE49-F238E27FC236}">
                                <a16:creationId xmlns:a16="http://schemas.microsoft.com/office/drawing/2014/main" id="{9230AFDF-62EB-0087-0C5F-5022EBA16B7F}"/>
                              </a:ext>
                            </a:extLst>
                          </p:cNvPr>
                          <p:cNvSpPr/>
                          <p:nvPr/>
                        </p:nvSpPr>
                        <p:spPr>
                          <a:xfrm>
                            <a:off x="10091147" y="3648929"/>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311" name="Freeform 2310">
                            <a:extLst>
                              <a:ext uri="{FF2B5EF4-FFF2-40B4-BE49-F238E27FC236}">
                                <a16:creationId xmlns:a16="http://schemas.microsoft.com/office/drawing/2014/main" id="{7B435E7D-2F15-CED0-F302-CB4AF5F1C7E7}"/>
                              </a:ext>
                            </a:extLst>
                          </p:cNvPr>
                          <p:cNvSpPr/>
                          <p:nvPr/>
                        </p:nvSpPr>
                        <p:spPr>
                          <a:xfrm>
                            <a:off x="10079281" y="3660848"/>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12" name="Graphic 1957">
                          <a:extLst>
                            <a:ext uri="{FF2B5EF4-FFF2-40B4-BE49-F238E27FC236}">
                              <a16:creationId xmlns:a16="http://schemas.microsoft.com/office/drawing/2014/main" id="{6773C72E-07D1-37B6-0CC5-250A3B327F00}"/>
                            </a:ext>
                          </a:extLst>
                        </p:cNvPr>
                        <p:cNvGrpSpPr/>
                        <p:nvPr/>
                      </p:nvGrpSpPr>
                      <p:grpSpPr>
                        <a:xfrm>
                          <a:off x="10091147" y="3660848"/>
                          <a:ext cx="23774" cy="23836"/>
                          <a:chOff x="10091147" y="3660848"/>
                          <a:chExt cx="23774" cy="23836"/>
                        </a:xfrm>
                      </p:grpSpPr>
                      <p:sp>
                        <p:nvSpPr>
                          <p:cNvPr id="2313" name="Freeform 2312">
                            <a:extLst>
                              <a:ext uri="{FF2B5EF4-FFF2-40B4-BE49-F238E27FC236}">
                                <a16:creationId xmlns:a16="http://schemas.microsoft.com/office/drawing/2014/main" id="{573CF866-82F1-45A8-A581-1CC422C39871}"/>
                              </a:ext>
                            </a:extLst>
                          </p:cNvPr>
                          <p:cNvSpPr/>
                          <p:nvPr/>
                        </p:nvSpPr>
                        <p:spPr>
                          <a:xfrm>
                            <a:off x="10103014" y="3660848"/>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14" name="Freeform 2313">
                            <a:extLst>
                              <a:ext uri="{FF2B5EF4-FFF2-40B4-BE49-F238E27FC236}">
                                <a16:creationId xmlns:a16="http://schemas.microsoft.com/office/drawing/2014/main" id="{687CFD42-DEC9-C013-684D-50381D8BFD4F}"/>
                              </a:ext>
                            </a:extLst>
                          </p:cNvPr>
                          <p:cNvSpPr/>
                          <p:nvPr/>
                        </p:nvSpPr>
                        <p:spPr>
                          <a:xfrm>
                            <a:off x="10091147" y="3672766"/>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15" name="Graphic 1957">
                          <a:extLst>
                            <a:ext uri="{FF2B5EF4-FFF2-40B4-BE49-F238E27FC236}">
                              <a16:creationId xmlns:a16="http://schemas.microsoft.com/office/drawing/2014/main" id="{FFC96D1B-35F5-53D3-A4DF-66747432695F}"/>
                            </a:ext>
                          </a:extLst>
                        </p:cNvPr>
                        <p:cNvGrpSpPr/>
                        <p:nvPr/>
                      </p:nvGrpSpPr>
                      <p:grpSpPr>
                        <a:xfrm>
                          <a:off x="10097904" y="3660848"/>
                          <a:ext cx="23774" cy="23836"/>
                          <a:chOff x="10097904" y="3660848"/>
                          <a:chExt cx="23774" cy="23836"/>
                        </a:xfrm>
                      </p:grpSpPr>
                      <p:sp>
                        <p:nvSpPr>
                          <p:cNvPr id="2316" name="Freeform 2315">
                            <a:extLst>
                              <a:ext uri="{FF2B5EF4-FFF2-40B4-BE49-F238E27FC236}">
                                <a16:creationId xmlns:a16="http://schemas.microsoft.com/office/drawing/2014/main" id="{08778737-8AC8-0F84-7AEF-B8B3B2A7CAD1}"/>
                              </a:ext>
                            </a:extLst>
                          </p:cNvPr>
                          <p:cNvSpPr/>
                          <p:nvPr/>
                        </p:nvSpPr>
                        <p:spPr>
                          <a:xfrm>
                            <a:off x="10109771" y="3660848"/>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17" name="Freeform 2316">
                            <a:extLst>
                              <a:ext uri="{FF2B5EF4-FFF2-40B4-BE49-F238E27FC236}">
                                <a16:creationId xmlns:a16="http://schemas.microsoft.com/office/drawing/2014/main" id="{682F0B28-0F0B-E606-CCB1-97606694B09E}"/>
                              </a:ext>
                            </a:extLst>
                          </p:cNvPr>
                          <p:cNvSpPr/>
                          <p:nvPr/>
                        </p:nvSpPr>
                        <p:spPr>
                          <a:xfrm>
                            <a:off x="10097904" y="3672766"/>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18" name="Graphic 1957">
                          <a:extLst>
                            <a:ext uri="{FF2B5EF4-FFF2-40B4-BE49-F238E27FC236}">
                              <a16:creationId xmlns:a16="http://schemas.microsoft.com/office/drawing/2014/main" id="{B95D3B10-73A2-AD28-5C88-9DEA1200CDE9}"/>
                            </a:ext>
                          </a:extLst>
                        </p:cNvPr>
                        <p:cNvGrpSpPr/>
                        <p:nvPr/>
                      </p:nvGrpSpPr>
                      <p:grpSpPr>
                        <a:xfrm>
                          <a:off x="10114921" y="3663157"/>
                          <a:ext cx="23774" cy="23836"/>
                          <a:chOff x="10114921" y="3663157"/>
                          <a:chExt cx="23774" cy="23836"/>
                        </a:xfrm>
                      </p:grpSpPr>
                      <p:sp>
                        <p:nvSpPr>
                          <p:cNvPr id="2319" name="Freeform 2318">
                            <a:extLst>
                              <a:ext uri="{FF2B5EF4-FFF2-40B4-BE49-F238E27FC236}">
                                <a16:creationId xmlns:a16="http://schemas.microsoft.com/office/drawing/2014/main" id="{65D14CDC-56F7-87D3-827A-7D35BF2C6A39}"/>
                              </a:ext>
                            </a:extLst>
                          </p:cNvPr>
                          <p:cNvSpPr/>
                          <p:nvPr/>
                        </p:nvSpPr>
                        <p:spPr>
                          <a:xfrm>
                            <a:off x="10126788" y="3663157"/>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20" name="Freeform 2319">
                            <a:extLst>
                              <a:ext uri="{FF2B5EF4-FFF2-40B4-BE49-F238E27FC236}">
                                <a16:creationId xmlns:a16="http://schemas.microsoft.com/office/drawing/2014/main" id="{7579FB4F-F7A1-DFE7-B52A-636E9EA4EB97}"/>
                              </a:ext>
                            </a:extLst>
                          </p:cNvPr>
                          <p:cNvSpPr/>
                          <p:nvPr/>
                        </p:nvSpPr>
                        <p:spPr>
                          <a:xfrm>
                            <a:off x="10114921" y="3675075"/>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21" name="Graphic 1957">
                          <a:extLst>
                            <a:ext uri="{FF2B5EF4-FFF2-40B4-BE49-F238E27FC236}">
                              <a16:creationId xmlns:a16="http://schemas.microsoft.com/office/drawing/2014/main" id="{A5EFF518-AF52-FEF2-4D34-DD34EF2BB02A}"/>
                            </a:ext>
                          </a:extLst>
                        </p:cNvPr>
                        <p:cNvGrpSpPr/>
                        <p:nvPr/>
                      </p:nvGrpSpPr>
                      <p:grpSpPr>
                        <a:xfrm>
                          <a:off x="10126829" y="3663157"/>
                          <a:ext cx="23774" cy="23836"/>
                          <a:chOff x="10126829" y="3663157"/>
                          <a:chExt cx="23774" cy="23836"/>
                        </a:xfrm>
                      </p:grpSpPr>
                      <p:sp>
                        <p:nvSpPr>
                          <p:cNvPr id="2322" name="Freeform 2321">
                            <a:extLst>
                              <a:ext uri="{FF2B5EF4-FFF2-40B4-BE49-F238E27FC236}">
                                <a16:creationId xmlns:a16="http://schemas.microsoft.com/office/drawing/2014/main" id="{DB62B296-3DD6-C441-B4C8-DFD3B9B7090F}"/>
                              </a:ext>
                            </a:extLst>
                          </p:cNvPr>
                          <p:cNvSpPr/>
                          <p:nvPr/>
                        </p:nvSpPr>
                        <p:spPr>
                          <a:xfrm>
                            <a:off x="10138695" y="3663157"/>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23" name="Freeform 2322">
                            <a:extLst>
                              <a:ext uri="{FF2B5EF4-FFF2-40B4-BE49-F238E27FC236}">
                                <a16:creationId xmlns:a16="http://schemas.microsoft.com/office/drawing/2014/main" id="{14A64912-7B6D-FD29-3BE4-38A4BAFCFD44}"/>
                              </a:ext>
                            </a:extLst>
                          </p:cNvPr>
                          <p:cNvSpPr/>
                          <p:nvPr/>
                        </p:nvSpPr>
                        <p:spPr>
                          <a:xfrm>
                            <a:off x="10126829" y="3675075"/>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24" name="Graphic 1957">
                          <a:extLst>
                            <a:ext uri="{FF2B5EF4-FFF2-40B4-BE49-F238E27FC236}">
                              <a16:creationId xmlns:a16="http://schemas.microsoft.com/office/drawing/2014/main" id="{5BF806C3-499E-851E-86B8-1A3A353D9AF7}"/>
                            </a:ext>
                          </a:extLst>
                        </p:cNvPr>
                        <p:cNvGrpSpPr/>
                        <p:nvPr/>
                      </p:nvGrpSpPr>
                      <p:grpSpPr>
                        <a:xfrm>
                          <a:off x="10138695" y="3663157"/>
                          <a:ext cx="23774" cy="23836"/>
                          <a:chOff x="10138695" y="3663157"/>
                          <a:chExt cx="23774" cy="23836"/>
                        </a:xfrm>
                      </p:grpSpPr>
                      <p:sp>
                        <p:nvSpPr>
                          <p:cNvPr id="2325" name="Freeform 2324">
                            <a:extLst>
                              <a:ext uri="{FF2B5EF4-FFF2-40B4-BE49-F238E27FC236}">
                                <a16:creationId xmlns:a16="http://schemas.microsoft.com/office/drawing/2014/main" id="{A337D8AF-6062-C3FF-6B01-7CD21DCE3034}"/>
                              </a:ext>
                            </a:extLst>
                          </p:cNvPr>
                          <p:cNvSpPr/>
                          <p:nvPr/>
                        </p:nvSpPr>
                        <p:spPr>
                          <a:xfrm>
                            <a:off x="10150562" y="3663157"/>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26" name="Freeform 2325">
                            <a:extLst>
                              <a:ext uri="{FF2B5EF4-FFF2-40B4-BE49-F238E27FC236}">
                                <a16:creationId xmlns:a16="http://schemas.microsoft.com/office/drawing/2014/main" id="{C5B2CBB8-8FC4-3F0C-D94A-507F55621144}"/>
                              </a:ext>
                            </a:extLst>
                          </p:cNvPr>
                          <p:cNvSpPr/>
                          <p:nvPr/>
                        </p:nvSpPr>
                        <p:spPr>
                          <a:xfrm>
                            <a:off x="10138695" y="3675075"/>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27" name="Graphic 1957">
                          <a:extLst>
                            <a:ext uri="{FF2B5EF4-FFF2-40B4-BE49-F238E27FC236}">
                              <a16:creationId xmlns:a16="http://schemas.microsoft.com/office/drawing/2014/main" id="{A0C3E93D-B3FC-A0A5-DBC4-2917A4A08025}"/>
                            </a:ext>
                          </a:extLst>
                        </p:cNvPr>
                        <p:cNvGrpSpPr/>
                        <p:nvPr/>
                      </p:nvGrpSpPr>
                      <p:grpSpPr>
                        <a:xfrm>
                          <a:off x="10308617" y="3663157"/>
                          <a:ext cx="23774" cy="23836"/>
                          <a:chOff x="10308617" y="3663157"/>
                          <a:chExt cx="23774" cy="23836"/>
                        </a:xfrm>
                      </p:grpSpPr>
                      <p:sp>
                        <p:nvSpPr>
                          <p:cNvPr id="2328" name="Freeform 2327">
                            <a:extLst>
                              <a:ext uri="{FF2B5EF4-FFF2-40B4-BE49-F238E27FC236}">
                                <a16:creationId xmlns:a16="http://schemas.microsoft.com/office/drawing/2014/main" id="{62DC9807-A48E-7A5C-0571-6073C8346E7C}"/>
                              </a:ext>
                            </a:extLst>
                          </p:cNvPr>
                          <p:cNvSpPr/>
                          <p:nvPr/>
                        </p:nvSpPr>
                        <p:spPr>
                          <a:xfrm>
                            <a:off x="10320483" y="3663157"/>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29" name="Freeform 2328">
                            <a:extLst>
                              <a:ext uri="{FF2B5EF4-FFF2-40B4-BE49-F238E27FC236}">
                                <a16:creationId xmlns:a16="http://schemas.microsoft.com/office/drawing/2014/main" id="{6D2DF9E0-1466-31A0-21A6-93CDF7620890}"/>
                              </a:ext>
                            </a:extLst>
                          </p:cNvPr>
                          <p:cNvSpPr/>
                          <p:nvPr/>
                        </p:nvSpPr>
                        <p:spPr>
                          <a:xfrm>
                            <a:off x="10308617" y="3675075"/>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30" name="Graphic 1957">
                          <a:extLst>
                            <a:ext uri="{FF2B5EF4-FFF2-40B4-BE49-F238E27FC236}">
                              <a16:creationId xmlns:a16="http://schemas.microsoft.com/office/drawing/2014/main" id="{C88F74A7-BFB9-A6BB-245A-615F67A873A9}"/>
                            </a:ext>
                          </a:extLst>
                        </p:cNvPr>
                        <p:cNvGrpSpPr/>
                        <p:nvPr/>
                      </p:nvGrpSpPr>
                      <p:grpSpPr>
                        <a:xfrm>
                          <a:off x="10354847" y="3663157"/>
                          <a:ext cx="23774" cy="23836"/>
                          <a:chOff x="10354847" y="3663157"/>
                          <a:chExt cx="23774" cy="23836"/>
                        </a:xfrm>
                      </p:grpSpPr>
                      <p:sp>
                        <p:nvSpPr>
                          <p:cNvPr id="2331" name="Freeform 2330">
                            <a:extLst>
                              <a:ext uri="{FF2B5EF4-FFF2-40B4-BE49-F238E27FC236}">
                                <a16:creationId xmlns:a16="http://schemas.microsoft.com/office/drawing/2014/main" id="{F9ADB989-00A5-7181-EAE6-81B01C4611CD}"/>
                              </a:ext>
                            </a:extLst>
                          </p:cNvPr>
                          <p:cNvSpPr/>
                          <p:nvPr/>
                        </p:nvSpPr>
                        <p:spPr>
                          <a:xfrm>
                            <a:off x="10366713" y="3663157"/>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32" name="Freeform 2331">
                            <a:extLst>
                              <a:ext uri="{FF2B5EF4-FFF2-40B4-BE49-F238E27FC236}">
                                <a16:creationId xmlns:a16="http://schemas.microsoft.com/office/drawing/2014/main" id="{4A27E7EA-AC84-41B0-CE4A-42335F8E8E5D}"/>
                              </a:ext>
                            </a:extLst>
                          </p:cNvPr>
                          <p:cNvSpPr/>
                          <p:nvPr/>
                        </p:nvSpPr>
                        <p:spPr>
                          <a:xfrm>
                            <a:off x="10354847" y="3675075"/>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33" name="Graphic 1957">
                          <a:extLst>
                            <a:ext uri="{FF2B5EF4-FFF2-40B4-BE49-F238E27FC236}">
                              <a16:creationId xmlns:a16="http://schemas.microsoft.com/office/drawing/2014/main" id="{C03A992E-D00D-5B1E-97DF-ECEC76A5779C}"/>
                            </a:ext>
                          </a:extLst>
                        </p:cNvPr>
                        <p:cNvGrpSpPr/>
                        <p:nvPr/>
                      </p:nvGrpSpPr>
                      <p:grpSpPr>
                        <a:xfrm>
                          <a:off x="10372070" y="3663157"/>
                          <a:ext cx="23774" cy="23836"/>
                          <a:chOff x="10372070" y="3663157"/>
                          <a:chExt cx="23774" cy="23836"/>
                        </a:xfrm>
                      </p:grpSpPr>
                      <p:sp>
                        <p:nvSpPr>
                          <p:cNvPr id="2334" name="Freeform 2333">
                            <a:extLst>
                              <a:ext uri="{FF2B5EF4-FFF2-40B4-BE49-F238E27FC236}">
                                <a16:creationId xmlns:a16="http://schemas.microsoft.com/office/drawing/2014/main" id="{9C9C1D76-5770-66EE-620D-A653D7A1B5B8}"/>
                              </a:ext>
                            </a:extLst>
                          </p:cNvPr>
                          <p:cNvSpPr/>
                          <p:nvPr/>
                        </p:nvSpPr>
                        <p:spPr>
                          <a:xfrm>
                            <a:off x="10383936" y="3663157"/>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35" name="Freeform 2334">
                            <a:extLst>
                              <a:ext uri="{FF2B5EF4-FFF2-40B4-BE49-F238E27FC236}">
                                <a16:creationId xmlns:a16="http://schemas.microsoft.com/office/drawing/2014/main" id="{6F9440A8-0285-AA0F-CF5E-021E37CCCD44}"/>
                              </a:ext>
                            </a:extLst>
                          </p:cNvPr>
                          <p:cNvSpPr/>
                          <p:nvPr/>
                        </p:nvSpPr>
                        <p:spPr>
                          <a:xfrm>
                            <a:off x="10372070" y="3675075"/>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36" name="Graphic 1957">
                          <a:extLst>
                            <a:ext uri="{FF2B5EF4-FFF2-40B4-BE49-F238E27FC236}">
                              <a16:creationId xmlns:a16="http://schemas.microsoft.com/office/drawing/2014/main" id="{40809763-7566-616E-0616-B64E66FEF3AF}"/>
                            </a:ext>
                          </a:extLst>
                        </p:cNvPr>
                        <p:cNvGrpSpPr/>
                        <p:nvPr/>
                      </p:nvGrpSpPr>
                      <p:grpSpPr>
                        <a:xfrm>
                          <a:off x="10383977" y="3663157"/>
                          <a:ext cx="23774" cy="23836"/>
                          <a:chOff x="10383977" y="3663157"/>
                          <a:chExt cx="23774" cy="23836"/>
                        </a:xfrm>
                      </p:grpSpPr>
                      <p:sp>
                        <p:nvSpPr>
                          <p:cNvPr id="2337" name="Freeform 2336">
                            <a:extLst>
                              <a:ext uri="{FF2B5EF4-FFF2-40B4-BE49-F238E27FC236}">
                                <a16:creationId xmlns:a16="http://schemas.microsoft.com/office/drawing/2014/main" id="{BC84B05B-AB07-8C55-1A75-FC43918C2DC4}"/>
                              </a:ext>
                            </a:extLst>
                          </p:cNvPr>
                          <p:cNvSpPr/>
                          <p:nvPr/>
                        </p:nvSpPr>
                        <p:spPr>
                          <a:xfrm>
                            <a:off x="10395844" y="3663157"/>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38" name="Freeform 2337">
                            <a:extLst>
                              <a:ext uri="{FF2B5EF4-FFF2-40B4-BE49-F238E27FC236}">
                                <a16:creationId xmlns:a16="http://schemas.microsoft.com/office/drawing/2014/main" id="{20760BD5-2C19-B6A0-5BC3-25A22780A608}"/>
                              </a:ext>
                            </a:extLst>
                          </p:cNvPr>
                          <p:cNvSpPr/>
                          <p:nvPr/>
                        </p:nvSpPr>
                        <p:spPr>
                          <a:xfrm>
                            <a:off x="10383977" y="3675075"/>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39" name="Graphic 1957">
                          <a:extLst>
                            <a:ext uri="{FF2B5EF4-FFF2-40B4-BE49-F238E27FC236}">
                              <a16:creationId xmlns:a16="http://schemas.microsoft.com/office/drawing/2014/main" id="{7348882C-1D89-A114-2354-EAF1D3158104}"/>
                            </a:ext>
                          </a:extLst>
                        </p:cNvPr>
                        <p:cNvGrpSpPr/>
                        <p:nvPr/>
                      </p:nvGrpSpPr>
                      <p:grpSpPr>
                        <a:xfrm>
                          <a:off x="10407752" y="3663157"/>
                          <a:ext cx="23774" cy="23836"/>
                          <a:chOff x="10407752" y="3663157"/>
                          <a:chExt cx="23774" cy="23836"/>
                        </a:xfrm>
                      </p:grpSpPr>
                      <p:sp>
                        <p:nvSpPr>
                          <p:cNvPr id="2340" name="Freeform 2339">
                            <a:extLst>
                              <a:ext uri="{FF2B5EF4-FFF2-40B4-BE49-F238E27FC236}">
                                <a16:creationId xmlns:a16="http://schemas.microsoft.com/office/drawing/2014/main" id="{7FCD446D-E62A-491E-A794-E5C359FE03B1}"/>
                              </a:ext>
                            </a:extLst>
                          </p:cNvPr>
                          <p:cNvSpPr/>
                          <p:nvPr/>
                        </p:nvSpPr>
                        <p:spPr>
                          <a:xfrm>
                            <a:off x="10419618" y="3663157"/>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41" name="Freeform 2340">
                            <a:extLst>
                              <a:ext uri="{FF2B5EF4-FFF2-40B4-BE49-F238E27FC236}">
                                <a16:creationId xmlns:a16="http://schemas.microsoft.com/office/drawing/2014/main" id="{7A8711A1-2027-CE42-1496-315BC44931C4}"/>
                              </a:ext>
                            </a:extLst>
                          </p:cNvPr>
                          <p:cNvSpPr/>
                          <p:nvPr/>
                        </p:nvSpPr>
                        <p:spPr>
                          <a:xfrm>
                            <a:off x="10407752" y="3675075"/>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42" name="Graphic 1957">
                          <a:extLst>
                            <a:ext uri="{FF2B5EF4-FFF2-40B4-BE49-F238E27FC236}">
                              <a16:creationId xmlns:a16="http://schemas.microsoft.com/office/drawing/2014/main" id="{F5CFA090-56E8-90D5-474F-697F1D47FBC3}"/>
                            </a:ext>
                          </a:extLst>
                        </p:cNvPr>
                        <p:cNvGrpSpPr/>
                        <p:nvPr/>
                      </p:nvGrpSpPr>
                      <p:grpSpPr>
                        <a:xfrm>
                          <a:off x="10512572" y="3679282"/>
                          <a:ext cx="23774" cy="23836"/>
                          <a:chOff x="10512572" y="3679282"/>
                          <a:chExt cx="23774" cy="23836"/>
                        </a:xfrm>
                      </p:grpSpPr>
                      <p:sp>
                        <p:nvSpPr>
                          <p:cNvPr id="2343" name="Freeform 2342">
                            <a:extLst>
                              <a:ext uri="{FF2B5EF4-FFF2-40B4-BE49-F238E27FC236}">
                                <a16:creationId xmlns:a16="http://schemas.microsoft.com/office/drawing/2014/main" id="{DA543E36-466F-FE2B-DF73-0CB2382504C3}"/>
                              </a:ext>
                            </a:extLst>
                          </p:cNvPr>
                          <p:cNvSpPr/>
                          <p:nvPr/>
                        </p:nvSpPr>
                        <p:spPr>
                          <a:xfrm>
                            <a:off x="10524439" y="3679282"/>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44" name="Freeform 2343">
                            <a:extLst>
                              <a:ext uri="{FF2B5EF4-FFF2-40B4-BE49-F238E27FC236}">
                                <a16:creationId xmlns:a16="http://schemas.microsoft.com/office/drawing/2014/main" id="{F533F135-CE2E-2861-4BBD-D0F3C983D668}"/>
                              </a:ext>
                            </a:extLst>
                          </p:cNvPr>
                          <p:cNvSpPr/>
                          <p:nvPr/>
                        </p:nvSpPr>
                        <p:spPr>
                          <a:xfrm>
                            <a:off x="10512572" y="3691200"/>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45" name="Graphic 1957">
                          <a:extLst>
                            <a:ext uri="{FF2B5EF4-FFF2-40B4-BE49-F238E27FC236}">
                              <a16:creationId xmlns:a16="http://schemas.microsoft.com/office/drawing/2014/main" id="{9D7F8243-CF6F-CAD9-D088-DF0117DC92AD}"/>
                            </a:ext>
                          </a:extLst>
                        </p:cNvPr>
                        <p:cNvGrpSpPr/>
                        <p:nvPr/>
                      </p:nvGrpSpPr>
                      <p:grpSpPr>
                        <a:xfrm>
                          <a:off x="10536346" y="3679282"/>
                          <a:ext cx="23774" cy="23836"/>
                          <a:chOff x="10536346" y="3679282"/>
                          <a:chExt cx="23774" cy="23836"/>
                        </a:xfrm>
                      </p:grpSpPr>
                      <p:sp>
                        <p:nvSpPr>
                          <p:cNvPr id="2346" name="Freeform 2345">
                            <a:extLst>
                              <a:ext uri="{FF2B5EF4-FFF2-40B4-BE49-F238E27FC236}">
                                <a16:creationId xmlns:a16="http://schemas.microsoft.com/office/drawing/2014/main" id="{D6E350C0-AA59-B426-A02A-DA07C354BE99}"/>
                              </a:ext>
                            </a:extLst>
                          </p:cNvPr>
                          <p:cNvSpPr/>
                          <p:nvPr/>
                        </p:nvSpPr>
                        <p:spPr>
                          <a:xfrm>
                            <a:off x="10548213" y="3679282"/>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47" name="Freeform 2346">
                            <a:extLst>
                              <a:ext uri="{FF2B5EF4-FFF2-40B4-BE49-F238E27FC236}">
                                <a16:creationId xmlns:a16="http://schemas.microsoft.com/office/drawing/2014/main" id="{A97FA824-E63A-11A1-3ADD-D825BA2B38AC}"/>
                              </a:ext>
                            </a:extLst>
                          </p:cNvPr>
                          <p:cNvSpPr/>
                          <p:nvPr/>
                        </p:nvSpPr>
                        <p:spPr>
                          <a:xfrm>
                            <a:off x="10536346" y="3691200"/>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48" name="Graphic 1957">
                          <a:extLst>
                            <a:ext uri="{FF2B5EF4-FFF2-40B4-BE49-F238E27FC236}">
                              <a16:creationId xmlns:a16="http://schemas.microsoft.com/office/drawing/2014/main" id="{43327FBF-DDAF-645A-2D9D-845210841A7E}"/>
                            </a:ext>
                          </a:extLst>
                        </p:cNvPr>
                        <p:cNvGrpSpPr/>
                        <p:nvPr/>
                      </p:nvGrpSpPr>
                      <p:grpSpPr>
                        <a:xfrm>
                          <a:off x="10641291" y="3679282"/>
                          <a:ext cx="23774" cy="23836"/>
                          <a:chOff x="10641291" y="3679282"/>
                          <a:chExt cx="23774" cy="23836"/>
                        </a:xfrm>
                      </p:grpSpPr>
                      <p:sp>
                        <p:nvSpPr>
                          <p:cNvPr id="2349" name="Freeform 2348">
                            <a:extLst>
                              <a:ext uri="{FF2B5EF4-FFF2-40B4-BE49-F238E27FC236}">
                                <a16:creationId xmlns:a16="http://schemas.microsoft.com/office/drawing/2014/main" id="{D1957427-3F25-1CB1-2CF6-3F7C05BBB4BB}"/>
                              </a:ext>
                            </a:extLst>
                          </p:cNvPr>
                          <p:cNvSpPr/>
                          <p:nvPr/>
                        </p:nvSpPr>
                        <p:spPr>
                          <a:xfrm>
                            <a:off x="10653157" y="3679282"/>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50" name="Freeform 2349">
                            <a:extLst>
                              <a:ext uri="{FF2B5EF4-FFF2-40B4-BE49-F238E27FC236}">
                                <a16:creationId xmlns:a16="http://schemas.microsoft.com/office/drawing/2014/main" id="{CBE9528E-4D75-FFBF-F8D2-A8235B03BD5C}"/>
                              </a:ext>
                            </a:extLst>
                          </p:cNvPr>
                          <p:cNvSpPr/>
                          <p:nvPr/>
                        </p:nvSpPr>
                        <p:spPr>
                          <a:xfrm>
                            <a:off x="10641291" y="3691200"/>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51" name="Graphic 1957">
                          <a:extLst>
                            <a:ext uri="{FF2B5EF4-FFF2-40B4-BE49-F238E27FC236}">
                              <a16:creationId xmlns:a16="http://schemas.microsoft.com/office/drawing/2014/main" id="{69B9EA7D-5C9B-5209-60B7-F86A85D4FDF9}"/>
                            </a:ext>
                          </a:extLst>
                        </p:cNvPr>
                        <p:cNvGrpSpPr/>
                        <p:nvPr/>
                      </p:nvGrpSpPr>
                      <p:grpSpPr>
                        <a:xfrm>
                          <a:off x="10665065" y="3679282"/>
                          <a:ext cx="23774" cy="23836"/>
                          <a:chOff x="10665065" y="3679282"/>
                          <a:chExt cx="23774" cy="23836"/>
                        </a:xfrm>
                      </p:grpSpPr>
                      <p:sp>
                        <p:nvSpPr>
                          <p:cNvPr id="2352" name="Freeform 2351">
                            <a:extLst>
                              <a:ext uri="{FF2B5EF4-FFF2-40B4-BE49-F238E27FC236}">
                                <a16:creationId xmlns:a16="http://schemas.microsoft.com/office/drawing/2014/main" id="{EA33AF3C-76BB-396B-26F8-9AFA66CD6AD3}"/>
                              </a:ext>
                            </a:extLst>
                          </p:cNvPr>
                          <p:cNvSpPr/>
                          <p:nvPr/>
                        </p:nvSpPr>
                        <p:spPr>
                          <a:xfrm>
                            <a:off x="10676931" y="3679282"/>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53" name="Freeform 2352">
                            <a:extLst>
                              <a:ext uri="{FF2B5EF4-FFF2-40B4-BE49-F238E27FC236}">
                                <a16:creationId xmlns:a16="http://schemas.microsoft.com/office/drawing/2014/main" id="{19937A81-F150-5055-642A-EA3B5EBA0519}"/>
                              </a:ext>
                            </a:extLst>
                          </p:cNvPr>
                          <p:cNvSpPr/>
                          <p:nvPr/>
                        </p:nvSpPr>
                        <p:spPr>
                          <a:xfrm>
                            <a:off x="10665065" y="3691200"/>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54" name="Graphic 1957">
                          <a:extLst>
                            <a:ext uri="{FF2B5EF4-FFF2-40B4-BE49-F238E27FC236}">
                              <a16:creationId xmlns:a16="http://schemas.microsoft.com/office/drawing/2014/main" id="{37650DCF-F57E-B28F-63F9-0C12E8761063}"/>
                            </a:ext>
                          </a:extLst>
                        </p:cNvPr>
                        <p:cNvGrpSpPr/>
                        <p:nvPr/>
                      </p:nvGrpSpPr>
                      <p:grpSpPr>
                        <a:xfrm>
                          <a:off x="10676972" y="3691200"/>
                          <a:ext cx="23774" cy="23836"/>
                          <a:chOff x="10676972" y="3691200"/>
                          <a:chExt cx="23774" cy="23836"/>
                        </a:xfrm>
                      </p:grpSpPr>
                      <p:sp>
                        <p:nvSpPr>
                          <p:cNvPr id="2355" name="Freeform 2354">
                            <a:extLst>
                              <a:ext uri="{FF2B5EF4-FFF2-40B4-BE49-F238E27FC236}">
                                <a16:creationId xmlns:a16="http://schemas.microsoft.com/office/drawing/2014/main" id="{D350C60B-5AC1-6507-4199-87230FBD9036}"/>
                              </a:ext>
                            </a:extLst>
                          </p:cNvPr>
                          <p:cNvSpPr/>
                          <p:nvPr/>
                        </p:nvSpPr>
                        <p:spPr>
                          <a:xfrm>
                            <a:off x="10688839" y="3691200"/>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356" name="Freeform 2355">
                            <a:extLst>
                              <a:ext uri="{FF2B5EF4-FFF2-40B4-BE49-F238E27FC236}">
                                <a16:creationId xmlns:a16="http://schemas.microsoft.com/office/drawing/2014/main" id="{D143DCE9-8A74-89C3-7750-026C91606472}"/>
                              </a:ext>
                            </a:extLst>
                          </p:cNvPr>
                          <p:cNvSpPr/>
                          <p:nvPr/>
                        </p:nvSpPr>
                        <p:spPr>
                          <a:xfrm>
                            <a:off x="10676972" y="3703118"/>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57" name="Graphic 1957">
                          <a:extLst>
                            <a:ext uri="{FF2B5EF4-FFF2-40B4-BE49-F238E27FC236}">
                              <a16:creationId xmlns:a16="http://schemas.microsoft.com/office/drawing/2014/main" id="{10893F6B-30DC-8327-8D90-01A1E255297E}"/>
                            </a:ext>
                          </a:extLst>
                        </p:cNvPr>
                        <p:cNvGrpSpPr/>
                        <p:nvPr/>
                      </p:nvGrpSpPr>
                      <p:grpSpPr>
                        <a:xfrm>
                          <a:off x="10692959" y="3728398"/>
                          <a:ext cx="23774" cy="23836"/>
                          <a:chOff x="10692959" y="3728398"/>
                          <a:chExt cx="23774" cy="23836"/>
                        </a:xfrm>
                      </p:grpSpPr>
                      <p:sp>
                        <p:nvSpPr>
                          <p:cNvPr id="2358" name="Freeform 2357">
                            <a:extLst>
                              <a:ext uri="{FF2B5EF4-FFF2-40B4-BE49-F238E27FC236}">
                                <a16:creationId xmlns:a16="http://schemas.microsoft.com/office/drawing/2014/main" id="{8F0AA885-2E81-40C8-1A4A-EFFF26539E2F}"/>
                              </a:ext>
                            </a:extLst>
                          </p:cNvPr>
                          <p:cNvSpPr/>
                          <p:nvPr/>
                        </p:nvSpPr>
                        <p:spPr>
                          <a:xfrm>
                            <a:off x="10704826" y="3728398"/>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59" name="Freeform 2358">
                            <a:extLst>
                              <a:ext uri="{FF2B5EF4-FFF2-40B4-BE49-F238E27FC236}">
                                <a16:creationId xmlns:a16="http://schemas.microsoft.com/office/drawing/2014/main" id="{6D41886B-262B-1C10-BCDC-28585DED1C60}"/>
                              </a:ext>
                            </a:extLst>
                          </p:cNvPr>
                          <p:cNvSpPr/>
                          <p:nvPr/>
                        </p:nvSpPr>
                        <p:spPr>
                          <a:xfrm>
                            <a:off x="10692959" y="3740316"/>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60" name="Graphic 1957">
                          <a:extLst>
                            <a:ext uri="{FF2B5EF4-FFF2-40B4-BE49-F238E27FC236}">
                              <a16:creationId xmlns:a16="http://schemas.microsoft.com/office/drawing/2014/main" id="{07DF21A8-B340-7040-CB05-29A84810FD07}"/>
                            </a:ext>
                          </a:extLst>
                        </p:cNvPr>
                        <p:cNvGrpSpPr/>
                        <p:nvPr/>
                      </p:nvGrpSpPr>
                      <p:grpSpPr>
                        <a:xfrm>
                          <a:off x="10716733" y="3788278"/>
                          <a:ext cx="23774" cy="23836"/>
                          <a:chOff x="10716733" y="3788278"/>
                          <a:chExt cx="23774" cy="23836"/>
                        </a:xfrm>
                      </p:grpSpPr>
                      <p:sp>
                        <p:nvSpPr>
                          <p:cNvPr id="2361" name="Freeform 2360">
                            <a:extLst>
                              <a:ext uri="{FF2B5EF4-FFF2-40B4-BE49-F238E27FC236}">
                                <a16:creationId xmlns:a16="http://schemas.microsoft.com/office/drawing/2014/main" id="{ED824411-B107-4EE5-9CBA-2FF5CC65A8D2}"/>
                              </a:ext>
                            </a:extLst>
                          </p:cNvPr>
                          <p:cNvSpPr/>
                          <p:nvPr/>
                        </p:nvSpPr>
                        <p:spPr>
                          <a:xfrm>
                            <a:off x="10728600" y="3788278"/>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362" name="Freeform 2361">
                            <a:extLst>
                              <a:ext uri="{FF2B5EF4-FFF2-40B4-BE49-F238E27FC236}">
                                <a16:creationId xmlns:a16="http://schemas.microsoft.com/office/drawing/2014/main" id="{165A20F8-8CE8-AA8A-A730-E45EA0853E3D}"/>
                              </a:ext>
                            </a:extLst>
                          </p:cNvPr>
                          <p:cNvSpPr/>
                          <p:nvPr/>
                        </p:nvSpPr>
                        <p:spPr>
                          <a:xfrm>
                            <a:off x="10716733" y="3800196"/>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63" name="Graphic 1957">
                          <a:extLst>
                            <a:ext uri="{FF2B5EF4-FFF2-40B4-BE49-F238E27FC236}">
                              <a16:creationId xmlns:a16="http://schemas.microsoft.com/office/drawing/2014/main" id="{5D0A1E5B-7F8B-67F2-87A0-5E22D58B73E7}"/>
                            </a:ext>
                          </a:extLst>
                        </p:cNvPr>
                        <p:cNvGrpSpPr/>
                        <p:nvPr/>
                      </p:nvGrpSpPr>
                      <p:grpSpPr>
                        <a:xfrm>
                          <a:off x="10716733" y="3815496"/>
                          <a:ext cx="23774" cy="23836"/>
                          <a:chOff x="10716733" y="3815496"/>
                          <a:chExt cx="23774" cy="23836"/>
                        </a:xfrm>
                      </p:grpSpPr>
                      <p:sp>
                        <p:nvSpPr>
                          <p:cNvPr id="2364" name="Freeform 2363">
                            <a:extLst>
                              <a:ext uri="{FF2B5EF4-FFF2-40B4-BE49-F238E27FC236}">
                                <a16:creationId xmlns:a16="http://schemas.microsoft.com/office/drawing/2014/main" id="{0136A18F-089E-FF95-1FC0-2DB6F96D4F29}"/>
                              </a:ext>
                            </a:extLst>
                          </p:cNvPr>
                          <p:cNvSpPr/>
                          <p:nvPr/>
                        </p:nvSpPr>
                        <p:spPr>
                          <a:xfrm>
                            <a:off x="10728600" y="3815496"/>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65" name="Freeform 2364">
                            <a:extLst>
                              <a:ext uri="{FF2B5EF4-FFF2-40B4-BE49-F238E27FC236}">
                                <a16:creationId xmlns:a16="http://schemas.microsoft.com/office/drawing/2014/main" id="{44526B8B-871E-C947-BF7A-2BE05DB65844}"/>
                              </a:ext>
                            </a:extLst>
                          </p:cNvPr>
                          <p:cNvSpPr/>
                          <p:nvPr/>
                        </p:nvSpPr>
                        <p:spPr>
                          <a:xfrm>
                            <a:off x="10716733" y="3827414"/>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66" name="Graphic 1957">
                          <a:extLst>
                            <a:ext uri="{FF2B5EF4-FFF2-40B4-BE49-F238E27FC236}">
                              <a16:creationId xmlns:a16="http://schemas.microsoft.com/office/drawing/2014/main" id="{BC64EE66-5345-98F0-77BF-49250DFFAB60}"/>
                            </a:ext>
                          </a:extLst>
                        </p:cNvPr>
                        <p:cNvGrpSpPr/>
                        <p:nvPr/>
                      </p:nvGrpSpPr>
                      <p:grpSpPr>
                        <a:xfrm>
                          <a:off x="10728641" y="3815496"/>
                          <a:ext cx="23774" cy="23836"/>
                          <a:chOff x="10728641" y="3815496"/>
                          <a:chExt cx="23774" cy="23836"/>
                        </a:xfrm>
                      </p:grpSpPr>
                      <p:sp>
                        <p:nvSpPr>
                          <p:cNvPr id="2367" name="Freeform 2366">
                            <a:extLst>
                              <a:ext uri="{FF2B5EF4-FFF2-40B4-BE49-F238E27FC236}">
                                <a16:creationId xmlns:a16="http://schemas.microsoft.com/office/drawing/2014/main" id="{C9F77BF4-2F54-DE5E-321A-F77B2C9A7AB1}"/>
                              </a:ext>
                            </a:extLst>
                          </p:cNvPr>
                          <p:cNvSpPr/>
                          <p:nvPr/>
                        </p:nvSpPr>
                        <p:spPr>
                          <a:xfrm>
                            <a:off x="10740508" y="3815496"/>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68" name="Freeform 2367">
                            <a:extLst>
                              <a:ext uri="{FF2B5EF4-FFF2-40B4-BE49-F238E27FC236}">
                                <a16:creationId xmlns:a16="http://schemas.microsoft.com/office/drawing/2014/main" id="{7406EF39-893B-BDF5-94B2-B18CC953608A}"/>
                              </a:ext>
                            </a:extLst>
                          </p:cNvPr>
                          <p:cNvSpPr/>
                          <p:nvPr/>
                        </p:nvSpPr>
                        <p:spPr>
                          <a:xfrm>
                            <a:off x="10728641" y="3827414"/>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69" name="Graphic 1957">
                          <a:extLst>
                            <a:ext uri="{FF2B5EF4-FFF2-40B4-BE49-F238E27FC236}">
                              <a16:creationId xmlns:a16="http://schemas.microsoft.com/office/drawing/2014/main" id="{8E6C67E0-544D-F8F2-2C35-445290BBA5EF}"/>
                            </a:ext>
                          </a:extLst>
                        </p:cNvPr>
                        <p:cNvGrpSpPr/>
                        <p:nvPr/>
                      </p:nvGrpSpPr>
                      <p:grpSpPr>
                        <a:xfrm>
                          <a:off x="10801241" y="3815496"/>
                          <a:ext cx="23774" cy="23836"/>
                          <a:chOff x="10801241" y="3815496"/>
                          <a:chExt cx="23774" cy="23836"/>
                        </a:xfrm>
                      </p:grpSpPr>
                      <p:sp>
                        <p:nvSpPr>
                          <p:cNvPr id="2370" name="Freeform 2369">
                            <a:extLst>
                              <a:ext uri="{FF2B5EF4-FFF2-40B4-BE49-F238E27FC236}">
                                <a16:creationId xmlns:a16="http://schemas.microsoft.com/office/drawing/2014/main" id="{6769AAA9-8203-C65B-4F9F-AA7BFC4D813A}"/>
                              </a:ext>
                            </a:extLst>
                          </p:cNvPr>
                          <p:cNvSpPr/>
                          <p:nvPr/>
                        </p:nvSpPr>
                        <p:spPr>
                          <a:xfrm>
                            <a:off x="10813107" y="3815496"/>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71" name="Freeform 2370">
                            <a:extLst>
                              <a:ext uri="{FF2B5EF4-FFF2-40B4-BE49-F238E27FC236}">
                                <a16:creationId xmlns:a16="http://schemas.microsoft.com/office/drawing/2014/main" id="{F4C49EAD-AD47-556C-C01E-E08AA5BA6FD0}"/>
                              </a:ext>
                            </a:extLst>
                          </p:cNvPr>
                          <p:cNvSpPr/>
                          <p:nvPr/>
                        </p:nvSpPr>
                        <p:spPr>
                          <a:xfrm>
                            <a:off x="10801241" y="3827414"/>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72" name="Graphic 1957">
                          <a:extLst>
                            <a:ext uri="{FF2B5EF4-FFF2-40B4-BE49-F238E27FC236}">
                              <a16:creationId xmlns:a16="http://schemas.microsoft.com/office/drawing/2014/main" id="{C7057A60-7BC1-6D4A-9A15-E54EEAB0FFA2}"/>
                            </a:ext>
                          </a:extLst>
                        </p:cNvPr>
                        <p:cNvGrpSpPr/>
                        <p:nvPr/>
                      </p:nvGrpSpPr>
                      <p:grpSpPr>
                        <a:xfrm>
                          <a:off x="10883359" y="3815496"/>
                          <a:ext cx="23774" cy="23836"/>
                          <a:chOff x="10883359" y="3815496"/>
                          <a:chExt cx="23774" cy="23836"/>
                        </a:xfrm>
                      </p:grpSpPr>
                      <p:sp>
                        <p:nvSpPr>
                          <p:cNvPr id="2373" name="Freeform 2372">
                            <a:extLst>
                              <a:ext uri="{FF2B5EF4-FFF2-40B4-BE49-F238E27FC236}">
                                <a16:creationId xmlns:a16="http://schemas.microsoft.com/office/drawing/2014/main" id="{7A1C4C9B-A014-6175-7029-2166450B19AF}"/>
                              </a:ext>
                            </a:extLst>
                          </p:cNvPr>
                          <p:cNvSpPr/>
                          <p:nvPr/>
                        </p:nvSpPr>
                        <p:spPr>
                          <a:xfrm>
                            <a:off x="10895225" y="3815496"/>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74" name="Freeform 2373">
                            <a:extLst>
                              <a:ext uri="{FF2B5EF4-FFF2-40B4-BE49-F238E27FC236}">
                                <a16:creationId xmlns:a16="http://schemas.microsoft.com/office/drawing/2014/main" id="{A68281FC-DECB-B20D-9341-A3091A3E6E7D}"/>
                              </a:ext>
                            </a:extLst>
                          </p:cNvPr>
                          <p:cNvSpPr/>
                          <p:nvPr/>
                        </p:nvSpPr>
                        <p:spPr>
                          <a:xfrm>
                            <a:off x="10883359" y="3827414"/>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75" name="Graphic 1957">
                          <a:extLst>
                            <a:ext uri="{FF2B5EF4-FFF2-40B4-BE49-F238E27FC236}">
                              <a16:creationId xmlns:a16="http://schemas.microsoft.com/office/drawing/2014/main" id="{BB04AD8F-A42D-8480-79B5-947B6FF437B3}"/>
                            </a:ext>
                          </a:extLst>
                        </p:cNvPr>
                        <p:cNvGrpSpPr/>
                        <p:nvPr/>
                      </p:nvGrpSpPr>
                      <p:grpSpPr>
                        <a:xfrm>
                          <a:off x="10954063" y="3815496"/>
                          <a:ext cx="23774" cy="23836"/>
                          <a:chOff x="10954063" y="3815496"/>
                          <a:chExt cx="23774" cy="23836"/>
                        </a:xfrm>
                      </p:grpSpPr>
                      <p:sp>
                        <p:nvSpPr>
                          <p:cNvPr id="2376" name="Freeform 2375">
                            <a:extLst>
                              <a:ext uri="{FF2B5EF4-FFF2-40B4-BE49-F238E27FC236}">
                                <a16:creationId xmlns:a16="http://schemas.microsoft.com/office/drawing/2014/main" id="{C534A3B6-C480-62DC-B442-E488C13373CC}"/>
                              </a:ext>
                            </a:extLst>
                          </p:cNvPr>
                          <p:cNvSpPr/>
                          <p:nvPr/>
                        </p:nvSpPr>
                        <p:spPr>
                          <a:xfrm>
                            <a:off x="10965930" y="3815496"/>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77" name="Freeform 2376">
                            <a:extLst>
                              <a:ext uri="{FF2B5EF4-FFF2-40B4-BE49-F238E27FC236}">
                                <a16:creationId xmlns:a16="http://schemas.microsoft.com/office/drawing/2014/main" id="{19CE91D6-5FBB-FD01-E18C-A29E35F8A12B}"/>
                              </a:ext>
                            </a:extLst>
                          </p:cNvPr>
                          <p:cNvSpPr/>
                          <p:nvPr/>
                        </p:nvSpPr>
                        <p:spPr>
                          <a:xfrm>
                            <a:off x="10954063" y="3827414"/>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78" name="Graphic 1957">
                          <a:extLst>
                            <a:ext uri="{FF2B5EF4-FFF2-40B4-BE49-F238E27FC236}">
                              <a16:creationId xmlns:a16="http://schemas.microsoft.com/office/drawing/2014/main" id="{32C72745-6331-2AF7-2553-73A87A16DB19}"/>
                            </a:ext>
                          </a:extLst>
                        </p:cNvPr>
                        <p:cNvGrpSpPr/>
                        <p:nvPr/>
                      </p:nvGrpSpPr>
                      <p:grpSpPr>
                        <a:xfrm>
                          <a:off x="11006638" y="3815496"/>
                          <a:ext cx="23774" cy="23836"/>
                          <a:chOff x="11006638" y="3815496"/>
                          <a:chExt cx="23774" cy="23836"/>
                        </a:xfrm>
                      </p:grpSpPr>
                      <p:sp>
                        <p:nvSpPr>
                          <p:cNvPr id="2379" name="Freeform 2378">
                            <a:extLst>
                              <a:ext uri="{FF2B5EF4-FFF2-40B4-BE49-F238E27FC236}">
                                <a16:creationId xmlns:a16="http://schemas.microsoft.com/office/drawing/2014/main" id="{60B5A04F-C1CD-04C4-4744-71C968D97985}"/>
                              </a:ext>
                            </a:extLst>
                          </p:cNvPr>
                          <p:cNvSpPr/>
                          <p:nvPr/>
                        </p:nvSpPr>
                        <p:spPr>
                          <a:xfrm>
                            <a:off x="11018505" y="3815496"/>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80" name="Freeform 2379">
                            <a:extLst>
                              <a:ext uri="{FF2B5EF4-FFF2-40B4-BE49-F238E27FC236}">
                                <a16:creationId xmlns:a16="http://schemas.microsoft.com/office/drawing/2014/main" id="{0FD5AD4F-D04A-3B15-7D41-443B5E25CB04}"/>
                              </a:ext>
                            </a:extLst>
                          </p:cNvPr>
                          <p:cNvSpPr/>
                          <p:nvPr/>
                        </p:nvSpPr>
                        <p:spPr>
                          <a:xfrm>
                            <a:off x="11006638" y="3827414"/>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81" name="Graphic 1957">
                          <a:extLst>
                            <a:ext uri="{FF2B5EF4-FFF2-40B4-BE49-F238E27FC236}">
                              <a16:creationId xmlns:a16="http://schemas.microsoft.com/office/drawing/2014/main" id="{CC245AB8-A24A-9058-E567-1C1917C096C5}"/>
                            </a:ext>
                          </a:extLst>
                        </p:cNvPr>
                        <p:cNvGrpSpPr/>
                        <p:nvPr/>
                      </p:nvGrpSpPr>
                      <p:grpSpPr>
                        <a:xfrm>
                          <a:off x="11255010" y="3815496"/>
                          <a:ext cx="23774" cy="23836"/>
                          <a:chOff x="11255010" y="3815496"/>
                          <a:chExt cx="23774" cy="23836"/>
                        </a:xfrm>
                      </p:grpSpPr>
                      <p:sp>
                        <p:nvSpPr>
                          <p:cNvPr id="2382" name="Freeform 2381">
                            <a:extLst>
                              <a:ext uri="{FF2B5EF4-FFF2-40B4-BE49-F238E27FC236}">
                                <a16:creationId xmlns:a16="http://schemas.microsoft.com/office/drawing/2014/main" id="{7B298D55-939C-2765-EBD1-5E590754477C}"/>
                              </a:ext>
                            </a:extLst>
                          </p:cNvPr>
                          <p:cNvSpPr/>
                          <p:nvPr/>
                        </p:nvSpPr>
                        <p:spPr>
                          <a:xfrm>
                            <a:off x="11266877" y="3815496"/>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83" name="Freeform 2382">
                            <a:extLst>
                              <a:ext uri="{FF2B5EF4-FFF2-40B4-BE49-F238E27FC236}">
                                <a16:creationId xmlns:a16="http://schemas.microsoft.com/office/drawing/2014/main" id="{91E7F5E7-7B0B-154D-2E0E-29521399AA3A}"/>
                              </a:ext>
                            </a:extLst>
                          </p:cNvPr>
                          <p:cNvSpPr/>
                          <p:nvPr/>
                        </p:nvSpPr>
                        <p:spPr>
                          <a:xfrm>
                            <a:off x="11255010" y="3827414"/>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84" name="Graphic 1957">
                          <a:extLst>
                            <a:ext uri="{FF2B5EF4-FFF2-40B4-BE49-F238E27FC236}">
                              <a16:creationId xmlns:a16="http://schemas.microsoft.com/office/drawing/2014/main" id="{C46C8569-0AAB-A3E0-6FF0-F4E87B055A01}"/>
                            </a:ext>
                          </a:extLst>
                        </p:cNvPr>
                        <p:cNvGrpSpPr/>
                        <p:nvPr/>
                      </p:nvGrpSpPr>
                      <p:grpSpPr>
                        <a:xfrm>
                          <a:off x="11300334" y="3815496"/>
                          <a:ext cx="23774" cy="23836"/>
                          <a:chOff x="11300334" y="3815496"/>
                          <a:chExt cx="23774" cy="23836"/>
                        </a:xfrm>
                      </p:grpSpPr>
                      <p:sp>
                        <p:nvSpPr>
                          <p:cNvPr id="2385" name="Freeform 2384">
                            <a:extLst>
                              <a:ext uri="{FF2B5EF4-FFF2-40B4-BE49-F238E27FC236}">
                                <a16:creationId xmlns:a16="http://schemas.microsoft.com/office/drawing/2014/main" id="{63113DB3-380B-7D84-9C03-D5C15B6BE926}"/>
                              </a:ext>
                            </a:extLst>
                          </p:cNvPr>
                          <p:cNvSpPr/>
                          <p:nvPr/>
                        </p:nvSpPr>
                        <p:spPr>
                          <a:xfrm>
                            <a:off x="11312200" y="3815496"/>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86" name="Freeform 2385">
                            <a:extLst>
                              <a:ext uri="{FF2B5EF4-FFF2-40B4-BE49-F238E27FC236}">
                                <a16:creationId xmlns:a16="http://schemas.microsoft.com/office/drawing/2014/main" id="{D875BE68-84DF-3838-B42A-2EDF2D11FB52}"/>
                              </a:ext>
                            </a:extLst>
                          </p:cNvPr>
                          <p:cNvSpPr/>
                          <p:nvPr/>
                        </p:nvSpPr>
                        <p:spPr>
                          <a:xfrm>
                            <a:off x="11300334" y="3827414"/>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87" name="Graphic 1957">
                          <a:extLst>
                            <a:ext uri="{FF2B5EF4-FFF2-40B4-BE49-F238E27FC236}">
                              <a16:creationId xmlns:a16="http://schemas.microsoft.com/office/drawing/2014/main" id="{C28C660F-B373-2839-A86D-AA5428A28CF7}"/>
                            </a:ext>
                          </a:extLst>
                        </p:cNvPr>
                        <p:cNvGrpSpPr/>
                        <p:nvPr/>
                      </p:nvGrpSpPr>
                      <p:grpSpPr>
                        <a:xfrm>
                          <a:off x="11318339" y="3815496"/>
                          <a:ext cx="23774" cy="23836"/>
                          <a:chOff x="11318339" y="3815496"/>
                          <a:chExt cx="23774" cy="23836"/>
                        </a:xfrm>
                      </p:grpSpPr>
                      <p:sp>
                        <p:nvSpPr>
                          <p:cNvPr id="2388" name="Freeform 2387">
                            <a:extLst>
                              <a:ext uri="{FF2B5EF4-FFF2-40B4-BE49-F238E27FC236}">
                                <a16:creationId xmlns:a16="http://schemas.microsoft.com/office/drawing/2014/main" id="{49C48368-2936-31A1-5B74-F890C94648A2}"/>
                              </a:ext>
                            </a:extLst>
                          </p:cNvPr>
                          <p:cNvSpPr/>
                          <p:nvPr/>
                        </p:nvSpPr>
                        <p:spPr>
                          <a:xfrm>
                            <a:off x="11330206" y="3815496"/>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89" name="Freeform 2388">
                            <a:extLst>
                              <a:ext uri="{FF2B5EF4-FFF2-40B4-BE49-F238E27FC236}">
                                <a16:creationId xmlns:a16="http://schemas.microsoft.com/office/drawing/2014/main" id="{CB8EC479-3A9E-E751-3070-DE5EEECCF1CB}"/>
                              </a:ext>
                            </a:extLst>
                          </p:cNvPr>
                          <p:cNvSpPr/>
                          <p:nvPr/>
                        </p:nvSpPr>
                        <p:spPr>
                          <a:xfrm>
                            <a:off x="11318339" y="3827414"/>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90" name="Graphic 1957">
                          <a:extLst>
                            <a:ext uri="{FF2B5EF4-FFF2-40B4-BE49-F238E27FC236}">
                              <a16:creationId xmlns:a16="http://schemas.microsoft.com/office/drawing/2014/main" id="{1123FE3B-FBBE-FE2F-A88D-97F43ACC82F7}"/>
                            </a:ext>
                          </a:extLst>
                        </p:cNvPr>
                        <p:cNvGrpSpPr/>
                        <p:nvPr/>
                      </p:nvGrpSpPr>
                      <p:grpSpPr>
                        <a:xfrm>
                          <a:off x="11342114" y="3815496"/>
                          <a:ext cx="23774" cy="23836"/>
                          <a:chOff x="11342114" y="3815496"/>
                          <a:chExt cx="23774" cy="23836"/>
                        </a:xfrm>
                      </p:grpSpPr>
                      <p:sp>
                        <p:nvSpPr>
                          <p:cNvPr id="2391" name="Freeform 2390">
                            <a:extLst>
                              <a:ext uri="{FF2B5EF4-FFF2-40B4-BE49-F238E27FC236}">
                                <a16:creationId xmlns:a16="http://schemas.microsoft.com/office/drawing/2014/main" id="{91240890-024D-5AAF-0B86-4C29F8254E26}"/>
                              </a:ext>
                            </a:extLst>
                          </p:cNvPr>
                          <p:cNvSpPr/>
                          <p:nvPr/>
                        </p:nvSpPr>
                        <p:spPr>
                          <a:xfrm>
                            <a:off x="11353980" y="3815496"/>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92" name="Freeform 2391">
                            <a:extLst>
                              <a:ext uri="{FF2B5EF4-FFF2-40B4-BE49-F238E27FC236}">
                                <a16:creationId xmlns:a16="http://schemas.microsoft.com/office/drawing/2014/main" id="{39368654-38CD-0261-141C-C81B73C99FDD}"/>
                              </a:ext>
                            </a:extLst>
                          </p:cNvPr>
                          <p:cNvSpPr/>
                          <p:nvPr/>
                        </p:nvSpPr>
                        <p:spPr>
                          <a:xfrm>
                            <a:off x="11342114" y="3827414"/>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93" name="Graphic 1957">
                          <a:extLst>
                            <a:ext uri="{FF2B5EF4-FFF2-40B4-BE49-F238E27FC236}">
                              <a16:creationId xmlns:a16="http://schemas.microsoft.com/office/drawing/2014/main" id="{025FBB3D-5749-2F1B-A5BC-73688FF200E2}"/>
                            </a:ext>
                          </a:extLst>
                        </p:cNvPr>
                        <p:cNvGrpSpPr/>
                        <p:nvPr/>
                      </p:nvGrpSpPr>
                      <p:grpSpPr>
                        <a:xfrm>
                          <a:off x="10241538" y="3663157"/>
                          <a:ext cx="23774" cy="23836"/>
                          <a:chOff x="10241538" y="3663157"/>
                          <a:chExt cx="23774" cy="23836"/>
                        </a:xfrm>
                      </p:grpSpPr>
                      <p:sp>
                        <p:nvSpPr>
                          <p:cNvPr id="2394" name="Freeform 2393">
                            <a:extLst>
                              <a:ext uri="{FF2B5EF4-FFF2-40B4-BE49-F238E27FC236}">
                                <a16:creationId xmlns:a16="http://schemas.microsoft.com/office/drawing/2014/main" id="{2B38AFAE-67C6-606F-90A7-F675D0D62895}"/>
                              </a:ext>
                            </a:extLst>
                          </p:cNvPr>
                          <p:cNvSpPr/>
                          <p:nvPr/>
                        </p:nvSpPr>
                        <p:spPr>
                          <a:xfrm>
                            <a:off x="10253405" y="3663157"/>
                            <a:ext cx="4120" cy="23836"/>
                          </a:xfrm>
                          <a:custGeom>
                            <a:avLst/>
                            <a:gdLst>
                              <a:gd name="connsiteX0" fmla="*/ 0 w 4120"/>
                              <a:gd name="connsiteY0" fmla="*/ 0 h 23836"/>
                              <a:gd name="connsiteX1" fmla="*/ 0 w 4120"/>
                              <a:gd name="connsiteY1" fmla="*/ 23836 h 23836"/>
                            </a:gdLst>
                            <a:ahLst/>
                            <a:cxnLst>
                              <a:cxn ang="0">
                                <a:pos x="connsiteX0" y="connsiteY0"/>
                              </a:cxn>
                              <a:cxn ang="0">
                                <a:pos x="connsiteX1" y="connsiteY1"/>
                              </a:cxn>
                            </a:cxnLst>
                            <a:rect l="l" t="t" r="r" b="b"/>
                            <a:pathLst>
                              <a:path w="4120" h="23836">
                                <a:moveTo>
                                  <a:pt x="0" y="0"/>
                                </a:moveTo>
                                <a:lnTo>
                                  <a:pt x="0" y="23836"/>
                                </a:lnTo>
                              </a:path>
                            </a:pathLst>
                          </a:custGeom>
                          <a:ln w="19050" cap="sq">
                            <a:solidFill>
                              <a:srgbClr val="00A2E1"/>
                            </a:solidFill>
                            <a:prstDash val="solid"/>
                            <a:miter/>
                          </a:ln>
                        </p:spPr>
                        <p:txBody>
                          <a:bodyPr rtlCol="0" anchor="ctr"/>
                          <a:lstStyle/>
                          <a:p>
                            <a:pPr rtl="0"/>
                            <a:endParaRPr lang="en-ES"/>
                          </a:p>
                        </p:txBody>
                      </p:sp>
                      <p:sp>
                        <p:nvSpPr>
                          <p:cNvPr id="2395" name="Freeform 2394">
                            <a:extLst>
                              <a:ext uri="{FF2B5EF4-FFF2-40B4-BE49-F238E27FC236}">
                                <a16:creationId xmlns:a16="http://schemas.microsoft.com/office/drawing/2014/main" id="{49C41CCE-6BB7-E0EF-1645-B6C2E505A12A}"/>
                              </a:ext>
                            </a:extLst>
                          </p:cNvPr>
                          <p:cNvSpPr/>
                          <p:nvPr/>
                        </p:nvSpPr>
                        <p:spPr>
                          <a:xfrm>
                            <a:off x="10241538" y="3675075"/>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396" name="Graphic 1957">
                          <a:extLst>
                            <a:ext uri="{FF2B5EF4-FFF2-40B4-BE49-F238E27FC236}">
                              <a16:creationId xmlns:a16="http://schemas.microsoft.com/office/drawing/2014/main" id="{0E96ABEE-10AA-0C0F-EFEF-416FA01C0313}"/>
                            </a:ext>
                          </a:extLst>
                        </p:cNvPr>
                        <p:cNvGrpSpPr/>
                        <p:nvPr/>
                      </p:nvGrpSpPr>
                      <p:grpSpPr>
                        <a:xfrm>
                          <a:off x="10069227" y="3648929"/>
                          <a:ext cx="23774" cy="23836"/>
                          <a:chOff x="10069227" y="3648929"/>
                          <a:chExt cx="23774" cy="23836"/>
                        </a:xfrm>
                      </p:grpSpPr>
                      <p:sp>
                        <p:nvSpPr>
                          <p:cNvPr id="2397" name="Freeform 2396">
                            <a:extLst>
                              <a:ext uri="{FF2B5EF4-FFF2-40B4-BE49-F238E27FC236}">
                                <a16:creationId xmlns:a16="http://schemas.microsoft.com/office/drawing/2014/main" id="{80600C15-C70E-81E8-BF6F-199ACE56BE5C}"/>
                              </a:ext>
                            </a:extLst>
                          </p:cNvPr>
                          <p:cNvSpPr/>
                          <p:nvPr/>
                        </p:nvSpPr>
                        <p:spPr>
                          <a:xfrm>
                            <a:off x="10081094" y="3648929"/>
                            <a:ext cx="4120" cy="23836"/>
                          </a:xfrm>
                          <a:custGeom>
                            <a:avLst/>
                            <a:gdLst>
                              <a:gd name="connsiteX0" fmla="*/ 0 w 4120"/>
                              <a:gd name="connsiteY0" fmla="*/ 0 h 23836"/>
                              <a:gd name="connsiteX1" fmla="*/ 0 w 4120"/>
                              <a:gd name="connsiteY1" fmla="*/ 23837 h 23836"/>
                            </a:gdLst>
                            <a:ahLst/>
                            <a:cxnLst>
                              <a:cxn ang="0">
                                <a:pos x="connsiteX0" y="connsiteY0"/>
                              </a:cxn>
                              <a:cxn ang="0">
                                <a:pos x="connsiteX1" y="connsiteY1"/>
                              </a:cxn>
                            </a:cxnLst>
                            <a:rect l="l" t="t" r="r" b="b"/>
                            <a:pathLst>
                              <a:path w="4120" h="23836">
                                <a:moveTo>
                                  <a:pt x="0" y="0"/>
                                </a:moveTo>
                                <a:lnTo>
                                  <a:pt x="0" y="23837"/>
                                </a:lnTo>
                              </a:path>
                            </a:pathLst>
                          </a:custGeom>
                          <a:ln w="19050" cap="sq">
                            <a:solidFill>
                              <a:srgbClr val="00A2E1"/>
                            </a:solidFill>
                            <a:prstDash val="solid"/>
                            <a:miter/>
                          </a:ln>
                        </p:spPr>
                        <p:txBody>
                          <a:bodyPr rtlCol="0" anchor="ctr"/>
                          <a:lstStyle/>
                          <a:p>
                            <a:pPr rtl="0"/>
                            <a:endParaRPr lang="en-ES"/>
                          </a:p>
                        </p:txBody>
                      </p:sp>
                      <p:sp>
                        <p:nvSpPr>
                          <p:cNvPr id="2398" name="Freeform 2397">
                            <a:extLst>
                              <a:ext uri="{FF2B5EF4-FFF2-40B4-BE49-F238E27FC236}">
                                <a16:creationId xmlns:a16="http://schemas.microsoft.com/office/drawing/2014/main" id="{F33F7761-3944-5CD8-52DE-C2B9365AE546}"/>
                              </a:ext>
                            </a:extLst>
                          </p:cNvPr>
                          <p:cNvSpPr/>
                          <p:nvPr/>
                        </p:nvSpPr>
                        <p:spPr>
                          <a:xfrm>
                            <a:off x="10069227" y="3660848"/>
                            <a:ext cx="23774" cy="4123"/>
                          </a:xfrm>
                          <a:custGeom>
                            <a:avLst/>
                            <a:gdLst>
                              <a:gd name="connsiteX0" fmla="*/ 23774 w 23774"/>
                              <a:gd name="connsiteY0" fmla="*/ 0 h 4123"/>
                              <a:gd name="connsiteX1" fmla="*/ 0 w 23774"/>
                              <a:gd name="connsiteY1" fmla="*/ 0 h 4123"/>
                            </a:gdLst>
                            <a:ahLst/>
                            <a:cxnLst>
                              <a:cxn ang="0">
                                <a:pos x="connsiteX0" y="connsiteY0"/>
                              </a:cxn>
                              <a:cxn ang="0">
                                <a:pos x="connsiteX1" y="connsiteY1"/>
                              </a:cxn>
                            </a:cxnLst>
                            <a:rect l="l" t="t" r="r" b="b"/>
                            <a:pathLst>
                              <a:path w="23774" h="4123">
                                <a:moveTo>
                                  <a:pt x="23774" y="0"/>
                                </a:moveTo>
                                <a:lnTo>
                                  <a:pt x="0" y="0"/>
                                </a:lnTo>
                              </a:path>
                            </a:pathLst>
                          </a:custGeom>
                          <a:ln w="19050" cap="sq">
                            <a:solidFill>
                              <a:srgbClr val="00A2E1"/>
                            </a:solidFill>
                            <a:prstDash val="solid"/>
                            <a:miter/>
                          </a:ln>
                        </p:spPr>
                        <p:txBody>
                          <a:bodyPr rtlCol="0" anchor="ctr"/>
                          <a:lstStyle/>
                          <a:p>
                            <a:pPr rtl="0"/>
                            <a:endParaRPr lang="en-ES"/>
                          </a:p>
                        </p:txBody>
                      </p:sp>
                    </p:grpSp>
                  </p:grpSp>
                </p:grpSp>
                <p:sp>
                  <p:nvSpPr>
                    <p:cNvPr id="44" name="TextBox 43">
                      <a:extLst>
                        <a:ext uri="{FF2B5EF4-FFF2-40B4-BE49-F238E27FC236}">
                          <a16:creationId xmlns:a16="http://schemas.microsoft.com/office/drawing/2014/main" id="{70AC2B32-5703-6696-8DAD-A76806203867}"/>
                        </a:ext>
                      </a:extLst>
                    </p:cNvPr>
                    <p:cNvSpPr txBox="1"/>
                    <p:nvPr/>
                  </p:nvSpPr>
                  <p:spPr>
                    <a:xfrm>
                      <a:off x="10061452" y="3463135"/>
                      <a:ext cx="799446" cy="257369"/>
                    </a:xfrm>
                    <a:prstGeom prst="rect">
                      <a:avLst/>
                    </a:prstGeom>
                    <a:noFill/>
                  </p:spPr>
                  <p:txBody>
                    <a:bodyPr wrap="square" lIns="36000" tIns="36000" rIns="36000" bIns="36000" rtlCol="0" anchor="t" anchorCtr="0">
                      <a:spAutoFit/>
                    </a:bodyPr>
                    <a:lstStyle/>
                    <a:p>
                      <a:pPr algn="ctr" rtl="0"/>
                      <a:r>
                        <a:rPr lang="ja-jp" sz="1200" b="1">
                          <a:solidFill>
                            <a:schemeClr val="accent2"/>
                          </a:solidFill>
                          <a:ea typeface="Roboto" panose="02000000000000000000" pitchFamily="2" charset="0"/>
                          <a:cs typeface="Arial" panose="020B0604020202020204" pitchFamily="34" charset="0"/>
                        </a:rPr>
                        <a:t>26.5%</a:t>
                      </a:r>
                      <a:endParaRPr lang="en-GB" sz="900" dirty="0">
                        <a:solidFill>
                          <a:schemeClr val="accent2"/>
                        </a:solidFill>
                        <a:ea typeface="Roboto" panose="02000000000000000000" pitchFamily="2" charset="0"/>
                        <a:cs typeface="Arial" panose="020B0604020202020204" pitchFamily="34" charset="0"/>
                      </a:endParaRPr>
                    </a:p>
                  </p:txBody>
                </p:sp>
              </p:grpSp>
              <p:sp>
                <p:nvSpPr>
                  <p:cNvPr id="46" name="TextBox 45">
                    <a:extLst>
                      <a:ext uri="{FF2B5EF4-FFF2-40B4-BE49-F238E27FC236}">
                        <a16:creationId xmlns:a16="http://schemas.microsoft.com/office/drawing/2014/main" id="{8F759DC3-F611-5F76-173A-EFFFF3A8A57E}"/>
                      </a:ext>
                    </a:extLst>
                  </p:cNvPr>
                  <p:cNvSpPr txBox="1"/>
                  <p:nvPr/>
                </p:nvSpPr>
                <p:spPr>
                  <a:xfrm>
                    <a:off x="9403251" y="3420411"/>
                    <a:ext cx="799446" cy="211203"/>
                  </a:xfrm>
                  <a:prstGeom prst="rect">
                    <a:avLst/>
                  </a:prstGeom>
                  <a:noFill/>
                </p:spPr>
                <p:txBody>
                  <a:bodyPr wrap="square" lIns="36000" tIns="36000" rIns="36000" bIns="36000" rtlCol="0" anchor="t" anchorCtr="0">
                    <a:spAutoFit/>
                  </a:bodyPr>
                  <a:lstStyle/>
                  <a:p>
                    <a:pPr algn="ctr" rtl="0"/>
                    <a:r>
                      <a:rPr lang="ja-jp" sz="900">
                        <a:solidFill>
                          <a:schemeClr val="accent2"/>
                        </a:solidFill>
                        <a:ea typeface="Roboto" panose="02000000000000000000" pitchFamily="2" charset="0"/>
                        <a:cs typeface="Arial" panose="020B0604020202020204" pitchFamily="34" charset="0"/>
                      </a:rPr>
                      <a:t>29.6%</a:t>
                    </a:r>
                  </a:p>
                </p:txBody>
              </p:sp>
            </p:grpSp>
            <p:sp>
              <p:nvSpPr>
                <p:cNvPr id="48" name="TextBox 47">
                  <a:extLst>
                    <a:ext uri="{FF2B5EF4-FFF2-40B4-BE49-F238E27FC236}">
                      <a16:creationId xmlns:a16="http://schemas.microsoft.com/office/drawing/2014/main" id="{357E4FA7-7A35-CCC3-B333-BF83DFD6672B}"/>
                    </a:ext>
                  </a:extLst>
                </p:cNvPr>
                <p:cNvSpPr txBox="1"/>
                <p:nvPr/>
              </p:nvSpPr>
              <p:spPr>
                <a:xfrm>
                  <a:off x="8791087" y="3322190"/>
                  <a:ext cx="799446" cy="211203"/>
                </a:xfrm>
                <a:prstGeom prst="rect">
                  <a:avLst/>
                </a:prstGeom>
                <a:noFill/>
              </p:spPr>
              <p:txBody>
                <a:bodyPr wrap="square" lIns="36000" tIns="36000" rIns="36000" bIns="36000" rtlCol="0" anchor="t" anchorCtr="0">
                  <a:spAutoFit/>
                </a:bodyPr>
                <a:lstStyle/>
                <a:p>
                  <a:pPr algn="ctr" rtl="0"/>
                  <a:r>
                    <a:rPr lang="ja-jp" sz="900">
                      <a:solidFill>
                        <a:schemeClr val="accent2"/>
                      </a:solidFill>
                      <a:ea typeface="Roboto" panose="02000000000000000000" pitchFamily="2" charset="0"/>
                      <a:cs typeface="Arial" panose="020B0604020202020204" pitchFamily="34" charset="0"/>
                    </a:rPr>
                    <a:t>36.1%</a:t>
                  </a:r>
                </a:p>
              </p:txBody>
            </p:sp>
          </p:grpSp>
          <p:sp>
            <p:nvSpPr>
              <p:cNvPr id="50" name="TextBox 49">
                <a:extLst>
                  <a:ext uri="{FF2B5EF4-FFF2-40B4-BE49-F238E27FC236}">
                    <a16:creationId xmlns:a16="http://schemas.microsoft.com/office/drawing/2014/main" id="{080B17C2-8FCF-935D-E1D9-207E18BA9C41}"/>
                  </a:ext>
                </a:extLst>
              </p:cNvPr>
              <p:cNvSpPr txBox="1"/>
              <p:nvPr/>
            </p:nvSpPr>
            <p:spPr>
              <a:xfrm>
                <a:off x="8179286" y="3204130"/>
                <a:ext cx="799446" cy="211203"/>
              </a:xfrm>
              <a:prstGeom prst="rect">
                <a:avLst/>
              </a:prstGeom>
              <a:noFill/>
            </p:spPr>
            <p:txBody>
              <a:bodyPr wrap="square" lIns="36000" tIns="36000" rIns="36000" bIns="36000" rtlCol="0" anchor="t" anchorCtr="0">
                <a:spAutoFit/>
              </a:bodyPr>
              <a:lstStyle/>
              <a:p>
                <a:pPr algn="ctr" rtl="0"/>
                <a:r>
                  <a:rPr lang="ja-jp" sz="900">
                    <a:solidFill>
                      <a:schemeClr val="accent2"/>
                    </a:solidFill>
                    <a:ea typeface="Roboto" panose="02000000000000000000" pitchFamily="2" charset="0"/>
                    <a:cs typeface="Arial" panose="020B0604020202020204" pitchFamily="34" charset="0"/>
                  </a:rPr>
                  <a:t>42.0%</a:t>
                </a:r>
              </a:p>
            </p:txBody>
          </p:sp>
        </p:grpSp>
      </p:grpSp>
      <p:cxnSp>
        <p:nvCxnSpPr>
          <p:cNvPr id="53" name="Straight Connector 52">
            <a:extLst>
              <a:ext uri="{FF2B5EF4-FFF2-40B4-BE49-F238E27FC236}">
                <a16:creationId xmlns:a16="http://schemas.microsoft.com/office/drawing/2014/main" id="{CEDED20B-FF80-5864-71A0-02837DE4586B}"/>
              </a:ext>
            </a:extLst>
          </p:cNvPr>
          <p:cNvCxnSpPr>
            <a:cxnSpLocks/>
          </p:cNvCxnSpPr>
          <p:nvPr/>
        </p:nvCxnSpPr>
        <p:spPr>
          <a:xfrm rot="10800000">
            <a:off x="328115" y="5013945"/>
            <a:ext cx="136607" cy="0"/>
          </a:xfrm>
          <a:prstGeom prst="line">
            <a:avLst/>
          </a:prstGeom>
          <a:noFill/>
          <a:ln w="19050" cap="sq">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54" name="Straight Connector 53">
            <a:extLst>
              <a:ext uri="{FF2B5EF4-FFF2-40B4-BE49-F238E27FC236}">
                <a16:creationId xmlns:a16="http://schemas.microsoft.com/office/drawing/2014/main" id="{2A6C51DB-8412-68D5-6D03-62AE350FC17C}"/>
              </a:ext>
            </a:extLst>
          </p:cNvPr>
          <p:cNvCxnSpPr>
            <a:cxnSpLocks/>
          </p:cNvCxnSpPr>
          <p:nvPr/>
        </p:nvCxnSpPr>
        <p:spPr>
          <a:xfrm rot="10800000">
            <a:off x="328115" y="4836891"/>
            <a:ext cx="136607" cy="0"/>
          </a:xfrm>
          <a:prstGeom prst="line">
            <a:avLst/>
          </a:prstGeom>
          <a:noFill/>
          <a:ln w="19050"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55" name="Straight Connector 54">
            <a:extLst>
              <a:ext uri="{FF2B5EF4-FFF2-40B4-BE49-F238E27FC236}">
                <a16:creationId xmlns:a16="http://schemas.microsoft.com/office/drawing/2014/main" id="{DD2D4A74-639C-2B74-923A-0C58FF4FF825}"/>
              </a:ext>
            </a:extLst>
          </p:cNvPr>
          <p:cNvCxnSpPr>
            <a:cxnSpLocks/>
          </p:cNvCxnSpPr>
          <p:nvPr/>
        </p:nvCxnSpPr>
        <p:spPr>
          <a:xfrm rot="10800000">
            <a:off x="6199697" y="4979559"/>
            <a:ext cx="136607" cy="0"/>
          </a:xfrm>
          <a:prstGeom prst="line">
            <a:avLst/>
          </a:prstGeom>
          <a:noFill/>
          <a:ln w="19050" cap="sq">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56" name="Straight Connector 55">
            <a:extLst>
              <a:ext uri="{FF2B5EF4-FFF2-40B4-BE49-F238E27FC236}">
                <a16:creationId xmlns:a16="http://schemas.microsoft.com/office/drawing/2014/main" id="{23A0EE98-AA14-B617-FD62-5756EDEA639F}"/>
              </a:ext>
            </a:extLst>
          </p:cNvPr>
          <p:cNvCxnSpPr>
            <a:cxnSpLocks/>
          </p:cNvCxnSpPr>
          <p:nvPr/>
        </p:nvCxnSpPr>
        <p:spPr>
          <a:xfrm rot="10800000">
            <a:off x="6199697" y="4802505"/>
            <a:ext cx="136607" cy="0"/>
          </a:xfrm>
          <a:prstGeom prst="line">
            <a:avLst/>
          </a:prstGeom>
          <a:noFill/>
          <a:ln w="19050"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cxnSp>
    </p:spTree>
    <p:extLst>
      <p:ext uri="{BB962C8B-B14F-4D97-AF65-F5344CB8AC3E}">
        <p14:creationId xmlns:p14="http://schemas.microsoft.com/office/powerpoint/2010/main" val="13355697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6644E0-85D8-DFC4-326C-BE07E2E73425}"/>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71DD821F-3EC8-1219-1199-204240C613D1}"/>
              </a:ext>
            </a:extLst>
          </p:cNvPr>
          <p:cNvSpPr>
            <a:spLocks noGrp="1"/>
          </p:cNvSpPr>
          <p:nvPr>
            <p:ph type="title"/>
          </p:nvPr>
        </p:nvSpPr>
        <p:spPr>
          <a:xfrm>
            <a:off x="304800" y="107693"/>
            <a:ext cx="11211698" cy="939801"/>
          </a:xfrm>
        </p:spPr>
        <p:txBody>
          <a:bodyPr rtlCol="0"/>
          <a:lstStyle/>
          <a:p>
            <a:pPr rtl="0"/>
            <a:r>
              <a:rPr lang="ja-jp" noProof="0" dirty="0">
                <a:latin typeface="+mn-lt"/>
              </a:rPr>
              <a:t>LBA67：早期段階の非小細胞肺癌（NSCLC）における周術期ペムブロリズマブ療法：KEYNOTE-671からの5年追跡 - Wakelee H他</a:t>
            </a:r>
          </a:p>
        </p:txBody>
      </p:sp>
      <p:sp>
        <p:nvSpPr>
          <p:cNvPr id="29" name="Content Placeholder 7">
            <a:extLst>
              <a:ext uri="{FF2B5EF4-FFF2-40B4-BE49-F238E27FC236}">
                <a16:creationId xmlns:a16="http://schemas.microsoft.com/office/drawing/2014/main" id="{95AFA116-0AC0-2174-F16E-B24A4B6949BD}"/>
              </a:ext>
            </a:extLst>
          </p:cNvPr>
          <p:cNvSpPr>
            <a:spLocks noGrp="1"/>
          </p:cNvSpPr>
          <p:nvPr>
            <p:ph idx="1"/>
          </p:nvPr>
        </p:nvSpPr>
        <p:spPr>
          <a:xfrm>
            <a:off x="304800" y="1246909"/>
            <a:ext cx="10951222" cy="5055650"/>
          </a:xfrm>
        </p:spPr>
        <p:txBody>
          <a:bodyPr rtlCol="0"/>
          <a:lstStyle/>
          <a:p>
            <a:pPr rtl="0"/>
            <a:r>
              <a:rPr lang="ja-jp" b="1" noProof="0"/>
              <a:t>主な結果(続き)</a:t>
            </a:r>
          </a:p>
          <a:p>
            <a:pPr rtl="0">
              <a:spcBef>
                <a:spcPts val="28200"/>
              </a:spcBef>
            </a:pPr>
            <a:r>
              <a:rPr lang="ja-jp" b="1" noProof="0"/>
              <a:t>結論</a:t>
            </a:r>
          </a:p>
          <a:p>
            <a:pPr lvl="1" rtl="0"/>
            <a:r>
              <a:rPr lang="ja-jp" noProof="0"/>
              <a:t>早期NSCLC患者において、</a:t>
            </a:r>
            <a:r>
              <a:rPr lang="ja-jp"/>
              <a:t>周術期ペムブロリズマブとネオアジュバント化学療法の併用は、5年間にわたり全生存期間及びイベントフリー生存期間を持続的に改善し、新たな安全性シグナルは認められなかった</a:t>
            </a:r>
            <a:endParaRPr lang="en-GB" noProof="0" dirty="0"/>
          </a:p>
        </p:txBody>
      </p:sp>
      <p:sp>
        <p:nvSpPr>
          <p:cNvPr id="30" name="Text Placeholder 4">
            <a:extLst>
              <a:ext uri="{FF2B5EF4-FFF2-40B4-BE49-F238E27FC236}">
                <a16:creationId xmlns:a16="http://schemas.microsoft.com/office/drawing/2014/main" id="{80C59FF5-3560-267B-3DD9-23D08F5DFEAB}"/>
              </a:ext>
            </a:extLst>
          </p:cNvPr>
          <p:cNvSpPr>
            <a:spLocks noGrp="1"/>
          </p:cNvSpPr>
          <p:nvPr>
            <p:ph type="body" sz="quarter" idx="11"/>
          </p:nvPr>
        </p:nvSpPr>
        <p:spPr>
          <a:xfrm>
            <a:off x="6379633" y="6521312"/>
            <a:ext cx="5507567" cy="200025"/>
          </a:xfrm>
        </p:spPr>
        <p:txBody>
          <a:bodyPr rtlCol="0"/>
          <a:lstStyle/>
          <a:p>
            <a:pPr rtl="0"/>
            <a:r>
              <a:rPr lang="ja-jp" noProof="0"/>
              <a:t>Wakelee H他Ann Oncol 2025;36(suppl):Abstr LBA67</a:t>
            </a:r>
          </a:p>
        </p:txBody>
      </p:sp>
      <p:graphicFrame>
        <p:nvGraphicFramePr>
          <p:cNvPr id="3" name="Table 2">
            <a:extLst>
              <a:ext uri="{FF2B5EF4-FFF2-40B4-BE49-F238E27FC236}">
                <a16:creationId xmlns:a16="http://schemas.microsoft.com/office/drawing/2014/main" id="{CB65867D-9CFB-61BE-5FF8-2444789520ED}"/>
              </a:ext>
            </a:extLst>
          </p:cNvPr>
          <p:cNvGraphicFramePr>
            <a:graphicFrameLocks noGrp="1"/>
          </p:cNvGraphicFramePr>
          <p:nvPr>
            <p:extLst>
              <p:ext uri="{D42A27DB-BD31-4B8C-83A1-F6EECF244321}">
                <p14:modId xmlns:p14="http://schemas.microsoft.com/office/powerpoint/2010/main" val="991315684"/>
              </p:ext>
            </p:extLst>
          </p:nvPr>
        </p:nvGraphicFramePr>
        <p:xfrm>
          <a:off x="1347658" y="1659691"/>
          <a:ext cx="9496684" cy="3352320"/>
        </p:xfrm>
        <a:graphic>
          <a:graphicData uri="http://schemas.openxmlformats.org/drawingml/2006/table">
            <a:tbl>
              <a:tblPr firstRow="1" bandRow="1">
                <a:tableStyleId>{69012ECD-51FC-41F1-AA8D-1B2483CD663E}</a:tableStyleId>
              </a:tblPr>
              <a:tblGrid>
                <a:gridCol w="5366516">
                  <a:extLst>
                    <a:ext uri="{9D8B030D-6E8A-4147-A177-3AD203B41FA5}">
                      <a16:colId xmlns:a16="http://schemas.microsoft.com/office/drawing/2014/main" val="537766886"/>
                    </a:ext>
                  </a:extLst>
                </a:gridCol>
                <a:gridCol w="2065084">
                  <a:extLst>
                    <a:ext uri="{9D8B030D-6E8A-4147-A177-3AD203B41FA5}">
                      <a16:colId xmlns:a16="http://schemas.microsoft.com/office/drawing/2014/main" val="1125791967"/>
                    </a:ext>
                  </a:extLst>
                </a:gridCol>
                <a:gridCol w="2065084">
                  <a:extLst>
                    <a:ext uri="{9D8B030D-6E8A-4147-A177-3AD203B41FA5}">
                      <a16:colId xmlns:a16="http://schemas.microsoft.com/office/drawing/2014/main" val="3359082385"/>
                    </a:ext>
                  </a:extLst>
                </a:gridCol>
              </a:tblGrid>
              <a:tr h="286562">
                <a:tc>
                  <a:txBody>
                    <a:bodyPr/>
                    <a:lstStyle/>
                    <a:p>
                      <a:pPr rtl="0"/>
                      <a:r>
                        <a:rPr lang="ja-jp" sz="1400" noProof="0">
                          <a:solidFill>
                            <a:schemeClr val="tx2"/>
                          </a:solidFill>
                          <a:latin typeface="+mn-lt"/>
                        </a:rPr>
                        <a:t>重篤イベント数（AE）、n (%)</a:t>
                      </a:r>
                    </a:p>
                  </a:txBody>
                  <a:tcPr marT="36000" marB="36000" anchor="b"/>
                </a:tc>
                <a:tc>
                  <a:txBody>
                    <a:bodyPr/>
                    <a:lstStyle/>
                    <a:p>
                      <a:pPr algn="ctr" rtl="0"/>
                      <a:r>
                        <a:rPr lang="ja-jp" sz="1400" b="1" i="0" u="none" strike="noStrike" kern="0" cap="none" spc="0" normalizeH="0" noProof="0">
                          <a:ln>
                            <a:noFill/>
                          </a:ln>
                          <a:solidFill>
                            <a:srgbClr val="FFFFFF"/>
                          </a:solidFill>
                          <a:effectLst/>
                          <a:uLnTx/>
                          <a:uFillTx/>
                          <a:latin typeface="+mn-lt"/>
                          <a:ea typeface="SimSun" pitchFamily="2" charset="-122"/>
                          <a:cs typeface="+mn-cs"/>
                          <a:sym typeface="Helvetica"/>
                        </a:rPr>
                        <a:t>ペムブロリズマブ</a:t>
                      </a:r>
                    </a:p>
                    <a:p>
                      <a:pPr algn="ctr" rtl="0"/>
                      <a:r>
                        <a:rPr lang="ja-jp" sz="1400" b="1" i="0" u="none" strike="noStrike" kern="0" cap="none" spc="0" normalizeH="0" noProof="0">
                          <a:ln>
                            <a:noFill/>
                          </a:ln>
                          <a:solidFill>
                            <a:srgbClr val="FFFFFF"/>
                          </a:solidFill>
                          <a:effectLst/>
                          <a:uLnTx/>
                          <a:uFillTx/>
                          <a:latin typeface="+mn-lt"/>
                          <a:ea typeface="SimSun" pitchFamily="2" charset="-122"/>
                          <a:cs typeface="+mn-cs"/>
                          <a:sym typeface="Helvetica"/>
                        </a:rPr>
                        <a:t>（n=396）</a:t>
                      </a:r>
                      <a:endParaRPr lang="en-GB" sz="1400" noProof="0" dirty="0">
                        <a:solidFill>
                          <a:schemeClr val="tx2"/>
                        </a:solidFill>
                        <a:latin typeface="+mn-lt"/>
                      </a:endParaRPr>
                    </a:p>
                  </a:txBody>
                  <a:tcPr marL="72000" marR="72000" marT="36000" marB="36000" anchor="b"/>
                </a:tc>
                <a:tc>
                  <a:txBody>
                    <a:bodyPr/>
                    <a:lstStyle/>
                    <a:p>
                      <a:pPr algn="ctr" rtl="0"/>
                      <a:r>
                        <a:rPr lang="ja-jp" sz="1400" b="1" i="0" u="none" strike="noStrike" kern="0" cap="none" spc="0" normalizeH="0" noProof="0">
                          <a:ln>
                            <a:noFill/>
                          </a:ln>
                          <a:solidFill>
                            <a:srgbClr val="FFFFFF"/>
                          </a:solidFill>
                          <a:effectLst/>
                          <a:uLnTx/>
                          <a:uFillTx/>
                          <a:latin typeface="+mn-lt"/>
                          <a:ea typeface="SimSun" pitchFamily="2" charset="-122"/>
                          <a:cs typeface="+mn-cs"/>
                          <a:sym typeface="Helvetica"/>
                        </a:rPr>
                        <a:t>プラセボ</a:t>
                      </a:r>
                    </a:p>
                    <a:p>
                      <a:pPr algn="ctr" rtl="0"/>
                      <a:r>
                        <a:rPr lang="ja-jp" sz="1400" b="1" noProof="0">
                          <a:solidFill>
                            <a:schemeClr val="tx2"/>
                          </a:solidFill>
                          <a:latin typeface="+mn-lt"/>
                        </a:rPr>
                        <a:t>（n=399）</a:t>
                      </a:r>
                      <a:endParaRPr lang="en-GB" sz="1400" noProof="0" dirty="0">
                        <a:solidFill>
                          <a:schemeClr val="tx2"/>
                        </a:solidFill>
                        <a:latin typeface="+mn-lt"/>
                      </a:endParaRPr>
                    </a:p>
                  </a:txBody>
                  <a:tcPr marL="72000" marR="72000" marT="36000" marB="36000" anchor="b"/>
                </a:tc>
                <a:extLst>
                  <a:ext uri="{0D108BD9-81ED-4DB2-BD59-A6C34878D82A}">
                    <a16:rowId xmlns:a16="http://schemas.microsoft.com/office/drawing/2014/main" val="2020270792"/>
                  </a:ext>
                </a:extLst>
              </a:tr>
              <a:tr h="162629">
                <a:tc>
                  <a:txBody>
                    <a:bodyPr/>
                    <a:lstStyle/>
                    <a:p>
                      <a:pPr rtl="0"/>
                      <a:r>
                        <a:rPr lang="ja-jp" sz="1400" b="0" noProof="0" dirty="0">
                          <a:latin typeface="+mn-lt"/>
                        </a:rPr>
                        <a:t>TRAE</a:t>
                      </a:r>
                    </a:p>
                  </a:txBody>
                  <a:tcPr marT="36000" marB="36000" anchor="ctr"/>
                </a:tc>
                <a:tc>
                  <a:txBody>
                    <a:bodyPr/>
                    <a:lstStyle/>
                    <a:p>
                      <a:pPr algn="ctr" rtl="0"/>
                      <a:r>
                        <a:rPr lang="ja-jp" sz="1400" noProof="0">
                          <a:latin typeface="+mn-lt"/>
                        </a:rPr>
                        <a:t>383 (96.7)</a:t>
                      </a:r>
                    </a:p>
                  </a:txBody>
                  <a:tcPr marT="36000" marB="36000" anchor="ctr"/>
                </a:tc>
                <a:tc>
                  <a:txBody>
                    <a:bodyPr/>
                    <a:lstStyle/>
                    <a:p>
                      <a:pPr algn="ctr" rtl="0"/>
                      <a:r>
                        <a:rPr lang="ja-jp" sz="1400" noProof="0">
                          <a:latin typeface="+mn-lt"/>
                        </a:rPr>
                        <a:t>381 (95.5)</a:t>
                      </a:r>
                    </a:p>
                  </a:txBody>
                  <a:tcPr marT="36000" marB="36000" anchor="ctr"/>
                </a:tc>
                <a:extLst>
                  <a:ext uri="{0D108BD9-81ED-4DB2-BD59-A6C34878D82A}">
                    <a16:rowId xmlns:a16="http://schemas.microsoft.com/office/drawing/2014/main" val="3607908326"/>
                  </a:ext>
                </a:extLst>
              </a:tr>
              <a:tr h="162629">
                <a:tc>
                  <a:txBody>
                    <a:bodyPr/>
                    <a:lstStyle/>
                    <a:p>
                      <a:pPr rtl="0"/>
                      <a:r>
                        <a:rPr lang="ja-jp" sz="1400" b="0" noProof="0" dirty="0">
                          <a:latin typeface="+mn-lt"/>
                        </a:rPr>
                        <a:t>グレード3～5</a:t>
                      </a:r>
                    </a:p>
                  </a:txBody>
                  <a:tcPr marL="180000" marT="36000" marB="36000" anchor="ctr"/>
                </a:tc>
                <a:tc>
                  <a:txBody>
                    <a:bodyPr/>
                    <a:lstStyle/>
                    <a:p>
                      <a:pPr algn="ctr" rtl="0"/>
                      <a:r>
                        <a:rPr lang="ja-jp" sz="1400" noProof="0">
                          <a:latin typeface="+mn-lt"/>
                        </a:rPr>
                        <a:t>179 (45.2)</a:t>
                      </a:r>
                    </a:p>
                  </a:txBody>
                  <a:tcPr marT="36000" marB="36000" anchor="ctr"/>
                </a:tc>
                <a:tc>
                  <a:txBody>
                    <a:bodyPr/>
                    <a:lstStyle/>
                    <a:p>
                      <a:pPr algn="ctr" rtl="0"/>
                      <a:r>
                        <a:rPr lang="ja-jp" sz="1400" noProof="0">
                          <a:latin typeface="+mn-lt"/>
                        </a:rPr>
                        <a:t>151 (37.8)</a:t>
                      </a:r>
                    </a:p>
                  </a:txBody>
                  <a:tcPr marT="36000" marB="36000" anchor="ctr"/>
                </a:tc>
                <a:extLst>
                  <a:ext uri="{0D108BD9-81ED-4DB2-BD59-A6C34878D82A}">
                    <a16:rowId xmlns:a16="http://schemas.microsoft.com/office/drawing/2014/main" val="1790711121"/>
                  </a:ext>
                </a:extLst>
              </a:tr>
              <a:tr h="162629">
                <a:tc>
                  <a:txBody>
                    <a:bodyPr/>
                    <a:lstStyle/>
                    <a:p>
                      <a:pPr rtl="0"/>
                      <a:r>
                        <a:rPr lang="ja-jp" sz="1400" b="0" noProof="0" dirty="0">
                          <a:latin typeface="+mn-lt"/>
                        </a:rPr>
                        <a:t>重篤 </a:t>
                      </a:r>
                    </a:p>
                  </a:txBody>
                  <a:tcPr marL="180000" marT="36000" marB="36000" anchor="ctr"/>
                </a:tc>
                <a:tc>
                  <a:txBody>
                    <a:bodyPr/>
                    <a:lstStyle/>
                    <a:p>
                      <a:pPr algn="ctr" rtl="0"/>
                      <a:r>
                        <a:rPr lang="ja-jp" sz="1400" noProof="0">
                          <a:latin typeface="+mn-lt"/>
                        </a:rPr>
                        <a:t>73 (18.4)</a:t>
                      </a:r>
                    </a:p>
                  </a:txBody>
                  <a:tcPr marT="36000" marB="36000" anchor="ctr"/>
                </a:tc>
                <a:tc>
                  <a:txBody>
                    <a:bodyPr/>
                    <a:lstStyle/>
                    <a:p>
                      <a:pPr algn="ctr" rtl="0"/>
                      <a:r>
                        <a:rPr lang="ja-jp" sz="1400" noProof="0">
                          <a:latin typeface="+mn-lt"/>
                        </a:rPr>
                        <a:t>59 (14.8)</a:t>
                      </a:r>
                    </a:p>
                  </a:txBody>
                  <a:tcPr marT="36000" marB="36000" anchor="ctr"/>
                </a:tc>
                <a:extLst>
                  <a:ext uri="{0D108BD9-81ED-4DB2-BD59-A6C34878D82A}">
                    <a16:rowId xmlns:a16="http://schemas.microsoft.com/office/drawing/2014/main" val="1995876224"/>
                  </a:ext>
                </a:extLst>
              </a:tr>
              <a:tr h="162629">
                <a:tc>
                  <a:txBody>
                    <a:bodyPr/>
                    <a:lstStyle/>
                    <a:p>
                      <a:pPr rtl="0"/>
                      <a:r>
                        <a:rPr lang="ja-jp" sz="1400" b="0" noProof="0" dirty="0">
                          <a:latin typeface="+mn-lt"/>
                        </a:rPr>
                        <a:t>死亡した</a:t>
                      </a:r>
                    </a:p>
                  </a:txBody>
                  <a:tcPr marL="180000" marT="36000" marB="36000" anchor="ctr"/>
                </a:tc>
                <a:tc>
                  <a:txBody>
                    <a:bodyPr/>
                    <a:lstStyle/>
                    <a:p>
                      <a:pPr algn="ctr" rtl="0"/>
                      <a:r>
                        <a:rPr lang="ja-jp" sz="1400" noProof="0">
                          <a:latin typeface="+mn-lt"/>
                        </a:rPr>
                        <a:t>4 (1.0)</a:t>
                      </a:r>
                    </a:p>
                  </a:txBody>
                  <a:tcPr marT="36000" marB="36000" anchor="ctr"/>
                </a:tc>
                <a:tc>
                  <a:txBody>
                    <a:bodyPr/>
                    <a:lstStyle/>
                    <a:p>
                      <a:pPr algn="ctr" rtl="0"/>
                      <a:r>
                        <a:rPr lang="ja-jp" sz="1400" noProof="0">
                          <a:latin typeface="+mn-lt"/>
                        </a:rPr>
                        <a:t>3 (0.8)</a:t>
                      </a:r>
                    </a:p>
                  </a:txBody>
                  <a:tcPr marT="36000" marB="36000" anchor="ctr"/>
                </a:tc>
                <a:extLst>
                  <a:ext uri="{0D108BD9-81ED-4DB2-BD59-A6C34878D82A}">
                    <a16:rowId xmlns:a16="http://schemas.microsoft.com/office/drawing/2014/main" val="1765825796"/>
                  </a:ext>
                </a:extLst>
              </a:tr>
              <a:tr h="162629">
                <a:tc>
                  <a:txBody>
                    <a:bodyPr/>
                    <a:lstStyle/>
                    <a:p>
                      <a:pPr rtl="0"/>
                      <a:r>
                        <a:rPr lang="ja-jp" sz="1400" b="0" noProof="0" dirty="0">
                          <a:latin typeface="+mn-lt"/>
                        </a:rPr>
                        <a:t>すべての治験治療中止に至った </a:t>
                      </a:r>
                    </a:p>
                  </a:txBody>
                  <a:tcPr marL="180000" marT="36000" marB="36000" anchor="ctr"/>
                </a:tc>
                <a:tc>
                  <a:txBody>
                    <a:bodyPr/>
                    <a:lstStyle/>
                    <a:p>
                      <a:pPr algn="ctr" rtl="0"/>
                      <a:r>
                        <a:rPr lang="ja-jp" sz="1400" noProof="0">
                          <a:latin typeface="+mn-lt"/>
                        </a:rPr>
                        <a:t>55 (13.9)</a:t>
                      </a:r>
                    </a:p>
                  </a:txBody>
                  <a:tcPr marT="36000" marB="36000" anchor="ctr"/>
                </a:tc>
                <a:tc>
                  <a:txBody>
                    <a:bodyPr/>
                    <a:lstStyle/>
                    <a:p>
                      <a:pPr algn="ctr" rtl="0"/>
                      <a:r>
                        <a:rPr lang="ja-jp" sz="1400" noProof="0">
                          <a:latin typeface="+mn-lt"/>
                        </a:rPr>
                        <a:t>21 (5.3)</a:t>
                      </a:r>
                    </a:p>
                  </a:txBody>
                  <a:tcPr marT="36000" marB="36000" anchor="ctr"/>
                </a:tc>
                <a:extLst>
                  <a:ext uri="{0D108BD9-81ED-4DB2-BD59-A6C34878D82A}">
                    <a16:rowId xmlns:a16="http://schemas.microsoft.com/office/drawing/2014/main" val="3745212948"/>
                  </a:ext>
                </a:extLst>
              </a:tr>
              <a:tr h="162629">
                <a:tc>
                  <a:txBody>
                    <a:bodyPr/>
                    <a:lstStyle/>
                    <a:p>
                      <a:pPr rtl="0"/>
                      <a:r>
                        <a:rPr lang="ja-jp" sz="1400" b="0" noProof="0" dirty="0">
                          <a:latin typeface="+mn-lt"/>
                        </a:rPr>
                        <a:t>irAE及び注入反応</a:t>
                      </a:r>
                    </a:p>
                  </a:txBody>
                  <a:tcPr marT="36000" marB="36000" anchor="ctr"/>
                </a:tc>
                <a:tc>
                  <a:txBody>
                    <a:bodyPr/>
                    <a:lstStyle/>
                    <a:p>
                      <a:pPr algn="ctr" rtl="0"/>
                      <a:r>
                        <a:rPr lang="ja-jp" sz="1400" noProof="0">
                          <a:latin typeface="+mn-lt"/>
                        </a:rPr>
                        <a:t>103 (26.0)</a:t>
                      </a:r>
                    </a:p>
                  </a:txBody>
                  <a:tcPr marT="36000" marB="36000" anchor="ctr"/>
                </a:tc>
                <a:tc>
                  <a:txBody>
                    <a:bodyPr/>
                    <a:lstStyle/>
                    <a:p>
                      <a:pPr algn="ctr" rtl="0"/>
                      <a:r>
                        <a:rPr lang="ja-jp" sz="1400" noProof="0">
                          <a:latin typeface="+mn-lt"/>
                        </a:rPr>
                        <a:t>37 (9.3)</a:t>
                      </a:r>
                    </a:p>
                  </a:txBody>
                  <a:tcPr marT="36000" marB="36000" anchor="ctr"/>
                </a:tc>
                <a:extLst>
                  <a:ext uri="{0D108BD9-81ED-4DB2-BD59-A6C34878D82A}">
                    <a16:rowId xmlns:a16="http://schemas.microsoft.com/office/drawing/2014/main" val="1563193231"/>
                  </a:ext>
                </a:extLst>
              </a:tr>
              <a:tr h="162629">
                <a:tc>
                  <a:txBody>
                    <a:bodyPr/>
                    <a:lstStyle/>
                    <a:p>
                      <a:pPr rtl="0"/>
                      <a:r>
                        <a:rPr lang="ja-jp" sz="1400" noProof="0">
                          <a:latin typeface="+mn-lt"/>
                        </a:rPr>
                        <a:t>グレード3～5</a:t>
                      </a:r>
                    </a:p>
                  </a:txBody>
                  <a:tcPr marL="180000" marT="36000" marB="36000" anchor="ctr"/>
                </a:tc>
                <a:tc>
                  <a:txBody>
                    <a:bodyPr/>
                    <a:lstStyle/>
                    <a:p>
                      <a:pPr algn="ctr" rtl="0"/>
                      <a:r>
                        <a:rPr lang="ja-jp" sz="1400" noProof="0">
                          <a:latin typeface="+mn-lt"/>
                        </a:rPr>
                        <a:t>25 (6.3)</a:t>
                      </a:r>
                    </a:p>
                  </a:txBody>
                  <a:tcPr marT="36000" marB="36000" anchor="ctr"/>
                </a:tc>
                <a:tc>
                  <a:txBody>
                    <a:bodyPr/>
                    <a:lstStyle/>
                    <a:p>
                      <a:pPr algn="ctr" rtl="0"/>
                      <a:r>
                        <a:rPr lang="ja-jp" sz="1400" noProof="0">
                          <a:latin typeface="+mn-lt"/>
                        </a:rPr>
                        <a:t>7 (1.8)</a:t>
                      </a:r>
                    </a:p>
                  </a:txBody>
                  <a:tcPr marT="36000" marB="36000" anchor="ctr"/>
                </a:tc>
                <a:extLst>
                  <a:ext uri="{0D108BD9-81ED-4DB2-BD59-A6C34878D82A}">
                    <a16:rowId xmlns:a16="http://schemas.microsoft.com/office/drawing/2014/main" val="1151162818"/>
                  </a:ext>
                </a:extLst>
              </a:tr>
              <a:tr h="162629">
                <a:tc>
                  <a:txBody>
                    <a:bodyPr/>
                    <a:lstStyle/>
                    <a:p>
                      <a:pPr rtl="0"/>
                      <a:r>
                        <a:rPr lang="ja-jp" sz="1400" noProof="0">
                          <a:latin typeface="+mn-lt"/>
                        </a:rPr>
                        <a:t>重篤 </a:t>
                      </a:r>
                    </a:p>
                  </a:txBody>
                  <a:tcPr marL="180000" marT="36000" marB="36000" anchor="ctr"/>
                </a:tc>
                <a:tc>
                  <a:txBody>
                    <a:bodyPr/>
                    <a:lstStyle/>
                    <a:p>
                      <a:pPr algn="ctr" rtl="0"/>
                      <a:r>
                        <a:rPr lang="ja-jp" sz="1400" noProof="0">
                          <a:latin typeface="+mn-lt"/>
                        </a:rPr>
                        <a:t>24 (6.1)</a:t>
                      </a:r>
                    </a:p>
                  </a:txBody>
                  <a:tcPr marT="36000" marB="36000" anchor="ctr"/>
                </a:tc>
                <a:tc>
                  <a:txBody>
                    <a:bodyPr/>
                    <a:lstStyle/>
                    <a:p>
                      <a:pPr algn="ctr" rtl="0"/>
                      <a:r>
                        <a:rPr lang="ja-jp" sz="1400" noProof="0">
                          <a:latin typeface="+mn-lt"/>
                        </a:rPr>
                        <a:t>7 (1.8)</a:t>
                      </a:r>
                    </a:p>
                  </a:txBody>
                  <a:tcPr marT="36000" marB="36000" anchor="ctr"/>
                </a:tc>
                <a:extLst>
                  <a:ext uri="{0D108BD9-81ED-4DB2-BD59-A6C34878D82A}">
                    <a16:rowId xmlns:a16="http://schemas.microsoft.com/office/drawing/2014/main" val="2893763416"/>
                  </a:ext>
                </a:extLst>
              </a:tr>
              <a:tr h="162629">
                <a:tc>
                  <a:txBody>
                    <a:bodyPr/>
                    <a:lstStyle/>
                    <a:p>
                      <a:pPr rtl="0"/>
                      <a:r>
                        <a:rPr lang="ja-jp" sz="1400" noProof="0">
                          <a:latin typeface="+mn-lt"/>
                        </a:rPr>
                        <a:t>死亡した</a:t>
                      </a:r>
                    </a:p>
                  </a:txBody>
                  <a:tcPr marL="180000" marT="36000" marB="36000" anchor="ctr"/>
                </a:tc>
                <a:tc>
                  <a:txBody>
                    <a:bodyPr/>
                    <a:lstStyle/>
                    <a:p>
                      <a:pPr algn="ctr" rtl="0"/>
                      <a:r>
                        <a:rPr lang="ja-jp" sz="1400" noProof="0">
                          <a:latin typeface="+mn-lt"/>
                        </a:rPr>
                        <a:t>1 (0.3)</a:t>
                      </a:r>
                    </a:p>
                  </a:txBody>
                  <a:tcPr marT="36000" marB="36000" anchor="ctr"/>
                </a:tc>
                <a:tc>
                  <a:txBody>
                    <a:bodyPr/>
                    <a:lstStyle/>
                    <a:p>
                      <a:pPr algn="ctr" rtl="0"/>
                      <a:r>
                        <a:rPr lang="ja-jp" sz="1400" noProof="0">
                          <a:latin typeface="+mn-lt"/>
                        </a:rPr>
                        <a:t>0</a:t>
                      </a:r>
                    </a:p>
                  </a:txBody>
                  <a:tcPr marT="36000" marB="36000" anchor="ctr"/>
                </a:tc>
                <a:extLst>
                  <a:ext uri="{0D108BD9-81ED-4DB2-BD59-A6C34878D82A}">
                    <a16:rowId xmlns:a16="http://schemas.microsoft.com/office/drawing/2014/main" val="3372903329"/>
                  </a:ext>
                </a:extLst>
              </a:tr>
              <a:tr h="162629">
                <a:tc>
                  <a:txBody>
                    <a:bodyPr/>
                    <a:lstStyle/>
                    <a:p>
                      <a:pPr rtl="0"/>
                      <a:r>
                        <a:rPr lang="ja-jp" sz="1400" noProof="0">
                          <a:latin typeface="+mn-lt"/>
                        </a:rPr>
                        <a:t>すべての治験治療中止に至った </a:t>
                      </a:r>
                    </a:p>
                  </a:txBody>
                  <a:tcPr marL="180000" marT="36000" marB="36000" anchor="ctr"/>
                </a:tc>
                <a:tc>
                  <a:txBody>
                    <a:bodyPr/>
                    <a:lstStyle/>
                    <a:p>
                      <a:pPr algn="ctr" rtl="0"/>
                      <a:r>
                        <a:rPr lang="ja-jp" sz="1400" noProof="0">
                          <a:latin typeface="+mn-lt"/>
                        </a:rPr>
                        <a:t>22 (5.6)</a:t>
                      </a:r>
                    </a:p>
                  </a:txBody>
                  <a:tcPr marT="36000" marB="36000" anchor="ctr"/>
                </a:tc>
                <a:tc>
                  <a:txBody>
                    <a:bodyPr/>
                    <a:lstStyle/>
                    <a:p>
                      <a:pPr algn="ctr" rtl="0"/>
                      <a:r>
                        <a:rPr lang="ja-jp" sz="1400" noProof="0" dirty="0">
                          <a:latin typeface="+mn-lt"/>
                        </a:rPr>
                        <a:t>3 (0.8)</a:t>
                      </a:r>
                    </a:p>
                  </a:txBody>
                  <a:tcPr marT="36000" marB="36000" anchor="ctr"/>
                </a:tc>
                <a:extLst>
                  <a:ext uri="{0D108BD9-81ED-4DB2-BD59-A6C34878D82A}">
                    <a16:rowId xmlns:a16="http://schemas.microsoft.com/office/drawing/2014/main" val="3649511962"/>
                  </a:ext>
                </a:extLst>
              </a:tr>
            </a:tbl>
          </a:graphicData>
        </a:graphic>
      </p:graphicFrame>
    </p:spTree>
    <p:extLst>
      <p:ext uri="{BB962C8B-B14F-4D97-AF65-F5344CB8AC3E}">
        <p14:creationId xmlns:p14="http://schemas.microsoft.com/office/powerpoint/2010/main" val="26752242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34032D-CA5C-14AC-C87B-397CA344A05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286A3BC-23CF-C8C7-612B-A9B4E5474034}"/>
              </a:ext>
            </a:extLst>
          </p:cNvPr>
          <p:cNvSpPr>
            <a:spLocks noGrp="1"/>
          </p:cNvSpPr>
          <p:nvPr>
            <p:ph type="title"/>
          </p:nvPr>
        </p:nvSpPr>
        <p:spPr>
          <a:xfrm>
            <a:off x="304799" y="107693"/>
            <a:ext cx="11582401" cy="939801"/>
          </a:xfrm>
        </p:spPr>
        <p:txBody>
          <a:bodyPr rtlCol="0"/>
          <a:lstStyle/>
          <a:p>
            <a:pPr rtl="0"/>
            <a:r>
              <a:rPr lang="ja-jp" noProof="0" dirty="0">
                <a:latin typeface="+mn-lt"/>
              </a:rPr>
              <a:t>1817MO：切除不能（UR）ステージIII EGFR変異陽性（EGFRm）非小細胞肺癌（NSCLC）におけるオシメルチニブ（osi）のLAURA試験における分子残存病変（MRD）解析</a:t>
            </a:r>
            <a:r>
              <a:rPr lang="en-GB" altLang="ja-JP" noProof="0" dirty="0">
                <a:latin typeface="+mn-lt"/>
              </a:rPr>
              <a:t> -</a:t>
            </a:r>
            <a:r>
              <a:rPr lang="ja-jp" noProof="0" dirty="0">
                <a:latin typeface="+mn-lt"/>
              </a:rPr>
              <a:t> </a:t>
            </a:r>
            <a:r>
              <a:rPr lang="ja-jp" dirty="0"/>
              <a:t>Arriola E</a:t>
            </a:r>
            <a:r>
              <a:rPr lang="ja-jp" noProof="0" dirty="0">
                <a:latin typeface="+mn-lt"/>
              </a:rPr>
              <a:t>他</a:t>
            </a:r>
          </a:p>
        </p:txBody>
      </p:sp>
      <p:sp>
        <p:nvSpPr>
          <p:cNvPr id="29" name="Content Placeholder 7">
            <a:extLst>
              <a:ext uri="{FF2B5EF4-FFF2-40B4-BE49-F238E27FC236}">
                <a16:creationId xmlns:a16="http://schemas.microsoft.com/office/drawing/2014/main" id="{AD01AC94-5DE1-C194-E9A3-2AB7749D05CE}"/>
              </a:ext>
            </a:extLst>
          </p:cNvPr>
          <p:cNvSpPr>
            <a:spLocks noGrp="1"/>
          </p:cNvSpPr>
          <p:nvPr>
            <p:ph idx="1"/>
          </p:nvPr>
        </p:nvSpPr>
        <p:spPr>
          <a:xfrm>
            <a:off x="304799" y="1246909"/>
            <a:ext cx="11258577" cy="5055650"/>
          </a:xfrm>
        </p:spPr>
        <p:txBody>
          <a:bodyPr rtlCol="0"/>
          <a:lstStyle/>
          <a:p>
            <a:pPr rtl="0"/>
            <a:r>
              <a:rPr lang="ja-jp" sz="1600" b="1" noProof="0"/>
              <a:t>治験目的</a:t>
            </a:r>
          </a:p>
          <a:p>
            <a:pPr lvl="1" rtl="0"/>
            <a:r>
              <a:rPr lang="ja-jp" sz="1600" noProof="0"/>
              <a:t>LAURA試験において、切除不能なステージIIIのEGFR変異NSCLC患者を対象にオシメルチニブによるMRDの評価</a:t>
            </a:r>
          </a:p>
        </p:txBody>
      </p:sp>
      <p:sp>
        <p:nvSpPr>
          <p:cNvPr id="30" name="Text Placeholder 4">
            <a:extLst>
              <a:ext uri="{FF2B5EF4-FFF2-40B4-BE49-F238E27FC236}">
                <a16:creationId xmlns:a16="http://schemas.microsoft.com/office/drawing/2014/main" id="{AF59F6A1-E5DB-6141-C1A1-026CFE9A8408}"/>
              </a:ext>
            </a:extLst>
          </p:cNvPr>
          <p:cNvSpPr>
            <a:spLocks noGrp="1"/>
          </p:cNvSpPr>
          <p:nvPr>
            <p:ph type="body" sz="quarter" idx="11"/>
          </p:nvPr>
        </p:nvSpPr>
        <p:spPr>
          <a:xfrm>
            <a:off x="6379633" y="6521312"/>
            <a:ext cx="5507567" cy="200025"/>
          </a:xfrm>
        </p:spPr>
        <p:txBody>
          <a:bodyPr rtlCol="0"/>
          <a:lstStyle/>
          <a:p>
            <a:pPr rtl="0"/>
            <a:r>
              <a:rPr lang="ja-jp" noProof="0" dirty="0"/>
              <a:t>Arriola E他Ann Oncol 2025;36(suppl):Abstr 1817MO</a:t>
            </a:r>
          </a:p>
        </p:txBody>
      </p:sp>
      <p:sp>
        <p:nvSpPr>
          <p:cNvPr id="7" name="Text Placeholder 14">
            <a:extLst>
              <a:ext uri="{FF2B5EF4-FFF2-40B4-BE49-F238E27FC236}">
                <a16:creationId xmlns:a16="http://schemas.microsoft.com/office/drawing/2014/main" id="{693505DD-1414-99B1-8768-09EFCB5C0B22}"/>
              </a:ext>
            </a:extLst>
          </p:cNvPr>
          <p:cNvSpPr>
            <a:spLocks noGrp="1"/>
          </p:cNvSpPr>
          <p:nvPr>
            <p:ph type="body" sz="quarter" idx="10"/>
          </p:nvPr>
        </p:nvSpPr>
        <p:spPr>
          <a:xfrm>
            <a:off x="304799" y="6231238"/>
            <a:ext cx="7145573" cy="487363"/>
          </a:xfrm>
        </p:spPr>
        <p:txBody>
          <a:bodyPr rtlCol="0"/>
          <a:lstStyle/>
          <a:p>
            <a:pPr rtl="0"/>
            <a:r>
              <a:rPr lang="ja-jp" noProof="0"/>
              <a:t>*MRDクリアランス：化学放射線療法後のレベルから10倍のctDNA減少、または</a:t>
            </a:r>
            <a:br>
              <a:rPr lang="en-GB" noProof="0" dirty="0"/>
            </a:br>
            <a:r>
              <a:rPr lang="ja-jp" noProof="0"/>
              <a:t>12週目までに2回連続でMRDが検出されないこと；</a:t>
            </a:r>
            <a:r>
              <a:rPr lang="ja-jp" baseline="30000" noProof="0"/>
              <a:t> </a:t>
            </a:r>
            <a:r>
              <a:rPr lang="ja-jp" baseline="30000"/>
              <a:t>†</a:t>
            </a:r>
            <a:r>
              <a:rPr lang="ja-jp"/>
              <a:t>単一時点でのctDNAが100％増加、または定量下限値を超えるMRDが検出されること。血漿検査はPersonalis Next Personal</a:t>
            </a:r>
            <a:r>
              <a:rPr lang="ja-jp" baseline="30000"/>
              <a:t>®</a:t>
            </a:r>
            <a:r>
              <a:rPr lang="ja-jp"/>
              <a:t>アッセイを用いて実施した。</a:t>
            </a:r>
            <a:endParaRPr lang="en-GB" baseline="30000" noProof="0" dirty="0"/>
          </a:p>
        </p:txBody>
      </p:sp>
      <p:sp>
        <p:nvSpPr>
          <p:cNvPr id="6" name="TextBox 5">
            <a:extLst>
              <a:ext uri="{FF2B5EF4-FFF2-40B4-BE49-F238E27FC236}">
                <a16:creationId xmlns:a16="http://schemas.microsoft.com/office/drawing/2014/main" id="{270D17D1-3E37-4CB7-AA1E-889EDA578F9A}"/>
              </a:ext>
            </a:extLst>
          </p:cNvPr>
          <p:cNvSpPr txBox="1">
            <a:spLocks noChangeArrowheads="1"/>
          </p:cNvSpPr>
          <p:nvPr/>
        </p:nvSpPr>
        <p:spPr bwMode="auto">
          <a:xfrm>
            <a:off x="1816704" y="5281369"/>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Calibri"/>
              </a:defRPr>
            </a:lvl1pPr>
            <a:lvl2pPr marL="561975" marR="0" indent="-309563" algn="l" defTabSz="914400" rtl="0" fontAlgn="base" latinLnBrk="0" hangingPunct="0">
              <a:lnSpc>
                <a:spcPct val="100000"/>
              </a:lnSpc>
              <a:spcBef>
                <a:spcPts val="0"/>
              </a:spcBef>
              <a:spcAft>
                <a:spcPts val="60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Calibri"/>
              </a:defRPr>
            </a:lvl2pPr>
            <a:lvl3pPr marL="812800" marR="0" indent="-2492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3pPr>
            <a:lvl4pPr marL="1101725" marR="0" indent="-2873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4pPr>
            <a:lvl5pPr marL="1390650" marR="0" indent="-2873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400" b="1" i="0" u="none" strike="noStrike" kern="1200" cap="none" spc="0" normalizeH="0" noProof="0">
                <a:ln>
                  <a:noFill/>
                </a:ln>
                <a:solidFill>
                  <a:srgbClr val="363636"/>
                </a:solidFill>
                <a:effectLst/>
                <a:uLnTx/>
                <a:uFillTx/>
                <a:latin typeface="+mn-lt"/>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400" b="0" i="0" u="none" strike="noStrike" kern="1200" cap="none" spc="0" normalizeH="0" noProof="0">
                <a:ln>
                  <a:noFill/>
                </a:ln>
                <a:solidFill>
                  <a:srgbClr val="363636"/>
                </a:solidFill>
                <a:effectLst/>
                <a:uLnTx/>
                <a:uFillTx/>
                <a:latin typeface="+mn-lt"/>
                <a:cs typeface="Arial"/>
                <a:sym typeface="Helvetica"/>
              </a:rPr>
              <a:t>PFS (BICR、RECIST v1.1) </a:t>
            </a:r>
          </a:p>
        </p:txBody>
      </p:sp>
      <p:sp>
        <p:nvSpPr>
          <p:cNvPr id="8" name="Content Placeholder 26">
            <a:extLst>
              <a:ext uri="{FF2B5EF4-FFF2-40B4-BE49-F238E27FC236}">
                <a16:creationId xmlns:a16="http://schemas.microsoft.com/office/drawing/2014/main" id="{17A3331E-4F37-4F16-BD99-5518F07D9CD9}"/>
              </a:ext>
            </a:extLst>
          </p:cNvPr>
          <p:cNvSpPr txBox="1">
            <a:spLocks/>
          </p:cNvSpPr>
          <p:nvPr/>
        </p:nvSpPr>
        <p:spPr>
          <a:xfrm>
            <a:off x="4729378" y="5281369"/>
            <a:ext cx="4808403"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Calibri"/>
              </a:defRPr>
            </a:lvl1pPr>
            <a:lvl2pPr marL="561975" marR="0" indent="-309563" algn="l" defTabSz="914400" rtl="0" fontAlgn="base" latinLnBrk="0" hangingPunct="0">
              <a:lnSpc>
                <a:spcPct val="100000"/>
              </a:lnSpc>
              <a:spcBef>
                <a:spcPts val="600"/>
              </a:spcBef>
              <a:spcAft>
                <a:spcPct val="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Calibri"/>
              </a:defRPr>
            </a:lvl2pPr>
            <a:lvl3pPr marL="812800" marR="0" indent="-2492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3pPr>
            <a:lvl4pPr marL="1101725"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4pPr>
            <a:lvl5pPr marL="1390650"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400" b="1" i="0" u="none" strike="noStrike" kern="1200" cap="none" spc="0" normalizeH="0" noProof="0">
                <a:ln>
                  <a:noFill/>
                </a:ln>
                <a:solidFill>
                  <a:srgbClr val="363636"/>
                </a:solidFill>
                <a:effectLst/>
                <a:uLnTx/>
                <a:uFillTx/>
                <a:latin typeface="+mn-lt"/>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400" b="0" i="0" u="none" strike="noStrike" kern="1200" cap="none" spc="0" normalizeH="0" noProof="0">
                <a:ln>
                  <a:noFill/>
                </a:ln>
                <a:solidFill>
                  <a:srgbClr val="363636"/>
                </a:solidFill>
                <a:effectLst/>
                <a:uLnTx/>
                <a:uFillTx/>
                <a:latin typeface="+mn-lt"/>
                <a:cs typeface="Arial"/>
                <a:sym typeface="Helvetica"/>
              </a:rPr>
              <a:t>OS、中枢神経系PFS、安全性 </a:t>
            </a:r>
          </a:p>
        </p:txBody>
      </p:sp>
      <p:grpSp>
        <p:nvGrpSpPr>
          <p:cNvPr id="3" name="Group 2">
            <a:extLst>
              <a:ext uri="{FF2B5EF4-FFF2-40B4-BE49-F238E27FC236}">
                <a16:creationId xmlns:a16="http://schemas.microsoft.com/office/drawing/2014/main" id="{0F0D2A3A-F35C-4091-3665-F99A62B303F2}"/>
              </a:ext>
            </a:extLst>
          </p:cNvPr>
          <p:cNvGrpSpPr/>
          <p:nvPr/>
        </p:nvGrpSpPr>
        <p:grpSpPr>
          <a:xfrm>
            <a:off x="480991" y="2982242"/>
            <a:ext cx="11406208" cy="2144153"/>
            <a:chOff x="480991" y="2455754"/>
            <a:chExt cx="11406208" cy="2419469"/>
          </a:xfrm>
        </p:grpSpPr>
        <p:sp>
          <p:nvSpPr>
            <p:cNvPr id="9" name="Oval 8">
              <a:extLst>
                <a:ext uri="{FF2B5EF4-FFF2-40B4-BE49-F238E27FC236}">
                  <a16:creationId xmlns:a16="http://schemas.microsoft.com/office/drawing/2014/main" id="{EFEA9C69-2F17-41BE-82F0-37AC91C1BC7A}"/>
                </a:ext>
              </a:extLst>
            </p:cNvPr>
            <p:cNvSpPr>
              <a:spLocks noChangeArrowheads="1"/>
            </p:cNvSpPr>
            <p:nvPr/>
          </p:nvSpPr>
          <p:spPr bwMode="auto">
            <a:xfrm>
              <a:off x="4645060" y="3318458"/>
              <a:ext cx="576000" cy="649960"/>
            </a:xfrm>
            <a:prstGeom prst="ellipse">
              <a:avLst/>
            </a:prstGeom>
            <a:noFill/>
            <a:ln w="38100">
              <a:solidFill>
                <a:srgbClr val="002850"/>
              </a:solidFill>
              <a:round/>
              <a:headEnd/>
              <a:tailEnd/>
            </a:ln>
          </p:spPr>
          <p:txBody>
            <a:bodyPr wrap="none"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002850"/>
                  </a:solidFill>
                  <a:effectLst/>
                  <a:uLnTx/>
                  <a:uFillTx/>
                  <a:latin typeface="+mn-lt"/>
                  <a:ea typeface="SimSun" pitchFamily="2" charset="-122"/>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002850"/>
                  </a:solidFill>
                  <a:effectLst/>
                  <a:uLnTx/>
                  <a:uFillTx/>
                  <a:latin typeface="+mn-lt"/>
                  <a:ea typeface="SimSun" pitchFamily="2" charset="-122"/>
                  <a:sym typeface="Helvetica"/>
                </a:rPr>
                <a:t>2:1</a:t>
              </a:r>
            </a:p>
          </p:txBody>
        </p:sp>
        <p:cxnSp>
          <p:nvCxnSpPr>
            <p:cNvPr id="11" name="AutoShape 15">
              <a:extLst>
                <a:ext uri="{FF2B5EF4-FFF2-40B4-BE49-F238E27FC236}">
                  <a16:creationId xmlns:a16="http://schemas.microsoft.com/office/drawing/2014/main" id="{A5B8934C-95E8-4127-B498-1AF805ABED98}"/>
                </a:ext>
              </a:extLst>
            </p:cNvPr>
            <p:cNvCxnSpPr>
              <a:cxnSpLocks noChangeShapeType="1"/>
              <a:stCxn id="9" idx="0"/>
              <a:endCxn id="23" idx="1"/>
            </p:cNvCxnSpPr>
            <p:nvPr/>
          </p:nvCxnSpPr>
          <p:spPr bwMode="auto">
            <a:xfrm rot="5400000" flipH="1" flipV="1">
              <a:off x="4934988" y="2771014"/>
              <a:ext cx="545516" cy="549372"/>
            </a:xfrm>
            <a:prstGeom prst="bentConnector2">
              <a:avLst/>
            </a:prstGeom>
            <a:noFill/>
            <a:ln w="38100">
              <a:solidFill>
                <a:srgbClr val="002850"/>
              </a:solidFill>
              <a:miter lim="800000"/>
              <a:headEnd/>
              <a:tailEnd type="triangle" w="med" len="med"/>
            </a:ln>
          </p:spPr>
        </p:cxnSp>
        <p:cxnSp>
          <p:nvCxnSpPr>
            <p:cNvPr id="12" name="AutoShape 16">
              <a:extLst>
                <a:ext uri="{FF2B5EF4-FFF2-40B4-BE49-F238E27FC236}">
                  <a16:creationId xmlns:a16="http://schemas.microsoft.com/office/drawing/2014/main" id="{EF05F849-24BB-40C5-A991-D5ACF4FE6D4F}"/>
                </a:ext>
              </a:extLst>
            </p:cNvPr>
            <p:cNvCxnSpPr>
              <a:cxnSpLocks noChangeShapeType="1"/>
              <a:stCxn id="9" idx="4"/>
              <a:endCxn id="21" idx="1"/>
            </p:cNvCxnSpPr>
            <p:nvPr/>
          </p:nvCxnSpPr>
          <p:spPr bwMode="auto">
            <a:xfrm rot="16200000" flipH="1">
              <a:off x="4886916" y="4014561"/>
              <a:ext cx="589619" cy="497331"/>
            </a:xfrm>
            <a:prstGeom prst="bentConnector2">
              <a:avLst/>
            </a:prstGeom>
            <a:noFill/>
            <a:ln w="38100">
              <a:solidFill>
                <a:srgbClr val="002850"/>
              </a:solidFill>
              <a:miter lim="800000"/>
              <a:headEnd/>
              <a:tailEnd type="triangle" w="med" len="med"/>
            </a:ln>
          </p:spPr>
        </p:cxnSp>
        <p:sp>
          <p:nvSpPr>
            <p:cNvPr id="13" name="Content Placeholder 26">
              <a:extLst>
                <a:ext uri="{FF2B5EF4-FFF2-40B4-BE49-F238E27FC236}">
                  <a16:creationId xmlns:a16="http://schemas.microsoft.com/office/drawing/2014/main" id="{AEC3C568-AD06-4040-AD32-10F14BC36B9F}"/>
                </a:ext>
              </a:extLst>
            </p:cNvPr>
            <p:cNvSpPr txBox="1">
              <a:spLocks/>
            </p:cNvSpPr>
            <p:nvPr/>
          </p:nvSpPr>
          <p:spPr bwMode="auto">
            <a:xfrm>
              <a:off x="5430391" y="3112128"/>
              <a:ext cx="4629319" cy="892175"/>
            </a:xfrm>
            <a:prstGeom prst="rect">
              <a:avLst/>
            </a:prstGeom>
            <a:noFill/>
            <a:ln w="9525">
              <a:noFill/>
              <a:miter lim="800000"/>
              <a:headEnd/>
              <a:tailEnd/>
            </a:ln>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100" b="1" i="0" u="none" strike="noStrike" kern="0" cap="none" spc="0" normalizeH="0" noProof="0">
                  <a:ln>
                    <a:noFill/>
                  </a:ln>
                  <a:solidFill>
                    <a:srgbClr val="363636"/>
                  </a:solidFill>
                  <a:effectLst/>
                  <a:uLnTx/>
                  <a:uFillTx/>
                  <a:latin typeface="+mn-lt"/>
                  <a:sym typeface="Helvetica"/>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100" b="0" i="0" u="none" strike="noStrike" kern="0" cap="none" spc="0" normalizeH="0" noProof="0">
                  <a:ln>
                    <a:noFill/>
                  </a:ln>
                  <a:solidFill>
                    <a:srgbClr val="363636"/>
                  </a:solidFill>
                  <a:effectLst/>
                  <a:uLnTx/>
                  <a:uFillTx/>
                  <a:latin typeface="+mn-lt"/>
                  <a:sym typeface="Helvetica"/>
                </a:rPr>
                <a:t>治療（同時併用化学療法 vs. 連続化学療法）</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100" b="0" i="0" u="none" strike="noStrike" kern="0" cap="none" spc="0" normalizeH="0" noProof="0">
                  <a:ln>
                    <a:noFill/>
                  </a:ln>
                  <a:solidFill>
                    <a:srgbClr val="363636"/>
                  </a:solidFill>
                  <a:effectLst/>
                  <a:uLnTx/>
                  <a:uFillTx/>
                  <a:latin typeface="+mn-lt"/>
                  <a:sym typeface="Helvetica"/>
                </a:rPr>
                <a:t>ステージ（IIIA vs.IIIB/IIIC)</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100" b="0" i="0" u="none" strike="noStrike" kern="0" cap="none" spc="0" normalizeH="0" noProof="0">
                  <a:ln>
                    <a:noFill/>
                  </a:ln>
                  <a:solidFill>
                    <a:srgbClr val="363636"/>
                  </a:solidFill>
                  <a:effectLst/>
                  <a:uLnTx/>
                  <a:uFillTx/>
                  <a:latin typeface="+mn-lt"/>
                  <a:sym typeface="Helvetica"/>
                </a:rPr>
                <a:t>地域（中国 vs. 非中国）</a:t>
              </a:r>
            </a:p>
          </p:txBody>
        </p:sp>
        <p:cxnSp>
          <p:nvCxnSpPr>
            <p:cNvPr id="14" name="AutoShape 19">
              <a:extLst>
                <a:ext uri="{FF2B5EF4-FFF2-40B4-BE49-F238E27FC236}">
                  <a16:creationId xmlns:a16="http://schemas.microsoft.com/office/drawing/2014/main" id="{7D81912C-8BBA-402E-B047-66434BF9C31B}"/>
                </a:ext>
              </a:extLst>
            </p:cNvPr>
            <p:cNvCxnSpPr>
              <a:cxnSpLocks noChangeShapeType="1"/>
              <a:stCxn id="15" idx="3"/>
              <a:endCxn id="9" idx="2"/>
            </p:cNvCxnSpPr>
            <p:nvPr/>
          </p:nvCxnSpPr>
          <p:spPr bwMode="auto">
            <a:xfrm>
              <a:off x="4253611" y="3643438"/>
              <a:ext cx="391449" cy="0"/>
            </a:xfrm>
            <a:prstGeom prst="straightConnector1">
              <a:avLst/>
            </a:prstGeom>
            <a:noFill/>
            <a:ln w="38100">
              <a:solidFill>
                <a:srgbClr val="002850"/>
              </a:solidFill>
              <a:round/>
              <a:headEnd type="none" w="med" len="med"/>
              <a:tailEnd type="none" w="med" len="med"/>
            </a:ln>
          </p:spPr>
        </p:cxnSp>
        <p:sp>
          <p:nvSpPr>
            <p:cNvPr id="15" name="AutoShape 9">
              <a:extLst>
                <a:ext uri="{FF2B5EF4-FFF2-40B4-BE49-F238E27FC236}">
                  <a16:creationId xmlns:a16="http://schemas.microsoft.com/office/drawing/2014/main" id="{CBC66880-D703-4B35-B604-270DE69F2643}"/>
                </a:ext>
              </a:extLst>
            </p:cNvPr>
            <p:cNvSpPr>
              <a:spLocks noChangeArrowheads="1"/>
            </p:cNvSpPr>
            <p:nvPr/>
          </p:nvSpPr>
          <p:spPr bwMode="auto">
            <a:xfrm>
              <a:off x="480991" y="2519917"/>
              <a:ext cx="3772620" cy="2247041"/>
            </a:xfrm>
            <a:prstGeom prst="roundRect">
              <a:avLst>
                <a:gd name="adj" fmla="val 8208"/>
              </a:avLst>
            </a:prstGeom>
            <a:solidFill>
              <a:srgbClr val="002850"/>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200" b="1" i="0" u="none" strike="noStrike" kern="0" cap="none" spc="0" normalizeH="0" noProof="0" dirty="0">
                  <a:ln>
                    <a:noFill/>
                  </a:ln>
                  <a:solidFill>
                    <a:srgbClr val="FFFFFF"/>
                  </a:solidFill>
                  <a:effectLst/>
                  <a:uLnTx/>
                  <a:uFillTx/>
                  <a:latin typeface="+mn-lt"/>
                  <a:ea typeface="SimSun" pitchFamily="2" charset="-122"/>
                  <a:sym typeface="Helvetica"/>
                </a:rPr>
                <a:t>患者採用の主要基準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200" b="0" i="0" u="none" strike="noStrike" kern="0" cap="none" spc="0" normalizeH="0" noProof="0" dirty="0">
                  <a:ln>
                    <a:noFill/>
                  </a:ln>
                  <a:solidFill>
                    <a:srgbClr val="FFFFFF"/>
                  </a:solidFill>
                  <a:effectLst/>
                  <a:uLnTx/>
                  <a:uFillTx/>
                  <a:latin typeface="+mn-lt"/>
                  <a:ea typeface="SimSun" pitchFamily="2" charset="-122"/>
                  <a:sym typeface="Helvetica"/>
                </a:rPr>
                <a:t>切除不能なステージIIIのNSCLC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200" b="0" i="0" u="none" strike="noStrike" kern="1200" cap="none" spc="0" normalizeH="0" noProof="0" dirty="0">
                  <a:ln>
                    <a:noFill/>
                  </a:ln>
                  <a:solidFill>
                    <a:srgbClr val="FFFFFF"/>
                  </a:solidFill>
                  <a:effectLst/>
                  <a:uLnTx/>
                  <a:uFillTx/>
                  <a:latin typeface="+mn-lt"/>
                  <a:ea typeface="SimSun" pitchFamily="2" charset="-122"/>
                  <a:sym typeface="Helvetica"/>
                </a:rPr>
                <a:t>EGFR ex19del/L858R変異</a:t>
              </a:r>
              <a:endParaRPr kumimoji="0" lang="en-GB" sz="1200" b="0" i="0" u="none" strike="noStrike" kern="0" cap="none" spc="0" normalizeH="0" baseline="0" noProof="0" dirty="0">
                <a:ln>
                  <a:noFill/>
                </a:ln>
                <a:solidFill>
                  <a:srgbClr val="FFFFFF"/>
                </a:solidFill>
                <a:effectLst/>
                <a:uLnTx/>
                <a:uFillTx/>
                <a:latin typeface="+mn-lt"/>
                <a:ea typeface="SimSun" pitchFamily="2" charset="-122"/>
                <a:sym typeface="Helvetica"/>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200" b="0" i="0" u="none" strike="noStrike" kern="0" cap="none" spc="0" normalizeH="0" noProof="0" dirty="0">
                  <a:ln>
                    <a:noFill/>
                  </a:ln>
                  <a:solidFill>
                    <a:srgbClr val="FFFFFF"/>
                  </a:solidFill>
                  <a:effectLst/>
                  <a:uLnTx/>
                  <a:uFillTx/>
                  <a:latin typeface="+mn-lt"/>
                  <a:ea typeface="SimSun" pitchFamily="2" charset="-122"/>
                  <a:sym typeface="Helvetica"/>
                </a:rPr>
                <a:t>確定化学放射線療法中または治療後に進行がないこと</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200" b="0" i="0" u="none" strike="noStrike" kern="0" cap="none" spc="0" normalizeH="0" noProof="0" dirty="0">
                  <a:ln>
                    <a:noFill/>
                  </a:ln>
                  <a:solidFill>
                    <a:srgbClr val="FFFFFF"/>
                  </a:solidFill>
                  <a:effectLst/>
                  <a:uLnTx/>
                  <a:uFillTx/>
                  <a:latin typeface="+mn-lt"/>
                  <a:ea typeface="SimSun" pitchFamily="2" charset="-122"/>
                  <a:sym typeface="Helvetica"/>
                </a:rPr>
                <a:t>化学放射線療法から6週間以内</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200" b="0" i="0" u="none" strike="noStrike" kern="0" cap="none" spc="0" normalizeH="0" noProof="0" dirty="0">
                  <a:ln>
                    <a:noFill/>
                  </a:ln>
                  <a:solidFill>
                    <a:srgbClr val="FFFFFF"/>
                  </a:solidFill>
                  <a:effectLst/>
                  <a:uLnTx/>
                  <a:uFillTx/>
                  <a:latin typeface="+mn-lt"/>
                  <a:ea typeface="SimSun" pitchFamily="2" charset="-122"/>
                  <a:sym typeface="Helvetica"/>
                </a:rPr>
                <a:t>WHO PS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ja-jp" sz="1200" b="0" i="0" u="none" strike="noStrike" kern="0" cap="none" spc="0" normalizeH="0" noProof="0" dirty="0">
                  <a:ln>
                    <a:noFill/>
                  </a:ln>
                  <a:solidFill>
                    <a:srgbClr val="FFFFFF"/>
                  </a:solidFill>
                  <a:effectLst/>
                  <a:uLnTx/>
                  <a:uFillTx/>
                  <a:latin typeface="+mn-lt"/>
                  <a:ea typeface="SimSun" pitchFamily="2" charset="-122"/>
                  <a:sym typeface="Helvetica"/>
                </a:rPr>
                <a:t>(n=216)</a:t>
              </a:r>
            </a:p>
          </p:txBody>
        </p:sp>
        <p:sp>
          <p:nvSpPr>
            <p:cNvPr id="21" name="AutoShape 12">
              <a:extLst>
                <a:ext uri="{FF2B5EF4-FFF2-40B4-BE49-F238E27FC236}">
                  <a16:creationId xmlns:a16="http://schemas.microsoft.com/office/drawing/2014/main" id="{6110115B-7039-4628-B3DE-6F54D0BB147A}"/>
                </a:ext>
              </a:extLst>
            </p:cNvPr>
            <p:cNvSpPr>
              <a:spLocks noChangeArrowheads="1"/>
            </p:cNvSpPr>
            <p:nvPr/>
          </p:nvSpPr>
          <p:spPr bwMode="auto">
            <a:xfrm>
              <a:off x="5430391" y="4240851"/>
              <a:ext cx="3515454" cy="634372"/>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FFFFFF"/>
                  </a:solidFill>
                  <a:effectLst/>
                  <a:uLnTx/>
                  <a:uFillTx/>
                  <a:latin typeface="+mn-lt"/>
                  <a:ea typeface="SimSun" pitchFamily="2" charset="-122"/>
                  <a:sym typeface="Helvetica"/>
                </a:rPr>
                <a:t>プラセボ</a:t>
              </a:r>
              <a:br>
                <a:rPr kumimoji="0" lang="en-GB" sz="1400" i="0" u="none" strike="noStrike" kern="0" cap="none" spc="0" normalizeH="0" baseline="0" noProof="0" dirty="0">
                  <a:ln>
                    <a:noFill/>
                  </a:ln>
                  <a:solidFill>
                    <a:srgbClr val="FFFFFF"/>
                  </a:solidFill>
                  <a:effectLst/>
                  <a:uLnTx/>
                  <a:uFillTx/>
                  <a:latin typeface="+mn-lt"/>
                  <a:ea typeface="SimSun" pitchFamily="2" charset="-122"/>
                  <a:sym typeface="Helvetica"/>
                </a:rPr>
              </a:br>
              <a:r>
                <a:rPr lang="ja-jp" sz="1400" i="0" u="none" strike="noStrike" kern="0" cap="none" spc="0" normalizeH="0" noProof="0">
                  <a:ln>
                    <a:noFill/>
                  </a:ln>
                  <a:solidFill>
                    <a:srgbClr val="FFFFFF"/>
                  </a:solidFill>
                  <a:effectLst/>
                  <a:uLnTx/>
                  <a:uFillTx/>
                  <a:latin typeface="+mn-lt"/>
                  <a:ea typeface="SimSun" pitchFamily="2" charset="-122"/>
                  <a:sym typeface="Helvetica"/>
                </a:rPr>
                <a:t>(n=73)</a:t>
              </a:r>
            </a:p>
          </p:txBody>
        </p:sp>
        <p:sp>
          <p:nvSpPr>
            <p:cNvPr id="23" name="AutoShape 8">
              <a:extLst>
                <a:ext uri="{FF2B5EF4-FFF2-40B4-BE49-F238E27FC236}">
                  <a16:creationId xmlns:a16="http://schemas.microsoft.com/office/drawing/2014/main" id="{F50AD149-3C56-4611-9291-E9F86DBC19BD}"/>
                </a:ext>
              </a:extLst>
            </p:cNvPr>
            <p:cNvSpPr>
              <a:spLocks noChangeArrowheads="1"/>
            </p:cNvSpPr>
            <p:nvPr/>
          </p:nvSpPr>
          <p:spPr bwMode="auto">
            <a:xfrm>
              <a:off x="5482432" y="2455754"/>
              <a:ext cx="3463413" cy="634373"/>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FFFFFF"/>
                  </a:solidFill>
                  <a:effectLst/>
                  <a:uLnTx/>
                  <a:uFillTx/>
                  <a:latin typeface="+mn-lt"/>
                  <a:ea typeface="SimSun" pitchFamily="2" charset="-122"/>
                  <a:sym typeface="Helvetica"/>
                </a:rPr>
                <a:t>オシメルチニブ</a:t>
              </a:r>
              <a:r>
                <a:rPr lang="ja-jp" sz="1400" i="0" u="none" strike="noStrike" kern="0" cap="none" spc="0" normalizeH="0" noProof="0">
                  <a:ln>
                    <a:noFill/>
                  </a:ln>
                  <a:solidFill>
                    <a:srgbClr val="FFFFFF"/>
                  </a:solidFill>
                  <a:effectLst/>
                  <a:uLnTx/>
                  <a:uFillTx/>
                  <a:latin typeface="+mn-lt"/>
                  <a:ea typeface="SimSun" pitchFamily="2" charset="-122"/>
                  <a:sym typeface="Helvetica"/>
                </a:rPr>
                <a:t> 80 mg/日</a:t>
              </a:r>
              <a:br>
                <a:rPr kumimoji="0" lang="en-GB" sz="1400" i="0" u="none" strike="noStrike" kern="0" cap="none" spc="0" normalizeH="0" baseline="0" noProof="0" dirty="0">
                  <a:ln>
                    <a:noFill/>
                  </a:ln>
                  <a:solidFill>
                    <a:srgbClr val="FFFFFF"/>
                  </a:solidFill>
                  <a:effectLst/>
                  <a:uLnTx/>
                  <a:uFillTx/>
                  <a:latin typeface="+mn-lt"/>
                  <a:ea typeface="SimSun" pitchFamily="2" charset="-122"/>
                  <a:sym typeface="Helvetica"/>
                </a:rPr>
              </a:br>
              <a:r>
                <a:rPr lang="ja-jp" sz="1400" i="0" u="none" strike="noStrike" kern="0" cap="none" spc="0" normalizeH="0" noProof="0">
                  <a:ln>
                    <a:noFill/>
                  </a:ln>
                  <a:solidFill>
                    <a:srgbClr val="FFFFFF"/>
                  </a:solidFill>
                  <a:effectLst/>
                  <a:uLnTx/>
                  <a:uFillTx/>
                  <a:latin typeface="+mn-lt"/>
                  <a:ea typeface="SimSun" pitchFamily="2" charset="-122"/>
                  <a:sym typeface="Helvetica"/>
                </a:rPr>
                <a:t>(n=143)</a:t>
              </a:r>
            </a:p>
          </p:txBody>
        </p:sp>
        <p:sp>
          <p:nvSpPr>
            <p:cNvPr id="24" name="AutoShape 12">
              <a:extLst>
                <a:ext uri="{FF2B5EF4-FFF2-40B4-BE49-F238E27FC236}">
                  <a16:creationId xmlns:a16="http://schemas.microsoft.com/office/drawing/2014/main" id="{E4081495-B142-6DCA-4F9A-C43FC38F2FE4}"/>
                </a:ext>
              </a:extLst>
            </p:cNvPr>
            <p:cNvSpPr>
              <a:spLocks noChangeArrowheads="1"/>
            </p:cNvSpPr>
            <p:nvPr/>
          </p:nvSpPr>
          <p:spPr bwMode="auto">
            <a:xfrm>
              <a:off x="9824698" y="2789558"/>
              <a:ext cx="2062501" cy="1680160"/>
            </a:xfrm>
            <a:prstGeom prst="roundRect">
              <a:avLst>
                <a:gd name="adj" fmla="val 16667"/>
              </a:avLst>
            </a:prstGeom>
            <a:solidFill>
              <a:srgbClr val="363636"/>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Calibri"/>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200" b="0" i="0" u="none" strike="noStrike" kern="0" cap="none" spc="0" normalizeH="0" noProof="0" dirty="0">
                  <a:ln>
                    <a:noFill/>
                  </a:ln>
                  <a:solidFill>
                    <a:srgbClr val="FFFFFF"/>
                  </a:solidFill>
                  <a:effectLst/>
                  <a:uLnTx/>
                  <a:uFillTx/>
                  <a:latin typeface="+mn-lt"/>
                  <a:sym typeface="Calibri"/>
                </a:rPr>
                <a:t>PD/毒性/</a:t>
              </a:r>
              <a:br>
                <a:rPr kumimoji="0" lang="en-GB" sz="1200" b="0" i="0" u="none" strike="noStrike" kern="0" cap="none" spc="0" normalizeH="0" baseline="0" noProof="0" dirty="0">
                  <a:ln>
                    <a:noFill/>
                  </a:ln>
                  <a:solidFill>
                    <a:srgbClr val="FFFFFF"/>
                  </a:solidFill>
                  <a:effectLst/>
                  <a:uLnTx/>
                  <a:uFillTx/>
                  <a:latin typeface="+mn-lt"/>
                  <a:sym typeface="Calibri"/>
                </a:rPr>
              </a:br>
              <a:r>
                <a:rPr lang="ja-jp" sz="1200" b="0" i="0" u="none" strike="noStrike" kern="0" cap="none" spc="0" normalizeH="0" noProof="0" dirty="0">
                  <a:ln>
                    <a:noFill/>
                  </a:ln>
                  <a:solidFill>
                    <a:srgbClr val="FFFFFF"/>
                  </a:solidFill>
                  <a:effectLst/>
                  <a:uLnTx/>
                  <a:uFillTx/>
                  <a:latin typeface="+mn-lt"/>
                  <a:sym typeface="Calibri"/>
                </a:rPr>
                <a:t>その他の中止</a:t>
              </a:r>
            </a:p>
            <a:p>
              <a:pPr marL="0" marR="0" lvl="0" indent="0" algn="ctr" defTabSz="892175" rtl="0" eaLnBrk="0" fontAlgn="auto" latinLnBrk="0" hangingPunct="0">
                <a:lnSpc>
                  <a:spcPct val="100000"/>
                </a:lnSpc>
                <a:spcBef>
                  <a:spcPts val="1200"/>
                </a:spcBef>
                <a:spcAft>
                  <a:spcPts val="0"/>
                </a:spcAft>
                <a:buClrTx/>
                <a:buSzTx/>
                <a:buFontTx/>
                <a:buNone/>
                <a:tabLst/>
                <a:defRPr/>
              </a:pPr>
              <a:r>
                <a:rPr lang="ja-jp" sz="1200" noProof="0" dirty="0">
                  <a:latin typeface="+mn-lt"/>
                  <a:ea typeface="黑体" panose="02010609060101010101" pitchFamily="49" charset="-122"/>
                </a:rPr>
                <a:t>両群ともPD後はオシメルチニブを非盲検で投与</a:t>
              </a:r>
              <a:endParaRPr kumimoji="0" lang="en-GB" sz="1200" b="0" i="0" u="none" strike="noStrike" kern="0" cap="none" spc="0" normalizeH="0" baseline="0" noProof="0" dirty="0">
                <a:ln>
                  <a:noFill/>
                </a:ln>
                <a:solidFill>
                  <a:srgbClr val="FFFFFF"/>
                </a:solidFill>
                <a:effectLst/>
                <a:uLnTx/>
                <a:uFillTx/>
                <a:latin typeface="+mn-lt"/>
                <a:ea typeface="SimSun" pitchFamily="2" charset="-122"/>
                <a:sym typeface="Helvetica"/>
              </a:endParaRPr>
            </a:p>
          </p:txBody>
        </p:sp>
        <p:cxnSp>
          <p:nvCxnSpPr>
            <p:cNvPr id="25" name="AutoShape 15">
              <a:extLst>
                <a:ext uri="{FF2B5EF4-FFF2-40B4-BE49-F238E27FC236}">
                  <a16:creationId xmlns:a16="http://schemas.microsoft.com/office/drawing/2014/main" id="{61C5DC51-9382-D419-C3DD-607D9355C71B}"/>
                </a:ext>
              </a:extLst>
            </p:cNvPr>
            <p:cNvCxnSpPr>
              <a:cxnSpLocks noChangeShapeType="1"/>
              <a:stCxn id="23" idx="3"/>
              <a:endCxn id="24" idx="1"/>
            </p:cNvCxnSpPr>
            <p:nvPr/>
          </p:nvCxnSpPr>
          <p:spPr bwMode="auto">
            <a:xfrm>
              <a:off x="8945845" y="2772940"/>
              <a:ext cx="878853" cy="856698"/>
            </a:xfrm>
            <a:prstGeom prst="bentConnector3">
              <a:avLst>
                <a:gd name="adj1" fmla="val 50000"/>
              </a:avLst>
            </a:prstGeom>
            <a:noFill/>
            <a:ln w="38100">
              <a:solidFill>
                <a:srgbClr val="002850"/>
              </a:solidFill>
              <a:miter lim="800000"/>
              <a:headEnd/>
              <a:tailEnd type="triangle" w="med" len="med"/>
            </a:ln>
          </p:spPr>
        </p:cxnSp>
        <p:cxnSp>
          <p:nvCxnSpPr>
            <p:cNvPr id="26" name="AutoShape 15">
              <a:extLst>
                <a:ext uri="{FF2B5EF4-FFF2-40B4-BE49-F238E27FC236}">
                  <a16:creationId xmlns:a16="http://schemas.microsoft.com/office/drawing/2014/main" id="{25DD5E10-6105-3401-87E2-306B581CA976}"/>
                </a:ext>
              </a:extLst>
            </p:cNvPr>
            <p:cNvCxnSpPr>
              <a:cxnSpLocks noChangeShapeType="1"/>
              <a:stCxn id="21" idx="3"/>
              <a:endCxn id="24" idx="1"/>
            </p:cNvCxnSpPr>
            <p:nvPr/>
          </p:nvCxnSpPr>
          <p:spPr bwMode="auto">
            <a:xfrm flipV="1">
              <a:off x="8945845" y="3629639"/>
              <a:ext cx="878853" cy="928398"/>
            </a:xfrm>
            <a:prstGeom prst="bentConnector3">
              <a:avLst>
                <a:gd name="adj1" fmla="val 50000"/>
              </a:avLst>
            </a:prstGeom>
            <a:noFill/>
            <a:ln w="38100">
              <a:solidFill>
                <a:srgbClr val="002850"/>
              </a:solidFill>
              <a:miter lim="800000"/>
              <a:headEnd/>
              <a:tailEnd type="triangle" w="med" len="med"/>
            </a:ln>
          </p:spPr>
        </p:cxnSp>
      </p:grpSp>
      <p:sp>
        <p:nvSpPr>
          <p:cNvPr id="2" name="Content Placeholder 26">
            <a:extLst>
              <a:ext uri="{FF2B5EF4-FFF2-40B4-BE49-F238E27FC236}">
                <a16:creationId xmlns:a16="http://schemas.microsoft.com/office/drawing/2014/main" id="{017C48E6-097E-1031-0547-0424132320C7}"/>
              </a:ext>
            </a:extLst>
          </p:cNvPr>
          <p:cNvSpPr txBox="1">
            <a:spLocks/>
          </p:cNvSpPr>
          <p:nvPr/>
        </p:nvSpPr>
        <p:spPr>
          <a:xfrm>
            <a:off x="7745050" y="5281369"/>
            <a:ext cx="3142283"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Calibri"/>
              </a:defRPr>
            </a:lvl1pPr>
            <a:lvl2pPr marL="561975" marR="0" indent="-309563" algn="l" defTabSz="914400" rtl="0" fontAlgn="base" latinLnBrk="0" hangingPunct="0">
              <a:lnSpc>
                <a:spcPct val="100000"/>
              </a:lnSpc>
              <a:spcBef>
                <a:spcPts val="600"/>
              </a:spcBef>
              <a:spcAft>
                <a:spcPct val="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Calibri"/>
              </a:defRPr>
            </a:lvl2pPr>
            <a:lvl3pPr marL="812800" marR="0" indent="-2492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3pPr>
            <a:lvl4pPr marL="1101725"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4pPr>
            <a:lvl5pPr marL="1390650"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400" b="1" i="0" u="none" strike="noStrike" kern="1200" cap="none" spc="0" normalizeH="0" noProof="0">
                <a:ln>
                  <a:noFill/>
                </a:ln>
                <a:solidFill>
                  <a:srgbClr val="363636"/>
                </a:solidFill>
                <a:effectLst/>
                <a:uLnTx/>
                <a:uFillTx/>
                <a:latin typeface="+mn-lt"/>
                <a:cs typeface="Arial"/>
                <a:sym typeface="Helvetica"/>
              </a:rPr>
              <a:t>探索的分析</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400" b="0" i="0" u="none" strike="noStrike" kern="1200" cap="none" spc="0" normalizeH="0" noProof="0">
                <a:ln>
                  <a:noFill/>
                </a:ln>
                <a:solidFill>
                  <a:srgbClr val="363636"/>
                </a:solidFill>
                <a:effectLst/>
                <a:uLnTx/>
                <a:uFillTx/>
                <a:latin typeface="+mn-lt"/>
                <a:cs typeface="Arial"/>
                <a:sym typeface="Helvetica"/>
              </a:rPr>
              <a:t>MRDクリアランス、*分子生物学的進行/MRDイベント</a:t>
            </a:r>
            <a:r>
              <a:rPr lang="ja-jp" sz="1400" b="0" i="0" u="none" strike="noStrike" kern="1200" cap="none" spc="0" normalizeH="0" baseline="30000" noProof="0">
                <a:ln>
                  <a:noFill/>
                </a:ln>
                <a:solidFill>
                  <a:srgbClr val="363636"/>
                </a:solidFill>
                <a:effectLst/>
                <a:uLnTx/>
                <a:uFillTx/>
                <a:latin typeface="+mn-lt"/>
                <a:cs typeface="Arial"/>
                <a:sym typeface="Helvetica"/>
              </a:rPr>
              <a:t>†</a:t>
            </a:r>
          </a:p>
        </p:txBody>
      </p:sp>
      <p:sp>
        <p:nvSpPr>
          <p:cNvPr id="4" name="Content Placeholder 26">
            <a:extLst>
              <a:ext uri="{FF2B5EF4-FFF2-40B4-BE49-F238E27FC236}">
                <a16:creationId xmlns:a16="http://schemas.microsoft.com/office/drawing/2014/main" id="{60EBD161-D26F-2E3B-9CC9-82ECBA27D36E}"/>
              </a:ext>
            </a:extLst>
          </p:cNvPr>
          <p:cNvSpPr txBox="1">
            <a:spLocks/>
          </p:cNvSpPr>
          <p:nvPr/>
        </p:nvSpPr>
        <p:spPr>
          <a:xfrm>
            <a:off x="4645061" y="2115822"/>
            <a:ext cx="2214060" cy="217684"/>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Calibri"/>
              </a:defRPr>
            </a:lvl1pPr>
            <a:lvl2pPr marL="561975" marR="0" indent="-309563" algn="l" defTabSz="914400" rtl="0" fontAlgn="base" latinLnBrk="0" hangingPunct="0">
              <a:lnSpc>
                <a:spcPct val="100000"/>
              </a:lnSpc>
              <a:spcBef>
                <a:spcPts val="600"/>
              </a:spcBef>
              <a:spcAft>
                <a:spcPct val="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Calibri"/>
              </a:defRPr>
            </a:lvl2pPr>
            <a:lvl3pPr marL="812800" marR="0" indent="-2492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3pPr>
            <a:lvl4pPr marL="1101725"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4pPr>
            <a:lvl5pPr marL="1390650"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100" b="1" i="0" u="none" strike="noStrike" kern="1200" cap="none" spc="0" normalizeH="0" noProof="0" dirty="0">
                <a:ln>
                  <a:noFill/>
                </a:ln>
                <a:solidFill>
                  <a:srgbClr val="363636"/>
                </a:solidFill>
                <a:effectLst/>
                <a:uLnTx/>
                <a:uFillTx/>
                <a:latin typeface="+mn-lt"/>
                <a:cs typeface="Arial"/>
                <a:sym typeface="Helvetica"/>
              </a:rPr>
              <a:t>血漿検査スケジュール</a:t>
            </a:r>
          </a:p>
        </p:txBody>
      </p:sp>
      <p:sp>
        <p:nvSpPr>
          <p:cNvPr id="16" name="Content Placeholder 26">
            <a:extLst>
              <a:ext uri="{FF2B5EF4-FFF2-40B4-BE49-F238E27FC236}">
                <a16:creationId xmlns:a16="http://schemas.microsoft.com/office/drawing/2014/main" id="{6F87141D-E2A9-B0D7-93FE-3B20752885E2}"/>
              </a:ext>
            </a:extLst>
          </p:cNvPr>
          <p:cNvSpPr txBox="1">
            <a:spLocks/>
          </p:cNvSpPr>
          <p:nvPr/>
        </p:nvSpPr>
        <p:spPr>
          <a:xfrm>
            <a:off x="5528784" y="2373299"/>
            <a:ext cx="783938" cy="360000"/>
          </a:xfrm>
          <a:prstGeom prst="rect">
            <a:avLst/>
          </a:prstGeom>
        </p:spPr>
        <p:txBody>
          <a:bodyPr rtlCol="0" anchor="t"/>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Calibri"/>
              </a:defRPr>
            </a:lvl1pPr>
            <a:lvl2pPr marL="561975" marR="0" indent="-309563" algn="l" defTabSz="914400" rtl="0" fontAlgn="base" latinLnBrk="0" hangingPunct="0">
              <a:lnSpc>
                <a:spcPct val="100000"/>
              </a:lnSpc>
              <a:spcBef>
                <a:spcPts val="600"/>
              </a:spcBef>
              <a:spcAft>
                <a:spcPct val="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Calibri"/>
              </a:defRPr>
            </a:lvl2pPr>
            <a:lvl3pPr marL="812800" marR="0" indent="-2492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3pPr>
            <a:lvl4pPr marL="1101725"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4pPr>
            <a:lvl5pPr marL="1390650"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9pPr>
          </a:lstStyle>
          <a:p>
            <a:pPr marL="0" lvl="0" indent="0" rtl="0" hangingPunct="1">
              <a:buNone/>
              <a:defRPr/>
            </a:pPr>
            <a:r>
              <a:rPr lang="ja-jp" sz="1100" b="0" i="0" u="none" strike="noStrike" kern="1200" cap="none" spc="0" normalizeH="0" noProof="0">
                <a:ln>
                  <a:noFill/>
                </a:ln>
                <a:solidFill>
                  <a:srgbClr val="363636"/>
                </a:solidFill>
                <a:effectLst/>
                <a:uLnTx/>
                <a:uFillTx/>
                <a:latin typeface="+mn-lt"/>
                <a:cs typeface="Arial"/>
                <a:sym typeface="Helvetica"/>
              </a:rPr>
              <a:t>第2週</a:t>
            </a:r>
          </a:p>
        </p:txBody>
      </p:sp>
      <p:sp>
        <p:nvSpPr>
          <p:cNvPr id="17" name="Content Placeholder 26">
            <a:extLst>
              <a:ext uri="{FF2B5EF4-FFF2-40B4-BE49-F238E27FC236}">
                <a16:creationId xmlns:a16="http://schemas.microsoft.com/office/drawing/2014/main" id="{E5FC768F-BA83-55E9-AAB6-C9D371F6F7C2}"/>
              </a:ext>
            </a:extLst>
          </p:cNvPr>
          <p:cNvSpPr txBox="1">
            <a:spLocks/>
          </p:cNvSpPr>
          <p:nvPr/>
        </p:nvSpPr>
        <p:spPr>
          <a:xfrm>
            <a:off x="6242615" y="2373299"/>
            <a:ext cx="1665742" cy="360000"/>
          </a:xfrm>
          <a:prstGeom prst="rect">
            <a:avLst/>
          </a:prstGeom>
        </p:spPr>
        <p:txBody>
          <a:bodyPr rtlCol="0" anchor="t"/>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Calibri"/>
              </a:defRPr>
            </a:lvl1pPr>
            <a:lvl2pPr marL="561975" marR="0" indent="-309563" algn="l" defTabSz="914400" rtl="0" fontAlgn="base" latinLnBrk="0" hangingPunct="0">
              <a:lnSpc>
                <a:spcPct val="100000"/>
              </a:lnSpc>
              <a:spcBef>
                <a:spcPts val="600"/>
              </a:spcBef>
              <a:spcAft>
                <a:spcPct val="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Calibri"/>
              </a:defRPr>
            </a:lvl2pPr>
            <a:lvl3pPr marL="812800" marR="0" indent="-2492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3pPr>
            <a:lvl4pPr marL="1101725"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4pPr>
            <a:lvl5pPr marL="1390650"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9pPr>
          </a:lstStyle>
          <a:p>
            <a:pPr marL="0" lvl="0" indent="0" algn="ctr" rtl="0" hangingPunct="1">
              <a:buNone/>
              <a:defRPr/>
            </a:pPr>
            <a:r>
              <a:rPr lang="ja-jp" sz="1100" b="0" i="0" u="none" strike="noStrike" kern="1200" cap="none" spc="0" normalizeH="0" noProof="0">
                <a:ln>
                  <a:noFill/>
                </a:ln>
                <a:solidFill>
                  <a:srgbClr val="363636"/>
                </a:solidFill>
                <a:effectLst/>
                <a:uLnTx/>
                <a:uFillTx/>
                <a:latin typeface="+mn-lt"/>
                <a:cs typeface="Arial"/>
                <a:sym typeface="Helvetica"/>
              </a:rPr>
              <a:t>第4週</a:t>
            </a:r>
            <a:br>
              <a:rPr lang="en-GB" sz="1100" kern="1200" dirty="0">
                <a:latin typeface="+mn-lt"/>
                <a:cs typeface="Arial"/>
                <a:sym typeface="Helvetica"/>
              </a:rPr>
            </a:br>
            <a:r>
              <a:rPr lang="ja-jp" sz="1100" kern="1200">
                <a:latin typeface="+mn-lt"/>
                <a:cs typeface="Arial"/>
                <a:sym typeface="Helvetica"/>
              </a:rPr>
              <a:t>(その後4週間ごと）</a:t>
            </a:r>
            <a:endParaRPr kumimoji="0" lang="en-GB" sz="1100" b="0" i="0" u="none" strike="noStrike" kern="1200" cap="none" spc="0" normalizeH="0" baseline="0" noProof="0" dirty="0">
              <a:ln>
                <a:noFill/>
              </a:ln>
              <a:solidFill>
                <a:srgbClr val="363636"/>
              </a:solidFill>
              <a:effectLst/>
              <a:uLnTx/>
              <a:uFillTx/>
              <a:latin typeface="+mn-lt"/>
              <a:cs typeface="Arial"/>
              <a:sym typeface="Helvetica"/>
            </a:endParaRPr>
          </a:p>
        </p:txBody>
      </p:sp>
      <p:sp>
        <p:nvSpPr>
          <p:cNvPr id="18" name="Content Placeholder 26">
            <a:extLst>
              <a:ext uri="{FF2B5EF4-FFF2-40B4-BE49-F238E27FC236}">
                <a16:creationId xmlns:a16="http://schemas.microsoft.com/office/drawing/2014/main" id="{30B0D682-1F4A-AB5E-AC95-DC665C172A05}"/>
              </a:ext>
            </a:extLst>
          </p:cNvPr>
          <p:cNvSpPr txBox="1">
            <a:spLocks/>
          </p:cNvSpPr>
          <p:nvPr/>
        </p:nvSpPr>
        <p:spPr>
          <a:xfrm>
            <a:off x="9915540" y="2373299"/>
            <a:ext cx="1876596" cy="360000"/>
          </a:xfrm>
          <a:prstGeom prst="rect">
            <a:avLst/>
          </a:prstGeom>
        </p:spPr>
        <p:txBody>
          <a:bodyPr rtlCol="0" anchor="t"/>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Calibri"/>
              </a:defRPr>
            </a:lvl1pPr>
            <a:lvl2pPr marL="561975" marR="0" indent="-309563" algn="l" defTabSz="914400" rtl="0" fontAlgn="base" latinLnBrk="0" hangingPunct="0">
              <a:lnSpc>
                <a:spcPct val="100000"/>
              </a:lnSpc>
              <a:spcBef>
                <a:spcPts val="600"/>
              </a:spcBef>
              <a:spcAft>
                <a:spcPct val="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Calibri"/>
              </a:defRPr>
            </a:lvl2pPr>
            <a:lvl3pPr marL="812800" marR="0" indent="-2492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3pPr>
            <a:lvl4pPr marL="1101725"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4pPr>
            <a:lvl5pPr marL="1390650"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9pPr>
          </a:lstStyle>
          <a:p>
            <a:pPr marL="0" lvl="0" indent="0" algn="ctr" rtl="0" hangingPunct="1">
              <a:buNone/>
              <a:defRPr/>
            </a:pPr>
            <a:r>
              <a:rPr lang="ja-jp" sz="1100" b="0" i="0" u="none" strike="noStrike" kern="1200" cap="none" spc="0" normalizeH="0" noProof="0">
                <a:ln>
                  <a:noFill/>
                </a:ln>
                <a:solidFill>
                  <a:srgbClr val="363636"/>
                </a:solidFill>
                <a:effectLst/>
                <a:uLnTx/>
                <a:uFillTx/>
                <a:latin typeface="+mn-lt"/>
                <a:cs typeface="Arial"/>
                <a:sym typeface="Helvetica"/>
              </a:rPr>
              <a:t>第48週</a:t>
            </a:r>
            <a:br>
              <a:rPr lang="en-GB" sz="1100" kern="1200" dirty="0">
                <a:latin typeface="+mn-lt"/>
                <a:cs typeface="Arial"/>
                <a:sym typeface="Helvetica"/>
              </a:rPr>
            </a:br>
            <a:r>
              <a:rPr lang="ja-jp" sz="1100" kern="1200">
                <a:latin typeface="+mn-lt"/>
                <a:cs typeface="Arial"/>
                <a:sym typeface="Helvetica"/>
              </a:rPr>
              <a:t>(その後12週間ごと）</a:t>
            </a:r>
            <a:endParaRPr kumimoji="0" lang="en-GB" sz="1100" b="0" i="0" u="none" strike="noStrike" kern="1200" cap="none" spc="0" normalizeH="0" baseline="0" noProof="0" dirty="0">
              <a:ln>
                <a:noFill/>
              </a:ln>
              <a:solidFill>
                <a:srgbClr val="363636"/>
              </a:solidFill>
              <a:effectLst/>
              <a:uLnTx/>
              <a:uFillTx/>
              <a:latin typeface="+mn-lt"/>
              <a:cs typeface="Arial"/>
              <a:sym typeface="Helvetica"/>
            </a:endParaRPr>
          </a:p>
        </p:txBody>
      </p:sp>
      <p:sp>
        <p:nvSpPr>
          <p:cNvPr id="19" name="Content Placeholder 26">
            <a:extLst>
              <a:ext uri="{FF2B5EF4-FFF2-40B4-BE49-F238E27FC236}">
                <a16:creationId xmlns:a16="http://schemas.microsoft.com/office/drawing/2014/main" id="{3118C11B-65D4-561E-6915-DB38A09AD8C5}"/>
              </a:ext>
            </a:extLst>
          </p:cNvPr>
          <p:cNvSpPr txBox="1">
            <a:spLocks/>
          </p:cNvSpPr>
          <p:nvPr/>
        </p:nvSpPr>
        <p:spPr>
          <a:xfrm>
            <a:off x="8071559" y="2373299"/>
            <a:ext cx="1665742" cy="360000"/>
          </a:xfrm>
          <a:prstGeom prst="rect">
            <a:avLst/>
          </a:prstGeom>
        </p:spPr>
        <p:txBody>
          <a:bodyPr rtlCol="0" anchor="t"/>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Calibri"/>
              </a:defRPr>
            </a:lvl1pPr>
            <a:lvl2pPr marL="561975" marR="0" indent="-309563" algn="l" defTabSz="914400" rtl="0" fontAlgn="base" latinLnBrk="0" hangingPunct="0">
              <a:lnSpc>
                <a:spcPct val="100000"/>
              </a:lnSpc>
              <a:spcBef>
                <a:spcPts val="600"/>
              </a:spcBef>
              <a:spcAft>
                <a:spcPct val="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Calibri"/>
              </a:defRPr>
            </a:lvl2pPr>
            <a:lvl3pPr marL="812800" marR="0" indent="-2492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3pPr>
            <a:lvl4pPr marL="1101725"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4pPr>
            <a:lvl5pPr marL="1390650"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Calibri"/>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Calibri"/>
              </a:defRPr>
            </a:lvl9pPr>
          </a:lstStyle>
          <a:p>
            <a:pPr marL="0" lvl="0" indent="0" algn="ctr" rtl="0" hangingPunct="1">
              <a:buNone/>
              <a:defRPr/>
            </a:pPr>
            <a:r>
              <a:rPr lang="ja-jp" sz="1100" b="0" i="0" u="none" strike="noStrike" kern="1200" cap="none" spc="0" normalizeH="0" noProof="0">
                <a:ln>
                  <a:noFill/>
                </a:ln>
                <a:solidFill>
                  <a:srgbClr val="363636"/>
                </a:solidFill>
                <a:effectLst/>
                <a:uLnTx/>
                <a:uFillTx/>
                <a:latin typeface="+mn-lt"/>
                <a:cs typeface="Arial"/>
                <a:sym typeface="Helvetica"/>
              </a:rPr>
              <a:t>第24週</a:t>
            </a:r>
            <a:br>
              <a:rPr lang="en-GB" sz="1100" kern="1200" dirty="0">
                <a:latin typeface="+mn-lt"/>
                <a:cs typeface="Arial"/>
                <a:sym typeface="Helvetica"/>
              </a:rPr>
            </a:br>
            <a:r>
              <a:rPr lang="ja-jp" sz="1100" kern="1200">
                <a:latin typeface="+mn-lt"/>
                <a:cs typeface="Arial"/>
                <a:sym typeface="Helvetica"/>
              </a:rPr>
              <a:t>(その後8週間ごと）</a:t>
            </a:r>
            <a:endParaRPr kumimoji="0" lang="en-GB" sz="1100" b="0" i="0" u="none" strike="noStrike" kern="1200" cap="none" spc="0" normalizeH="0" baseline="0" noProof="0" dirty="0">
              <a:ln>
                <a:noFill/>
              </a:ln>
              <a:solidFill>
                <a:srgbClr val="363636"/>
              </a:solidFill>
              <a:effectLst/>
              <a:uLnTx/>
              <a:uFillTx/>
              <a:latin typeface="+mn-lt"/>
              <a:cs typeface="Arial"/>
              <a:sym typeface="Helvetica"/>
            </a:endParaRPr>
          </a:p>
        </p:txBody>
      </p:sp>
      <p:sp>
        <p:nvSpPr>
          <p:cNvPr id="47" name="TextBox 46">
            <a:extLst>
              <a:ext uri="{FF2B5EF4-FFF2-40B4-BE49-F238E27FC236}">
                <a16:creationId xmlns:a16="http://schemas.microsoft.com/office/drawing/2014/main" id="{CE713EF6-384F-16B9-7C6E-256DE91549D6}"/>
              </a:ext>
            </a:extLst>
          </p:cNvPr>
          <p:cNvSpPr txBox="1"/>
          <p:nvPr/>
        </p:nvSpPr>
        <p:spPr>
          <a:xfrm>
            <a:off x="4645060" y="2373299"/>
            <a:ext cx="976422" cy="360000"/>
          </a:xfrm>
          <a:prstGeom prst="rect">
            <a:avLst/>
          </a:prstGeom>
        </p:spPr>
        <p:txBody>
          <a:bodyPr rtlCol="0" anchor="t"/>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lvl="0" fontAlgn="base" hangingPunct="1">
              <a:spcBef>
                <a:spcPts val="600"/>
              </a:spcBef>
              <a:spcAft>
                <a:spcPct val="0"/>
              </a:spcAft>
              <a:buClr>
                <a:srgbClr val="002850"/>
              </a:buClr>
              <a:buSzPct val="110000"/>
              <a:defRPr sz="1200" kern="1200">
                <a:solidFill>
                  <a:srgbClr val="363636"/>
                </a:solidFill>
                <a:uLnTx/>
                <a:latin typeface="Arial"/>
                <a:cs typeface="Arial"/>
              </a:defRPr>
            </a:lvl1pPr>
            <a:lvl2pPr marL="561975" indent="-309563" fontAlgn="base">
              <a:spcBef>
                <a:spcPts val="600"/>
              </a:spcBef>
              <a:spcAft>
                <a:spcPct val="0"/>
              </a:spcAft>
              <a:buClr>
                <a:srgbClr val="002850"/>
              </a:buClr>
              <a:buChar char="–"/>
              <a:defRPr>
                <a:solidFill>
                  <a:srgbClr val="363636"/>
                </a:solidFill>
                <a:latin typeface="Arial" panose="020B0604020202020204"/>
              </a:defRPr>
            </a:lvl2pPr>
            <a:lvl3pPr marL="812800" indent="-249238" fontAlgn="base">
              <a:spcBef>
                <a:spcPts val="600"/>
              </a:spcBef>
              <a:spcAft>
                <a:spcPct val="0"/>
              </a:spcAft>
              <a:buClr>
                <a:srgbClr val="002850"/>
              </a:buClr>
              <a:buChar char="•"/>
              <a:defRPr sz="1600">
                <a:solidFill>
                  <a:srgbClr val="363636"/>
                </a:solidFill>
                <a:latin typeface="Arial" panose="020B0604020202020204"/>
              </a:defRPr>
            </a:lvl3pPr>
            <a:lvl4pPr marL="1101725" indent="-287338" fontAlgn="base">
              <a:spcBef>
                <a:spcPts val="600"/>
              </a:spcBef>
              <a:spcAft>
                <a:spcPct val="0"/>
              </a:spcAft>
              <a:buClr>
                <a:srgbClr val="002850"/>
              </a:buClr>
              <a:buChar char="–"/>
              <a:defRPr sz="1600">
                <a:solidFill>
                  <a:srgbClr val="363636"/>
                </a:solidFill>
                <a:latin typeface="Arial" panose="020B0604020202020204"/>
              </a:defRPr>
            </a:lvl4pPr>
            <a:lvl5pPr marL="1390650" indent="-287338" fontAlgn="base">
              <a:spcBef>
                <a:spcPts val="600"/>
              </a:spcBef>
              <a:spcAft>
                <a:spcPct val="0"/>
              </a:spcAft>
              <a:buClr>
                <a:srgbClr val="002850"/>
              </a:buClr>
              <a:buChar char="»"/>
              <a:defRPr sz="1600">
                <a:solidFill>
                  <a:srgbClr val="363636"/>
                </a:solidFill>
                <a:latin typeface="Arial" panose="020B0604020202020204"/>
              </a:defRPr>
            </a:lvl5pPr>
            <a:lvl6pPr marL="1847850" indent="-287338" fontAlgn="base">
              <a:spcBef>
                <a:spcPct val="20000"/>
              </a:spcBef>
              <a:spcAft>
                <a:spcPct val="0"/>
              </a:spcAft>
              <a:buChar char="»"/>
              <a:defRPr sz="2000">
                <a:solidFill>
                  <a:srgbClr val="363636"/>
                </a:solidFill>
                <a:latin typeface="Arial" panose="020B0604020202020204"/>
              </a:defRPr>
            </a:lvl6pPr>
            <a:lvl7pPr marL="2305050" indent="-287338" fontAlgn="base">
              <a:spcBef>
                <a:spcPct val="20000"/>
              </a:spcBef>
              <a:spcAft>
                <a:spcPct val="0"/>
              </a:spcAft>
              <a:buChar char="»"/>
              <a:defRPr sz="2000">
                <a:solidFill>
                  <a:srgbClr val="363636"/>
                </a:solidFill>
                <a:latin typeface="Arial" panose="020B0604020202020204"/>
              </a:defRPr>
            </a:lvl7pPr>
            <a:lvl8pPr marL="2762250" indent="-287338" fontAlgn="base">
              <a:spcBef>
                <a:spcPct val="20000"/>
              </a:spcBef>
              <a:spcAft>
                <a:spcPct val="0"/>
              </a:spcAft>
              <a:buChar char="»"/>
              <a:defRPr sz="2000">
                <a:solidFill>
                  <a:srgbClr val="363636"/>
                </a:solidFill>
                <a:latin typeface="Arial" panose="020B0604020202020204"/>
              </a:defRPr>
            </a:lvl8pPr>
            <a:lvl9pPr marL="3219450" indent="-287338" fontAlgn="base">
              <a:spcBef>
                <a:spcPct val="20000"/>
              </a:spcBef>
              <a:spcAft>
                <a:spcPct val="0"/>
              </a:spcAft>
              <a:buChar char="»"/>
              <a:defRPr sz="2000">
                <a:solidFill>
                  <a:srgbClr val="363636"/>
                </a:solidFill>
                <a:latin typeface="Arial" panose="020B0604020202020204"/>
              </a:defRPr>
            </a:lvl9pPr>
          </a:lstStyle>
          <a:p>
            <a:pPr rtl="0"/>
            <a:r>
              <a:rPr lang="ja-jp" sz="1100" dirty="0">
                <a:latin typeface="+mn-lt"/>
                <a:sym typeface="Helvetica"/>
              </a:rPr>
              <a:t>ベースライン </a:t>
            </a:r>
          </a:p>
        </p:txBody>
      </p:sp>
    </p:spTree>
    <p:extLst>
      <p:ext uri="{BB962C8B-B14F-4D97-AF65-F5344CB8AC3E}">
        <p14:creationId xmlns:p14="http://schemas.microsoft.com/office/powerpoint/2010/main" val="1520019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70CB12-E29C-47DD-A531-2FC3E0957C91}"/>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55C320FE-5A69-73B1-7A22-B5EFF6F84D58}"/>
              </a:ext>
            </a:extLst>
          </p:cNvPr>
          <p:cNvSpPr>
            <a:spLocks noGrp="1"/>
          </p:cNvSpPr>
          <p:nvPr>
            <p:ph type="title"/>
          </p:nvPr>
        </p:nvSpPr>
        <p:spPr>
          <a:xfrm>
            <a:off x="304800" y="107693"/>
            <a:ext cx="11649076" cy="939801"/>
          </a:xfrm>
        </p:spPr>
        <p:txBody>
          <a:bodyPr rtlCol="0"/>
          <a:lstStyle/>
          <a:p>
            <a:pPr rtl="0"/>
            <a:r>
              <a:rPr lang="ja-jp" noProof="0" dirty="0">
                <a:latin typeface="+mn-lt"/>
              </a:rPr>
              <a:t>1817MO：切除不能（UR）ステージIII EGFR変異陽性（EGFRm）非小細胞肺癌（NSCLC）におけるオシメルチニブ（osi）のLAURA試験における分子残存病変（MRD）解析</a:t>
            </a:r>
            <a:r>
              <a:rPr lang="en-GB" altLang="ja-JP" noProof="0" dirty="0">
                <a:latin typeface="+mn-lt"/>
              </a:rPr>
              <a:t> -</a:t>
            </a:r>
            <a:r>
              <a:rPr lang="ja-jp" noProof="0" dirty="0">
                <a:latin typeface="+mn-lt"/>
              </a:rPr>
              <a:t> </a:t>
            </a:r>
            <a:r>
              <a:rPr lang="ja-jp" dirty="0"/>
              <a:t>Arriola E</a:t>
            </a:r>
            <a:r>
              <a:rPr lang="ja-jp" noProof="0" dirty="0">
                <a:latin typeface="+mn-lt"/>
              </a:rPr>
              <a:t>他</a:t>
            </a:r>
          </a:p>
        </p:txBody>
      </p:sp>
      <p:sp>
        <p:nvSpPr>
          <p:cNvPr id="29" name="Content Placeholder 7">
            <a:extLst>
              <a:ext uri="{FF2B5EF4-FFF2-40B4-BE49-F238E27FC236}">
                <a16:creationId xmlns:a16="http://schemas.microsoft.com/office/drawing/2014/main" id="{108D7959-76D6-3917-3145-B3B9AB96C370}"/>
              </a:ext>
            </a:extLst>
          </p:cNvPr>
          <p:cNvSpPr>
            <a:spLocks noGrp="1"/>
          </p:cNvSpPr>
          <p:nvPr>
            <p:ph idx="1"/>
          </p:nvPr>
        </p:nvSpPr>
        <p:spPr>
          <a:xfrm>
            <a:off x="304799" y="1246909"/>
            <a:ext cx="11033761" cy="5055650"/>
          </a:xfrm>
        </p:spPr>
        <p:txBody>
          <a:bodyPr rtlCol="0"/>
          <a:lstStyle/>
          <a:p>
            <a:pPr rtl="0"/>
            <a:r>
              <a:rPr lang="ja-jp" sz="1400" b="1" noProof="0"/>
              <a:t>主な</a:t>
            </a:r>
            <a:r>
              <a:rPr lang="ja-jp" sz="1400" b="1" noProof="0">
                <a:solidFill>
                  <a:srgbClr val="000000"/>
                </a:solidFill>
              </a:rPr>
              <a:t>結</a:t>
            </a:r>
            <a:r>
              <a:rPr lang="ja-jp" sz="1400" b="1" noProof="0">
                <a:solidFill>
                  <a:srgbClr val="363636"/>
                </a:solidFill>
              </a:rPr>
              <a:t>果</a:t>
            </a:r>
            <a:endParaRPr lang="en-GB" sz="1400" noProof="0" dirty="0"/>
          </a:p>
        </p:txBody>
      </p:sp>
      <p:sp>
        <p:nvSpPr>
          <p:cNvPr id="30" name="Text Placeholder 4">
            <a:extLst>
              <a:ext uri="{FF2B5EF4-FFF2-40B4-BE49-F238E27FC236}">
                <a16:creationId xmlns:a16="http://schemas.microsoft.com/office/drawing/2014/main" id="{F7DB20E1-517F-A80D-D90D-362FD0F9305E}"/>
              </a:ext>
            </a:extLst>
          </p:cNvPr>
          <p:cNvSpPr>
            <a:spLocks noGrp="1"/>
          </p:cNvSpPr>
          <p:nvPr>
            <p:ph type="body" sz="quarter" idx="11"/>
          </p:nvPr>
        </p:nvSpPr>
        <p:spPr>
          <a:xfrm>
            <a:off x="6379633" y="6521312"/>
            <a:ext cx="5507567" cy="200025"/>
          </a:xfrm>
        </p:spPr>
        <p:txBody>
          <a:bodyPr rtlCol="0"/>
          <a:lstStyle/>
          <a:p>
            <a:pPr rtl="0"/>
            <a:r>
              <a:rPr lang="ja-jp" dirty="0"/>
              <a:t>Arriola E</a:t>
            </a:r>
            <a:r>
              <a:rPr lang="ja-jp" noProof="0" dirty="0"/>
              <a:t>他Ann Oncol 2025;36(suppl):Abstr 1817MO</a:t>
            </a:r>
          </a:p>
        </p:txBody>
      </p:sp>
      <p:graphicFrame>
        <p:nvGraphicFramePr>
          <p:cNvPr id="2" name="Table 1">
            <a:extLst>
              <a:ext uri="{FF2B5EF4-FFF2-40B4-BE49-F238E27FC236}">
                <a16:creationId xmlns:a16="http://schemas.microsoft.com/office/drawing/2014/main" id="{F95C1037-5B20-FFD1-543E-00595A3336E6}"/>
              </a:ext>
            </a:extLst>
          </p:cNvPr>
          <p:cNvGraphicFramePr>
            <a:graphicFrameLocks noGrp="1"/>
          </p:cNvGraphicFramePr>
          <p:nvPr>
            <p:extLst>
              <p:ext uri="{D42A27DB-BD31-4B8C-83A1-F6EECF244321}">
                <p14:modId xmlns:p14="http://schemas.microsoft.com/office/powerpoint/2010/main" val="3395798546"/>
              </p:ext>
            </p:extLst>
          </p:nvPr>
        </p:nvGraphicFramePr>
        <p:xfrm>
          <a:off x="3527984" y="2333161"/>
          <a:ext cx="3826714" cy="3574133"/>
        </p:xfrm>
        <a:graphic>
          <a:graphicData uri="http://schemas.openxmlformats.org/drawingml/2006/table">
            <a:tbl>
              <a:tblPr firstRow="1" bandRow="1">
                <a:tableStyleId>{69012ECD-51FC-41F1-AA8D-1B2483CD663E}</a:tableStyleId>
              </a:tblPr>
              <a:tblGrid>
                <a:gridCol w="1506009">
                  <a:extLst>
                    <a:ext uri="{9D8B030D-6E8A-4147-A177-3AD203B41FA5}">
                      <a16:colId xmlns:a16="http://schemas.microsoft.com/office/drawing/2014/main" val="537766886"/>
                    </a:ext>
                  </a:extLst>
                </a:gridCol>
                <a:gridCol w="1124081">
                  <a:extLst>
                    <a:ext uri="{9D8B030D-6E8A-4147-A177-3AD203B41FA5}">
                      <a16:colId xmlns:a16="http://schemas.microsoft.com/office/drawing/2014/main" val="1125791967"/>
                    </a:ext>
                  </a:extLst>
                </a:gridCol>
                <a:gridCol w="1196624">
                  <a:extLst>
                    <a:ext uri="{9D8B030D-6E8A-4147-A177-3AD203B41FA5}">
                      <a16:colId xmlns:a16="http://schemas.microsoft.com/office/drawing/2014/main" val="2872775875"/>
                    </a:ext>
                  </a:extLst>
                </a:gridCol>
              </a:tblGrid>
              <a:tr h="312560">
                <a:tc rowSpan="2">
                  <a:txBody>
                    <a:bodyPr/>
                    <a:lstStyle/>
                    <a:p>
                      <a:pPr rtl="0"/>
                      <a:endParaRPr lang="en-GB" sz="1200" noProof="0" dirty="0">
                        <a:solidFill>
                          <a:schemeClr val="tx2"/>
                        </a:solidFill>
                        <a:latin typeface="+mn-lt"/>
                      </a:endParaRPr>
                    </a:p>
                  </a:txBody>
                  <a:tcPr marT="36000" marB="36000" anchor="b"/>
                </a:tc>
                <a:tc gridSpan="2">
                  <a:txBody>
                    <a:bodyPr/>
                    <a:lstStyle/>
                    <a:p>
                      <a:pPr algn="ctr" rtl="0"/>
                      <a:r>
                        <a:rPr lang="ja-jp" sz="1200" noProof="0">
                          <a:solidFill>
                            <a:schemeClr val="tx2"/>
                          </a:solidFill>
                          <a:latin typeface="+mn-lt"/>
                        </a:rPr>
                        <a:t>MRDの状態、n</a:t>
                      </a:r>
                    </a:p>
                  </a:txBody>
                  <a:tcPr marT="36000" marB="36000" anchor="ctr"/>
                </a:tc>
                <a:tc hMerge="1">
                  <a:txBody>
                    <a:bodyPr/>
                    <a:lstStyle/>
                    <a:p>
                      <a:pPr algn="ctr" rtl="0"/>
                      <a:endParaRPr lang="en-GB" sz="1400" noProof="0" dirty="0">
                        <a:solidFill>
                          <a:schemeClr val="tx2"/>
                        </a:solidFill>
                        <a:latin typeface="+mn-lt"/>
                      </a:endParaRPr>
                    </a:p>
                  </a:txBody>
                  <a:tcPr marT="36000" marB="36000" anchor="ctr"/>
                </a:tc>
                <a:extLst>
                  <a:ext uri="{0D108BD9-81ED-4DB2-BD59-A6C34878D82A}">
                    <a16:rowId xmlns:a16="http://schemas.microsoft.com/office/drawing/2014/main" val="2020270792"/>
                  </a:ext>
                </a:extLst>
              </a:tr>
              <a:tr h="761093">
                <a:tc vMerge="1">
                  <a:txBody>
                    <a:bodyPr/>
                    <a:lstStyle/>
                    <a:p>
                      <a:pPr rtl="0"/>
                      <a:endParaRPr lang="en-US"/>
                    </a:p>
                  </a:txBody>
                  <a:tcPr/>
                </a:tc>
                <a:tc>
                  <a:txBody>
                    <a:bodyPr/>
                    <a:lstStyle/>
                    <a:p>
                      <a:pPr algn="ctr" rtl="0"/>
                      <a:r>
                        <a:rPr lang="ja-jp" sz="1200" b="1" noProof="0">
                          <a:solidFill>
                            <a:schemeClr val="tx2"/>
                          </a:solidFill>
                          <a:latin typeface="+mn-lt"/>
                        </a:rPr>
                        <a:t>分子進行</a:t>
                      </a:r>
                    </a:p>
                    <a:p>
                      <a:pPr algn="ctr" rtl="0"/>
                      <a:r>
                        <a:rPr lang="ja-jp" sz="1200" b="1" noProof="0">
                          <a:solidFill>
                            <a:schemeClr val="tx2"/>
                          </a:solidFill>
                          <a:latin typeface="+mn-lt"/>
                        </a:rPr>
                        <a:t>（n=22）</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latin typeface="+mn-lt"/>
                        </a:rPr>
                        <a:t>分子生物学的進行なし</a:t>
                      </a:r>
                    </a:p>
                    <a:p>
                      <a:pPr algn="ctr" rtl="0"/>
                      <a:r>
                        <a:rPr lang="ja-jp" sz="1200" b="1" noProof="0">
                          <a:solidFill>
                            <a:schemeClr val="tx2"/>
                          </a:solidFill>
                          <a:latin typeface="+mn-lt"/>
                        </a:rPr>
                        <a:t>（n=30）</a:t>
                      </a:r>
                    </a:p>
                  </a:txBody>
                  <a:tcPr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2877684821"/>
                  </a:ext>
                </a:extLst>
              </a:tr>
              <a:tr h="312560">
                <a:tc>
                  <a:txBody>
                    <a:bodyPr/>
                    <a:lstStyle/>
                    <a:p>
                      <a:pPr rtl="0"/>
                      <a:r>
                        <a:rPr lang="ja-jp" sz="1200" noProof="0">
                          <a:latin typeface="+mn-lt"/>
                        </a:rPr>
                        <a:t>PFS、n/N</a:t>
                      </a:r>
                    </a:p>
                  </a:txBody>
                  <a:tcPr marT="36000" marB="36000" anchor="ctr">
                    <a:solidFill>
                      <a:schemeClr val="tx2"/>
                    </a:solidFill>
                  </a:tcPr>
                </a:tc>
                <a:tc>
                  <a:txBody>
                    <a:bodyPr/>
                    <a:lstStyle/>
                    <a:p>
                      <a:pPr algn="ctr" rtl="0"/>
                      <a:endParaRPr lang="en-GB" sz="1200" noProof="0" dirty="0">
                        <a:latin typeface="+mn-lt"/>
                      </a:endParaRPr>
                    </a:p>
                  </a:txBody>
                  <a:tcPr marT="36000" marB="36000" anchor="ctr">
                    <a:lnT w="12700" cap="flat" cmpd="sng" algn="ctr">
                      <a:noFill/>
                      <a:prstDash val="solid"/>
                      <a:round/>
                      <a:headEnd type="none" w="med" len="med"/>
                      <a:tailEnd type="none" w="med" len="med"/>
                    </a:lnT>
                    <a:solidFill>
                      <a:schemeClr val="tx2"/>
                    </a:solidFill>
                  </a:tcPr>
                </a:tc>
                <a:tc>
                  <a:txBody>
                    <a:bodyPr/>
                    <a:lstStyle/>
                    <a:p>
                      <a:pPr algn="ctr" rtl="0"/>
                      <a:endParaRPr lang="en-GB" sz="1200" noProof="0" dirty="0">
                        <a:latin typeface="+mn-lt"/>
                      </a:endParaRPr>
                    </a:p>
                  </a:txBody>
                  <a:tcPr marT="36000" marB="36000" anchor="ctr">
                    <a:lnT w="12700" cap="flat" cmpd="sng" algn="ctr">
                      <a:noFill/>
                      <a:prstDash val="solid"/>
                      <a:round/>
                      <a:headEnd type="none" w="med" len="med"/>
                      <a:tailEnd type="none" w="med" len="med"/>
                    </a:lnT>
                    <a:solidFill>
                      <a:schemeClr val="tx2"/>
                    </a:solidFill>
                  </a:tcPr>
                </a:tc>
                <a:extLst>
                  <a:ext uri="{0D108BD9-81ED-4DB2-BD59-A6C34878D82A}">
                    <a16:rowId xmlns:a16="http://schemas.microsoft.com/office/drawing/2014/main" val="3607908326"/>
                  </a:ext>
                </a:extLst>
              </a:tr>
              <a:tr h="312560">
                <a:tc>
                  <a:txBody>
                    <a:bodyPr/>
                    <a:lstStyle/>
                    <a:p>
                      <a:pPr rtl="0"/>
                      <a:r>
                        <a:rPr lang="ja-jp" sz="1200" noProof="0">
                          <a:latin typeface="+mn-lt"/>
                        </a:rPr>
                        <a:t>イベント</a:t>
                      </a:r>
                    </a:p>
                  </a:txBody>
                  <a:tcPr marL="180000" marT="36000" marB="36000" anchor="ctr">
                    <a:solidFill>
                      <a:schemeClr val="tx2"/>
                    </a:solidFill>
                  </a:tcPr>
                </a:tc>
                <a:tc>
                  <a:txBody>
                    <a:bodyPr/>
                    <a:lstStyle/>
                    <a:p>
                      <a:pPr algn="ctr" rtl="0"/>
                      <a:r>
                        <a:rPr lang="ja-jp" sz="1200" noProof="0">
                          <a:latin typeface="+mn-lt"/>
                        </a:rPr>
                        <a:t>19/30</a:t>
                      </a:r>
                    </a:p>
                  </a:txBody>
                  <a:tcPr marT="36000" marB="36000" anchor="ctr">
                    <a:solidFill>
                      <a:schemeClr val="tx2"/>
                    </a:solidFill>
                  </a:tcPr>
                </a:tc>
                <a:tc>
                  <a:txBody>
                    <a:bodyPr/>
                    <a:lstStyle/>
                    <a:p>
                      <a:pPr algn="ctr" rtl="0"/>
                      <a:r>
                        <a:rPr lang="ja-jp" sz="1200" noProof="0">
                          <a:latin typeface="+mn-lt"/>
                        </a:rPr>
                        <a:t>11/30</a:t>
                      </a:r>
                    </a:p>
                  </a:txBody>
                  <a:tcPr marT="36000" marB="36000" anchor="ctr">
                    <a:solidFill>
                      <a:schemeClr val="tx2"/>
                    </a:solidFill>
                  </a:tcPr>
                </a:tc>
                <a:extLst>
                  <a:ext uri="{0D108BD9-81ED-4DB2-BD59-A6C34878D82A}">
                    <a16:rowId xmlns:a16="http://schemas.microsoft.com/office/drawing/2014/main" val="1790711121"/>
                  </a:ext>
                </a:extLst>
              </a:tr>
              <a:tr h="312560">
                <a:tc>
                  <a:txBody>
                    <a:bodyPr/>
                    <a:lstStyle/>
                    <a:p>
                      <a:pPr rtl="0"/>
                      <a:r>
                        <a:rPr lang="ja-jp" sz="1200" noProof="0">
                          <a:latin typeface="+mn-lt"/>
                        </a:rPr>
                        <a:t>打ち切り</a:t>
                      </a:r>
                    </a:p>
                  </a:txBody>
                  <a:tcPr marL="180000" marT="36000" marB="36000" anchor="ctr">
                    <a:solidFill>
                      <a:schemeClr val="tx2"/>
                    </a:solidFill>
                  </a:tcPr>
                </a:tc>
                <a:tc>
                  <a:txBody>
                    <a:bodyPr/>
                    <a:lstStyle/>
                    <a:p>
                      <a:pPr algn="ctr" rtl="0"/>
                      <a:r>
                        <a:rPr lang="ja-jp" sz="1200" noProof="0">
                          <a:latin typeface="+mn-lt"/>
                        </a:rPr>
                        <a:t>3/22</a:t>
                      </a:r>
                    </a:p>
                  </a:txBody>
                  <a:tcPr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19/22</a:t>
                      </a:r>
                    </a:p>
                  </a:txBody>
                  <a:tcPr marT="36000" marB="36000" anchor="ctr">
                    <a:solidFill>
                      <a:schemeClr val="tx2"/>
                    </a:solidFill>
                  </a:tcPr>
                </a:tc>
                <a:extLst>
                  <a:ext uri="{0D108BD9-81ED-4DB2-BD59-A6C34878D82A}">
                    <a16:rowId xmlns:a16="http://schemas.microsoft.com/office/drawing/2014/main" val="1995876224"/>
                  </a:ext>
                </a:extLst>
              </a:tr>
              <a:tr h="312560">
                <a:tc gridSpan="3">
                  <a:txBody>
                    <a:bodyPr/>
                    <a:lstStyle/>
                    <a:p>
                      <a:pPr rtl="0"/>
                      <a:r>
                        <a:rPr lang="ja-jp" sz="1200" noProof="0">
                          <a:latin typeface="+mn-lt"/>
                        </a:rPr>
                        <a:t>MRDとPFSの一致率、％（95％信頼区間）</a:t>
                      </a:r>
                    </a:p>
                  </a:txBody>
                  <a:tcPr marT="36000" marB="36000" anchor="ctr">
                    <a:solidFill>
                      <a:schemeClr val="tx2"/>
                    </a:solidFill>
                  </a:tcPr>
                </a:tc>
                <a:tc hMerge="1">
                  <a:txBody>
                    <a:bodyPr/>
                    <a:lstStyle/>
                    <a:p>
                      <a:pPr algn="ctr" rtl="0"/>
                      <a:endParaRPr lang="en-GB" sz="1200" noProof="0" dirty="0">
                        <a:latin typeface="+mn-lt"/>
                      </a:endParaRPr>
                    </a:p>
                  </a:txBody>
                  <a:tcPr marT="36000" marB="36000" anchor="ctr">
                    <a:solidFill>
                      <a:schemeClr val="tx2"/>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solidFill>
                      <a:schemeClr val="tx2"/>
                    </a:solidFill>
                  </a:tcPr>
                </a:tc>
                <a:extLst>
                  <a:ext uri="{0D108BD9-81ED-4DB2-BD59-A6C34878D82A}">
                    <a16:rowId xmlns:a16="http://schemas.microsoft.com/office/drawing/2014/main" val="1765825796"/>
                  </a:ext>
                </a:extLst>
              </a:tr>
              <a:tr h="312560">
                <a:tc>
                  <a:txBody>
                    <a:bodyPr/>
                    <a:lstStyle/>
                    <a:p>
                      <a:pPr rtl="0"/>
                      <a:r>
                        <a:rPr lang="ja-jp" sz="1200" noProof="0">
                          <a:latin typeface="+mn-lt"/>
                        </a:rPr>
                        <a:t>PPA（感度）</a:t>
                      </a:r>
                    </a:p>
                  </a:txBody>
                  <a:tcPr marL="180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rPr>
                        <a:t>63 (46, 81)</a:t>
                      </a:r>
                    </a:p>
                  </a:txBody>
                  <a:tcPr marT="36000" marB="36000" anchor="ctr">
                    <a:solidFill>
                      <a:schemeClr val="tx2"/>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solidFill>
                      <a:schemeClr val="tx2"/>
                    </a:solidFill>
                  </a:tcPr>
                </a:tc>
                <a:extLst>
                  <a:ext uri="{0D108BD9-81ED-4DB2-BD59-A6C34878D82A}">
                    <a16:rowId xmlns:a16="http://schemas.microsoft.com/office/drawing/2014/main" val="3745212948"/>
                  </a:ext>
                </a:extLst>
              </a:tr>
              <a:tr h="3125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noProof="0">
                          <a:latin typeface="+mn-lt"/>
                        </a:rPr>
                        <a:t>NPA（特異性）</a:t>
                      </a:r>
                    </a:p>
                  </a:txBody>
                  <a:tcPr marL="180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rPr>
                        <a:t>86 (72, 100)</a:t>
                      </a:r>
                    </a:p>
                  </a:txBody>
                  <a:tcPr marT="36000" marB="36000" anchor="ctr">
                    <a:solidFill>
                      <a:schemeClr val="tx2"/>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a:txBody>
                  <a:tcPr marT="36000" marB="36000" anchor="ctr">
                    <a:solidFill>
                      <a:schemeClr val="tx2"/>
                    </a:solidFill>
                  </a:tcPr>
                </a:tc>
                <a:extLst>
                  <a:ext uri="{0D108BD9-81ED-4DB2-BD59-A6C34878D82A}">
                    <a16:rowId xmlns:a16="http://schemas.microsoft.com/office/drawing/2014/main" val="3227482767"/>
                  </a:ext>
                </a:extLst>
              </a:tr>
              <a:tr h="312560">
                <a:tc>
                  <a:txBody>
                    <a:bodyPr/>
                    <a:lstStyle/>
                    <a:p>
                      <a:pPr rtl="0"/>
                      <a:r>
                        <a:rPr lang="ja-jp" sz="1200" noProof="0">
                          <a:latin typeface="+mn-lt"/>
                        </a:rPr>
                        <a:t>PPV</a:t>
                      </a:r>
                    </a:p>
                  </a:txBody>
                  <a:tcPr marL="180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rPr>
                        <a:t>86 (72, 100)</a:t>
                      </a:r>
                    </a:p>
                  </a:txBody>
                  <a:tcPr marT="36000" marB="36000" anchor="ctr">
                    <a:solidFill>
                      <a:schemeClr val="tx2"/>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solidFill>
                      <a:schemeClr val="tx2"/>
                    </a:solidFill>
                  </a:tcPr>
                </a:tc>
                <a:extLst>
                  <a:ext uri="{0D108BD9-81ED-4DB2-BD59-A6C34878D82A}">
                    <a16:rowId xmlns:a16="http://schemas.microsoft.com/office/drawing/2014/main" val="2958156011"/>
                  </a:ext>
                </a:extLst>
              </a:tr>
              <a:tr h="312560">
                <a:tc>
                  <a:txBody>
                    <a:bodyPr/>
                    <a:lstStyle/>
                    <a:p>
                      <a:pPr rtl="0"/>
                      <a:r>
                        <a:rPr lang="ja-jp" sz="1200" noProof="0">
                          <a:latin typeface="+mn-lt"/>
                        </a:rPr>
                        <a:t>NPV</a:t>
                      </a:r>
                    </a:p>
                  </a:txBody>
                  <a:tcPr marL="180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dirty="0">
                          <a:ln>
                            <a:noFill/>
                          </a:ln>
                          <a:solidFill>
                            <a:srgbClr val="363636"/>
                          </a:solidFill>
                          <a:effectLst/>
                          <a:uLnTx/>
                          <a:uFillTx/>
                          <a:latin typeface="Arial" panose="020B0604020202020204"/>
                          <a:ea typeface="+mn-ea"/>
                          <a:cs typeface="+mn-cs"/>
                        </a:rPr>
                        <a:t>63 (46, 81)</a:t>
                      </a:r>
                    </a:p>
                  </a:txBody>
                  <a:tcPr marT="36000" marB="36000" anchor="ctr">
                    <a:solidFill>
                      <a:schemeClr val="tx2"/>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Arial" panose="020B0604020202020204"/>
                        <a:ea typeface="+mn-ea"/>
                        <a:cs typeface="+mn-cs"/>
                      </a:endParaRPr>
                    </a:p>
                  </a:txBody>
                  <a:tcPr marT="36000" marB="36000" anchor="ctr">
                    <a:solidFill>
                      <a:schemeClr val="tx2"/>
                    </a:solidFill>
                  </a:tcPr>
                </a:tc>
                <a:extLst>
                  <a:ext uri="{0D108BD9-81ED-4DB2-BD59-A6C34878D82A}">
                    <a16:rowId xmlns:a16="http://schemas.microsoft.com/office/drawing/2014/main" val="536060003"/>
                  </a:ext>
                </a:extLst>
              </a:tr>
            </a:tbl>
          </a:graphicData>
        </a:graphic>
      </p:graphicFrame>
      <p:grpSp>
        <p:nvGrpSpPr>
          <p:cNvPr id="3" name="Group 2">
            <a:extLst>
              <a:ext uri="{FF2B5EF4-FFF2-40B4-BE49-F238E27FC236}">
                <a16:creationId xmlns:a16="http://schemas.microsoft.com/office/drawing/2014/main" id="{D7A1833E-6A97-CA2B-ABEB-835B6A773556}"/>
              </a:ext>
            </a:extLst>
          </p:cNvPr>
          <p:cNvGrpSpPr/>
          <p:nvPr/>
        </p:nvGrpSpPr>
        <p:grpSpPr>
          <a:xfrm>
            <a:off x="195806" y="2233244"/>
            <a:ext cx="3079171" cy="4151929"/>
            <a:chOff x="246080" y="1786594"/>
            <a:chExt cx="3079171" cy="4151929"/>
          </a:xfrm>
        </p:grpSpPr>
        <p:sp>
          <p:nvSpPr>
            <p:cNvPr id="5" name="Rectangle 4">
              <a:extLst>
                <a:ext uri="{FF2B5EF4-FFF2-40B4-BE49-F238E27FC236}">
                  <a16:creationId xmlns:a16="http://schemas.microsoft.com/office/drawing/2014/main" id="{DBE91677-CF35-B5DB-A8E9-9C6BCD32B851}"/>
                </a:ext>
              </a:extLst>
            </p:cNvPr>
            <p:cNvSpPr/>
            <p:nvPr/>
          </p:nvSpPr>
          <p:spPr>
            <a:xfrm>
              <a:off x="1326188" y="2324575"/>
              <a:ext cx="630704" cy="503404"/>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200" dirty="0">
                <a:solidFill>
                  <a:schemeClr val="bg1"/>
                </a:solidFill>
              </a:endParaRPr>
            </a:p>
          </p:txBody>
        </p:sp>
        <p:grpSp>
          <p:nvGrpSpPr>
            <p:cNvPr id="7" name="Group 6">
              <a:extLst>
                <a:ext uri="{FF2B5EF4-FFF2-40B4-BE49-F238E27FC236}">
                  <a16:creationId xmlns:a16="http://schemas.microsoft.com/office/drawing/2014/main" id="{4EEBBB5B-E95A-EBAB-6774-863EF3428E99}"/>
                </a:ext>
              </a:extLst>
            </p:cNvPr>
            <p:cNvGrpSpPr/>
            <p:nvPr/>
          </p:nvGrpSpPr>
          <p:grpSpPr>
            <a:xfrm>
              <a:off x="880349" y="2333320"/>
              <a:ext cx="86234" cy="3127390"/>
              <a:chOff x="7004403" y="1328405"/>
              <a:chExt cx="86234" cy="3127390"/>
            </a:xfrm>
          </p:grpSpPr>
          <p:sp>
            <p:nvSpPr>
              <p:cNvPr id="33" name="Line 6">
                <a:extLst>
                  <a:ext uri="{FF2B5EF4-FFF2-40B4-BE49-F238E27FC236}">
                    <a16:creationId xmlns:a16="http://schemas.microsoft.com/office/drawing/2014/main" id="{37FDEB65-6C53-8152-5195-0D2B6727A4D1}"/>
                  </a:ext>
                </a:extLst>
              </p:cNvPr>
              <p:cNvSpPr>
                <a:spLocks noChangeShapeType="1"/>
              </p:cNvSpPr>
              <p:nvPr/>
            </p:nvSpPr>
            <p:spPr bwMode="auto">
              <a:xfrm>
                <a:off x="7004403" y="132840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34" name="Line 7">
                <a:extLst>
                  <a:ext uri="{FF2B5EF4-FFF2-40B4-BE49-F238E27FC236}">
                    <a16:creationId xmlns:a16="http://schemas.microsoft.com/office/drawing/2014/main" id="{72004AA8-95DD-01AC-72A8-8FA13A7A6C50}"/>
                  </a:ext>
                </a:extLst>
              </p:cNvPr>
              <p:cNvSpPr>
                <a:spLocks noChangeShapeType="1"/>
              </p:cNvSpPr>
              <p:nvPr/>
            </p:nvSpPr>
            <p:spPr bwMode="auto">
              <a:xfrm>
                <a:off x="7004403" y="21102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35" name="Line 8">
                <a:extLst>
                  <a:ext uri="{FF2B5EF4-FFF2-40B4-BE49-F238E27FC236}">
                    <a16:creationId xmlns:a16="http://schemas.microsoft.com/office/drawing/2014/main" id="{228B37A8-C052-D388-F4DF-FED345699C12}"/>
                  </a:ext>
                </a:extLst>
              </p:cNvPr>
              <p:cNvSpPr>
                <a:spLocks noChangeShapeType="1"/>
              </p:cNvSpPr>
              <p:nvPr/>
            </p:nvSpPr>
            <p:spPr bwMode="auto">
              <a:xfrm>
                <a:off x="7004403" y="2892101"/>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36" name="Line 9">
                <a:extLst>
                  <a:ext uri="{FF2B5EF4-FFF2-40B4-BE49-F238E27FC236}">
                    <a16:creationId xmlns:a16="http://schemas.microsoft.com/office/drawing/2014/main" id="{E80D1B0D-7CBC-560F-D3F3-512F2101A5AF}"/>
                  </a:ext>
                </a:extLst>
              </p:cNvPr>
              <p:cNvSpPr>
                <a:spLocks noChangeShapeType="1"/>
              </p:cNvSpPr>
              <p:nvPr/>
            </p:nvSpPr>
            <p:spPr bwMode="auto">
              <a:xfrm>
                <a:off x="7004403" y="367394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37" name="Line 11">
                <a:extLst>
                  <a:ext uri="{FF2B5EF4-FFF2-40B4-BE49-F238E27FC236}">
                    <a16:creationId xmlns:a16="http://schemas.microsoft.com/office/drawing/2014/main" id="{C8C01E3C-4337-3D2F-BFBF-E9D10EE01F01}"/>
                  </a:ext>
                </a:extLst>
              </p:cNvPr>
              <p:cNvSpPr>
                <a:spLocks noChangeShapeType="1"/>
              </p:cNvSpPr>
              <p:nvPr/>
            </p:nvSpPr>
            <p:spPr bwMode="auto">
              <a:xfrm>
                <a:off x="7004403" y="445579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grpSp>
        <p:sp>
          <p:nvSpPr>
            <p:cNvPr id="8" name="TextBox 7">
              <a:extLst>
                <a:ext uri="{FF2B5EF4-FFF2-40B4-BE49-F238E27FC236}">
                  <a16:creationId xmlns:a16="http://schemas.microsoft.com/office/drawing/2014/main" id="{D6B869A0-5EAD-FE76-5742-CF44EDBE026F}"/>
                </a:ext>
              </a:extLst>
            </p:cNvPr>
            <p:cNvSpPr txBox="1"/>
            <p:nvPr/>
          </p:nvSpPr>
          <p:spPr>
            <a:xfrm rot="16200000">
              <a:off x="2423" y="3777617"/>
              <a:ext cx="748923" cy="261610"/>
            </a:xfrm>
            <a:prstGeom prst="rect">
              <a:avLst/>
            </a:prstGeom>
            <a:noFill/>
          </p:spPr>
          <p:txBody>
            <a:bodyPr wrap="none" rtlCol="0">
              <a:spAutoFit/>
            </a:bodyPr>
            <a:lstStyle/>
            <a:p>
              <a:pPr algn="ctr" rtl="0" fontAlgn="base">
                <a:spcBef>
                  <a:spcPct val="0"/>
                </a:spcBef>
                <a:spcAft>
                  <a:spcPct val="0"/>
                </a:spcAft>
              </a:pPr>
              <a:r>
                <a:rPr lang="ja-jp" sz="1100">
                  <a:solidFill>
                    <a:srgbClr val="000000"/>
                  </a:solidFill>
                  <a:ea typeface="Roboto" panose="02000000000000000000" pitchFamily="2" charset="0"/>
                  <a:cs typeface="Arial" panose="020B0604020202020204" pitchFamily="34" charset="0"/>
                </a:rPr>
                <a:t>患者、％</a:t>
              </a:r>
            </a:p>
          </p:txBody>
        </p:sp>
        <p:grpSp>
          <p:nvGrpSpPr>
            <p:cNvPr id="9" name="Group 8">
              <a:extLst>
                <a:ext uri="{FF2B5EF4-FFF2-40B4-BE49-F238E27FC236}">
                  <a16:creationId xmlns:a16="http://schemas.microsoft.com/office/drawing/2014/main" id="{22D97EA4-7B86-82D2-B733-9CC7FD7E8EB2}"/>
                </a:ext>
              </a:extLst>
            </p:cNvPr>
            <p:cNvGrpSpPr/>
            <p:nvPr/>
          </p:nvGrpSpPr>
          <p:grpSpPr>
            <a:xfrm>
              <a:off x="501891" y="2199117"/>
              <a:ext cx="420321" cy="3390239"/>
              <a:chOff x="6625945" y="1194202"/>
              <a:chExt cx="420321" cy="3390239"/>
            </a:xfrm>
          </p:grpSpPr>
          <p:sp>
            <p:nvSpPr>
              <p:cNvPr id="26" name="TextBox 25">
                <a:extLst>
                  <a:ext uri="{FF2B5EF4-FFF2-40B4-BE49-F238E27FC236}">
                    <a16:creationId xmlns:a16="http://schemas.microsoft.com/office/drawing/2014/main" id="{DE83BE93-674E-FB13-C26E-A7CC3074768B}"/>
                  </a:ext>
                </a:extLst>
              </p:cNvPr>
              <p:cNvSpPr txBox="1"/>
              <p:nvPr/>
            </p:nvSpPr>
            <p:spPr>
              <a:xfrm>
                <a:off x="6625945" y="1194202"/>
                <a:ext cx="420308" cy="261610"/>
              </a:xfrm>
              <a:prstGeom prst="rect">
                <a:avLst/>
              </a:prstGeom>
              <a:noFill/>
            </p:spPr>
            <p:txBody>
              <a:bodyPr wrap="none" rtlCol="0" anchor="ctr" anchorCtr="0">
                <a:spAutoFit/>
              </a:bodyPr>
              <a:lstStyle/>
              <a:p>
                <a:pPr algn="r" rtl="0"/>
                <a:r>
                  <a:rPr lang="ja-jp" sz="1100">
                    <a:solidFill>
                      <a:srgbClr val="000000"/>
                    </a:solidFill>
                    <a:ea typeface="Roboto" panose="02000000000000000000" pitchFamily="2" charset="0"/>
                    <a:cs typeface="Arial" panose="020B0604020202020204" pitchFamily="34" charset="0"/>
                  </a:rPr>
                  <a:t>100</a:t>
                </a:r>
              </a:p>
            </p:txBody>
          </p:sp>
          <p:sp>
            <p:nvSpPr>
              <p:cNvPr id="27" name="TextBox 26">
                <a:extLst>
                  <a:ext uri="{FF2B5EF4-FFF2-40B4-BE49-F238E27FC236}">
                    <a16:creationId xmlns:a16="http://schemas.microsoft.com/office/drawing/2014/main" id="{09268C2F-1B90-6BDF-9636-0173F6A2AC58}"/>
                  </a:ext>
                </a:extLst>
              </p:cNvPr>
              <p:cNvSpPr txBox="1"/>
              <p:nvPr/>
            </p:nvSpPr>
            <p:spPr>
              <a:xfrm>
                <a:off x="6704498" y="1976359"/>
                <a:ext cx="341760" cy="261610"/>
              </a:xfrm>
              <a:prstGeom prst="rect">
                <a:avLst/>
              </a:prstGeom>
              <a:noFill/>
            </p:spPr>
            <p:txBody>
              <a:bodyPr wrap="none" rtlCol="0" anchor="ctr" anchorCtr="0">
                <a:spAutoFit/>
              </a:bodyPr>
              <a:lstStyle/>
              <a:p>
                <a:pPr algn="r" rtl="0"/>
                <a:r>
                  <a:rPr lang="ja-jp" sz="1100">
                    <a:solidFill>
                      <a:srgbClr val="000000"/>
                    </a:solidFill>
                    <a:ea typeface="Roboto" panose="02000000000000000000" pitchFamily="2" charset="0"/>
                    <a:cs typeface="Arial" panose="020B0604020202020204" pitchFamily="34" charset="0"/>
                  </a:rPr>
                  <a:t>75</a:t>
                </a:r>
              </a:p>
            </p:txBody>
          </p:sp>
          <p:sp>
            <p:nvSpPr>
              <p:cNvPr id="28" name="TextBox 27">
                <a:extLst>
                  <a:ext uri="{FF2B5EF4-FFF2-40B4-BE49-F238E27FC236}">
                    <a16:creationId xmlns:a16="http://schemas.microsoft.com/office/drawing/2014/main" id="{E3AA6392-1A53-ED75-80FD-BB913C38C474}"/>
                  </a:ext>
                </a:extLst>
              </p:cNvPr>
              <p:cNvSpPr txBox="1"/>
              <p:nvPr/>
            </p:nvSpPr>
            <p:spPr>
              <a:xfrm>
                <a:off x="6704498" y="2758516"/>
                <a:ext cx="341760" cy="261610"/>
              </a:xfrm>
              <a:prstGeom prst="rect">
                <a:avLst/>
              </a:prstGeom>
              <a:noFill/>
            </p:spPr>
            <p:txBody>
              <a:bodyPr wrap="none" rtlCol="0" anchor="ctr" anchorCtr="0">
                <a:spAutoFit/>
              </a:bodyPr>
              <a:lstStyle/>
              <a:p>
                <a:pPr algn="r" rtl="0"/>
                <a:r>
                  <a:rPr lang="ja-jp" sz="1100">
                    <a:solidFill>
                      <a:srgbClr val="000000"/>
                    </a:solidFill>
                    <a:ea typeface="Roboto" panose="02000000000000000000" pitchFamily="2" charset="0"/>
                    <a:cs typeface="Arial" panose="020B0604020202020204" pitchFamily="34" charset="0"/>
                  </a:rPr>
                  <a:t>50</a:t>
                </a:r>
              </a:p>
            </p:txBody>
          </p:sp>
          <p:sp>
            <p:nvSpPr>
              <p:cNvPr id="31" name="TextBox 30">
                <a:extLst>
                  <a:ext uri="{FF2B5EF4-FFF2-40B4-BE49-F238E27FC236}">
                    <a16:creationId xmlns:a16="http://schemas.microsoft.com/office/drawing/2014/main" id="{1F56F8FB-7599-F724-F09C-6FDE9A147649}"/>
                  </a:ext>
                </a:extLst>
              </p:cNvPr>
              <p:cNvSpPr txBox="1"/>
              <p:nvPr/>
            </p:nvSpPr>
            <p:spPr>
              <a:xfrm>
                <a:off x="6704498" y="3540673"/>
                <a:ext cx="341760" cy="261610"/>
              </a:xfrm>
              <a:prstGeom prst="rect">
                <a:avLst/>
              </a:prstGeom>
              <a:noFill/>
            </p:spPr>
            <p:txBody>
              <a:bodyPr wrap="none" rtlCol="0" anchor="ctr" anchorCtr="0">
                <a:spAutoFit/>
              </a:bodyPr>
              <a:lstStyle/>
              <a:p>
                <a:pPr algn="r" rtl="0"/>
                <a:r>
                  <a:rPr lang="ja-jp" sz="1100">
                    <a:solidFill>
                      <a:srgbClr val="000000"/>
                    </a:solidFill>
                    <a:ea typeface="Roboto" panose="02000000000000000000" pitchFamily="2" charset="0"/>
                    <a:cs typeface="Arial" panose="020B0604020202020204" pitchFamily="34" charset="0"/>
                  </a:rPr>
                  <a:t>25</a:t>
                </a:r>
              </a:p>
            </p:txBody>
          </p:sp>
          <p:sp>
            <p:nvSpPr>
              <p:cNvPr id="32" name="TextBox 31">
                <a:extLst>
                  <a:ext uri="{FF2B5EF4-FFF2-40B4-BE49-F238E27FC236}">
                    <a16:creationId xmlns:a16="http://schemas.microsoft.com/office/drawing/2014/main" id="{120FD679-218E-C67A-42EC-0B8720E10749}"/>
                  </a:ext>
                </a:extLst>
              </p:cNvPr>
              <p:cNvSpPr txBox="1"/>
              <p:nvPr/>
            </p:nvSpPr>
            <p:spPr>
              <a:xfrm>
                <a:off x="6783053" y="4322831"/>
                <a:ext cx="263213" cy="261610"/>
              </a:xfrm>
              <a:prstGeom prst="rect">
                <a:avLst/>
              </a:prstGeom>
              <a:noFill/>
            </p:spPr>
            <p:txBody>
              <a:bodyPr wrap="none" rtlCol="0" anchor="ctr" anchorCtr="0">
                <a:spAutoFit/>
              </a:bodyPr>
              <a:lstStyle/>
              <a:p>
                <a:pPr algn="r" rtl="0"/>
                <a:r>
                  <a:rPr lang="ja-jp" sz="1100">
                    <a:solidFill>
                      <a:srgbClr val="000000"/>
                    </a:solidFill>
                    <a:ea typeface="Roboto" panose="02000000000000000000" pitchFamily="2" charset="0"/>
                    <a:cs typeface="Arial" panose="020B0604020202020204" pitchFamily="34" charset="0"/>
                  </a:rPr>
                  <a:t>0</a:t>
                </a:r>
              </a:p>
            </p:txBody>
          </p:sp>
        </p:grpSp>
        <p:sp>
          <p:nvSpPr>
            <p:cNvPr id="10" name="Line 21">
              <a:extLst>
                <a:ext uri="{FF2B5EF4-FFF2-40B4-BE49-F238E27FC236}">
                  <a16:creationId xmlns:a16="http://schemas.microsoft.com/office/drawing/2014/main" id="{D16F504E-E243-47F7-E886-AA5D1051B2C0}"/>
                </a:ext>
              </a:extLst>
            </p:cNvPr>
            <p:cNvSpPr>
              <a:spLocks noChangeShapeType="1"/>
            </p:cNvSpPr>
            <p:nvPr/>
          </p:nvSpPr>
          <p:spPr bwMode="auto">
            <a:xfrm>
              <a:off x="2585982" y="5469264"/>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1" name="TextBox 10">
              <a:extLst>
                <a:ext uri="{FF2B5EF4-FFF2-40B4-BE49-F238E27FC236}">
                  <a16:creationId xmlns:a16="http://schemas.microsoft.com/office/drawing/2014/main" id="{8A597638-3614-F7D3-A143-929D9C456D42}"/>
                </a:ext>
              </a:extLst>
            </p:cNvPr>
            <p:cNvSpPr txBox="1"/>
            <p:nvPr/>
          </p:nvSpPr>
          <p:spPr>
            <a:xfrm>
              <a:off x="2247574" y="5527266"/>
              <a:ext cx="672226" cy="411257"/>
            </a:xfrm>
            <a:prstGeom prst="rect">
              <a:avLst/>
            </a:prstGeom>
            <a:noFill/>
          </p:spPr>
          <p:txBody>
            <a:bodyPr wrap="none" lIns="36000" tIns="36000" rIns="36000" bIns="36000" rtlCol="0" anchor="t" anchorCtr="0">
              <a:spAutoFit/>
            </a:bodyPr>
            <a:lstStyle/>
            <a:p>
              <a:pPr algn="ctr" rtl="0"/>
              <a:r>
                <a:rPr lang="ja-jp" sz="1100">
                  <a:solidFill>
                    <a:schemeClr val="tx1"/>
                  </a:solidFill>
                  <a:ea typeface="Roboto" panose="02000000000000000000" pitchFamily="2" charset="0"/>
                  <a:cs typeface="Arial" panose="020B0604020202020204" pitchFamily="34" charset="0"/>
                </a:rPr>
                <a:t>プラセボ</a:t>
              </a:r>
            </a:p>
            <a:p>
              <a:pPr algn="ctr" rtl="0"/>
              <a:r>
                <a:rPr lang="ja-jp" sz="1100">
                  <a:solidFill>
                    <a:schemeClr val="tx1"/>
                  </a:solidFill>
                  <a:ea typeface="Roboto" panose="02000000000000000000" pitchFamily="2" charset="0"/>
                  <a:cs typeface="Arial" panose="020B0604020202020204" pitchFamily="34" charset="0"/>
                </a:rPr>
                <a:t>（n=10）</a:t>
              </a:r>
            </a:p>
          </p:txBody>
        </p:sp>
        <p:sp>
          <p:nvSpPr>
            <p:cNvPr id="12" name="Rectangle 11">
              <a:extLst>
                <a:ext uri="{FF2B5EF4-FFF2-40B4-BE49-F238E27FC236}">
                  <a16:creationId xmlns:a16="http://schemas.microsoft.com/office/drawing/2014/main" id="{9F67CA6F-3973-6796-E1DA-F59255F63726}"/>
                </a:ext>
              </a:extLst>
            </p:cNvPr>
            <p:cNvSpPr/>
            <p:nvPr/>
          </p:nvSpPr>
          <p:spPr>
            <a:xfrm>
              <a:off x="2264811" y="2324575"/>
              <a:ext cx="630704" cy="313607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200" dirty="0">
                <a:solidFill>
                  <a:schemeClr val="bg1"/>
                </a:solidFill>
              </a:endParaRPr>
            </a:p>
          </p:txBody>
        </p:sp>
        <p:sp>
          <p:nvSpPr>
            <p:cNvPr id="13" name="Rectangle 12">
              <a:extLst>
                <a:ext uri="{FF2B5EF4-FFF2-40B4-BE49-F238E27FC236}">
                  <a16:creationId xmlns:a16="http://schemas.microsoft.com/office/drawing/2014/main" id="{0005CD05-DC3A-B85A-859A-51808B947115}"/>
                </a:ext>
              </a:extLst>
            </p:cNvPr>
            <p:cNvSpPr/>
            <p:nvPr/>
          </p:nvSpPr>
          <p:spPr>
            <a:xfrm>
              <a:off x="1326188" y="2827979"/>
              <a:ext cx="630704" cy="2632666"/>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200" dirty="0">
                <a:solidFill>
                  <a:schemeClr val="bg1"/>
                </a:solidFill>
              </a:endParaRPr>
            </a:p>
          </p:txBody>
        </p:sp>
        <p:sp>
          <p:nvSpPr>
            <p:cNvPr id="14" name="Line 21">
              <a:extLst>
                <a:ext uri="{FF2B5EF4-FFF2-40B4-BE49-F238E27FC236}">
                  <a16:creationId xmlns:a16="http://schemas.microsoft.com/office/drawing/2014/main" id="{663C3A86-77E0-5B6C-6BF1-3FA249B0346A}"/>
                </a:ext>
              </a:extLst>
            </p:cNvPr>
            <p:cNvSpPr>
              <a:spLocks noChangeShapeType="1"/>
            </p:cNvSpPr>
            <p:nvPr/>
          </p:nvSpPr>
          <p:spPr bwMode="auto">
            <a:xfrm>
              <a:off x="1634678" y="5469264"/>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5" name="TextBox 14">
              <a:extLst>
                <a:ext uri="{FF2B5EF4-FFF2-40B4-BE49-F238E27FC236}">
                  <a16:creationId xmlns:a16="http://schemas.microsoft.com/office/drawing/2014/main" id="{09562792-E9EF-130F-6081-A23DE39D7B77}"/>
                </a:ext>
              </a:extLst>
            </p:cNvPr>
            <p:cNvSpPr txBox="1"/>
            <p:nvPr/>
          </p:nvSpPr>
          <p:spPr>
            <a:xfrm>
              <a:off x="1102307" y="5527266"/>
              <a:ext cx="1060153" cy="411257"/>
            </a:xfrm>
            <a:prstGeom prst="rect">
              <a:avLst/>
            </a:prstGeom>
            <a:noFill/>
          </p:spPr>
          <p:txBody>
            <a:bodyPr wrap="none" lIns="36000" tIns="36000" rIns="36000" bIns="36000" rtlCol="0" anchor="t" anchorCtr="0">
              <a:spAutoFit/>
            </a:bodyPr>
            <a:lstStyle/>
            <a:p>
              <a:pPr algn="ctr" rtl="0"/>
              <a:r>
                <a:rPr lang="ja-jp" sz="1100">
                  <a:solidFill>
                    <a:schemeClr val="tx1"/>
                  </a:solidFill>
                  <a:ea typeface="Roboto" panose="02000000000000000000" pitchFamily="2" charset="0"/>
                  <a:cs typeface="Arial" panose="020B0604020202020204" pitchFamily="34" charset="0"/>
                </a:rPr>
                <a:t>オシメルチニブ</a:t>
              </a:r>
            </a:p>
            <a:p>
              <a:pPr algn="ctr" rtl="0"/>
              <a:r>
                <a:rPr lang="ja-jp" sz="1100">
                  <a:solidFill>
                    <a:schemeClr val="tx1"/>
                  </a:solidFill>
                  <a:ea typeface="Roboto" panose="02000000000000000000" pitchFamily="2" charset="0"/>
                  <a:cs typeface="Arial" panose="020B0604020202020204" pitchFamily="34" charset="0"/>
                </a:rPr>
                <a:t>（n=19）</a:t>
              </a:r>
            </a:p>
          </p:txBody>
        </p:sp>
        <p:sp>
          <p:nvSpPr>
            <p:cNvPr id="16" name="TextBox 15">
              <a:extLst>
                <a:ext uri="{FF2B5EF4-FFF2-40B4-BE49-F238E27FC236}">
                  <a16:creationId xmlns:a16="http://schemas.microsoft.com/office/drawing/2014/main" id="{E4C665FA-42C2-8929-7D59-477B16312B39}"/>
                </a:ext>
              </a:extLst>
            </p:cNvPr>
            <p:cNvSpPr txBox="1"/>
            <p:nvPr/>
          </p:nvSpPr>
          <p:spPr>
            <a:xfrm>
              <a:off x="2239432" y="3645532"/>
              <a:ext cx="671986" cy="430887"/>
            </a:xfrm>
            <a:prstGeom prst="rect">
              <a:avLst/>
            </a:prstGeom>
            <a:noFill/>
          </p:spPr>
          <p:txBody>
            <a:bodyPr wrap="square" rtlCol="0">
              <a:spAutoFit/>
            </a:bodyPr>
            <a:lstStyle/>
            <a:p>
              <a:pPr algn="ctr" rtl="0"/>
              <a:r>
                <a:rPr lang="ja-jp" sz="1050" b="1">
                  <a:solidFill>
                    <a:schemeClr val="tx2"/>
                  </a:solidFill>
                  <a:ea typeface="Roboto" panose="02000000000000000000" pitchFamily="2" charset="0"/>
                  <a:cs typeface="Arial" panose="020B0604020202020204" pitchFamily="34" charset="0"/>
                </a:rPr>
                <a:t>100%</a:t>
              </a:r>
            </a:p>
            <a:p>
              <a:pPr algn="ctr" rtl="0"/>
              <a:r>
                <a:rPr lang="ja-jp" sz="1050" b="1">
                  <a:solidFill>
                    <a:schemeClr val="tx2"/>
                  </a:solidFill>
                  <a:ea typeface="Roboto" panose="02000000000000000000" pitchFamily="2" charset="0"/>
                  <a:cs typeface="Arial" panose="020B0604020202020204" pitchFamily="34" charset="0"/>
                </a:rPr>
                <a:t>(10/10)</a:t>
              </a:r>
            </a:p>
          </p:txBody>
        </p:sp>
        <p:grpSp>
          <p:nvGrpSpPr>
            <p:cNvPr id="17" name="Group 16">
              <a:extLst>
                <a:ext uri="{FF2B5EF4-FFF2-40B4-BE49-F238E27FC236}">
                  <a16:creationId xmlns:a16="http://schemas.microsoft.com/office/drawing/2014/main" id="{8913909F-90C7-460B-C504-F8658309475D}"/>
                </a:ext>
              </a:extLst>
            </p:cNvPr>
            <p:cNvGrpSpPr/>
            <p:nvPr/>
          </p:nvGrpSpPr>
          <p:grpSpPr>
            <a:xfrm>
              <a:off x="547468" y="1786594"/>
              <a:ext cx="2777783" cy="261610"/>
              <a:chOff x="1982838" y="6242573"/>
              <a:chExt cx="2777783" cy="261610"/>
            </a:xfrm>
          </p:grpSpPr>
          <p:sp>
            <p:nvSpPr>
              <p:cNvPr id="21" name="TextBox 20">
                <a:extLst>
                  <a:ext uri="{FF2B5EF4-FFF2-40B4-BE49-F238E27FC236}">
                    <a16:creationId xmlns:a16="http://schemas.microsoft.com/office/drawing/2014/main" id="{DE7D058C-6B64-B2FF-8D6E-FF2D420FBAF7}"/>
                  </a:ext>
                </a:extLst>
              </p:cNvPr>
              <p:cNvSpPr txBox="1"/>
              <p:nvPr/>
            </p:nvSpPr>
            <p:spPr>
              <a:xfrm>
                <a:off x="2124613" y="6242573"/>
                <a:ext cx="1099996" cy="261610"/>
              </a:xfrm>
              <a:prstGeom prst="rect">
                <a:avLst/>
              </a:prstGeom>
              <a:noFill/>
            </p:spPr>
            <p:txBody>
              <a:bodyPr wrap="square" rtlCol="0">
                <a:spAutoFit/>
              </a:bodyPr>
              <a:lstStyle/>
              <a:p>
                <a:pPr rtl="0"/>
                <a:r>
                  <a:rPr lang="ja-jp" sz="1050">
                    <a:solidFill>
                      <a:srgbClr val="000000"/>
                    </a:solidFill>
                    <a:ea typeface="Roboto" panose="02000000000000000000" pitchFamily="2" charset="0"/>
                    <a:cs typeface="Arial" panose="020B0604020202020204" pitchFamily="34" charset="0"/>
                  </a:rPr>
                  <a:t>MRDクリア</a:t>
                </a:r>
              </a:p>
            </p:txBody>
          </p:sp>
          <p:sp>
            <p:nvSpPr>
              <p:cNvPr id="23" name="Rectangle 22">
                <a:extLst>
                  <a:ext uri="{FF2B5EF4-FFF2-40B4-BE49-F238E27FC236}">
                    <a16:creationId xmlns:a16="http://schemas.microsoft.com/office/drawing/2014/main" id="{94BB4E99-3AD2-F1BA-D0DB-768B2CB35C2D}"/>
                  </a:ext>
                </a:extLst>
              </p:cNvPr>
              <p:cNvSpPr/>
              <p:nvPr/>
            </p:nvSpPr>
            <p:spPr>
              <a:xfrm>
                <a:off x="1982838" y="6315492"/>
                <a:ext cx="180733" cy="130481"/>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200" dirty="0">
                  <a:solidFill>
                    <a:schemeClr val="bg1"/>
                  </a:solidFill>
                </a:endParaRPr>
              </a:p>
            </p:txBody>
          </p:sp>
          <p:sp>
            <p:nvSpPr>
              <p:cNvPr id="24" name="Rectangle 23">
                <a:extLst>
                  <a:ext uri="{FF2B5EF4-FFF2-40B4-BE49-F238E27FC236}">
                    <a16:creationId xmlns:a16="http://schemas.microsoft.com/office/drawing/2014/main" id="{A8CC03AA-B3A6-90A5-5EAD-28B2814D5903}"/>
                  </a:ext>
                </a:extLst>
              </p:cNvPr>
              <p:cNvSpPr/>
              <p:nvPr/>
            </p:nvSpPr>
            <p:spPr>
              <a:xfrm>
                <a:off x="3276923" y="6315492"/>
                <a:ext cx="180170" cy="13048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200" dirty="0">
                  <a:solidFill>
                    <a:schemeClr val="bg1"/>
                  </a:solidFill>
                </a:endParaRPr>
              </a:p>
            </p:txBody>
          </p:sp>
          <p:sp>
            <p:nvSpPr>
              <p:cNvPr id="25" name="TextBox 24">
                <a:extLst>
                  <a:ext uri="{FF2B5EF4-FFF2-40B4-BE49-F238E27FC236}">
                    <a16:creationId xmlns:a16="http://schemas.microsoft.com/office/drawing/2014/main" id="{4002B336-8741-1D4E-0EEB-E8C6582E815B}"/>
                  </a:ext>
                </a:extLst>
              </p:cNvPr>
              <p:cNvSpPr txBox="1"/>
              <p:nvPr/>
            </p:nvSpPr>
            <p:spPr>
              <a:xfrm>
                <a:off x="3422797" y="6242573"/>
                <a:ext cx="1337824" cy="261610"/>
              </a:xfrm>
              <a:prstGeom prst="rect">
                <a:avLst/>
              </a:prstGeom>
              <a:noFill/>
            </p:spPr>
            <p:txBody>
              <a:bodyPr wrap="square" rtlCol="0">
                <a:spAutoFit/>
              </a:bodyPr>
              <a:lstStyle/>
              <a:p>
                <a:pPr rtl="0"/>
                <a:r>
                  <a:rPr lang="ja-jp" sz="1050">
                    <a:solidFill>
                      <a:srgbClr val="000000"/>
                    </a:solidFill>
                    <a:ea typeface="Roboto" panose="02000000000000000000" pitchFamily="2" charset="0"/>
                    <a:cs typeface="Arial" panose="020B0604020202020204" pitchFamily="34" charset="0"/>
                  </a:rPr>
                  <a:t>MRD未クリア</a:t>
                </a:r>
              </a:p>
            </p:txBody>
          </p:sp>
        </p:grpSp>
        <p:sp>
          <p:nvSpPr>
            <p:cNvPr id="18" name="TextBox 17">
              <a:extLst>
                <a:ext uri="{FF2B5EF4-FFF2-40B4-BE49-F238E27FC236}">
                  <a16:creationId xmlns:a16="http://schemas.microsoft.com/office/drawing/2014/main" id="{4DB05156-4AD2-ADA6-B642-C34F90DC1BA0}"/>
                </a:ext>
              </a:extLst>
            </p:cNvPr>
            <p:cNvSpPr txBox="1"/>
            <p:nvPr/>
          </p:nvSpPr>
          <p:spPr>
            <a:xfrm>
              <a:off x="1324786" y="2345690"/>
              <a:ext cx="623525" cy="430887"/>
            </a:xfrm>
            <a:prstGeom prst="rect">
              <a:avLst/>
            </a:prstGeom>
            <a:noFill/>
          </p:spPr>
          <p:txBody>
            <a:bodyPr wrap="square" rtlCol="0">
              <a:spAutoFit/>
            </a:bodyPr>
            <a:lstStyle/>
            <a:p>
              <a:pPr algn="ctr" rtl="0"/>
              <a:r>
                <a:rPr lang="ja-jp" sz="1050" b="1">
                  <a:solidFill>
                    <a:schemeClr val="tx2"/>
                  </a:solidFill>
                  <a:ea typeface="Roboto" panose="02000000000000000000" pitchFamily="2" charset="0"/>
                  <a:cs typeface="Arial" panose="020B0604020202020204" pitchFamily="34" charset="0"/>
                </a:rPr>
                <a:t>16%</a:t>
              </a:r>
            </a:p>
            <a:p>
              <a:pPr algn="ctr" rtl="0"/>
              <a:r>
                <a:rPr lang="ja-jp" sz="1050" b="1">
                  <a:solidFill>
                    <a:schemeClr val="tx2"/>
                  </a:solidFill>
                  <a:ea typeface="Roboto" panose="02000000000000000000" pitchFamily="2" charset="0"/>
                  <a:cs typeface="Arial" panose="020B0604020202020204" pitchFamily="34" charset="0"/>
                </a:rPr>
                <a:t>(3/19)</a:t>
              </a:r>
            </a:p>
          </p:txBody>
        </p:sp>
        <p:sp>
          <p:nvSpPr>
            <p:cNvPr id="19" name="TextBox 18">
              <a:extLst>
                <a:ext uri="{FF2B5EF4-FFF2-40B4-BE49-F238E27FC236}">
                  <a16:creationId xmlns:a16="http://schemas.microsoft.com/office/drawing/2014/main" id="{EED262A6-251E-114D-BFB9-451A29BE8EA7}"/>
                </a:ext>
              </a:extLst>
            </p:cNvPr>
            <p:cNvSpPr txBox="1"/>
            <p:nvPr/>
          </p:nvSpPr>
          <p:spPr>
            <a:xfrm>
              <a:off x="1308884" y="3830052"/>
              <a:ext cx="673387" cy="430887"/>
            </a:xfrm>
            <a:prstGeom prst="rect">
              <a:avLst/>
            </a:prstGeom>
            <a:noFill/>
          </p:spPr>
          <p:txBody>
            <a:bodyPr wrap="square" rtlCol="0">
              <a:spAutoFit/>
            </a:bodyPr>
            <a:lstStyle/>
            <a:p>
              <a:pPr algn="ctr" rtl="0"/>
              <a:r>
                <a:rPr lang="ja-jp" sz="1050" b="1">
                  <a:solidFill>
                    <a:schemeClr val="tx2"/>
                  </a:solidFill>
                  <a:ea typeface="Roboto" panose="02000000000000000000" pitchFamily="2" charset="0"/>
                  <a:cs typeface="Arial" panose="020B0604020202020204" pitchFamily="34" charset="0"/>
                </a:rPr>
                <a:t>84%</a:t>
              </a:r>
            </a:p>
            <a:p>
              <a:pPr algn="ctr" rtl="0"/>
              <a:r>
                <a:rPr lang="ja-jp" sz="1050" b="1">
                  <a:solidFill>
                    <a:schemeClr val="tx2"/>
                  </a:solidFill>
                  <a:ea typeface="Roboto" panose="02000000000000000000" pitchFamily="2" charset="0"/>
                  <a:cs typeface="Arial" panose="020B0604020202020204" pitchFamily="34" charset="0"/>
                </a:rPr>
                <a:t>(16/19)</a:t>
              </a:r>
            </a:p>
          </p:txBody>
        </p:sp>
        <p:sp>
          <p:nvSpPr>
            <p:cNvPr id="20" name="Freeform 21">
              <a:extLst>
                <a:ext uri="{FF2B5EF4-FFF2-40B4-BE49-F238E27FC236}">
                  <a16:creationId xmlns:a16="http://schemas.microsoft.com/office/drawing/2014/main" id="{A122BCAF-158B-76F1-1D20-3592F1D94A3A}"/>
                </a:ext>
              </a:extLst>
            </p:cNvPr>
            <p:cNvSpPr>
              <a:spLocks/>
            </p:cNvSpPr>
            <p:nvPr/>
          </p:nvSpPr>
          <p:spPr bwMode="auto">
            <a:xfrm>
              <a:off x="970388" y="2330795"/>
              <a:ext cx="2269374" cy="313224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grpSp>
      <p:grpSp>
        <p:nvGrpSpPr>
          <p:cNvPr id="38" name="Group 37">
            <a:extLst>
              <a:ext uri="{FF2B5EF4-FFF2-40B4-BE49-F238E27FC236}">
                <a16:creationId xmlns:a16="http://schemas.microsoft.com/office/drawing/2014/main" id="{D2A44F8D-A769-4AEE-556C-6EF27050C3C7}"/>
              </a:ext>
            </a:extLst>
          </p:cNvPr>
          <p:cNvGrpSpPr/>
          <p:nvPr/>
        </p:nvGrpSpPr>
        <p:grpSpPr>
          <a:xfrm>
            <a:off x="7389897" y="2403030"/>
            <a:ext cx="4789982" cy="3991410"/>
            <a:chOff x="7069351" y="2220230"/>
            <a:chExt cx="5238063" cy="3879690"/>
          </a:xfrm>
        </p:grpSpPr>
        <p:sp>
          <p:nvSpPr>
            <p:cNvPr id="39" name="TextBox 38">
              <a:extLst>
                <a:ext uri="{FF2B5EF4-FFF2-40B4-BE49-F238E27FC236}">
                  <a16:creationId xmlns:a16="http://schemas.microsoft.com/office/drawing/2014/main" id="{84EB801C-7FD3-770F-769D-11DC920E02C3}"/>
                </a:ext>
              </a:extLst>
            </p:cNvPr>
            <p:cNvSpPr txBox="1"/>
            <p:nvPr/>
          </p:nvSpPr>
          <p:spPr>
            <a:xfrm rot="10800000" flipV="1">
              <a:off x="9272307" y="5845632"/>
              <a:ext cx="973242" cy="254288"/>
            </a:xfrm>
            <a:prstGeom prst="rect">
              <a:avLst/>
            </a:prstGeom>
            <a:noFill/>
          </p:spPr>
          <p:txBody>
            <a:bodyPr wrap="none" rtlCol="0">
              <a:spAutoFit/>
            </a:bodyPr>
            <a:lstStyle/>
            <a:p>
              <a:pPr algn="ctr" rtl="0" fontAlgn="base">
                <a:spcBef>
                  <a:spcPct val="0"/>
                </a:spcBef>
                <a:spcAft>
                  <a:spcPct val="0"/>
                </a:spcAft>
              </a:pPr>
              <a:r>
                <a:rPr lang="ja-jp" sz="1100">
                  <a:solidFill>
                    <a:srgbClr val="000000"/>
                  </a:solidFill>
                  <a:ea typeface="Roboto" panose="02000000000000000000" pitchFamily="2" charset="0"/>
                  <a:cs typeface="Arial" panose="020B0604020202020204" pitchFamily="34" charset="0"/>
                </a:rPr>
                <a:t>期間、月数</a:t>
              </a:r>
            </a:p>
          </p:txBody>
        </p:sp>
        <p:grpSp>
          <p:nvGrpSpPr>
            <p:cNvPr id="40" name="Group 39">
              <a:extLst>
                <a:ext uri="{FF2B5EF4-FFF2-40B4-BE49-F238E27FC236}">
                  <a16:creationId xmlns:a16="http://schemas.microsoft.com/office/drawing/2014/main" id="{30852AA5-6A05-4A19-618D-B34D722599F8}"/>
                </a:ext>
              </a:extLst>
            </p:cNvPr>
            <p:cNvGrpSpPr/>
            <p:nvPr/>
          </p:nvGrpSpPr>
          <p:grpSpPr>
            <a:xfrm>
              <a:off x="7069351" y="2220230"/>
              <a:ext cx="5238063" cy="3639438"/>
              <a:chOff x="6900250" y="2220230"/>
              <a:chExt cx="5238063" cy="3639438"/>
            </a:xfrm>
          </p:grpSpPr>
          <p:sp>
            <p:nvSpPr>
              <p:cNvPr id="41" name="TextBox 40">
                <a:extLst>
                  <a:ext uri="{FF2B5EF4-FFF2-40B4-BE49-F238E27FC236}">
                    <a16:creationId xmlns:a16="http://schemas.microsoft.com/office/drawing/2014/main" id="{64465173-ED4D-0AA1-7B05-F59992D980CE}"/>
                  </a:ext>
                </a:extLst>
              </p:cNvPr>
              <p:cNvSpPr txBox="1"/>
              <p:nvPr/>
            </p:nvSpPr>
            <p:spPr>
              <a:xfrm>
                <a:off x="6900250" y="4659156"/>
                <a:ext cx="1159326" cy="399746"/>
              </a:xfrm>
              <a:prstGeom prst="rect">
                <a:avLst/>
              </a:prstGeom>
              <a:noFill/>
            </p:spPr>
            <p:txBody>
              <a:bodyPr wrap="none" lIns="36000" tIns="36000" rIns="36000" bIns="36000" rtlCol="0" anchor="t" anchorCtr="0">
                <a:spAutoFit/>
              </a:bodyPr>
              <a:lstStyle/>
              <a:p>
                <a:pPr algn="r" rtl="0"/>
                <a:r>
                  <a:rPr lang="ja-jp" sz="1100" dirty="0">
                    <a:solidFill>
                      <a:schemeClr val="accent1"/>
                    </a:solidFill>
                    <a:ea typeface="Roboto" panose="02000000000000000000" pitchFamily="2" charset="0"/>
                    <a:cs typeface="Arial" panose="020B0604020202020204" pitchFamily="34" charset="0"/>
                  </a:rPr>
                  <a:t>オシメルチニブ</a:t>
                </a:r>
              </a:p>
              <a:p>
                <a:pPr algn="r" rtl="0"/>
                <a:r>
                  <a:rPr lang="ja-jp" sz="1100" dirty="0">
                    <a:solidFill>
                      <a:schemeClr val="accent1"/>
                    </a:solidFill>
                    <a:ea typeface="Roboto" panose="02000000000000000000" pitchFamily="2" charset="0"/>
                    <a:cs typeface="Arial" panose="020B0604020202020204" pitchFamily="34" charset="0"/>
                  </a:rPr>
                  <a:t>（n=7）</a:t>
                </a:r>
              </a:p>
            </p:txBody>
          </p:sp>
          <p:grpSp>
            <p:nvGrpSpPr>
              <p:cNvPr id="42" name="Group 41">
                <a:extLst>
                  <a:ext uri="{FF2B5EF4-FFF2-40B4-BE49-F238E27FC236}">
                    <a16:creationId xmlns:a16="http://schemas.microsoft.com/office/drawing/2014/main" id="{B22BA4E5-6B38-F1C3-4877-25208697DF2E}"/>
                  </a:ext>
                </a:extLst>
              </p:cNvPr>
              <p:cNvGrpSpPr/>
              <p:nvPr/>
            </p:nvGrpSpPr>
            <p:grpSpPr>
              <a:xfrm rot="16200000" flipV="1">
                <a:off x="9531626" y="4164894"/>
                <a:ext cx="77345" cy="2815050"/>
                <a:chOff x="7004403" y="1328405"/>
                <a:chExt cx="86234" cy="3127390"/>
              </a:xfrm>
            </p:grpSpPr>
            <p:sp>
              <p:nvSpPr>
                <p:cNvPr id="112" name="Line 6">
                  <a:extLst>
                    <a:ext uri="{FF2B5EF4-FFF2-40B4-BE49-F238E27FC236}">
                      <a16:creationId xmlns:a16="http://schemas.microsoft.com/office/drawing/2014/main" id="{A5D86D25-5A65-C9B8-6305-4BB36C6DB96D}"/>
                    </a:ext>
                  </a:extLst>
                </p:cNvPr>
                <p:cNvSpPr>
                  <a:spLocks noChangeShapeType="1"/>
                </p:cNvSpPr>
                <p:nvPr/>
              </p:nvSpPr>
              <p:spPr bwMode="auto">
                <a:xfrm>
                  <a:off x="7004403" y="132840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113" name="Line 7">
                  <a:extLst>
                    <a:ext uri="{FF2B5EF4-FFF2-40B4-BE49-F238E27FC236}">
                      <a16:creationId xmlns:a16="http://schemas.microsoft.com/office/drawing/2014/main" id="{ED9B601D-7DB9-369E-3919-398BAD46D58C}"/>
                    </a:ext>
                  </a:extLst>
                </p:cNvPr>
                <p:cNvSpPr>
                  <a:spLocks noChangeShapeType="1"/>
                </p:cNvSpPr>
                <p:nvPr/>
              </p:nvSpPr>
              <p:spPr bwMode="auto">
                <a:xfrm>
                  <a:off x="7004403" y="21102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114" name="Line 8">
                  <a:extLst>
                    <a:ext uri="{FF2B5EF4-FFF2-40B4-BE49-F238E27FC236}">
                      <a16:creationId xmlns:a16="http://schemas.microsoft.com/office/drawing/2014/main" id="{762F8A46-C598-2DE8-C98D-7B38E1A9D057}"/>
                    </a:ext>
                  </a:extLst>
                </p:cNvPr>
                <p:cNvSpPr>
                  <a:spLocks noChangeShapeType="1"/>
                </p:cNvSpPr>
                <p:nvPr/>
              </p:nvSpPr>
              <p:spPr bwMode="auto">
                <a:xfrm>
                  <a:off x="7004403" y="2892101"/>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115" name="Line 9">
                  <a:extLst>
                    <a:ext uri="{FF2B5EF4-FFF2-40B4-BE49-F238E27FC236}">
                      <a16:creationId xmlns:a16="http://schemas.microsoft.com/office/drawing/2014/main" id="{B64AAA92-BDC0-14E3-820E-D5CB33970369}"/>
                    </a:ext>
                  </a:extLst>
                </p:cNvPr>
                <p:cNvSpPr>
                  <a:spLocks noChangeShapeType="1"/>
                </p:cNvSpPr>
                <p:nvPr/>
              </p:nvSpPr>
              <p:spPr bwMode="auto">
                <a:xfrm>
                  <a:off x="7004403" y="367394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116" name="Line 11">
                  <a:extLst>
                    <a:ext uri="{FF2B5EF4-FFF2-40B4-BE49-F238E27FC236}">
                      <a16:creationId xmlns:a16="http://schemas.microsoft.com/office/drawing/2014/main" id="{044C3829-EE7A-9765-4B9F-E858E3BF1992}"/>
                    </a:ext>
                  </a:extLst>
                </p:cNvPr>
                <p:cNvSpPr>
                  <a:spLocks noChangeShapeType="1"/>
                </p:cNvSpPr>
                <p:nvPr/>
              </p:nvSpPr>
              <p:spPr bwMode="auto">
                <a:xfrm>
                  <a:off x="7004403" y="445579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grpSp>
          <p:sp>
            <p:nvSpPr>
              <p:cNvPr id="43" name="Line 21">
                <a:extLst>
                  <a:ext uri="{FF2B5EF4-FFF2-40B4-BE49-F238E27FC236}">
                    <a16:creationId xmlns:a16="http://schemas.microsoft.com/office/drawing/2014/main" id="{FDA9CCB8-6AE9-DF63-F91B-D71114051581}"/>
                  </a:ext>
                </a:extLst>
              </p:cNvPr>
              <p:cNvSpPr>
                <a:spLocks noChangeShapeType="1"/>
              </p:cNvSpPr>
              <p:nvPr/>
            </p:nvSpPr>
            <p:spPr bwMode="auto">
              <a:xfrm rot="16200000" flipV="1">
                <a:off x="8118220" y="487495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44" name="Freeform 21">
                <a:extLst>
                  <a:ext uri="{FF2B5EF4-FFF2-40B4-BE49-F238E27FC236}">
                    <a16:creationId xmlns:a16="http://schemas.microsoft.com/office/drawing/2014/main" id="{5D9B268F-6FB0-B91F-CA60-BB290DC5A097}"/>
                  </a:ext>
                </a:extLst>
              </p:cNvPr>
              <p:cNvSpPr>
                <a:spLocks/>
              </p:cNvSpPr>
              <p:nvPr/>
            </p:nvSpPr>
            <p:spPr bwMode="auto">
              <a:xfrm rot="16200000" flipV="1">
                <a:off x="7998193" y="2549454"/>
                <a:ext cx="3141880" cy="281738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45" name="TextBox 44">
                <a:extLst>
                  <a:ext uri="{FF2B5EF4-FFF2-40B4-BE49-F238E27FC236}">
                    <a16:creationId xmlns:a16="http://schemas.microsoft.com/office/drawing/2014/main" id="{DF9C3D59-2D12-668D-29BD-CE86BFFF6E7D}"/>
                  </a:ext>
                </a:extLst>
              </p:cNvPr>
              <p:cNvSpPr txBox="1"/>
              <p:nvPr/>
            </p:nvSpPr>
            <p:spPr>
              <a:xfrm rot="10800000" flipV="1">
                <a:off x="10791786" y="5605380"/>
                <a:ext cx="373730" cy="254287"/>
              </a:xfrm>
              <a:prstGeom prst="rect">
                <a:avLst/>
              </a:prstGeom>
              <a:noFill/>
            </p:spPr>
            <p:txBody>
              <a:bodyPr wrap="none" rtlCol="0" anchor="ctr" anchorCtr="0">
                <a:spAutoFit/>
              </a:bodyPr>
              <a:lstStyle/>
              <a:p>
                <a:pPr algn="ctr" rtl="0"/>
                <a:r>
                  <a:rPr lang="ja-jp" sz="1100">
                    <a:solidFill>
                      <a:srgbClr val="000000"/>
                    </a:solidFill>
                    <a:ea typeface="Roboto" panose="02000000000000000000" pitchFamily="2" charset="0"/>
                    <a:cs typeface="Arial" panose="020B0604020202020204" pitchFamily="34" charset="0"/>
                  </a:rPr>
                  <a:t>20</a:t>
                </a:r>
              </a:p>
            </p:txBody>
          </p:sp>
          <p:sp>
            <p:nvSpPr>
              <p:cNvPr id="46" name="TextBox 45">
                <a:extLst>
                  <a:ext uri="{FF2B5EF4-FFF2-40B4-BE49-F238E27FC236}">
                    <a16:creationId xmlns:a16="http://schemas.microsoft.com/office/drawing/2014/main" id="{E143F34A-DCE5-7546-9394-C2F19A33B093}"/>
                  </a:ext>
                </a:extLst>
              </p:cNvPr>
              <p:cNvSpPr txBox="1"/>
              <p:nvPr/>
            </p:nvSpPr>
            <p:spPr>
              <a:xfrm rot="10800000" flipV="1">
                <a:off x="10088402" y="5605381"/>
                <a:ext cx="373730" cy="254287"/>
              </a:xfrm>
              <a:prstGeom prst="rect">
                <a:avLst/>
              </a:prstGeom>
              <a:noFill/>
            </p:spPr>
            <p:txBody>
              <a:bodyPr wrap="none" rtlCol="0" anchor="ctr" anchorCtr="0">
                <a:spAutoFit/>
              </a:bodyPr>
              <a:lstStyle/>
              <a:p>
                <a:pPr algn="ctr" rtl="0"/>
                <a:r>
                  <a:rPr lang="ja-jp" sz="1100">
                    <a:solidFill>
                      <a:srgbClr val="000000"/>
                    </a:solidFill>
                    <a:ea typeface="Roboto" panose="02000000000000000000" pitchFamily="2" charset="0"/>
                    <a:cs typeface="Arial" panose="020B0604020202020204" pitchFamily="34" charset="0"/>
                  </a:rPr>
                  <a:t>10</a:t>
                </a:r>
              </a:p>
            </p:txBody>
          </p:sp>
          <p:sp>
            <p:nvSpPr>
              <p:cNvPr id="47" name="TextBox 46">
                <a:extLst>
                  <a:ext uri="{FF2B5EF4-FFF2-40B4-BE49-F238E27FC236}">
                    <a16:creationId xmlns:a16="http://schemas.microsoft.com/office/drawing/2014/main" id="{54260147-E766-64CE-DF2C-0CDDE9250750}"/>
                  </a:ext>
                </a:extLst>
              </p:cNvPr>
              <p:cNvSpPr txBox="1"/>
              <p:nvPr/>
            </p:nvSpPr>
            <p:spPr>
              <a:xfrm rot="10800000" flipV="1">
                <a:off x="9427965" y="5605381"/>
                <a:ext cx="287837" cy="254287"/>
              </a:xfrm>
              <a:prstGeom prst="rect">
                <a:avLst/>
              </a:prstGeom>
              <a:noFill/>
            </p:spPr>
            <p:txBody>
              <a:bodyPr wrap="none" rtlCol="0" anchor="ctr" anchorCtr="0">
                <a:spAutoFit/>
              </a:bodyPr>
              <a:lstStyle/>
              <a:p>
                <a:pPr algn="ctr" rtl="0"/>
                <a:r>
                  <a:rPr lang="ja-jp" sz="1100">
                    <a:solidFill>
                      <a:srgbClr val="000000"/>
                    </a:solidFill>
                    <a:ea typeface="Roboto" panose="02000000000000000000" pitchFamily="2" charset="0"/>
                    <a:cs typeface="Arial" panose="020B0604020202020204" pitchFamily="34" charset="0"/>
                  </a:rPr>
                  <a:t>0</a:t>
                </a:r>
              </a:p>
            </p:txBody>
          </p:sp>
          <p:sp>
            <p:nvSpPr>
              <p:cNvPr id="48" name="TextBox 47">
                <a:extLst>
                  <a:ext uri="{FF2B5EF4-FFF2-40B4-BE49-F238E27FC236}">
                    <a16:creationId xmlns:a16="http://schemas.microsoft.com/office/drawing/2014/main" id="{394A3193-5549-3CDA-6CC6-6B548F6E6144}"/>
                  </a:ext>
                </a:extLst>
              </p:cNvPr>
              <p:cNvSpPr txBox="1"/>
              <p:nvPr/>
            </p:nvSpPr>
            <p:spPr>
              <a:xfrm rot="10800000" flipV="1">
                <a:off x="8638685" y="5605381"/>
                <a:ext cx="459625" cy="254287"/>
              </a:xfrm>
              <a:prstGeom prst="rect">
                <a:avLst/>
              </a:prstGeom>
              <a:noFill/>
            </p:spPr>
            <p:txBody>
              <a:bodyPr wrap="none" rtlCol="0" anchor="ctr" anchorCtr="0">
                <a:spAutoFit/>
              </a:bodyPr>
              <a:lstStyle/>
              <a:p>
                <a:pPr algn="ctr" rtl="0"/>
                <a:r>
                  <a:rPr lang="ja-jp" sz="1100">
                    <a:solidFill>
                      <a:srgbClr val="000000"/>
                    </a:solidFill>
                    <a:ea typeface="Roboto" panose="02000000000000000000" pitchFamily="2" charset="0"/>
                    <a:cs typeface="Arial" panose="020B0604020202020204" pitchFamily="34" charset="0"/>
                  </a:rPr>
                  <a:t>–10</a:t>
                </a:r>
              </a:p>
            </p:txBody>
          </p:sp>
          <p:sp>
            <p:nvSpPr>
              <p:cNvPr id="49" name="TextBox 48">
                <a:extLst>
                  <a:ext uri="{FF2B5EF4-FFF2-40B4-BE49-F238E27FC236}">
                    <a16:creationId xmlns:a16="http://schemas.microsoft.com/office/drawing/2014/main" id="{F282DE12-955C-190A-D518-5E6BE62659C6}"/>
                  </a:ext>
                </a:extLst>
              </p:cNvPr>
              <p:cNvSpPr txBox="1"/>
              <p:nvPr/>
            </p:nvSpPr>
            <p:spPr>
              <a:xfrm rot="10800000" flipV="1">
                <a:off x="7935301" y="5605381"/>
                <a:ext cx="459625" cy="254287"/>
              </a:xfrm>
              <a:prstGeom prst="rect">
                <a:avLst/>
              </a:prstGeom>
              <a:noFill/>
            </p:spPr>
            <p:txBody>
              <a:bodyPr wrap="none" rtlCol="0" anchor="ctr" anchorCtr="0">
                <a:spAutoFit/>
              </a:bodyPr>
              <a:lstStyle/>
              <a:p>
                <a:pPr algn="ctr" rtl="0"/>
                <a:r>
                  <a:rPr lang="ja-jp" sz="1100">
                    <a:solidFill>
                      <a:srgbClr val="000000"/>
                    </a:solidFill>
                    <a:ea typeface="Roboto" panose="02000000000000000000" pitchFamily="2" charset="0"/>
                    <a:cs typeface="Arial" panose="020B0604020202020204" pitchFamily="34" charset="0"/>
                  </a:rPr>
                  <a:t>–20</a:t>
                </a:r>
              </a:p>
            </p:txBody>
          </p:sp>
          <p:cxnSp>
            <p:nvCxnSpPr>
              <p:cNvPr id="50" name="Straight Connector 49">
                <a:extLst>
                  <a:ext uri="{FF2B5EF4-FFF2-40B4-BE49-F238E27FC236}">
                    <a16:creationId xmlns:a16="http://schemas.microsoft.com/office/drawing/2014/main" id="{0A2BC5D8-3F77-B971-B931-6ECB2FDCD014}"/>
                  </a:ext>
                </a:extLst>
              </p:cNvPr>
              <p:cNvCxnSpPr>
                <a:cxnSpLocks/>
                <a:stCxn id="114" idx="1"/>
              </p:cNvCxnSpPr>
              <p:nvPr/>
            </p:nvCxnSpPr>
            <p:spPr>
              <a:xfrm flipV="1">
                <a:off x="9570297" y="2408320"/>
                <a:ext cx="0" cy="312542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51" name="TextBox 50">
                <a:extLst>
                  <a:ext uri="{FF2B5EF4-FFF2-40B4-BE49-F238E27FC236}">
                    <a16:creationId xmlns:a16="http://schemas.microsoft.com/office/drawing/2014/main" id="{32739803-7F14-9529-5F7F-18C978734FEF}"/>
                  </a:ext>
                </a:extLst>
              </p:cNvPr>
              <p:cNvSpPr txBox="1"/>
              <p:nvPr/>
            </p:nvSpPr>
            <p:spPr>
              <a:xfrm rot="10800000" flipV="1">
                <a:off x="10426198" y="4768669"/>
                <a:ext cx="1329091" cy="254287"/>
              </a:xfrm>
              <a:prstGeom prst="rect">
                <a:avLst/>
              </a:prstGeom>
              <a:noFill/>
            </p:spPr>
            <p:txBody>
              <a:bodyPr wrap="none" rtlCol="0" anchor="ctr" anchorCtr="0">
                <a:spAutoFit/>
              </a:bodyPr>
              <a:lstStyle/>
              <a:p>
                <a:pPr algn="ctr" rtl="0"/>
                <a:r>
                  <a:rPr lang="ja-jp" sz="1050">
                    <a:solidFill>
                      <a:srgbClr val="000000"/>
                    </a:solidFill>
                    <a:ea typeface="Roboto" panose="02000000000000000000" pitchFamily="2" charset="0"/>
                    <a:cs typeface="Arial" panose="020B0604020202020204" pitchFamily="34" charset="0"/>
                  </a:rPr>
                  <a:t>–5.9 (–14.5, 5.5)</a:t>
                </a:r>
              </a:p>
            </p:txBody>
          </p:sp>
          <p:sp>
            <p:nvSpPr>
              <p:cNvPr id="52" name="Rectangle 51">
                <a:extLst>
                  <a:ext uri="{FF2B5EF4-FFF2-40B4-BE49-F238E27FC236}">
                    <a16:creationId xmlns:a16="http://schemas.microsoft.com/office/drawing/2014/main" id="{5C5BFC0C-20E7-0875-9997-430FAC96DE55}"/>
                  </a:ext>
                </a:extLst>
              </p:cNvPr>
              <p:cNvSpPr/>
              <p:nvPr/>
            </p:nvSpPr>
            <p:spPr>
              <a:xfrm>
                <a:off x="9274156" y="3686175"/>
                <a:ext cx="296140" cy="590550"/>
              </a:xfrm>
              <a:prstGeom prst="rect">
                <a:avLst/>
              </a:prstGeom>
              <a:solidFill>
                <a:schemeClr val="accent2">
                  <a:lumMod val="40000"/>
                  <a:lumOff val="60000"/>
                </a:schemeClr>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200" dirty="0">
                  <a:solidFill>
                    <a:schemeClr val="bg1"/>
                  </a:solidFill>
                </a:endParaRPr>
              </a:p>
            </p:txBody>
          </p:sp>
          <p:sp>
            <p:nvSpPr>
              <p:cNvPr id="53" name="TextBox 52">
                <a:extLst>
                  <a:ext uri="{FF2B5EF4-FFF2-40B4-BE49-F238E27FC236}">
                    <a16:creationId xmlns:a16="http://schemas.microsoft.com/office/drawing/2014/main" id="{2E3F6906-E3AC-20D8-0079-70638A0195FF}"/>
                  </a:ext>
                </a:extLst>
              </p:cNvPr>
              <p:cNvSpPr txBox="1"/>
              <p:nvPr/>
            </p:nvSpPr>
            <p:spPr>
              <a:xfrm>
                <a:off x="7275446" y="3727568"/>
                <a:ext cx="735110" cy="399746"/>
              </a:xfrm>
              <a:prstGeom prst="rect">
                <a:avLst/>
              </a:prstGeom>
              <a:noFill/>
            </p:spPr>
            <p:txBody>
              <a:bodyPr wrap="none" lIns="36000" tIns="36000" rIns="36000" bIns="36000" rtlCol="0" anchor="t" anchorCtr="0">
                <a:spAutoFit/>
              </a:bodyPr>
              <a:lstStyle/>
              <a:p>
                <a:pPr algn="r" rtl="0"/>
                <a:r>
                  <a:rPr lang="ja-jp" sz="1100">
                    <a:solidFill>
                      <a:schemeClr val="accent2"/>
                    </a:solidFill>
                    <a:ea typeface="Roboto" panose="02000000000000000000" pitchFamily="2" charset="0"/>
                    <a:cs typeface="Arial" panose="020B0604020202020204" pitchFamily="34" charset="0"/>
                  </a:rPr>
                  <a:t>プラセボ</a:t>
                </a:r>
              </a:p>
              <a:p>
                <a:pPr algn="r" rtl="0"/>
                <a:r>
                  <a:rPr lang="ja-jp" sz="1100">
                    <a:solidFill>
                      <a:schemeClr val="accent2"/>
                    </a:solidFill>
                    <a:ea typeface="Roboto" panose="02000000000000000000" pitchFamily="2" charset="0"/>
                    <a:cs typeface="Arial" panose="020B0604020202020204" pitchFamily="34" charset="0"/>
                  </a:rPr>
                  <a:t>（n=12）</a:t>
                </a:r>
              </a:p>
            </p:txBody>
          </p:sp>
          <p:sp>
            <p:nvSpPr>
              <p:cNvPr id="54" name="Line 21">
                <a:extLst>
                  <a:ext uri="{FF2B5EF4-FFF2-40B4-BE49-F238E27FC236}">
                    <a16:creationId xmlns:a16="http://schemas.microsoft.com/office/drawing/2014/main" id="{3A576AC8-2243-B4D4-13BD-EF9260A44D84}"/>
                  </a:ext>
                </a:extLst>
              </p:cNvPr>
              <p:cNvSpPr>
                <a:spLocks noChangeShapeType="1"/>
              </p:cNvSpPr>
              <p:nvPr/>
            </p:nvSpPr>
            <p:spPr bwMode="auto">
              <a:xfrm rot="16200000" flipV="1">
                <a:off x="8118220" y="3943364"/>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grpSp>
            <p:nvGrpSpPr>
              <p:cNvPr id="55" name="Group 54">
                <a:extLst>
                  <a:ext uri="{FF2B5EF4-FFF2-40B4-BE49-F238E27FC236}">
                    <a16:creationId xmlns:a16="http://schemas.microsoft.com/office/drawing/2014/main" id="{C85F24FB-9C03-65EB-B7EC-E03CBC056F22}"/>
                  </a:ext>
                </a:extLst>
              </p:cNvPr>
              <p:cNvGrpSpPr/>
              <p:nvPr/>
            </p:nvGrpSpPr>
            <p:grpSpPr>
              <a:xfrm>
                <a:off x="8974399" y="3849041"/>
                <a:ext cx="593725" cy="260646"/>
                <a:chOff x="8554331" y="4780629"/>
                <a:chExt cx="1402538" cy="260646"/>
              </a:xfrm>
            </p:grpSpPr>
            <p:cxnSp>
              <p:nvCxnSpPr>
                <p:cNvPr id="109" name="Straight Connector 108">
                  <a:extLst>
                    <a:ext uri="{FF2B5EF4-FFF2-40B4-BE49-F238E27FC236}">
                      <a16:creationId xmlns:a16="http://schemas.microsoft.com/office/drawing/2014/main" id="{78660DE6-CF64-BDD1-8492-0F5AF1D35627}"/>
                    </a:ext>
                  </a:extLst>
                </p:cNvPr>
                <p:cNvCxnSpPr>
                  <a:cxnSpLocks/>
                </p:cNvCxnSpPr>
                <p:nvPr/>
              </p:nvCxnSpPr>
              <p:spPr>
                <a:xfrm flipV="1">
                  <a:off x="8554331" y="4780629"/>
                  <a:ext cx="0" cy="26064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5EC2E4E7-0B44-BD5E-309E-6853EC2ED97E}"/>
                    </a:ext>
                  </a:extLst>
                </p:cNvPr>
                <p:cNvCxnSpPr>
                  <a:cxnSpLocks/>
                </p:cNvCxnSpPr>
                <p:nvPr/>
              </p:nvCxnSpPr>
              <p:spPr>
                <a:xfrm flipV="1">
                  <a:off x="9956869" y="4780629"/>
                  <a:ext cx="0" cy="26064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86652E41-C8D7-817F-8643-CB5A7FEA29C3}"/>
                    </a:ext>
                  </a:extLst>
                </p:cNvPr>
                <p:cNvCxnSpPr>
                  <a:cxnSpLocks/>
                </p:cNvCxnSpPr>
                <p:nvPr/>
              </p:nvCxnSpPr>
              <p:spPr>
                <a:xfrm>
                  <a:off x="8554331" y="4903013"/>
                  <a:ext cx="140253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6" name="Oval 55">
                <a:extLst>
                  <a:ext uri="{FF2B5EF4-FFF2-40B4-BE49-F238E27FC236}">
                    <a16:creationId xmlns:a16="http://schemas.microsoft.com/office/drawing/2014/main" id="{96163C57-9EC0-4257-52FE-BEB5FAFC6953}"/>
                  </a:ext>
                </a:extLst>
              </p:cNvPr>
              <p:cNvSpPr/>
              <p:nvPr/>
            </p:nvSpPr>
            <p:spPr>
              <a:xfrm>
                <a:off x="8918993" y="3689155"/>
                <a:ext cx="94412" cy="94412"/>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57" name="Oval 56">
                <a:extLst>
                  <a:ext uri="{FF2B5EF4-FFF2-40B4-BE49-F238E27FC236}">
                    <a16:creationId xmlns:a16="http://schemas.microsoft.com/office/drawing/2014/main" id="{210FFC86-8239-D3C5-CFD9-155437A90608}"/>
                  </a:ext>
                </a:extLst>
              </p:cNvPr>
              <p:cNvSpPr/>
              <p:nvPr/>
            </p:nvSpPr>
            <p:spPr>
              <a:xfrm>
                <a:off x="8739571" y="3932158"/>
                <a:ext cx="94412" cy="94412"/>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58" name="Oval 57">
                <a:extLst>
                  <a:ext uri="{FF2B5EF4-FFF2-40B4-BE49-F238E27FC236}">
                    <a16:creationId xmlns:a16="http://schemas.microsoft.com/office/drawing/2014/main" id="{3BDE309E-C6D6-E7AD-8459-8A20A18E34F8}"/>
                  </a:ext>
                </a:extLst>
              </p:cNvPr>
              <p:cNvSpPr/>
              <p:nvPr/>
            </p:nvSpPr>
            <p:spPr>
              <a:xfrm>
                <a:off x="8872321" y="3932158"/>
                <a:ext cx="94412" cy="94412"/>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59" name="Oval 58">
                <a:extLst>
                  <a:ext uri="{FF2B5EF4-FFF2-40B4-BE49-F238E27FC236}">
                    <a16:creationId xmlns:a16="http://schemas.microsoft.com/office/drawing/2014/main" id="{6368F75F-8B00-9A0D-3BBA-F89BC4B0813E}"/>
                  </a:ext>
                </a:extLst>
              </p:cNvPr>
              <p:cNvSpPr/>
              <p:nvPr/>
            </p:nvSpPr>
            <p:spPr>
              <a:xfrm>
                <a:off x="10260881" y="3932158"/>
                <a:ext cx="94412" cy="94412"/>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60" name="Oval 59">
                <a:extLst>
                  <a:ext uri="{FF2B5EF4-FFF2-40B4-BE49-F238E27FC236}">
                    <a16:creationId xmlns:a16="http://schemas.microsoft.com/office/drawing/2014/main" id="{6DB36638-29B8-99A2-10D9-BD8B6F40FF1D}"/>
                  </a:ext>
                </a:extLst>
              </p:cNvPr>
              <p:cNvSpPr/>
              <p:nvPr/>
            </p:nvSpPr>
            <p:spPr>
              <a:xfrm>
                <a:off x="9245000" y="3932158"/>
                <a:ext cx="94412" cy="94412"/>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61" name="Oval 60">
                <a:extLst>
                  <a:ext uri="{FF2B5EF4-FFF2-40B4-BE49-F238E27FC236}">
                    <a16:creationId xmlns:a16="http://schemas.microsoft.com/office/drawing/2014/main" id="{B6938247-5E4D-1459-AB6D-E257852169A3}"/>
                  </a:ext>
                </a:extLst>
              </p:cNvPr>
              <p:cNvSpPr/>
              <p:nvPr/>
            </p:nvSpPr>
            <p:spPr>
              <a:xfrm>
                <a:off x="9183529" y="4179434"/>
                <a:ext cx="94412" cy="94412"/>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62" name="TextBox 61">
                <a:extLst>
                  <a:ext uri="{FF2B5EF4-FFF2-40B4-BE49-F238E27FC236}">
                    <a16:creationId xmlns:a16="http://schemas.microsoft.com/office/drawing/2014/main" id="{F7578A00-5751-E364-3C76-FF6C3CE6C4F8}"/>
                  </a:ext>
                </a:extLst>
              </p:cNvPr>
              <p:cNvSpPr txBox="1"/>
              <p:nvPr/>
            </p:nvSpPr>
            <p:spPr>
              <a:xfrm rot="10800000" flipV="1">
                <a:off x="10533128" y="3837082"/>
                <a:ext cx="1115231" cy="254287"/>
              </a:xfrm>
              <a:prstGeom prst="rect">
                <a:avLst/>
              </a:prstGeom>
              <a:noFill/>
            </p:spPr>
            <p:txBody>
              <a:bodyPr wrap="none" rtlCol="0" anchor="ctr" anchorCtr="0">
                <a:spAutoFit/>
              </a:bodyPr>
              <a:lstStyle/>
              <a:p>
                <a:pPr algn="ctr" rtl="0"/>
                <a:r>
                  <a:rPr lang="ja-jp" sz="1050">
                    <a:solidFill>
                      <a:srgbClr val="000000"/>
                    </a:solidFill>
                    <a:ea typeface="Roboto" panose="02000000000000000000" pitchFamily="2" charset="0"/>
                    <a:cs typeface="Arial" panose="020B0604020202020204" pitchFamily="34" charset="0"/>
                  </a:rPr>
                  <a:t>–4.3 (–8.5, 0)</a:t>
                </a:r>
              </a:p>
            </p:txBody>
          </p:sp>
          <p:sp>
            <p:nvSpPr>
              <p:cNvPr id="63" name="Rectangle 62">
                <a:extLst>
                  <a:ext uri="{FF2B5EF4-FFF2-40B4-BE49-F238E27FC236}">
                    <a16:creationId xmlns:a16="http://schemas.microsoft.com/office/drawing/2014/main" id="{D07BD74F-61BD-BC3E-8E42-0C5B4162B607}"/>
                  </a:ext>
                </a:extLst>
              </p:cNvPr>
              <p:cNvSpPr/>
              <p:nvPr/>
            </p:nvSpPr>
            <p:spPr>
              <a:xfrm>
                <a:off x="9229724" y="2755900"/>
                <a:ext cx="340571" cy="581025"/>
              </a:xfrm>
              <a:prstGeom prst="rect">
                <a:avLst/>
              </a:prstGeom>
              <a:solidFill>
                <a:schemeClr val="accent3">
                  <a:lumMod val="40000"/>
                  <a:lumOff val="60000"/>
                </a:schemeClr>
              </a:solidFill>
              <a:ln w="19050">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200" dirty="0">
                  <a:solidFill>
                    <a:schemeClr val="bg1"/>
                  </a:solidFill>
                </a:endParaRPr>
              </a:p>
            </p:txBody>
          </p:sp>
          <p:sp>
            <p:nvSpPr>
              <p:cNvPr id="64" name="TextBox 63">
                <a:extLst>
                  <a:ext uri="{FF2B5EF4-FFF2-40B4-BE49-F238E27FC236}">
                    <a16:creationId xmlns:a16="http://schemas.microsoft.com/office/drawing/2014/main" id="{9E8A10C3-008E-6744-84EC-60E54FFED80D}"/>
                  </a:ext>
                </a:extLst>
              </p:cNvPr>
              <p:cNvSpPr txBox="1"/>
              <p:nvPr/>
            </p:nvSpPr>
            <p:spPr>
              <a:xfrm>
                <a:off x="7275446" y="2795980"/>
                <a:ext cx="735110" cy="399746"/>
              </a:xfrm>
              <a:prstGeom prst="rect">
                <a:avLst/>
              </a:prstGeom>
              <a:noFill/>
            </p:spPr>
            <p:txBody>
              <a:bodyPr wrap="none" lIns="36000" tIns="36000" rIns="36000" bIns="36000" rtlCol="0" anchor="t" anchorCtr="0">
                <a:spAutoFit/>
              </a:bodyPr>
              <a:lstStyle/>
              <a:p>
                <a:pPr algn="r" rtl="0"/>
                <a:r>
                  <a:rPr lang="ja-jp" sz="1100">
                    <a:solidFill>
                      <a:schemeClr val="accent3"/>
                    </a:solidFill>
                    <a:ea typeface="Roboto" panose="02000000000000000000" pitchFamily="2" charset="0"/>
                    <a:cs typeface="Arial" panose="020B0604020202020204" pitchFamily="34" charset="0"/>
                  </a:rPr>
                  <a:t>合算</a:t>
                </a:r>
              </a:p>
              <a:p>
                <a:pPr algn="r" rtl="0"/>
                <a:r>
                  <a:rPr lang="ja-jp" sz="1100">
                    <a:solidFill>
                      <a:schemeClr val="accent3"/>
                    </a:solidFill>
                    <a:ea typeface="Roboto" panose="02000000000000000000" pitchFamily="2" charset="0"/>
                    <a:cs typeface="Arial" panose="020B0604020202020204" pitchFamily="34" charset="0"/>
                  </a:rPr>
                  <a:t>（n=19）</a:t>
                </a:r>
              </a:p>
            </p:txBody>
          </p:sp>
          <p:sp>
            <p:nvSpPr>
              <p:cNvPr id="65" name="Line 21">
                <a:extLst>
                  <a:ext uri="{FF2B5EF4-FFF2-40B4-BE49-F238E27FC236}">
                    <a16:creationId xmlns:a16="http://schemas.microsoft.com/office/drawing/2014/main" id="{86CFB7D0-7604-9213-7A08-D12F527BBE95}"/>
                  </a:ext>
                </a:extLst>
              </p:cNvPr>
              <p:cNvSpPr>
                <a:spLocks noChangeShapeType="1"/>
              </p:cNvSpPr>
              <p:nvPr/>
            </p:nvSpPr>
            <p:spPr bwMode="auto">
              <a:xfrm rot="16200000" flipV="1">
                <a:off x="8118220" y="30117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grpSp>
            <p:nvGrpSpPr>
              <p:cNvPr id="66" name="Group 65">
                <a:extLst>
                  <a:ext uri="{FF2B5EF4-FFF2-40B4-BE49-F238E27FC236}">
                    <a16:creationId xmlns:a16="http://schemas.microsoft.com/office/drawing/2014/main" id="{32593C02-CADD-D3F6-FEA1-B0905D14EFED}"/>
                  </a:ext>
                </a:extLst>
              </p:cNvPr>
              <p:cNvGrpSpPr/>
              <p:nvPr/>
            </p:nvGrpSpPr>
            <p:grpSpPr>
              <a:xfrm>
                <a:off x="8966200" y="2917453"/>
                <a:ext cx="476250" cy="260646"/>
                <a:chOff x="8554331" y="4780629"/>
                <a:chExt cx="1402538" cy="260646"/>
              </a:xfrm>
            </p:grpSpPr>
            <p:cxnSp>
              <p:nvCxnSpPr>
                <p:cNvPr id="106" name="Straight Connector 105">
                  <a:extLst>
                    <a:ext uri="{FF2B5EF4-FFF2-40B4-BE49-F238E27FC236}">
                      <a16:creationId xmlns:a16="http://schemas.microsoft.com/office/drawing/2014/main" id="{9C361BD8-0B8F-A6B7-3A55-01DF165D598E}"/>
                    </a:ext>
                  </a:extLst>
                </p:cNvPr>
                <p:cNvCxnSpPr>
                  <a:cxnSpLocks/>
                </p:cNvCxnSpPr>
                <p:nvPr/>
              </p:nvCxnSpPr>
              <p:spPr>
                <a:xfrm flipV="1">
                  <a:off x="8554331" y="4780629"/>
                  <a:ext cx="0" cy="26064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D4CEEB10-7BD8-0E5A-5B5E-72970FD56E99}"/>
                    </a:ext>
                  </a:extLst>
                </p:cNvPr>
                <p:cNvCxnSpPr>
                  <a:cxnSpLocks/>
                </p:cNvCxnSpPr>
                <p:nvPr/>
              </p:nvCxnSpPr>
              <p:spPr>
                <a:xfrm flipV="1">
                  <a:off x="9956869" y="4780629"/>
                  <a:ext cx="0" cy="26064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AC15AE6D-4EF6-96B3-8FC3-3B969823A2D8}"/>
                    </a:ext>
                  </a:extLst>
                </p:cNvPr>
                <p:cNvCxnSpPr>
                  <a:cxnSpLocks/>
                </p:cNvCxnSpPr>
                <p:nvPr/>
              </p:nvCxnSpPr>
              <p:spPr>
                <a:xfrm>
                  <a:off x="8554331" y="4903013"/>
                  <a:ext cx="140253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7" name="Oval 66">
                <a:extLst>
                  <a:ext uri="{FF2B5EF4-FFF2-40B4-BE49-F238E27FC236}">
                    <a16:creationId xmlns:a16="http://schemas.microsoft.com/office/drawing/2014/main" id="{2BACE2DB-3EB6-41A5-6CD6-99316206BBB2}"/>
                  </a:ext>
                </a:extLst>
              </p:cNvPr>
              <p:cNvSpPr/>
              <p:nvPr/>
            </p:nvSpPr>
            <p:spPr>
              <a:xfrm>
                <a:off x="8509252" y="3000570"/>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68" name="Oval 67">
                <a:extLst>
                  <a:ext uri="{FF2B5EF4-FFF2-40B4-BE49-F238E27FC236}">
                    <a16:creationId xmlns:a16="http://schemas.microsoft.com/office/drawing/2014/main" id="{044EAFF1-B425-6AA3-018A-7F6BDCC4D1CE}"/>
                  </a:ext>
                </a:extLst>
              </p:cNvPr>
              <p:cNvSpPr/>
              <p:nvPr/>
            </p:nvSpPr>
            <p:spPr>
              <a:xfrm>
                <a:off x="8739571" y="2915207"/>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69" name="Oval 68">
                <a:extLst>
                  <a:ext uri="{FF2B5EF4-FFF2-40B4-BE49-F238E27FC236}">
                    <a16:creationId xmlns:a16="http://schemas.microsoft.com/office/drawing/2014/main" id="{EAF9AF9D-D882-A3BD-CF07-12E1016913AC}"/>
                  </a:ext>
                </a:extLst>
              </p:cNvPr>
              <p:cNvSpPr/>
              <p:nvPr/>
            </p:nvSpPr>
            <p:spPr>
              <a:xfrm>
                <a:off x="10260881" y="3000570"/>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70" name="Oval 69">
                <a:extLst>
                  <a:ext uri="{FF2B5EF4-FFF2-40B4-BE49-F238E27FC236}">
                    <a16:creationId xmlns:a16="http://schemas.microsoft.com/office/drawing/2014/main" id="{51AD5ACA-BD09-7E25-E493-A87E0CEB5122}"/>
                  </a:ext>
                </a:extLst>
              </p:cNvPr>
              <p:cNvSpPr/>
              <p:nvPr/>
            </p:nvSpPr>
            <p:spPr>
              <a:xfrm>
                <a:off x="9254395" y="2754188"/>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71" name="Oval 70">
                <a:extLst>
                  <a:ext uri="{FF2B5EF4-FFF2-40B4-BE49-F238E27FC236}">
                    <a16:creationId xmlns:a16="http://schemas.microsoft.com/office/drawing/2014/main" id="{0344579D-ECE2-5EF3-B4F4-F8BCAAE53C7A}"/>
                  </a:ext>
                </a:extLst>
              </p:cNvPr>
              <p:cNvSpPr/>
              <p:nvPr/>
            </p:nvSpPr>
            <p:spPr>
              <a:xfrm>
                <a:off x="9206011" y="2907461"/>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72" name="Oval 71">
                <a:extLst>
                  <a:ext uri="{FF2B5EF4-FFF2-40B4-BE49-F238E27FC236}">
                    <a16:creationId xmlns:a16="http://schemas.microsoft.com/office/drawing/2014/main" id="{68FBF41C-D4D7-7402-D81D-00D8884EFAD8}"/>
                  </a:ext>
                </a:extLst>
              </p:cNvPr>
              <p:cNvSpPr/>
              <p:nvPr/>
            </p:nvSpPr>
            <p:spPr>
              <a:xfrm>
                <a:off x="9114604" y="3242983"/>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73" name="TextBox 72">
                <a:extLst>
                  <a:ext uri="{FF2B5EF4-FFF2-40B4-BE49-F238E27FC236}">
                    <a16:creationId xmlns:a16="http://schemas.microsoft.com/office/drawing/2014/main" id="{70CB6160-5396-FA2B-C122-28D738C764EB}"/>
                  </a:ext>
                </a:extLst>
              </p:cNvPr>
              <p:cNvSpPr txBox="1"/>
              <p:nvPr/>
            </p:nvSpPr>
            <p:spPr>
              <a:xfrm rot="10800000" flipV="1">
                <a:off x="10426199" y="2905494"/>
                <a:ext cx="1329091" cy="254287"/>
              </a:xfrm>
              <a:prstGeom prst="rect">
                <a:avLst/>
              </a:prstGeom>
              <a:noFill/>
            </p:spPr>
            <p:txBody>
              <a:bodyPr wrap="none" rtlCol="0" anchor="ctr" anchorCtr="0">
                <a:spAutoFit/>
              </a:bodyPr>
              <a:lstStyle/>
              <a:p>
                <a:pPr algn="ctr" rtl="0"/>
                <a:r>
                  <a:rPr lang="ja-jp" sz="1050">
                    <a:solidFill>
                      <a:srgbClr val="000000"/>
                    </a:solidFill>
                    <a:ea typeface="Roboto" panose="02000000000000000000" pitchFamily="2" charset="0"/>
                    <a:cs typeface="Arial" panose="020B0604020202020204" pitchFamily="34" charset="0"/>
                  </a:rPr>
                  <a:t>–5.1 (–8.5, –3.8)</a:t>
                </a:r>
              </a:p>
            </p:txBody>
          </p:sp>
          <p:sp>
            <p:nvSpPr>
              <p:cNvPr id="74" name="Oval 73">
                <a:extLst>
                  <a:ext uri="{FF2B5EF4-FFF2-40B4-BE49-F238E27FC236}">
                    <a16:creationId xmlns:a16="http://schemas.microsoft.com/office/drawing/2014/main" id="{54BB7704-D847-0D55-3A23-461573D3D407}"/>
                  </a:ext>
                </a:extLst>
              </p:cNvPr>
              <p:cNvSpPr/>
              <p:nvPr/>
            </p:nvSpPr>
            <p:spPr>
              <a:xfrm>
                <a:off x="9384700" y="3932158"/>
                <a:ext cx="94412" cy="94412"/>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75" name="Oval 74">
                <a:extLst>
                  <a:ext uri="{FF2B5EF4-FFF2-40B4-BE49-F238E27FC236}">
                    <a16:creationId xmlns:a16="http://schemas.microsoft.com/office/drawing/2014/main" id="{D828E42B-9757-9ABD-3DF1-5190ED69713F}"/>
                  </a:ext>
                </a:extLst>
              </p:cNvPr>
              <p:cNvSpPr/>
              <p:nvPr/>
            </p:nvSpPr>
            <p:spPr>
              <a:xfrm>
                <a:off x="9511700" y="3932158"/>
                <a:ext cx="94412" cy="94412"/>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76" name="Oval 75">
                <a:extLst>
                  <a:ext uri="{FF2B5EF4-FFF2-40B4-BE49-F238E27FC236}">
                    <a16:creationId xmlns:a16="http://schemas.microsoft.com/office/drawing/2014/main" id="{B6CD7CB7-6296-E279-2BDD-4875000424EF}"/>
                  </a:ext>
                </a:extLst>
              </p:cNvPr>
              <p:cNvSpPr/>
              <p:nvPr/>
            </p:nvSpPr>
            <p:spPr>
              <a:xfrm>
                <a:off x="9660925" y="3932158"/>
                <a:ext cx="94412" cy="94412"/>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77" name="Oval 76">
                <a:extLst>
                  <a:ext uri="{FF2B5EF4-FFF2-40B4-BE49-F238E27FC236}">
                    <a16:creationId xmlns:a16="http://schemas.microsoft.com/office/drawing/2014/main" id="{AF94D6C0-3109-7782-955B-4986675A30AF}"/>
                  </a:ext>
                </a:extLst>
              </p:cNvPr>
              <p:cNvSpPr/>
              <p:nvPr/>
            </p:nvSpPr>
            <p:spPr>
              <a:xfrm>
                <a:off x="9098950" y="3932158"/>
                <a:ext cx="94412" cy="94412"/>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78" name="Oval 77">
                <a:extLst>
                  <a:ext uri="{FF2B5EF4-FFF2-40B4-BE49-F238E27FC236}">
                    <a16:creationId xmlns:a16="http://schemas.microsoft.com/office/drawing/2014/main" id="{F5E77C7E-3CB2-5951-F49D-FCF93347A364}"/>
                  </a:ext>
                </a:extLst>
              </p:cNvPr>
              <p:cNvSpPr/>
              <p:nvPr/>
            </p:nvSpPr>
            <p:spPr>
              <a:xfrm>
                <a:off x="9160293" y="3689155"/>
                <a:ext cx="94412" cy="94412"/>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79" name="Oval 78">
                <a:extLst>
                  <a:ext uri="{FF2B5EF4-FFF2-40B4-BE49-F238E27FC236}">
                    <a16:creationId xmlns:a16="http://schemas.microsoft.com/office/drawing/2014/main" id="{8013AB4E-C58B-B849-0A44-57A4392982D4}"/>
                  </a:ext>
                </a:extLst>
              </p:cNvPr>
              <p:cNvSpPr/>
              <p:nvPr/>
            </p:nvSpPr>
            <p:spPr>
              <a:xfrm>
                <a:off x="9249193" y="3689155"/>
                <a:ext cx="94412" cy="94412"/>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80" name="Oval 79">
                <a:extLst>
                  <a:ext uri="{FF2B5EF4-FFF2-40B4-BE49-F238E27FC236}">
                    <a16:creationId xmlns:a16="http://schemas.microsoft.com/office/drawing/2014/main" id="{AC3E1EFC-8A7F-4436-DC36-07DEFD23D5EA}"/>
                  </a:ext>
                </a:extLst>
              </p:cNvPr>
              <p:cNvSpPr/>
              <p:nvPr/>
            </p:nvSpPr>
            <p:spPr>
              <a:xfrm>
                <a:off x="9914806" y="3000570"/>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81" name="Oval 80">
                <a:extLst>
                  <a:ext uri="{FF2B5EF4-FFF2-40B4-BE49-F238E27FC236}">
                    <a16:creationId xmlns:a16="http://schemas.microsoft.com/office/drawing/2014/main" id="{1C6D0B07-DD68-AE5B-7B00-1DE3E0B7CFDC}"/>
                  </a:ext>
                </a:extLst>
              </p:cNvPr>
              <p:cNvSpPr/>
              <p:nvPr/>
            </p:nvSpPr>
            <p:spPr>
              <a:xfrm>
                <a:off x="9663981" y="3000570"/>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82" name="Oval 81">
                <a:extLst>
                  <a:ext uri="{FF2B5EF4-FFF2-40B4-BE49-F238E27FC236}">
                    <a16:creationId xmlns:a16="http://schemas.microsoft.com/office/drawing/2014/main" id="{8958DAFC-ADDE-29AD-32C1-9C6DE584E9C1}"/>
                  </a:ext>
                </a:extLst>
              </p:cNvPr>
              <p:cNvSpPr/>
              <p:nvPr/>
            </p:nvSpPr>
            <p:spPr>
              <a:xfrm>
                <a:off x="9524281" y="3000570"/>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83" name="Oval 82">
                <a:extLst>
                  <a:ext uri="{FF2B5EF4-FFF2-40B4-BE49-F238E27FC236}">
                    <a16:creationId xmlns:a16="http://schemas.microsoft.com/office/drawing/2014/main" id="{DCC1AD9C-824E-2844-74CD-08759566A6CE}"/>
                  </a:ext>
                </a:extLst>
              </p:cNvPr>
              <p:cNvSpPr/>
              <p:nvPr/>
            </p:nvSpPr>
            <p:spPr>
              <a:xfrm>
                <a:off x="9394106" y="3000570"/>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84" name="Oval 83">
                <a:extLst>
                  <a:ext uri="{FF2B5EF4-FFF2-40B4-BE49-F238E27FC236}">
                    <a16:creationId xmlns:a16="http://schemas.microsoft.com/office/drawing/2014/main" id="{E8C83016-A2BB-931D-7F36-660383440C9D}"/>
                  </a:ext>
                </a:extLst>
              </p:cNvPr>
              <p:cNvSpPr/>
              <p:nvPr/>
            </p:nvSpPr>
            <p:spPr>
              <a:xfrm>
                <a:off x="9162320" y="2754188"/>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85" name="Oval 84">
                <a:extLst>
                  <a:ext uri="{FF2B5EF4-FFF2-40B4-BE49-F238E27FC236}">
                    <a16:creationId xmlns:a16="http://schemas.microsoft.com/office/drawing/2014/main" id="{890E5E5B-6E2E-BA99-4FCF-9AF64B6ACB04}"/>
                  </a:ext>
                </a:extLst>
              </p:cNvPr>
              <p:cNvSpPr/>
              <p:nvPr/>
            </p:nvSpPr>
            <p:spPr>
              <a:xfrm>
                <a:off x="9132986" y="2907461"/>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86" name="Oval 85">
                <a:extLst>
                  <a:ext uri="{FF2B5EF4-FFF2-40B4-BE49-F238E27FC236}">
                    <a16:creationId xmlns:a16="http://schemas.microsoft.com/office/drawing/2014/main" id="{9B4DB5EB-85F0-6A1E-01B1-ACEB05B6DC82}"/>
                  </a:ext>
                </a:extLst>
              </p:cNvPr>
              <p:cNvSpPr/>
              <p:nvPr/>
            </p:nvSpPr>
            <p:spPr>
              <a:xfrm>
                <a:off x="9180611" y="3078911"/>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87" name="Oval 86">
                <a:extLst>
                  <a:ext uri="{FF2B5EF4-FFF2-40B4-BE49-F238E27FC236}">
                    <a16:creationId xmlns:a16="http://schemas.microsoft.com/office/drawing/2014/main" id="{A3C6BDAA-0049-E42A-AEA2-31CFAE32EBE1}"/>
                  </a:ext>
                </a:extLst>
              </p:cNvPr>
              <p:cNvSpPr/>
              <p:nvPr/>
            </p:nvSpPr>
            <p:spPr>
              <a:xfrm>
                <a:off x="9107586" y="3078911"/>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88" name="Oval 87">
                <a:extLst>
                  <a:ext uri="{FF2B5EF4-FFF2-40B4-BE49-F238E27FC236}">
                    <a16:creationId xmlns:a16="http://schemas.microsoft.com/office/drawing/2014/main" id="{407DA208-F873-E9B4-28A1-7B81E69DE05A}"/>
                  </a:ext>
                </a:extLst>
              </p:cNvPr>
              <p:cNvSpPr/>
              <p:nvPr/>
            </p:nvSpPr>
            <p:spPr>
              <a:xfrm>
                <a:off x="9254304" y="3242983"/>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89" name="Oval 88">
                <a:extLst>
                  <a:ext uri="{FF2B5EF4-FFF2-40B4-BE49-F238E27FC236}">
                    <a16:creationId xmlns:a16="http://schemas.microsoft.com/office/drawing/2014/main" id="{4923A62F-4D05-2279-27F1-E41DFCE78061}"/>
                  </a:ext>
                </a:extLst>
              </p:cNvPr>
              <p:cNvSpPr/>
              <p:nvPr/>
            </p:nvSpPr>
            <p:spPr>
              <a:xfrm>
                <a:off x="8917845" y="2754188"/>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90" name="Oval 89">
                <a:extLst>
                  <a:ext uri="{FF2B5EF4-FFF2-40B4-BE49-F238E27FC236}">
                    <a16:creationId xmlns:a16="http://schemas.microsoft.com/office/drawing/2014/main" id="{0EBCE9B1-0B01-6EA5-E020-CC55A713F3AF}"/>
                  </a:ext>
                </a:extLst>
              </p:cNvPr>
              <p:cNvSpPr/>
              <p:nvPr/>
            </p:nvSpPr>
            <p:spPr>
              <a:xfrm>
                <a:off x="8739571" y="3080307"/>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91" name="Oval 90">
                <a:extLst>
                  <a:ext uri="{FF2B5EF4-FFF2-40B4-BE49-F238E27FC236}">
                    <a16:creationId xmlns:a16="http://schemas.microsoft.com/office/drawing/2014/main" id="{27C3E033-A926-51E7-FFBC-CE385375E6B8}"/>
                  </a:ext>
                </a:extLst>
              </p:cNvPr>
              <p:cNvSpPr/>
              <p:nvPr/>
            </p:nvSpPr>
            <p:spPr>
              <a:xfrm>
                <a:off x="8872921" y="2915207"/>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92" name="Oval 91">
                <a:extLst>
                  <a:ext uri="{FF2B5EF4-FFF2-40B4-BE49-F238E27FC236}">
                    <a16:creationId xmlns:a16="http://schemas.microsoft.com/office/drawing/2014/main" id="{73124800-AE07-357C-DF60-CC5729F7BD10}"/>
                  </a:ext>
                </a:extLst>
              </p:cNvPr>
              <p:cNvSpPr/>
              <p:nvPr/>
            </p:nvSpPr>
            <p:spPr>
              <a:xfrm>
                <a:off x="8930697" y="3080307"/>
                <a:ext cx="94412" cy="94412"/>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93" name="TextBox 92">
                <a:extLst>
                  <a:ext uri="{FF2B5EF4-FFF2-40B4-BE49-F238E27FC236}">
                    <a16:creationId xmlns:a16="http://schemas.microsoft.com/office/drawing/2014/main" id="{AB7363AE-9261-1D39-13CE-C98D83B28A6E}"/>
                  </a:ext>
                </a:extLst>
              </p:cNvPr>
              <p:cNvSpPr txBox="1"/>
              <p:nvPr/>
            </p:nvSpPr>
            <p:spPr>
              <a:xfrm rot="10800000" flipV="1">
                <a:off x="10043179" y="2220230"/>
                <a:ext cx="2095134" cy="418826"/>
              </a:xfrm>
              <a:prstGeom prst="rect">
                <a:avLst/>
              </a:prstGeom>
              <a:noFill/>
            </p:spPr>
            <p:txBody>
              <a:bodyPr wrap="none" rtlCol="0" anchor="ctr" anchorCtr="0">
                <a:spAutoFit/>
              </a:bodyPr>
              <a:lstStyle/>
              <a:p>
                <a:pPr algn="ctr" rtl="0"/>
                <a:r>
                  <a:rPr lang="ja-jp" sz="1100" b="1">
                    <a:solidFill>
                      <a:srgbClr val="000000"/>
                    </a:solidFill>
                    <a:ea typeface="Roboto" panose="02000000000000000000" pitchFamily="2" charset="0"/>
                    <a:cs typeface="Arial" panose="020B0604020202020204" pitchFamily="34" charset="0"/>
                  </a:rPr>
                  <a:t>中央値（95 %信頼区間）、</a:t>
                </a:r>
              </a:p>
              <a:p>
                <a:pPr algn="ctr" rtl="0"/>
                <a:r>
                  <a:rPr lang="ja-jp" sz="1100" b="1">
                    <a:solidFill>
                      <a:srgbClr val="000000"/>
                    </a:solidFill>
                    <a:ea typeface="Roboto" panose="02000000000000000000" pitchFamily="2" charset="0"/>
                    <a:cs typeface="Arial" panose="020B0604020202020204" pitchFamily="34" charset="0"/>
                  </a:rPr>
                  <a:t>月数</a:t>
                </a:r>
              </a:p>
            </p:txBody>
          </p:sp>
          <p:sp>
            <p:nvSpPr>
              <p:cNvPr id="94" name="Rectangle 93">
                <a:extLst>
                  <a:ext uri="{FF2B5EF4-FFF2-40B4-BE49-F238E27FC236}">
                    <a16:creationId xmlns:a16="http://schemas.microsoft.com/office/drawing/2014/main" id="{00575AEE-0F09-CEA9-4EB4-A29BE3627D05}"/>
                  </a:ext>
                </a:extLst>
              </p:cNvPr>
              <p:cNvSpPr/>
              <p:nvPr/>
            </p:nvSpPr>
            <p:spPr>
              <a:xfrm>
                <a:off x="9157834" y="4610101"/>
                <a:ext cx="412462" cy="606424"/>
              </a:xfrm>
              <a:prstGeom prst="rect">
                <a:avLst/>
              </a:prstGeom>
              <a:solidFill>
                <a:schemeClr val="accent1">
                  <a:lumMod val="40000"/>
                  <a:lumOff val="60000"/>
                </a:schemeClr>
              </a:solidFill>
              <a:ln w="190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200" dirty="0">
                  <a:solidFill>
                    <a:schemeClr val="bg1"/>
                  </a:solidFill>
                </a:endParaRPr>
              </a:p>
            </p:txBody>
          </p:sp>
          <p:grpSp>
            <p:nvGrpSpPr>
              <p:cNvPr id="95" name="Group 94">
                <a:extLst>
                  <a:ext uri="{FF2B5EF4-FFF2-40B4-BE49-F238E27FC236}">
                    <a16:creationId xmlns:a16="http://schemas.microsoft.com/office/drawing/2014/main" id="{5E69DFCB-C4CC-8DD6-F965-C7712630F218}"/>
                  </a:ext>
                </a:extLst>
              </p:cNvPr>
              <p:cNvGrpSpPr/>
              <p:nvPr/>
            </p:nvGrpSpPr>
            <p:grpSpPr>
              <a:xfrm>
                <a:off x="8554331" y="4780629"/>
                <a:ext cx="1402538" cy="260646"/>
                <a:chOff x="8554331" y="4780629"/>
                <a:chExt cx="1402538" cy="260646"/>
              </a:xfrm>
            </p:grpSpPr>
            <p:cxnSp>
              <p:nvCxnSpPr>
                <p:cNvPr id="103" name="Straight Connector 102">
                  <a:extLst>
                    <a:ext uri="{FF2B5EF4-FFF2-40B4-BE49-F238E27FC236}">
                      <a16:creationId xmlns:a16="http://schemas.microsoft.com/office/drawing/2014/main" id="{F7B47F95-EC31-EFB2-F13F-60EE9238E358}"/>
                    </a:ext>
                  </a:extLst>
                </p:cNvPr>
                <p:cNvCxnSpPr>
                  <a:cxnSpLocks/>
                </p:cNvCxnSpPr>
                <p:nvPr/>
              </p:nvCxnSpPr>
              <p:spPr>
                <a:xfrm flipV="1">
                  <a:off x="8554331" y="4780629"/>
                  <a:ext cx="0" cy="26064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DF078FA4-6657-D546-C9FD-60CA5D785259}"/>
                    </a:ext>
                  </a:extLst>
                </p:cNvPr>
                <p:cNvCxnSpPr>
                  <a:cxnSpLocks/>
                </p:cNvCxnSpPr>
                <p:nvPr/>
              </p:nvCxnSpPr>
              <p:spPr>
                <a:xfrm flipV="1">
                  <a:off x="9956869" y="4780629"/>
                  <a:ext cx="0" cy="26064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6EC4FDEE-EE1A-AB64-F300-713AACF3A1D0}"/>
                    </a:ext>
                  </a:extLst>
                </p:cNvPr>
                <p:cNvCxnSpPr>
                  <a:cxnSpLocks/>
                </p:cNvCxnSpPr>
                <p:nvPr/>
              </p:nvCxnSpPr>
              <p:spPr>
                <a:xfrm>
                  <a:off x="8554331" y="4903013"/>
                  <a:ext cx="140253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96" name="Oval 95">
                <a:extLst>
                  <a:ext uri="{FF2B5EF4-FFF2-40B4-BE49-F238E27FC236}">
                    <a16:creationId xmlns:a16="http://schemas.microsoft.com/office/drawing/2014/main" id="{7CA9305D-2F13-33FE-1482-31675C13A8DF}"/>
                  </a:ext>
                </a:extLst>
              </p:cNvPr>
              <p:cNvSpPr/>
              <p:nvPr/>
            </p:nvSpPr>
            <p:spPr>
              <a:xfrm>
                <a:off x="8509252" y="4863746"/>
                <a:ext cx="94412" cy="94412"/>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97" name="Oval 96">
                <a:extLst>
                  <a:ext uri="{FF2B5EF4-FFF2-40B4-BE49-F238E27FC236}">
                    <a16:creationId xmlns:a16="http://schemas.microsoft.com/office/drawing/2014/main" id="{AC20FA03-356F-C59D-A05B-DD2C8EA6961E}"/>
                  </a:ext>
                </a:extLst>
              </p:cNvPr>
              <p:cNvSpPr/>
              <p:nvPr/>
            </p:nvSpPr>
            <p:spPr>
              <a:xfrm>
                <a:off x="8739571" y="4863746"/>
                <a:ext cx="94412" cy="94412"/>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98" name="Oval 97">
                <a:extLst>
                  <a:ext uri="{FF2B5EF4-FFF2-40B4-BE49-F238E27FC236}">
                    <a16:creationId xmlns:a16="http://schemas.microsoft.com/office/drawing/2014/main" id="{3C16203D-5C73-1B21-2C0E-38FF59C354A6}"/>
                  </a:ext>
                </a:extLst>
              </p:cNvPr>
              <p:cNvSpPr/>
              <p:nvPr/>
            </p:nvSpPr>
            <p:spPr>
              <a:xfrm>
                <a:off x="8921763" y="4863746"/>
                <a:ext cx="94412" cy="94412"/>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99" name="Oval 98">
                <a:extLst>
                  <a:ext uri="{FF2B5EF4-FFF2-40B4-BE49-F238E27FC236}">
                    <a16:creationId xmlns:a16="http://schemas.microsoft.com/office/drawing/2014/main" id="{171E5C6F-F8F2-0D10-1DF7-3883A03F98B2}"/>
                  </a:ext>
                </a:extLst>
              </p:cNvPr>
              <p:cNvSpPr/>
              <p:nvPr/>
            </p:nvSpPr>
            <p:spPr>
              <a:xfrm>
                <a:off x="9904915" y="4863746"/>
                <a:ext cx="94412" cy="94412"/>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100" name="Oval 99">
                <a:extLst>
                  <a:ext uri="{FF2B5EF4-FFF2-40B4-BE49-F238E27FC236}">
                    <a16:creationId xmlns:a16="http://schemas.microsoft.com/office/drawing/2014/main" id="{07E6A8A7-E130-0CD8-0532-3FD3446C77FF}"/>
                  </a:ext>
                </a:extLst>
              </p:cNvPr>
              <p:cNvSpPr/>
              <p:nvPr/>
            </p:nvSpPr>
            <p:spPr>
              <a:xfrm>
                <a:off x="9213959" y="4863746"/>
                <a:ext cx="94412" cy="94412"/>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101" name="Oval 100">
                <a:extLst>
                  <a:ext uri="{FF2B5EF4-FFF2-40B4-BE49-F238E27FC236}">
                    <a16:creationId xmlns:a16="http://schemas.microsoft.com/office/drawing/2014/main" id="{EA1B5A2E-9BC1-BCA5-77C9-D3CC37907AA7}"/>
                  </a:ext>
                </a:extLst>
              </p:cNvPr>
              <p:cNvSpPr/>
              <p:nvPr/>
            </p:nvSpPr>
            <p:spPr>
              <a:xfrm>
                <a:off x="9110831" y="4733117"/>
                <a:ext cx="94412" cy="94412"/>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sp>
            <p:nvSpPr>
              <p:cNvPr id="102" name="Oval 101">
                <a:extLst>
                  <a:ext uri="{FF2B5EF4-FFF2-40B4-BE49-F238E27FC236}">
                    <a16:creationId xmlns:a16="http://schemas.microsoft.com/office/drawing/2014/main" id="{C61C9998-F13F-AF65-14D5-8C9CE6429A32}"/>
                  </a:ext>
                </a:extLst>
              </p:cNvPr>
              <p:cNvSpPr/>
              <p:nvPr/>
            </p:nvSpPr>
            <p:spPr>
              <a:xfrm>
                <a:off x="9110831" y="4997811"/>
                <a:ext cx="94412" cy="94412"/>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sz="1400"/>
              </a:p>
            </p:txBody>
          </p:sp>
        </p:grpSp>
      </p:grpSp>
      <p:sp>
        <p:nvSpPr>
          <p:cNvPr id="117" name="TextBox 116">
            <a:extLst>
              <a:ext uri="{FF2B5EF4-FFF2-40B4-BE49-F238E27FC236}">
                <a16:creationId xmlns:a16="http://schemas.microsoft.com/office/drawing/2014/main" id="{2777CAB2-462C-F761-428D-9EE6CD4AB535}"/>
              </a:ext>
            </a:extLst>
          </p:cNvPr>
          <p:cNvSpPr txBox="1"/>
          <p:nvPr/>
        </p:nvSpPr>
        <p:spPr>
          <a:xfrm>
            <a:off x="920114" y="1921181"/>
            <a:ext cx="1843833" cy="261610"/>
          </a:xfrm>
          <a:prstGeom prst="rect">
            <a:avLst/>
          </a:prstGeom>
          <a:noFill/>
        </p:spPr>
        <p:txBody>
          <a:bodyPr wrap="square" rtlCol="0">
            <a:spAutoFit/>
          </a:bodyPr>
          <a:lstStyle/>
          <a:p>
            <a:pPr algn="ctr" rtl="0"/>
            <a:r>
              <a:rPr lang="ja-jp" sz="1100" b="1">
                <a:solidFill>
                  <a:srgbClr val="000000"/>
                </a:solidFill>
                <a:ea typeface="Roboto" panose="02000000000000000000" pitchFamily="2" charset="0"/>
                <a:cs typeface="Arial" panose="020B0604020202020204" pitchFamily="34" charset="0"/>
              </a:rPr>
              <a:t>MRDクリアランス</a:t>
            </a:r>
          </a:p>
        </p:txBody>
      </p:sp>
      <p:sp>
        <p:nvSpPr>
          <p:cNvPr id="118" name="TextBox 117">
            <a:extLst>
              <a:ext uri="{FF2B5EF4-FFF2-40B4-BE49-F238E27FC236}">
                <a16:creationId xmlns:a16="http://schemas.microsoft.com/office/drawing/2014/main" id="{EDB07699-70FA-93DB-998B-D3105E478D8F}"/>
              </a:ext>
            </a:extLst>
          </p:cNvPr>
          <p:cNvSpPr txBox="1"/>
          <p:nvPr/>
        </p:nvSpPr>
        <p:spPr>
          <a:xfrm>
            <a:off x="3650972" y="1925677"/>
            <a:ext cx="3580739" cy="261610"/>
          </a:xfrm>
          <a:prstGeom prst="rect">
            <a:avLst/>
          </a:prstGeom>
          <a:noFill/>
        </p:spPr>
        <p:txBody>
          <a:bodyPr wrap="square" rtlCol="0">
            <a:spAutoFit/>
          </a:bodyPr>
          <a:lstStyle/>
          <a:p>
            <a:pPr algn="ctr" rtl="0"/>
            <a:r>
              <a:rPr lang="ja-jp" sz="1100" b="1">
                <a:solidFill>
                  <a:schemeClr val="tx1"/>
                </a:solidFill>
                <a:ea typeface="Roboto" panose="02000000000000000000" pitchFamily="2" charset="0"/>
                <a:cs typeface="Arial" panose="020B0604020202020204" pitchFamily="34" charset="0"/>
              </a:rPr>
              <a:t>MRDに基づく分子進行</a:t>
            </a:r>
          </a:p>
        </p:txBody>
      </p:sp>
      <p:sp>
        <p:nvSpPr>
          <p:cNvPr id="119" name="TextBox 118">
            <a:extLst>
              <a:ext uri="{FF2B5EF4-FFF2-40B4-BE49-F238E27FC236}">
                <a16:creationId xmlns:a16="http://schemas.microsoft.com/office/drawing/2014/main" id="{3A9C4847-AAD4-FF51-720C-601AB85F5F8D}"/>
              </a:ext>
            </a:extLst>
          </p:cNvPr>
          <p:cNvSpPr txBox="1"/>
          <p:nvPr/>
        </p:nvSpPr>
        <p:spPr>
          <a:xfrm>
            <a:off x="8373136" y="1925473"/>
            <a:ext cx="3580739" cy="261610"/>
          </a:xfrm>
          <a:prstGeom prst="rect">
            <a:avLst/>
          </a:prstGeom>
          <a:noFill/>
        </p:spPr>
        <p:txBody>
          <a:bodyPr wrap="square" rtlCol="0">
            <a:spAutoFit/>
          </a:bodyPr>
          <a:lstStyle/>
          <a:p>
            <a:pPr algn="ctr" rtl="0"/>
            <a:r>
              <a:rPr lang="ja-jp" sz="1100" b="1">
                <a:solidFill>
                  <a:schemeClr val="tx1"/>
                </a:solidFill>
                <a:ea typeface="Roboto" panose="02000000000000000000" pitchFamily="2" charset="0"/>
                <a:cs typeface="Arial" panose="020B0604020202020204" pitchFamily="34" charset="0"/>
              </a:rPr>
              <a:t>PFSまでのMRDリードタイム</a:t>
            </a:r>
          </a:p>
        </p:txBody>
      </p:sp>
      <p:sp>
        <p:nvSpPr>
          <p:cNvPr id="4" name="ZoneTexte 3">
            <a:extLst>
              <a:ext uri="{FF2B5EF4-FFF2-40B4-BE49-F238E27FC236}">
                <a16:creationId xmlns:a16="http://schemas.microsoft.com/office/drawing/2014/main" id="{BB1CF15A-D511-AA7A-C816-1D17F01506BD}"/>
              </a:ext>
            </a:extLst>
          </p:cNvPr>
          <p:cNvSpPr txBox="1"/>
          <p:nvPr/>
        </p:nvSpPr>
        <p:spPr>
          <a:xfrm>
            <a:off x="2533771" y="1454792"/>
            <a:ext cx="7124458" cy="261610"/>
          </a:xfrm>
          <a:prstGeom prst="rect">
            <a:avLst/>
          </a:prstGeom>
          <a:noFill/>
        </p:spPr>
        <p:txBody>
          <a:bodyPr wrap="square"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algn="ctr">
              <a:defRPr sz="1400" b="1">
                <a:solidFill>
                  <a:schemeClr val="tx1"/>
                </a:solidFill>
                <a:ea typeface="Roboto" panose="02000000000000000000" pitchFamily="2" charset="0"/>
                <a:cs typeface="Arial" panose="020B0604020202020204" pitchFamily="34" charset="0"/>
              </a:defRPr>
            </a:lvl1pPr>
          </a:lstStyle>
          <a:p>
            <a:pPr rtl="0"/>
            <a:r>
              <a:rPr lang="ja-jp" sz="1100" noProof="0"/>
              <a:t>MRD解析セットには52/216人の患者のみが含まれた</a:t>
            </a:r>
          </a:p>
        </p:txBody>
      </p:sp>
    </p:spTree>
    <p:extLst>
      <p:ext uri="{BB962C8B-B14F-4D97-AF65-F5344CB8AC3E}">
        <p14:creationId xmlns:p14="http://schemas.microsoft.com/office/powerpoint/2010/main" val="35117636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205F72-4EA6-DAA3-E4A5-A1DC5099F50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EADAFF99-EE3F-BAD3-BA2F-4E2F5FEF3C5D}"/>
              </a:ext>
            </a:extLst>
          </p:cNvPr>
          <p:cNvSpPr>
            <a:spLocks noGrp="1"/>
          </p:cNvSpPr>
          <p:nvPr>
            <p:ph type="title"/>
          </p:nvPr>
        </p:nvSpPr>
        <p:spPr>
          <a:xfrm>
            <a:off x="304800" y="107693"/>
            <a:ext cx="11752334" cy="939801"/>
          </a:xfrm>
        </p:spPr>
        <p:txBody>
          <a:bodyPr rtlCol="0"/>
          <a:lstStyle/>
          <a:p>
            <a:pPr rtl="0"/>
            <a:r>
              <a:rPr lang="ja-jp" noProof="0" dirty="0">
                <a:latin typeface="+mn-lt"/>
              </a:rPr>
              <a:t>1817MO：切除不能（UR）ステージIII EGFR変異陽性（EGFRm）非小細胞肺癌（NSCLC）におけるオシメルチニブ（osi）のLAURA試験における分子残存病変（MRD）解析</a:t>
            </a:r>
            <a:r>
              <a:rPr lang="en-GB" altLang="ja-JP" noProof="0" dirty="0">
                <a:latin typeface="+mn-lt"/>
              </a:rPr>
              <a:t> -</a:t>
            </a:r>
            <a:r>
              <a:rPr lang="ja-jp" noProof="0" dirty="0">
                <a:latin typeface="+mn-lt"/>
              </a:rPr>
              <a:t> </a:t>
            </a:r>
            <a:r>
              <a:rPr lang="ja-jp" dirty="0"/>
              <a:t>Arriola E</a:t>
            </a:r>
            <a:r>
              <a:rPr lang="ja-jp" noProof="0" dirty="0">
                <a:latin typeface="+mn-lt"/>
              </a:rPr>
              <a:t>他</a:t>
            </a:r>
          </a:p>
        </p:txBody>
      </p:sp>
      <p:sp>
        <p:nvSpPr>
          <p:cNvPr id="29" name="Content Placeholder 7">
            <a:extLst>
              <a:ext uri="{FF2B5EF4-FFF2-40B4-BE49-F238E27FC236}">
                <a16:creationId xmlns:a16="http://schemas.microsoft.com/office/drawing/2014/main" id="{238C9536-D3AF-A55E-F964-B2928E75779D}"/>
              </a:ext>
            </a:extLst>
          </p:cNvPr>
          <p:cNvSpPr>
            <a:spLocks noGrp="1"/>
          </p:cNvSpPr>
          <p:nvPr>
            <p:ph idx="1"/>
          </p:nvPr>
        </p:nvSpPr>
        <p:spPr>
          <a:xfrm>
            <a:off x="304799" y="1246909"/>
            <a:ext cx="11033761" cy="5055650"/>
          </a:xfrm>
        </p:spPr>
        <p:txBody>
          <a:bodyPr rtlCol="0"/>
          <a:lstStyle/>
          <a:p>
            <a:pPr rtl="0"/>
            <a:r>
              <a:rPr lang="ja-jp" b="1" noProof="0" dirty="0"/>
              <a:t>主な結果(続き)</a:t>
            </a:r>
          </a:p>
          <a:p>
            <a:pPr rtl="0">
              <a:spcBef>
                <a:spcPts val="20400"/>
              </a:spcBef>
            </a:pPr>
            <a:r>
              <a:rPr lang="ja-jp" b="1" noProof="0" dirty="0"/>
              <a:t>結論</a:t>
            </a:r>
          </a:p>
          <a:p>
            <a:pPr lvl="1" rtl="0"/>
            <a:r>
              <a:rPr lang="ja-jp" noProof="0" dirty="0"/>
              <a:t>切除不能ステージIII EGFR変異陽性NSCLC患者において、</a:t>
            </a:r>
            <a:r>
              <a:rPr lang="ja-jp" dirty="0"/>
              <a:t>オシメルチニブは化学放射線療法後のMRDステータスにかかわらず無増悪生存期間（PFS）を改善した</a:t>
            </a:r>
          </a:p>
          <a:p>
            <a:pPr lvl="1" rtl="0"/>
            <a:r>
              <a:rPr lang="ja-jp" dirty="0"/>
              <a:t>**化学療法後のMRDステータスは予後的意義を有するがオシメルチニブ奏効の予測因子ではなく、MRDモニタリングは放射線学的評価よりも早期に疾患進行を検出した</a:t>
            </a:r>
            <a:endParaRPr lang="en-US" noProof="0" dirty="0"/>
          </a:p>
        </p:txBody>
      </p:sp>
      <p:sp>
        <p:nvSpPr>
          <p:cNvPr id="30" name="Text Placeholder 4">
            <a:extLst>
              <a:ext uri="{FF2B5EF4-FFF2-40B4-BE49-F238E27FC236}">
                <a16:creationId xmlns:a16="http://schemas.microsoft.com/office/drawing/2014/main" id="{C67391F3-F5C2-1D88-A75A-A00DEF1E8D04}"/>
              </a:ext>
            </a:extLst>
          </p:cNvPr>
          <p:cNvSpPr>
            <a:spLocks noGrp="1"/>
          </p:cNvSpPr>
          <p:nvPr>
            <p:ph type="body" sz="quarter" idx="11"/>
          </p:nvPr>
        </p:nvSpPr>
        <p:spPr>
          <a:xfrm>
            <a:off x="6379633" y="6521312"/>
            <a:ext cx="5507567" cy="200025"/>
          </a:xfrm>
        </p:spPr>
        <p:txBody>
          <a:bodyPr rtlCol="0"/>
          <a:lstStyle/>
          <a:p>
            <a:pPr rtl="0"/>
            <a:r>
              <a:rPr lang="ja-jp"/>
              <a:t>Arriola E</a:t>
            </a:r>
            <a:r>
              <a:rPr lang="ja-jp" noProof="0"/>
              <a:t>他Ann Oncol 2025;36(suppl):Abstr 1817MO</a:t>
            </a:r>
          </a:p>
        </p:txBody>
      </p:sp>
      <p:graphicFrame>
        <p:nvGraphicFramePr>
          <p:cNvPr id="4" name="Table 663">
            <a:extLst>
              <a:ext uri="{FF2B5EF4-FFF2-40B4-BE49-F238E27FC236}">
                <a16:creationId xmlns:a16="http://schemas.microsoft.com/office/drawing/2014/main" id="{61A3C7DB-7AB9-18FA-6E41-82579368169A}"/>
              </a:ext>
            </a:extLst>
          </p:cNvPr>
          <p:cNvGraphicFramePr>
            <a:graphicFrameLocks noGrp="1"/>
          </p:cNvGraphicFramePr>
          <p:nvPr>
            <p:extLst>
              <p:ext uri="{D42A27DB-BD31-4B8C-83A1-F6EECF244321}">
                <p14:modId xmlns:p14="http://schemas.microsoft.com/office/powerpoint/2010/main" val="3679055424"/>
              </p:ext>
            </p:extLst>
          </p:nvPr>
        </p:nvGraphicFramePr>
        <p:xfrm>
          <a:off x="2920013" y="1844793"/>
          <a:ext cx="6351974" cy="1957072"/>
        </p:xfrm>
        <a:graphic>
          <a:graphicData uri="http://schemas.openxmlformats.org/drawingml/2006/table">
            <a:tbl>
              <a:tblPr firstRow="1" bandRow="1">
                <a:tableStyleId>{69012ECD-51FC-41F1-AA8D-1B2483CD663E}</a:tableStyleId>
              </a:tblPr>
              <a:tblGrid>
                <a:gridCol w="2965750">
                  <a:extLst>
                    <a:ext uri="{9D8B030D-6E8A-4147-A177-3AD203B41FA5}">
                      <a16:colId xmlns:a16="http://schemas.microsoft.com/office/drawing/2014/main" val="4026828033"/>
                    </a:ext>
                  </a:extLst>
                </a:gridCol>
                <a:gridCol w="1693112">
                  <a:extLst>
                    <a:ext uri="{9D8B030D-6E8A-4147-A177-3AD203B41FA5}">
                      <a16:colId xmlns:a16="http://schemas.microsoft.com/office/drawing/2014/main" val="2351951672"/>
                    </a:ext>
                  </a:extLst>
                </a:gridCol>
                <a:gridCol w="1693112">
                  <a:extLst>
                    <a:ext uri="{9D8B030D-6E8A-4147-A177-3AD203B41FA5}">
                      <a16:colId xmlns:a16="http://schemas.microsoft.com/office/drawing/2014/main" val="3840096650"/>
                    </a:ext>
                  </a:extLst>
                </a:gridCol>
              </a:tblGrid>
              <a:tr h="388912">
                <a:tc>
                  <a:txBody>
                    <a:bodyPr/>
                    <a:lstStyle/>
                    <a:p>
                      <a:pPr rtl="0"/>
                      <a:endParaRPr lang="en-GB" sz="1400" noProof="0" dirty="0">
                        <a:solidFill>
                          <a:srgbClr val="363636"/>
                        </a:solidFill>
                        <a:latin typeface="+mn-lt"/>
                      </a:endParaRPr>
                    </a:p>
                  </a:txBody>
                  <a:tcPr marL="72000" marR="72000" marT="36000" marB="36000" anchor="ctr"/>
                </a:tc>
                <a:tc>
                  <a:txBody>
                    <a:bodyPr/>
                    <a:lstStyle/>
                    <a:p>
                      <a:pPr algn="ctr" rtl="0"/>
                      <a:r>
                        <a:rPr lang="ja-jp" sz="1400" b="1" i="0" u="none" strike="noStrike" kern="0" cap="none" spc="0" normalizeH="0" noProof="0" dirty="0">
                          <a:ln>
                            <a:noFill/>
                          </a:ln>
                          <a:solidFill>
                            <a:srgbClr val="FFFFFF"/>
                          </a:solidFill>
                          <a:effectLst/>
                          <a:uLnTx/>
                          <a:uFillTx/>
                          <a:latin typeface="+mn-lt"/>
                          <a:ea typeface="SimSun" pitchFamily="2" charset="-122"/>
                          <a:cs typeface="+mn-cs"/>
                          <a:sym typeface="Helvetica"/>
                        </a:rPr>
                        <a:t>オシメルチニブ</a:t>
                      </a:r>
                      <a:endParaRPr lang="en-GB" sz="1400" noProof="0" dirty="0">
                        <a:solidFill>
                          <a:schemeClr val="tx2"/>
                        </a:solidFill>
                        <a:latin typeface="+mn-lt"/>
                      </a:endParaRPr>
                    </a:p>
                  </a:txBody>
                  <a:tcPr marL="72000" marR="72000" marT="36000" marB="36000" anchor="ctr"/>
                </a:tc>
                <a:tc>
                  <a:txBody>
                    <a:bodyPr/>
                    <a:lstStyle/>
                    <a:p>
                      <a:pPr algn="ctr" rtl="0"/>
                      <a:r>
                        <a:rPr lang="ja-jp" sz="1400" b="1" i="0" u="none" strike="noStrike" kern="0" cap="none" spc="0" normalizeH="0" noProof="0" dirty="0">
                          <a:ln>
                            <a:noFill/>
                          </a:ln>
                          <a:solidFill>
                            <a:srgbClr val="FFFFFF"/>
                          </a:solidFill>
                          <a:effectLst/>
                          <a:uLnTx/>
                          <a:uFillTx/>
                          <a:latin typeface="+mn-lt"/>
                          <a:ea typeface="SimSun" pitchFamily="2" charset="-122"/>
                          <a:cs typeface="+mn-cs"/>
                          <a:sym typeface="Helvetica"/>
                        </a:rPr>
                        <a:t>プラセボ</a:t>
                      </a:r>
                      <a:endParaRPr lang="en-GB" sz="1400" noProof="0" dirty="0">
                        <a:solidFill>
                          <a:schemeClr val="tx2"/>
                        </a:solidFill>
                        <a:latin typeface="+mn-lt"/>
                      </a:endParaRPr>
                    </a:p>
                  </a:txBody>
                  <a:tcPr marL="72000" marR="72000" marT="36000" marB="36000" anchor="ctr"/>
                </a:tc>
                <a:extLst>
                  <a:ext uri="{0D108BD9-81ED-4DB2-BD59-A6C34878D82A}">
                    <a16:rowId xmlns:a16="http://schemas.microsoft.com/office/drawing/2014/main" val="1727646532"/>
                  </a:ext>
                </a:extLst>
              </a:tr>
              <a:tr h="210324">
                <a:tc>
                  <a:txBody>
                    <a:bodyPr/>
                    <a:lstStyle/>
                    <a:p>
                      <a:pPr algn="l" rtl="0"/>
                      <a:r>
                        <a:rPr lang="ja-jp" sz="1400" noProof="0">
                          <a:solidFill>
                            <a:srgbClr val="000000"/>
                          </a:solidFill>
                        </a:rPr>
                        <a:t>CRT後に検出されたMRD、n</a:t>
                      </a:r>
                    </a:p>
                  </a:txBody>
                  <a:tcPr marL="72000" marR="72000" marT="36000" marB="36000" anchor="ctr">
                    <a:solidFill>
                      <a:schemeClr val="tx2"/>
                    </a:solidFill>
                  </a:tcPr>
                </a:tc>
                <a:tc>
                  <a:txBody>
                    <a:bodyPr/>
                    <a:lstStyle/>
                    <a:p>
                      <a:pPr algn="ctr" rtl="0"/>
                      <a:r>
                        <a:rPr lang="ja-jp" sz="1400" noProof="0">
                          <a:solidFill>
                            <a:srgbClr val="000000"/>
                          </a:solidFill>
                        </a:rPr>
                        <a:t>19</a:t>
                      </a:r>
                    </a:p>
                  </a:txBody>
                  <a:tcPr marL="72000" marR="72000" marT="36000" marB="36000" anchor="ctr">
                    <a:solidFill>
                      <a:schemeClr val="tx2"/>
                    </a:solidFill>
                  </a:tcPr>
                </a:tc>
                <a:tc>
                  <a:txBody>
                    <a:bodyPr/>
                    <a:lstStyle/>
                    <a:p>
                      <a:pPr algn="ctr" rtl="0"/>
                      <a:r>
                        <a:rPr lang="ja-jp" sz="1400" noProof="0">
                          <a:solidFill>
                            <a:srgbClr val="000000"/>
                          </a:solidFill>
                        </a:rPr>
                        <a:t>10</a:t>
                      </a:r>
                    </a:p>
                  </a:txBody>
                  <a:tcPr marL="72000" marR="72000" marT="36000" marB="36000" anchor="ctr">
                    <a:solidFill>
                      <a:schemeClr val="tx2"/>
                    </a:solidFill>
                  </a:tcPr>
                </a:tc>
                <a:extLst>
                  <a:ext uri="{0D108BD9-81ED-4DB2-BD59-A6C34878D82A}">
                    <a16:rowId xmlns:a16="http://schemas.microsoft.com/office/drawing/2014/main" val="1810643396"/>
                  </a:ext>
                </a:extLst>
              </a:tr>
              <a:tr h="210324">
                <a:tc>
                  <a:txBody>
                    <a:bodyPr/>
                    <a:lstStyle/>
                    <a:p>
                      <a:pPr algn="l" rtl="0"/>
                      <a:r>
                        <a:rPr lang="ja-jp" sz="1400" noProof="0" dirty="0">
                          <a:solidFill>
                            <a:srgbClr val="000000"/>
                          </a:solidFill>
                        </a:rPr>
                        <a:t>中央値無増悪生存期間（mPFS）、月数（95%信頼区間）</a:t>
                      </a:r>
                    </a:p>
                  </a:txBody>
                  <a:tcPr marL="180000" marR="72000" marT="36000" marB="36000" anchor="ctr">
                    <a:solidFill>
                      <a:schemeClr val="tx2"/>
                    </a:solidFill>
                  </a:tcPr>
                </a:tc>
                <a:tc>
                  <a:txBody>
                    <a:bodyPr/>
                    <a:lstStyle/>
                    <a:p>
                      <a:pPr algn="ctr" rtl="0"/>
                      <a:r>
                        <a:rPr lang="ja-jp" sz="1400" noProof="0">
                          <a:solidFill>
                            <a:srgbClr val="000000"/>
                          </a:solidFill>
                        </a:rPr>
                        <a:t>38.8 (16.6, NC)</a:t>
                      </a:r>
                    </a:p>
                  </a:txBody>
                  <a:tcPr marL="72000" marR="72000" marT="36000" marB="36000" anchor="ctr">
                    <a:solidFill>
                      <a:schemeClr val="tx2"/>
                    </a:solidFill>
                  </a:tcPr>
                </a:tc>
                <a:tc>
                  <a:txBody>
                    <a:bodyPr/>
                    <a:lstStyle/>
                    <a:p>
                      <a:pPr algn="ctr" rtl="0"/>
                      <a:r>
                        <a:rPr lang="ja-jp" sz="1400" noProof="0">
                          <a:solidFill>
                            <a:srgbClr val="000000"/>
                          </a:solidFill>
                        </a:rPr>
                        <a:t>5.8 (1.9, 9.5)</a:t>
                      </a:r>
                    </a:p>
                  </a:txBody>
                  <a:tcPr marL="72000" marR="72000" marT="36000" marB="36000" anchor="ctr">
                    <a:solidFill>
                      <a:schemeClr val="tx2"/>
                    </a:solidFill>
                  </a:tcPr>
                </a:tc>
                <a:extLst>
                  <a:ext uri="{0D108BD9-81ED-4DB2-BD59-A6C34878D82A}">
                    <a16:rowId xmlns:a16="http://schemas.microsoft.com/office/drawing/2014/main" val="4227238229"/>
                  </a:ext>
                </a:extLst>
              </a:tr>
              <a:tr h="217500">
                <a:tc>
                  <a:txBody>
                    <a:bodyPr/>
                    <a:lstStyle/>
                    <a:p>
                      <a:pPr algn="l" rtl="0"/>
                      <a:r>
                        <a:rPr lang="ja-jp" sz="1400" noProof="0">
                          <a:solidFill>
                            <a:srgbClr val="000000"/>
                          </a:solidFill>
                        </a:rPr>
                        <a:t>CRT後にMRD未検出、n</a:t>
                      </a:r>
                    </a:p>
                  </a:txBody>
                  <a:tcPr marL="72000" marR="72000" marT="36000" marB="36000" anchor="ctr">
                    <a:solidFill>
                      <a:schemeClr val="tx2"/>
                    </a:solidFill>
                  </a:tcPr>
                </a:tc>
                <a:tc>
                  <a:txBody>
                    <a:bodyPr/>
                    <a:lstStyle/>
                    <a:p>
                      <a:pPr algn="ctr" rtl="0"/>
                      <a:r>
                        <a:rPr lang="ja-jp" sz="1400" noProof="0">
                          <a:solidFill>
                            <a:srgbClr val="000000"/>
                          </a:solidFill>
                        </a:rPr>
                        <a:t>15</a:t>
                      </a:r>
                    </a:p>
                  </a:txBody>
                  <a:tcPr marL="72000" marR="72000" marT="36000" marB="36000" anchor="ctr">
                    <a:solidFill>
                      <a:schemeClr val="tx2"/>
                    </a:solidFill>
                  </a:tcPr>
                </a:tc>
                <a:tc>
                  <a:txBody>
                    <a:bodyPr/>
                    <a:lstStyle/>
                    <a:p>
                      <a:pPr algn="ctr" rtl="0"/>
                      <a:r>
                        <a:rPr lang="ja-jp" sz="1400" noProof="0">
                          <a:solidFill>
                            <a:srgbClr val="000000"/>
                          </a:solidFill>
                        </a:rPr>
                        <a:t>7</a:t>
                      </a:r>
                    </a:p>
                  </a:txBody>
                  <a:tcPr marL="72000" marR="72000" marT="36000" marB="36000" anchor="ctr">
                    <a:solidFill>
                      <a:schemeClr val="tx2"/>
                    </a:solidFill>
                  </a:tcPr>
                </a:tc>
                <a:extLst>
                  <a:ext uri="{0D108BD9-81ED-4DB2-BD59-A6C34878D82A}">
                    <a16:rowId xmlns:a16="http://schemas.microsoft.com/office/drawing/2014/main" val="268716785"/>
                  </a:ext>
                </a:extLst>
              </a:tr>
              <a:tr h="217500">
                <a:tc>
                  <a:txBody>
                    <a:bodyPr/>
                    <a:lstStyle/>
                    <a:p>
                      <a:pPr algn="l" rtl="0"/>
                      <a:r>
                        <a:rPr lang="ja-jp" sz="1400" noProof="0">
                          <a:solidFill>
                            <a:srgbClr val="000000"/>
                          </a:solidFill>
                        </a:rPr>
                        <a:t>中央値無増悪生存期間（mPFS）、月数（95%信頼区間）</a:t>
                      </a:r>
                    </a:p>
                  </a:txBody>
                  <a:tcPr marL="180000" marR="72000" marT="36000" marB="36000" anchor="ctr">
                    <a:solidFill>
                      <a:schemeClr val="tx2"/>
                    </a:solidFill>
                  </a:tcPr>
                </a:tc>
                <a:tc>
                  <a:txBody>
                    <a:bodyPr/>
                    <a:lstStyle/>
                    <a:p>
                      <a:pPr algn="ctr" rtl="0"/>
                      <a:r>
                        <a:rPr lang="ja-jp" sz="1400" noProof="0">
                          <a:solidFill>
                            <a:srgbClr val="000000"/>
                          </a:solidFill>
                        </a:rPr>
                        <a:t>39.3 (9.0, NC)</a:t>
                      </a:r>
                    </a:p>
                  </a:txBody>
                  <a:tcPr marL="72000" marR="72000" marT="36000" marB="36000" anchor="ctr">
                    <a:solidFill>
                      <a:schemeClr val="tx2"/>
                    </a:solidFill>
                  </a:tcPr>
                </a:tc>
                <a:tc>
                  <a:txBody>
                    <a:bodyPr/>
                    <a:lstStyle/>
                    <a:p>
                      <a:pPr algn="ctr" rtl="0"/>
                      <a:r>
                        <a:rPr lang="ja-jp" sz="1400" noProof="0" dirty="0">
                          <a:solidFill>
                            <a:srgbClr val="000000"/>
                          </a:solidFill>
                        </a:rPr>
                        <a:t>11.1 (3.5, 13.8)</a:t>
                      </a:r>
                    </a:p>
                  </a:txBody>
                  <a:tcPr marL="72000" marR="72000" marT="36000" marB="36000" anchor="ctr"/>
                </a:tc>
                <a:extLst>
                  <a:ext uri="{0D108BD9-81ED-4DB2-BD59-A6C34878D82A}">
                    <a16:rowId xmlns:a16="http://schemas.microsoft.com/office/drawing/2014/main" val="2644209955"/>
                  </a:ext>
                </a:extLst>
              </a:tr>
            </a:tbl>
          </a:graphicData>
        </a:graphic>
      </p:graphicFrame>
    </p:spTree>
    <p:extLst>
      <p:ext uri="{BB962C8B-B14F-4D97-AF65-F5344CB8AC3E}">
        <p14:creationId xmlns:p14="http://schemas.microsoft.com/office/powerpoint/2010/main" val="28882562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ja-jp" sz="4400" noProof="0">
                <a:latin typeface="+mn-lt"/>
              </a:rPr>
              <a:t>進行性NSCLC - 根治的治療が不可能なステージIII及びステージIV</a:t>
            </a:r>
            <a:endParaRPr lang="en-GB" noProof="0" dirty="0">
              <a:latin typeface="+mn-lt"/>
            </a:endParaRPr>
          </a:p>
        </p:txBody>
      </p:sp>
      <p:sp>
        <p:nvSpPr>
          <p:cNvPr id="3" name="Subtitle 2"/>
          <p:cNvSpPr>
            <a:spLocks noGrp="1"/>
          </p:cNvSpPr>
          <p:nvPr>
            <p:ph type="subTitle" idx="1"/>
          </p:nvPr>
        </p:nvSpPr>
        <p:spPr/>
        <p:txBody>
          <a:bodyPr rtlCol="0"/>
          <a:lstStyle/>
          <a:p>
            <a:pPr rtl="0"/>
            <a:r>
              <a:rPr lang="ja-jp" sz="2800" noProof="0"/>
              <a:t>免疫療法</a:t>
            </a:r>
          </a:p>
        </p:txBody>
      </p:sp>
    </p:spTree>
    <p:extLst>
      <p:ext uri="{BB962C8B-B14F-4D97-AF65-F5344CB8AC3E}">
        <p14:creationId xmlns:p14="http://schemas.microsoft.com/office/powerpoint/2010/main" val="29785480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4624A7-D669-F5FC-9DDB-E6C9BB2032E8}"/>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DDA827F9-F93B-1998-2247-94B75A2BB42E}"/>
              </a:ext>
            </a:extLst>
          </p:cNvPr>
          <p:cNvSpPr>
            <a:spLocks noGrp="1"/>
          </p:cNvSpPr>
          <p:nvPr>
            <p:ph type="title"/>
          </p:nvPr>
        </p:nvSpPr>
        <p:spPr>
          <a:xfrm>
            <a:off x="304799" y="107693"/>
            <a:ext cx="11813059" cy="939801"/>
          </a:xfrm>
        </p:spPr>
        <p:txBody>
          <a:bodyPr rtlCol="0"/>
          <a:lstStyle/>
          <a:p>
            <a:pPr rtl="0"/>
            <a:r>
              <a:rPr lang="ja-jp" noProof="0" dirty="0">
                <a:latin typeface="+mn-lt"/>
              </a:rPr>
              <a:t>LBA4：**進行性扁平上皮非小細胞肺癌（NSCLC）における一次療法としてのイボネシマブ併用化学療法対ティセリズマブ併用化学療法の第III相試験（HARMONi-6）- Lu S他</a:t>
            </a:r>
          </a:p>
        </p:txBody>
      </p:sp>
      <p:sp>
        <p:nvSpPr>
          <p:cNvPr id="29" name="Content Placeholder 7">
            <a:extLst>
              <a:ext uri="{FF2B5EF4-FFF2-40B4-BE49-F238E27FC236}">
                <a16:creationId xmlns:a16="http://schemas.microsoft.com/office/drawing/2014/main" id="{D3E756F7-FF48-4F61-BD48-58A6DE57F24E}"/>
              </a:ext>
            </a:extLst>
          </p:cNvPr>
          <p:cNvSpPr>
            <a:spLocks noGrp="1"/>
          </p:cNvSpPr>
          <p:nvPr>
            <p:ph idx="1"/>
          </p:nvPr>
        </p:nvSpPr>
        <p:spPr>
          <a:xfrm>
            <a:off x="304799" y="1246909"/>
            <a:ext cx="11033761" cy="5055650"/>
          </a:xfrm>
        </p:spPr>
        <p:txBody>
          <a:bodyPr rtlCol="0"/>
          <a:lstStyle/>
          <a:p>
            <a:pPr rtl="0"/>
            <a:r>
              <a:rPr lang="ja-jp" sz="1600" b="1" noProof="0" dirty="0"/>
              <a:t>治験目的</a:t>
            </a:r>
          </a:p>
          <a:p>
            <a:pPr lvl="1" rtl="0"/>
            <a:r>
              <a:rPr lang="ja-jp" sz="1600" noProof="0" dirty="0"/>
              <a:t>第3相HARMONI-6試験における、進行性扁平上皮非小細胞肺癌（NSCLC）患者を対象とした、ティズレリズマブ＋化学療法と比較した一次療法としてのイボネシマブ＋化学療法のの有効性と安全性の評価</a:t>
            </a:r>
          </a:p>
        </p:txBody>
      </p:sp>
      <p:sp>
        <p:nvSpPr>
          <p:cNvPr id="30" name="Text Placeholder 4">
            <a:extLst>
              <a:ext uri="{FF2B5EF4-FFF2-40B4-BE49-F238E27FC236}">
                <a16:creationId xmlns:a16="http://schemas.microsoft.com/office/drawing/2014/main" id="{D9664475-F090-3804-235F-A741F853025B}"/>
              </a:ext>
            </a:extLst>
          </p:cNvPr>
          <p:cNvSpPr>
            <a:spLocks noGrp="1"/>
          </p:cNvSpPr>
          <p:nvPr>
            <p:ph type="body" sz="quarter" idx="11"/>
          </p:nvPr>
        </p:nvSpPr>
        <p:spPr>
          <a:xfrm>
            <a:off x="6379633" y="6521312"/>
            <a:ext cx="5507567" cy="200025"/>
          </a:xfrm>
        </p:spPr>
        <p:txBody>
          <a:bodyPr rtlCol="0"/>
          <a:lstStyle/>
          <a:p>
            <a:pPr rtl="0"/>
            <a:r>
              <a:rPr lang="ja-jp" noProof="0"/>
              <a:t>Lu S他Ann Oncol 2025;36(suppl):Abstr LBA4</a:t>
            </a:r>
          </a:p>
        </p:txBody>
      </p:sp>
      <p:sp>
        <p:nvSpPr>
          <p:cNvPr id="2" name="AutoShape 12">
            <a:extLst>
              <a:ext uri="{FF2B5EF4-FFF2-40B4-BE49-F238E27FC236}">
                <a16:creationId xmlns:a16="http://schemas.microsoft.com/office/drawing/2014/main" id="{ECA5CB87-C856-93CC-CC6A-4837608BBB4E}"/>
              </a:ext>
            </a:extLst>
          </p:cNvPr>
          <p:cNvSpPr>
            <a:spLocks noChangeArrowheads="1"/>
          </p:cNvSpPr>
          <p:nvPr/>
        </p:nvSpPr>
        <p:spPr bwMode="auto">
          <a:xfrm>
            <a:off x="4903880" y="2311656"/>
            <a:ext cx="3238585" cy="778812"/>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400" b="1" i="0" u="none" strike="noStrike" kern="0" cap="none" spc="0" normalizeH="0" noProof="0" dirty="0">
                <a:ln>
                  <a:noFill/>
                </a:ln>
                <a:solidFill>
                  <a:srgbClr val="FFFFFF"/>
                </a:solidFill>
                <a:effectLst/>
                <a:uLnTx/>
                <a:uFillTx/>
                <a:ea typeface="SimSun" pitchFamily="2" charset="-122"/>
                <a:sym typeface="Helvetica"/>
              </a:rPr>
              <a:t>イボネスシマブ</a:t>
            </a:r>
            <a:r>
              <a:rPr lang="ja-jp" sz="1400" dirty="0">
                <a:ea typeface="SimSun" pitchFamily="2" charset="-122"/>
                <a:sym typeface="Helvetica"/>
              </a:rPr>
              <a:t>20mg/kg 3週間に1回</a:t>
            </a:r>
            <a:r>
              <a:rPr lang="ja-jp" sz="1400" i="0" u="none" strike="noStrike" kern="0" cap="none" spc="0" normalizeH="0" noProof="0" dirty="0">
                <a:ln>
                  <a:noFill/>
                </a:ln>
                <a:solidFill>
                  <a:srgbClr val="FFFFFF"/>
                </a:solidFill>
                <a:effectLst/>
                <a:uLnTx/>
                <a:uFillTx/>
                <a:ea typeface="SimSun" pitchFamily="2" charset="-122"/>
                <a:sym typeface="Helvetica"/>
              </a:rPr>
              <a:t>＋</a:t>
            </a:r>
            <a:r>
              <a:rPr lang="ja-jp" sz="1400" b="1" i="0" u="none" strike="noStrike" kern="0" cap="none" spc="0" normalizeH="0" noProof="0" dirty="0">
                <a:ln>
                  <a:noFill/>
                </a:ln>
                <a:solidFill>
                  <a:srgbClr val="FFFFFF"/>
                </a:solidFill>
                <a:effectLst/>
                <a:uLnTx/>
                <a:uFillTx/>
                <a:ea typeface="SimSun" pitchFamily="2" charset="-122"/>
                <a:sym typeface="Helvetica"/>
              </a:rPr>
              <a:t>化学療法* </a:t>
            </a:r>
            <a:br>
              <a:rPr kumimoji="0" lang="en-GB" sz="1400" b="1" i="0" u="none" strike="noStrike" kern="0" cap="none" spc="0" normalizeH="0" baseline="0" noProof="0" dirty="0">
                <a:ln>
                  <a:noFill/>
                </a:ln>
                <a:solidFill>
                  <a:srgbClr val="FFFFFF"/>
                </a:solidFill>
                <a:effectLst/>
                <a:uLnTx/>
                <a:uFillTx/>
                <a:ea typeface="SimSun" pitchFamily="2" charset="-122"/>
                <a:sym typeface="Helvetica"/>
              </a:rPr>
            </a:br>
            <a:r>
              <a:rPr lang="ja-jp" sz="1400" b="0" i="0" u="none" strike="noStrike" kern="0" cap="none" spc="0" normalizeH="0" noProof="0" dirty="0">
                <a:ln>
                  <a:noFill/>
                </a:ln>
                <a:solidFill>
                  <a:srgbClr val="FFFFFF"/>
                </a:solidFill>
                <a:effectLst/>
                <a:uLnTx/>
                <a:uFillTx/>
                <a:ea typeface="SimSun" pitchFamily="2" charset="-122"/>
                <a:sym typeface="Helvetica"/>
              </a:rPr>
              <a:t>（n=266）</a:t>
            </a:r>
            <a:endParaRPr kumimoji="0" lang="en-GB" sz="1400" b="0" i="0" u="none" strike="noStrike" kern="1200" cap="none" spc="0" normalizeH="0" baseline="0" noProof="0" dirty="0">
              <a:ln>
                <a:noFill/>
              </a:ln>
              <a:solidFill>
                <a:srgbClr val="FFFFFF"/>
              </a:solidFill>
              <a:effectLst/>
              <a:uLnTx/>
              <a:uFillTx/>
              <a:ea typeface="SimSun" pitchFamily="2" charset="-122"/>
              <a:sym typeface="Helvetica"/>
            </a:endParaRPr>
          </a:p>
        </p:txBody>
      </p:sp>
      <p:sp>
        <p:nvSpPr>
          <p:cNvPr id="3" name="AutoShape 9">
            <a:extLst>
              <a:ext uri="{FF2B5EF4-FFF2-40B4-BE49-F238E27FC236}">
                <a16:creationId xmlns:a16="http://schemas.microsoft.com/office/drawing/2014/main" id="{3FCDDA99-89B5-1237-0475-561B29121303}"/>
              </a:ext>
            </a:extLst>
          </p:cNvPr>
          <p:cNvSpPr>
            <a:spLocks noChangeArrowheads="1"/>
          </p:cNvSpPr>
          <p:nvPr/>
        </p:nvSpPr>
        <p:spPr bwMode="auto">
          <a:xfrm>
            <a:off x="495186" y="2779201"/>
            <a:ext cx="3515658" cy="178807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ja-jp" sz="1400" b="1" i="0" u="none" strike="noStrike" kern="1200" cap="none" spc="0" normalizeH="0" noProof="0">
                <a:ln>
                  <a:noFill/>
                </a:ln>
                <a:solidFill>
                  <a:srgbClr val="FFFFFF"/>
                </a:solidFill>
                <a:effectLst/>
                <a:uLnTx/>
                <a:uFillTx/>
                <a:ea typeface="SimSun" pitchFamily="2" charset="-122"/>
                <a:cs typeface="Arial" charset="0"/>
                <a:sym typeface="Helvetica"/>
              </a:rPr>
              <a:t>患者採用の主要基準</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400" b="0" i="0" u="none" strike="noStrike" kern="1200" cap="none" spc="0" normalizeH="0" noProof="0">
                <a:ln>
                  <a:noFill/>
                </a:ln>
                <a:solidFill>
                  <a:srgbClr val="FFFFFF"/>
                </a:solidFill>
                <a:effectLst/>
                <a:uLnTx/>
                <a:uFillTx/>
                <a:ea typeface="SimSun" pitchFamily="2" charset="-122"/>
                <a:cs typeface="Arial" charset="0"/>
                <a:sym typeface="Helvetica"/>
              </a:rPr>
              <a:t>ステージIIIB-IVの扁平上皮NSCLC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400" kern="1200">
                <a:ea typeface="SimSun" pitchFamily="2" charset="-122"/>
                <a:cs typeface="Arial" charset="0"/>
                <a:sym typeface="Helvetica"/>
              </a:rPr>
              <a:t>治療歴なし </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400" b="0" i="0" u="none" strike="noStrike" kern="1200" cap="none" spc="0" normalizeH="0" noProof="0">
                <a:ln>
                  <a:noFill/>
                </a:ln>
                <a:solidFill>
                  <a:srgbClr val="FFFFFF"/>
                </a:solidFill>
                <a:effectLst/>
                <a:uLnTx/>
                <a:uFillTx/>
                <a:ea typeface="SimSun" pitchFamily="2" charset="-122"/>
                <a:cs typeface="Arial" charset="0"/>
                <a:sym typeface="Helvetica"/>
              </a:rPr>
              <a:t>EGFR</a:t>
            </a:r>
            <a:r>
              <a:rPr lang="ja-jp" sz="1400" kern="1200">
                <a:ea typeface="SimSun" pitchFamily="2" charset="-122"/>
                <a:cs typeface="Arial" charset="0"/>
                <a:sym typeface="Helvetica"/>
              </a:rPr>
              <a:t> またはALK野生型</a:t>
            </a:r>
          </a:p>
          <a:p>
            <a:pPr marL="228600" indent="-228600" defTabSz="892175" rtl="0" eaLnBrk="0" fontAlgn="base">
              <a:spcBef>
                <a:spcPct val="0"/>
              </a:spcBef>
              <a:spcAft>
                <a:spcPct val="30000"/>
              </a:spcAft>
              <a:buFont typeface="Arial" pitchFamily="34" charset="0"/>
              <a:buChar char="•"/>
              <a:defRPr/>
            </a:pPr>
            <a:r>
              <a:rPr lang="ja-jp" sz="1400" kern="1200">
                <a:ea typeface="SimSun" pitchFamily="2" charset="-122"/>
                <a:cs typeface="Arial" charset="0"/>
                <a:sym typeface="Helvetica"/>
              </a:rPr>
              <a:t>ECOG PS 0–1</a:t>
            </a:r>
            <a:endParaRPr kumimoji="0" lang="en-GB" sz="1400" b="0" i="0" u="none" strike="noStrike" kern="1200" cap="none" spc="0" normalizeH="0" baseline="0" noProof="0" dirty="0">
              <a:ln>
                <a:noFill/>
              </a:ln>
              <a:solidFill>
                <a:srgbClr val="FFFFFF"/>
              </a:solidFill>
              <a:effectLst/>
              <a:uLnTx/>
              <a:uFillTx/>
              <a:ea typeface="SimSun" pitchFamily="2" charset="-122"/>
              <a:cs typeface="Arial" charset="0"/>
              <a:sym typeface="Helvetica"/>
            </a:endParaRPr>
          </a:p>
          <a:p>
            <a:pPr marL="0" marR="0" lvl="0" indent="0" algn="l" defTabSz="892175" rtl="0" eaLnBrk="0" fontAlgn="base" latinLnBrk="0" hangingPunct="0">
              <a:lnSpc>
                <a:spcPct val="100000"/>
              </a:lnSpc>
              <a:spcBef>
                <a:spcPct val="0"/>
              </a:spcBef>
              <a:spcAft>
                <a:spcPct val="30000"/>
              </a:spcAft>
              <a:buClrTx/>
              <a:buSzTx/>
              <a:buFontTx/>
              <a:buNone/>
              <a:tabLst/>
              <a:defRPr/>
            </a:pPr>
            <a:r>
              <a:rPr lang="ja-jp" sz="1400" b="0" i="0" u="none" strike="noStrike" kern="1200" cap="none" spc="0" normalizeH="0" noProof="0">
                <a:ln>
                  <a:noFill/>
                </a:ln>
                <a:solidFill>
                  <a:srgbClr val="FFFFFF"/>
                </a:solidFill>
                <a:effectLst/>
                <a:uLnTx/>
                <a:uFillTx/>
                <a:ea typeface="SimSun" pitchFamily="2" charset="-122"/>
                <a:cs typeface="Arial" charset="0"/>
                <a:sym typeface="Helvetica"/>
              </a:rPr>
              <a:t>（n=532）</a:t>
            </a:r>
          </a:p>
        </p:txBody>
      </p:sp>
      <p:sp>
        <p:nvSpPr>
          <p:cNvPr id="4" name="Rectangle 9">
            <a:extLst>
              <a:ext uri="{FF2B5EF4-FFF2-40B4-BE49-F238E27FC236}">
                <a16:creationId xmlns:a16="http://schemas.microsoft.com/office/drawing/2014/main" id="{95026F26-3BB9-24FE-4971-90C42E5CD8E6}"/>
              </a:ext>
            </a:extLst>
          </p:cNvPr>
          <p:cNvSpPr txBox="1">
            <a:spLocks noChangeArrowheads="1"/>
          </p:cNvSpPr>
          <p:nvPr/>
        </p:nvSpPr>
        <p:spPr bwMode="auto">
          <a:xfrm>
            <a:off x="1314011" y="5179533"/>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400" b="1" i="0" u="none" strike="noStrike" kern="1200" cap="none" spc="0" normalizeH="0" noProof="0">
                <a:ln>
                  <a:noFill/>
                </a:ln>
                <a:solidFill>
                  <a:srgbClr val="363636"/>
                </a:solidFill>
                <a:effectLst/>
                <a:uLnTx/>
                <a:uFillTx/>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400" kern="1200">
                <a:solidFill>
                  <a:srgbClr val="363636"/>
                </a:solidFill>
                <a:cs typeface="Arial"/>
                <a:sym typeface="Helvetica"/>
              </a:rPr>
              <a:t>PFS (IRRC, RECIST v1.1)</a:t>
            </a:r>
            <a:endParaRPr kumimoji="0" lang="en-GB" sz="1400" b="0" i="0" u="none" strike="noStrike" kern="1200" cap="none" spc="0" normalizeH="0" baseline="0" noProof="0" dirty="0">
              <a:ln>
                <a:noFill/>
              </a:ln>
              <a:solidFill>
                <a:srgbClr val="363636"/>
              </a:solidFill>
              <a:effectLst/>
              <a:uLnTx/>
              <a:uFillTx/>
              <a:cs typeface="Arial"/>
              <a:sym typeface="Helvetica"/>
            </a:endParaRPr>
          </a:p>
        </p:txBody>
      </p:sp>
      <p:sp>
        <p:nvSpPr>
          <p:cNvPr id="10" name="AutoShape 12">
            <a:extLst>
              <a:ext uri="{FF2B5EF4-FFF2-40B4-BE49-F238E27FC236}">
                <a16:creationId xmlns:a16="http://schemas.microsoft.com/office/drawing/2014/main" id="{47E56E8A-A423-7140-9E66-EF37716E84A5}"/>
              </a:ext>
            </a:extLst>
          </p:cNvPr>
          <p:cNvSpPr>
            <a:spLocks noChangeArrowheads="1"/>
          </p:cNvSpPr>
          <p:nvPr/>
        </p:nvSpPr>
        <p:spPr bwMode="auto">
          <a:xfrm>
            <a:off x="4903880" y="4230641"/>
            <a:ext cx="3238585" cy="778812"/>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400" b="1" i="0" u="none" strike="noStrike" kern="0" cap="none" spc="0" normalizeH="0" noProof="0" dirty="0">
                <a:ln>
                  <a:noFill/>
                </a:ln>
                <a:solidFill>
                  <a:srgbClr val="FFFFFF"/>
                </a:solidFill>
                <a:effectLst/>
                <a:uLnTx/>
                <a:uFillTx/>
                <a:ea typeface="SimSun" pitchFamily="2" charset="-122"/>
                <a:cs typeface="+mn-cs"/>
                <a:sym typeface="Helvetica"/>
              </a:rPr>
              <a:t>チスリズマブ </a:t>
            </a:r>
            <a:r>
              <a:rPr lang="ja-jp" sz="1400" i="0" u="none" strike="noStrike" kern="0" cap="none" spc="0" normalizeH="0" noProof="0" dirty="0">
                <a:ln>
                  <a:noFill/>
                </a:ln>
                <a:solidFill>
                  <a:srgbClr val="FFFFFF"/>
                </a:solidFill>
                <a:effectLst/>
                <a:uLnTx/>
                <a:uFillTx/>
                <a:ea typeface="SimSun" pitchFamily="2" charset="-122"/>
                <a:cs typeface="+mn-cs"/>
                <a:sym typeface="Helvetica"/>
              </a:rPr>
              <a:t>200 mg 3週間に1回 </a:t>
            </a:r>
            <a:br>
              <a:rPr lang="en-GB" altLang="ja-JP" sz="1400" i="0" u="none" strike="noStrike" kern="0" cap="none" spc="0" normalizeH="0" noProof="0" dirty="0">
                <a:ln>
                  <a:noFill/>
                </a:ln>
                <a:solidFill>
                  <a:srgbClr val="FFFFFF"/>
                </a:solidFill>
                <a:effectLst/>
                <a:uLnTx/>
                <a:uFillTx/>
                <a:ea typeface="SimSun" pitchFamily="2" charset="-122"/>
                <a:cs typeface="+mn-cs"/>
                <a:sym typeface="Helvetica"/>
              </a:rPr>
            </a:br>
            <a:r>
              <a:rPr lang="ja-jp" sz="1400" i="0" u="none" strike="noStrike" kern="0" cap="none" spc="0" normalizeH="0" noProof="0" dirty="0">
                <a:ln>
                  <a:noFill/>
                </a:ln>
                <a:solidFill>
                  <a:srgbClr val="FFFFFF"/>
                </a:solidFill>
                <a:effectLst/>
                <a:uLnTx/>
                <a:uFillTx/>
                <a:ea typeface="SimSun" pitchFamily="2" charset="-122"/>
                <a:cs typeface="+mn-cs"/>
                <a:sym typeface="Helvetica"/>
              </a:rPr>
              <a:t>+</a:t>
            </a:r>
            <a:r>
              <a:rPr lang="ja-jp" sz="1400" b="1" i="0" u="none" strike="noStrike" kern="0" cap="none" spc="0" normalizeH="0" noProof="0" dirty="0">
                <a:ln>
                  <a:noFill/>
                </a:ln>
                <a:solidFill>
                  <a:srgbClr val="FFFFFF"/>
                </a:solidFill>
                <a:effectLst/>
                <a:uLnTx/>
                <a:uFillTx/>
                <a:ea typeface="SimSun" pitchFamily="2" charset="-122"/>
                <a:cs typeface="+mn-cs"/>
                <a:sym typeface="Helvetica"/>
              </a:rPr>
              <a:t> 化学療法*</a:t>
            </a:r>
            <a:br>
              <a:rPr kumimoji="0" lang="en-GB" sz="1400" b="0" i="0" u="none" strike="noStrike" kern="0" cap="none" spc="0" normalizeH="0" baseline="0" noProof="0" dirty="0">
                <a:ln>
                  <a:noFill/>
                </a:ln>
                <a:solidFill>
                  <a:srgbClr val="FFFFFF"/>
                </a:solidFill>
                <a:effectLst/>
                <a:uLnTx/>
                <a:uFillTx/>
                <a:ea typeface="SimSun" pitchFamily="2" charset="-122"/>
                <a:cs typeface="+mn-cs"/>
                <a:sym typeface="Helvetica"/>
              </a:rPr>
            </a:br>
            <a:r>
              <a:rPr lang="ja-jp" sz="1400" b="0" i="0" u="none" strike="noStrike" kern="0" cap="none" spc="0" normalizeH="0" noProof="0" dirty="0">
                <a:ln>
                  <a:noFill/>
                </a:ln>
                <a:solidFill>
                  <a:srgbClr val="FFFFFF"/>
                </a:solidFill>
                <a:effectLst/>
                <a:uLnTx/>
                <a:uFillTx/>
                <a:ea typeface="SimSun" pitchFamily="2" charset="-122"/>
                <a:cs typeface="+mn-cs"/>
                <a:sym typeface="Helvetica"/>
              </a:rPr>
              <a:t>（n=266）</a:t>
            </a:r>
            <a:endParaRPr kumimoji="0" lang="en-GB" sz="14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16" name="Oval 14">
            <a:extLst>
              <a:ext uri="{FF2B5EF4-FFF2-40B4-BE49-F238E27FC236}">
                <a16:creationId xmlns:a16="http://schemas.microsoft.com/office/drawing/2014/main" id="{DBEDBCBD-4E97-33FF-54CF-2B64612BF68E}"/>
              </a:ext>
            </a:extLst>
          </p:cNvPr>
          <p:cNvSpPr>
            <a:spLocks noChangeArrowheads="1"/>
          </p:cNvSpPr>
          <p:nvPr/>
        </p:nvSpPr>
        <p:spPr bwMode="auto">
          <a:xfrm>
            <a:off x="4320285" y="3381942"/>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002850"/>
                </a:solidFill>
                <a:effectLst/>
                <a:uLnTx/>
                <a:uFillTx/>
                <a:ea typeface="SimSun" pitchFamily="2" charset="-122"/>
                <a:cs typeface="+mn-cs"/>
                <a:sym typeface="Helvetica"/>
              </a:rPr>
              <a:t>1:1</a:t>
            </a:r>
          </a:p>
        </p:txBody>
      </p:sp>
      <p:cxnSp>
        <p:nvCxnSpPr>
          <p:cNvPr id="17" name="AutoShape 15">
            <a:extLst>
              <a:ext uri="{FF2B5EF4-FFF2-40B4-BE49-F238E27FC236}">
                <a16:creationId xmlns:a16="http://schemas.microsoft.com/office/drawing/2014/main" id="{D37E4F88-D0FA-BF30-CA32-4E710EA1B095}"/>
              </a:ext>
            </a:extLst>
          </p:cNvPr>
          <p:cNvCxnSpPr>
            <a:cxnSpLocks noChangeShapeType="1"/>
            <a:stCxn id="16" idx="0"/>
            <a:endCxn id="2" idx="1"/>
          </p:cNvCxnSpPr>
          <p:nvPr/>
        </p:nvCxnSpPr>
        <p:spPr bwMode="auto">
          <a:xfrm rot="5400000" flipH="1" flipV="1">
            <a:off x="4417541" y="2895604"/>
            <a:ext cx="680880" cy="291797"/>
          </a:xfrm>
          <a:prstGeom prst="bentConnector2">
            <a:avLst/>
          </a:prstGeom>
          <a:noFill/>
          <a:ln w="38100">
            <a:solidFill>
              <a:schemeClr val="bg1"/>
            </a:solidFill>
            <a:miter lim="800000"/>
            <a:headEnd/>
            <a:tailEnd type="triangle" w="med" len="med"/>
          </a:ln>
        </p:spPr>
      </p:cxnSp>
      <p:cxnSp>
        <p:nvCxnSpPr>
          <p:cNvPr id="18" name="AutoShape 16">
            <a:extLst>
              <a:ext uri="{FF2B5EF4-FFF2-40B4-BE49-F238E27FC236}">
                <a16:creationId xmlns:a16="http://schemas.microsoft.com/office/drawing/2014/main" id="{29F71982-A079-C0FE-0A00-BEACB9441173}"/>
              </a:ext>
            </a:extLst>
          </p:cNvPr>
          <p:cNvCxnSpPr>
            <a:cxnSpLocks noChangeShapeType="1"/>
            <a:stCxn id="16" idx="4"/>
            <a:endCxn id="10" idx="1"/>
          </p:cNvCxnSpPr>
          <p:nvPr/>
        </p:nvCxnSpPr>
        <p:spPr bwMode="auto">
          <a:xfrm rot="16200000" flipH="1">
            <a:off x="4431029" y="4147195"/>
            <a:ext cx="653905" cy="291797"/>
          </a:xfrm>
          <a:prstGeom prst="bentConnector2">
            <a:avLst/>
          </a:prstGeom>
          <a:noFill/>
          <a:ln w="38100">
            <a:solidFill>
              <a:schemeClr val="bg1"/>
            </a:solidFill>
            <a:miter lim="800000"/>
            <a:headEnd/>
            <a:tailEnd type="triangle" w="med" len="med"/>
          </a:ln>
        </p:spPr>
      </p:cxnSp>
      <p:cxnSp>
        <p:nvCxnSpPr>
          <p:cNvPr id="19" name="AutoShape 19">
            <a:extLst>
              <a:ext uri="{FF2B5EF4-FFF2-40B4-BE49-F238E27FC236}">
                <a16:creationId xmlns:a16="http://schemas.microsoft.com/office/drawing/2014/main" id="{EA5F1795-696E-8930-D21C-A34C9E5F4FA7}"/>
              </a:ext>
            </a:extLst>
          </p:cNvPr>
          <p:cNvCxnSpPr>
            <a:cxnSpLocks noChangeShapeType="1"/>
            <a:stCxn id="3" idx="3"/>
            <a:endCxn id="16" idx="2"/>
          </p:cNvCxnSpPr>
          <p:nvPr/>
        </p:nvCxnSpPr>
        <p:spPr bwMode="auto">
          <a:xfrm>
            <a:off x="4010844" y="3673237"/>
            <a:ext cx="309441" cy="805"/>
          </a:xfrm>
          <a:prstGeom prst="straightConnector1">
            <a:avLst/>
          </a:prstGeom>
          <a:noFill/>
          <a:ln w="38100">
            <a:solidFill>
              <a:schemeClr val="bg1"/>
            </a:solidFill>
            <a:round/>
            <a:headEnd type="none" w="med" len="med"/>
            <a:tailEnd type="none" w="med" len="med"/>
          </a:ln>
        </p:spPr>
      </p:cxnSp>
      <p:sp>
        <p:nvSpPr>
          <p:cNvPr id="20" name="Content Placeholder 26">
            <a:extLst>
              <a:ext uri="{FF2B5EF4-FFF2-40B4-BE49-F238E27FC236}">
                <a16:creationId xmlns:a16="http://schemas.microsoft.com/office/drawing/2014/main" id="{F1EE1321-EFD2-1ED3-7AD4-604CC01605A6}"/>
              </a:ext>
            </a:extLst>
          </p:cNvPr>
          <p:cNvSpPr txBox="1">
            <a:spLocks/>
          </p:cNvSpPr>
          <p:nvPr/>
        </p:nvSpPr>
        <p:spPr bwMode="auto">
          <a:xfrm>
            <a:off x="5128907" y="3256462"/>
            <a:ext cx="3471117" cy="762556"/>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200" b="1" i="0" u="none" strike="noStrike" kern="0" cap="none" spc="0" normalizeH="0" noProof="0">
                <a:ln>
                  <a:noFill/>
                </a:ln>
                <a:solidFill>
                  <a:srgbClr val="363636"/>
                </a:solidFill>
                <a:effectLst/>
                <a:uLnTx/>
                <a:uFillTx/>
                <a:sym typeface="Helvetica"/>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a:solidFill>
                  <a:srgbClr val="363636"/>
                </a:solidFill>
                <a:sym typeface="Helvetica"/>
              </a:rPr>
              <a:t>ステージ（IIIB/IIIC対IV） </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b="0" i="0" u="none" strike="noStrike" kern="0" cap="none" spc="0" normalizeH="0" noProof="0">
                <a:ln>
                  <a:noFill/>
                </a:ln>
                <a:solidFill>
                  <a:srgbClr val="363636"/>
                </a:solidFill>
                <a:effectLst/>
                <a:uLnTx/>
                <a:uFillTx/>
                <a:sym typeface="Helvetica"/>
              </a:rPr>
              <a:t>PD-L1の</a:t>
            </a:r>
            <a:r>
              <a:rPr lang="ja-jp" sz="1200">
                <a:solidFill>
                  <a:srgbClr val="363636"/>
                </a:solidFill>
                <a:sym typeface="Helvetica"/>
              </a:rPr>
              <a:t>状態</a:t>
            </a:r>
            <a:r>
              <a:rPr lang="ja-jp" sz="1200" b="0" i="0" u="none" strike="noStrike" kern="0" cap="none" spc="0" normalizeH="0" noProof="0">
                <a:ln>
                  <a:noFill/>
                </a:ln>
                <a:solidFill>
                  <a:srgbClr val="363636"/>
                </a:solidFill>
                <a:effectLst/>
                <a:uLnTx/>
                <a:uFillTx/>
                <a:sym typeface="Helvetica"/>
              </a:rPr>
              <a:t>（1％</a:t>
            </a:r>
            <a:r>
              <a:rPr lang="ja-jp" sz="1200" b="0" i="0" u="none" strike="noStrike" kern="0" cap="none" spc="0" normalizeH="0" noProof="0">
                <a:ln>
                  <a:noFill/>
                </a:ln>
                <a:solidFill>
                  <a:srgbClr val="363636"/>
                </a:solidFill>
                <a:effectLst/>
                <a:uLnTx/>
                <a:uFillTx/>
                <a:cs typeface="Arial" panose="020B0604020202020204" pitchFamily="34" charset="0"/>
                <a:sym typeface="Helvetica"/>
              </a:rPr>
              <a:t>以上対1％未満）</a:t>
            </a:r>
            <a:endParaRPr kumimoji="0" lang="en-GB" sz="1200" b="0" i="0" u="none" strike="noStrike" kern="0" cap="none" spc="0" normalizeH="0" baseline="0" noProof="0" dirty="0">
              <a:ln>
                <a:noFill/>
              </a:ln>
              <a:solidFill>
                <a:srgbClr val="363636"/>
              </a:solidFill>
              <a:effectLst/>
              <a:uLnTx/>
              <a:uFillTx/>
              <a:sym typeface="Helvetica"/>
            </a:endParaRPr>
          </a:p>
        </p:txBody>
      </p:sp>
      <p:sp>
        <p:nvSpPr>
          <p:cNvPr id="38" name="Rectangle 9">
            <a:extLst>
              <a:ext uri="{FF2B5EF4-FFF2-40B4-BE49-F238E27FC236}">
                <a16:creationId xmlns:a16="http://schemas.microsoft.com/office/drawing/2014/main" id="{949BEE5F-D8CF-69CC-AE8E-E24EC17606E7}"/>
              </a:ext>
            </a:extLst>
          </p:cNvPr>
          <p:cNvSpPr txBox="1">
            <a:spLocks noChangeArrowheads="1"/>
          </p:cNvSpPr>
          <p:nvPr/>
        </p:nvSpPr>
        <p:spPr bwMode="auto">
          <a:xfrm>
            <a:off x="6864465" y="5179533"/>
            <a:ext cx="3857498"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400" b="1" i="0" u="none" strike="noStrike" kern="1200" cap="none" spc="0" normalizeH="0" noProof="0">
                <a:ln>
                  <a:noFill/>
                </a:ln>
                <a:solidFill>
                  <a:srgbClr val="363636"/>
                </a:solidFill>
                <a:effectLst/>
                <a:uLnTx/>
                <a:uFillTx/>
                <a:cs typeface="Arial"/>
                <a:sym typeface="Helvetica"/>
              </a:rPr>
              <a:t>副次評価項目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400" kern="1200">
                <a:solidFill>
                  <a:srgbClr val="363636"/>
                </a:solidFill>
                <a:cs typeface="Arial"/>
                <a:sym typeface="Helvetica"/>
              </a:rPr>
              <a:t>OS、PFS（治験責任医師）、ORR、DCR、DoR、TTR、安全性</a:t>
            </a:r>
            <a:endParaRPr kumimoji="0" lang="en-GB" sz="1400" b="0" i="0" u="none" strike="noStrike" kern="1200" cap="none" spc="0" normalizeH="0" baseline="0" noProof="0" dirty="0">
              <a:ln>
                <a:noFill/>
              </a:ln>
              <a:solidFill>
                <a:srgbClr val="363636"/>
              </a:solidFill>
              <a:effectLst/>
              <a:uLnTx/>
              <a:uFillTx/>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400" b="0" i="0" u="none" strike="noStrike" kern="1200" cap="none" spc="0" normalizeH="0" baseline="0" noProof="0" dirty="0">
              <a:ln>
                <a:noFill/>
              </a:ln>
              <a:solidFill>
                <a:srgbClr val="363636"/>
              </a:solidFill>
              <a:effectLst/>
              <a:uLnTx/>
              <a:uFillTx/>
              <a:cs typeface="Arial"/>
              <a:sym typeface="Helvetica"/>
            </a:endParaRPr>
          </a:p>
        </p:txBody>
      </p:sp>
      <p:sp>
        <p:nvSpPr>
          <p:cNvPr id="7" name="Text Placeholder 14">
            <a:extLst>
              <a:ext uri="{FF2B5EF4-FFF2-40B4-BE49-F238E27FC236}">
                <a16:creationId xmlns:a16="http://schemas.microsoft.com/office/drawing/2014/main" id="{64B79808-7945-B2EA-3448-C4BD7C1C4086}"/>
              </a:ext>
            </a:extLst>
          </p:cNvPr>
          <p:cNvSpPr>
            <a:spLocks noGrp="1"/>
          </p:cNvSpPr>
          <p:nvPr>
            <p:ph type="body" sz="quarter" idx="10"/>
          </p:nvPr>
        </p:nvSpPr>
        <p:spPr>
          <a:xfrm>
            <a:off x="304800" y="6233974"/>
            <a:ext cx="6290209" cy="487363"/>
          </a:xfrm>
        </p:spPr>
        <p:txBody>
          <a:bodyPr rtlCol="0"/>
          <a:lstStyle/>
          <a:p>
            <a:pPr rtl="0"/>
            <a:r>
              <a:rPr lang="ja-jp" noProof="0" dirty="0"/>
              <a:t>*カルボプラチンAUC5、3週間に1回＋パクリタキセル175mg</a:t>
            </a:r>
            <a:r>
              <a:rPr lang="ja-jp" baseline="30000" noProof="0" dirty="0"/>
              <a:t>/</a:t>
            </a:r>
            <a:r>
              <a:rPr lang="ja-jp" noProof="0" dirty="0"/>
              <a:t>m</a:t>
            </a:r>
            <a:r>
              <a:rPr lang="ja-jp" baseline="30000" noProof="0" dirty="0"/>
              <a:t>2</a:t>
            </a:r>
            <a:r>
              <a:rPr lang="ja-jp" noProof="0" dirty="0"/>
              <a:t> 3週間に1回（最大4サイクル）。</a:t>
            </a:r>
          </a:p>
        </p:txBody>
      </p:sp>
      <p:sp>
        <p:nvSpPr>
          <p:cNvPr id="11" name="AutoShape 12">
            <a:extLst>
              <a:ext uri="{FF2B5EF4-FFF2-40B4-BE49-F238E27FC236}">
                <a16:creationId xmlns:a16="http://schemas.microsoft.com/office/drawing/2014/main" id="{635488F5-5FA8-D9D0-9BC2-D9CF290368AE}"/>
              </a:ext>
            </a:extLst>
          </p:cNvPr>
          <p:cNvSpPr>
            <a:spLocks noChangeArrowheads="1"/>
          </p:cNvSpPr>
          <p:nvPr/>
        </p:nvSpPr>
        <p:spPr bwMode="auto">
          <a:xfrm>
            <a:off x="8437418" y="2307232"/>
            <a:ext cx="3259396" cy="778812"/>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400" b="1" i="0" u="none" strike="noStrike" kern="0" cap="none" spc="0" normalizeH="0" noProof="0" dirty="0">
                <a:ln>
                  <a:noFill/>
                </a:ln>
                <a:solidFill>
                  <a:srgbClr val="FFFFFF"/>
                </a:solidFill>
                <a:effectLst/>
                <a:uLnTx/>
                <a:uFillTx/>
                <a:ea typeface="SimSun" pitchFamily="2" charset="-122"/>
                <a:sym typeface="Helvetica"/>
              </a:rPr>
              <a:t>イボネスシマブ </a:t>
            </a:r>
            <a:r>
              <a:rPr lang="ja-jp" sz="1400" dirty="0">
                <a:ea typeface="SimSun" pitchFamily="2" charset="-122"/>
                <a:sym typeface="Helvetica"/>
              </a:rPr>
              <a:t>20 mg/kg 3週間に1回</a:t>
            </a:r>
            <a:endParaRPr kumimoji="0" lang="en-GB" sz="1400" b="0" i="0" u="none" strike="noStrike" kern="1200" cap="none" spc="0" normalizeH="0" baseline="0" noProof="0" dirty="0">
              <a:ln>
                <a:noFill/>
              </a:ln>
              <a:solidFill>
                <a:srgbClr val="FFFFFF"/>
              </a:solidFill>
              <a:effectLst/>
              <a:uLnTx/>
              <a:uFillTx/>
              <a:ea typeface="SimSun" pitchFamily="2" charset="-122"/>
              <a:sym typeface="Helvetica"/>
            </a:endParaRPr>
          </a:p>
        </p:txBody>
      </p:sp>
      <p:sp>
        <p:nvSpPr>
          <p:cNvPr id="12" name="AutoShape 12">
            <a:extLst>
              <a:ext uri="{FF2B5EF4-FFF2-40B4-BE49-F238E27FC236}">
                <a16:creationId xmlns:a16="http://schemas.microsoft.com/office/drawing/2014/main" id="{EC0CD2E6-1160-7C89-31BE-C5E0F53A3599}"/>
              </a:ext>
            </a:extLst>
          </p:cNvPr>
          <p:cNvSpPr>
            <a:spLocks noChangeArrowheads="1"/>
          </p:cNvSpPr>
          <p:nvPr/>
        </p:nvSpPr>
        <p:spPr bwMode="auto">
          <a:xfrm>
            <a:off x="8437418" y="4227160"/>
            <a:ext cx="3259396" cy="778812"/>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400" b="1" i="0" u="none" strike="noStrike" kern="0" cap="none" spc="0" normalizeH="0" noProof="0">
                <a:ln>
                  <a:noFill/>
                </a:ln>
                <a:solidFill>
                  <a:srgbClr val="FFFFFF"/>
                </a:solidFill>
                <a:effectLst/>
                <a:uLnTx/>
                <a:uFillTx/>
                <a:ea typeface="SimSun" pitchFamily="2" charset="-122"/>
                <a:cs typeface="+mn-cs"/>
                <a:sym typeface="Helvetica"/>
              </a:rPr>
              <a:t>チスリズマブ </a:t>
            </a:r>
            <a:r>
              <a:rPr lang="ja-jp" sz="1400" i="0" u="none" strike="noStrike" kern="0" cap="none" spc="0" normalizeH="0" noProof="0">
                <a:ln>
                  <a:noFill/>
                </a:ln>
                <a:solidFill>
                  <a:srgbClr val="FFFFFF"/>
                </a:solidFill>
                <a:effectLst/>
                <a:uLnTx/>
                <a:uFillTx/>
                <a:ea typeface="SimSun" pitchFamily="2" charset="-122"/>
                <a:cs typeface="+mn-cs"/>
                <a:sym typeface="Helvetica"/>
              </a:rPr>
              <a:t>200 mg 3週間に1回</a:t>
            </a:r>
            <a:endParaRPr kumimoji="0" lang="en-GB" sz="1400" b="1" i="0" u="none" strike="noStrike" kern="0" cap="none" spc="0" normalizeH="0" baseline="0" noProof="0" dirty="0">
              <a:ln>
                <a:noFill/>
              </a:ln>
              <a:solidFill>
                <a:srgbClr val="FFFFFF"/>
              </a:solidFill>
              <a:effectLst/>
              <a:uLnTx/>
              <a:uFillTx/>
              <a:ea typeface="SimSun" pitchFamily="2" charset="-122"/>
              <a:cs typeface="+mn-cs"/>
              <a:sym typeface="Helvetica"/>
            </a:endParaRPr>
          </a:p>
        </p:txBody>
      </p:sp>
      <p:cxnSp>
        <p:nvCxnSpPr>
          <p:cNvPr id="26" name="AutoShape 19">
            <a:extLst>
              <a:ext uri="{FF2B5EF4-FFF2-40B4-BE49-F238E27FC236}">
                <a16:creationId xmlns:a16="http://schemas.microsoft.com/office/drawing/2014/main" id="{260B9E03-A1AE-5562-0D5A-75FF0344AF37}"/>
              </a:ext>
            </a:extLst>
          </p:cNvPr>
          <p:cNvCxnSpPr>
            <a:cxnSpLocks noChangeShapeType="1"/>
            <a:stCxn id="2" idx="3"/>
            <a:endCxn id="11" idx="1"/>
          </p:cNvCxnSpPr>
          <p:nvPr/>
        </p:nvCxnSpPr>
        <p:spPr bwMode="auto">
          <a:xfrm flipV="1">
            <a:off x="8142465" y="2696638"/>
            <a:ext cx="294953" cy="4424"/>
          </a:xfrm>
          <a:prstGeom prst="straightConnector1">
            <a:avLst/>
          </a:prstGeom>
          <a:noFill/>
          <a:ln w="38100">
            <a:solidFill>
              <a:schemeClr val="bg1"/>
            </a:solidFill>
            <a:miter lim="800000"/>
            <a:headEnd/>
            <a:tailEnd type="triangle" w="med" len="med"/>
          </a:ln>
        </p:spPr>
      </p:cxnSp>
      <p:cxnSp>
        <p:nvCxnSpPr>
          <p:cNvPr id="32" name="AutoShape 19">
            <a:extLst>
              <a:ext uri="{FF2B5EF4-FFF2-40B4-BE49-F238E27FC236}">
                <a16:creationId xmlns:a16="http://schemas.microsoft.com/office/drawing/2014/main" id="{6265D721-C64F-7B87-E3D0-325B0C004CFE}"/>
              </a:ext>
            </a:extLst>
          </p:cNvPr>
          <p:cNvCxnSpPr>
            <a:cxnSpLocks noChangeShapeType="1"/>
            <a:stCxn id="10" idx="3"/>
            <a:endCxn id="12" idx="1"/>
          </p:cNvCxnSpPr>
          <p:nvPr/>
        </p:nvCxnSpPr>
        <p:spPr bwMode="auto">
          <a:xfrm flipV="1">
            <a:off x="8142465" y="4616566"/>
            <a:ext cx="294953" cy="3481"/>
          </a:xfrm>
          <a:prstGeom prst="straightConnector1">
            <a:avLst/>
          </a:prstGeom>
          <a:noFill/>
          <a:ln w="38100">
            <a:solidFill>
              <a:schemeClr val="bg1"/>
            </a:solidFill>
            <a:miter lim="800000"/>
            <a:headEnd/>
            <a:tailEnd type="triangle" w="med" len="med"/>
          </a:ln>
        </p:spPr>
      </p:cxnSp>
    </p:spTree>
    <p:extLst>
      <p:ext uri="{BB962C8B-B14F-4D97-AF65-F5344CB8AC3E}">
        <p14:creationId xmlns:p14="http://schemas.microsoft.com/office/powerpoint/2010/main" val="4561709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2552CD-9557-DFB0-0886-7D4BD41C5DF5}"/>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0FC6844-375F-EE97-1577-BFA8E71827CA}"/>
              </a:ext>
            </a:extLst>
          </p:cNvPr>
          <p:cNvSpPr>
            <a:spLocks noGrp="1"/>
          </p:cNvSpPr>
          <p:nvPr>
            <p:ph type="title"/>
          </p:nvPr>
        </p:nvSpPr>
        <p:spPr>
          <a:xfrm>
            <a:off x="304799" y="107693"/>
            <a:ext cx="11813059" cy="939801"/>
          </a:xfrm>
        </p:spPr>
        <p:txBody>
          <a:bodyPr rtlCol="0"/>
          <a:lstStyle/>
          <a:p>
            <a:pPr rtl="0"/>
            <a:r>
              <a:rPr lang="ja-jp" noProof="0" dirty="0">
                <a:latin typeface="+mn-lt"/>
              </a:rPr>
              <a:t>LBA4：**進行性扁平上皮非小細胞肺癌（NSCLC）における一次療法としてのイボネシマブ併用化学療法対ティセリズマブ併用化学療法の第III相試験（HARMONi-6）- Lu S他</a:t>
            </a:r>
          </a:p>
        </p:txBody>
      </p:sp>
      <p:sp>
        <p:nvSpPr>
          <p:cNvPr id="29" name="Content Placeholder 7">
            <a:extLst>
              <a:ext uri="{FF2B5EF4-FFF2-40B4-BE49-F238E27FC236}">
                <a16:creationId xmlns:a16="http://schemas.microsoft.com/office/drawing/2014/main" id="{C1C7D029-5040-70A6-A16F-FA9E3CC0465B}"/>
              </a:ext>
            </a:extLst>
          </p:cNvPr>
          <p:cNvSpPr>
            <a:spLocks noGrp="1"/>
          </p:cNvSpPr>
          <p:nvPr>
            <p:ph idx="1"/>
          </p:nvPr>
        </p:nvSpPr>
        <p:spPr>
          <a:xfrm>
            <a:off x="304799" y="1246909"/>
            <a:ext cx="11033761" cy="5055650"/>
          </a:xfrm>
        </p:spPr>
        <p:txBody>
          <a:bodyPr rtlCol="0"/>
          <a:lstStyle/>
          <a:p>
            <a:pPr rtl="0"/>
            <a:r>
              <a:rPr lang="ja-jp" sz="1600" b="1" noProof="0"/>
              <a:t>主な</a:t>
            </a:r>
            <a:r>
              <a:rPr lang="ja-jp" sz="1600" b="1" noProof="0">
                <a:solidFill>
                  <a:srgbClr val="000000"/>
                </a:solidFill>
              </a:rPr>
              <a:t>結</a:t>
            </a:r>
            <a:r>
              <a:rPr lang="ja-jp" sz="1600" b="1" noProof="0">
                <a:solidFill>
                  <a:srgbClr val="363636"/>
                </a:solidFill>
              </a:rPr>
              <a:t>果</a:t>
            </a:r>
            <a:endParaRPr lang="en-GB" sz="1600" noProof="0" dirty="0"/>
          </a:p>
        </p:txBody>
      </p:sp>
      <p:sp>
        <p:nvSpPr>
          <p:cNvPr id="30" name="Text Placeholder 4">
            <a:extLst>
              <a:ext uri="{FF2B5EF4-FFF2-40B4-BE49-F238E27FC236}">
                <a16:creationId xmlns:a16="http://schemas.microsoft.com/office/drawing/2014/main" id="{A580016B-9947-063B-3E20-D20F73D65839}"/>
              </a:ext>
            </a:extLst>
          </p:cNvPr>
          <p:cNvSpPr>
            <a:spLocks noGrp="1"/>
          </p:cNvSpPr>
          <p:nvPr>
            <p:ph type="body" sz="quarter" idx="11"/>
          </p:nvPr>
        </p:nvSpPr>
        <p:spPr>
          <a:xfrm>
            <a:off x="6379633" y="6521312"/>
            <a:ext cx="5507567" cy="200025"/>
          </a:xfrm>
        </p:spPr>
        <p:txBody>
          <a:bodyPr rtlCol="0"/>
          <a:lstStyle/>
          <a:p>
            <a:pPr rtl="0"/>
            <a:r>
              <a:rPr lang="ja-jp" noProof="0" dirty="0"/>
              <a:t>Lu S他Ann Oncol 2025;36(suppl):Abstr LBA4</a:t>
            </a:r>
          </a:p>
        </p:txBody>
      </p:sp>
      <p:graphicFrame>
        <p:nvGraphicFramePr>
          <p:cNvPr id="2" name="Table 663">
            <a:extLst>
              <a:ext uri="{FF2B5EF4-FFF2-40B4-BE49-F238E27FC236}">
                <a16:creationId xmlns:a16="http://schemas.microsoft.com/office/drawing/2014/main" id="{3CF8542B-A885-9837-6AF1-BB8ECBB019E3}"/>
              </a:ext>
            </a:extLst>
          </p:cNvPr>
          <p:cNvGraphicFramePr>
            <a:graphicFrameLocks noGrp="1"/>
          </p:cNvGraphicFramePr>
          <p:nvPr>
            <p:extLst>
              <p:ext uri="{D42A27DB-BD31-4B8C-83A1-F6EECF244321}">
                <p14:modId xmlns:p14="http://schemas.microsoft.com/office/powerpoint/2010/main" val="2422551600"/>
              </p:ext>
            </p:extLst>
          </p:nvPr>
        </p:nvGraphicFramePr>
        <p:xfrm>
          <a:off x="302148" y="5095115"/>
          <a:ext cx="6578976" cy="1385280"/>
        </p:xfrm>
        <a:graphic>
          <a:graphicData uri="http://schemas.openxmlformats.org/drawingml/2006/table">
            <a:tbl>
              <a:tblPr firstRow="1" bandRow="1">
                <a:tableStyleId>{69012ECD-51FC-41F1-AA8D-1B2483CD663E}</a:tableStyleId>
              </a:tblPr>
              <a:tblGrid>
                <a:gridCol w="3758738">
                  <a:extLst>
                    <a:ext uri="{9D8B030D-6E8A-4147-A177-3AD203B41FA5}">
                      <a16:colId xmlns:a16="http://schemas.microsoft.com/office/drawing/2014/main" val="4026828033"/>
                    </a:ext>
                  </a:extLst>
                </a:gridCol>
                <a:gridCol w="1410119">
                  <a:extLst>
                    <a:ext uri="{9D8B030D-6E8A-4147-A177-3AD203B41FA5}">
                      <a16:colId xmlns:a16="http://schemas.microsoft.com/office/drawing/2014/main" val="2351951672"/>
                    </a:ext>
                  </a:extLst>
                </a:gridCol>
                <a:gridCol w="1410119">
                  <a:extLst>
                    <a:ext uri="{9D8B030D-6E8A-4147-A177-3AD203B41FA5}">
                      <a16:colId xmlns:a16="http://schemas.microsoft.com/office/drawing/2014/main" val="3840096650"/>
                    </a:ext>
                  </a:extLst>
                </a:gridCol>
              </a:tblGrid>
              <a:tr h="388912">
                <a:tc>
                  <a:txBody>
                    <a:bodyPr/>
                    <a:lstStyle/>
                    <a:p>
                      <a:pPr rtl="0"/>
                      <a:endParaRPr lang="en-GB" sz="1200" noProof="0" dirty="0">
                        <a:solidFill>
                          <a:srgbClr val="363636"/>
                        </a:solidFill>
                        <a:latin typeface="+mn-lt"/>
                      </a:endParaRPr>
                    </a:p>
                  </a:txBody>
                  <a:tcPr marL="72000" marR="72000" marT="36000" marB="36000" anchor="ctr"/>
                </a:tc>
                <a:tc>
                  <a:txBody>
                    <a:bodyPr/>
                    <a:lstStyle/>
                    <a:p>
                      <a:pPr algn="ctr" rtl="0"/>
                      <a:r>
                        <a:rPr lang="ja-jp" sz="1200" b="1" i="0" u="none" strike="noStrike" kern="0" cap="none" spc="0" normalizeH="0" noProof="0" dirty="0">
                          <a:ln>
                            <a:noFill/>
                          </a:ln>
                          <a:solidFill>
                            <a:srgbClr val="FFFFFF"/>
                          </a:solidFill>
                          <a:effectLst/>
                          <a:uLnTx/>
                          <a:uFillTx/>
                          <a:latin typeface="+mn-lt"/>
                          <a:ea typeface="SimSun" pitchFamily="2" charset="-122"/>
                          <a:cs typeface="+mn-cs"/>
                          <a:sym typeface="Helvetica"/>
                        </a:rPr>
                        <a:t>イボネシマブ</a:t>
                      </a:r>
                      <a:r>
                        <a:rPr lang="ja-jp" sz="1200" i="0" u="none" strike="noStrike" kern="0" cap="none" spc="0" normalizeH="0" noProof="0" dirty="0">
                          <a:ln>
                            <a:noFill/>
                          </a:ln>
                          <a:solidFill>
                            <a:srgbClr val="FFFFFF"/>
                          </a:solidFill>
                          <a:effectLst/>
                          <a:uLnTx/>
                          <a:uFillTx/>
                          <a:latin typeface="+mn-lt"/>
                          <a:ea typeface="SimSun" pitchFamily="2" charset="-122"/>
                          <a:cs typeface="+mn-cs"/>
                          <a:sym typeface="Helvetica"/>
                        </a:rPr>
                        <a:t>+ </a:t>
                      </a:r>
                      <a:br>
                        <a:rPr lang="en-GB" altLang="ja-JP" sz="1200" i="0" u="none" strike="noStrike" kern="0" cap="none" spc="0" normalizeH="0" noProof="0" dirty="0">
                          <a:ln>
                            <a:noFill/>
                          </a:ln>
                          <a:solidFill>
                            <a:srgbClr val="FFFFFF"/>
                          </a:solidFill>
                          <a:effectLst/>
                          <a:uLnTx/>
                          <a:uFillTx/>
                          <a:latin typeface="+mn-lt"/>
                          <a:ea typeface="SimSun" pitchFamily="2" charset="-122"/>
                          <a:cs typeface="+mn-cs"/>
                          <a:sym typeface="Helvetica"/>
                        </a:rPr>
                      </a:br>
                      <a:r>
                        <a:rPr lang="ja-jp" sz="1200" b="1" i="0" u="none" strike="noStrike" kern="0" cap="none" spc="0" normalizeH="0" noProof="0" dirty="0">
                          <a:ln>
                            <a:noFill/>
                          </a:ln>
                          <a:solidFill>
                            <a:srgbClr val="FFFFFF"/>
                          </a:solidFill>
                          <a:effectLst/>
                          <a:uLnTx/>
                          <a:uFillTx/>
                          <a:latin typeface="+mn-lt"/>
                          <a:ea typeface="SimSun" pitchFamily="2" charset="-122"/>
                          <a:cs typeface="+mn-cs"/>
                          <a:sym typeface="Helvetica"/>
                        </a:rPr>
                        <a:t>化学療法 </a:t>
                      </a:r>
                      <a:br>
                        <a:rPr lang="en-GB" altLang="ja-JP" sz="1200" b="1" i="0" u="none" strike="noStrike" kern="0" cap="none" spc="0" normalizeH="0" noProof="0" dirty="0">
                          <a:ln>
                            <a:noFill/>
                          </a:ln>
                          <a:solidFill>
                            <a:srgbClr val="FFFFFF"/>
                          </a:solidFill>
                          <a:effectLst/>
                          <a:uLnTx/>
                          <a:uFillTx/>
                          <a:latin typeface="+mn-lt"/>
                          <a:ea typeface="SimSun" pitchFamily="2" charset="-122"/>
                          <a:cs typeface="+mn-cs"/>
                          <a:sym typeface="Helvetica"/>
                        </a:rPr>
                      </a:br>
                      <a:r>
                        <a:rPr lang="ja-jp" sz="1200" b="1" noProof="0" dirty="0">
                          <a:solidFill>
                            <a:schemeClr val="tx2"/>
                          </a:solidFill>
                          <a:latin typeface="+mn-lt"/>
                        </a:rPr>
                        <a:t>（n=266）</a:t>
                      </a:r>
                      <a:endParaRPr lang="en-GB" sz="1200" noProof="0" dirty="0">
                        <a:solidFill>
                          <a:schemeClr val="tx2"/>
                        </a:solidFill>
                        <a:latin typeface="+mn-lt"/>
                      </a:endParaRPr>
                    </a:p>
                  </a:txBody>
                  <a:tcPr marL="72000" marR="72000" marT="36000" marB="36000" anchor="b"/>
                </a:tc>
                <a:tc>
                  <a:txBody>
                    <a:bodyPr/>
                    <a:lstStyle/>
                    <a:p>
                      <a:pPr algn="ctr" rtl="0"/>
                      <a:r>
                        <a:rPr lang="ja-jp" sz="1200" b="1" i="0" u="none" strike="noStrike" kern="0" cap="none" spc="0" normalizeH="0" noProof="0" dirty="0">
                          <a:ln>
                            <a:noFill/>
                          </a:ln>
                          <a:solidFill>
                            <a:srgbClr val="FFFFFF"/>
                          </a:solidFill>
                          <a:effectLst/>
                          <a:uLnTx/>
                          <a:uFillTx/>
                          <a:latin typeface="+mn-lt"/>
                          <a:ea typeface="SimSun" pitchFamily="2" charset="-122"/>
                          <a:cs typeface="+mn-cs"/>
                          <a:sym typeface="Helvetica"/>
                        </a:rPr>
                        <a:t>チスレリズマブ</a:t>
                      </a:r>
                      <a:r>
                        <a:rPr lang="ja-jp" sz="1200" i="0" u="none" strike="noStrike" kern="0" cap="none" spc="0" normalizeH="0" noProof="0" dirty="0">
                          <a:ln>
                            <a:noFill/>
                          </a:ln>
                          <a:solidFill>
                            <a:srgbClr val="FFFFFF"/>
                          </a:solidFill>
                          <a:effectLst/>
                          <a:uLnTx/>
                          <a:uFillTx/>
                          <a:latin typeface="+mn-lt"/>
                          <a:ea typeface="SimSun" pitchFamily="2" charset="-122"/>
                          <a:cs typeface="+mn-cs"/>
                          <a:sym typeface="Helvetica"/>
                        </a:rPr>
                        <a:t>+ </a:t>
                      </a:r>
                      <a:r>
                        <a:rPr lang="ja-jp" sz="1200" b="1" i="0" u="none" strike="noStrike" kern="0" cap="none" spc="0" normalizeH="0" noProof="0" dirty="0">
                          <a:ln>
                            <a:noFill/>
                          </a:ln>
                          <a:solidFill>
                            <a:srgbClr val="FFFFFF"/>
                          </a:solidFill>
                          <a:effectLst/>
                          <a:uLnTx/>
                          <a:uFillTx/>
                          <a:latin typeface="+mn-lt"/>
                          <a:ea typeface="SimSun" pitchFamily="2" charset="-122"/>
                          <a:cs typeface="+mn-cs"/>
                          <a:sym typeface="Helvetica"/>
                        </a:rPr>
                        <a:t>化学療法</a:t>
                      </a:r>
                      <a:br>
                        <a:rPr lang="en-GB" altLang="ja-JP" sz="1200" b="1" i="0" u="none" strike="noStrike" kern="0" cap="none" spc="0" normalizeH="0" noProof="0" dirty="0">
                          <a:ln>
                            <a:noFill/>
                          </a:ln>
                          <a:solidFill>
                            <a:srgbClr val="FFFFFF"/>
                          </a:solidFill>
                          <a:effectLst/>
                          <a:uLnTx/>
                          <a:uFillTx/>
                          <a:latin typeface="+mn-lt"/>
                          <a:ea typeface="SimSun" pitchFamily="2" charset="-122"/>
                          <a:cs typeface="+mn-cs"/>
                          <a:sym typeface="Helvetica"/>
                        </a:rPr>
                      </a:br>
                      <a:r>
                        <a:rPr lang="ja-jp" sz="1200" b="1" noProof="0" dirty="0">
                          <a:solidFill>
                            <a:schemeClr val="tx2"/>
                          </a:solidFill>
                          <a:latin typeface="+mn-lt"/>
                        </a:rPr>
                        <a:t>（n=266）</a:t>
                      </a:r>
                      <a:endParaRPr lang="en-GB" sz="1200" noProof="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254880">
                <a:tc>
                  <a:txBody>
                    <a:bodyPr/>
                    <a:lstStyle/>
                    <a:p>
                      <a:pPr algn="l" rtl="0"/>
                      <a:r>
                        <a:rPr lang="ja-jp" sz="1200" noProof="0">
                          <a:solidFill>
                            <a:srgbClr val="000000"/>
                          </a:solidFill>
                        </a:rPr>
                        <a:t>FUの中央値、月数</a:t>
                      </a:r>
                      <a:endParaRPr lang="en-GB" sz="1200" noProof="0" dirty="0">
                        <a:solidFill>
                          <a:srgbClr val="000000"/>
                        </a:solidFill>
                      </a:endParaRPr>
                    </a:p>
                  </a:txBody>
                  <a:tcPr marL="72000" marR="72000" marT="36000" marB="36000" anchor="ctr">
                    <a:solidFill>
                      <a:schemeClr val="tx2"/>
                    </a:solidFill>
                  </a:tcPr>
                </a:tc>
                <a:tc gridSpan="2">
                  <a:txBody>
                    <a:bodyPr/>
                    <a:lstStyle/>
                    <a:p>
                      <a:pPr algn="ctr" rtl="0"/>
                      <a:r>
                        <a:rPr lang="ja-jp" sz="1200" noProof="0">
                          <a:solidFill>
                            <a:srgbClr val="000000"/>
                          </a:solidFill>
                        </a:rPr>
                        <a:t>10.28</a:t>
                      </a:r>
                    </a:p>
                  </a:txBody>
                  <a:tcPr marL="72000" marR="72000" marT="36000" marB="36000" anchor="ctr">
                    <a:solidFill>
                      <a:schemeClr val="tx2"/>
                    </a:solidFill>
                  </a:tcPr>
                </a:tc>
                <a:tc hMerge="1">
                  <a:txBody>
                    <a:bodyPr/>
                    <a:lstStyle/>
                    <a:p>
                      <a:pPr algn="ctr" rtl="0"/>
                      <a:endParaRPr lang="en-GB" sz="1200" noProof="0" dirty="0">
                        <a:solidFill>
                          <a:srgbClr val="000000"/>
                        </a:solidFill>
                      </a:endParaRPr>
                    </a:p>
                  </a:txBody>
                  <a:tcPr marL="72000" marR="72000" marT="36000" marB="36000" anchor="ctr">
                    <a:solidFill>
                      <a:schemeClr val="tx2"/>
                    </a:solidFill>
                  </a:tcPr>
                </a:tc>
                <a:extLst>
                  <a:ext uri="{0D108BD9-81ED-4DB2-BD59-A6C34878D82A}">
                    <a16:rowId xmlns:a16="http://schemas.microsoft.com/office/drawing/2014/main" val="1810643396"/>
                  </a:ext>
                </a:extLst>
              </a:tr>
              <a:tr h="254880">
                <a:tc>
                  <a:txBody>
                    <a:bodyPr/>
                    <a:lstStyle/>
                    <a:p>
                      <a:pPr algn="l" rtl="0"/>
                      <a:r>
                        <a:rPr lang="ja-jp" sz="1200" noProof="0">
                          <a:solidFill>
                            <a:srgbClr val="000000"/>
                          </a:solidFill>
                        </a:rPr>
                        <a:t>中央値無増悪生存期間（mPFS）、月数（95%信頼区間）</a:t>
                      </a:r>
                    </a:p>
                  </a:txBody>
                  <a:tcPr marL="72000" marR="72000" marT="36000" marB="36000" anchor="ctr">
                    <a:solidFill>
                      <a:schemeClr val="tx2"/>
                    </a:solidFill>
                  </a:tcPr>
                </a:tc>
                <a:tc>
                  <a:txBody>
                    <a:bodyPr/>
                    <a:lstStyle/>
                    <a:p>
                      <a:pPr algn="ctr" rtl="0"/>
                      <a:r>
                        <a:rPr lang="ja-jp" sz="1200" noProof="0">
                          <a:solidFill>
                            <a:srgbClr val="000000"/>
                          </a:solidFill>
                        </a:rPr>
                        <a:t>11.14 (9.86, NE)</a:t>
                      </a:r>
                    </a:p>
                  </a:txBody>
                  <a:tcPr marL="72000" marR="72000" marT="36000" marB="36000" anchor="ctr">
                    <a:solidFill>
                      <a:schemeClr val="tx2"/>
                    </a:solidFill>
                  </a:tcPr>
                </a:tc>
                <a:tc>
                  <a:txBody>
                    <a:bodyPr/>
                    <a:lstStyle/>
                    <a:p>
                      <a:pPr algn="ctr" rtl="0"/>
                      <a:r>
                        <a:rPr lang="ja-jp" sz="1200" noProof="0">
                          <a:solidFill>
                            <a:srgbClr val="000000"/>
                          </a:solidFill>
                        </a:rPr>
                        <a:t>6.90 (5.82, 8.57)</a:t>
                      </a:r>
                    </a:p>
                  </a:txBody>
                  <a:tcPr marL="72000" marR="72000" marT="36000" marB="36000" anchor="ctr">
                    <a:solidFill>
                      <a:schemeClr val="tx2"/>
                    </a:solidFill>
                  </a:tcPr>
                </a:tc>
                <a:extLst>
                  <a:ext uri="{0D108BD9-81ED-4DB2-BD59-A6C34878D82A}">
                    <a16:rowId xmlns:a16="http://schemas.microsoft.com/office/drawing/2014/main" val="4227238229"/>
                  </a:ext>
                </a:extLst>
              </a:tr>
              <a:tr h="254880">
                <a:tc>
                  <a:txBody>
                    <a:bodyPr/>
                    <a:lstStyle/>
                    <a:p>
                      <a:pPr marL="0" marR="0" lvl="0" indent="0" algn="l" defTabSz="914400" rtl="0" eaLnBrk="1" fontAlgn="auto" latinLnBrk="0" hangingPunct="1">
                        <a:lnSpc>
                          <a:spcPts val="800"/>
                        </a:lnSpc>
                        <a:spcBef>
                          <a:spcPts val="0"/>
                        </a:spcBef>
                        <a:spcAft>
                          <a:spcPts val="0"/>
                        </a:spcAft>
                        <a:buClrTx/>
                        <a:buSzTx/>
                        <a:buFontTx/>
                        <a:buNone/>
                        <a:tabLst/>
                        <a:defRPr/>
                      </a:pPr>
                      <a:r>
                        <a:rPr lang="ja-jp" sz="1200" noProof="0">
                          <a:solidFill>
                            <a:srgbClr val="000000"/>
                          </a:solidFill>
                        </a:rPr>
                        <a:t>層別化ハザード比（95%信頼区間）；</a:t>
                      </a:r>
                      <a:r>
                        <a:rPr lang="ja-jp" sz="1200" i="0" noProof="0">
                          <a:solidFill>
                            <a:srgbClr val="000000"/>
                          </a:solidFill>
                        </a:rPr>
                        <a:t>p値</a:t>
                      </a:r>
                      <a:endParaRPr lang="en-GB" sz="1200" i="0" baseline="30000" noProof="0" dirty="0">
                        <a:solidFill>
                          <a:srgbClr val="000000"/>
                        </a:solidFill>
                      </a:endParaRPr>
                    </a:p>
                  </a:txBody>
                  <a:tcPr marL="72000" marR="72000" marT="36000" marB="36000" anchor="b">
                    <a:solidFill>
                      <a:schemeClr val="tx2"/>
                    </a:solidFill>
                  </a:tcPr>
                </a:tc>
                <a:tc gridSpan="2">
                  <a:txBody>
                    <a:bodyPr/>
                    <a:lstStyle/>
                    <a:p>
                      <a:pPr algn="ctr" rtl="0"/>
                      <a:r>
                        <a:rPr lang="ja-jp" sz="1200" noProof="0" dirty="0">
                          <a:solidFill>
                            <a:srgbClr val="000000"/>
                          </a:solidFill>
                        </a:rPr>
                        <a:t>0.60 (0.46, 0.78); &lt;0.0001</a:t>
                      </a: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sp>
        <p:nvSpPr>
          <p:cNvPr id="6" name="TextBox 5">
            <a:extLst>
              <a:ext uri="{FF2B5EF4-FFF2-40B4-BE49-F238E27FC236}">
                <a16:creationId xmlns:a16="http://schemas.microsoft.com/office/drawing/2014/main" id="{E56267EB-305F-9C4F-AB97-4F8DDB8C3F5D}"/>
              </a:ext>
            </a:extLst>
          </p:cNvPr>
          <p:cNvSpPr txBox="1"/>
          <p:nvPr/>
        </p:nvSpPr>
        <p:spPr>
          <a:xfrm>
            <a:off x="1409162" y="1690675"/>
            <a:ext cx="5084146" cy="276999"/>
          </a:xfrm>
          <a:prstGeom prst="rect">
            <a:avLst/>
          </a:prstGeom>
          <a:noFill/>
        </p:spPr>
        <p:txBody>
          <a:bodyPr wrap="square" rtlCol="0">
            <a:spAutoFit/>
          </a:bodyPr>
          <a:lstStyle/>
          <a:p>
            <a:pPr algn="ctr" rtl="0"/>
            <a:r>
              <a:rPr lang="ja-jp" sz="1200" b="1">
                <a:solidFill>
                  <a:srgbClr val="000000"/>
                </a:solidFill>
              </a:rPr>
              <a:t>無増悪生存期間 (IRRC)</a:t>
            </a:r>
            <a:endParaRPr lang="en-US" sz="1200" b="1" dirty="0"/>
          </a:p>
        </p:txBody>
      </p:sp>
      <p:graphicFrame>
        <p:nvGraphicFramePr>
          <p:cNvPr id="7" name="Table 663">
            <a:extLst>
              <a:ext uri="{FF2B5EF4-FFF2-40B4-BE49-F238E27FC236}">
                <a16:creationId xmlns:a16="http://schemas.microsoft.com/office/drawing/2014/main" id="{C9DB0BD3-F582-94A8-B753-BEE4F541C332}"/>
              </a:ext>
            </a:extLst>
          </p:cNvPr>
          <p:cNvGraphicFramePr>
            <a:graphicFrameLocks noGrp="1"/>
          </p:cNvGraphicFramePr>
          <p:nvPr>
            <p:extLst>
              <p:ext uri="{D42A27DB-BD31-4B8C-83A1-F6EECF244321}">
                <p14:modId xmlns:p14="http://schemas.microsoft.com/office/powerpoint/2010/main" val="29800499"/>
              </p:ext>
            </p:extLst>
          </p:nvPr>
        </p:nvGraphicFramePr>
        <p:xfrm>
          <a:off x="7404526" y="2207682"/>
          <a:ext cx="3643997" cy="1640160"/>
        </p:xfrm>
        <a:graphic>
          <a:graphicData uri="http://schemas.openxmlformats.org/drawingml/2006/table">
            <a:tbl>
              <a:tblPr firstRow="1" bandRow="1">
                <a:tableStyleId>{69012ECD-51FC-41F1-AA8D-1B2483CD663E}</a:tableStyleId>
              </a:tblPr>
              <a:tblGrid>
                <a:gridCol w="1839473">
                  <a:extLst>
                    <a:ext uri="{9D8B030D-6E8A-4147-A177-3AD203B41FA5}">
                      <a16:colId xmlns:a16="http://schemas.microsoft.com/office/drawing/2014/main" val="4026828033"/>
                    </a:ext>
                  </a:extLst>
                </a:gridCol>
                <a:gridCol w="1804524">
                  <a:extLst>
                    <a:ext uri="{9D8B030D-6E8A-4147-A177-3AD203B41FA5}">
                      <a16:colId xmlns:a16="http://schemas.microsoft.com/office/drawing/2014/main" val="2351951672"/>
                    </a:ext>
                  </a:extLst>
                </a:gridCol>
              </a:tblGrid>
              <a:tr h="338278">
                <a:tc>
                  <a:txBody>
                    <a:bodyPr/>
                    <a:lstStyle/>
                    <a:p>
                      <a:pPr rtl="0"/>
                      <a:r>
                        <a:rPr lang="ja-jp" sz="1400" noProof="0">
                          <a:solidFill>
                            <a:schemeClr val="tx2"/>
                          </a:solidFill>
                          <a:latin typeface="+mn-lt"/>
                        </a:rPr>
                        <a:t>PD-L1 TPS </a:t>
                      </a:r>
                    </a:p>
                  </a:txBody>
                  <a:tcPr marL="72000" marR="72000" marT="36000" marB="36000" anchor="b"/>
                </a:tc>
                <a:tc>
                  <a:txBody>
                    <a:bodyPr/>
                    <a:lstStyle/>
                    <a:p>
                      <a:pPr algn="ctr" rtl="0"/>
                      <a:r>
                        <a:rPr lang="ja-jp" sz="1400" b="1" i="0" u="none" strike="noStrike" kern="0" cap="none" spc="0" normalizeH="0" noProof="0">
                          <a:ln>
                            <a:noFill/>
                          </a:ln>
                          <a:solidFill>
                            <a:srgbClr val="FFFFFF"/>
                          </a:solidFill>
                          <a:effectLst/>
                          <a:uLnTx/>
                          <a:uFillTx/>
                          <a:latin typeface="+mn-lt"/>
                          <a:ea typeface="SimSun" pitchFamily="2" charset="-122"/>
                          <a:cs typeface="+mn-cs"/>
                          <a:sym typeface="Helvetica"/>
                        </a:rPr>
                        <a:t>ハザード比（HR）（95%信頼区間）</a:t>
                      </a:r>
                      <a:endParaRPr lang="en-GB" sz="1400" noProof="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183080">
                <a:tc>
                  <a:txBody>
                    <a:bodyPr/>
                    <a:lstStyle/>
                    <a:p>
                      <a:pPr algn="l" rtl="0"/>
                      <a:r>
                        <a:rPr lang="ja-jp" sz="1400" noProof="0">
                          <a:solidFill>
                            <a:srgbClr val="000000"/>
                          </a:solidFill>
                          <a:latin typeface="+mn-lt"/>
                          <a:cs typeface="Arial" panose="020B0604020202020204" pitchFamily="34" charset="0"/>
                        </a:rPr>
                        <a:t>&lt;</a:t>
                      </a:r>
                      <a:r>
                        <a:rPr lang="ja-jp" sz="1400" noProof="0">
                          <a:solidFill>
                            <a:srgbClr val="000000"/>
                          </a:solidFill>
                          <a:latin typeface="+mn-lt"/>
                        </a:rPr>
                        <a:t>1%</a:t>
                      </a:r>
                    </a:p>
                  </a:txBody>
                  <a:tcPr marL="72000" marR="72000" marT="36000" marB="36000" anchor="ctr">
                    <a:solidFill>
                      <a:schemeClr val="tx2"/>
                    </a:solidFill>
                  </a:tcPr>
                </a:tc>
                <a:tc>
                  <a:txBody>
                    <a:bodyPr/>
                    <a:lstStyle/>
                    <a:p>
                      <a:pPr algn="ctr" rtl="0"/>
                      <a:r>
                        <a:rPr lang="ja-jp" sz="1400" noProof="0">
                          <a:solidFill>
                            <a:srgbClr val="000000"/>
                          </a:solidFill>
                          <a:latin typeface="+mn-lt"/>
                        </a:rPr>
                        <a:t>0.55 (0.37, 0.82)</a:t>
                      </a:r>
                    </a:p>
                  </a:txBody>
                  <a:tcPr marL="72000" marR="72000" marT="36000" marB="36000" anchor="ctr">
                    <a:solidFill>
                      <a:schemeClr val="tx2"/>
                    </a:solidFill>
                  </a:tcPr>
                </a:tc>
                <a:extLst>
                  <a:ext uri="{0D108BD9-81ED-4DB2-BD59-A6C34878D82A}">
                    <a16:rowId xmlns:a16="http://schemas.microsoft.com/office/drawing/2014/main" val="1810643396"/>
                  </a:ext>
                </a:extLst>
              </a:tr>
              <a:tr h="1830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000000"/>
                          </a:solidFill>
                          <a:effectLst/>
                          <a:uLnTx/>
                          <a:uFillTx/>
                          <a:latin typeface="+mn-lt"/>
                          <a:ea typeface="+mn-ea"/>
                          <a:cs typeface="+mn-cs"/>
                        </a:rPr>
                        <a:t>≥1%</a:t>
                      </a:r>
                    </a:p>
                  </a:txBody>
                  <a:tcPr marL="72000" marR="72000" marT="36000" marB="36000" anchor="ctr">
                    <a:solidFill>
                      <a:schemeClr val="tx2"/>
                    </a:solidFill>
                  </a:tcPr>
                </a:tc>
                <a:tc>
                  <a:txBody>
                    <a:bodyPr/>
                    <a:lstStyle/>
                    <a:p>
                      <a:pPr algn="ctr" rtl="0"/>
                      <a:r>
                        <a:rPr lang="ja-jp" sz="1400" noProof="0">
                          <a:solidFill>
                            <a:srgbClr val="000000"/>
                          </a:solidFill>
                          <a:latin typeface="+mn-lt"/>
                        </a:rPr>
                        <a:t>0.66 (0.46, 0.95)</a:t>
                      </a:r>
                    </a:p>
                  </a:txBody>
                  <a:tcPr marL="72000" marR="72000" marT="36000" marB="36000" anchor="ctr">
                    <a:solidFill>
                      <a:schemeClr val="tx2"/>
                    </a:solidFill>
                  </a:tcPr>
                </a:tc>
                <a:extLst>
                  <a:ext uri="{0D108BD9-81ED-4DB2-BD59-A6C34878D82A}">
                    <a16:rowId xmlns:a16="http://schemas.microsoft.com/office/drawing/2014/main" val="4227238229"/>
                  </a:ext>
                </a:extLst>
              </a:tr>
              <a:tr h="1830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000000"/>
                          </a:solidFill>
                          <a:effectLst/>
                          <a:uLnTx/>
                          <a:uFillTx/>
                          <a:latin typeface="+mn-lt"/>
                          <a:ea typeface="+mn-ea"/>
                          <a:cs typeface="+mn-cs"/>
                        </a:rPr>
                        <a:t>1～49%</a:t>
                      </a:r>
                    </a:p>
                  </a:txBody>
                  <a:tcPr marL="72000" marR="72000" marT="36000" marB="36000" anchor="ctr">
                    <a:solidFill>
                      <a:schemeClr val="tx2"/>
                    </a:solidFill>
                  </a:tcPr>
                </a:tc>
                <a:tc>
                  <a:txBody>
                    <a:bodyPr/>
                    <a:lstStyle/>
                    <a:p>
                      <a:pPr algn="ctr" rtl="0"/>
                      <a:r>
                        <a:rPr lang="ja-jp" sz="1400" b="0" i="0" u="none" strike="noStrike" kern="1200" cap="none" spc="0" normalizeH="0" noProof="0">
                          <a:ln>
                            <a:noFill/>
                          </a:ln>
                          <a:solidFill>
                            <a:srgbClr val="000000"/>
                          </a:solidFill>
                          <a:effectLst/>
                          <a:uLnTx/>
                          <a:uFillTx/>
                          <a:latin typeface="+mn-lt"/>
                          <a:ea typeface="+mn-ea"/>
                          <a:cs typeface="+mn-cs"/>
                        </a:rPr>
                        <a:t>0.63 (0.41, 0.98)</a:t>
                      </a:r>
                      <a:endParaRPr lang="en-GB" sz="1400" noProof="0" dirty="0">
                        <a:solidFill>
                          <a:srgbClr val="000000"/>
                        </a:solidFill>
                        <a:latin typeface="+mn-lt"/>
                      </a:endParaRPr>
                    </a:p>
                  </a:txBody>
                  <a:tcPr marL="72000" marR="72000" marT="36000" marB="36000" anchor="ctr">
                    <a:solidFill>
                      <a:schemeClr val="tx2"/>
                    </a:solidFill>
                  </a:tcPr>
                </a:tc>
                <a:extLst>
                  <a:ext uri="{0D108BD9-81ED-4DB2-BD59-A6C34878D82A}">
                    <a16:rowId xmlns:a16="http://schemas.microsoft.com/office/drawing/2014/main" val="268716785"/>
                  </a:ext>
                </a:extLst>
              </a:tr>
              <a:tr h="1830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noProof="0">
                          <a:solidFill>
                            <a:srgbClr val="000000"/>
                          </a:solidFill>
                          <a:latin typeface="+mn-lt"/>
                          <a:cs typeface="Arial" panose="020B0604020202020204" pitchFamily="34" charset="0"/>
                        </a:rPr>
                        <a:t>≧50%</a:t>
                      </a:r>
                      <a:endParaRPr lang="en-GB" sz="1400" noProof="0" dirty="0">
                        <a:solidFill>
                          <a:srgbClr val="000000"/>
                        </a:solidFill>
                        <a:latin typeface="+mn-lt"/>
                      </a:endParaRPr>
                    </a:p>
                  </a:txBody>
                  <a:tcPr marL="72000" marR="72000" marT="36000" marB="36000" anchor="ctr">
                    <a:solidFill>
                      <a:schemeClr val="tx2"/>
                    </a:solidFill>
                  </a:tcPr>
                </a:tc>
                <a:tc>
                  <a:txBody>
                    <a:bodyPr/>
                    <a:lstStyle/>
                    <a:p>
                      <a:pPr algn="ctr" rtl="0"/>
                      <a:r>
                        <a:rPr lang="ja-jp" sz="1400" noProof="0">
                          <a:solidFill>
                            <a:srgbClr val="000000"/>
                          </a:solidFill>
                          <a:latin typeface="+mn-lt"/>
                        </a:rPr>
                        <a:t>0.71 (0.37, 1.33)</a:t>
                      </a:r>
                    </a:p>
                  </a:txBody>
                  <a:tcPr marL="72000" marR="72000" marT="36000" marB="36000" anchor="ctr">
                    <a:solidFill>
                      <a:schemeClr val="tx2"/>
                    </a:solidFill>
                  </a:tcPr>
                </a:tc>
                <a:extLst>
                  <a:ext uri="{0D108BD9-81ED-4DB2-BD59-A6C34878D82A}">
                    <a16:rowId xmlns:a16="http://schemas.microsoft.com/office/drawing/2014/main" val="3119759175"/>
                  </a:ext>
                </a:extLst>
              </a:tr>
            </a:tbl>
          </a:graphicData>
        </a:graphic>
      </p:graphicFrame>
      <p:grpSp>
        <p:nvGrpSpPr>
          <p:cNvPr id="470" name="Group 469">
            <a:extLst>
              <a:ext uri="{FF2B5EF4-FFF2-40B4-BE49-F238E27FC236}">
                <a16:creationId xmlns:a16="http://schemas.microsoft.com/office/drawing/2014/main" id="{7B5A5DCD-FB54-92BC-D180-696EE1D9CDCF}"/>
              </a:ext>
            </a:extLst>
          </p:cNvPr>
          <p:cNvGrpSpPr/>
          <p:nvPr/>
        </p:nvGrpSpPr>
        <p:grpSpPr>
          <a:xfrm>
            <a:off x="233845" y="1954505"/>
            <a:ext cx="6165825" cy="3066964"/>
            <a:chOff x="233845" y="1954505"/>
            <a:chExt cx="6165825" cy="3066964"/>
          </a:xfrm>
        </p:grpSpPr>
        <p:sp>
          <p:nvSpPr>
            <p:cNvPr id="5" name="Freeform 21">
              <a:extLst>
                <a:ext uri="{FF2B5EF4-FFF2-40B4-BE49-F238E27FC236}">
                  <a16:creationId xmlns:a16="http://schemas.microsoft.com/office/drawing/2014/main" id="{74E8B8C4-20F4-5558-7914-D943514F1897}"/>
                </a:ext>
              </a:extLst>
            </p:cNvPr>
            <p:cNvSpPr>
              <a:spLocks/>
            </p:cNvSpPr>
            <p:nvPr/>
          </p:nvSpPr>
          <p:spPr bwMode="auto">
            <a:xfrm>
              <a:off x="1995532" y="1985330"/>
              <a:ext cx="4396985" cy="207192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363636"/>
                </a:solidFill>
              </a:endParaRPr>
            </a:p>
          </p:txBody>
        </p:sp>
        <p:grpSp>
          <p:nvGrpSpPr>
            <p:cNvPr id="8" name="Group 7">
              <a:extLst>
                <a:ext uri="{FF2B5EF4-FFF2-40B4-BE49-F238E27FC236}">
                  <a16:creationId xmlns:a16="http://schemas.microsoft.com/office/drawing/2014/main" id="{D16E707B-784B-FE10-2B1C-52621D07F1A9}"/>
                </a:ext>
              </a:extLst>
            </p:cNvPr>
            <p:cNvGrpSpPr/>
            <p:nvPr/>
          </p:nvGrpSpPr>
          <p:grpSpPr>
            <a:xfrm>
              <a:off x="1296865" y="1954505"/>
              <a:ext cx="695102" cy="2177641"/>
              <a:chOff x="1149427" y="1233921"/>
              <a:chExt cx="741618" cy="2922213"/>
            </a:xfrm>
          </p:grpSpPr>
          <p:sp>
            <p:nvSpPr>
              <p:cNvPr id="455" name="Line 6">
                <a:extLst>
                  <a:ext uri="{FF2B5EF4-FFF2-40B4-BE49-F238E27FC236}">
                    <a16:creationId xmlns:a16="http://schemas.microsoft.com/office/drawing/2014/main" id="{1891E780-8AD1-7C62-0E0E-B9E47D365EFF}"/>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456" name="Line 7">
                <a:extLst>
                  <a:ext uri="{FF2B5EF4-FFF2-40B4-BE49-F238E27FC236}">
                    <a16:creationId xmlns:a16="http://schemas.microsoft.com/office/drawing/2014/main" id="{1831CEAD-A186-4035-3743-EDCBC8F697D3}"/>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457" name="Line 8">
                <a:extLst>
                  <a:ext uri="{FF2B5EF4-FFF2-40B4-BE49-F238E27FC236}">
                    <a16:creationId xmlns:a16="http://schemas.microsoft.com/office/drawing/2014/main" id="{BB5AB211-D61B-9844-82DA-155E3B79D3E0}"/>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458" name="Line 9">
                <a:extLst>
                  <a:ext uri="{FF2B5EF4-FFF2-40B4-BE49-F238E27FC236}">
                    <a16:creationId xmlns:a16="http://schemas.microsoft.com/office/drawing/2014/main" id="{9A3F740F-900A-A39F-0A6F-F1308472BAD7}"/>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459" name="Line 10">
                <a:extLst>
                  <a:ext uri="{FF2B5EF4-FFF2-40B4-BE49-F238E27FC236}">
                    <a16:creationId xmlns:a16="http://schemas.microsoft.com/office/drawing/2014/main" id="{3DD9C401-DE7C-42CD-3CF5-E767E67ED4FD}"/>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460" name="Line 11">
                <a:extLst>
                  <a:ext uri="{FF2B5EF4-FFF2-40B4-BE49-F238E27FC236}">
                    <a16:creationId xmlns:a16="http://schemas.microsoft.com/office/drawing/2014/main" id="{A2CF8028-47A7-282F-6DFA-176CB04C27D6}"/>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461" name="TextBox 460">
                <a:extLst>
                  <a:ext uri="{FF2B5EF4-FFF2-40B4-BE49-F238E27FC236}">
                    <a16:creationId xmlns:a16="http://schemas.microsoft.com/office/drawing/2014/main" id="{9B888A0A-34AE-9B2A-1E81-41EB8342574B}"/>
                  </a:ext>
                </a:extLst>
              </p:cNvPr>
              <p:cNvSpPr txBox="1"/>
              <p:nvPr/>
            </p:nvSpPr>
            <p:spPr>
              <a:xfrm rot="16200000">
                <a:off x="765658" y="2575535"/>
                <a:ext cx="1063073" cy="295536"/>
              </a:xfrm>
              <a:prstGeom prst="rect">
                <a:avLst/>
              </a:prstGeom>
              <a:noFill/>
            </p:spPr>
            <p:txBody>
              <a:bodyPr wrap="none" rtlCol="0">
                <a:spAutoFit/>
              </a:bodyPr>
              <a:lstStyle/>
              <a:p>
                <a:pPr algn="ctr" rtl="0" fontAlgn="base">
                  <a:spcBef>
                    <a:spcPct val="0"/>
                  </a:spcBef>
                  <a:spcAft>
                    <a:spcPct val="0"/>
                  </a:spcAft>
                </a:pPr>
                <a:r>
                  <a:rPr lang="ja-jp" sz="1200">
                    <a:solidFill>
                      <a:srgbClr val="000000"/>
                    </a:solidFill>
                    <a:ea typeface="Roboto" panose="02000000000000000000" pitchFamily="2" charset="0"/>
                    <a:cs typeface="Arial" panose="020B0604020202020204" pitchFamily="34" charset="0"/>
                  </a:rPr>
                  <a:t>PFS、％</a:t>
                </a:r>
              </a:p>
            </p:txBody>
          </p:sp>
          <p:sp>
            <p:nvSpPr>
              <p:cNvPr id="462" name="TextBox 461">
                <a:extLst>
                  <a:ext uri="{FF2B5EF4-FFF2-40B4-BE49-F238E27FC236}">
                    <a16:creationId xmlns:a16="http://schemas.microsoft.com/office/drawing/2014/main" id="{BAE17825-B433-6B6A-C3EA-F815320D21CF}"/>
                  </a:ext>
                </a:extLst>
              </p:cNvPr>
              <p:cNvSpPr txBox="1"/>
              <p:nvPr/>
            </p:nvSpPr>
            <p:spPr>
              <a:xfrm>
                <a:off x="1361829" y="1233921"/>
                <a:ext cx="468957" cy="371710"/>
              </a:xfrm>
              <a:prstGeom prst="rect">
                <a:avLst/>
              </a:prstGeom>
              <a:noFill/>
            </p:spPr>
            <p:txBody>
              <a:bodyPr wrap="none" rtlCol="0" anchor="ctr" anchorCtr="0">
                <a:spAutoFit/>
              </a:bodyPr>
              <a:lstStyle/>
              <a:p>
                <a:pPr algn="r" rtl="0"/>
                <a:r>
                  <a:rPr lang="ja-jp" sz="1200">
                    <a:solidFill>
                      <a:srgbClr val="000000"/>
                    </a:solidFill>
                    <a:ea typeface="Roboto" panose="02000000000000000000" pitchFamily="2" charset="0"/>
                    <a:cs typeface="Arial" panose="020B0604020202020204" pitchFamily="34" charset="0"/>
                  </a:rPr>
                  <a:t>100</a:t>
                </a:r>
              </a:p>
            </p:txBody>
          </p:sp>
          <p:sp>
            <p:nvSpPr>
              <p:cNvPr id="463" name="TextBox 462">
                <a:extLst>
                  <a:ext uri="{FF2B5EF4-FFF2-40B4-BE49-F238E27FC236}">
                    <a16:creationId xmlns:a16="http://schemas.microsoft.com/office/drawing/2014/main" id="{F12D7C07-8D7E-DDAA-D413-57CF9402280F}"/>
                  </a:ext>
                </a:extLst>
              </p:cNvPr>
              <p:cNvSpPr txBox="1"/>
              <p:nvPr/>
            </p:nvSpPr>
            <p:spPr>
              <a:xfrm>
                <a:off x="1452478" y="1758060"/>
                <a:ext cx="378313" cy="371710"/>
              </a:xfrm>
              <a:prstGeom prst="rect">
                <a:avLst/>
              </a:prstGeom>
              <a:noFill/>
            </p:spPr>
            <p:txBody>
              <a:bodyPr wrap="none" rtlCol="0" anchor="ctr" anchorCtr="0">
                <a:spAutoFit/>
              </a:bodyPr>
              <a:lstStyle/>
              <a:p>
                <a:pPr algn="r" rtl="0"/>
                <a:r>
                  <a:rPr lang="ja-jp" sz="1200">
                    <a:solidFill>
                      <a:srgbClr val="000000"/>
                    </a:solidFill>
                    <a:ea typeface="Roboto" panose="02000000000000000000" pitchFamily="2" charset="0"/>
                    <a:cs typeface="Arial" panose="020B0604020202020204" pitchFamily="34" charset="0"/>
                  </a:rPr>
                  <a:t>80</a:t>
                </a:r>
              </a:p>
            </p:txBody>
          </p:sp>
          <p:sp>
            <p:nvSpPr>
              <p:cNvPr id="464" name="TextBox 463">
                <a:extLst>
                  <a:ext uri="{FF2B5EF4-FFF2-40B4-BE49-F238E27FC236}">
                    <a16:creationId xmlns:a16="http://schemas.microsoft.com/office/drawing/2014/main" id="{4784051A-3882-F247-F125-F57C6BFE42B6}"/>
                  </a:ext>
                </a:extLst>
              </p:cNvPr>
              <p:cNvSpPr txBox="1"/>
              <p:nvPr/>
            </p:nvSpPr>
            <p:spPr>
              <a:xfrm>
                <a:off x="1452478" y="2256592"/>
                <a:ext cx="378313" cy="371710"/>
              </a:xfrm>
              <a:prstGeom prst="rect">
                <a:avLst/>
              </a:prstGeom>
              <a:noFill/>
            </p:spPr>
            <p:txBody>
              <a:bodyPr wrap="none" rtlCol="0" anchor="ctr" anchorCtr="0">
                <a:spAutoFit/>
              </a:bodyPr>
              <a:lstStyle/>
              <a:p>
                <a:pPr algn="r" rtl="0"/>
                <a:r>
                  <a:rPr lang="ja-jp" sz="1200">
                    <a:solidFill>
                      <a:srgbClr val="000000"/>
                    </a:solidFill>
                    <a:ea typeface="Roboto" panose="02000000000000000000" pitchFamily="2" charset="0"/>
                    <a:cs typeface="Arial" panose="020B0604020202020204" pitchFamily="34" charset="0"/>
                  </a:rPr>
                  <a:t>60</a:t>
                </a:r>
              </a:p>
            </p:txBody>
          </p:sp>
          <p:sp>
            <p:nvSpPr>
              <p:cNvPr id="465" name="TextBox 464">
                <a:extLst>
                  <a:ext uri="{FF2B5EF4-FFF2-40B4-BE49-F238E27FC236}">
                    <a16:creationId xmlns:a16="http://schemas.microsoft.com/office/drawing/2014/main" id="{6E97AFDA-BB58-64D4-4340-A60D37CE1174}"/>
                  </a:ext>
                </a:extLst>
              </p:cNvPr>
              <p:cNvSpPr txBox="1"/>
              <p:nvPr/>
            </p:nvSpPr>
            <p:spPr>
              <a:xfrm>
                <a:off x="1452478" y="2771244"/>
                <a:ext cx="378313" cy="371710"/>
              </a:xfrm>
              <a:prstGeom prst="rect">
                <a:avLst/>
              </a:prstGeom>
              <a:noFill/>
            </p:spPr>
            <p:txBody>
              <a:bodyPr wrap="none" rtlCol="0" anchor="ctr" anchorCtr="0">
                <a:spAutoFit/>
              </a:bodyPr>
              <a:lstStyle/>
              <a:p>
                <a:pPr algn="r" rtl="0"/>
                <a:r>
                  <a:rPr lang="ja-jp" sz="1200">
                    <a:solidFill>
                      <a:srgbClr val="000000"/>
                    </a:solidFill>
                    <a:ea typeface="Roboto" panose="02000000000000000000" pitchFamily="2" charset="0"/>
                    <a:cs typeface="Arial" panose="020B0604020202020204" pitchFamily="34" charset="0"/>
                  </a:rPr>
                  <a:t>40</a:t>
                </a:r>
              </a:p>
            </p:txBody>
          </p:sp>
          <p:sp>
            <p:nvSpPr>
              <p:cNvPr id="466" name="TextBox 465">
                <a:extLst>
                  <a:ext uri="{FF2B5EF4-FFF2-40B4-BE49-F238E27FC236}">
                    <a16:creationId xmlns:a16="http://schemas.microsoft.com/office/drawing/2014/main" id="{41B9626E-7EBF-2415-8B1A-39740C37A120}"/>
                  </a:ext>
                </a:extLst>
              </p:cNvPr>
              <p:cNvSpPr txBox="1"/>
              <p:nvPr/>
            </p:nvSpPr>
            <p:spPr>
              <a:xfrm>
                <a:off x="1452478" y="3275147"/>
                <a:ext cx="378313" cy="371710"/>
              </a:xfrm>
              <a:prstGeom prst="rect">
                <a:avLst/>
              </a:prstGeom>
              <a:noFill/>
            </p:spPr>
            <p:txBody>
              <a:bodyPr wrap="none" rtlCol="0" anchor="ctr" anchorCtr="0">
                <a:spAutoFit/>
              </a:bodyPr>
              <a:lstStyle/>
              <a:p>
                <a:pPr algn="r" rtl="0"/>
                <a:r>
                  <a:rPr lang="ja-jp" sz="1200">
                    <a:solidFill>
                      <a:srgbClr val="000000"/>
                    </a:solidFill>
                    <a:ea typeface="Roboto" panose="02000000000000000000" pitchFamily="2" charset="0"/>
                    <a:cs typeface="Arial" panose="020B0604020202020204" pitchFamily="34" charset="0"/>
                  </a:rPr>
                  <a:t>20</a:t>
                </a:r>
              </a:p>
            </p:txBody>
          </p:sp>
          <p:sp>
            <p:nvSpPr>
              <p:cNvPr id="467" name="TextBox 466">
                <a:extLst>
                  <a:ext uri="{FF2B5EF4-FFF2-40B4-BE49-F238E27FC236}">
                    <a16:creationId xmlns:a16="http://schemas.microsoft.com/office/drawing/2014/main" id="{F4E2F0BA-BDBB-556E-FB26-7B700510B241}"/>
                  </a:ext>
                </a:extLst>
              </p:cNvPr>
              <p:cNvSpPr txBox="1"/>
              <p:nvPr/>
            </p:nvSpPr>
            <p:spPr>
              <a:xfrm>
                <a:off x="1543129" y="3784424"/>
                <a:ext cx="287669" cy="371710"/>
              </a:xfrm>
              <a:prstGeom prst="rect">
                <a:avLst/>
              </a:prstGeom>
              <a:noFill/>
            </p:spPr>
            <p:txBody>
              <a:bodyPr wrap="none" rtlCol="0" anchor="ctr" anchorCtr="0">
                <a:spAutoFit/>
              </a:bodyPr>
              <a:lstStyle/>
              <a:p>
                <a:pPr algn="r" rtl="0"/>
                <a:r>
                  <a:rPr lang="ja-jp" sz="1200">
                    <a:solidFill>
                      <a:srgbClr val="000000"/>
                    </a:solidFill>
                    <a:ea typeface="Roboto" panose="02000000000000000000" pitchFamily="2" charset="0"/>
                    <a:cs typeface="Arial" panose="020B0604020202020204" pitchFamily="34" charset="0"/>
                  </a:rPr>
                  <a:t>0</a:t>
                </a:r>
              </a:p>
            </p:txBody>
          </p:sp>
        </p:grpSp>
        <p:sp>
          <p:nvSpPr>
            <p:cNvPr id="9" name="TextBox 8">
              <a:extLst>
                <a:ext uri="{FF2B5EF4-FFF2-40B4-BE49-F238E27FC236}">
                  <a16:creationId xmlns:a16="http://schemas.microsoft.com/office/drawing/2014/main" id="{B1A0F795-7E03-00F9-2680-F4E0FD98493E}"/>
                </a:ext>
              </a:extLst>
            </p:cNvPr>
            <p:cNvSpPr txBox="1"/>
            <p:nvPr/>
          </p:nvSpPr>
          <p:spPr>
            <a:xfrm>
              <a:off x="2809795" y="4298048"/>
              <a:ext cx="2779383" cy="276999"/>
            </a:xfrm>
            <a:prstGeom prst="rect">
              <a:avLst/>
            </a:prstGeom>
            <a:noFill/>
          </p:spPr>
          <p:txBody>
            <a:bodyPr wrap="square" rtlCol="0">
              <a:spAutoFit/>
            </a:bodyPr>
            <a:lstStyle/>
            <a:p>
              <a:pPr algn="ctr" rtl="0" fontAlgn="base">
                <a:spcBef>
                  <a:spcPct val="0"/>
                </a:spcBef>
                <a:spcAft>
                  <a:spcPct val="0"/>
                </a:spcAft>
              </a:pPr>
              <a:r>
                <a:rPr lang="ja-jp" sz="1200">
                  <a:solidFill>
                    <a:srgbClr val="000000"/>
                  </a:solidFill>
                  <a:ea typeface="Roboto" panose="02000000000000000000" pitchFamily="2" charset="0"/>
                  <a:cs typeface="Arial" panose="020B0604020202020204" pitchFamily="34" charset="0"/>
                </a:rPr>
                <a:t>期間、月数</a:t>
              </a:r>
            </a:p>
          </p:txBody>
        </p:sp>
        <p:sp>
          <p:nvSpPr>
            <p:cNvPr id="10" name="TextBox 9">
              <a:extLst>
                <a:ext uri="{FF2B5EF4-FFF2-40B4-BE49-F238E27FC236}">
                  <a16:creationId xmlns:a16="http://schemas.microsoft.com/office/drawing/2014/main" id="{49D610ED-A99F-71DC-5A67-BBB287D01558}"/>
                </a:ext>
              </a:extLst>
            </p:cNvPr>
            <p:cNvSpPr txBox="1"/>
            <p:nvPr/>
          </p:nvSpPr>
          <p:spPr>
            <a:xfrm>
              <a:off x="527863" y="4325475"/>
              <a:ext cx="1415773" cy="276999"/>
            </a:xfrm>
            <a:prstGeom prst="rect">
              <a:avLst/>
            </a:prstGeom>
            <a:noFill/>
          </p:spPr>
          <p:txBody>
            <a:bodyPr wrap="none" rtlCol="0">
              <a:spAutoFit/>
            </a:bodyPr>
            <a:lstStyle/>
            <a:p>
              <a:pPr algn="r" rtl="0"/>
              <a:r>
                <a:rPr lang="ja-jp" sz="1200">
                  <a:solidFill>
                    <a:srgbClr val="000000"/>
                  </a:solidFill>
                  <a:ea typeface="Roboto" panose="02000000000000000000" pitchFamily="2" charset="0"/>
                  <a:cs typeface="Arial" panose="020B0604020202020204" pitchFamily="34" charset="0"/>
                </a:rPr>
                <a:t>リスク暴露患者数</a:t>
              </a:r>
              <a:endParaRPr lang="en-GB" sz="1200" dirty="0">
                <a:solidFill>
                  <a:srgbClr val="000000"/>
                </a:solidFill>
                <a:ea typeface="Roboto" panose="02000000000000000000" pitchFamily="2" charset="0"/>
                <a:cs typeface="Arial" panose="020B0604020202020204" pitchFamily="34" charset="0"/>
              </a:endParaRPr>
            </a:p>
          </p:txBody>
        </p:sp>
        <p:sp>
          <p:nvSpPr>
            <p:cNvPr id="11" name="Line 21">
              <a:extLst>
                <a:ext uri="{FF2B5EF4-FFF2-40B4-BE49-F238E27FC236}">
                  <a16:creationId xmlns:a16="http://schemas.microsoft.com/office/drawing/2014/main" id="{45321223-63FE-77D7-F5DB-073CCB5CC6D4}"/>
                </a:ext>
              </a:extLst>
            </p:cNvPr>
            <p:cNvSpPr>
              <a:spLocks noChangeShapeType="1"/>
            </p:cNvSpPr>
            <p:nvPr/>
          </p:nvSpPr>
          <p:spPr bwMode="auto">
            <a:xfrm>
              <a:off x="5589178" y="4061889"/>
              <a:ext cx="0" cy="5365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12" name="Line 21">
              <a:extLst>
                <a:ext uri="{FF2B5EF4-FFF2-40B4-BE49-F238E27FC236}">
                  <a16:creationId xmlns:a16="http://schemas.microsoft.com/office/drawing/2014/main" id="{704ABAB2-3E3C-47FF-16DA-A1AEFCE1D2C1}"/>
                </a:ext>
              </a:extLst>
            </p:cNvPr>
            <p:cNvSpPr>
              <a:spLocks noChangeShapeType="1"/>
            </p:cNvSpPr>
            <p:nvPr/>
          </p:nvSpPr>
          <p:spPr bwMode="auto">
            <a:xfrm>
              <a:off x="4896765" y="4061889"/>
              <a:ext cx="0" cy="5365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13" name="Line 21">
              <a:extLst>
                <a:ext uri="{FF2B5EF4-FFF2-40B4-BE49-F238E27FC236}">
                  <a16:creationId xmlns:a16="http://schemas.microsoft.com/office/drawing/2014/main" id="{40D21D6A-0019-D528-B95B-3500A219B055}"/>
                </a:ext>
              </a:extLst>
            </p:cNvPr>
            <p:cNvSpPr>
              <a:spLocks noChangeShapeType="1"/>
            </p:cNvSpPr>
            <p:nvPr/>
          </p:nvSpPr>
          <p:spPr bwMode="auto">
            <a:xfrm>
              <a:off x="4204351" y="4061889"/>
              <a:ext cx="0" cy="5365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14" name="Line 21">
              <a:extLst>
                <a:ext uri="{FF2B5EF4-FFF2-40B4-BE49-F238E27FC236}">
                  <a16:creationId xmlns:a16="http://schemas.microsoft.com/office/drawing/2014/main" id="{BFBDB474-77F3-A871-5023-BFC3ED1400EA}"/>
                </a:ext>
              </a:extLst>
            </p:cNvPr>
            <p:cNvSpPr>
              <a:spLocks noChangeShapeType="1"/>
            </p:cNvSpPr>
            <p:nvPr/>
          </p:nvSpPr>
          <p:spPr bwMode="auto">
            <a:xfrm>
              <a:off x="3511938" y="4061889"/>
              <a:ext cx="0" cy="5365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15" name="Line 21">
              <a:extLst>
                <a:ext uri="{FF2B5EF4-FFF2-40B4-BE49-F238E27FC236}">
                  <a16:creationId xmlns:a16="http://schemas.microsoft.com/office/drawing/2014/main" id="{4CF5DE32-A41D-6AC1-63BA-6EDF7F452D72}"/>
                </a:ext>
              </a:extLst>
            </p:cNvPr>
            <p:cNvSpPr>
              <a:spLocks noChangeShapeType="1"/>
            </p:cNvSpPr>
            <p:nvPr/>
          </p:nvSpPr>
          <p:spPr bwMode="auto">
            <a:xfrm>
              <a:off x="2819524" y="4061889"/>
              <a:ext cx="0" cy="5365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16" name="Line 21">
              <a:extLst>
                <a:ext uri="{FF2B5EF4-FFF2-40B4-BE49-F238E27FC236}">
                  <a16:creationId xmlns:a16="http://schemas.microsoft.com/office/drawing/2014/main" id="{AF3B2257-3346-AE1B-76C7-D6DC9A71521D}"/>
                </a:ext>
              </a:extLst>
            </p:cNvPr>
            <p:cNvSpPr>
              <a:spLocks noChangeShapeType="1"/>
            </p:cNvSpPr>
            <p:nvPr/>
          </p:nvSpPr>
          <p:spPr bwMode="auto">
            <a:xfrm>
              <a:off x="2127111" y="4061889"/>
              <a:ext cx="0" cy="5365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17" name="TextBox 16">
              <a:extLst>
                <a:ext uri="{FF2B5EF4-FFF2-40B4-BE49-F238E27FC236}">
                  <a16:creationId xmlns:a16="http://schemas.microsoft.com/office/drawing/2014/main" id="{79772172-6882-C4A8-775C-1F04B6DA8CEB}"/>
                </a:ext>
              </a:extLst>
            </p:cNvPr>
            <p:cNvSpPr txBox="1"/>
            <p:nvPr/>
          </p:nvSpPr>
          <p:spPr>
            <a:xfrm>
              <a:off x="5464638" y="4115543"/>
              <a:ext cx="242621" cy="257369"/>
            </a:xfrm>
            <a:prstGeom prst="rect">
              <a:avLst/>
            </a:prstGeom>
            <a:noFill/>
          </p:spPr>
          <p:txBody>
            <a:bodyPr wrap="none" lIns="36000" tIns="36000" rIns="36000" bIns="36000" rtlCol="0" anchor="t" anchorCtr="0">
              <a:spAutoFit/>
            </a:bodyPr>
            <a:lstStyle/>
            <a:p>
              <a:pPr algn="ctr" rtl="0"/>
              <a:r>
                <a:rPr lang="ja-jp" sz="1200">
                  <a:solidFill>
                    <a:srgbClr val="000000"/>
                  </a:solidFill>
                  <a:ea typeface="Roboto" panose="02000000000000000000" pitchFamily="2" charset="0"/>
                  <a:cs typeface="Arial" panose="020B0604020202020204" pitchFamily="34" charset="0"/>
                </a:rPr>
                <a:t>15</a:t>
              </a:r>
            </a:p>
          </p:txBody>
        </p:sp>
        <p:sp>
          <p:nvSpPr>
            <p:cNvPr id="18" name="TextBox 17">
              <a:extLst>
                <a:ext uri="{FF2B5EF4-FFF2-40B4-BE49-F238E27FC236}">
                  <a16:creationId xmlns:a16="http://schemas.microsoft.com/office/drawing/2014/main" id="{D3C7EE1C-DCD1-4AA3-9599-9CC7F420A855}"/>
                </a:ext>
              </a:extLst>
            </p:cNvPr>
            <p:cNvSpPr txBox="1"/>
            <p:nvPr/>
          </p:nvSpPr>
          <p:spPr>
            <a:xfrm>
              <a:off x="4772225" y="4115543"/>
              <a:ext cx="242621" cy="257369"/>
            </a:xfrm>
            <a:prstGeom prst="rect">
              <a:avLst/>
            </a:prstGeom>
            <a:noFill/>
          </p:spPr>
          <p:txBody>
            <a:bodyPr wrap="none" lIns="36000" tIns="36000" rIns="36000" bIns="36000" rtlCol="0" anchor="t" anchorCtr="0">
              <a:spAutoFit/>
            </a:bodyPr>
            <a:lstStyle/>
            <a:p>
              <a:pPr algn="ctr" rtl="0"/>
              <a:r>
                <a:rPr lang="ja-jp" sz="1200">
                  <a:solidFill>
                    <a:srgbClr val="000000"/>
                  </a:solidFill>
                  <a:ea typeface="Roboto" panose="02000000000000000000" pitchFamily="2" charset="0"/>
                  <a:cs typeface="Arial" panose="020B0604020202020204" pitchFamily="34" charset="0"/>
                </a:rPr>
                <a:t>12</a:t>
              </a:r>
            </a:p>
          </p:txBody>
        </p:sp>
        <p:sp>
          <p:nvSpPr>
            <p:cNvPr id="19" name="TextBox 18">
              <a:extLst>
                <a:ext uri="{FF2B5EF4-FFF2-40B4-BE49-F238E27FC236}">
                  <a16:creationId xmlns:a16="http://schemas.microsoft.com/office/drawing/2014/main" id="{E2490F04-FBE2-E386-E271-9738D8FA6786}"/>
                </a:ext>
              </a:extLst>
            </p:cNvPr>
            <p:cNvSpPr txBox="1"/>
            <p:nvPr/>
          </p:nvSpPr>
          <p:spPr>
            <a:xfrm>
              <a:off x="4122291" y="4115543"/>
              <a:ext cx="157662" cy="257369"/>
            </a:xfrm>
            <a:prstGeom prst="rect">
              <a:avLst/>
            </a:prstGeom>
            <a:noFill/>
          </p:spPr>
          <p:txBody>
            <a:bodyPr wrap="none" lIns="36000" tIns="36000" rIns="36000" bIns="36000" rtlCol="0" anchor="t" anchorCtr="0">
              <a:spAutoFit/>
            </a:bodyPr>
            <a:lstStyle/>
            <a:p>
              <a:pPr algn="ctr" rtl="0"/>
              <a:r>
                <a:rPr lang="ja-jp" sz="1200">
                  <a:solidFill>
                    <a:srgbClr val="000000"/>
                  </a:solidFill>
                  <a:ea typeface="Roboto" panose="02000000000000000000" pitchFamily="2" charset="0"/>
                  <a:cs typeface="Arial" panose="020B0604020202020204" pitchFamily="34" charset="0"/>
                </a:rPr>
                <a:t>9</a:t>
              </a:r>
            </a:p>
          </p:txBody>
        </p:sp>
        <p:sp>
          <p:nvSpPr>
            <p:cNvPr id="20" name="TextBox 19">
              <a:extLst>
                <a:ext uri="{FF2B5EF4-FFF2-40B4-BE49-F238E27FC236}">
                  <a16:creationId xmlns:a16="http://schemas.microsoft.com/office/drawing/2014/main" id="{877FCA3A-39FB-2BE4-CFC9-74AD20788FE5}"/>
                </a:ext>
              </a:extLst>
            </p:cNvPr>
            <p:cNvSpPr txBox="1"/>
            <p:nvPr/>
          </p:nvSpPr>
          <p:spPr>
            <a:xfrm>
              <a:off x="3429878" y="4115543"/>
              <a:ext cx="157662" cy="257369"/>
            </a:xfrm>
            <a:prstGeom prst="rect">
              <a:avLst/>
            </a:prstGeom>
            <a:noFill/>
          </p:spPr>
          <p:txBody>
            <a:bodyPr wrap="none" lIns="36000" tIns="36000" rIns="36000" bIns="36000" rtlCol="0" anchor="t" anchorCtr="0">
              <a:spAutoFit/>
            </a:bodyPr>
            <a:lstStyle/>
            <a:p>
              <a:pPr algn="ctr" rtl="0"/>
              <a:r>
                <a:rPr lang="ja-jp" sz="1200">
                  <a:solidFill>
                    <a:srgbClr val="000000"/>
                  </a:solidFill>
                  <a:ea typeface="Roboto" panose="02000000000000000000" pitchFamily="2" charset="0"/>
                  <a:cs typeface="Arial" panose="020B0604020202020204" pitchFamily="34" charset="0"/>
                </a:rPr>
                <a:t>6</a:t>
              </a:r>
            </a:p>
          </p:txBody>
        </p:sp>
        <p:sp>
          <p:nvSpPr>
            <p:cNvPr id="21" name="TextBox 20">
              <a:extLst>
                <a:ext uri="{FF2B5EF4-FFF2-40B4-BE49-F238E27FC236}">
                  <a16:creationId xmlns:a16="http://schemas.microsoft.com/office/drawing/2014/main" id="{74FDE26F-CB39-37ED-66EB-0AF23BCFB23E}"/>
                </a:ext>
              </a:extLst>
            </p:cNvPr>
            <p:cNvSpPr txBox="1"/>
            <p:nvPr/>
          </p:nvSpPr>
          <p:spPr>
            <a:xfrm>
              <a:off x="2737464" y="4115543"/>
              <a:ext cx="157662" cy="257369"/>
            </a:xfrm>
            <a:prstGeom prst="rect">
              <a:avLst/>
            </a:prstGeom>
            <a:noFill/>
          </p:spPr>
          <p:txBody>
            <a:bodyPr wrap="none" lIns="36000" tIns="36000" rIns="36000" bIns="36000" rtlCol="0" anchor="t" anchorCtr="0">
              <a:spAutoFit/>
            </a:bodyPr>
            <a:lstStyle/>
            <a:p>
              <a:pPr algn="ctr" rtl="0"/>
              <a:r>
                <a:rPr lang="ja-jp" sz="1200">
                  <a:solidFill>
                    <a:srgbClr val="000000"/>
                  </a:solidFill>
                  <a:ea typeface="Roboto" panose="02000000000000000000" pitchFamily="2" charset="0"/>
                  <a:cs typeface="Arial" panose="020B0604020202020204" pitchFamily="34" charset="0"/>
                </a:rPr>
                <a:t>3</a:t>
              </a:r>
            </a:p>
          </p:txBody>
        </p:sp>
        <p:sp>
          <p:nvSpPr>
            <p:cNvPr id="23" name="TextBox 22">
              <a:extLst>
                <a:ext uri="{FF2B5EF4-FFF2-40B4-BE49-F238E27FC236}">
                  <a16:creationId xmlns:a16="http://schemas.microsoft.com/office/drawing/2014/main" id="{62D6A7CD-E7F6-35C4-2BC2-87202D4AEA0C}"/>
                </a:ext>
              </a:extLst>
            </p:cNvPr>
            <p:cNvSpPr txBox="1"/>
            <p:nvPr/>
          </p:nvSpPr>
          <p:spPr>
            <a:xfrm>
              <a:off x="2045051" y="4115543"/>
              <a:ext cx="157662" cy="257369"/>
            </a:xfrm>
            <a:prstGeom prst="rect">
              <a:avLst/>
            </a:prstGeom>
            <a:noFill/>
          </p:spPr>
          <p:txBody>
            <a:bodyPr wrap="none" lIns="36000" tIns="36000" rIns="36000" bIns="36000" rtlCol="0" anchor="t" anchorCtr="0">
              <a:spAutoFit/>
            </a:bodyPr>
            <a:lstStyle/>
            <a:p>
              <a:pPr algn="ctr" rtl="0"/>
              <a:r>
                <a:rPr lang="ja-jp" sz="1200">
                  <a:solidFill>
                    <a:srgbClr val="000000"/>
                  </a:solidFill>
                  <a:ea typeface="Roboto" panose="02000000000000000000" pitchFamily="2" charset="0"/>
                  <a:cs typeface="Arial" panose="020B0604020202020204" pitchFamily="34" charset="0"/>
                </a:rPr>
                <a:t>0</a:t>
              </a:r>
            </a:p>
          </p:txBody>
        </p:sp>
        <p:sp>
          <p:nvSpPr>
            <p:cNvPr id="24" name="TextBox 23">
              <a:extLst>
                <a:ext uri="{FF2B5EF4-FFF2-40B4-BE49-F238E27FC236}">
                  <a16:creationId xmlns:a16="http://schemas.microsoft.com/office/drawing/2014/main" id="{11D1FFE5-0DA7-4EAF-D0C8-B762464D2E1D}"/>
                </a:ext>
              </a:extLst>
            </p:cNvPr>
            <p:cNvSpPr txBox="1"/>
            <p:nvPr/>
          </p:nvSpPr>
          <p:spPr>
            <a:xfrm>
              <a:off x="5508857" y="4549927"/>
              <a:ext cx="157662" cy="257369"/>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9</a:t>
              </a:r>
            </a:p>
          </p:txBody>
        </p:sp>
        <p:sp>
          <p:nvSpPr>
            <p:cNvPr id="25" name="TextBox 24">
              <a:extLst>
                <a:ext uri="{FF2B5EF4-FFF2-40B4-BE49-F238E27FC236}">
                  <a16:creationId xmlns:a16="http://schemas.microsoft.com/office/drawing/2014/main" id="{FE8E6606-D05C-D337-E587-65456969B51B}"/>
                </a:ext>
              </a:extLst>
            </p:cNvPr>
            <p:cNvSpPr txBox="1"/>
            <p:nvPr/>
          </p:nvSpPr>
          <p:spPr>
            <a:xfrm>
              <a:off x="4773615" y="4549927"/>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44</a:t>
              </a:r>
            </a:p>
          </p:txBody>
        </p:sp>
        <p:sp>
          <p:nvSpPr>
            <p:cNvPr id="26" name="TextBox 25">
              <a:extLst>
                <a:ext uri="{FF2B5EF4-FFF2-40B4-BE49-F238E27FC236}">
                  <a16:creationId xmlns:a16="http://schemas.microsoft.com/office/drawing/2014/main" id="{07F1FE41-16EB-84C9-DB21-CB5BDB9591D8}"/>
                </a:ext>
              </a:extLst>
            </p:cNvPr>
            <p:cNvSpPr txBox="1"/>
            <p:nvPr/>
          </p:nvSpPr>
          <p:spPr>
            <a:xfrm>
              <a:off x="4080854" y="4549927"/>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86</a:t>
              </a:r>
            </a:p>
          </p:txBody>
        </p:sp>
        <p:sp>
          <p:nvSpPr>
            <p:cNvPr id="27" name="TextBox 26">
              <a:extLst>
                <a:ext uri="{FF2B5EF4-FFF2-40B4-BE49-F238E27FC236}">
                  <a16:creationId xmlns:a16="http://schemas.microsoft.com/office/drawing/2014/main" id="{0D095554-337E-7946-1B68-1BB804D415A4}"/>
                </a:ext>
              </a:extLst>
            </p:cNvPr>
            <p:cNvSpPr txBox="1"/>
            <p:nvPr/>
          </p:nvSpPr>
          <p:spPr>
            <a:xfrm>
              <a:off x="3345613" y="4549927"/>
              <a:ext cx="327581" cy="257369"/>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133</a:t>
              </a:r>
            </a:p>
          </p:txBody>
        </p:sp>
        <p:sp>
          <p:nvSpPr>
            <p:cNvPr id="28" name="TextBox 27">
              <a:extLst>
                <a:ext uri="{FF2B5EF4-FFF2-40B4-BE49-F238E27FC236}">
                  <a16:creationId xmlns:a16="http://schemas.microsoft.com/office/drawing/2014/main" id="{73E31A39-3357-5529-B7B7-B3C013A73822}"/>
                </a:ext>
              </a:extLst>
            </p:cNvPr>
            <p:cNvSpPr txBox="1"/>
            <p:nvPr/>
          </p:nvSpPr>
          <p:spPr>
            <a:xfrm>
              <a:off x="2652852" y="4549927"/>
              <a:ext cx="327581" cy="257369"/>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197</a:t>
              </a:r>
            </a:p>
          </p:txBody>
        </p:sp>
        <p:sp>
          <p:nvSpPr>
            <p:cNvPr id="31" name="TextBox 30">
              <a:extLst>
                <a:ext uri="{FF2B5EF4-FFF2-40B4-BE49-F238E27FC236}">
                  <a16:creationId xmlns:a16="http://schemas.microsoft.com/office/drawing/2014/main" id="{85EB3D19-00FD-D21E-05FE-BC9436E2CF35}"/>
                </a:ext>
              </a:extLst>
            </p:cNvPr>
            <p:cNvSpPr txBox="1"/>
            <p:nvPr/>
          </p:nvSpPr>
          <p:spPr>
            <a:xfrm>
              <a:off x="1960091" y="4549927"/>
              <a:ext cx="327581" cy="257369"/>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266</a:t>
              </a:r>
            </a:p>
          </p:txBody>
        </p:sp>
        <p:sp>
          <p:nvSpPr>
            <p:cNvPr id="32" name="TextBox 31">
              <a:extLst>
                <a:ext uri="{FF2B5EF4-FFF2-40B4-BE49-F238E27FC236}">
                  <a16:creationId xmlns:a16="http://schemas.microsoft.com/office/drawing/2014/main" id="{F4900585-0595-5AFE-08E5-08CCE8A6110C}"/>
                </a:ext>
              </a:extLst>
            </p:cNvPr>
            <p:cNvSpPr txBox="1"/>
            <p:nvPr/>
          </p:nvSpPr>
          <p:spPr>
            <a:xfrm>
              <a:off x="410938" y="4549927"/>
              <a:ext cx="1532698" cy="257369"/>
            </a:xfrm>
            <a:prstGeom prst="rect">
              <a:avLst/>
            </a:prstGeom>
            <a:noFill/>
          </p:spPr>
          <p:txBody>
            <a:bodyPr wrap="square" lIns="36000" tIns="36000" rIns="36000" bIns="36000" rtlCol="0" anchor="t" anchorCtr="0">
              <a:spAutoFit/>
            </a:bodyPr>
            <a:lstStyle/>
            <a:p>
              <a:pPr algn="r" rtl="0"/>
              <a:r>
                <a:rPr lang="ja-jp" sz="1200">
                  <a:solidFill>
                    <a:schemeClr val="accent1"/>
                  </a:solidFill>
                  <a:ea typeface="Roboto" panose="02000000000000000000" pitchFamily="2" charset="0"/>
                  <a:cs typeface="Arial" panose="020B0604020202020204" pitchFamily="34" charset="0"/>
                </a:rPr>
                <a:t>イボネスシマブ + CT</a:t>
              </a:r>
            </a:p>
          </p:txBody>
        </p:sp>
        <p:sp>
          <p:nvSpPr>
            <p:cNvPr id="33" name="TextBox 32">
              <a:extLst>
                <a:ext uri="{FF2B5EF4-FFF2-40B4-BE49-F238E27FC236}">
                  <a16:creationId xmlns:a16="http://schemas.microsoft.com/office/drawing/2014/main" id="{78A0824B-24FB-74F7-D659-35B5E15B4879}"/>
                </a:ext>
              </a:extLst>
            </p:cNvPr>
            <p:cNvSpPr txBox="1"/>
            <p:nvPr/>
          </p:nvSpPr>
          <p:spPr>
            <a:xfrm>
              <a:off x="5464642" y="4764100"/>
              <a:ext cx="242621" cy="257369"/>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10</a:t>
              </a:r>
            </a:p>
          </p:txBody>
        </p:sp>
        <p:sp>
          <p:nvSpPr>
            <p:cNvPr id="34" name="TextBox 33">
              <a:extLst>
                <a:ext uri="{FF2B5EF4-FFF2-40B4-BE49-F238E27FC236}">
                  <a16:creationId xmlns:a16="http://schemas.microsoft.com/office/drawing/2014/main" id="{34D7E1F1-EDC6-65CE-19CC-8767A516F956}"/>
                </a:ext>
              </a:extLst>
            </p:cNvPr>
            <p:cNvSpPr txBox="1"/>
            <p:nvPr/>
          </p:nvSpPr>
          <p:spPr>
            <a:xfrm>
              <a:off x="4772227" y="4764100"/>
              <a:ext cx="242621" cy="257369"/>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34</a:t>
              </a:r>
            </a:p>
          </p:txBody>
        </p:sp>
        <p:sp>
          <p:nvSpPr>
            <p:cNvPr id="35" name="TextBox 34">
              <a:extLst>
                <a:ext uri="{FF2B5EF4-FFF2-40B4-BE49-F238E27FC236}">
                  <a16:creationId xmlns:a16="http://schemas.microsoft.com/office/drawing/2014/main" id="{D6A490F3-B7EC-5B7B-9E83-F83B6040AE8E}"/>
                </a:ext>
              </a:extLst>
            </p:cNvPr>
            <p:cNvSpPr txBox="1"/>
            <p:nvPr/>
          </p:nvSpPr>
          <p:spPr>
            <a:xfrm>
              <a:off x="4079813" y="4764100"/>
              <a:ext cx="242621" cy="257369"/>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61</a:t>
              </a:r>
            </a:p>
          </p:txBody>
        </p:sp>
        <p:sp>
          <p:nvSpPr>
            <p:cNvPr id="36" name="TextBox 35">
              <a:extLst>
                <a:ext uri="{FF2B5EF4-FFF2-40B4-BE49-F238E27FC236}">
                  <a16:creationId xmlns:a16="http://schemas.microsoft.com/office/drawing/2014/main" id="{99A8E038-3E42-0B22-33E3-63A5C67688EF}"/>
                </a:ext>
              </a:extLst>
            </p:cNvPr>
            <p:cNvSpPr txBox="1"/>
            <p:nvPr/>
          </p:nvSpPr>
          <p:spPr>
            <a:xfrm>
              <a:off x="3344918" y="4764100"/>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101</a:t>
              </a:r>
            </a:p>
          </p:txBody>
        </p:sp>
        <p:sp>
          <p:nvSpPr>
            <p:cNvPr id="37" name="TextBox 36">
              <a:extLst>
                <a:ext uri="{FF2B5EF4-FFF2-40B4-BE49-F238E27FC236}">
                  <a16:creationId xmlns:a16="http://schemas.microsoft.com/office/drawing/2014/main" id="{5D9709DE-1489-EF19-A4E6-E80661827C3A}"/>
                </a:ext>
              </a:extLst>
            </p:cNvPr>
            <p:cNvSpPr txBox="1"/>
            <p:nvPr/>
          </p:nvSpPr>
          <p:spPr>
            <a:xfrm>
              <a:off x="2652504" y="4764100"/>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190</a:t>
              </a:r>
            </a:p>
          </p:txBody>
        </p:sp>
        <p:sp>
          <p:nvSpPr>
            <p:cNvPr id="38" name="TextBox 37">
              <a:extLst>
                <a:ext uri="{FF2B5EF4-FFF2-40B4-BE49-F238E27FC236}">
                  <a16:creationId xmlns:a16="http://schemas.microsoft.com/office/drawing/2014/main" id="{5A01FA64-CBDA-8555-AB99-19A25577BDA3}"/>
                </a:ext>
              </a:extLst>
            </p:cNvPr>
            <p:cNvSpPr txBox="1"/>
            <p:nvPr/>
          </p:nvSpPr>
          <p:spPr>
            <a:xfrm>
              <a:off x="1960090" y="4764100"/>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266</a:t>
              </a:r>
            </a:p>
          </p:txBody>
        </p:sp>
        <p:sp>
          <p:nvSpPr>
            <p:cNvPr id="39" name="TextBox 38">
              <a:extLst>
                <a:ext uri="{FF2B5EF4-FFF2-40B4-BE49-F238E27FC236}">
                  <a16:creationId xmlns:a16="http://schemas.microsoft.com/office/drawing/2014/main" id="{F24122B4-CCA3-1A5E-2CAE-5782C61B8820}"/>
                </a:ext>
              </a:extLst>
            </p:cNvPr>
            <p:cNvSpPr txBox="1"/>
            <p:nvPr/>
          </p:nvSpPr>
          <p:spPr>
            <a:xfrm>
              <a:off x="410938" y="4764100"/>
              <a:ext cx="1532698" cy="257369"/>
            </a:xfrm>
            <a:prstGeom prst="rect">
              <a:avLst/>
            </a:prstGeom>
            <a:noFill/>
          </p:spPr>
          <p:txBody>
            <a:bodyPr wrap="square" lIns="36000" tIns="36000" rIns="36000" bIns="36000" rtlCol="0" anchor="t" anchorCtr="0">
              <a:spAutoFit/>
            </a:bodyPr>
            <a:lstStyle/>
            <a:p>
              <a:pPr algn="r" rtl="0"/>
              <a:r>
                <a:rPr lang="ja-jp" sz="1200">
                  <a:solidFill>
                    <a:schemeClr val="accent2"/>
                  </a:solidFill>
                  <a:ea typeface="Roboto" panose="02000000000000000000" pitchFamily="2" charset="0"/>
                  <a:cs typeface="Arial" panose="020B0604020202020204" pitchFamily="34" charset="0"/>
                </a:rPr>
                <a:t>チスレリズマブ + CT</a:t>
              </a:r>
            </a:p>
          </p:txBody>
        </p:sp>
        <p:sp>
          <p:nvSpPr>
            <p:cNvPr id="40" name="Line 21">
              <a:extLst>
                <a:ext uri="{FF2B5EF4-FFF2-40B4-BE49-F238E27FC236}">
                  <a16:creationId xmlns:a16="http://schemas.microsoft.com/office/drawing/2014/main" id="{B1E79BB2-E96F-5B7E-A497-A0F59B205E49}"/>
                </a:ext>
              </a:extLst>
            </p:cNvPr>
            <p:cNvSpPr>
              <a:spLocks noChangeShapeType="1"/>
            </p:cNvSpPr>
            <p:nvPr/>
          </p:nvSpPr>
          <p:spPr bwMode="auto">
            <a:xfrm>
              <a:off x="6281589" y="4061889"/>
              <a:ext cx="0" cy="5365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41" name="TextBox 40">
              <a:extLst>
                <a:ext uri="{FF2B5EF4-FFF2-40B4-BE49-F238E27FC236}">
                  <a16:creationId xmlns:a16="http://schemas.microsoft.com/office/drawing/2014/main" id="{9D2DAFCC-E201-E55B-4584-550753DD17A0}"/>
                </a:ext>
              </a:extLst>
            </p:cNvPr>
            <p:cNvSpPr txBox="1"/>
            <p:nvPr/>
          </p:nvSpPr>
          <p:spPr>
            <a:xfrm>
              <a:off x="6157049" y="4115543"/>
              <a:ext cx="242621" cy="257369"/>
            </a:xfrm>
            <a:prstGeom prst="rect">
              <a:avLst/>
            </a:prstGeom>
            <a:noFill/>
          </p:spPr>
          <p:txBody>
            <a:bodyPr wrap="none" lIns="36000" tIns="36000" rIns="36000" bIns="36000" rtlCol="0" anchor="t" anchorCtr="0">
              <a:spAutoFit/>
            </a:bodyPr>
            <a:lstStyle/>
            <a:p>
              <a:pPr algn="ctr" rtl="0"/>
              <a:r>
                <a:rPr lang="ja-jp" sz="1200">
                  <a:solidFill>
                    <a:srgbClr val="000000"/>
                  </a:solidFill>
                  <a:ea typeface="Roboto" panose="02000000000000000000" pitchFamily="2" charset="0"/>
                  <a:cs typeface="Arial" panose="020B0604020202020204" pitchFamily="34" charset="0"/>
                </a:rPr>
                <a:t>18</a:t>
              </a:r>
            </a:p>
          </p:txBody>
        </p:sp>
        <p:sp>
          <p:nvSpPr>
            <p:cNvPr id="42" name="TextBox 41">
              <a:extLst>
                <a:ext uri="{FF2B5EF4-FFF2-40B4-BE49-F238E27FC236}">
                  <a16:creationId xmlns:a16="http://schemas.microsoft.com/office/drawing/2014/main" id="{F0423F1F-692E-A98D-4DCF-70273DC5A672}"/>
                </a:ext>
              </a:extLst>
            </p:cNvPr>
            <p:cNvSpPr txBox="1"/>
            <p:nvPr/>
          </p:nvSpPr>
          <p:spPr>
            <a:xfrm>
              <a:off x="6201615" y="4549927"/>
              <a:ext cx="157662" cy="257369"/>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0</a:t>
              </a:r>
            </a:p>
          </p:txBody>
        </p:sp>
        <p:sp>
          <p:nvSpPr>
            <p:cNvPr id="43" name="TextBox 42">
              <a:extLst>
                <a:ext uri="{FF2B5EF4-FFF2-40B4-BE49-F238E27FC236}">
                  <a16:creationId xmlns:a16="http://schemas.microsoft.com/office/drawing/2014/main" id="{3721178D-D971-9FE7-2011-388FAAB880F6}"/>
                </a:ext>
              </a:extLst>
            </p:cNvPr>
            <p:cNvSpPr txBox="1"/>
            <p:nvPr/>
          </p:nvSpPr>
          <p:spPr>
            <a:xfrm>
              <a:off x="6199533" y="4764100"/>
              <a:ext cx="157662" cy="257369"/>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0</a:t>
              </a:r>
            </a:p>
          </p:txBody>
        </p:sp>
        <p:grpSp>
          <p:nvGrpSpPr>
            <p:cNvPr id="44" name="Group 43">
              <a:extLst>
                <a:ext uri="{FF2B5EF4-FFF2-40B4-BE49-F238E27FC236}">
                  <a16:creationId xmlns:a16="http://schemas.microsoft.com/office/drawing/2014/main" id="{0AA15CD5-2C50-3448-41C6-F6A13AAA0D47}"/>
                </a:ext>
              </a:extLst>
            </p:cNvPr>
            <p:cNvGrpSpPr/>
            <p:nvPr/>
          </p:nvGrpSpPr>
          <p:grpSpPr>
            <a:xfrm>
              <a:off x="1991967" y="3021292"/>
              <a:ext cx="2816399" cy="1035961"/>
              <a:chOff x="2204209" y="3503384"/>
              <a:chExt cx="3004873" cy="1390174"/>
            </a:xfrm>
          </p:grpSpPr>
          <p:cxnSp>
            <p:nvCxnSpPr>
              <p:cNvPr id="452" name="Straight Connector 451">
                <a:extLst>
                  <a:ext uri="{FF2B5EF4-FFF2-40B4-BE49-F238E27FC236}">
                    <a16:creationId xmlns:a16="http://schemas.microsoft.com/office/drawing/2014/main" id="{9736CB1F-A25C-8CBD-7F26-F9CA03C84354}"/>
                  </a:ext>
                </a:extLst>
              </p:cNvPr>
              <p:cNvCxnSpPr>
                <a:cxnSpLocks/>
              </p:cNvCxnSpPr>
              <p:nvPr/>
            </p:nvCxnSpPr>
            <p:spPr>
              <a:xfrm>
                <a:off x="5097540" y="3503384"/>
                <a:ext cx="0" cy="1390174"/>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453" name="Straight Connector 452">
                <a:extLst>
                  <a:ext uri="{FF2B5EF4-FFF2-40B4-BE49-F238E27FC236}">
                    <a16:creationId xmlns:a16="http://schemas.microsoft.com/office/drawing/2014/main" id="{77002BF9-DE15-3E5D-4F2A-EC22C96FD543}"/>
                  </a:ext>
                </a:extLst>
              </p:cNvPr>
              <p:cNvCxnSpPr>
                <a:cxnSpLocks/>
              </p:cNvCxnSpPr>
              <p:nvPr/>
            </p:nvCxnSpPr>
            <p:spPr>
              <a:xfrm>
                <a:off x="4044481" y="3503384"/>
                <a:ext cx="0" cy="1390174"/>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454" name="Straight Connector 453">
                <a:extLst>
                  <a:ext uri="{FF2B5EF4-FFF2-40B4-BE49-F238E27FC236}">
                    <a16:creationId xmlns:a16="http://schemas.microsoft.com/office/drawing/2014/main" id="{5A223F3E-F2F5-367F-C09F-D0803F969A85}"/>
                  </a:ext>
                </a:extLst>
              </p:cNvPr>
              <p:cNvCxnSpPr>
                <a:cxnSpLocks/>
              </p:cNvCxnSpPr>
              <p:nvPr/>
            </p:nvCxnSpPr>
            <p:spPr>
              <a:xfrm flipH="1">
                <a:off x="2204209" y="3503384"/>
                <a:ext cx="3004873" cy="0"/>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grpSp>
        <p:grpSp>
          <p:nvGrpSpPr>
            <p:cNvPr id="45" name="Graphic 155">
              <a:extLst>
                <a:ext uri="{FF2B5EF4-FFF2-40B4-BE49-F238E27FC236}">
                  <a16:creationId xmlns:a16="http://schemas.microsoft.com/office/drawing/2014/main" id="{5FAE491D-6DD4-BF18-FA5F-6AB49C97F917}"/>
                </a:ext>
              </a:extLst>
            </p:cNvPr>
            <p:cNvGrpSpPr/>
            <p:nvPr/>
          </p:nvGrpSpPr>
          <p:grpSpPr>
            <a:xfrm>
              <a:off x="2113043" y="2079915"/>
              <a:ext cx="3919472" cy="1353093"/>
              <a:chOff x="2333388" y="2240135"/>
              <a:chExt cx="4181764" cy="1815738"/>
            </a:xfrm>
            <a:noFill/>
          </p:grpSpPr>
          <p:grpSp>
            <p:nvGrpSpPr>
              <p:cNvPr id="275" name="Graphic 155">
                <a:extLst>
                  <a:ext uri="{FF2B5EF4-FFF2-40B4-BE49-F238E27FC236}">
                    <a16:creationId xmlns:a16="http://schemas.microsoft.com/office/drawing/2014/main" id="{C45F89AC-55B7-B852-F4D3-2374F149F59E}"/>
                  </a:ext>
                </a:extLst>
              </p:cNvPr>
              <p:cNvGrpSpPr/>
              <p:nvPr/>
            </p:nvGrpSpPr>
            <p:grpSpPr>
              <a:xfrm>
                <a:off x="2333388" y="2240135"/>
                <a:ext cx="4175459" cy="1800513"/>
                <a:chOff x="2333388" y="2240135"/>
                <a:chExt cx="4175459" cy="1800513"/>
              </a:xfrm>
              <a:noFill/>
            </p:grpSpPr>
            <p:sp>
              <p:nvSpPr>
                <p:cNvPr id="450" name="Freeform 162">
                  <a:extLst>
                    <a:ext uri="{FF2B5EF4-FFF2-40B4-BE49-F238E27FC236}">
                      <a16:creationId xmlns:a16="http://schemas.microsoft.com/office/drawing/2014/main" id="{1527B590-8395-109D-9BC5-E57F449F917C}"/>
                    </a:ext>
                  </a:extLst>
                </p:cNvPr>
                <p:cNvSpPr/>
                <p:nvPr/>
              </p:nvSpPr>
              <p:spPr>
                <a:xfrm>
                  <a:off x="2348518" y="2240135"/>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51" name="Freeform 163">
                  <a:extLst>
                    <a:ext uri="{FF2B5EF4-FFF2-40B4-BE49-F238E27FC236}">
                      <a16:creationId xmlns:a16="http://schemas.microsoft.com/office/drawing/2014/main" id="{1C2B0B81-F242-BA0F-1FB8-A4AEA7AFB13D}"/>
                    </a:ext>
                  </a:extLst>
                </p:cNvPr>
                <p:cNvSpPr/>
                <p:nvPr/>
              </p:nvSpPr>
              <p:spPr>
                <a:xfrm>
                  <a:off x="2333388" y="2255307"/>
                  <a:ext cx="4175459" cy="1785340"/>
                </a:xfrm>
                <a:custGeom>
                  <a:avLst/>
                  <a:gdLst>
                    <a:gd name="connsiteX0" fmla="*/ 0 w 4175459"/>
                    <a:gd name="connsiteY0" fmla="*/ 0 h 1785340"/>
                    <a:gd name="connsiteX1" fmla="*/ 66770 w 4175459"/>
                    <a:gd name="connsiteY1" fmla="*/ 0 h 1785340"/>
                    <a:gd name="connsiteX2" fmla="*/ 66770 w 4175459"/>
                    <a:gd name="connsiteY2" fmla="*/ 27457 h 1785340"/>
                    <a:gd name="connsiteX3" fmla="*/ 154606 w 4175459"/>
                    <a:gd name="connsiteY3" fmla="*/ 27457 h 1785340"/>
                    <a:gd name="connsiteX4" fmla="*/ 154606 w 4175459"/>
                    <a:gd name="connsiteY4" fmla="*/ 50557 h 1785340"/>
                    <a:gd name="connsiteX5" fmla="*/ 321032 w 4175459"/>
                    <a:gd name="connsiteY5" fmla="*/ 50557 h 1785340"/>
                    <a:gd name="connsiteX6" fmla="*/ 321032 w 4175459"/>
                    <a:gd name="connsiteY6" fmla="*/ 80586 h 1785340"/>
                    <a:gd name="connsiteX7" fmla="*/ 346458 w 4175459"/>
                    <a:gd name="connsiteY7" fmla="*/ 80586 h 1785340"/>
                    <a:gd name="connsiteX8" fmla="*/ 346458 w 4175459"/>
                    <a:gd name="connsiteY8" fmla="*/ 136025 h 1785340"/>
                    <a:gd name="connsiteX9" fmla="*/ 369573 w 4175459"/>
                    <a:gd name="connsiteY9" fmla="*/ 136025 h 1785340"/>
                    <a:gd name="connsiteX10" fmla="*/ 369573 w 4175459"/>
                    <a:gd name="connsiteY10" fmla="*/ 170675 h 1785340"/>
                    <a:gd name="connsiteX11" fmla="*/ 394999 w 4175459"/>
                    <a:gd name="connsiteY11" fmla="*/ 170675 h 1785340"/>
                    <a:gd name="connsiteX12" fmla="*/ 394999 w 4175459"/>
                    <a:gd name="connsiteY12" fmla="*/ 203014 h 1785340"/>
                    <a:gd name="connsiteX13" fmla="*/ 518820 w 4175459"/>
                    <a:gd name="connsiteY13" fmla="*/ 203014 h 1785340"/>
                    <a:gd name="connsiteX14" fmla="*/ 518820 w 4175459"/>
                    <a:gd name="connsiteY14" fmla="*/ 223804 h 1785340"/>
                    <a:gd name="connsiteX15" fmla="*/ 563736 w 4175459"/>
                    <a:gd name="connsiteY15" fmla="*/ 223804 h 1785340"/>
                    <a:gd name="connsiteX16" fmla="*/ 563736 w 4175459"/>
                    <a:gd name="connsiteY16" fmla="*/ 244594 h 1785340"/>
                    <a:gd name="connsiteX17" fmla="*/ 688555 w 4175459"/>
                    <a:gd name="connsiteY17" fmla="*/ 244594 h 1785340"/>
                    <a:gd name="connsiteX18" fmla="*/ 688555 w 4175459"/>
                    <a:gd name="connsiteY18" fmla="*/ 272313 h 1785340"/>
                    <a:gd name="connsiteX19" fmla="*/ 760211 w 4175459"/>
                    <a:gd name="connsiteY19" fmla="*/ 272313 h 1785340"/>
                    <a:gd name="connsiteX20" fmla="*/ 760211 w 4175459"/>
                    <a:gd name="connsiteY20" fmla="*/ 295413 h 1785340"/>
                    <a:gd name="connsiteX21" fmla="*/ 871161 w 4175459"/>
                    <a:gd name="connsiteY21" fmla="*/ 295413 h 1785340"/>
                    <a:gd name="connsiteX22" fmla="*/ 871161 w 4175459"/>
                    <a:gd name="connsiteY22" fmla="*/ 316203 h 1785340"/>
                    <a:gd name="connsiteX23" fmla="*/ 915079 w 4175459"/>
                    <a:gd name="connsiteY23" fmla="*/ 316203 h 1785340"/>
                    <a:gd name="connsiteX24" fmla="*/ 915079 w 4175459"/>
                    <a:gd name="connsiteY24" fmla="*/ 336993 h 1785340"/>
                    <a:gd name="connsiteX25" fmla="*/ 947440 w 4175459"/>
                    <a:gd name="connsiteY25" fmla="*/ 336993 h 1785340"/>
                    <a:gd name="connsiteX26" fmla="*/ 947440 w 4175459"/>
                    <a:gd name="connsiteY26" fmla="*/ 357782 h 1785340"/>
                    <a:gd name="connsiteX27" fmla="*/ 998292 w 4175459"/>
                    <a:gd name="connsiteY27" fmla="*/ 357782 h 1785340"/>
                    <a:gd name="connsiteX28" fmla="*/ 998292 w 4175459"/>
                    <a:gd name="connsiteY28" fmla="*/ 380882 h 1785340"/>
                    <a:gd name="connsiteX29" fmla="*/ 1013317 w 4175459"/>
                    <a:gd name="connsiteY29" fmla="*/ 380882 h 1785340"/>
                    <a:gd name="connsiteX30" fmla="*/ 1013317 w 4175459"/>
                    <a:gd name="connsiteY30" fmla="*/ 479055 h 1785340"/>
                    <a:gd name="connsiteX31" fmla="*/ 1032386 w 4175459"/>
                    <a:gd name="connsiteY31" fmla="*/ 479055 h 1785340"/>
                    <a:gd name="connsiteX32" fmla="*/ 1032386 w 4175459"/>
                    <a:gd name="connsiteY32" fmla="*/ 622851 h 1785340"/>
                    <a:gd name="connsiteX33" fmla="*/ 1058391 w 4175459"/>
                    <a:gd name="connsiteY33" fmla="*/ 622851 h 1785340"/>
                    <a:gd name="connsiteX34" fmla="*/ 1058391 w 4175459"/>
                    <a:gd name="connsiteY34" fmla="*/ 664430 h 1785340"/>
                    <a:gd name="connsiteX35" fmla="*/ 1077460 w 4175459"/>
                    <a:gd name="connsiteY35" fmla="*/ 664430 h 1785340"/>
                    <a:gd name="connsiteX36" fmla="*/ 1077460 w 4175459"/>
                    <a:gd name="connsiteY36" fmla="*/ 738927 h 1785340"/>
                    <a:gd name="connsiteX37" fmla="*/ 1115599 w 4175459"/>
                    <a:gd name="connsiteY37" fmla="*/ 738927 h 1785340"/>
                    <a:gd name="connsiteX38" fmla="*/ 1115599 w 4175459"/>
                    <a:gd name="connsiteY38" fmla="*/ 768379 h 1785340"/>
                    <a:gd name="connsiteX39" fmla="*/ 1153739 w 4175459"/>
                    <a:gd name="connsiteY39" fmla="*/ 768379 h 1785340"/>
                    <a:gd name="connsiteX40" fmla="*/ 1153739 w 4175459"/>
                    <a:gd name="connsiteY40" fmla="*/ 790901 h 1785340"/>
                    <a:gd name="connsiteX41" fmla="*/ 1299361 w 4175459"/>
                    <a:gd name="connsiteY41" fmla="*/ 790901 h 1785340"/>
                    <a:gd name="connsiteX42" fmla="*/ 1299361 w 4175459"/>
                    <a:gd name="connsiteY42" fmla="*/ 820353 h 1785340"/>
                    <a:gd name="connsiteX43" fmla="*/ 1351369 w 4175459"/>
                    <a:gd name="connsiteY43" fmla="*/ 820353 h 1785340"/>
                    <a:gd name="connsiteX44" fmla="*/ 1351369 w 4175459"/>
                    <a:gd name="connsiteY44" fmla="*/ 882722 h 1785340"/>
                    <a:gd name="connsiteX45" fmla="*/ 1368705 w 4175459"/>
                    <a:gd name="connsiteY45" fmla="*/ 882722 h 1785340"/>
                    <a:gd name="connsiteX46" fmla="*/ 1368705 w 4175459"/>
                    <a:gd name="connsiteY46" fmla="*/ 1021320 h 1785340"/>
                    <a:gd name="connsiteX47" fmla="*/ 1387775 w 4175459"/>
                    <a:gd name="connsiteY47" fmla="*/ 1021320 h 1785340"/>
                    <a:gd name="connsiteX48" fmla="*/ 1387775 w 4175459"/>
                    <a:gd name="connsiteY48" fmla="*/ 1052504 h 1785340"/>
                    <a:gd name="connsiteX49" fmla="*/ 1410312 w 4175459"/>
                    <a:gd name="connsiteY49" fmla="*/ 1052504 h 1785340"/>
                    <a:gd name="connsiteX50" fmla="*/ 1410312 w 4175459"/>
                    <a:gd name="connsiteY50" fmla="*/ 1085421 h 1785340"/>
                    <a:gd name="connsiteX51" fmla="*/ 1436316 w 4175459"/>
                    <a:gd name="connsiteY51" fmla="*/ 1085421 h 1785340"/>
                    <a:gd name="connsiteX52" fmla="*/ 1436316 w 4175459"/>
                    <a:gd name="connsiteY52" fmla="*/ 1111409 h 1785340"/>
                    <a:gd name="connsiteX53" fmla="*/ 1455386 w 4175459"/>
                    <a:gd name="connsiteY53" fmla="*/ 1111409 h 1785340"/>
                    <a:gd name="connsiteX54" fmla="*/ 1455386 w 4175459"/>
                    <a:gd name="connsiteY54" fmla="*/ 1137396 h 1785340"/>
                    <a:gd name="connsiteX55" fmla="*/ 1483123 w 4175459"/>
                    <a:gd name="connsiteY55" fmla="*/ 1137396 h 1785340"/>
                    <a:gd name="connsiteX56" fmla="*/ 1483123 w 4175459"/>
                    <a:gd name="connsiteY56" fmla="*/ 1152988 h 1785340"/>
                    <a:gd name="connsiteX57" fmla="*/ 1554201 w 4175459"/>
                    <a:gd name="connsiteY57" fmla="*/ 1152988 h 1785340"/>
                    <a:gd name="connsiteX58" fmla="*/ 1554201 w 4175459"/>
                    <a:gd name="connsiteY58" fmla="*/ 1170313 h 1785340"/>
                    <a:gd name="connsiteX59" fmla="*/ 1647815 w 4175459"/>
                    <a:gd name="connsiteY59" fmla="*/ 1170313 h 1785340"/>
                    <a:gd name="connsiteX60" fmla="*/ 1647815 w 4175459"/>
                    <a:gd name="connsiteY60" fmla="*/ 1189370 h 1785340"/>
                    <a:gd name="connsiteX61" fmla="*/ 1672086 w 4175459"/>
                    <a:gd name="connsiteY61" fmla="*/ 1189370 h 1785340"/>
                    <a:gd name="connsiteX62" fmla="*/ 1672086 w 4175459"/>
                    <a:gd name="connsiteY62" fmla="*/ 1208427 h 1785340"/>
                    <a:gd name="connsiteX63" fmla="*/ 1691155 w 4175459"/>
                    <a:gd name="connsiteY63" fmla="*/ 1208427 h 1785340"/>
                    <a:gd name="connsiteX64" fmla="*/ 1691155 w 4175459"/>
                    <a:gd name="connsiteY64" fmla="*/ 1262134 h 1785340"/>
                    <a:gd name="connsiteX65" fmla="*/ 1706758 w 4175459"/>
                    <a:gd name="connsiteY65" fmla="*/ 1262134 h 1785340"/>
                    <a:gd name="connsiteX66" fmla="*/ 1706758 w 4175459"/>
                    <a:gd name="connsiteY66" fmla="*/ 1307178 h 1785340"/>
                    <a:gd name="connsiteX67" fmla="*/ 1724094 w 4175459"/>
                    <a:gd name="connsiteY67" fmla="*/ 1307178 h 1785340"/>
                    <a:gd name="connsiteX68" fmla="*/ 1724094 w 4175459"/>
                    <a:gd name="connsiteY68" fmla="*/ 1331433 h 1785340"/>
                    <a:gd name="connsiteX69" fmla="*/ 1750098 w 4175459"/>
                    <a:gd name="connsiteY69" fmla="*/ 1331433 h 1785340"/>
                    <a:gd name="connsiteX70" fmla="*/ 1750098 w 4175459"/>
                    <a:gd name="connsiteY70" fmla="*/ 1347025 h 1785340"/>
                    <a:gd name="connsiteX71" fmla="*/ 1926925 w 4175459"/>
                    <a:gd name="connsiteY71" fmla="*/ 1347025 h 1785340"/>
                    <a:gd name="connsiteX72" fmla="*/ 1926925 w 4175459"/>
                    <a:gd name="connsiteY72" fmla="*/ 1364350 h 1785340"/>
                    <a:gd name="connsiteX73" fmla="*/ 1998003 w 4175459"/>
                    <a:gd name="connsiteY73" fmla="*/ 1364350 h 1785340"/>
                    <a:gd name="connsiteX74" fmla="*/ 1998003 w 4175459"/>
                    <a:gd name="connsiteY74" fmla="*/ 1381675 h 1785340"/>
                    <a:gd name="connsiteX75" fmla="*/ 2041343 w 4175459"/>
                    <a:gd name="connsiteY75" fmla="*/ 1381675 h 1785340"/>
                    <a:gd name="connsiteX76" fmla="*/ 2041343 w 4175459"/>
                    <a:gd name="connsiteY76" fmla="*/ 1404197 h 1785340"/>
                    <a:gd name="connsiteX77" fmla="*/ 2076015 w 4175459"/>
                    <a:gd name="connsiteY77" fmla="*/ 1404197 h 1785340"/>
                    <a:gd name="connsiteX78" fmla="*/ 2076015 w 4175459"/>
                    <a:gd name="connsiteY78" fmla="*/ 1424986 h 1785340"/>
                    <a:gd name="connsiteX79" fmla="*/ 2103753 w 4175459"/>
                    <a:gd name="connsiteY79" fmla="*/ 1424986 h 1785340"/>
                    <a:gd name="connsiteX80" fmla="*/ 2103753 w 4175459"/>
                    <a:gd name="connsiteY80" fmla="*/ 1445776 h 1785340"/>
                    <a:gd name="connsiteX81" fmla="*/ 2124556 w 4175459"/>
                    <a:gd name="connsiteY81" fmla="*/ 1445776 h 1785340"/>
                    <a:gd name="connsiteX82" fmla="*/ 2124556 w 4175459"/>
                    <a:gd name="connsiteY82" fmla="*/ 1461368 h 1785340"/>
                    <a:gd name="connsiteX83" fmla="*/ 2284047 w 4175459"/>
                    <a:gd name="connsiteY83" fmla="*/ 1461368 h 1785340"/>
                    <a:gd name="connsiteX84" fmla="*/ 2284047 w 4175459"/>
                    <a:gd name="connsiteY84" fmla="*/ 1478693 h 1785340"/>
                    <a:gd name="connsiteX85" fmla="*/ 2337789 w 4175459"/>
                    <a:gd name="connsiteY85" fmla="*/ 1478693 h 1785340"/>
                    <a:gd name="connsiteX86" fmla="*/ 2337789 w 4175459"/>
                    <a:gd name="connsiteY86" fmla="*/ 1501215 h 1785340"/>
                    <a:gd name="connsiteX87" fmla="*/ 2358592 w 4175459"/>
                    <a:gd name="connsiteY87" fmla="*/ 1501215 h 1785340"/>
                    <a:gd name="connsiteX88" fmla="*/ 2358592 w 4175459"/>
                    <a:gd name="connsiteY88" fmla="*/ 1523737 h 1785340"/>
                    <a:gd name="connsiteX89" fmla="*/ 2375928 w 4175459"/>
                    <a:gd name="connsiteY89" fmla="*/ 1523737 h 1785340"/>
                    <a:gd name="connsiteX90" fmla="*/ 2375928 w 4175459"/>
                    <a:gd name="connsiteY90" fmla="*/ 1541062 h 1785340"/>
                    <a:gd name="connsiteX91" fmla="*/ 2398465 w 4175459"/>
                    <a:gd name="connsiteY91" fmla="*/ 1541062 h 1785340"/>
                    <a:gd name="connsiteX92" fmla="*/ 2398465 w 4175459"/>
                    <a:gd name="connsiteY92" fmla="*/ 1617291 h 1785340"/>
                    <a:gd name="connsiteX93" fmla="*/ 2575293 w 4175459"/>
                    <a:gd name="connsiteY93" fmla="*/ 1617291 h 1785340"/>
                    <a:gd name="connsiteX94" fmla="*/ 2575293 w 4175459"/>
                    <a:gd name="connsiteY94" fmla="*/ 1638081 h 1785340"/>
                    <a:gd name="connsiteX95" fmla="*/ 2710514 w 4175459"/>
                    <a:gd name="connsiteY95" fmla="*/ 1638081 h 1785340"/>
                    <a:gd name="connsiteX96" fmla="*/ 2710514 w 4175459"/>
                    <a:gd name="connsiteY96" fmla="*/ 1662335 h 1785340"/>
                    <a:gd name="connsiteX97" fmla="*/ 3130045 w 4175459"/>
                    <a:gd name="connsiteY97" fmla="*/ 1662335 h 1785340"/>
                    <a:gd name="connsiteX98" fmla="*/ 3130045 w 4175459"/>
                    <a:gd name="connsiteY98" fmla="*/ 1698717 h 1785340"/>
                    <a:gd name="connsiteX99" fmla="*/ 3797535 w 4175459"/>
                    <a:gd name="connsiteY99" fmla="*/ 1698717 h 1785340"/>
                    <a:gd name="connsiteX100" fmla="*/ 3797535 w 4175459"/>
                    <a:gd name="connsiteY100" fmla="*/ 1785341 h 1785340"/>
                    <a:gd name="connsiteX101" fmla="*/ 4175460 w 4175459"/>
                    <a:gd name="connsiteY101" fmla="*/ 1785341 h 1785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4175459" h="1785340">
                      <a:moveTo>
                        <a:pt x="0" y="0"/>
                      </a:moveTo>
                      <a:lnTo>
                        <a:pt x="66770" y="0"/>
                      </a:lnTo>
                      <a:lnTo>
                        <a:pt x="66770" y="27457"/>
                      </a:lnTo>
                      <a:lnTo>
                        <a:pt x="154606" y="27457"/>
                      </a:lnTo>
                      <a:lnTo>
                        <a:pt x="154606" y="50557"/>
                      </a:lnTo>
                      <a:lnTo>
                        <a:pt x="321032" y="50557"/>
                      </a:lnTo>
                      <a:lnTo>
                        <a:pt x="321032" y="80586"/>
                      </a:lnTo>
                      <a:lnTo>
                        <a:pt x="346458" y="80586"/>
                      </a:lnTo>
                      <a:lnTo>
                        <a:pt x="346458" y="136025"/>
                      </a:lnTo>
                      <a:lnTo>
                        <a:pt x="369573" y="136025"/>
                      </a:lnTo>
                      <a:lnTo>
                        <a:pt x="369573" y="170675"/>
                      </a:lnTo>
                      <a:lnTo>
                        <a:pt x="394999" y="170675"/>
                      </a:lnTo>
                      <a:lnTo>
                        <a:pt x="394999" y="203014"/>
                      </a:lnTo>
                      <a:lnTo>
                        <a:pt x="518820" y="203014"/>
                      </a:lnTo>
                      <a:lnTo>
                        <a:pt x="518820" y="223804"/>
                      </a:lnTo>
                      <a:lnTo>
                        <a:pt x="563736" y="223804"/>
                      </a:lnTo>
                      <a:lnTo>
                        <a:pt x="563736" y="244594"/>
                      </a:lnTo>
                      <a:lnTo>
                        <a:pt x="688555" y="244594"/>
                      </a:lnTo>
                      <a:lnTo>
                        <a:pt x="688555" y="272313"/>
                      </a:lnTo>
                      <a:lnTo>
                        <a:pt x="760211" y="272313"/>
                      </a:lnTo>
                      <a:lnTo>
                        <a:pt x="760211" y="295413"/>
                      </a:lnTo>
                      <a:lnTo>
                        <a:pt x="871161" y="295413"/>
                      </a:lnTo>
                      <a:lnTo>
                        <a:pt x="871161" y="316203"/>
                      </a:lnTo>
                      <a:lnTo>
                        <a:pt x="915079" y="316203"/>
                      </a:lnTo>
                      <a:lnTo>
                        <a:pt x="915079" y="336993"/>
                      </a:lnTo>
                      <a:lnTo>
                        <a:pt x="947440" y="336993"/>
                      </a:lnTo>
                      <a:lnTo>
                        <a:pt x="947440" y="357782"/>
                      </a:lnTo>
                      <a:lnTo>
                        <a:pt x="998292" y="357782"/>
                      </a:lnTo>
                      <a:lnTo>
                        <a:pt x="998292" y="380882"/>
                      </a:lnTo>
                      <a:lnTo>
                        <a:pt x="1013317" y="380882"/>
                      </a:lnTo>
                      <a:lnTo>
                        <a:pt x="1013317" y="479055"/>
                      </a:lnTo>
                      <a:lnTo>
                        <a:pt x="1032386" y="479055"/>
                      </a:lnTo>
                      <a:lnTo>
                        <a:pt x="1032386" y="622851"/>
                      </a:lnTo>
                      <a:lnTo>
                        <a:pt x="1058391" y="622851"/>
                      </a:lnTo>
                      <a:lnTo>
                        <a:pt x="1058391" y="664430"/>
                      </a:lnTo>
                      <a:lnTo>
                        <a:pt x="1077460" y="664430"/>
                      </a:lnTo>
                      <a:lnTo>
                        <a:pt x="1077460" y="738927"/>
                      </a:lnTo>
                      <a:lnTo>
                        <a:pt x="1115599" y="738927"/>
                      </a:lnTo>
                      <a:cubicBezTo>
                        <a:pt x="1115599" y="738927"/>
                        <a:pt x="1103464" y="768379"/>
                        <a:pt x="1115599" y="768379"/>
                      </a:cubicBezTo>
                      <a:lnTo>
                        <a:pt x="1153739" y="768379"/>
                      </a:lnTo>
                      <a:lnTo>
                        <a:pt x="1153739" y="790901"/>
                      </a:lnTo>
                      <a:lnTo>
                        <a:pt x="1299361" y="790901"/>
                      </a:lnTo>
                      <a:lnTo>
                        <a:pt x="1299361" y="820353"/>
                      </a:lnTo>
                      <a:lnTo>
                        <a:pt x="1351369" y="820353"/>
                      </a:lnTo>
                      <a:lnTo>
                        <a:pt x="1351369" y="882722"/>
                      </a:lnTo>
                      <a:lnTo>
                        <a:pt x="1368705" y="882722"/>
                      </a:lnTo>
                      <a:lnTo>
                        <a:pt x="1368705" y="1021320"/>
                      </a:lnTo>
                      <a:lnTo>
                        <a:pt x="1387775" y="1021320"/>
                      </a:lnTo>
                      <a:lnTo>
                        <a:pt x="1387775" y="1052504"/>
                      </a:lnTo>
                      <a:lnTo>
                        <a:pt x="1410312" y="1052504"/>
                      </a:lnTo>
                      <a:lnTo>
                        <a:pt x="1410312" y="1085421"/>
                      </a:lnTo>
                      <a:lnTo>
                        <a:pt x="1436316" y="1085421"/>
                      </a:lnTo>
                      <a:lnTo>
                        <a:pt x="1436316" y="1111409"/>
                      </a:lnTo>
                      <a:lnTo>
                        <a:pt x="1455386" y="1111409"/>
                      </a:lnTo>
                      <a:lnTo>
                        <a:pt x="1455386" y="1137396"/>
                      </a:lnTo>
                      <a:lnTo>
                        <a:pt x="1483123" y="1137396"/>
                      </a:lnTo>
                      <a:lnTo>
                        <a:pt x="1483123" y="1152988"/>
                      </a:lnTo>
                      <a:lnTo>
                        <a:pt x="1554201" y="1152988"/>
                      </a:lnTo>
                      <a:lnTo>
                        <a:pt x="1554201" y="1170313"/>
                      </a:lnTo>
                      <a:lnTo>
                        <a:pt x="1647815" y="1170313"/>
                      </a:lnTo>
                      <a:lnTo>
                        <a:pt x="1647815" y="1189370"/>
                      </a:lnTo>
                      <a:lnTo>
                        <a:pt x="1672086" y="1189370"/>
                      </a:lnTo>
                      <a:lnTo>
                        <a:pt x="1672086" y="1208427"/>
                      </a:lnTo>
                      <a:lnTo>
                        <a:pt x="1691155" y="1208427"/>
                      </a:lnTo>
                      <a:lnTo>
                        <a:pt x="1691155" y="1262134"/>
                      </a:lnTo>
                      <a:lnTo>
                        <a:pt x="1706758" y="1262134"/>
                      </a:lnTo>
                      <a:lnTo>
                        <a:pt x="1706758" y="1307178"/>
                      </a:lnTo>
                      <a:lnTo>
                        <a:pt x="1724094" y="1307178"/>
                      </a:lnTo>
                      <a:lnTo>
                        <a:pt x="1724094" y="1331433"/>
                      </a:lnTo>
                      <a:lnTo>
                        <a:pt x="1750098" y="1331433"/>
                      </a:lnTo>
                      <a:lnTo>
                        <a:pt x="1750098" y="1347025"/>
                      </a:lnTo>
                      <a:lnTo>
                        <a:pt x="1926925" y="1347025"/>
                      </a:lnTo>
                      <a:lnTo>
                        <a:pt x="1926925" y="1364350"/>
                      </a:lnTo>
                      <a:lnTo>
                        <a:pt x="1998003" y="1364350"/>
                      </a:lnTo>
                      <a:lnTo>
                        <a:pt x="1998003" y="1381675"/>
                      </a:lnTo>
                      <a:lnTo>
                        <a:pt x="2041343" y="1381675"/>
                      </a:lnTo>
                      <a:lnTo>
                        <a:pt x="2041343" y="1404197"/>
                      </a:lnTo>
                      <a:lnTo>
                        <a:pt x="2076015" y="1404197"/>
                      </a:lnTo>
                      <a:lnTo>
                        <a:pt x="2076015" y="1424986"/>
                      </a:lnTo>
                      <a:lnTo>
                        <a:pt x="2103753" y="1424986"/>
                      </a:lnTo>
                      <a:lnTo>
                        <a:pt x="2103753" y="1445776"/>
                      </a:lnTo>
                      <a:lnTo>
                        <a:pt x="2124556" y="1445776"/>
                      </a:lnTo>
                      <a:lnTo>
                        <a:pt x="2124556" y="1461368"/>
                      </a:lnTo>
                      <a:lnTo>
                        <a:pt x="2284047" y="1461368"/>
                      </a:lnTo>
                      <a:lnTo>
                        <a:pt x="2284047" y="1478693"/>
                      </a:lnTo>
                      <a:lnTo>
                        <a:pt x="2337789" y="1478693"/>
                      </a:lnTo>
                      <a:lnTo>
                        <a:pt x="2337789" y="1501215"/>
                      </a:lnTo>
                      <a:lnTo>
                        <a:pt x="2358592" y="1501215"/>
                      </a:lnTo>
                      <a:lnTo>
                        <a:pt x="2358592" y="1523737"/>
                      </a:lnTo>
                      <a:lnTo>
                        <a:pt x="2375928" y="1523737"/>
                      </a:lnTo>
                      <a:lnTo>
                        <a:pt x="2375928" y="1541062"/>
                      </a:lnTo>
                      <a:lnTo>
                        <a:pt x="2398465" y="1541062"/>
                      </a:lnTo>
                      <a:lnTo>
                        <a:pt x="2398465" y="1617291"/>
                      </a:lnTo>
                      <a:lnTo>
                        <a:pt x="2575293" y="1617291"/>
                      </a:lnTo>
                      <a:lnTo>
                        <a:pt x="2575293" y="1638081"/>
                      </a:lnTo>
                      <a:lnTo>
                        <a:pt x="2710514" y="1638081"/>
                      </a:lnTo>
                      <a:lnTo>
                        <a:pt x="2710514" y="1662335"/>
                      </a:lnTo>
                      <a:lnTo>
                        <a:pt x="3130045" y="1662335"/>
                      </a:lnTo>
                      <a:lnTo>
                        <a:pt x="3130045" y="1698717"/>
                      </a:lnTo>
                      <a:lnTo>
                        <a:pt x="3797535" y="1698717"/>
                      </a:lnTo>
                      <a:lnTo>
                        <a:pt x="3797535" y="1785341"/>
                      </a:lnTo>
                      <a:lnTo>
                        <a:pt x="4175460" y="1785341"/>
                      </a:lnTo>
                    </a:path>
                  </a:pathLst>
                </a:custGeom>
                <a:noFill/>
                <a:ln w="19050" cap="sq">
                  <a:solidFill>
                    <a:srgbClr val="E73E16"/>
                  </a:solidFill>
                  <a:prstDash val="solid"/>
                  <a:miter/>
                </a:ln>
              </p:spPr>
              <p:txBody>
                <a:bodyPr rtlCol="0" anchor="ctr"/>
                <a:lstStyle/>
                <a:p>
                  <a:pPr rtl="0"/>
                  <a:endParaRPr lang="en-ES" sz="1600"/>
                </a:p>
              </p:txBody>
            </p:sp>
          </p:grpSp>
          <p:grpSp>
            <p:nvGrpSpPr>
              <p:cNvPr id="276" name="Graphic 155">
                <a:extLst>
                  <a:ext uri="{FF2B5EF4-FFF2-40B4-BE49-F238E27FC236}">
                    <a16:creationId xmlns:a16="http://schemas.microsoft.com/office/drawing/2014/main" id="{D2A4BCD8-55E0-C084-54E0-35CBCC74CF31}"/>
                  </a:ext>
                </a:extLst>
              </p:cNvPr>
              <p:cNvGrpSpPr/>
              <p:nvPr/>
            </p:nvGrpSpPr>
            <p:grpSpPr>
              <a:xfrm>
                <a:off x="2475544" y="2270427"/>
                <a:ext cx="30311" cy="30344"/>
                <a:chOff x="2475544" y="2270427"/>
                <a:chExt cx="30311" cy="30344"/>
              </a:xfrm>
            </p:grpSpPr>
            <p:sp>
              <p:nvSpPr>
                <p:cNvPr id="448" name="Freeform 165">
                  <a:extLst>
                    <a:ext uri="{FF2B5EF4-FFF2-40B4-BE49-F238E27FC236}">
                      <a16:creationId xmlns:a16="http://schemas.microsoft.com/office/drawing/2014/main" id="{BD9B04FC-2DE9-C308-F391-D29B01522D5B}"/>
                    </a:ext>
                  </a:extLst>
                </p:cNvPr>
                <p:cNvSpPr/>
                <p:nvPr/>
              </p:nvSpPr>
              <p:spPr>
                <a:xfrm>
                  <a:off x="2490726" y="2270427"/>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449" name="Freeform 166">
                  <a:extLst>
                    <a:ext uri="{FF2B5EF4-FFF2-40B4-BE49-F238E27FC236}">
                      <a16:creationId xmlns:a16="http://schemas.microsoft.com/office/drawing/2014/main" id="{F97E7685-F39E-4092-5FE1-317D216839B1}"/>
                    </a:ext>
                  </a:extLst>
                </p:cNvPr>
                <p:cNvSpPr/>
                <p:nvPr/>
              </p:nvSpPr>
              <p:spPr>
                <a:xfrm>
                  <a:off x="2475544" y="2285599"/>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77" name="Graphic 155">
                <a:extLst>
                  <a:ext uri="{FF2B5EF4-FFF2-40B4-BE49-F238E27FC236}">
                    <a16:creationId xmlns:a16="http://schemas.microsoft.com/office/drawing/2014/main" id="{45DF08B6-D136-B49B-3AE8-7C47D6904F5C}"/>
                  </a:ext>
                </a:extLst>
              </p:cNvPr>
              <p:cNvGrpSpPr/>
              <p:nvPr/>
            </p:nvGrpSpPr>
            <p:grpSpPr>
              <a:xfrm>
                <a:off x="2640814" y="2300771"/>
                <a:ext cx="30311" cy="30292"/>
                <a:chOff x="2640814" y="2300771"/>
                <a:chExt cx="30311" cy="30292"/>
              </a:xfrm>
            </p:grpSpPr>
            <p:sp>
              <p:nvSpPr>
                <p:cNvPr id="446" name="Freeform 168">
                  <a:extLst>
                    <a:ext uri="{FF2B5EF4-FFF2-40B4-BE49-F238E27FC236}">
                      <a16:creationId xmlns:a16="http://schemas.microsoft.com/office/drawing/2014/main" id="{2911D6F1-8718-BDE4-C927-E0E8927AE65C}"/>
                    </a:ext>
                  </a:extLst>
                </p:cNvPr>
                <p:cNvSpPr/>
                <p:nvPr/>
              </p:nvSpPr>
              <p:spPr>
                <a:xfrm>
                  <a:off x="2655996" y="2300771"/>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47" name="Freeform 169">
                  <a:extLst>
                    <a:ext uri="{FF2B5EF4-FFF2-40B4-BE49-F238E27FC236}">
                      <a16:creationId xmlns:a16="http://schemas.microsoft.com/office/drawing/2014/main" id="{043C8D9F-D160-68CF-54EA-BF5C0820A119}"/>
                    </a:ext>
                  </a:extLst>
                </p:cNvPr>
                <p:cNvSpPr/>
                <p:nvPr/>
              </p:nvSpPr>
              <p:spPr>
                <a:xfrm>
                  <a:off x="2640814" y="2315943"/>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78" name="Graphic 155">
                <a:extLst>
                  <a:ext uri="{FF2B5EF4-FFF2-40B4-BE49-F238E27FC236}">
                    <a16:creationId xmlns:a16="http://schemas.microsoft.com/office/drawing/2014/main" id="{809FBD36-110C-3534-CE21-65B4AED67665}"/>
                  </a:ext>
                </a:extLst>
              </p:cNvPr>
              <p:cNvGrpSpPr/>
              <p:nvPr/>
            </p:nvGrpSpPr>
            <p:grpSpPr>
              <a:xfrm>
                <a:off x="2655996" y="2323871"/>
                <a:ext cx="30311" cy="30292"/>
                <a:chOff x="2655996" y="2323871"/>
                <a:chExt cx="30311" cy="30292"/>
              </a:xfrm>
            </p:grpSpPr>
            <p:sp>
              <p:nvSpPr>
                <p:cNvPr id="444" name="Freeform 171">
                  <a:extLst>
                    <a:ext uri="{FF2B5EF4-FFF2-40B4-BE49-F238E27FC236}">
                      <a16:creationId xmlns:a16="http://schemas.microsoft.com/office/drawing/2014/main" id="{1D729AC8-EC36-DAE5-6FA1-A1022FABA72D}"/>
                    </a:ext>
                  </a:extLst>
                </p:cNvPr>
                <p:cNvSpPr/>
                <p:nvPr/>
              </p:nvSpPr>
              <p:spPr>
                <a:xfrm>
                  <a:off x="2671125" y="2323871"/>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45" name="Freeform 172">
                  <a:extLst>
                    <a:ext uri="{FF2B5EF4-FFF2-40B4-BE49-F238E27FC236}">
                      <a16:creationId xmlns:a16="http://schemas.microsoft.com/office/drawing/2014/main" id="{83FE5E23-AD6A-57E1-DE4E-EAB9ED11DDD1}"/>
                    </a:ext>
                  </a:extLst>
                </p:cNvPr>
                <p:cNvSpPr/>
                <p:nvPr/>
              </p:nvSpPr>
              <p:spPr>
                <a:xfrm>
                  <a:off x="2655996" y="2339043"/>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79" name="Graphic 155">
                <a:extLst>
                  <a:ext uri="{FF2B5EF4-FFF2-40B4-BE49-F238E27FC236}">
                    <a16:creationId xmlns:a16="http://schemas.microsoft.com/office/drawing/2014/main" id="{4223CCC9-CEDE-0734-2492-E0E83C47F89D}"/>
                  </a:ext>
                </a:extLst>
              </p:cNvPr>
              <p:cNvGrpSpPr/>
              <p:nvPr/>
            </p:nvGrpSpPr>
            <p:grpSpPr>
              <a:xfrm>
                <a:off x="2743359" y="2445459"/>
                <a:ext cx="30364" cy="30292"/>
                <a:chOff x="2743359" y="2445459"/>
                <a:chExt cx="30364" cy="30292"/>
              </a:xfrm>
            </p:grpSpPr>
            <p:sp>
              <p:nvSpPr>
                <p:cNvPr id="442" name="Freeform 174">
                  <a:extLst>
                    <a:ext uri="{FF2B5EF4-FFF2-40B4-BE49-F238E27FC236}">
                      <a16:creationId xmlns:a16="http://schemas.microsoft.com/office/drawing/2014/main" id="{FC1F478D-A61F-F0BB-8624-FCB3D3A8C3CD}"/>
                    </a:ext>
                  </a:extLst>
                </p:cNvPr>
                <p:cNvSpPr/>
                <p:nvPr/>
              </p:nvSpPr>
              <p:spPr>
                <a:xfrm>
                  <a:off x="2758541" y="2445459"/>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43" name="Freeform 175">
                  <a:extLst>
                    <a:ext uri="{FF2B5EF4-FFF2-40B4-BE49-F238E27FC236}">
                      <a16:creationId xmlns:a16="http://schemas.microsoft.com/office/drawing/2014/main" id="{E7F27379-1B05-950B-4DDF-FA28F168E4E3}"/>
                    </a:ext>
                  </a:extLst>
                </p:cNvPr>
                <p:cNvSpPr/>
                <p:nvPr/>
              </p:nvSpPr>
              <p:spPr>
                <a:xfrm>
                  <a:off x="2743359" y="2460579"/>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80" name="Graphic 155">
                <a:extLst>
                  <a:ext uri="{FF2B5EF4-FFF2-40B4-BE49-F238E27FC236}">
                    <a16:creationId xmlns:a16="http://schemas.microsoft.com/office/drawing/2014/main" id="{A2E90D39-BE0C-8338-73FF-CD75D50CD233}"/>
                  </a:ext>
                </a:extLst>
              </p:cNvPr>
              <p:cNvGrpSpPr/>
              <p:nvPr/>
            </p:nvGrpSpPr>
            <p:grpSpPr>
              <a:xfrm>
                <a:off x="2773723" y="2445459"/>
                <a:ext cx="30364" cy="30292"/>
                <a:chOff x="2773723" y="2445459"/>
                <a:chExt cx="30364" cy="30292"/>
              </a:xfrm>
            </p:grpSpPr>
            <p:sp>
              <p:nvSpPr>
                <p:cNvPr id="440" name="Freeform 177">
                  <a:extLst>
                    <a:ext uri="{FF2B5EF4-FFF2-40B4-BE49-F238E27FC236}">
                      <a16:creationId xmlns:a16="http://schemas.microsoft.com/office/drawing/2014/main" id="{98D45F69-1272-9D82-2EC2-A70F9D8852E3}"/>
                    </a:ext>
                  </a:extLst>
                </p:cNvPr>
                <p:cNvSpPr/>
                <p:nvPr/>
              </p:nvSpPr>
              <p:spPr>
                <a:xfrm>
                  <a:off x="2788905" y="2445459"/>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41" name="Freeform 178">
                  <a:extLst>
                    <a:ext uri="{FF2B5EF4-FFF2-40B4-BE49-F238E27FC236}">
                      <a16:creationId xmlns:a16="http://schemas.microsoft.com/office/drawing/2014/main" id="{195F2F93-E110-9950-D9BE-225CD918DF77}"/>
                    </a:ext>
                  </a:extLst>
                </p:cNvPr>
                <p:cNvSpPr/>
                <p:nvPr/>
              </p:nvSpPr>
              <p:spPr>
                <a:xfrm>
                  <a:off x="2773723" y="2460579"/>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81" name="Graphic 155">
                <a:extLst>
                  <a:ext uri="{FF2B5EF4-FFF2-40B4-BE49-F238E27FC236}">
                    <a16:creationId xmlns:a16="http://schemas.microsoft.com/office/drawing/2014/main" id="{993E989B-3C38-4451-D0AB-F3FFA0930B87}"/>
                  </a:ext>
                </a:extLst>
              </p:cNvPr>
              <p:cNvGrpSpPr/>
              <p:nvPr/>
            </p:nvGrpSpPr>
            <p:grpSpPr>
              <a:xfrm>
                <a:off x="2788905" y="2445459"/>
                <a:ext cx="30311" cy="30292"/>
                <a:chOff x="2788905" y="2445459"/>
                <a:chExt cx="30311" cy="30292"/>
              </a:xfrm>
            </p:grpSpPr>
            <p:sp>
              <p:nvSpPr>
                <p:cNvPr id="438" name="Freeform 180">
                  <a:extLst>
                    <a:ext uri="{FF2B5EF4-FFF2-40B4-BE49-F238E27FC236}">
                      <a16:creationId xmlns:a16="http://schemas.microsoft.com/office/drawing/2014/main" id="{FC695946-513D-76DF-C2D7-F668DCD5F5BD}"/>
                    </a:ext>
                  </a:extLst>
                </p:cNvPr>
                <p:cNvSpPr/>
                <p:nvPr/>
              </p:nvSpPr>
              <p:spPr>
                <a:xfrm>
                  <a:off x="2804087" y="2445459"/>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39" name="Freeform 181">
                  <a:extLst>
                    <a:ext uri="{FF2B5EF4-FFF2-40B4-BE49-F238E27FC236}">
                      <a16:creationId xmlns:a16="http://schemas.microsoft.com/office/drawing/2014/main" id="{87C6422C-0681-9782-F4FF-57042C9991DE}"/>
                    </a:ext>
                  </a:extLst>
                </p:cNvPr>
                <p:cNvSpPr/>
                <p:nvPr/>
              </p:nvSpPr>
              <p:spPr>
                <a:xfrm>
                  <a:off x="2788905" y="2460579"/>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82" name="Graphic 155">
                <a:extLst>
                  <a:ext uri="{FF2B5EF4-FFF2-40B4-BE49-F238E27FC236}">
                    <a16:creationId xmlns:a16="http://schemas.microsoft.com/office/drawing/2014/main" id="{60116B9A-AB8A-ED9C-F511-07F4584772FD}"/>
                  </a:ext>
                </a:extLst>
              </p:cNvPr>
              <p:cNvGrpSpPr/>
              <p:nvPr/>
            </p:nvGrpSpPr>
            <p:grpSpPr>
              <a:xfrm>
                <a:off x="3300318" y="2598337"/>
                <a:ext cx="30364" cy="30292"/>
                <a:chOff x="3300318" y="2598337"/>
                <a:chExt cx="30364" cy="30292"/>
              </a:xfrm>
            </p:grpSpPr>
            <p:sp>
              <p:nvSpPr>
                <p:cNvPr id="436" name="Freeform 183">
                  <a:extLst>
                    <a:ext uri="{FF2B5EF4-FFF2-40B4-BE49-F238E27FC236}">
                      <a16:creationId xmlns:a16="http://schemas.microsoft.com/office/drawing/2014/main" id="{ECB7FBA3-D2C8-2675-E3C3-A5131FDFEE3E}"/>
                    </a:ext>
                  </a:extLst>
                </p:cNvPr>
                <p:cNvSpPr/>
                <p:nvPr/>
              </p:nvSpPr>
              <p:spPr>
                <a:xfrm>
                  <a:off x="3315500" y="2598337"/>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37" name="Freeform 184">
                  <a:extLst>
                    <a:ext uri="{FF2B5EF4-FFF2-40B4-BE49-F238E27FC236}">
                      <a16:creationId xmlns:a16="http://schemas.microsoft.com/office/drawing/2014/main" id="{704C45F2-D9F2-394F-BB9B-AD6CE220B612}"/>
                    </a:ext>
                  </a:extLst>
                </p:cNvPr>
                <p:cNvSpPr/>
                <p:nvPr/>
              </p:nvSpPr>
              <p:spPr>
                <a:xfrm>
                  <a:off x="3300318" y="2613509"/>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83" name="Graphic 155">
                <a:extLst>
                  <a:ext uri="{FF2B5EF4-FFF2-40B4-BE49-F238E27FC236}">
                    <a16:creationId xmlns:a16="http://schemas.microsoft.com/office/drawing/2014/main" id="{5555C218-8FFF-5CC0-FEED-761E45550CC7}"/>
                  </a:ext>
                </a:extLst>
              </p:cNvPr>
              <p:cNvGrpSpPr/>
              <p:nvPr/>
            </p:nvGrpSpPr>
            <p:grpSpPr>
              <a:xfrm>
                <a:off x="3330682" y="2651623"/>
                <a:ext cx="30311" cy="30292"/>
                <a:chOff x="3330682" y="2651623"/>
                <a:chExt cx="30311" cy="30292"/>
              </a:xfrm>
            </p:grpSpPr>
            <p:sp>
              <p:nvSpPr>
                <p:cNvPr id="434" name="Freeform 186">
                  <a:extLst>
                    <a:ext uri="{FF2B5EF4-FFF2-40B4-BE49-F238E27FC236}">
                      <a16:creationId xmlns:a16="http://schemas.microsoft.com/office/drawing/2014/main" id="{9C195536-40D8-C529-3F8D-49A8BEFC7CBC}"/>
                    </a:ext>
                  </a:extLst>
                </p:cNvPr>
                <p:cNvSpPr/>
                <p:nvPr/>
              </p:nvSpPr>
              <p:spPr>
                <a:xfrm>
                  <a:off x="3345864" y="2651623"/>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35" name="Freeform 187">
                  <a:extLst>
                    <a:ext uri="{FF2B5EF4-FFF2-40B4-BE49-F238E27FC236}">
                      <a16:creationId xmlns:a16="http://schemas.microsoft.com/office/drawing/2014/main" id="{7A87A1F2-B4B1-AFF2-21DC-A70BC8E94BE7}"/>
                    </a:ext>
                  </a:extLst>
                </p:cNvPr>
                <p:cNvSpPr/>
                <p:nvPr/>
              </p:nvSpPr>
              <p:spPr>
                <a:xfrm>
                  <a:off x="3330682" y="2666796"/>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84" name="Graphic 155">
                <a:extLst>
                  <a:ext uri="{FF2B5EF4-FFF2-40B4-BE49-F238E27FC236}">
                    <a16:creationId xmlns:a16="http://schemas.microsoft.com/office/drawing/2014/main" id="{1BFBDEE5-3055-DD24-BDC8-422C586427F0}"/>
                  </a:ext>
                </a:extLst>
              </p:cNvPr>
              <p:cNvGrpSpPr/>
              <p:nvPr/>
            </p:nvGrpSpPr>
            <p:grpSpPr>
              <a:xfrm>
                <a:off x="3330682" y="2719190"/>
                <a:ext cx="30311" cy="30292"/>
                <a:chOff x="3330682" y="2719190"/>
                <a:chExt cx="30311" cy="30292"/>
              </a:xfrm>
            </p:grpSpPr>
            <p:sp>
              <p:nvSpPr>
                <p:cNvPr id="432" name="Freeform 189">
                  <a:extLst>
                    <a:ext uri="{FF2B5EF4-FFF2-40B4-BE49-F238E27FC236}">
                      <a16:creationId xmlns:a16="http://schemas.microsoft.com/office/drawing/2014/main" id="{4D564CB9-4EAD-3841-534E-C82C52FE64C2}"/>
                    </a:ext>
                  </a:extLst>
                </p:cNvPr>
                <p:cNvSpPr/>
                <p:nvPr/>
              </p:nvSpPr>
              <p:spPr>
                <a:xfrm>
                  <a:off x="3345864" y="2719190"/>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33" name="Freeform 190">
                  <a:extLst>
                    <a:ext uri="{FF2B5EF4-FFF2-40B4-BE49-F238E27FC236}">
                      <a16:creationId xmlns:a16="http://schemas.microsoft.com/office/drawing/2014/main" id="{777D57EE-3F16-79E6-C226-A9CDD6082C34}"/>
                    </a:ext>
                  </a:extLst>
                </p:cNvPr>
                <p:cNvSpPr/>
                <p:nvPr/>
              </p:nvSpPr>
              <p:spPr>
                <a:xfrm>
                  <a:off x="3330682" y="2734362"/>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85" name="Graphic 155">
                <a:extLst>
                  <a:ext uri="{FF2B5EF4-FFF2-40B4-BE49-F238E27FC236}">
                    <a16:creationId xmlns:a16="http://schemas.microsoft.com/office/drawing/2014/main" id="{01422668-E750-AA34-9ED9-5B2D943FBFD4}"/>
                  </a:ext>
                </a:extLst>
              </p:cNvPr>
              <p:cNvGrpSpPr/>
              <p:nvPr/>
            </p:nvGrpSpPr>
            <p:grpSpPr>
              <a:xfrm>
                <a:off x="3063235" y="2512448"/>
                <a:ext cx="30364" cy="30292"/>
                <a:chOff x="3063235" y="2512448"/>
                <a:chExt cx="30364" cy="30292"/>
              </a:xfrm>
            </p:grpSpPr>
            <p:sp>
              <p:nvSpPr>
                <p:cNvPr id="430" name="Freeform 192">
                  <a:extLst>
                    <a:ext uri="{FF2B5EF4-FFF2-40B4-BE49-F238E27FC236}">
                      <a16:creationId xmlns:a16="http://schemas.microsoft.com/office/drawing/2014/main" id="{2170D327-9E9C-3B3F-0383-FB5E9B2C07AF}"/>
                    </a:ext>
                  </a:extLst>
                </p:cNvPr>
                <p:cNvSpPr/>
                <p:nvPr/>
              </p:nvSpPr>
              <p:spPr>
                <a:xfrm>
                  <a:off x="3078417" y="2512448"/>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31" name="Freeform 193">
                  <a:extLst>
                    <a:ext uri="{FF2B5EF4-FFF2-40B4-BE49-F238E27FC236}">
                      <a16:creationId xmlns:a16="http://schemas.microsoft.com/office/drawing/2014/main" id="{A3FF3F16-FA76-B6C0-9001-CE556DCF49AF}"/>
                    </a:ext>
                  </a:extLst>
                </p:cNvPr>
                <p:cNvSpPr/>
                <p:nvPr/>
              </p:nvSpPr>
              <p:spPr>
                <a:xfrm>
                  <a:off x="3063235" y="2527568"/>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86" name="Graphic 155">
                <a:extLst>
                  <a:ext uri="{FF2B5EF4-FFF2-40B4-BE49-F238E27FC236}">
                    <a16:creationId xmlns:a16="http://schemas.microsoft.com/office/drawing/2014/main" id="{631FFB4F-F693-B6DD-CF0C-63708E2D231A}"/>
                  </a:ext>
                </a:extLst>
              </p:cNvPr>
              <p:cNvGrpSpPr/>
              <p:nvPr/>
            </p:nvGrpSpPr>
            <p:grpSpPr>
              <a:xfrm>
                <a:off x="3032923" y="2512448"/>
                <a:ext cx="30311" cy="30292"/>
                <a:chOff x="3032923" y="2512448"/>
                <a:chExt cx="30311" cy="30292"/>
              </a:xfrm>
            </p:grpSpPr>
            <p:sp>
              <p:nvSpPr>
                <p:cNvPr id="428" name="Freeform 195">
                  <a:extLst>
                    <a:ext uri="{FF2B5EF4-FFF2-40B4-BE49-F238E27FC236}">
                      <a16:creationId xmlns:a16="http://schemas.microsoft.com/office/drawing/2014/main" id="{DC553B67-1DD4-2369-BAAD-73411E5E58F0}"/>
                    </a:ext>
                  </a:extLst>
                </p:cNvPr>
                <p:cNvSpPr/>
                <p:nvPr/>
              </p:nvSpPr>
              <p:spPr>
                <a:xfrm>
                  <a:off x="3048105" y="2512448"/>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29" name="Freeform 196">
                  <a:extLst>
                    <a:ext uri="{FF2B5EF4-FFF2-40B4-BE49-F238E27FC236}">
                      <a16:creationId xmlns:a16="http://schemas.microsoft.com/office/drawing/2014/main" id="{D41547B6-F906-CA3C-1FCD-905E90EDE152}"/>
                    </a:ext>
                  </a:extLst>
                </p:cNvPr>
                <p:cNvSpPr/>
                <p:nvPr/>
              </p:nvSpPr>
              <p:spPr>
                <a:xfrm>
                  <a:off x="3032923" y="2527568"/>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87" name="Graphic 155">
                <a:extLst>
                  <a:ext uri="{FF2B5EF4-FFF2-40B4-BE49-F238E27FC236}">
                    <a16:creationId xmlns:a16="http://schemas.microsoft.com/office/drawing/2014/main" id="{374A5866-FB6B-CC82-5D11-DA546222D078}"/>
                  </a:ext>
                </a:extLst>
              </p:cNvPr>
              <p:cNvGrpSpPr/>
              <p:nvPr/>
            </p:nvGrpSpPr>
            <p:grpSpPr>
              <a:xfrm>
                <a:off x="3017741" y="2512448"/>
                <a:ext cx="30364" cy="30292"/>
                <a:chOff x="3017741" y="2512448"/>
                <a:chExt cx="30364" cy="30292"/>
              </a:xfrm>
            </p:grpSpPr>
            <p:sp>
              <p:nvSpPr>
                <p:cNvPr id="426" name="Freeform 198">
                  <a:extLst>
                    <a:ext uri="{FF2B5EF4-FFF2-40B4-BE49-F238E27FC236}">
                      <a16:creationId xmlns:a16="http://schemas.microsoft.com/office/drawing/2014/main" id="{6F9D86CF-3520-0270-7E2D-437E2C55D29D}"/>
                    </a:ext>
                  </a:extLst>
                </p:cNvPr>
                <p:cNvSpPr/>
                <p:nvPr/>
              </p:nvSpPr>
              <p:spPr>
                <a:xfrm>
                  <a:off x="3032923" y="2512448"/>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27" name="Freeform 199">
                  <a:extLst>
                    <a:ext uri="{FF2B5EF4-FFF2-40B4-BE49-F238E27FC236}">
                      <a16:creationId xmlns:a16="http://schemas.microsoft.com/office/drawing/2014/main" id="{B82EBA46-9405-AD8D-1485-DDE8AF6CE44A}"/>
                    </a:ext>
                  </a:extLst>
                </p:cNvPr>
                <p:cNvSpPr/>
                <p:nvPr/>
              </p:nvSpPr>
              <p:spPr>
                <a:xfrm>
                  <a:off x="3017741" y="2527568"/>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88" name="Graphic 155">
                <a:extLst>
                  <a:ext uri="{FF2B5EF4-FFF2-40B4-BE49-F238E27FC236}">
                    <a16:creationId xmlns:a16="http://schemas.microsoft.com/office/drawing/2014/main" id="{D2DD41DF-75A9-60BA-F891-2DFE87BA43F1}"/>
                  </a:ext>
                </a:extLst>
              </p:cNvPr>
              <p:cNvGrpSpPr/>
              <p:nvPr/>
            </p:nvGrpSpPr>
            <p:grpSpPr>
              <a:xfrm>
                <a:off x="3048105" y="2512448"/>
                <a:ext cx="30311" cy="30292"/>
                <a:chOff x="3048105" y="2512448"/>
                <a:chExt cx="30311" cy="30292"/>
              </a:xfrm>
            </p:grpSpPr>
            <p:sp>
              <p:nvSpPr>
                <p:cNvPr id="424" name="Freeform 201">
                  <a:extLst>
                    <a:ext uri="{FF2B5EF4-FFF2-40B4-BE49-F238E27FC236}">
                      <a16:creationId xmlns:a16="http://schemas.microsoft.com/office/drawing/2014/main" id="{8FA42A78-6D4F-BD31-99CB-8081519ED62A}"/>
                    </a:ext>
                  </a:extLst>
                </p:cNvPr>
                <p:cNvSpPr/>
                <p:nvPr/>
              </p:nvSpPr>
              <p:spPr>
                <a:xfrm>
                  <a:off x="3063235" y="2512448"/>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25" name="Freeform 202">
                  <a:extLst>
                    <a:ext uri="{FF2B5EF4-FFF2-40B4-BE49-F238E27FC236}">
                      <a16:creationId xmlns:a16="http://schemas.microsoft.com/office/drawing/2014/main" id="{3BF6DC30-7D21-9C3E-D040-9DD9923E850B}"/>
                    </a:ext>
                  </a:extLst>
                </p:cNvPr>
                <p:cNvSpPr/>
                <p:nvPr/>
              </p:nvSpPr>
              <p:spPr>
                <a:xfrm>
                  <a:off x="3048105" y="2527568"/>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89" name="Graphic 155">
                <a:extLst>
                  <a:ext uri="{FF2B5EF4-FFF2-40B4-BE49-F238E27FC236}">
                    <a16:creationId xmlns:a16="http://schemas.microsoft.com/office/drawing/2014/main" id="{CFCF1DAA-45CF-76C4-5025-59AF8B4F60E6}"/>
                  </a:ext>
                </a:extLst>
              </p:cNvPr>
              <p:cNvGrpSpPr/>
              <p:nvPr/>
            </p:nvGrpSpPr>
            <p:grpSpPr>
              <a:xfrm>
                <a:off x="3380536" y="2904565"/>
                <a:ext cx="30311" cy="30344"/>
                <a:chOff x="3380536" y="2904565"/>
                <a:chExt cx="30311" cy="30344"/>
              </a:xfrm>
            </p:grpSpPr>
            <p:sp>
              <p:nvSpPr>
                <p:cNvPr id="422" name="Freeform 204">
                  <a:extLst>
                    <a:ext uri="{FF2B5EF4-FFF2-40B4-BE49-F238E27FC236}">
                      <a16:creationId xmlns:a16="http://schemas.microsoft.com/office/drawing/2014/main" id="{3928F4D6-286A-B367-7937-D5F49E3B7CB2}"/>
                    </a:ext>
                  </a:extLst>
                </p:cNvPr>
                <p:cNvSpPr/>
                <p:nvPr/>
              </p:nvSpPr>
              <p:spPr>
                <a:xfrm>
                  <a:off x="3395666" y="2904565"/>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423" name="Freeform 205">
                  <a:extLst>
                    <a:ext uri="{FF2B5EF4-FFF2-40B4-BE49-F238E27FC236}">
                      <a16:creationId xmlns:a16="http://schemas.microsoft.com/office/drawing/2014/main" id="{236AB2C7-2B17-DC3E-058B-3514748F8D12}"/>
                    </a:ext>
                  </a:extLst>
                </p:cNvPr>
                <p:cNvSpPr/>
                <p:nvPr/>
              </p:nvSpPr>
              <p:spPr>
                <a:xfrm>
                  <a:off x="3380536" y="2919737"/>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90" name="Graphic 155">
                <a:extLst>
                  <a:ext uri="{FF2B5EF4-FFF2-40B4-BE49-F238E27FC236}">
                    <a16:creationId xmlns:a16="http://schemas.microsoft.com/office/drawing/2014/main" id="{377BD484-C8E2-2BFC-BC2E-1BC0643007FA}"/>
                  </a:ext>
                </a:extLst>
              </p:cNvPr>
              <p:cNvGrpSpPr/>
              <p:nvPr/>
            </p:nvGrpSpPr>
            <p:grpSpPr>
              <a:xfrm>
                <a:off x="3395666" y="2977749"/>
                <a:ext cx="30364" cy="30344"/>
                <a:chOff x="3395666" y="2977749"/>
                <a:chExt cx="30364" cy="30344"/>
              </a:xfrm>
            </p:grpSpPr>
            <p:sp>
              <p:nvSpPr>
                <p:cNvPr id="420" name="Freeform 207">
                  <a:extLst>
                    <a:ext uri="{FF2B5EF4-FFF2-40B4-BE49-F238E27FC236}">
                      <a16:creationId xmlns:a16="http://schemas.microsoft.com/office/drawing/2014/main" id="{0DA0558A-0A2D-0B5E-8A77-ABC613CFBB9C}"/>
                    </a:ext>
                  </a:extLst>
                </p:cNvPr>
                <p:cNvSpPr/>
                <p:nvPr/>
              </p:nvSpPr>
              <p:spPr>
                <a:xfrm>
                  <a:off x="3410848" y="2977749"/>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421" name="Freeform 208">
                  <a:extLst>
                    <a:ext uri="{FF2B5EF4-FFF2-40B4-BE49-F238E27FC236}">
                      <a16:creationId xmlns:a16="http://schemas.microsoft.com/office/drawing/2014/main" id="{AB50CE08-B26E-CDC3-3C02-BE52C4F77E15}"/>
                    </a:ext>
                  </a:extLst>
                </p:cNvPr>
                <p:cNvSpPr/>
                <p:nvPr/>
              </p:nvSpPr>
              <p:spPr>
                <a:xfrm>
                  <a:off x="3395666" y="2992921"/>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91" name="Graphic 155">
                <a:extLst>
                  <a:ext uri="{FF2B5EF4-FFF2-40B4-BE49-F238E27FC236}">
                    <a16:creationId xmlns:a16="http://schemas.microsoft.com/office/drawing/2014/main" id="{6454DA49-DDBD-A89D-194C-89AB7F201A2E}"/>
                  </a:ext>
                </a:extLst>
              </p:cNvPr>
              <p:cNvGrpSpPr/>
              <p:nvPr/>
            </p:nvGrpSpPr>
            <p:grpSpPr>
              <a:xfrm>
                <a:off x="3430338" y="2977749"/>
                <a:ext cx="30364" cy="30344"/>
                <a:chOff x="3430338" y="2977749"/>
                <a:chExt cx="30364" cy="30344"/>
              </a:xfrm>
            </p:grpSpPr>
            <p:sp>
              <p:nvSpPr>
                <p:cNvPr id="418" name="Freeform 210">
                  <a:extLst>
                    <a:ext uri="{FF2B5EF4-FFF2-40B4-BE49-F238E27FC236}">
                      <a16:creationId xmlns:a16="http://schemas.microsoft.com/office/drawing/2014/main" id="{906780BE-2248-7F90-852B-0DD29C8FA073}"/>
                    </a:ext>
                  </a:extLst>
                </p:cNvPr>
                <p:cNvSpPr/>
                <p:nvPr/>
              </p:nvSpPr>
              <p:spPr>
                <a:xfrm>
                  <a:off x="3445520" y="2977749"/>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419" name="Freeform 211">
                  <a:extLst>
                    <a:ext uri="{FF2B5EF4-FFF2-40B4-BE49-F238E27FC236}">
                      <a16:creationId xmlns:a16="http://schemas.microsoft.com/office/drawing/2014/main" id="{C22C6901-29D2-D676-4847-A211EB990EEC}"/>
                    </a:ext>
                  </a:extLst>
                </p:cNvPr>
                <p:cNvSpPr/>
                <p:nvPr/>
              </p:nvSpPr>
              <p:spPr>
                <a:xfrm>
                  <a:off x="3430338" y="2992921"/>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92" name="Graphic 155">
                <a:extLst>
                  <a:ext uri="{FF2B5EF4-FFF2-40B4-BE49-F238E27FC236}">
                    <a16:creationId xmlns:a16="http://schemas.microsoft.com/office/drawing/2014/main" id="{BE385074-E494-B3AF-B219-88CFD69CAC22}"/>
                  </a:ext>
                </a:extLst>
              </p:cNvPr>
              <p:cNvGrpSpPr/>
              <p:nvPr/>
            </p:nvGrpSpPr>
            <p:grpSpPr>
              <a:xfrm>
                <a:off x="3430338" y="3008093"/>
                <a:ext cx="30364" cy="30292"/>
                <a:chOff x="3430338" y="3008093"/>
                <a:chExt cx="30364" cy="30292"/>
              </a:xfrm>
            </p:grpSpPr>
            <p:sp>
              <p:nvSpPr>
                <p:cNvPr id="416" name="Freeform 213">
                  <a:extLst>
                    <a:ext uri="{FF2B5EF4-FFF2-40B4-BE49-F238E27FC236}">
                      <a16:creationId xmlns:a16="http://schemas.microsoft.com/office/drawing/2014/main" id="{064D9C1A-54D9-16DD-6808-A4B9F743E73B}"/>
                    </a:ext>
                  </a:extLst>
                </p:cNvPr>
                <p:cNvSpPr/>
                <p:nvPr/>
              </p:nvSpPr>
              <p:spPr>
                <a:xfrm>
                  <a:off x="3445520" y="3008093"/>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17" name="Freeform 214">
                  <a:extLst>
                    <a:ext uri="{FF2B5EF4-FFF2-40B4-BE49-F238E27FC236}">
                      <a16:creationId xmlns:a16="http://schemas.microsoft.com/office/drawing/2014/main" id="{C667280B-F339-5BC2-6592-6C1803E21E66}"/>
                    </a:ext>
                  </a:extLst>
                </p:cNvPr>
                <p:cNvSpPr/>
                <p:nvPr/>
              </p:nvSpPr>
              <p:spPr>
                <a:xfrm>
                  <a:off x="3430338" y="3023265"/>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93" name="Graphic 155">
                <a:extLst>
                  <a:ext uri="{FF2B5EF4-FFF2-40B4-BE49-F238E27FC236}">
                    <a16:creationId xmlns:a16="http://schemas.microsoft.com/office/drawing/2014/main" id="{8CE654C7-8EC9-278E-742F-BABE5B411DD1}"/>
                  </a:ext>
                </a:extLst>
              </p:cNvPr>
              <p:cNvGrpSpPr/>
              <p:nvPr/>
            </p:nvGrpSpPr>
            <p:grpSpPr>
              <a:xfrm>
                <a:off x="3686491" y="3199085"/>
                <a:ext cx="30364" cy="30344"/>
                <a:chOff x="3686491" y="3199085"/>
                <a:chExt cx="30364" cy="30344"/>
              </a:xfrm>
            </p:grpSpPr>
            <p:sp>
              <p:nvSpPr>
                <p:cNvPr id="414" name="Freeform 216">
                  <a:extLst>
                    <a:ext uri="{FF2B5EF4-FFF2-40B4-BE49-F238E27FC236}">
                      <a16:creationId xmlns:a16="http://schemas.microsoft.com/office/drawing/2014/main" id="{7867F0B6-6DE6-35EA-ABDF-E8A120018CA7}"/>
                    </a:ext>
                  </a:extLst>
                </p:cNvPr>
                <p:cNvSpPr/>
                <p:nvPr/>
              </p:nvSpPr>
              <p:spPr>
                <a:xfrm>
                  <a:off x="3701673" y="3199085"/>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415" name="Freeform 217">
                  <a:extLst>
                    <a:ext uri="{FF2B5EF4-FFF2-40B4-BE49-F238E27FC236}">
                      <a16:creationId xmlns:a16="http://schemas.microsoft.com/office/drawing/2014/main" id="{F9E96021-8E59-B312-9B01-BE758EB546DD}"/>
                    </a:ext>
                  </a:extLst>
                </p:cNvPr>
                <p:cNvSpPr/>
                <p:nvPr/>
              </p:nvSpPr>
              <p:spPr>
                <a:xfrm>
                  <a:off x="3686491" y="3214258"/>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94" name="Graphic 155">
                <a:extLst>
                  <a:ext uri="{FF2B5EF4-FFF2-40B4-BE49-F238E27FC236}">
                    <a16:creationId xmlns:a16="http://schemas.microsoft.com/office/drawing/2014/main" id="{1C4FF37B-AEE2-D3D8-203F-81CBBE1E3ED9}"/>
                  </a:ext>
                </a:extLst>
              </p:cNvPr>
              <p:cNvGrpSpPr/>
              <p:nvPr/>
            </p:nvGrpSpPr>
            <p:grpSpPr>
              <a:xfrm>
                <a:off x="3686491" y="3259722"/>
                <a:ext cx="30364" cy="30344"/>
                <a:chOff x="3686491" y="3259722"/>
                <a:chExt cx="30364" cy="30344"/>
              </a:xfrm>
            </p:grpSpPr>
            <p:sp>
              <p:nvSpPr>
                <p:cNvPr id="412" name="Freeform 219">
                  <a:extLst>
                    <a:ext uri="{FF2B5EF4-FFF2-40B4-BE49-F238E27FC236}">
                      <a16:creationId xmlns:a16="http://schemas.microsoft.com/office/drawing/2014/main" id="{722AC027-4C3C-442F-5B8F-80D635B67B9A}"/>
                    </a:ext>
                  </a:extLst>
                </p:cNvPr>
                <p:cNvSpPr/>
                <p:nvPr/>
              </p:nvSpPr>
              <p:spPr>
                <a:xfrm>
                  <a:off x="3701673" y="3259722"/>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413" name="Freeform 220">
                  <a:extLst>
                    <a:ext uri="{FF2B5EF4-FFF2-40B4-BE49-F238E27FC236}">
                      <a16:creationId xmlns:a16="http://schemas.microsoft.com/office/drawing/2014/main" id="{AA8C4E2B-DF03-890D-1CF3-B877F5619C2B}"/>
                    </a:ext>
                  </a:extLst>
                </p:cNvPr>
                <p:cNvSpPr/>
                <p:nvPr/>
              </p:nvSpPr>
              <p:spPr>
                <a:xfrm>
                  <a:off x="3686491" y="3274894"/>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95" name="Graphic 155">
                <a:extLst>
                  <a:ext uri="{FF2B5EF4-FFF2-40B4-BE49-F238E27FC236}">
                    <a16:creationId xmlns:a16="http://schemas.microsoft.com/office/drawing/2014/main" id="{8EC3416F-4966-CF00-B7A4-BEEDB3167F2D}"/>
                  </a:ext>
                </a:extLst>
              </p:cNvPr>
              <p:cNvGrpSpPr/>
              <p:nvPr/>
            </p:nvGrpSpPr>
            <p:grpSpPr>
              <a:xfrm>
                <a:off x="3773171" y="3375798"/>
                <a:ext cx="30364" cy="30344"/>
                <a:chOff x="3773171" y="3375798"/>
                <a:chExt cx="30364" cy="30344"/>
              </a:xfrm>
            </p:grpSpPr>
            <p:sp>
              <p:nvSpPr>
                <p:cNvPr id="410" name="Freeform 222">
                  <a:extLst>
                    <a:ext uri="{FF2B5EF4-FFF2-40B4-BE49-F238E27FC236}">
                      <a16:creationId xmlns:a16="http://schemas.microsoft.com/office/drawing/2014/main" id="{E1EFBA64-547B-5F83-2261-F06E1E3D759A}"/>
                    </a:ext>
                  </a:extLst>
                </p:cNvPr>
                <p:cNvSpPr/>
                <p:nvPr/>
              </p:nvSpPr>
              <p:spPr>
                <a:xfrm>
                  <a:off x="3788353" y="3375798"/>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411" name="Freeform 223">
                  <a:extLst>
                    <a:ext uri="{FF2B5EF4-FFF2-40B4-BE49-F238E27FC236}">
                      <a16:creationId xmlns:a16="http://schemas.microsoft.com/office/drawing/2014/main" id="{2C9761BC-053E-6A4F-DA7F-87EC1FB6611F}"/>
                    </a:ext>
                  </a:extLst>
                </p:cNvPr>
                <p:cNvSpPr/>
                <p:nvPr/>
              </p:nvSpPr>
              <p:spPr>
                <a:xfrm>
                  <a:off x="3773171" y="3390970"/>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96" name="Graphic 155">
                <a:extLst>
                  <a:ext uri="{FF2B5EF4-FFF2-40B4-BE49-F238E27FC236}">
                    <a16:creationId xmlns:a16="http://schemas.microsoft.com/office/drawing/2014/main" id="{148AB8B1-B4CA-4833-ADB1-D254CE07E18B}"/>
                  </a:ext>
                </a:extLst>
              </p:cNvPr>
              <p:cNvGrpSpPr/>
              <p:nvPr/>
            </p:nvGrpSpPr>
            <p:grpSpPr>
              <a:xfrm>
                <a:off x="3758042" y="3334218"/>
                <a:ext cx="30311" cy="30344"/>
                <a:chOff x="3758042" y="3334218"/>
                <a:chExt cx="30311" cy="30344"/>
              </a:xfrm>
            </p:grpSpPr>
            <p:sp>
              <p:nvSpPr>
                <p:cNvPr id="408" name="Freeform 225">
                  <a:extLst>
                    <a:ext uri="{FF2B5EF4-FFF2-40B4-BE49-F238E27FC236}">
                      <a16:creationId xmlns:a16="http://schemas.microsoft.com/office/drawing/2014/main" id="{D03AD38D-A1FF-8631-726E-31B4DC42018C}"/>
                    </a:ext>
                  </a:extLst>
                </p:cNvPr>
                <p:cNvSpPr/>
                <p:nvPr/>
              </p:nvSpPr>
              <p:spPr>
                <a:xfrm>
                  <a:off x="3773171" y="3334218"/>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409" name="Freeform 226">
                  <a:extLst>
                    <a:ext uri="{FF2B5EF4-FFF2-40B4-BE49-F238E27FC236}">
                      <a16:creationId xmlns:a16="http://schemas.microsoft.com/office/drawing/2014/main" id="{A968A93B-0BD5-BFCF-BE10-0C922177674F}"/>
                    </a:ext>
                  </a:extLst>
                </p:cNvPr>
                <p:cNvSpPr/>
                <p:nvPr/>
              </p:nvSpPr>
              <p:spPr>
                <a:xfrm>
                  <a:off x="3758042" y="3349391"/>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97" name="Graphic 155">
                <a:extLst>
                  <a:ext uri="{FF2B5EF4-FFF2-40B4-BE49-F238E27FC236}">
                    <a16:creationId xmlns:a16="http://schemas.microsoft.com/office/drawing/2014/main" id="{3E0C3319-B55B-A7A4-73D7-1D8C83541E8F}"/>
                  </a:ext>
                </a:extLst>
              </p:cNvPr>
              <p:cNvGrpSpPr/>
              <p:nvPr/>
            </p:nvGrpSpPr>
            <p:grpSpPr>
              <a:xfrm>
                <a:off x="4028483" y="3510983"/>
                <a:ext cx="30311" cy="30292"/>
                <a:chOff x="4028483" y="3510983"/>
                <a:chExt cx="30311" cy="30292"/>
              </a:xfrm>
            </p:grpSpPr>
            <p:sp>
              <p:nvSpPr>
                <p:cNvPr id="406" name="Freeform 228">
                  <a:extLst>
                    <a:ext uri="{FF2B5EF4-FFF2-40B4-BE49-F238E27FC236}">
                      <a16:creationId xmlns:a16="http://schemas.microsoft.com/office/drawing/2014/main" id="{B0182A3A-79E8-7A5E-A36F-A7CCDF20C909}"/>
                    </a:ext>
                  </a:extLst>
                </p:cNvPr>
                <p:cNvSpPr/>
                <p:nvPr/>
              </p:nvSpPr>
              <p:spPr>
                <a:xfrm>
                  <a:off x="4043666" y="3510983"/>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07" name="Freeform 229">
                  <a:extLst>
                    <a:ext uri="{FF2B5EF4-FFF2-40B4-BE49-F238E27FC236}">
                      <a16:creationId xmlns:a16="http://schemas.microsoft.com/office/drawing/2014/main" id="{72154F05-C43A-3B23-B88D-EAA49886F06F}"/>
                    </a:ext>
                  </a:extLst>
                </p:cNvPr>
                <p:cNvSpPr/>
                <p:nvPr/>
              </p:nvSpPr>
              <p:spPr>
                <a:xfrm>
                  <a:off x="4028483" y="3526103"/>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98" name="Graphic 155">
                <a:extLst>
                  <a:ext uri="{FF2B5EF4-FFF2-40B4-BE49-F238E27FC236}">
                    <a16:creationId xmlns:a16="http://schemas.microsoft.com/office/drawing/2014/main" id="{BBBFE5D7-474A-F64E-9FB6-D3329E2EB1E8}"/>
                  </a:ext>
                </a:extLst>
              </p:cNvPr>
              <p:cNvGrpSpPr/>
              <p:nvPr/>
            </p:nvGrpSpPr>
            <p:grpSpPr>
              <a:xfrm>
                <a:off x="4058795" y="3583747"/>
                <a:ext cx="30364" cy="30292"/>
                <a:chOff x="4058795" y="3583747"/>
                <a:chExt cx="30364" cy="30292"/>
              </a:xfrm>
            </p:grpSpPr>
            <p:sp>
              <p:nvSpPr>
                <p:cNvPr id="404" name="Freeform 231">
                  <a:extLst>
                    <a:ext uri="{FF2B5EF4-FFF2-40B4-BE49-F238E27FC236}">
                      <a16:creationId xmlns:a16="http://schemas.microsoft.com/office/drawing/2014/main" id="{AE496654-B590-C9CC-2248-D3348154BA05}"/>
                    </a:ext>
                  </a:extLst>
                </p:cNvPr>
                <p:cNvSpPr/>
                <p:nvPr/>
              </p:nvSpPr>
              <p:spPr>
                <a:xfrm>
                  <a:off x="4073977" y="3583747"/>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05" name="Freeform 232">
                  <a:extLst>
                    <a:ext uri="{FF2B5EF4-FFF2-40B4-BE49-F238E27FC236}">
                      <a16:creationId xmlns:a16="http://schemas.microsoft.com/office/drawing/2014/main" id="{F2401D69-35B6-1A90-84C6-96FD04015581}"/>
                    </a:ext>
                  </a:extLst>
                </p:cNvPr>
                <p:cNvSpPr/>
                <p:nvPr/>
              </p:nvSpPr>
              <p:spPr>
                <a:xfrm>
                  <a:off x="4058795" y="3598867"/>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299" name="Graphic 155">
                <a:extLst>
                  <a:ext uri="{FF2B5EF4-FFF2-40B4-BE49-F238E27FC236}">
                    <a16:creationId xmlns:a16="http://schemas.microsoft.com/office/drawing/2014/main" id="{86F72AEB-773D-FBF3-AB50-D56F59A2B4BD}"/>
                  </a:ext>
                </a:extLst>
              </p:cNvPr>
              <p:cNvGrpSpPr/>
              <p:nvPr/>
            </p:nvGrpSpPr>
            <p:grpSpPr>
              <a:xfrm>
                <a:off x="4089160" y="3583747"/>
                <a:ext cx="30364" cy="30292"/>
                <a:chOff x="4089160" y="3583747"/>
                <a:chExt cx="30364" cy="30292"/>
              </a:xfrm>
            </p:grpSpPr>
            <p:sp>
              <p:nvSpPr>
                <p:cNvPr id="402" name="Freeform 234">
                  <a:extLst>
                    <a:ext uri="{FF2B5EF4-FFF2-40B4-BE49-F238E27FC236}">
                      <a16:creationId xmlns:a16="http://schemas.microsoft.com/office/drawing/2014/main" id="{D04091C7-596C-F107-5A34-D78EDA02BE33}"/>
                    </a:ext>
                  </a:extLst>
                </p:cNvPr>
                <p:cNvSpPr/>
                <p:nvPr/>
              </p:nvSpPr>
              <p:spPr>
                <a:xfrm>
                  <a:off x="4104342" y="3583747"/>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03" name="Freeform 235">
                  <a:extLst>
                    <a:ext uri="{FF2B5EF4-FFF2-40B4-BE49-F238E27FC236}">
                      <a16:creationId xmlns:a16="http://schemas.microsoft.com/office/drawing/2014/main" id="{F973F32D-4201-D758-A669-F1172E6F6F29}"/>
                    </a:ext>
                  </a:extLst>
                </p:cNvPr>
                <p:cNvSpPr/>
                <p:nvPr/>
              </p:nvSpPr>
              <p:spPr>
                <a:xfrm>
                  <a:off x="4089160" y="3598867"/>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00" name="Graphic 155">
                <a:extLst>
                  <a:ext uri="{FF2B5EF4-FFF2-40B4-BE49-F238E27FC236}">
                    <a16:creationId xmlns:a16="http://schemas.microsoft.com/office/drawing/2014/main" id="{7391C1D1-D4C6-7012-7704-FCD0CFB504A2}"/>
                  </a:ext>
                </a:extLst>
              </p:cNvPr>
              <p:cNvGrpSpPr/>
              <p:nvPr/>
            </p:nvGrpSpPr>
            <p:grpSpPr>
              <a:xfrm>
                <a:off x="4344419" y="3621862"/>
                <a:ext cx="30364" cy="30292"/>
                <a:chOff x="4344419" y="3621862"/>
                <a:chExt cx="30364" cy="30292"/>
              </a:xfrm>
            </p:grpSpPr>
            <p:sp>
              <p:nvSpPr>
                <p:cNvPr id="400" name="Freeform 237">
                  <a:extLst>
                    <a:ext uri="{FF2B5EF4-FFF2-40B4-BE49-F238E27FC236}">
                      <a16:creationId xmlns:a16="http://schemas.microsoft.com/office/drawing/2014/main" id="{7E750C32-EE49-DEA0-B731-E3C441B964C1}"/>
                    </a:ext>
                  </a:extLst>
                </p:cNvPr>
                <p:cNvSpPr/>
                <p:nvPr/>
              </p:nvSpPr>
              <p:spPr>
                <a:xfrm>
                  <a:off x="4359602" y="3621862"/>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401" name="Freeform 238">
                  <a:extLst>
                    <a:ext uri="{FF2B5EF4-FFF2-40B4-BE49-F238E27FC236}">
                      <a16:creationId xmlns:a16="http://schemas.microsoft.com/office/drawing/2014/main" id="{45341A1A-9697-6078-090E-0E6605304203}"/>
                    </a:ext>
                  </a:extLst>
                </p:cNvPr>
                <p:cNvSpPr/>
                <p:nvPr/>
              </p:nvSpPr>
              <p:spPr>
                <a:xfrm>
                  <a:off x="4344419" y="3636981"/>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01" name="Graphic 155">
                <a:extLst>
                  <a:ext uri="{FF2B5EF4-FFF2-40B4-BE49-F238E27FC236}">
                    <a16:creationId xmlns:a16="http://schemas.microsoft.com/office/drawing/2014/main" id="{17B19731-228E-73B4-A674-29C2D846689A}"/>
                  </a:ext>
                </a:extLst>
              </p:cNvPr>
              <p:cNvGrpSpPr/>
              <p:nvPr/>
            </p:nvGrpSpPr>
            <p:grpSpPr>
              <a:xfrm>
                <a:off x="4374784" y="3644384"/>
                <a:ext cx="30364" cy="30292"/>
                <a:chOff x="4374784" y="3644384"/>
                <a:chExt cx="30364" cy="30292"/>
              </a:xfrm>
            </p:grpSpPr>
            <p:sp>
              <p:nvSpPr>
                <p:cNvPr id="398" name="Freeform 240">
                  <a:extLst>
                    <a:ext uri="{FF2B5EF4-FFF2-40B4-BE49-F238E27FC236}">
                      <a16:creationId xmlns:a16="http://schemas.microsoft.com/office/drawing/2014/main" id="{CB85A5D9-17AC-EA6C-470D-AF1FF34C806E}"/>
                    </a:ext>
                  </a:extLst>
                </p:cNvPr>
                <p:cNvSpPr/>
                <p:nvPr/>
              </p:nvSpPr>
              <p:spPr>
                <a:xfrm>
                  <a:off x="4389966" y="3644384"/>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399" name="Freeform 241">
                  <a:extLst>
                    <a:ext uri="{FF2B5EF4-FFF2-40B4-BE49-F238E27FC236}">
                      <a16:creationId xmlns:a16="http://schemas.microsoft.com/office/drawing/2014/main" id="{AB39D070-0A50-DE4E-9F63-AC1C7956C7DD}"/>
                    </a:ext>
                  </a:extLst>
                </p:cNvPr>
                <p:cNvSpPr/>
                <p:nvPr/>
              </p:nvSpPr>
              <p:spPr>
                <a:xfrm>
                  <a:off x="4374784" y="3659503"/>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02" name="Graphic 155">
                <a:extLst>
                  <a:ext uri="{FF2B5EF4-FFF2-40B4-BE49-F238E27FC236}">
                    <a16:creationId xmlns:a16="http://schemas.microsoft.com/office/drawing/2014/main" id="{517EFB19-BE9F-BBCE-64BC-466C2F7BE99E}"/>
                  </a:ext>
                </a:extLst>
              </p:cNvPr>
              <p:cNvGrpSpPr/>
              <p:nvPr/>
            </p:nvGrpSpPr>
            <p:grpSpPr>
              <a:xfrm>
                <a:off x="4405989" y="3666906"/>
                <a:ext cx="30364" cy="30292"/>
                <a:chOff x="4405989" y="3666906"/>
                <a:chExt cx="30364" cy="30292"/>
              </a:xfrm>
            </p:grpSpPr>
            <p:sp>
              <p:nvSpPr>
                <p:cNvPr id="396" name="Freeform 243">
                  <a:extLst>
                    <a:ext uri="{FF2B5EF4-FFF2-40B4-BE49-F238E27FC236}">
                      <a16:creationId xmlns:a16="http://schemas.microsoft.com/office/drawing/2014/main" id="{C44363EE-E623-8219-BD41-FE433CD7E979}"/>
                    </a:ext>
                  </a:extLst>
                </p:cNvPr>
                <p:cNvSpPr/>
                <p:nvPr/>
              </p:nvSpPr>
              <p:spPr>
                <a:xfrm>
                  <a:off x="4421171" y="3666906"/>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397" name="Freeform 244">
                  <a:extLst>
                    <a:ext uri="{FF2B5EF4-FFF2-40B4-BE49-F238E27FC236}">
                      <a16:creationId xmlns:a16="http://schemas.microsoft.com/office/drawing/2014/main" id="{E28DF346-4572-05C5-A056-1BFA698ED32C}"/>
                    </a:ext>
                  </a:extLst>
                </p:cNvPr>
                <p:cNvSpPr/>
                <p:nvPr/>
              </p:nvSpPr>
              <p:spPr>
                <a:xfrm>
                  <a:off x="4405989" y="3682026"/>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03" name="Graphic 155">
                <a:extLst>
                  <a:ext uri="{FF2B5EF4-FFF2-40B4-BE49-F238E27FC236}">
                    <a16:creationId xmlns:a16="http://schemas.microsoft.com/office/drawing/2014/main" id="{527B46DA-FBEF-B7EF-96CF-57AD77BDB201}"/>
                  </a:ext>
                </a:extLst>
              </p:cNvPr>
              <p:cNvGrpSpPr/>
              <p:nvPr/>
            </p:nvGrpSpPr>
            <p:grpSpPr>
              <a:xfrm>
                <a:off x="4454529" y="3697198"/>
                <a:ext cx="30364" cy="30344"/>
                <a:chOff x="4454529" y="3697198"/>
                <a:chExt cx="30364" cy="30344"/>
              </a:xfrm>
            </p:grpSpPr>
            <p:sp>
              <p:nvSpPr>
                <p:cNvPr id="394" name="Freeform 246">
                  <a:extLst>
                    <a:ext uri="{FF2B5EF4-FFF2-40B4-BE49-F238E27FC236}">
                      <a16:creationId xmlns:a16="http://schemas.microsoft.com/office/drawing/2014/main" id="{2C225A09-D020-3C9E-8554-C18C2CC596DE}"/>
                    </a:ext>
                  </a:extLst>
                </p:cNvPr>
                <p:cNvSpPr/>
                <p:nvPr/>
              </p:nvSpPr>
              <p:spPr>
                <a:xfrm>
                  <a:off x="4469712" y="3697198"/>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95" name="Freeform 247">
                  <a:extLst>
                    <a:ext uri="{FF2B5EF4-FFF2-40B4-BE49-F238E27FC236}">
                      <a16:creationId xmlns:a16="http://schemas.microsoft.com/office/drawing/2014/main" id="{36BBAF9B-FA26-7F9D-EA0A-43287AEDAD50}"/>
                    </a:ext>
                  </a:extLst>
                </p:cNvPr>
                <p:cNvSpPr/>
                <p:nvPr/>
              </p:nvSpPr>
              <p:spPr>
                <a:xfrm>
                  <a:off x="4454529" y="3712370"/>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04" name="Graphic 155">
                <a:extLst>
                  <a:ext uri="{FF2B5EF4-FFF2-40B4-BE49-F238E27FC236}">
                    <a16:creationId xmlns:a16="http://schemas.microsoft.com/office/drawing/2014/main" id="{B2780B23-BD95-C4B9-7E37-A274D57108CE}"/>
                  </a:ext>
                </a:extLst>
              </p:cNvPr>
              <p:cNvGrpSpPr/>
              <p:nvPr/>
            </p:nvGrpSpPr>
            <p:grpSpPr>
              <a:xfrm>
                <a:off x="4520406" y="3697198"/>
                <a:ext cx="30364" cy="30344"/>
                <a:chOff x="4520406" y="3697198"/>
                <a:chExt cx="30364" cy="30344"/>
              </a:xfrm>
            </p:grpSpPr>
            <p:sp>
              <p:nvSpPr>
                <p:cNvPr id="392" name="Freeform 249">
                  <a:extLst>
                    <a:ext uri="{FF2B5EF4-FFF2-40B4-BE49-F238E27FC236}">
                      <a16:creationId xmlns:a16="http://schemas.microsoft.com/office/drawing/2014/main" id="{BDD41DCB-AA47-4102-1361-00FB5CF4423C}"/>
                    </a:ext>
                  </a:extLst>
                </p:cNvPr>
                <p:cNvSpPr/>
                <p:nvPr/>
              </p:nvSpPr>
              <p:spPr>
                <a:xfrm>
                  <a:off x="4535588" y="3697198"/>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93" name="Freeform 250">
                  <a:extLst>
                    <a:ext uri="{FF2B5EF4-FFF2-40B4-BE49-F238E27FC236}">
                      <a16:creationId xmlns:a16="http://schemas.microsoft.com/office/drawing/2014/main" id="{DEAEECCE-E156-FE7D-1337-1750434AED05}"/>
                    </a:ext>
                  </a:extLst>
                </p:cNvPr>
                <p:cNvSpPr/>
                <p:nvPr/>
              </p:nvSpPr>
              <p:spPr>
                <a:xfrm>
                  <a:off x="4520406" y="3712370"/>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05" name="Graphic 155">
                <a:extLst>
                  <a:ext uri="{FF2B5EF4-FFF2-40B4-BE49-F238E27FC236}">
                    <a16:creationId xmlns:a16="http://schemas.microsoft.com/office/drawing/2014/main" id="{F662D751-C675-2BC1-8D6F-FB76EFE44A60}"/>
                  </a:ext>
                </a:extLst>
              </p:cNvPr>
              <p:cNvGrpSpPr/>
              <p:nvPr/>
            </p:nvGrpSpPr>
            <p:grpSpPr>
              <a:xfrm>
                <a:off x="4597105" y="3697198"/>
                <a:ext cx="30364" cy="30344"/>
                <a:chOff x="4597105" y="3697198"/>
                <a:chExt cx="30364" cy="30344"/>
              </a:xfrm>
            </p:grpSpPr>
            <p:sp>
              <p:nvSpPr>
                <p:cNvPr id="390" name="Freeform 252">
                  <a:extLst>
                    <a:ext uri="{FF2B5EF4-FFF2-40B4-BE49-F238E27FC236}">
                      <a16:creationId xmlns:a16="http://schemas.microsoft.com/office/drawing/2014/main" id="{851FA41A-64B2-087E-E476-2220200B4955}"/>
                    </a:ext>
                  </a:extLst>
                </p:cNvPr>
                <p:cNvSpPr/>
                <p:nvPr/>
              </p:nvSpPr>
              <p:spPr>
                <a:xfrm>
                  <a:off x="4612287" y="3697198"/>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91" name="Freeform 253">
                  <a:extLst>
                    <a:ext uri="{FF2B5EF4-FFF2-40B4-BE49-F238E27FC236}">
                      <a16:creationId xmlns:a16="http://schemas.microsoft.com/office/drawing/2014/main" id="{2BD2B8CC-AEA1-926D-926D-EF185852744C}"/>
                    </a:ext>
                  </a:extLst>
                </p:cNvPr>
                <p:cNvSpPr/>
                <p:nvPr/>
              </p:nvSpPr>
              <p:spPr>
                <a:xfrm>
                  <a:off x="4597105" y="3712370"/>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06" name="Graphic 155">
                <a:extLst>
                  <a:ext uri="{FF2B5EF4-FFF2-40B4-BE49-F238E27FC236}">
                    <a16:creationId xmlns:a16="http://schemas.microsoft.com/office/drawing/2014/main" id="{61C145D9-7969-443F-7CB0-ECB6B54C540A}"/>
                  </a:ext>
                </a:extLst>
              </p:cNvPr>
              <p:cNvGrpSpPr/>
              <p:nvPr/>
            </p:nvGrpSpPr>
            <p:grpSpPr>
              <a:xfrm>
                <a:off x="4717196" y="3774319"/>
                <a:ext cx="30311" cy="30292"/>
                <a:chOff x="4717196" y="3774319"/>
                <a:chExt cx="30311" cy="30292"/>
              </a:xfrm>
            </p:grpSpPr>
            <p:sp>
              <p:nvSpPr>
                <p:cNvPr id="388" name="Freeform 255">
                  <a:extLst>
                    <a:ext uri="{FF2B5EF4-FFF2-40B4-BE49-F238E27FC236}">
                      <a16:creationId xmlns:a16="http://schemas.microsoft.com/office/drawing/2014/main" id="{3501A7CF-9AC6-6DC3-2531-668D8231D8B7}"/>
                    </a:ext>
                  </a:extLst>
                </p:cNvPr>
                <p:cNvSpPr/>
                <p:nvPr/>
              </p:nvSpPr>
              <p:spPr>
                <a:xfrm>
                  <a:off x="4732379" y="3774319"/>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389" name="Freeform 256">
                  <a:extLst>
                    <a:ext uri="{FF2B5EF4-FFF2-40B4-BE49-F238E27FC236}">
                      <a16:creationId xmlns:a16="http://schemas.microsoft.com/office/drawing/2014/main" id="{CDE44122-685A-73F6-18AF-B90886C94B4B}"/>
                    </a:ext>
                  </a:extLst>
                </p:cNvPr>
                <p:cNvSpPr/>
                <p:nvPr/>
              </p:nvSpPr>
              <p:spPr>
                <a:xfrm>
                  <a:off x="4717196" y="3789492"/>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07" name="Graphic 155">
                <a:extLst>
                  <a:ext uri="{FF2B5EF4-FFF2-40B4-BE49-F238E27FC236}">
                    <a16:creationId xmlns:a16="http://schemas.microsoft.com/office/drawing/2014/main" id="{5373D917-0AB5-FA02-04A3-061EF8C57E7E}"/>
                  </a:ext>
                </a:extLst>
              </p:cNvPr>
              <p:cNvGrpSpPr/>
              <p:nvPr/>
            </p:nvGrpSpPr>
            <p:grpSpPr>
              <a:xfrm>
                <a:off x="4732379" y="3854013"/>
                <a:ext cx="30311" cy="30292"/>
                <a:chOff x="4732379" y="3854013"/>
                <a:chExt cx="30311" cy="30292"/>
              </a:xfrm>
            </p:grpSpPr>
            <p:sp>
              <p:nvSpPr>
                <p:cNvPr id="386" name="Freeform 258">
                  <a:extLst>
                    <a:ext uri="{FF2B5EF4-FFF2-40B4-BE49-F238E27FC236}">
                      <a16:creationId xmlns:a16="http://schemas.microsoft.com/office/drawing/2014/main" id="{E15F8534-F54E-D927-A691-4FA4E88F7BFD}"/>
                    </a:ext>
                  </a:extLst>
                </p:cNvPr>
                <p:cNvSpPr/>
                <p:nvPr/>
              </p:nvSpPr>
              <p:spPr>
                <a:xfrm>
                  <a:off x="4747508" y="3854013"/>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387" name="Freeform 259">
                  <a:extLst>
                    <a:ext uri="{FF2B5EF4-FFF2-40B4-BE49-F238E27FC236}">
                      <a16:creationId xmlns:a16="http://schemas.microsoft.com/office/drawing/2014/main" id="{95A468C7-9271-DAE8-F84C-EE79474C4F10}"/>
                    </a:ext>
                  </a:extLst>
                </p:cNvPr>
                <p:cNvSpPr/>
                <p:nvPr/>
              </p:nvSpPr>
              <p:spPr>
                <a:xfrm>
                  <a:off x="4732379" y="3869185"/>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08" name="Graphic 155">
                <a:extLst>
                  <a:ext uri="{FF2B5EF4-FFF2-40B4-BE49-F238E27FC236}">
                    <a16:creationId xmlns:a16="http://schemas.microsoft.com/office/drawing/2014/main" id="{D58788DD-7F45-9AAB-F9DB-6EBBFAE2A0DF}"/>
                  </a:ext>
                </a:extLst>
              </p:cNvPr>
              <p:cNvGrpSpPr/>
              <p:nvPr/>
            </p:nvGrpSpPr>
            <p:grpSpPr>
              <a:xfrm>
                <a:off x="4749715" y="3854013"/>
                <a:ext cx="30364" cy="30292"/>
                <a:chOff x="4749715" y="3854013"/>
                <a:chExt cx="30364" cy="30292"/>
              </a:xfrm>
            </p:grpSpPr>
            <p:sp>
              <p:nvSpPr>
                <p:cNvPr id="384" name="Freeform 261">
                  <a:extLst>
                    <a:ext uri="{FF2B5EF4-FFF2-40B4-BE49-F238E27FC236}">
                      <a16:creationId xmlns:a16="http://schemas.microsoft.com/office/drawing/2014/main" id="{47BD700D-148D-A303-0AB7-3FEBD60C29B9}"/>
                    </a:ext>
                  </a:extLst>
                </p:cNvPr>
                <p:cNvSpPr/>
                <p:nvPr/>
              </p:nvSpPr>
              <p:spPr>
                <a:xfrm>
                  <a:off x="4764897" y="3854013"/>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385" name="Freeform 262">
                  <a:extLst>
                    <a:ext uri="{FF2B5EF4-FFF2-40B4-BE49-F238E27FC236}">
                      <a16:creationId xmlns:a16="http://schemas.microsoft.com/office/drawing/2014/main" id="{70A99AEE-EFFE-5251-4366-13742AACC75D}"/>
                    </a:ext>
                  </a:extLst>
                </p:cNvPr>
                <p:cNvSpPr/>
                <p:nvPr/>
              </p:nvSpPr>
              <p:spPr>
                <a:xfrm>
                  <a:off x="4749715" y="3869185"/>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09" name="Graphic 155">
                <a:extLst>
                  <a:ext uri="{FF2B5EF4-FFF2-40B4-BE49-F238E27FC236}">
                    <a16:creationId xmlns:a16="http://schemas.microsoft.com/office/drawing/2014/main" id="{D5571D55-42FB-DA28-304C-D8C61598D7A3}"/>
                  </a:ext>
                </a:extLst>
              </p:cNvPr>
              <p:cNvGrpSpPr/>
              <p:nvPr/>
            </p:nvGrpSpPr>
            <p:grpSpPr>
              <a:xfrm>
                <a:off x="4772251" y="3854013"/>
                <a:ext cx="30311" cy="30292"/>
                <a:chOff x="4772251" y="3854013"/>
                <a:chExt cx="30311" cy="30292"/>
              </a:xfrm>
            </p:grpSpPr>
            <p:sp>
              <p:nvSpPr>
                <p:cNvPr id="382" name="Freeform 264">
                  <a:extLst>
                    <a:ext uri="{FF2B5EF4-FFF2-40B4-BE49-F238E27FC236}">
                      <a16:creationId xmlns:a16="http://schemas.microsoft.com/office/drawing/2014/main" id="{C19E5C3E-EAA7-BB1B-8784-AEFA89A2A723}"/>
                    </a:ext>
                  </a:extLst>
                </p:cNvPr>
                <p:cNvSpPr/>
                <p:nvPr/>
              </p:nvSpPr>
              <p:spPr>
                <a:xfrm>
                  <a:off x="4787381" y="3854013"/>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383" name="Freeform 265">
                  <a:extLst>
                    <a:ext uri="{FF2B5EF4-FFF2-40B4-BE49-F238E27FC236}">
                      <a16:creationId xmlns:a16="http://schemas.microsoft.com/office/drawing/2014/main" id="{2528BB14-33FF-C50E-F240-5CBB93127B10}"/>
                    </a:ext>
                  </a:extLst>
                </p:cNvPr>
                <p:cNvSpPr/>
                <p:nvPr/>
              </p:nvSpPr>
              <p:spPr>
                <a:xfrm>
                  <a:off x="4772251" y="3869185"/>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10" name="Graphic 155">
                <a:extLst>
                  <a:ext uri="{FF2B5EF4-FFF2-40B4-BE49-F238E27FC236}">
                    <a16:creationId xmlns:a16="http://schemas.microsoft.com/office/drawing/2014/main" id="{2419D06C-143F-4A12-A670-61DFEAF69C4F}"/>
                  </a:ext>
                </a:extLst>
              </p:cNvPr>
              <p:cNvGrpSpPr/>
              <p:nvPr/>
            </p:nvGrpSpPr>
            <p:grpSpPr>
              <a:xfrm>
                <a:off x="4812124" y="3854013"/>
                <a:ext cx="30311" cy="30292"/>
                <a:chOff x="4812124" y="3854013"/>
                <a:chExt cx="30311" cy="30292"/>
              </a:xfrm>
            </p:grpSpPr>
            <p:sp>
              <p:nvSpPr>
                <p:cNvPr id="380" name="Freeform 267">
                  <a:extLst>
                    <a:ext uri="{FF2B5EF4-FFF2-40B4-BE49-F238E27FC236}">
                      <a16:creationId xmlns:a16="http://schemas.microsoft.com/office/drawing/2014/main" id="{36445AE9-104A-7412-6B9C-2B52EF112548}"/>
                    </a:ext>
                  </a:extLst>
                </p:cNvPr>
                <p:cNvSpPr/>
                <p:nvPr/>
              </p:nvSpPr>
              <p:spPr>
                <a:xfrm>
                  <a:off x="4827254" y="3854013"/>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381" name="Freeform 268">
                  <a:extLst>
                    <a:ext uri="{FF2B5EF4-FFF2-40B4-BE49-F238E27FC236}">
                      <a16:creationId xmlns:a16="http://schemas.microsoft.com/office/drawing/2014/main" id="{9D1E8C65-D51F-595B-2266-2B0161334E56}"/>
                    </a:ext>
                  </a:extLst>
                </p:cNvPr>
                <p:cNvSpPr/>
                <p:nvPr/>
              </p:nvSpPr>
              <p:spPr>
                <a:xfrm>
                  <a:off x="4812124" y="3869185"/>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11" name="Graphic 155">
                <a:extLst>
                  <a:ext uri="{FF2B5EF4-FFF2-40B4-BE49-F238E27FC236}">
                    <a16:creationId xmlns:a16="http://schemas.microsoft.com/office/drawing/2014/main" id="{AD6B1E5F-1D31-E27D-4AFD-810AEE810526}"/>
                  </a:ext>
                </a:extLst>
              </p:cNvPr>
              <p:cNvGrpSpPr/>
              <p:nvPr/>
            </p:nvGrpSpPr>
            <p:grpSpPr>
              <a:xfrm>
                <a:off x="5046161" y="3900317"/>
                <a:ext cx="30311" cy="30344"/>
                <a:chOff x="5046161" y="3900317"/>
                <a:chExt cx="30311" cy="30344"/>
              </a:xfrm>
            </p:grpSpPr>
            <p:sp>
              <p:nvSpPr>
                <p:cNvPr id="378" name="Freeform 270">
                  <a:extLst>
                    <a:ext uri="{FF2B5EF4-FFF2-40B4-BE49-F238E27FC236}">
                      <a16:creationId xmlns:a16="http://schemas.microsoft.com/office/drawing/2014/main" id="{7739B72B-B4C8-9786-FDFB-3BA930C3AF4A}"/>
                    </a:ext>
                  </a:extLst>
                </p:cNvPr>
                <p:cNvSpPr/>
                <p:nvPr/>
              </p:nvSpPr>
              <p:spPr>
                <a:xfrm>
                  <a:off x="5061343" y="3900317"/>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79" name="Freeform 271">
                  <a:extLst>
                    <a:ext uri="{FF2B5EF4-FFF2-40B4-BE49-F238E27FC236}">
                      <a16:creationId xmlns:a16="http://schemas.microsoft.com/office/drawing/2014/main" id="{FFF64F86-3A7D-C049-EB7F-A1F00517C96C}"/>
                    </a:ext>
                  </a:extLst>
                </p:cNvPr>
                <p:cNvSpPr/>
                <p:nvPr/>
              </p:nvSpPr>
              <p:spPr>
                <a:xfrm>
                  <a:off x="5046161" y="3915490"/>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12" name="Graphic 155">
                <a:extLst>
                  <a:ext uri="{FF2B5EF4-FFF2-40B4-BE49-F238E27FC236}">
                    <a16:creationId xmlns:a16="http://schemas.microsoft.com/office/drawing/2014/main" id="{556219D6-3257-51C4-D2DC-DABC121CF59A}"/>
                  </a:ext>
                </a:extLst>
              </p:cNvPr>
              <p:cNvGrpSpPr/>
              <p:nvPr/>
            </p:nvGrpSpPr>
            <p:grpSpPr>
              <a:xfrm>
                <a:off x="5061343" y="3900317"/>
                <a:ext cx="30311" cy="30344"/>
                <a:chOff x="5061343" y="3900317"/>
                <a:chExt cx="30311" cy="30344"/>
              </a:xfrm>
            </p:grpSpPr>
            <p:sp>
              <p:nvSpPr>
                <p:cNvPr id="376" name="Freeform 273">
                  <a:extLst>
                    <a:ext uri="{FF2B5EF4-FFF2-40B4-BE49-F238E27FC236}">
                      <a16:creationId xmlns:a16="http://schemas.microsoft.com/office/drawing/2014/main" id="{D77868BE-2A82-9463-12AF-B3957CAD6350}"/>
                    </a:ext>
                  </a:extLst>
                </p:cNvPr>
                <p:cNvSpPr/>
                <p:nvPr/>
              </p:nvSpPr>
              <p:spPr>
                <a:xfrm>
                  <a:off x="5076472" y="3900317"/>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77" name="Freeform 274">
                  <a:extLst>
                    <a:ext uri="{FF2B5EF4-FFF2-40B4-BE49-F238E27FC236}">
                      <a16:creationId xmlns:a16="http://schemas.microsoft.com/office/drawing/2014/main" id="{37887269-8A98-2E83-7DDE-26CAAE5C6D34}"/>
                    </a:ext>
                  </a:extLst>
                </p:cNvPr>
                <p:cNvSpPr/>
                <p:nvPr/>
              </p:nvSpPr>
              <p:spPr>
                <a:xfrm>
                  <a:off x="5061343" y="3915490"/>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13" name="Graphic 155">
                <a:extLst>
                  <a:ext uri="{FF2B5EF4-FFF2-40B4-BE49-F238E27FC236}">
                    <a16:creationId xmlns:a16="http://schemas.microsoft.com/office/drawing/2014/main" id="{A78B6F8E-0086-5784-41AB-5CEF38FAFEBB}"/>
                  </a:ext>
                </a:extLst>
              </p:cNvPr>
              <p:cNvGrpSpPr/>
              <p:nvPr/>
            </p:nvGrpSpPr>
            <p:grpSpPr>
              <a:xfrm>
                <a:off x="5076472" y="3900317"/>
                <a:ext cx="30364" cy="30344"/>
                <a:chOff x="5076472" y="3900317"/>
                <a:chExt cx="30364" cy="30344"/>
              </a:xfrm>
            </p:grpSpPr>
            <p:sp>
              <p:nvSpPr>
                <p:cNvPr id="374" name="Freeform 276">
                  <a:extLst>
                    <a:ext uri="{FF2B5EF4-FFF2-40B4-BE49-F238E27FC236}">
                      <a16:creationId xmlns:a16="http://schemas.microsoft.com/office/drawing/2014/main" id="{7B67A07C-4824-9594-A445-F3049ED3EE01}"/>
                    </a:ext>
                  </a:extLst>
                </p:cNvPr>
                <p:cNvSpPr/>
                <p:nvPr/>
              </p:nvSpPr>
              <p:spPr>
                <a:xfrm>
                  <a:off x="5091655" y="3900317"/>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75" name="Freeform 277">
                  <a:extLst>
                    <a:ext uri="{FF2B5EF4-FFF2-40B4-BE49-F238E27FC236}">
                      <a16:creationId xmlns:a16="http://schemas.microsoft.com/office/drawing/2014/main" id="{BDC5CFE5-E428-CC63-5B18-57DCDF46A0F9}"/>
                    </a:ext>
                  </a:extLst>
                </p:cNvPr>
                <p:cNvSpPr/>
                <p:nvPr/>
              </p:nvSpPr>
              <p:spPr>
                <a:xfrm>
                  <a:off x="5076472" y="3915490"/>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14" name="Graphic 155">
                <a:extLst>
                  <a:ext uri="{FF2B5EF4-FFF2-40B4-BE49-F238E27FC236}">
                    <a16:creationId xmlns:a16="http://schemas.microsoft.com/office/drawing/2014/main" id="{97DC1770-F248-48E5-9351-0EF48CA4E935}"/>
                  </a:ext>
                </a:extLst>
              </p:cNvPr>
              <p:cNvGrpSpPr/>
              <p:nvPr/>
            </p:nvGrpSpPr>
            <p:grpSpPr>
              <a:xfrm>
                <a:off x="5179648" y="3900317"/>
                <a:ext cx="30364" cy="30344"/>
                <a:chOff x="5179648" y="3900317"/>
                <a:chExt cx="30364" cy="30344"/>
              </a:xfrm>
            </p:grpSpPr>
            <p:sp>
              <p:nvSpPr>
                <p:cNvPr id="372" name="Freeform 279">
                  <a:extLst>
                    <a:ext uri="{FF2B5EF4-FFF2-40B4-BE49-F238E27FC236}">
                      <a16:creationId xmlns:a16="http://schemas.microsoft.com/office/drawing/2014/main" id="{7464ADB9-AE79-6930-C54C-3A821F01CD29}"/>
                    </a:ext>
                  </a:extLst>
                </p:cNvPr>
                <p:cNvSpPr/>
                <p:nvPr/>
              </p:nvSpPr>
              <p:spPr>
                <a:xfrm>
                  <a:off x="5194830" y="3900317"/>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73" name="Freeform 280">
                  <a:extLst>
                    <a:ext uri="{FF2B5EF4-FFF2-40B4-BE49-F238E27FC236}">
                      <a16:creationId xmlns:a16="http://schemas.microsoft.com/office/drawing/2014/main" id="{47B4EBCB-8E65-C083-CBDB-EB12880DC437}"/>
                    </a:ext>
                  </a:extLst>
                </p:cNvPr>
                <p:cNvSpPr/>
                <p:nvPr/>
              </p:nvSpPr>
              <p:spPr>
                <a:xfrm>
                  <a:off x="5179648" y="3915490"/>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15" name="Graphic 155">
                <a:extLst>
                  <a:ext uri="{FF2B5EF4-FFF2-40B4-BE49-F238E27FC236}">
                    <a16:creationId xmlns:a16="http://schemas.microsoft.com/office/drawing/2014/main" id="{E814784C-2E40-C609-348A-A65CDF011DFB}"/>
                  </a:ext>
                </a:extLst>
              </p:cNvPr>
              <p:cNvGrpSpPr/>
              <p:nvPr/>
            </p:nvGrpSpPr>
            <p:grpSpPr>
              <a:xfrm>
                <a:off x="5337406" y="3900317"/>
                <a:ext cx="30364" cy="30344"/>
                <a:chOff x="5337406" y="3900317"/>
                <a:chExt cx="30364" cy="30344"/>
              </a:xfrm>
            </p:grpSpPr>
            <p:sp>
              <p:nvSpPr>
                <p:cNvPr id="370" name="Freeform 282">
                  <a:extLst>
                    <a:ext uri="{FF2B5EF4-FFF2-40B4-BE49-F238E27FC236}">
                      <a16:creationId xmlns:a16="http://schemas.microsoft.com/office/drawing/2014/main" id="{EA42DF0A-7953-98C3-B352-7F05F66FE535}"/>
                    </a:ext>
                  </a:extLst>
                </p:cNvPr>
                <p:cNvSpPr/>
                <p:nvPr/>
              </p:nvSpPr>
              <p:spPr>
                <a:xfrm>
                  <a:off x="5352588" y="3900317"/>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71" name="Freeform 283">
                  <a:extLst>
                    <a:ext uri="{FF2B5EF4-FFF2-40B4-BE49-F238E27FC236}">
                      <a16:creationId xmlns:a16="http://schemas.microsoft.com/office/drawing/2014/main" id="{A69398A4-F6FC-6CE2-1E2B-95175F207E8D}"/>
                    </a:ext>
                  </a:extLst>
                </p:cNvPr>
                <p:cNvSpPr/>
                <p:nvPr/>
              </p:nvSpPr>
              <p:spPr>
                <a:xfrm>
                  <a:off x="5337406" y="3915490"/>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16" name="Graphic 155">
                <a:extLst>
                  <a:ext uri="{FF2B5EF4-FFF2-40B4-BE49-F238E27FC236}">
                    <a16:creationId xmlns:a16="http://schemas.microsoft.com/office/drawing/2014/main" id="{F38486BC-EDA9-C285-DCDD-50077E58A27C}"/>
                  </a:ext>
                </a:extLst>
              </p:cNvPr>
              <p:cNvGrpSpPr/>
              <p:nvPr/>
            </p:nvGrpSpPr>
            <p:grpSpPr>
              <a:xfrm>
                <a:off x="5352588" y="3900317"/>
                <a:ext cx="30311" cy="30344"/>
                <a:chOff x="5352588" y="3900317"/>
                <a:chExt cx="30311" cy="30344"/>
              </a:xfrm>
            </p:grpSpPr>
            <p:sp>
              <p:nvSpPr>
                <p:cNvPr id="368" name="Freeform 285">
                  <a:extLst>
                    <a:ext uri="{FF2B5EF4-FFF2-40B4-BE49-F238E27FC236}">
                      <a16:creationId xmlns:a16="http://schemas.microsoft.com/office/drawing/2014/main" id="{493DEA25-FCFC-A09D-E3E6-71762901A83E}"/>
                    </a:ext>
                  </a:extLst>
                </p:cNvPr>
                <p:cNvSpPr/>
                <p:nvPr/>
              </p:nvSpPr>
              <p:spPr>
                <a:xfrm>
                  <a:off x="5367770" y="3900317"/>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69" name="Freeform 286">
                  <a:extLst>
                    <a:ext uri="{FF2B5EF4-FFF2-40B4-BE49-F238E27FC236}">
                      <a16:creationId xmlns:a16="http://schemas.microsoft.com/office/drawing/2014/main" id="{23A5C455-4EBB-62CD-2EAE-4F793244EF8E}"/>
                    </a:ext>
                  </a:extLst>
                </p:cNvPr>
                <p:cNvSpPr/>
                <p:nvPr/>
              </p:nvSpPr>
              <p:spPr>
                <a:xfrm>
                  <a:off x="5352588" y="3915490"/>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17" name="Graphic 155">
                <a:extLst>
                  <a:ext uri="{FF2B5EF4-FFF2-40B4-BE49-F238E27FC236}">
                    <a16:creationId xmlns:a16="http://schemas.microsoft.com/office/drawing/2014/main" id="{46AB6E75-C4F8-F24E-0A65-4BD2D025157C}"/>
                  </a:ext>
                </a:extLst>
              </p:cNvPr>
              <p:cNvGrpSpPr/>
              <p:nvPr/>
            </p:nvGrpSpPr>
            <p:grpSpPr>
              <a:xfrm>
                <a:off x="5382900" y="3900317"/>
                <a:ext cx="30364" cy="30344"/>
                <a:chOff x="5382900" y="3900317"/>
                <a:chExt cx="30364" cy="30344"/>
              </a:xfrm>
            </p:grpSpPr>
            <p:sp>
              <p:nvSpPr>
                <p:cNvPr id="366" name="Freeform 288">
                  <a:extLst>
                    <a:ext uri="{FF2B5EF4-FFF2-40B4-BE49-F238E27FC236}">
                      <a16:creationId xmlns:a16="http://schemas.microsoft.com/office/drawing/2014/main" id="{629E4A0E-9DB8-3443-BF2D-A92974F16D3D}"/>
                    </a:ext>
                  </a:extLst>
                </p:cNvPr>
                <p:cNvSpPr/>
                <p:nvPr/>
              </p:nvSpPr>
              <p:spPr>
                <a:xfrm>
                  <a:off x="5398082" y="3900317"/>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67" name="Freeform 289">
                  <a:extLst>
                    <a:ext uri="{FF2B5EF4-FFF2-40B4-BE49-F238E27FC236}">
                      <a16:creationId xmlns:a16="http://schemas.microsoft.com/office/drawing/2014/main" id="{09CF68FC-8253-DA3E-1DA2-BD2D52590884}"/>
                    </a:ext>
                  </a:extLst>
                </p:cNvPr>
                <p:cNvSpPr/>
                <p:nvPr/>
              </p:nvSpPr>
              <p:spPr>
                <a:xfrm>
                  <a:off x="5382900" y="3915490"/>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18" name="Graphic 155">
                <a:extLst>
                  <a:ext uri="{FF2B5EF4-FFF2-40B4-BE49-F238E27FC236}">
                    <a16:creationId xmlns:a16="http://schemas.microsoft.com/office/drawing/2014/main" id="{49971691-5726-894C-9E98-77ECD269B88D}"/>
                  </a:ext>
                </a:extLst>
              </p:cNvPr>
              <p:cNvGrpSpPr/>
              <p:nvPr/>
            </p:nvGrpSpPr>
            <p:grpSpPr>
              <a:xfrm>
                <a:off x="5460492" y="3939324"/>
                <a:ext cx="30364" cy="30344"/>
                <a:chOff x="5460492" y="3939324"/>
                <a:chExt cx="30364" cy="30344"/>
              </a:xfrm>
            </p:grpSpPr>
            <p:sp>
              <p:nvSpPr>
                <p:cNvPr id="364" name="Freeform 291">
                  <a:extLst>
                    <a:ext uri="{FF2B5EF4-FFF2-40B4-BE49-F238E27FC236}">
                      <a16:creationId xmlns:a16="http://schemas.microsoft.com/office/drawing/2014/main" id="{D15970DA-0254-A902-2666-D14F5FFCF88E}"/>
                    </a:ext>
                  </a:extLst>
                </p:cNvPr>
                <p:cNvSpPr/>
                <p:nvPr/>
              </p:nvSpPr>
              <p:spPr>
                <a:xfrm>
                  <a:off x="5475674" y="3939324"/>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65" name="Freeform 292">
                  <a:extLst>
                    <a:ext uri="{FF2B5EF4-FFF2-40B4-BE49-F238E27FC236}">
                      <a16:creationId xmlns:a16="http://schemas.microsoft.com/office/drawing/2014/main" id="{D260F1A6-4E7A-0C80-F46D-D3CFFF469317}"/>
                    </a:ext>
                  </a:extLst>
                </p:cNvPr>
                <p:cNvSpPr/>
                <p:nvPr/>
              </p:nvSpPr>
              <p:spPr>
                <a:xfrm>
                  <a:off x="5460492" y="3954497"/>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19" name="Graphic 155">
                <a:extLst>
                  <a:ext uri="{FF2B5EF4-FFF2-40B4-BE49-F238E27FC236}">
                    <a16:creationId xmlns:a16="http://schemas.microsoft.com/office/drawing/2014/main" id="{A862BF53-C46F-D6C3-901B-619450369620}"/>
                  </a:ext>
                </a:extLst>
              </p:cNvPr>
              <p:cNvGrpSpPr/>
              <p:nvPr/>
            </p:nvGrpSpPr>
            <p:grpSpPr>
              <a:xfrm>
                <a:off x="5685860" y="3939324"/>
                <a:ext cx="30364" cy="30344"/>
                <a:chOff x="5685860" y="3939324"/>
                <a:chExt cx="30364" cy="30344"/>
              </a:xfrm>
            </p:grpSpPr>
            <p:sp>
              <p:nvSpPr>
                <p:cNvPr id="362" name="Freeform 294">
                  <a:extLst>
                    <a:ext uri="{FF2B5EF4-FFF2-40B4-BE49-F238E27FC236}">
                      <a16:creationId xmlns:a16="http://schemas.microsoft.com/office/drawing/2014/main" id="{AD68A950-68E2-B6C2-4D26-C7FF1E4F74EF}"/>
                    </a:ext>
                  </a:extLst>
                </p:cNvPr>
                <p:cNvSpPr/>
                <p:nvPr/>
              </p:nvSpPr>
              <p:spPr>
                <a:xfrm>
                  <a:off x="5701042" y="3939324"/>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63" name="Freeform 295">
                  <a:extLst>
                    <a:ext uri="{FF2B5EF4-FFF2-40B4-BE49-F238E27FC236}">
                      <a16:creationId xmlns:a16="http://schemas.microsoft.com/office/drawing/2014/main" id="{15E7C632-F666-E5D0-3BF3-99606A75CCFE}"/>
                    </a:ext>
                  </a:extLst>
                </p:cNvPr>
                <p:cNvSpPr/>
                <p:nvPr/>
              </p:nvSpPr>
              <p:spPr>
                <a:xfrm>
                  <a:off x="5685860" y="3954497"/>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20" name="Graphic 155">
                <a:extLst>
                  <a:ext uri="{FF2B5EF4-FFF2-40B4-BE49-F238E27FC236}">
                    <a16:creationId xmlns:a16="http://schemas.microsoft.com/office/drawing/2014/main" id="{DEF36688-AEA0-7A42-9628-FCD5CF24C3A7}"/>
                  </a:ext>
                </a:extLst>
              </p:cNvPr>
              <p:cNvGrpSpPr/>
              <p:nvPr/>
            </p:nvGrpSpPr>
            <p:grpSpPr>
              <a:xfrm>
                <a:off x="5716224" y="3939324"/>
                <a:ext cx="30311" cy="30344"/>
                <a:chOff x="5716224" y="3939324"/>
                <a:chExt cx="30311" cy="30344"/>
              </a:xfrm>
            </p:grpSpPr>
            <p:sp>
              <p:nvSpPr>
                <p:cNvPr id="360" name="Freeform 297">
                  <a:extLst>
                    <a:ext uri="{FF2B5EF4-FFF2-40B4-BE49-F238E27FC236}">
                      <a16:creationId xmlns:a16="http://schemas.microsoft.com/office/drawing/2014/main" id="{95180B23-3A5F-A44B-3F35-A1DD222AA3B8}"/>
                    </a:ext>
                  </a:extLst>
                </p:cNvPr>
                <p:cNvSpPr/>
                <p:nvPr/>
              </p:nvSpPr>
              <p:spPr>
                <a:xfrm>
                  <a:off x="5731406" y="3939324"/>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61" name="Freeform 298">
                  <a:extLst>
                    <a:ext uri="{FF2B5EF4-FFF2-40B4-BE49-F238E27FC236}">
                      <a16:creationId xmlns:a16="http://schemas.microsoft.com/office/drawing/2014/main" id="{98D05F08-69B2-68E5-B7AB-5A7644972CCC}"/>
                    </a:ext>
                  </a:extLst>
                </p:cNvPr>
                <p:cNvSpPr/>
                <p:nvPr/>
              </p:nvSpPr>
              <p:spPr>
                <a:xfrm>
                  <a:off x="5716224" y="3954497"/>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21" name="Graphic 155">
                <a:extLst>
                  <a:ext uri="{FF2B5EF4-FFF2-40B4-BE49-F238E27FC236}">
                    <a16:creationId xmlns:a16="http://schemas.microsoft.com/office/drawing/2014/main" id="{2EA76311-BD06-CF66-86DE-F1EA57689F7D}"/>
                  </a:ext>
                </a:extLst>
              </p:cNvPr>
              <p:cNvGrpSpPr/>
              <p:nvPr/>
            </p:nvGrpSpPr>
            <p:grpSpPr>
              <a:xfrm>
                <a:off x="5746536" y="3939324"/>
                <a:ext cx="30364" cy="30344"/>
                <a:chOff x="5746536" y="3939324"/>
                <a:chExt cx="30364" cy="30344"/>
              </a:xfrm>
            </p:grpSpPr>
            <p:sp>
              <p:nvSpPr>
                <p:cNvPr id="358" name="Freeform 300">
                  <a:extLst>
                    <a:ext uri="{FF2B5EF4-FFF2-40B4-BE49-F238E27FC236}">
                      <a16:creationId xmlns:a16="http://schemas.microsoft.com/office/drawing/2014/main" id="{6EB207AE-DE2E-98AB-A650-CD8E371FB199}"/>
                    </a:ext>
                  </a:extLst>
                </p:cNvPr>
                <p:cNvSpPr/>
                <p:nvPr/>
              </p:nvSpPr>
              <p:spPr>
                <a:xfrm>
                  <a:off x="5761718" y="3939324"/>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59" name="Freeform 301">
                  <a:extLst>
                    <a:ext uri="{FF2B5EF4-FFF2-40B4-BE49-F238E27FC236}">
                      <a16:creationId xmlns:a16="http://schemas.microsoft.com/office/drawing/2014/main" id="{8AD57616-9770-81F1-7845-FC8DD7DA39EC}"/>
                    </a:ext>
                  </a:extLst>
                </p:cNvPr>
                <p:cNvSpPr/>
                <p:nvPr/>
              </p:nvSpPr>
              <p:spPr>
                <a:xfrm>
                  <a:off x="5746536" y="3954497"/>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22" name="Graphic 155">
                <a:extLst>
                  <a:ext uri="{FF2B5EF4-FFF2-40B4-BE49-F238E27FC236}">
                    <a16:creationId xmlns:a16="http://schemas.microsoft.com/office/drawing/2014/main" id="{10159AE0-C952-E570-3153-FE7990A86E7C}"/>
                  </a:ext>
                </a:extLst>
              </p:cNvPr>
              <p:cNvGrpSpPr/>
              <p:nvPr/>
            </p:nvGrpSpPr>
            <p:grpSpPr>
              <a:xfrm>
                <a:off x="5761718" y="3939324"/>
                <a:ext cx="30364" cy="30344"/>
                <a:chOff x="5761718" y="3939324"/>
                <a:chExt cx="30364" cy="30344"/>
              </a:xfrm>
            </p:grpSpPr>
            <p:sp>
              <p:nvSpPr>
                <p:cNvPr id="356" name="Freeform 303">
                  <a:extLst>
                    <a:ext uri="{FF2B5EF4-FFF2-40B4-BE49-F238E27FC236}">
                      <a16:creationId xmlns:a16="http://schemas.microsoft.com/office/drawing/2014/main" id="{314D1979-52B4-A7A7-D9B4-FE45AC0659FB}"/>
                    </a:ext>
                  </a:extLst>
                </p:cNvPr>
                <p:cNvSpPr/>
                <p:nvPr/>
              </p:nvSpPr>
              <p:spPr>
                <a:xfrm>
                  <a:off x="5776900" y="3939324"/>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57" name="Freeform 304">
                  <a:extLst>
                    <a:ext uri="{FF2B5EF4-FFF2-40B4-BE49-F238E27FC236}">
                      <a16:creationId xmlns:a16="http://schemas.microsoft.com/office/drawing/2014/main" id="{873F667F-9515-01F8-B17F-245273FAD7C0}"/>
                    </a:ext>
                  </a:extLst>
                </p:cNvPr>
                <p:cNvSpPr/>
                <p:nvPr/>
              </p:nvSpPr>
              <p:spPr>
                <a:xfrm>
                  <a:off x="5761718" y="3954497"/>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23" name="Graphic 155">
                <a:extLst>
                  <a:ext uri="{FF2B5EF4-FFF2-40B4-BE49-F238E27FC236}">
                    <a16:creationId xmlns:a16="http://schemas.microsoft.com/office/drawing/2014/main" id="{C3051290-65A5-5BB2-87CD-2CF9CF880709}"/>
                  </a:ext>
                </a:extLst>
              </p:cNvPr>
              <p:cNvGrpSpPr/>
              <p:nvPr/>
            </p:nvGrpSpPr>
            <p:grpSpPr>
              <a:xfrm>
                <a:off x="5792082" y="3939324"/>
                <a:ext cx="30311" cy="30344"/>
                <a:chOff x="5792082" y="3939324"/>
                <a:chExt cx="30311" cy="30344"/>
              </a:xfrm>
            </p:grpSpPr>
            <p:sp>
              <p:nvSpPr>
                <p:cNvPr id="354" name="Freeform 306">
                  <a:extLst>
                    <a:ext uri="{FF2B5EF4-FFF2-40B4-BE49-F238E27FC236}">
                      <a16:creationId xmlns:a16="http://schemas.microsoft.com/office/drawing/2014/main" id="{FD191947-1D17-4D24-A22B-1F4779F164C2}"/>
                    </a:ext>
                  </a:extLst>
                </p:cNvPr>
                <p:cNvSpPr/>
                <p:nvPr/>
              </p:nvSpPr>
              <p:spPr>
                <a:xfrm>
                  <a:off x="5807265" y="3939324"/>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55" name="Freeform 307">
                  <a:extLst>
                    <a:ext uri="{FF2B5EF4-FFF2-40B4-BE49-F238E27FC236}">
                      <a16:creationId xmlns:a16="http://schemas.microsoft.com/office/drawing/2014/main" id="{753F9A28-F652-7ACC-1CD9-6AF5B2EA8FA9}"/>
                    </a:ext>
                  </a:extLst>
                </p:cNvPr>
                <p:cNvSpPr/>
                <p:nvPr/>
              </p:nvSpPr>
              <p:spPr>
                <a:xfrm>
                  <a:off x="5792082" y="3954497"/>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24" name="Graphic 155">
                <a:extLst>
                  <a:ext uri="{FF2B5EF4-FFF2-40B4-BE49-F238E27FC236}">
                    <a16:creationId xmlns:a16="http://schemas.microsoft.com/office/drawing/2014/main" id="{0543848F-DE6C-E316-C06F-91F9C6ED6137}"/>
                  </a:ext>
                </a:extLst>
              </p:cNvPr>
              <p:cNvGrpSpPr/>
              <p:nvPr/>
            </p:nvGrpSpPr>
            <p:grpSpPr>
              <a:xfrm>
                <a:off x="5892211" y="3939324"/>
                <a:ext cx="30311" cy="30344"/>
                <a:chOff x="5892211" y="3939324"/>
                <a:chExt cx="30311" cy="30344"/>
              </a:xfrm>
            </p:grpSpPr>
            <p:sp>
              <p:nvSpPr>
                <p:cNvPr id="352" name="Freeform 309">
                  <a:extLst>
                    <a:ext uri="{FF2B5EF4-FFF2-40B4-BE49-F238E27FC236}">
                      <a16:creationId xmlns:a16="http://schemas.microsoft.com/office/drawing/2014/main" id="{63F81A4A-E82D-A43F-4556-F2C98BB4E6CC}"/>
                    </a:ext>
                  </a:extLst>
                </p:cNvPr>
                <p:cNvSpPr/>
                <p:nvPr/>
              </p:nvSpPr>
              <p:spPr>
                <a:xfrm>
                  <a:off x="5907341" y="3939324"/>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53" name="Freeform 310">
                  <a:extLst>
                    <a:ext uri="{FF2B5EF4-FFF2-40B4-BE49-F238E27FC236}">
                      <a16:creationId xmlns:a16="http://schemas.microsoft.com/office/drawing/2014/main" id="{B97BF13B-850B-4BA1-C92D-56401DC6CDA2}"/>
                    </a:ext>
                  </a:extLst>
                </p:cNvPr>
                <p:cNvSpPr/>
                <p:nvPr/>
              </p:nvSpPr>
              <p:spPr>
                <a:xfrm>
                  <a:off x="5892211" y="3954497"/>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25" name="Graphic 155">
                <a:extLst>
                  <a:ext uri="{FF2B5EF4-FFF2-40B4-BE49-F238E27FC236}">
                    <a16:creationId xmlns:a16="http://schemas.microsoft.com/office/drawing/2014/main" id="{0C77AA23-D91A-F6C4-9EE9-EC8281D4247E}"/>
                  </a:ext>
                </a:extLst>
              </p:cNvPr>
              <p:cNvGrpSpPr/>
              <p:nvPr/>
            </p:nvGrpSpPr>
            <p:grpSpPr>
              <a:xfrm>
                <a:off x="5958088" y="3939324"/>
                <a:ext cx="30311" cy="30344"/>
                <a:chOff x="5958088" y="3939324"/>
                <a:chExt cx="30311" cy="30344"/>
              </a:xfrm>
            </p:grpSpPr>
            <p:sp>
              <p:nvSpPr>
                <p:cNvPr id="350" name="Freeform 312">
                  <a:extLst>
                    <a:ext uri="{FF2B5EF4-FFF2-40B4-BE49-F238E27FC236}">
                      <a16:creationId xmlns:a16="http://schemas.microsoft.com/office/drawing/2014/main" id="{1FAB0C0A-5A7B-6D0F-923B-6EE619BDE23B}"/>
                    </a:ext>
                  </a:extLst>
                </p:cNvPr>
                <p:cNvSpPr/>
                <p:nvPr/>
              </p:nvSpPr>
              <p:spPr>
                <a:xfrm>
                  <a:off x="5973218" y="3939324"/>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51" name="Freeform 313">
                  <a:extLst>
                    <a:ext uri="{FF2B5EF4-FFF2-40B4-BE49-F238E27FC236}">
                      <a16:creationId xmlns:a16="http://schemas.microsoft.com/office/drawing/2014/main" id="{1AB05E09-C2FA-4690-EBBE-6D777FD66B46}"/>
                    </a:ext>
                  </a:extLst>
                </p:cNvPr>
                <p:cNvSpPr/>
                <p:nvPr/>
              </p:nvSpPr>
              <p:spPr>
                <a:xfrm>
                  <a:off x="5958088" y="3954497"/>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26" name="Graphic 155">
                <a:extLst>
                  <a:ext uri="{FF2B5EF4-FFF2-40B4-BE49-F238E27FC236}">
                    <a16:creationId xmlns:a16="http://schemas.microsoft.com/office/drawing/2014/main" id="{B61A51F0-B9E8-78BF-3E36-929FB7A22B50}"/>
                  </a:ext>
                </a:extLst>
              </p:cNvPr>
              <p:cNvGrpSpPr/>
              <p:nvPr/>
            </p:nvGrpSpPr>
            <p:grpSpPr>
              <a:xfrm>
                <a:off x="6100243" y="3939324"/>
                <a:ext cx="30311" cy="30344"/>
                <a:chOff x="6100243" y="3939324"/>
                <a:chExt cx="30311" cy="30344"/>
              </a:xfrm>
            </p:grpSpPr>
            <p:sp>
              <p:nvSpPr>
                <p:cNvPr id="348" name="Freeform 315">
                  <a:extLst>
                    <a:ext uri="{FF2B5EF4-FFF2-40B4-BE49-F238E27FC236}">
                      <a16:creationId xmlns:a16="http://schemas.microsoft.com/office/drawing/2014/main" id="{D2FEFD8C-294A-D79C-2C58-0A2D6B38CDA3}"/>
                    </a:ext>
                  </a:extLst>
                </p:cNvPr>
                <p:cNvSpPr/>
                <p:nvPr/>
              </p:nvSpPr>
              <p:spPr>
                <a:xfrm>
                  <a:off x="6115426" y="3939324"/>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49" name="Freeform 316">
                  <a:extLst>
                    <a:ext uri="{FF2B5EF4-FFF2-40B4-BE49-F238E27FC236}">
                      <a16:creationId xmlns:a16="http://schemas.microsoft.com/office/drawing/2014/main" id="{D6BB9F29-B74F-2AA0-28F0-3C0D2479663C}"/>
                    </a:ext>
                  </a:extLst>
                </p:cNvPr>
                <p:cNvSpPr/>
                <p:nvPr/>
              </p:nvSpPr>
              <p:spPr>
                <a:xfrm>
                  <a:off x="6100243" y="3954497"/>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27" name="Graphic 155">
                <a:extLst>
                  <a:ext uri="{FF2B5EF4-FFF2-40B4-BE49-F238E27FC236}">
                    <a16:creationId xmlns:a16="http://schemas.microsoft.com/office/drawing/2014/main" id="{114F353C-D554-6310-9D56-67E8057D4020}"/>
                  </a:ext>
                </a:extLst>
              </p:cNvPr>
              <p:cNvGrpSpPr/>
              <p:nvPr/>
            </p:nvGrpSpPr>
            <p:grpSpPr>
              <a:xfrm>
                <a:off x="6368952" y="4025528"/>
                <a:ext cx="30364" cy="30344"/>
                <a:chOff x="6368952" y="4025528"/>
                <a:chExt cx="30364" cy="30344"/>
              </a:xfrm>
            </p:grpSpPr>
            <p:sp>
              <p:nvSpPr>
                <p:cNvPr id="346" name="Freeform 318">
                  <a:extLst>
                    <a:ext uri="{FF2B5EF4-FFF2-40B4-BE49-F238E27FC236}">
                      <a16:creationId xmlns:a16="http://schemas.microsoft.com/office/drawing/2014/main" id="{10A54E59-BFD3-459C-C3DE-B2EA6CA7A431}"/>
                    </a:ext>
                  </a:extLst>
                </p:cNvPr>
                <p:cNvSpPr/>
                <p:nvPr/>
              </p:nvSpPr>
              <p:spPr>
                <a:xfrm>
                  <a:off x="6384134" y="4025528"/>
                  <a:ext cx="5253" cy="30344"/>
                </a:xfrm>
                <a:custGeom>
                  <a:avLst/>
                  <a:gdLst>
                    <a:gd name="connsiteX0" fmla="*/ 0 w 5253"/>
                    <a:gd name="connsiteY0" fmla="*/ 0 h 30344"/>
                    <a:gd name="connsiteX1" fmla="*/ 0 w 5253"/>
                    <a:gd name="connsiteY1" fmla="*/ 30344 h 30344"/>
                  </a:gdLst>
                  <a:ahLst/>
                  <a:cxnLst>
                    <a:cxn ang="0">
                      <a:pos x="connsiteX0" y="connsiteY0"/>
                    </a:cxn>
                    <a:cxn ang="0">
                      <a:pos x="connsiteX1" y="connsiteY1"/>
                    </a:cxn>
                  </a:cxnLst>
                  <a:rect l="l" t="t" r="r" b="b"/>
                  <a:pathLst>
                    <a:path w="5253" h="30344">
                      <a:moveTo>
                        <a:pt x="0" y="0"/>
                      </a:moveTo>
                      <a:lnTo>
                        <a:pt x="0" y="30344"/>
                      </a:lnTo>
                    </a:path>
                  </a:pathLst>
                </a:custGeom>
                <a:ln w="19050" cap="sq">
                  <a:solidFill>
                    <a:srgbClr val="E73E16"/>
                  </a:solidFill>
                  <a:prstDash val="solid"/>
                  <a:miter/>
                </a:ln>
              </p:spPr>
              <p:txBody>
                <a:bodyPr rtlCol="0" anchor="ctr"/>
                <a:lstStyle/>
                <a:p>
                  <a:pPr rtl="0"/>
                  <a:endParaRPr lang="en-ES" sz="1600"/>
                </a:p>
              </p:txBody>
            </p:sp>
            <p:sp>
              <p:nvSpPr>
                <p:cNvPr id="347" name="Freeform 319">
                  <a:extLst>
                    <a:ext uri="{FF2B5EF4-FFF2-40B4-BE49-F238E27FC236}">
                      <a16:creationId xmlns:a16="http://schemas.microsoft.com/office/drawing/2014/main" id="{35883472-5BC5-9FEF-BAD4-319A507B5FC7}"/>
                    </a:ext>
                  </a:extLst>
                </p:cNvPr>
                <p:cNvSpPr/>
                <p:nvPr/>
              </p:nvSpPr>
              <p:spPr>
                <a:xfrm>
                  <a:off x="6368952" y="4040700"/>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28" name="Graphic 155">
                <a:extLst>
                  <a:ext uri="{FF2B5EF4-FFF2-40B4-BE49-F238E27FC236}">
                    <a16:creationId xmlns:a16="http://schemas.microsoft.com/office/drawing/2014/main" id="{9064EDF1-0C1A-F267-FBD1-DBB527B9C840}"/>
                  </a:ext>
                </a:extLst>
              </p:cNvPr>
              <p:cNvGrpSpPr/>
              <p:nvPr/>
            </p:nvGrpSpPr>
            <p:grpSpPr>
              <a:xfrm>
                <a:off x="6399316" y="4025528"/>
                <a:ext cx="30311" cy="30344"/>
                <a:chOff x="6399316" y="4025528"/>
                <a:chExt cx="30311" cy="30344"/>
              </a:xfrm>
            </p:grpSpPr>
            <p:sp>
              <p:nvSpPr>
                <p:cNvPr id="344" name="Freeform 321">
                  <a:extLst>
                    <a:ext uri="{FF2B5EF4-FFF2-40B4-BE49-F238E27FC236}">
                      <a16:creationId xmlns:a16="http://schemas.microsoft.com/office/drawing/2014/main" id="{C2695682-3428-2B69-FA5C-AF2A51A856B0}"/>
                    </a:ext>
                  </a:extLst>
                </p:cNvPr>
                <p:cNvSpPr/>
                <p:nvPr/>
              </p:nvSpPr>
              <p:spPr>
                <a:xfrm>
                  <a:off x="6414446" y="4025528"/>
                  <a:ext cx="5253" cy="30344"/>
                </a:xfrm>
                <a:custGeom>
                  <a:avLst/>
                  <a:gdLst>
                    <a:gd name="connsiteX0" fmla="*/ 0 w 5253"/>
                    <a:gd name="connsiteY0" fmla="*/ 0 h 30344"/>
                    <a:gd name="connsiteX1" fmla="*/ 0 w 5253"/>
                    <a:gd name="connsiteY1" fmla="*/ 30344 h 30344"/>
                  </a:gdLst>
                  <a:ahLst/>
                  <a:cxnLst>
                    <a:cxn ang="0">
                      <a:pos x="connsiteX0" y="connsiteY0"/>
                    </a:cxn>
                    <a:cxn ang="0">
                      <a:pos x="connsiteX1" y="connsiteY1"/>
                    </a:cxn>
                  </a:cxnLst>
                  <a:rect l="l" t="t" r="r" b="b"/>
                  <a:pathLst>
                    <a:path w="5253" h="30344">
                      <a:moveTo>
                        <a:pt x="0" y="0"/>
                      </a:moveTo>
                      <a:lnTo>
                        <a:pt x="0" y="30344"/>
                      </a:lnTo>
                    </a:path>
                  </a:pathLst>
                </a:custGeom>
                <a:ln w="19050" cap="sq">
                  <a:solidFill>
                    <a:srgbClr val="E73E16"/>
                  </a:solidFill>
                  <a:prstDash val="solid"/>
                  <a:miter/>
                </a:ln>
              </p:spPr>
              <p:txBody>
                <a:bodyPr rtlCol="0" anchor="ctr"/>
                <a:lstStyle/>
                <a:p>
                  <a:pPr rtl="0"/>
                  <a:endParaRPr lang="en-ES" sz="1600"/>
                </a:p>
              </p:txBody>
            </p:sp>
            <p:sp>
              <p:nvSpPr>
                <p:cNvPr id="345" name="Freeform 322">
                  <a:extLst>
                    <a:ext uri="{FF2B5EF4-FFF2-40B4-BE49-F238E27FC236}">
                      <a16:creationId xmlns:a16="http://schemas.microsoft.com/office/drawing/2014/main" id="{80A7DB13-262F-0E58-EE91-5F55E1A3A2C0}"/>
                    </a:ext>
                  </a:extLst>
                </p:cNvPr>
                <p:cNvSpPr/>
                <p:nvPr/>
              </p:nvSpPr>
              <p:spPr>
                <a:xfrm>
                  <a:off x="6399316" y="4040700"/>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29" name="Graphic 155">
                <a:extLst>
                  <a:ext uri="{FF2B5EF4-FFF2-40B4-BE49-F238E27FC236}">
                    <a16:creationId xmlns:a16="http://schemas.microsoft.com/office/drawing/2014/main" id="{0E25C100-0C18-49C7-A00E-A4435EFA8E9E}"/>
                  </a:ext>
                </a:extLst>
              </p:cNvPr>
              <p:cNvGrpSpPr/>
              <p:nvPr/>
            </p:nvGrpSpPr>
            <p:grpSpPr>
              <a:xfrm>
                <a:off x="6414446" y="4025528"/>
                <a:ext cx="30364" cy="30344"/>
                <a:chOff x="6414446" y="4025528"/>
                <a:chExt cx="30364" cy="30344"/>
              </a:xfrm>
            </p:grpSpPr>
            <p:sp>
              <p:nvSpPr>
                <p:cNvPr id="342" name="Freeform 324">
                  <a:extLst>
                    <a:ext uri="{FF2B5EF4-FFF2-40B4-BE49-F238E27FC236}">
                      <a16:creationId xmlns:a16="http://schemas.microsoft.com/office/drawing/2014/main" id="{E7BAED90-22F4-866A-EB77-E73B124813E9}"/>
                    </a:ext>
                  </a:extLst>
                </p:cNvPr>
                <p:cNvSpPr/>
                <p:nvPr/>
              </p:nvSpPr>
              <p:spPr>
                <a:xfrm>
                  <a:off x="6429628" y="4025528"/>
                  <a:ext cx="5253" cy="30344"/>
                </a:xfrm>
                <a:custGeom>
                  <a:avLst/>
                  <a:gdLst>
                    <a:gd name="connsiteX0" fmla="*/ 0 w 5253"/>
                    <a:gd name="connsiteY0" fmla="*/ 0 h 30344"/>
                    <a:gd name="connsiteX1" fmla="*/ 0 w 5253"/>
                    <a:gd name="connsiteY1" fmla="*/ 30344 h 30344"/>
                  </a:gdLst>
                  <a:ahLst/>
                  <a:cxnLst>
                    <a:cxn ang="0">
                      <a:pos x="connsiteX0" y="connsiteY0"/>
                    </a:cxn>
                    <a:cxn ang="0">
                      <a:pos x="connsiteX1" y="connsiteY1"/>
                    </a:cxn>
                  </a:cxnLst>
                  <a:rect l="l" t="t" r="r" b="b"/>
                  <a:pathLst>
                    <a:path w="5253" h="30344">
                      <a:moveTo>
                        <a:pt x="0" y="0"/>
                      </a:moveTo>
                      <a:lnTo>
                        <a:pt x="0" y="30344"/>
                      </a:lnTo>
                    </a:path>
                  </a:pathLst>
                </a:custGeom>
                <a:ln w="19050" cap="sq">
                  <a:solidFill>
                    <a:srgbClr val="E73E16"/>
                  </a:solidFill>
                  <a:prstDash val="solid"/>
                  <a:miter/>
                </a:ln>
              </p:spPr>
              <p:txBody>
                <a:bodyPr rtlCol="0" anchor="ctr"/>
                <a:lstStyle/>
                <a:p>
                  <a:pPr rtl="0"/>
                  <a:endParaRPr lang="en-ES" sz="1600"/>
                </a:p>
              </p:txBody>
            </p:sp>
            <p:sp>
              <p:nvSpPr>
                <p:cNvPr id="343" name="Freeform 325">
                  <a:extLst>
                    <a:ext uri="{FF2B5EF4-FFF2-40B4-BE49-F238E27FC236}">
                      <a16:creationId xmlns:a16="http://schemas.microsoft.com/office/drawing/2014/main" id="{88F66BE7-FA0F-E0D4-AA79-ADC6AEE7B1D6}"/>
                    </a:ext>
                  </a:extLst>
                </p:cNvPr>
                <p:cNvSpPr/>
                <p:nvPr/>
              </p:nvSpPr>
              <p:spPr>
                <a:xfrm>
                  <a:off x="6414446" y="4040700"/>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30" name="Graphic 155">
                <a:extLst>
                  <a:ext uri="{FF2B5EF4-FFF2-40B4-BE49-F238E27FC236}">
                    <a16:creationId xmlns:a16="http://schemas.microsoft.com/office/drawing/2014/main" id="{B39708AA-8689-CA0E-2279-E7382BF27761}"/>
                  </a:ext>
                </a:extLst>
              </p:cNvPr>
              <p:cNvGrpSpPr/>
              <p:nvPr/>
            </p:nvGrpSpPr>
            <p:grpSpPr>
              <a:xfrm>
                <a:off x="6484840" y="4025528"/>
                <a:ext cx="30311" cy="30344"/>
                <a:chOff x="6484840" y="4025528"/>
                <a:chExt cx="30311" cy="30344"/>
              </a:xfrm>
            </p:grpSpPr>
            <p:sp>
              <p:nvSpPr>
                <p:cNvPr id="340" name="Freeform 327">
                  <a:extLst>
                    <a:ext uri="{FF2B5EF4-FFF2-40B4-BE49-F238E27FC236}">
                      <a16:creationId xmlns:a16="http://schemas.microsoft.com/office/drawing/2014/main" id="{F674813F-3705-5A68-6CD2-E59D9B76D56E}"/>
                    </a:ext>
                  </a:extLst>
                </p:cNvPr>
                <p:cNvSpPr/>
                <p:nvPr/>
              </p:nvSpPr>
              <p:spPr>
                <a:xfrm>
                  <a:off x="6499970" y="4025528"/>
                  <a:ext cx="5253" cy="30344"/>
                </a:xfrm>
                <a:custGeom>
                  <a:avLst/>
                  <a:gdLst>
                    <a:gd name="connsiteX0" fmla="*/ 0 w 5253"/>
                    <a:gd name="connsiteY0" fmla="*/ 0 h 30344"/>
                    <a:gd name="connsiteX1" fmla="*/ 0 w 5253"/>
                    <a:gd name="connsiteY1" fmla="*/ 30344 h 30344"/>
                  </a:gdLst>
                  <a:ahLst/>
                  <a:cxnLst>
                    <a:cxn ang="0">
                      <a:pos x="connsiteX0" y="connsiteY0"/>
                    </a:cxn>
                    <a:cxn ang="0">
                      <a:pos x="connsiteX1" y="connsiteY1"/>
                    </a:cxn>
                  </a:cxnLst>
                  <a:rect l="l" t="t" r="r" b="b"/>
                  <a:pathLst>
                    <a:path w="5253" h="30344">
                      <a:moveTo>
                        <a:pt x="0" y="0"/>
                      </a:moveTo>
                      <a:lnTo>
                        <a:pt x="0" y="30344"/>
                      </a:lnTo>
                    </a:path>
                  </a:pathLst>
                </a:custGeom>
                <a:ln w="19050" cap="sq">
                  <a:solidFill>
                    <a:srgbClr val="E73E16"/>
                  </a:solidFill>
                  <a:prstDash val="solid"/>
                  <a:miter/>
                </a:ln>
              </p:spPr>
              <p:txBody>
                <a:bodyPr rtlCol="0" anchor="ctr"/>
                <a:lstStyle/>
                <a:p>
                  <a:pPr rtl="0"/>
                  <a:endParaRPr lang="en-ES" sz="1600"/>
                </a:p>
              </p:txBody>
            </p:sp>
            <p:sp>
              <p:nvSpPr>
                <p:cNvPr id="341" name="Freeform 328">
                  <a:extLst>
                    <a:ext uri="{FF2B5EF4-FFF2-40B4-BE49-F238E27FC236}">
                      <a16:creationId xmlns:a16="http://schemas.microsoft.com/office/drawing/2014/main" id="{406DB33E-DD1F-2F49-FCCD-ACEDDE46E398}"/>
                    </a:ext>
                  </a:extLst>
                </p:cNvPr>
                <p:cNvSpPr/>
                <p:nvPr/>
              </p:nvSpPr>
              <p:spPr>
                <a:xfrm>
                  <a:off x="6484840" y="4040700"/>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31" name="Graphic 155">
                <a:extLst>
                  <a:ext uri="{FF2B5EF4-FFF2-40B4-BE49-F238E27FC236}">
                    <a16:creationId xmlns:a16="http://schemas.microsoft.com/office/drawing/2014/main" id="{3DD75403-B71C-1D65-C105-9C26A7DE61D2}"/>
                  </a:ext>
                </a:extLst>
              </p:cNvPr>
              <p:cNvGrpSpPr/>
              <p:nvPr/>
            </p:nvGrpSpPr>
            <p:grpSpPr>
              <a:xfrm>
                <a:off x="3349122" y="2862985"/>
                <a:ext cx="30311" cy="30292"/>
                <a:chOff x="3349122" y="2862985"/>
                <a:chExt cx="30311" cy="30292"/>
              </a:xfrm>
            </p:grpSpPr>
            <p:sp>
              <p:nvSpPr>
                <p:cNvPr id="338" name="Freeform 330">
                  <a:extLst>
                    <a:ext uri="{FF2B5EF4-FFF2-40B4-BE49-F238E27FC236}">
                      <a16:creationId xmlns:a16="http://schemas.microsoft.com/office/drawing/2014/main" id="{D007166C-BEDF-459E-497E-5ACE41EF691F}"/>
                    </a:ext>
                  </a:extLst>
                </p:cNvPr>
                <p:cNvSpPr/>
                <p:nvPr/>
              </p:nvSpPr>
              <p:spPr>
                <a:xfrm>
                  <a:off x="3364251" y="2862985"/>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E73E16"/>
                  </a:solidFill>
                  <a:prstDash val="solid"/>
                  <a:miter/>
                </a:ln>
              </p:spPr>
              <p:txBody>
                <a:bodyPr rtlCol="0" anchor="ctr"/>
                <a:lstStyle/>
                <a:p>
                  <a:pPr rtl="0"/>
                  <a:endParaRPr lang="en-ES" sz="1600"/>
                </a:p>
              </p:txBody>
            </p:sp>
            <p:sp>
              <p:nvSpPr>
                <p:cNvPr id="339" name="Freeform 331">
                  <a:extLst>
                    <a:ext uri="{FF2B5EF4-FFF2-40B4-BE49-F238E27FC236}">
                      <a16:creationId xmlns:a16="http://schemas.microsoft.com/office/drawing/2014/main" id="{E2110830-1B38-E592-6CEF-AE24EE071720}"/>
                    </a:ext>
                  </a:extLst>
                </p:cNvPr>
                <p:cNvSpPr/>
                <p:nvPr/>
              </p:nvSpPr>
              <p:spPr>
                <a:xfrm>
                  <a:off x="3349122" y="2878158"/>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32" name="Graphic 155">
                <a:extLst>
                  <a:ext uri="{FF2B5EF4-FFF2-40B4-BE49-F238E27FC236}">
                    <a16:creationId xmlns:a16="http://schemas.microsoft.com/office/drawing/2014/main" id="{827BC883-319C-62E3-2FAC-B2C9221FA2BF}"/>
                  </a:ext>
                </a:extLst>
              </p:cNvPr>
              <p:cNvGrpSpPr/>
              <p:nvPr/>
            </p:nvGrpSpPr>
            <p:grpSpPr>
              <a:xfrm>
                <a:off x="3349122" y="2832641"/>
                <a:ext cx="30311" cy="30344"/>
                <a:chOff x="3349122" y="2832641"/>
                <a:chExt cx="30311" cy="30344"/>
              </a:xfrm>
            </p:grpSpPr>
            <p:sp>
              <p:nvSpPr>
                <p:cNvPr id="336" name="Freeform 333">
                  <a:extLst>
                    <a:ext uri="{FF2B5EF4-FFF2-40B4-BE49-F238E27FC236}">
                      <a16:creationId xmlns:a16="http://schemas.microsoft.com/office/drawing/2014/main" id="{4F818CCB-F027-5076-98DB-CA067DA903EB}"/>
                    </a:ext>
                  </a:extLst>
                </p:cNvPr>
                <p:cNvSpPr/>
                <p:nvPr/>
              </p:nvSpPr>
              <p:spPr>
                <a:xfrm>
                  <a:off x="3364251" y="2832641"/>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37" name="Freeform 334">
                  <a:extLst>
                    <a:ext uri="{FF2B5EF4-FFF2-40B4-BE49-F238E27FC236}">
                      <a16:creationId xmlns:a16="http://schemas.microsoft.com/office/drawing/2014/main" id="{B1A555C1-82C2-F8C3-E55C-DCA0E024961B}"/>
                    </a:ext>
                  </a:extLst>
                </p:cNvPr>
                <p:cNvSpPr/>
                <p:nvPr/>
              </p:nvSpPr>
              <p:spPr>
                <a:xfrm>
                  <a:off x="3349122" y="2847813"/>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33" name="Graphic 155">
                <a:extLst>
                  <a:ext uri="{FF2B5EF4-FFF2-40B4-BE49-F238E27FC236}">
                    <a16:creationId xmlns:a16="http://schemas.microsoft.com/office/drawing/2014/main" id="{3D7E83C7-4F36-E35C-4831-29D79372E0F6}"/>
                  </a:ext>
                </a:extLst>
              </p:cNvPr>
              <p:cNvGrpSpPr/>
              <p:nvPr/>
            </p:nvGrpSpPr>
            <p:grpSpPr>
              <a:xfrm>
                <a:off x="2640814" y="2293526"/>
                <a:ext cx="30311" cy="30344"/>
                <a:chOff x="2640814" y="2293526"/>
                <a:chExt cx="30311" cy="30344"/>
              </a:xfrm>
            </p:grpSpPr>
            <p:sp>
              <p:nvSpPr>
                <p:cNvPr id="334" name="Freeform 336">
                  <a:extLst>
                    <a:ext uri="{FF2B5EF4-FFF2-40B4-BE49-F238E27FC236}">
                      <a16:creationId xmlns:a16="http://schemas.microsoft.com/office/drawing/2014/main" id="{04115C26-FD0D-72F9-7557-BA76BC56F885}"/>
                    </a:ext>
                  </a:extLst>
                </p:cNvPr>
                <p:cNvSpPr/>
                <p:nvPr/>
              </p:nvSpPr>
              <p:spPr>
                <a:xfrm>
                  <a:off x="2655996" y="2293526"/>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E73E16"/>
                  </a:solidFill>
                  <a:prstDash val="solid"/>
                  <a:miter/>
                </a:ln>
              </p:spPr>
              <p:txBody>
                <a:bodyPr rtlCol="0" anchor="ctr"/>
                <a:lstStyle/>
                <a:p>
                  <a:pPr rtl="0"/>
                  <a:endParaRPr lang="en-ES" sz="1600"/>
                </a:p>
              </p:txBody>
            </p:sp>
            <p:sp>
              <p:nvSpPr>
                <p:cNvPr id="335" name="Freeform 337">
                  <a:extLst>
                    <a:ext uri="{FF2B5EF4-FFF2-40B4-BE49-F238E27FC236}">
                      <a16:creationId xmlns:a16="http://schemas.microsoft.com/office/drawing/2014/main" id="{8DFD9035-0FBC-A1D0-0A76-BCE8B39BE6E0}"/>
                    </a:ext>
                  </a:extLst>
                </p:cNvPr>
                <p:cNvSpPr/>
                <p:nvPr/>
              </p:nvSpPr>
              <p:spPr>
                <a:xfrm>
                  <a:off x="2640814" y="2308699"/>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E73E16"/>
                  </a:solidFill>
                  <a:prstDash val="solid"/>
                  <a:miter/>
                </a:ln>
              </p:spPr>
              <p:txBody>
                <a:bodyPr rtlCol="0" anchor="ctr"/>
                <a:lstStyle/>
                <a:p>
                  <a:pPr rtl="0"/>
                  <a:endParaRPr lang="en-ES" sz="1600"/>
                </a:p>
              </p:txBody>
            </p:sp>
          </p:grpSp>
        </p:grpSp>
        <p:grpSp>
          <p:nvGrpSpPr>
            <p:cNvPr id="46" name="Graphic 155">
              <a:extLst>
                <a:ext uri="{FF2B5EF4-FFF2-40B4-BE49-F238E27FC236}">
                  <a16:creationId xmlns:a16="http://schemas.microsoft.com/office/drawing/2014/main" id="{8676364D-C3E1-511A-789B-A42982E1541A}"/>
                </a:ext>
              </a:extLst>
            </p:cNvPr>
            <p:cNvGrpSpPr/>
            <p:nvPr/>
          </p:nvGrpSpPr>
          <p:grpSpPr>
            <a:xfrm>
              <a:off x="2113043" y="2079915"/>
              <a:ext cx="3871513" cy="1912663"/>
              <a:chOff x="2333388" y="2240135"/>
              <a:chExt cx="4130596" cy="2566634"/>
            </a:xfrm>
            <a:noFill/>
          </p:grpSpPr>
          <p:grpSp>
            <p:nvGrpSpPr>
              <p:cNvPr id="56" name="Graphic 155">
                <a:extLst>
                  <a:ext uri="{FF2B5EF4-FFF2-40B4-BE49-F238E27FC236}">
                    <a16:creationId xmlns:a16="http://schemas.microsoft.com/office/drawing/2014/main" id="{2DC4685A-D90E-43C1-1D29-900ACB29E0D1}"/>
                  </a:ext>
                </a:extLst>
              </p:cNvPr>
              <p:cNvGrpSpPr/>
              <p:nvPr/>
            </p:nvGrpSpPr>
            <p:grpSpPr>
              <a:xfrm>
                <a:off x="2333388" y="2240135"/>
                <a:ext cx="4130596" cy="2566634"/>
                <a:chOff x="2333388" y="2240135"/>
                <a:chExt cx="4130596" cy="2566634"/>
              </a:xfrm>
              <a:noFill/>
            </p:grpSpPr>
            <p:sp>
              <p:nvSpPr>
                <p:cNvPr id="273" name="Freeform 340">
                  <a:extLst>
                    <a:ext uri="{FF2B5EF4-FFF2-40B4-BE49-F238E27FC236}">
                      <a16:creationId xmlns:a16="http://schemas.microsoft.com/office/drawing/2014/main" id="{D3A503BA-D827-00CC-8853-9C521DC27EB5}"/>
                    </a:ext>
                  </a:extLst>
                </p:cNvPr>
                <p:cNvSpPr/>
                <p:nvPr/>
              </p:nvSpPr>
              <p:spPr>
                <a:xfrm>
                  <a:off x="2348518" y="2240135"/>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74" name="Freeform 341">
                  <a:extLst>
                    <a:ext uri="{FF2B5EF4-FFF2-40B4-BE49-F238E27FC236}">
                      <a16:creationId xmlns:a16="http://schemas.microsoft.com/office/drawing/2014/main" id="{35300DAB-6F15-62C7-0739-0C4E6D3CF27F}"/>
                    </a:ext>
                  </a:extLst>
                </p:cNvPr>
                <p:cNvSpPr/>
                <p:nvPr/>
              </p:nvSpPr>
              <p:spPr>
                <a:xfrm>
                  <a:off x="2333388" y="2255307"/>
                  <a:ext cx="4130596" cy="2551462"/>
                </a:xfrm>
                <a:custGeom>
                  <a:avLst/>
                  <a:gdLst>
                    <a:gd name="connsiteX0" fmla="*/ 0 w 4130596"/>
                    <a:gd name="connsiteY0" fmla="*/ 0 h 2551462"/>
                    <a:gd name="connsiteX1" fmla="*/ 87573 w 4130596"/>
                    <a:gd name="connsiteY1" fmla="*/ 0 h 2551462"/>
                    <a:gd name="connsiteX2" fmla="*/ 87573 w 4130596"/>
                    <a:gd name="connsiteY2" fmla="*/ 15172 h 2551462"/>
                    <a:gd name="connsiteX3" fmla="*/ 104909 w 4130596"/>
                    <a:gd name="connsiteY3" fmla="*/ 15172 h 2551462"/>
                    <a:gd name="connsiteX4" fmla="*/ 104909 w 4130596"/>
                    <a:gd name="connsiteY4" fmla="*/ 45517 h 2551462"/>
                    <a:gd name="connsiteX5" fmla="*/ 257466 w 4130596"/>
                    <a:gd name="connsiteY5" fmla="*/ 45517 h 2551462"/>
                    <a:gd name="connsiteX6" fmla="*/ 257466 w 4130596"/>
                    <a:gd name="connsiteY6" fmla="*/ 68616 h 2551462"/>
                    <a:gd name="connsiteX7" fmla="*/ 288671 w 4130596"/>
                    <a:gd name="connsiteY7" fmla="*/ 68616 h 2551462"/>
                    <a:gd name="connsiteX8" fmla="*/ 288671 w 4130596"/>
                    <a:gd name="connsiteY8" fmla="*/ 83789 h 2551462"/>
                    <a:gd name="connsiteX9" fmla="*/ 321032 w 4130596"/>
                    <a:gd name="connsiteY9" fmla="*/ 83789 h 2551462"/>
                    <a:gd name="connsiteX10" fmla="*/ 321032 w 4130596"/>
                    <a:gd name="connsiteY10" fmla="*/ 98961 h 2551462"/>
                    <a:gd name="connsiteX11" fmla="*/ 337790 w 4130596"/>
                    <a:gd name="connsiteY11" fmla="*/ 98961 h 2551462"/>
                    <a:gd name="connsiteX12" fmla="*/ 337790 w 4130596"/>
                    <a:gd name="connsiteY12" fmla="*/ 120486 h 2551462"/>
                    <a:gd name="connsiteX13" fmla="*/ 370150 w 4130596"/>
                    <a:gd name="connsiteY13" fmla="*/ 120486 h 2551462"/>
                    <a:gd name="connsiteX14" fmla="*/ 370150 w 4130596"/>
                    <a:gd name="connsiteY14" fmla="*/ 151670 h 2551462"/>
                    <a:gd name="connsiteX15" fmla="*/ 390954 w 4130596"/>
                    <a:gd name="connsiteY15" fmla="*/ 151670 h 2551462"/>
                    <a:gd name="connsiteX16" fmla="*/ 390954 w 4130596"/>
                    <a:gd name="connsiteY16" fmla="*/ 170727 h 2551462"/>
                    <a:gd name="connsiteX17" fmla="*/ 644060 w 4130596"/>
                    <a:gd name="connsiteY17" fmla="*/ 170727 h 2551462"/>
                    <a:gd name="connsiteX18" fmla="*/ 644060 w 4130596"/>
                    <a:gd name="connsiteY18" fmla="*/ 190205 h 2551462"/>
                    <a:gd name="connsiteX19" fmla="*/ 699535 w 4130596"/>
                    <a:gd name="connsiteY19" fmla="*/ 190205 h 2551462"/>
                    <a:gd name="connsiteX20" fmla="*/ 699535 w 4130596"/>
                    <a:gd name="connsiteY20" fmla="*/ 205377 h 2551462"/>
                    <a:gd name="connsiteX21" fmla="*/ 745029 w 4130596"/>
                    <a:gd name="connsiteY21" fmla="*/ 205377 h 2551462"/>
                    <a:gd name="connsiteX22" fmla="*/ 745029 w 4130596"/>
                    <a:gd name="connsiteY22" fmla="*/ 233097 h 2551462"/>
                    <a:gd name="connsiteX23" fmla="*/ 871161 w 4130596"/>
                    <a:gd name="connsiteY23" fmla="*/ 233097 h 2551462"/>
                    <a:gd name="connsiteX24" fmla="*/ 871161 w 4130596"/>
                    <a:gd name="connsiteY24" fmla="*/ 250421 h 2551462"/>
                    <a:gd name="connsiteX25" fmla="*/ 1015733 w 4130596"/>
                    <a:gd name="connsiteY25" fmla="*/ 250421 h 2551462"/>
                    <a:gd name="connsiteX26" fmla="*/ 1015733 w 4130596"/>
                    <a:gd name="connsiteY26" fmla="*/ 272366 h 2551462"/>
                    <a:gd name="connsiteX27" fmla="*/ 1053242 w 4130596"/>
                    <a:gd name="connsiteY27" fmla="*/ 272366 h 2551462"/>
                    <a:gd name="connsiteX28" fmla="*/ 1053242 w 4130596"/>
                    <a:gd name="connsiteY28" fmla="*/ 298931 h 2551462"/>
                    <a:gd name="connsiteX29" fmla="*/ 1077513 w 4130596"/>
                    <a:gd name="connsiteY29" fmla="*/ 298931 h 2551462"/>
                    <a:gd name="connsiteX30" fmla="*/ 1077513 w 4130596"/>
                    <a:gd name="connsiteY30" fmla="*/ 317988 h 2551462"/>
                    <a:gd name="connsiteX31" fmla="*/ 1092695 w 4130596"/>
                    <a:gd name="connsiteY31" fmla="*/ 317988 h 2551462"/>
                    <a:gd name="connsiteX32" fmla="*/ 1092695 w 4130596"/>
                    <a:gd name="connsiteY32" fmla="*/ 373427 h 2551462"/>
                    <a:gd name="connsiteX33" fmla="*/ 1157258 w 4130596"/>
                    <a:gd name="connsiteY33" fmla="*/ 373427 h 2551462"/>
                    <a:gd name="connsiteX34" fmla="*/ 1157258 w 4130596"/>
                    <a:gd name="connsiteY34" fmla="*/ 396369 h 2551462"/>
                    <a:gd name="connsiteX35" fmla="*/ 1188463 w 4130596"/>
                    <a:gd name="connsiteY35" fmla="*/ 396369 h 2551462"/>
                    <a:gd name="connsiteX36" fmla="*/ 1188463 w 4130596"/>
                    <a:gd name="connsiteY36" fmla="*/ 411541 h 2551462"/>
                    <a:gd name="connsiteX37" fmla="*/ 1207533 w 4130596"/>
                    <a:gd name="connsiteY37" fmla="*/ 411541 h 2551462"/>
                    <a:gd name="connsiteX38" fmla="*/ 1207533 w 4130596"/>
                    <a:gd name="connsiteY38" fmla="*/ 426714 h 2551462"/>
                    <a:gd name="connsiteX39" fmla="*/ 1292479 w 4130596"/>
                    <a:gd name="connsiteY39" fmla="*/ 426714 h 2551462"/>
                    <a:gd name="connsiteX40" fmla="*/ 1292479 w 4130596"/>
                    <a:gd name="connsiteY40" fmla="*/ 454853 h 2551462"/>
                    <a:gd name="connsiteX41" fmla="*/ 1318483 w 4130596"/>
                    <a:gd name="connsiteY41" fmla="*/ 454853 h 2551462"/>
                    <a:gd name="connsiteX42" fmla="*/ 1318483 w 4130596"/>
                    <a:gd name="connsiteY42" fmla="*/ 479108 h 2551462"/>
                    <a:gd name="connsiteX43" fmla="*/ 1341020 w 4130596"/>
                    <a:gd name="connsiteY43" fmla="*/ 479108 h 2551462"/>
                    <a:gd name="connsiteX44" fmla="*/ 1341020 w 4130596"/>
                    <a:gd name="connsiteY44" fmla="*/ 494280 h 2551462"/>
                    <a:gd name="connsiteX45" fmla="*/ 1360090 w 4130596"/>
                    <a:gd name="connsiteY45" fmla="*/ 494280 h 2551462"/>
                    <a:gd name="connsiteX46" fmla="*/ 1360090 w 4130596"/>
                    <a:gd name="connsiteY46" fmla="*/ 532815 h 2551462"/>
                    <a:gd name="connsiteX47" fmla="*/ 1383520 w 4130596"/>
                    <a:gd name="connsiteY47" fmla="*/ 532815 h 2551462"/>
                    <a:gd name="connsiteX48" fmla="*/ 1383520 w 4130596"/>
                    <a:gd name="connsiteY48" fmla="*/ 577439 h 2551462"/>
                    <a:gd name="connsiteX49" fmla="*/ 1400015 w 4130596"/>
                    <a:gd name="connsiteY49" fmla="*/ 577439 h 2551462"/>
                    <a:gd name="connsiteX50" fmla="*/ 1400015 w 4130596"/>
                    <a:gd name="connsiteY50" fmla="*/ 607784 h 2551462"/>
                    <a:gd name="connsiteX51" fmla="*/ 1424706 w 4130596"/>
                    <a:gd name="connsiteY51" fmla="*/ 607784 h 2551462"/>
                    <a:gd name="connsiteX52" fmla="*/ 1424706 w 4130596"/>
                    <a:gd name="connsiteY52" fmla="*/ 629886 h 2551462"/>
                    <a:gd name="connsiteX53" fmla="*/ 1538703 w 4130596"/>
                    <a:gd name="connsiteY53" fmla="*/ 629886 h 2551462"/>
                    <a:gd name="connsiteX54" fmla="*/ 1538703 w 4130596"/>
                    <a:gd name="connsiteY54" fmla="*/ 649363 h 2551462"/>
                    <a:gd name="connsiteX55" fmla="*/ 1675658 w 4130596"/>
                    <a:gd name="connsiteY55" fmla="*/ 649363 h 2551462"/>
                    <a:gd name="connsiteX56" fmla="*/ 1675658 w 4130596"/>
                    <a:gd name="connsiteY56" fmla="*/ 664535 h 2551462"/>
                    <a:gd name="connsiteX57" fmla="*/ 1695148 w 4130596"/>
                    <a:gd name="connsiteY57" fmla="*/ 664535 h 2551462"/>
                    <a:gd name="connsiteX58" fmla="*/ 1695148 w 4130596"/>
                    <a:gd name="connsiteY58" fmla="*/ 685325 h 2551462"/>
                    <a:gd name="connsiteX59" fmla="*/ 1725512 w 4130596"/>
                    <a:gd name="connsiteY59" fmla="*/ 685325 h 2551462"/>
                    <a:gd name="connsiteX60" fmla="*/ 1725512 w 4130596"/>
                    <a:gd name="connsiteY60" fmla="*/ 737719 h 2551462"/>
                    <a:gd name="connsiteX61" fmla="*/ 1740694 w 4130596"/>
                    <a:gd name="connsiteY61" fmla="*/ 737719 h 2551462"/>
                    <a:gd name="connsiteX62" fmla="*/ 1740694 w 4130596"/>
                    <a:gd name="connsiteY62" fmla="*/ 752891 h 2551462"/>
                    <a:gd name="connsiteX63" fmla="*/ 1757190 w 4130596"/>
                    <a:gd name="connsiteY63" fmla="*/ 752891 h 2551462"/>
                    <a:gd name="connsiteX64" fmla="*/ 1757190 w 4130596"/>
                    <a:gd name="connsiteY64" fmla="*/ 783236 h 2551462"/>
                    <a:gd name="connsiteX65" fmla="*/ 1777993 w 4130596"/>
                    <a:gd name="connsiteY65" fmla="*/ 783236 h 2551462"/>
                    <a:gd name="connsiteX66" fmla="*/ 1777993 w 4130596"/>
                    <a:gd name="connsiteY66" fmla="*/ 815313 h 2551462"/>
                    <a:gd name="connsiteX67" fmla="*/ 2001628 w 4130596"/>
                    <a:gd name="connsiteY67" fmla="*/ 815313 h 2551462"/>
                    <a:gd name="connsiteX68" fmla="*/ 2001628 w 4130596"/>
                    <a:gd name="connsiteY68" fmla="*/ 839568 h 2551462"/>
                    <a:gd name="connsiteX69" fmla="*/ 2039767 w 4130596"/>
                    <a:gd name="connsiteY69" fmla="*/ 839568 h 2551462"/>
                    <a:gd name="connsiteX70" fmla="*/ 2039767 w 4130596"/>
                    <a:gd name="connsiteY70" fmla="*/ 879414 h 2551462"/>
                    <a:gd name="connsiteX71" fmla="*/ 2060570 w 4130596"/>
                    <a:gd name="connsiteY71" fmla="*/ 879414 h 2551462"/>
                    <a:gd name="connsiteX72" fmla="*/ 2060570 w 4130596"/>
                    <a:gd name="connsiteY72" fmla="*/ 915954 h 2551462"/>
                    <a:gd name="connsiteX73" fmla="*/ 2087888 w 4130596"/>
                    <a:gd name="connsiteY73" fmla="*/ 915954 h 2551462"/>
                    <a:gd name="connsiteX74" fmla="*/ 2087888 w 4130596"/>
                    <a:gd name="connsiteY74" fmla="*/ 943989 h 2551462"/>
                    <a:gd name="connsiteX75" fmla="*/ 2121246 w 4130596"/>
                    <a:gd name="connsiteY75" fmla="*/ 943989 h 2551462"/>
                    <a:gd name="connsiteX76" fmla="*/ 2121246 w 4130596"/>
                    <a:gd name="connsiteY76" fmla="*/ 959161 h 2551462"/>
                    <a:gd name="connsiteX77" fmla="*/ 2171521 w 4130596"/>
                    <a:gd name="connsiteY77" fmla="*/ 959161 h 2551462"/>
                    <a:gd name="connsiteX78" fmla="*/ 2171521 w 4130596"/>
                    <a:gd name="connsiteY78" fmla="*/ 974333 h 2551462"/>
                    <a:gd name="connsiteX79" fmla="*/ 2339680 w 4130596"/>
                    <a:gd name="connsiteY79" fmla="*/ 974333 h 2551462"/>
                    <a:gd name="connsiteX80" fmla="*/ 2339680 w 4130596"/>
                    <a:gd name="connsiteY80" fmla="*/ 1004678 h 2551462"/>
                    <a:gd name="connsiteX81" fmla="*/ 2402090 w 4130596"/>
                    <a:gd name="connsiteY81" fmla="*/ 1004678 h 2551462"/>
                    <a:gd name="connsiteX82" fmla="*/ 2402090 w 4130596"/>
                    <a:gd name="connsiteY82" fmla="*/ 1047569 h 2551462"/>
                    <a:gd name="connsiteX83" fmla="*/ 2431614 w 4130596"/>
                    <a:gd name="connsiteY83" fmla="*/ 1047569 h 2551462"/>
                    <a:gd name="connsiteX84" fmla="*/ 2431614 w 4130596"/>
                    <a:gd name="connsiteY84" fmla="*/ 1094346 h 2551462"/>
                    <a:gd name="connsiteX85" fmla="*/ 2448897 w 4130596"/>
                    <a:gd name="connsiteY85" fmla="*/ 1094346 h 2551462"/>
                    <a:gd name="connsiteX86" fmla="*/ 2448897 w 4130596"/>
                    <a:gd name="connsiteY86" fmla="*/ 1151098 h 2551462"/>
                    <a:gd name="connsiteX87" fmla="*/ 2696802 w 4130596"/>
                    <a:gd name="connsiteY87" fmla="*/ 1151098 h 2551462"/>
                    <a:gd name="connsiteX88" fmla="*/ 2696802 w 4130596"/>
                    <a:gd name="connsiteY88" fmla="*/ 1177505 h 2551462"/>
                    <a:gd name="connsiteX89" fmla="*/ 2728007 w 4130596"/>
                    <a:gd name="connsiteY89" fmla="*/ 1177505 h 2551462"/>
                    <a:gd name="connsiteX90" fmla="*/ 2728007 w 4130596"/>
                    <a:gd name="connsiteY90" fmla="*/ 1206957 h 2551462"/>
                    <a:gd name="connsiteX91" fmla="*/ 2743190 w 4130596"/>
                    <a:gd name="connsiteY91" fmla="*/ 1206957 h 2551462"/>
                    <a:gd name="connsiteX92" fmla="*/ 2743190 w 4130596"/>
                    <a:gd name="connsiteY92" fmla="*/ 1245072 h 2551462"/>
                    <a:gd name="connsiteX93" fmla="*/ 2758371 w 4130596"/>
                    <a:gd name="connsiteY93" fmla="*/ 1245072 h 2551462"/>
                    <a:gd name="connsiteX94" fmla="*/ 2758371 w 4130596"/>
                    <a:gd name="connsiteY94" fmla="*/ 1286231 h 2551462"/>
                    <a:gd name="connsiteX95" fmla="*/ 2799137 w 4130596"/>
                    <a:gd name="connsiteY95" fmla="*/ 1286231 h 2551462"/>
                    <a:gd name="connsiteX96" fmla="*/ 2799137 w 4130596"/>
                    <a:gd name="connsiteY96" fmla="*/ 1319568 h 2551462"/>
                    <a:gd name="connsiteX97" fmla="*/ 3086916 w 4130596"/>
                    <a:gd name="connsiteY97" fmla="*/ 1319568 h 2551462"/>
                    <a:gd name="connsiteX98" fmla="*/ 3086916 w 4130596"/>
                    <a:gd name="connsiteY98" fmla="*/ 1358995 h 2551462"/>
                    <a:gd name="connsiteX99" fmla="*/ 3109452 w 4130596"/>
                    <a:gd name="connsiteY99" fmla="*/ 1358995 h 2551462"/>
                    <a:gd name="connsiteX100" fmla="*/ 3109452 w 4130596"/>
                    <a:gd name="connsiteY100" fmla="*/ 1389339 h 2551462"/>
                    <a:gd name="connsiteX101" fmla="*/ 3127209 w 4130596"/>
                    <a:gd name="connsiteY101" fmla="*/ 1389339 h 2551462"/>
                    <a:gd name="connsiteX102" fmla="*/ 3127209 w 4130596"/>
                    <a:gd name="connsiteY102" fmla="*/ 1427034 h 2551462"/>
                    <a:gd name="connsiteX103" fmla="*/ 4088990 w 4130596"/>
                    <a:gd name="connsiteY103" fmla="*/ 1427034 h 2551462"/>
                    <a:gd name="connsiteX104" fmla="*/ 4088990 w 4130596"/>
                    <a:gd name="connsiteY104" fmla="*/ 1598969 h 2551462"/>
                    <a:gd name="connsiteX105" fmla="*/ 4111527 w 4130596"/>
                    <a:gd name="connsiteY105" fmla="*/ 1598969 h 2551462"/>
                    <a:gd name="connsiteX106" fmla="*/ 4111527 w 4130596"/>
                    <a:gd name="connsiteY106" fmla="*/ 1622803 h 2551462"/>
                    <a:gd name="connsiteX107" fmla="*/ 4130597 w 4130596"/>
                    <a:gd name="connsiteY107" fmla="*/ 1622803 h 2551462"/>
                    <a:gd name="connsiteX108" fmla="*/ 4130597 w 4130596"/>
                    <a:gd name="connsiteY108" fmla="*/ 2551462 h 2551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Lst>
                  <a:rect l="l" t="t" r="r" b="b"/>
                  <a:pathLst>
                    <a:path w="4130596" h="2551462">
                      <a:moveTo>
                        <a:pt x="0" y="0"/>
                      </a:moveTo>
                      <a:lnTo>
                        <a:pt x="87573" y="0"/>
                      </a:lnTo>
                      <a:lnTo>
                        <a:pt x="87573" y="15172"/>
                      </a:lnTo>
                      <a:lnTo>
                        <a:pt x="104909" y="15172"/>
                      </a:lnTo>
                      <a:lnTo>
                        <a:pt x="104909" y="45517"/>
                      </a:lnTo>
                      <a:lnTo>
                        <a:pt x="257466" y="45517"/>
                      </a:lnTo>
                      <a:lnTo>
                        <a:pt x="257466" y="68616"/>
                      </a:lnTo>
                      <a:lnTo>
                        <a:pt x="288671" y="68616"/>
                      </a:lnTo>
                      <a:lnTo>
                        <a:pt x="288671" y="83789"/>
                      </a:lnTo>
                      <a:lnTo>
                        <a:pt x="321032" y="83789"/>
                      </a:lnTo>
                      <a:lnTo>
                        <a:pt x="321032" y="98961"/>
                      </a:lnTo>
                      <a:lnTo>
                        <a:pt x="337790" y="98961"/>
                      </a:lnTo>
                      <a:lnTo>
                        <a:pt x="337790" y="120486"/>
                      </a:lnTo>
                      <a:lnTo>
                        <a:pt x="370150" y="120486"/>
                      </a:lnTo>
                      <a:lnTo>
                        <a:pt x="370150" y="151670"/>
                      </a:lnTo>
                      <a:lnTo>
                        <a:pt x="390954" y="151670"/>
                      </a:lnTo>
                      <a:lnTo>
                        <a:pt x="390954" y="170727"/>
                      </a:lnTo>
                      <a:lnTo>
                        <a:pt x="644060" y="170727"/>
                      </a:lnTo>
                      <a:lnTo>
                        <a:pt x="644060" y="190205"/>
                      </a:lnTo>
                      <a:lnTo>
                        <a:pt x="699535" y="190205"/>
                      </a:lnTo>
                      <a:lnTo>
                        <a:pt x="699535" y="205377"/>
                      </a:lnTo>
                      <a:lnTo>
                        <a:pt x="745029" y="205377"/>
                      </a:lnTo>
                      <a:lnTo>
                        <a:pt x="745029" y="233097"/>
                      </a:lnTo>
                      <a:lnTo>
                        <a:pt x="871161" y="233097"/>
                      </a:lnTo>
                      <a:lnTo>
                        <a:pt x="871161" y="250421"/>
                      </a:lnTo>
                      <a:lnTo>
                        <a:pt x="1015733" y="250421"/>
                      </a:lnTo>
                      <a:lnTo>
                        <a:pt x="1015733" y="272366"/>
                      </a:lnTo>
                      <a:lnTo>
                        <a:pt x="1053242" y="272366"/>
                      </a:lnTo>
                      <a:lnTo>
                        <a:pt x="1053242" y="298931"/>
                      </a:lnTo>
                      <a:lnTo>
                        <a:pt x="1077513" y="298931"/>
                      </a:lnTo>
                      <a:lnTo>
                        <a:pt x="1077513" y="317988"/>
                      </a:lnTo>
                      <a:lnTo>
                        <a:pt x="1092695" y="317988"/>
                      </a:lnTo>
                      <a:lnTo>
                        <a:pt x="1092695" y="373427"/>
                      </a:lnTo>
                      <a:lnTo>
                        <a:pt x="1157258" y="373427"/>
                      </a:lnTo>
                      <a:lnTo>
                        <a:pt x="1157258" y="396369"/>
                      </a:lnTo>
                      <a:lnTo>
                        <a:pt x="1188463" y="396369"/>
                      </a:lnTo>
                      <a:lnTo>
                        <a:pt x="1188463" y="411541"/>
                      </a:lnTo>
                      <a:lnTo>
                        <a:pt x="1207533" y="411541"/>
                      </a:lnTo>
                      <a:lnTo>
                        <a:pt x="1207533" y="426714"/>
                      </a:lnTo>
                      <a:lnTo>
                        <a:pt x="1292479" y="426714"/>
                      </a:lnTo>
                      <a:lnTo>
                        <a:pt x="1292479" y="454853"/>
                      </a:lnTo>
                      <a:lnTo>
                        <a:pt x="1318483" y="454853"/>
                      </a:lnTo>
                      <a:lnTo>
                        <a:pt x="1318483" y="479108"/>
                      </a:lnTo>
                      <a:lnTo>
                        <a:pt x="1341020" y="479108"/>
                      </a:lnTo>
                      <a:lnTo>
                        <a:pt x="1341020" y="494280"/>
                      </a:lnTo>
                      <a:lnTo>
                        <a:pt x="1360090" y="494280"/>
                      </a:lnTo>
                      <a:lnTo>
                        <a:pt x="1360090" y="532815"/>
                      </a:lnTo>
                      <a:lnTo>
                        <a:pt x="1383520" y="532815"/>
                      </a:lnTo>
                      <a:lnTo>
                        <a:pt x="1383520" y="577439"/>
                      </a:lnTo>
                      <a:lnTo>
                        <a:pt x="1400015" y="577439"/>
                      </a:lnTo>
                      <a:lnTo>
                        <a:pt x="1400015" y="607784"/>
                      </a:lnTo>
                      <a:lnTo>
                        <a:pt x="1424706" y="607784"/>
                      </a:lnTo>
                      <a:lnTo>
                        <a:pt x="1424706" y="629886"/>
                      </a:lnTo>
                      <a:lnTo>
                        <a:pt x="1538703" y="629886"/>
                      </a:lnTo>
                      <a:lnTo>
                        <a:pt x="1538703" y="649363"/>
                      </a:lnTo>
                      <a:lnTo>
                        <a:pt x="1675658" y="649363"/>
                      </a:lnTo>
                      <a:lnTo>
                        <a:pt x="1675658" y="664535"/>
                      </a:lnTo>
                      <a:lnTo>
                        <a:pt x="1695148" y="664535"/>
                      </a:lnTo>
                      <a:lnTo>
                        <a:pt x="1695148" y="685325"/>
                      </a:lnTo>
                      <a:lnTo>
                        <a:pt x="1725512" y="685325"/>
                      </a:lnTo>
                      <a:lnTo>
                        <a:pt x="1725512" y="737719"/>
                      </a:lnTo>
                      <a:lnTo>
                        <a:pt x="1740694" y="737719"/>
                      </a:lnTo>
                      <a:lnTo>
                        <a:pt x="1740694" y="752891"/>
                      </a:lnTo>
                      <a:lnTo>
                        <a:pt x="1757190" y="752891"/>
                      </a:lnTo>
                      <a:lnTo>
                        <a:pt x="1757190" y="783236"/>
                      </a:lnTo>
                      <a:lnTo>
                        <a:pt x="1777993" y="783236"/>
                      </a:lnTo>
                      <a:lnTo>
                        <a:pt x="1777993" y="815313"/>
                      </a:lnTo>
                      <a:lnTo>
                        <a:pt x="2001628" y="815313"/>
                      </a:lnTo>
                      <a:lnTo>
                        <a:pt x="2001628" y="839568"/>
                      </a:lnTo>
                      <a:lnTo>
                        <a:pt x="2039767" y="839568"/>
                      </a:lnTo>
                      <a:lnTo>
                        <a:pt x="2039767" y="879414"/>
                      </a:lnTo>
                      <a:lnTo>
                        <a:pt x="2060570" y="879414"/>
                      </a:lnTo>
                      <a:lnTo>
                        <a:pt x="2060570" y="915954"/>
                      </a:lnTo>
                      <a:lnTo>
                        <a:pt x="2087888" y="915954"/>
                      </a:lnTo>
                      <a:lnTo>
                        <a:pt x="2087888" y="943989"/>
                      </a:lnTo>
                      <a:lnTo>
                        <a:pt x="2121246" y="943989"/>
                      </a:lnTo>
                      <a:lnTo>
                        <a:pt x="2121246" y="959161"/>
                      </a:lnTo>
                      <a:cubicBezTo>
                        <a:pt x="2121246" y="959161"/>
                        <a:pt x="2171521" y="952231"/>
                        <a:pt x="2171521" y="959161"/>
                      </a:cubicBezTo>
                      <a:lnTo>
                        <a:pt x="2171521" y="974333"/>
                      </a:lnTo>
                      <a:lnTo>
                        <a:pt x="2339680" y="974333"/>
                      </a:lnTo>
                      <a:lnTo>
                        <a:pt x="2339680" y="1004678"/>
                      </a:lnTo>
                      <a:lnTo>
                        <a:pt x="2402090" y="1004678"/>
                      </a:lnTo>
                      <a:lnTo>
                        <a:pt x="2402090" y="1047569"/>
                      </a:lnTo>
                      <a:lnTo>
                        <a:pt x="2431614" y="1047569"/>
                      </a:lnTo>
                      <a:lnTo>
                        <a:pt x="2431614" y="1094346"/>
                      </a:lnTo>
                      <a:lnTo>
                        <a:pt x="2448897" y="1094346"/>
                      </a:lnTo>
                      <a:lnTo>
                        <a:pt x="2448897" y="1151098"/>
                      </a:lnTo>
                      <a:lnTo>
                        <a:pt x="2696802" y="1151098"/>
                      </a:lnTo>
                      <a:cubicBezTo>
                        <a:pt x="2696802" y="1151098"/>
                        <a:pt x="2696802" y="1179238"/>
                        <a:pt x="2696802" y="1177505"/>
                      </a:cubicBezTo>
                      <a:cubicBezTo>
                        <a:pt x="2696802" y="1175773"/>
                        <a:pt x="2728007" y="1177505"/>
                        <a:pt x="2728007" y="1177505"/>
                      </a:cubicBezTo>
                      <a:lnTo>
                        <a:pt x="2728007" y="1206957"/>
                      </a:lnTo>
                      <a:lnTo>
                        <a:pt x="2743190" y="1206957"/>
                      </a:lnTo>
                      <a:lnTo>
                        <a:pt x="2743190" y="1245072"/>
                      </a:lnTo>
                      <a:lnTo>
                        <a:pt x="2758371" y="1245072"/>
                      </a:lnTo>
                      <a:lnTo>
                        <a:pt x="2758371" y="1286231"/>
                      </a:lnTo>
                      <a:lnTo>
                        <a:pt x="2799137" y="1286231"/>
                      </a:lnTo>
                      <a:lnTo>
                        <a:pt x="2799137" y="1319568"/>
                      </a:lnTo>
                      <a:lnTo>
                        <a:pt x="3086916" y="1319568"/>
                      </a:lnTo>
                      <a:lnTo>
                        <a:pt x="3086916" y="1358995"/>
                      </a:lnTo>
                      <a:lnTo>
                        <a:pt x="3109452" y="1358995"/>
                      </a:lnTo>
                      <a:lnTo>
                        <a:pt x="3109452" y="1389339"/>
                      </a:lnTo>
                      <a:lnTo>
                        <a:pt x="3127209" y="1389339"/>
                      </a:lnTo>
                      <a:lnTo>
                        <a:pt x="3127209" y="1427034"/>
                      </a:lnTo>
                      <a:lnTo>
                        <a:pt x="4088990" y="1427034"/>
                      </a:lnTo>
                      <a:lnTo>
                        <a:pt x="4088990" y="1598969"/>
                      </a:lnTo>
                      <a:lnTo>
                        <a:pt x="4111527" y="1598969"/>
                      </a:lnTo>
                      <a:lnTo>
                        <a:pt x="4111527" y="1622803"/>
                      </a:lnTo>
                      <a:lnTo>
                        <a:pt x="4130597" y="1622803"/>
                      </a:lnTo>
                      <a:lnTo>
                        <a:pt x="4130597" y="2551462"/>
                      </a:lnTo>
                    </a:path>
                  </a:pathLst>
                </a:custGeom>
                <a:noFill/>
                <a:ln w="19050" cap="sq">
                  <a:solidFill>
                    <a:srgbClr val="00A2E1"/>
                  </a:solidFill>
                  <a:prstDash val="solid"/>
                  <a:miter/>
                </a:ln>
              </p:spPr>
              <p:txBody>
                <a:bodyPr rtlCol="0" anchor="ctr"/>
                <a:lstStyle/>
                <a:p>
                  <a:pPr rtl="0"/>
                  <a:endParaRPr lang="en-ES" sz="1600"/>
                </a:p>
              </p:txBody>
            </p:sp>
          </p:grpSp>
          <p:grpSp>
            <p:nvGrpSpPr>
              <p:cNvPr id="57" name="Graphic 155">
                <a:extLst>
                  <a:ext uri="{FF2B5EF4-FFF2-40B4-BE49-F238E27FC236}">
                    <a16:creationId xmlns:a16="http://schemas.microsoft.com/office/drawing/2014/main" id="{7E349AF5-6683-8214-F067-2072C711ADEA}"/>
                  </a:ext>
                </a:extLst>
              </p:cNvPr>
              <p:cNvGrpSpPr/>
              <p:nvPr/>
            </p:nvGrpSpPr>
            <p:grpSpPr>
              <a:xfrm>
                <a:off x="2655996" y="2360515"/>
                <a:ext cx="30311" cy="30344"/>
                <a:chOff x="2655996" y="2360515"/>
                <a:chExt cx="30311" cy="30344"/>
              </a:xfrm>
            </p:grpSpPr>
            <p:sp>
              <p:nvSpPr>
                <p:cNvPr id="271" name="Freeform 343">
                  <a:extLst>
                    <a:ext uri="{FF2B5EF4-FFF2-40B4-BE49-F238E27FC236}">
                      <a16:creationId xmlns:a16="http://schemas.microsoft.com/office/drawing/2014/main" id="{49816C8D-15E0-C61D-4C4D-AD32B01AE3A7}"/>
                    </a:ext>
                  </a:extLst>
                </p:cNvPr>
                <p:cNvSpPr/>
                <p:nvPr/>
              </p:nvSpPr>
              <p:spPr>
                <a:xfrm>
                  <a:off x="2671125" y="2360515"/>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72" name="Freeform 344">
                  <a:extLst>
                    <a:ext uri="{FF2B5EF4-FFF2-40B4-BE49-F238E27FC236}">
                      <a16:creationId xmlns:a16="http://schemas.microsoft.com/office/drawing/2014/main" id="{9486D416-12E8-4262-6624-432E815298D4}"/>
                    </a:ext>
                  </a:extLst>
                </p:cNvPr>
                <p:cNvSpPr/>
                <p:nvPr/>
              </p:nvSpPr>
              <p:spPr>
                <a:xfrm>
                  <a:off x="2655996" y="2375688"/>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58" name="Graphic 155">
                <a:extLst>
                  <a:ext uri="{FF2B5EF4-FFF2-40B4-BE49-F238E27FC236}">
                    <a16:creationId xmlns:a16="http://schemas.microsoft.com/office/drawing/2014/main" id="{3F203A5B-9A99-2B40-27E2-E5CBBD4D0E93}"/>
                  </a:ext>
                </a:extLst>
              </p:cNvPr>
              <p:cNvGrpSpPr/>
              <p:nvPr/>
            </p:nvGrpSpPr>
            <p:grpSpPr>
              <a:xfrm>
                <a:off x="2781971" y="2410810"/>
                <a:ext cx="30311" cy="30292"/>
                <a:chOff x="2781971" y="2410810"/>
                <a:chExt cx="30311" cy="30292"/>
              </a:xfrm>
            </p:grpSpPr>
            <p:sp>
              <p:nvSpPr>
                <p:cNvPr id="269" name="Freeform 346">
                  <a:extLst>
                    <a:ext uri="{FF2B5EF4-FFF2-40B4-BE49-F238E27FC236}">
                      <a16:creationId xmlns:a16="http://schemas.microsoft.com/office/drawing/2014/main" id="{C994ACBC-7C95-9587-2510-F826C2A69A08}"/>
                    </a:ext>
                  </a:extLst>
                </p:cNvPr>
                <p:cNvSpPr/>
                <p:nvPr/>
              </p:nvSpPr>
              <p:spPr>
                <a:xfrm>
                  <a:off x="2797153" y="2410810"/>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70" name="Freeform 347">
                  <a:extLst>
                    <a:ext uri="{FF2B5EF4-FFF2-40B4-BE49-F238E27FC236}">
                      <a16:creationId xmlns:a16="http://schemas.microsoft.com/office/drawing/2014/main" id="{0E23EB6E-8C59-189D-ED61-C1A7BACB1113}"/>
                    </a:ext>
                  </a:extLst>
                </p:cNvPr>
                <p:cNvSpPr/>
                <p:nvPr/>
              </p:nvSpPr>
              <p:spPr>
                <a:xfrm>
                  <a:off x="2781971" y="2425929"/>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59" name="Graphic 155">
                <a:extLst>
                  <a:ext uri="{FF2B5EF4-FFF2-40B4-BE49-F238E27FC236}">
                    <a16:creationId xmlns:a16="http://schemas.microsoft.com/office/drawing/2014/main" id="{718F3985-4964-BBF6-BE5C-DCEB48984DBF}"/>
                  </a:ext>
                </a:extLst>
              </p:cNvPr>
              <p:cNvGrpSpPr/>
              <p:nvPr/>
            </p:nvGrpSpPr>
            <p:grpSpPr>
              <a:xfrm>
                <a:off x="2728229" y="2410810"/>
                <a:ext cx="30311" cy="30292"/>
                <a:chOff x="2728229" y="2410810"/>
                <a:chExt cx="30311" cy="30292"/>
              </a:xfrm>
            </p:grpSpPr>
            <p:sp>
              <p:nvSpPr>
                <p:cNvPr id="267" name="Freeform 349">
                  <a:extLst>
                    <a:ext uri="{FF2B5EF4-FFF2-40B4-BE49-F238E27FC236}">
                      <a16:creationId xmlns:a16="http://schemas.microsoft.com/office/drawing/2014/main" id="{A3089B9A-E291-D80F-5377-2F1B440AA37D}"/>
                    </a:ext>
                  </a:extLst>
                </p:cNvPr>
                <p:cNvSpPr/>
                <p:nvPr/>
              </p:nvSpPr>
              <p:spPr>
                <a:xfrm>
                  <a:off x="2743359" y="2410810"/>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68" name="Freeform 350">
                  <a:extLst>
                    <a:ext uri="{FF2B5EF4-FFF2-40B4-BE49-F238E27FC236}">
                      <a16:creationId xmlns:a16="http://schemas.microsoft.com/office/drawing/2014/main" id="{E40BCEFC-F3F8-A4B8-DD38-2F702486EBF8}"/>
                    </a:ext>
                  </a:extLst>
                </p:cNvPr>
                <p:cNvSpPr/>
                <p:nvPr/>
              </p:nvSpPr>
              <p:spPr>
                <a:xfrm>
                  <a:off x="2728229" y="2425929"/>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0" name="Graphic 155">
                <a:extLst>
                  <a:ext uri="{FF2B5EF4-FFF2-40B4-BE49-F238E27FC236}">
                    <a16:creationId xmlns:a16="http://schemas.microsoft.com/office/drawing/2014/main" id="{E1D9FF6B-7832-72B5-DC58-AFD8806038AD}"/>
                  </a:ext>
                </a:extLst>
              </p:cNvPr>
              <p:cNvGrpSpPr/>
              <p:nvPr/>
            </p:nvGrpSpPr>
            <p:grpSpPr>
              <a:xfrm>
                <a:off x="2957643" y="2410810"/>
                <a:ext cx="30311" cy="30292"/>
                <a:chOff x="2957643" y="2410810"/>
                <a:chExt cx="30311" cy="30292"/>
              </a:xfrm>
            </p:grpSpPr>
            <p:sp>
              <p:nvSpPr>
                <p:cNvPr id="265" name="Freeform 352">
                  <a:extLst>
                    <a:ext uri="{FF2B5EF4-FFF2-40B4-BE49-F238E27FC236}">
                      <a16:creationId xmlns:a16="http://schemas.microsoft.com/office/drawing/2014/main" id="{A563C35F-D2E6-A621-E06B-8FC1912E6E1B}"/>
                    </a:ext>
                  </a:extLst>
                </p:cNvPr>
                <p:cNvSpPr/>
                <p:nvPr/>
              </p:nvSpPr>
              <p:spPr>
                <a:xfrm>
                  <a:off x="2972825" y="2410810"/>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66" name="Freeform 353">
                  <a:extLst>
                    <a:ext uri="{FF2B5EF4-FFF2-40B4-BE49-F238E27FC236}">
                      <a16:creationId xmlns:a16="http://schemas.microsoft.com/office/drawing/2014/main" id="{4CD9BD38-3FBC-E2D6-27DA-EABE0EBC61E1}"/>
                    </a:ext>
                  </a:extLst>
                </p:cNvPr>
                <p:cNvSpPr/>
                <p:nvPr/>
              </p:nvSpPr>
              <p:spPr>
                <a:xfrm>
                  <a:off x="2957643" y="2425929"/>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1" name="Graphic 155">
                <a:extLst>
                  <a:ext uri="{FF2B5EF4-FFF2-40B4-BE49-F238E27FC236}">
                    <a16:creationId xmlns:a16="http://schemas.microsoft.com/office/drawing/2014/main" id="{1AA1D7F0-B6E7-0295-02D8-54E3F8055005}"/>
                  </a:ext>
                </a:extLst>
              </p:cNvPr>
              <p:cNvGrpSpPr/>
              <p:nvPr/>
            </p:nvGrpSpPr>
            <p:grpSpPr>
              <a:xfrm>
                <a:off x="2996938" y="2430287"/>
                <a:ext cx="30364" cy="30292"/>
                <a:chOff x="2996938" y="2430287"/>
                <a:chExt cx="30364" cy="30292"/>
              </a:xfrm>
            </p:grpSpPr>
            <p:sp>
              <p:nvSpPr>
                <p:cNvPr id="263" name="Freeform 355">
                  <a:extLst>
                    <a:ext uri="{FF2B5EF4-FFF2-40B4-BE49-F238E27FC236}">
                      <a16:creationId xmlns:a16="http://schemas.microsoft.com/office/drawing/2014/main" id="{F88704A0-7C98-D56D-0AFF-3E4D0369A46D}"/>
                    </a:ext>
                  </a:extLst>
                </p:cNvPr>
                <p:cNvSpPr/>
                <p:nvPr/>
              </p:nvSpPr>
              <p:spPr>
                <a:xfrm>
                  <a:off x="3012120" y="2430287"/>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64" name="Freeform 356">
                  <a:extLst>
                    <a:ext uri="{FF2B5EF4-FFF2-40B4-BE49-F238E27FC236}">
                      <a16:creationId xmlns:a16="http://schemas.microsoft.com/office/drawing/2014/main" id="{2EE842EA-2E2E-69A8-E759-D1368221D7CE}"/>
                    </a:ext>
                  </a:extLst>
                </p:cNvPr>
                <p:cNvSpPr/>
                <p:nvPr/>
              </p:nvSpPr>
              <p:spPr>
                <a:xfrm>
                  <a:off x="2996938" y="2445459"/>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2" name="Graphic 155">
                <a:extLst>
                  <a:ext uri="{FF2B5EF4-FFF2-40B4-BE49-F238E27FC236}">
                    <a16:creationId xmlns:a16="http://schemas.microsoft.com/office/drawing/2014/main" id="{237FCB19-CF5C-25E4-BFFB-A7EEDA742818}"/>
                  </a:ext>
                </a:extLst>
              </p:cNvPr>
              <p:cNvGrpSpPr/>
              <p:nvPr/>
            </p:nvGrpSpPr>
            <p:grpSpPr>
              <a:xfrm>
                <a:off x="3085929" y="2473179"/>
                <a:ext cx="30364" cy="30292"/>
                <a:chOff x="3085929" y="2473179"/>
                <a:chExt cx="30364" cy="30292"/>
              </a:xfrm>
            </p:grpSpPr>
            <p:sp>
              <p:nvSpPr>
                <p:cNvPr id="261" name="Freeform 358">
                  <a:extLst>
                    <a:ext uri="{FF2B5EF4-FFF2-40B4-BE49-F238E27FC236}">
                      <a16:creationId xmlns:a16="http://schemas.microsoft.com/office/drawing/2014/main" id="{0D75E70A-C864-F1D0-ADFC-F751290A923A}"/>
                    </a:ext>
                  </a:extLst>
                </p:cNvPr>
                <p:cNvSpPr/>
                <p:nvPr/>
              </p:nvSpPr>
              <p:spPr>
                <a:xfrm>
                  <a:off x="3101111" y="2473179"/>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62" name="Freeform 359">
                  <a:extLst>
                    <a:ext uri="{FF2B5EF4-FFF2-40B4-BE49-F238E27FC236}">
                      <a16:creationId xmlns:a16="http://schemas.microsoft.com/office/drawing/2014/main" id="{A0F408F2-2C7E-4549-BF6C-5D11217330F0}"/>
                    </a:ext>
                  </a:extLst>
                </p:cNvPr>
                <p:cNvSpPr/>
                <p:nvPr/>
              </p:nvSpPr>
              <p:spPr>
                <a:xfrm>
                  <a:off x="3085929" y="2488298"/>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3" name="Graphic 155">
                <a:extLst>
                  <a:ext uri="{FF2B5EF4-FFF2-40B4-BE49-F238E27FC236}">
                    <a16:creationId xmlns:a16="http://schemas.microsoft.com/office/drawing/2014/main" id="{2D84C9E3-8B65-D5D1-B53C-1088E0272A9D}"/>
                  </a:ext>
                </a:extLst>
              </p:cNvPr>
              <p:cNvGrpSpPr/>
              <p:nvPr/>
            </p:nvGrpSpPr>
            <p:grpSpPr>
              <a:xfrm>
                <a:off x="3150650" y="2473179"/>
                <a:ext cx="30364" cy="30292"/>
                <a:chOff x="3150650" y="2473179"/>
                <a:chExt cx="30364" cy="30292"/>
              </a:xfrm>
            </p:grpSpPr>
            <p:sp>
              <p:nvSpPr>
                <p:cNvPr id="259" name="Freeform 361">
                  <a:extLst>
                    <a:ext uri="{FF2B5EF4-FFF2-40B4-BE49-F238E27FC236}">
                      <a16:creationId xmlns:a16="http://schemas.microsoft.com/office/drawing/2014/main" id="{CA5EB539-655D-047E-3FF5-80A9A5A1B586}"/>
                    </a:ext>
                  </a:extLst>
                </p:cNvPr>
                <p:cNvSpPr/>
                <p:nvPr/>
              </p:nvSpPr>
              <p:spPr>
                <a:xfrm>
                  <a:off x="3165832" y="2473179"/>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60" name="Freeform 362">
                  <a:extLst>
                    <a:ext uri="{FF2B5EF4-FFF2-40B4-BE49-F238E27FC236}">
                      <a16:creationId xmlns:a16="http://schemas.microsoft.com/office/drawing/2014/main" id="{189FE8D5-ECE9-C772-4C87-BFC37B17CEEC}"/>
                    </a:ext>
                  </a:extLst>
                </p:cNvPr>
                <p:cNvSpPr/>
                <p:nvPr/>
              </p:nvSpPr>
              <p:spPr>
                <a:xfrm>
                  <a:off x="3150650" y="2488298"/>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4" name="Graphic 155">
                <a:extLst>
                  <a:ext uri="{FF2B5EF4-FFF2-40B4-BE49-F238E27FC236}">
                    <a16:creationId xmlns:a16="http://schemas.microsoft.com/office/drawing/2014/main" id="{1B8ABEB2-2ABD-19EB-8D3A-51EE1DCFA8DF}"/>
                  </a:ext>
                </a:extLst>
              </p:cNvPr>
              <p:cNvGrpSpPr/>
              <p:nvPr/>
            </p:nvGrpSpPr>
            <p:grpSpPr>
              <a:xfrm>
                <a:off x="3222884" y="2488298"/>
                <a:ext cx="30364" cy="30344"/>
                <a:chOff x="3222884" y="2488298"/>
                <a:chExt cx="30364" cy="30344"/>
              </a:xfrm>
            </p:grpSpPr>
            <p:sp>
              <p:nvSpPr>
                <p:cNvPr id="257" name="Freeform 364">
                  <a:extLst>
                    <a:ext uri="{FF2B5EF4-FFF2-40B4-BE49-F238E27FC236}">
                      <a16:creationId xmlns:a16="http://schemas.microsoft.com/office/drawing/2014/main" id="{8539B2F9-CB27-36E6-E33C-AFD4F98A38E8}"/>
                    </a:ext>
                  </a:extLst>
                </p:cNvPr>
                <p:cNvSpPr/>
                <p:nvPr/>
              </p:nvSpPr>
              <p:spPr>
                <a:xfrm>
                  <a:off x="3238066" y="2488298"/>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58" name="Freeform 365">
                  <a:extLst>
                    <a:ext uri="{FF2B5EF4-FFF2-40B4-BE49-F238E27FC236}">
                      <a16:creationId xmlns:a16="http://schemas.microsoft.com/office/drawing/2014/main" id="{BB1577B9-E23A-A355-597B-3974350C23CE}"/>
                    </a:ext>
                  </a:extLst>
                </p:cNvPr>
                <p:cNvSpPr/>
                <p:nvPr/>
              </p:nvSpPr>
              <p:spPr>
                <a:xfrm>
                  <a:off x="3222884" y="2503471"/>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5" name="Graphic 155">
                <a:extLst>
                  <a:ext uri="{FF2B5EF4-FFF2-40B4-BE49-F238E27FC236}">
                    <a16:creationId xmlns:a16="http://schemas.microsoft.com/office/drawing/2014/main" id="{A9809D47-F511-2120-6191-1CF7CDA19D87}"/>
                  </a:ext>
                </a:extLst>
              </p:cNvPr>
              <p:cNvGrpSpPr/>
              <p:nvPr/>
            </p:nvGrpSpPr>
            <p:grpSpPr>
              <a:xfrm>
                <a:off x="3271162" y="2488298"/>
                <a:ext cx="30311" cy="30344"/>
                <a:chOff x="3271162" y="2488298"/>
                <a:chExt cx="30311" cy="30344"/>
              </a:xfrm>
            </p:grpSpPr>
            <p:sp>
              <p:nvSpPr>
                <p:cNvPr id="255" name="Freeform 367">
                  <a:extLst>
                    <a:ext uri="{FF2B5EF4-FFF2-40B4-BE49-F238E27FC236}">
                      <a16:creationId xmlns:a16="http://schemas.microsoft.com/office/drawing/2014/main" id="{F84847D2-4F4B-6E94-DE3B-E8B4D999FF5F}"/>
                    </a:ext>
                  </a:extLst>
                </p:cNvPr>
                <p:cNvSpPr/>
                <p:nvPr/>
              </p:nvSpPr>
              <p:spPr>
                <a:xfrm>
                  <a:off x="3286292" y="2488298"/>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56" name="Freeform 368">
                  <a:extLst>
                    <a:ext uri="{FF2B5EF4-FFF2-40B4-BE49-F238E27FC236}">
                      <a16:creationId xmlns:a16="http://schemas.microsoft.com/office/drawing/2014/main" id="{FFE52B7E-B09B-EBED-2AE6-31BBB62E9D03}"/>
                    </a:ext>
                  </a:extLst>
                </p:cNvPr>
                <p:cNvSpPr/>
                <p:nvPr/>
              </p:nvSpPr>
              <p:spPr>
                <a:xfrm>
                  <a:off x="3271162" y="2503471"/>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6" name="Graphic 155">
                <a:extLst>
                  <a:ext uri="{FF2B5EF4-FFF2-40B4-BE49-F238E27FC236}">
                    <a16:creationId xmlns:a16="http://schemas.microsoft.com/office/drawing/2014/main" id="{3202D0AC-6154-20FB-703A-60D6A398CC2C}"/>
                  </a:ext>
                </a:extLst>
              </p:cNvPr>
              <p:cNvGrpSpPr/>
              <p:nvPr/>
            </p:nvGrpSpPr>
            <p:grpSpPr>
              <a:xfrm>
                <a:off x="3337879" y="2512448"/>
                <a:ext cx="30364" cy="30292"/>
                <a:chOff x="3337879" y="2512448"/>
                <a:chExt cx="30364" cy="30292"/>
              </a:xfrm>
            </p:grpSpPr>
            <p:sp>
              <p:nvSpPr>
                <p:cNvPr id="253" name="Freeform 370">
                  <a:extLst>
                    <a:ext uri="{FF2B5EF4-FFF2-40B4-BE49-F238E27FC236}">
                      <a16:creationId xmlns:a16="http://schemas.microsoft.com/office/drawing/2014/main" id="{B509331E-0044-45B7-BD44-9C862913BD5A}"/>
                    </a:ext>
                  </a:extLst>
                </p:cNvPr>
                <p:cNvSpPr/>
                <p:nvPr/>
              </p:nvSpPr>
              <p:spPr>
                <a:xfrm>
                  <a:off x="3353062" y="2512448"/>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54" name="Freeform 371">
                  <a:extLst>
                    <a:ext uri="{FF2B5EF4-FFF2-40B4-BE49-F238E27FC236}">
                      <a16:creationId xmlns:a16="http://schemas.microsoft.com/office/drawing/2014/main" id="{A8025B2C-8FB9-2937-F38E-D5F73B5B4487}"/>
                    </a:ext>
                  </a:extLst>
                </p:cNvPr>
                <p:cNvSpPr/>
                <p:nvPr/>
              </p:nvSpPr>
              <p:spPr>
                <a:xfrm>
                  <a:off x="3337879" y="2527568"/>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7" name="Graphic 155">
                <a:extLst>
                  <a:ext uri="{FF2B5EF4-FFF2-40B4-BE49-F238E27FC236}">
                    <a16:creationId xmlns:a16="http://schemas.microsoft.com/office/drawing/2014/main" id="{7308F14E-F715-5E2F-4347-F8FFAC7AF15A}"/>
                  </a:ext>
                </a:extLst>
              </p:cNvPr>
              <p:cNvGrpSpPr/>
              <p:nvPr/>
            </p:nvGrpSpPr>
            <p:grpSpPr>
              <a:xfrm>
                <a:off x="3364251" y="2512448"/>
                <a:ext cx="30364" cy="30292"/>
                <a:chOff x="3364251" y="2512448"/>
                <a:chExt cx="30364" cy="30292"/>
              </a:xfrm>
            </p:grpSpPr>
            <p:sp>
              <p:nvSpPr>
                <p:cNvPr id="251" name="Freeform 373">
                  <a:extLst>
                    <a:ext uri="{FF2B5EF4-FFF2-40B4-BE49-F238E27FC236}">
                      <a16:creationId xmlns:a16="http://schemas.microsoft.com/office/drawing/2014/main" id="{C420CC87-F8D5-0832-78D4-91BEFC0E0648}"/>
                    </a:ext>
                  </a:extLst>
                </p:cNvPr>
                <p:cNvSpPr/>
                <p:nvPr/>
              </p:nvSpPr>
              <p:spPr>
                <a:xfrm>
                  <a:off x="3379433" y="2512448"/>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52" name="Freeform 374">
                  <a:extLst>
                    <a:ext uri="{FF2B5EF4-FFF2-40B4-BE49-F238E27FC236}">
                      <a16:creationId xmlns:a16="http://schemas.microsoft.com/office/drawing/2014/main" id="{5083D930-9C06-7FA0-251A-A6B160B6F894}"/>
                    </a:ext>
                  </a:extLst>
                </p:cNvPr>
                <p:cNvSpPr/>
                <p:nvPr/>
              </p:nvSpPr>
              <p:spPr>
                <a:xfrm>
                  <a:off x="3364251" y="2527568"/>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8" name="Graphic 155">
                <a:extLst>
                  <a:ext uri="{FF2B5EF4-FFF2-40B4-BE49-F238E27FC236}">
                    <a16:creationId xmlns:a16="http://schemas.microsoft.com/office/drawing/2014/main" id="{6E4E5D98-A6D0-0A24-1715-1D7747791016}"/>
                  </a:ext>
                </a:extLst>
              </p:cNvPr>
              <p:cNvGrpSpPr/>
              <p:nvPr/>
            </p:nvGrpSpPr>
            <p:grpSpPr>
              <a:xfrm>
                <a:off x="3391621" y="2542740"/>
                <a:ext cx="30364" cy="30344"/>
                <a:chOff x="3391621" y="2542740"/>
                <a:chExt cx="30364" cy="30344"/>
              </a:xfrm>
            </p:grpSpPr>
            <p:sp>
              <p:nvSpPr>
                <p:cNvPr id="249" name="Freeform 376">
                  <a:extLst>
                    <a:ext uri="{FF2B5EF4-FFF2-40B4-BE49-F238E27FC236}">
                      <a16:creationId xmlns:a16="http://schemas.microsoft.com/office/drawing/2014/main" id="{F3B5D4F5-DA5E-BC2C-5B6D-210EAE5A114B}"/>
                    </a:ext>
                  </a:extLst>
                </p:cNvPr>
                <p:cNvSpPr/>
                <p:nvPr/>
              </p:nvSpPr>
              <p:spPr>
                <a:xfrm>
                  <a:off x="3406803" y="2542740"/>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50" name="Freeform 377">
                  <a:extLst>
                    <a:ext uri="{FF2B5EF4-FFF2-40B4-BE49-F238E27FC236}">
                      <a16:creationId xmlns:a16="http://schemas.microsoft.com/office/drawing/2014/main" id="{101C1576-7F47-7735-257F-8D770AE3AAAC}"/>
                    </a:ext>
                  </a:extLst>
                </p:cNvPr>
                <p:cNvSpPr/>
                <p:nvPr/>
              </p:nvSpPr>
              <p:spPr>
                <a:xfrm>
                  <a:off x="3391621" y="2557912"/>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9" name="Graphic 155">
                <a:extLst>
                  <a:ext uri="{FF2B5EF4-FFF2-40B4-BE49-F238E27FC236}">
                    <a16:creationId xmlns:a16="http://schemas.microsoft.com/office/drawing/2014/main" id="{BA74E0A5-B3F4-05EB-AFFC-ABCB9E862D7A}"/>
                  </a:ext>
                </a:extLst>
              </p:cNvPr>
              <p:cNvGrpSpPr/>
              <p:nvPr/>
            </p:nvGrpSpPr>
            <p:grpSpPr>
              <a:xfrm>
                <a:off x="3410848" y="2601802"/>
                <a:ext cx="30364" cy="30292"/>
                <a:chOff x="3410848" y="2601802"/>
                <a:chExt cx="30364" cy="30292"/>
              </a:xfrm>
            </p:grpSpPr>
            <p:sp>
              <p:nvSpPr>
                <p:cNvPr id="247" name="Freeform 379">
                  <a:extLst>
                    <a:ext uri="{FF2B5EF4-FFF2-40B4-BE49-F238E27FC236}">
                      <a16:creationId xmlns:a16="http://schemas.microsoft.com/office/drawing/2014/main" id="{D7E886E3-E8F3-DCD0-82F2-3C03684A46CE}"/>
                    </a:ext>
                  </a:extLst>
                </p:cNvPr>
                <p:cNvSpPr/>
                <p:nvPr/>
              </p:nvSpPr>
              <p:spPr>
                <a:xfrm>
                  <a:off x="3426030" y="2601802"/>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48" name="Freeform 380">
                  <a:extLst>
                    <a:ext uri="{FF2B5EF4-FFF2-40B4-BE49-F238E27FC236}">
                      <a16:creationId xmlns:a16="http://schemas.microsoft.com/office/drawing/2014/main" id="{F33328BC-625A-0386-2BCE-0EDE6037EFB9}"/>
                    </a:ext>
                  </a:extLst>
                </p:cNvPr>
                <p:cNvSpPr/>
                <p:nvPr/>
              </p:nvSpPr>
              <p:spPr>
                <a:xfrm>
                  <a:off x="3410848" y="2616974"/>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0" name="Graphic 155">
                <a:extLst>
                  <a:ext uri="{FF2B5EF4-FFF2-40B4-BE49-F238E27FC236}">
                    <a16:creationId xmlns:a16="http://schemas.microsoft.com/office/drawing/2014/main" id="{5850A340-6881-0315-5299-384F0A44F98F}"/>
                  </a:ext>
                </a:extLst>
              </p:cNvPr>
              <p:cNvGrpSpPr/>
              <p:nvPr/>
            </p:nvGrpSpPr>
            <p:grpSpPr>
              <a:xfrm>
                <a:off x="3636689" y="2694935"/>
                <a:ext cx="30311" cy="30292"/>
                <a:chOff x="3636689" y="2694935"/>
                <a:chExt cx="30311" cy="30292"/>
              </a:xfrm>
            </p:grpSpPr>
            <p:sp>
              <p:nvSpPr>
                <p:cNvPr id="245" name="Freeform 382">
                  <a:extLst>
                    <a:ext uri="{FF2B5EF4-FFF2-40B4-BE49-F238E27FC236}">
                      <a16:creationId xmlns:a16="http://schemas.microsoft.com/office/drawing/2014/main" id="{E3BF289D-C4CB-45E8-0B97-3AB490D502F2}"/>
                    </a:ext>
                  </a:extLst>
                </p:cNvPr>
                <p:cNvSpPr/>
                <p:nvPr/>
              </p:nvSpPr>
              <p:spPr>
                <a:xfrm>
                  <a:off x="3651819" y="2694935"/>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46" name="Freeform 383">
                  <a:extLst>
                    <a:ext uri="{FF2B5EF4-FFF2-40B4-BE49-F238E27FC236}">
                      <a16:creationId xmlns:a16="http://schemas.microsoft.com/office/drawing/2014/main" id="{2F98D980-4CF3-10FB-8955-7E005710C886}"/>
                    </a:ext>
                  </a:extLst>
                </p:cNvPr>
                <p:cNvSpPr/>
                <p:nvPr/>
              </p:nvSpPr>
              <p:spPr>
                <a:xfrm>
                  <a:off x="3636689" y="2710108"/>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1" name="Graphic 155">
                <a:extLst>
                  <a:ext uri="{FF2B5EF4-FFF2-40B4-BE49-F238E27FC236}">
                    <a16:creationId xmlns:a16="http://schemas.microsoft.com/office/drawing/2014/main" id="{C60BD6D7-7E00-7C8E-F270-E96B4DF3C185}"/>
                  </a:ext>
                </a:extLst>
              </p:cNvPr>
              <p:cNvGrpSpPr/>
              <p:nvPr/>
            </p:nvGrpSpPr>
            <p:grpSpPr>
              <a:xfrm>
                <a:off x="3661222" y="2719190"/>
                <a:ext cx="30364" cy="30292"/>
                <a:chOff x="3661222" y="2719190"/>
                <a:chExt cx="30364" cy="30292"/>
              </a:xfrm>
            </p:grpSpPr>
            <p:sp>
              <p:nvSpPr>
                <p:cNvPr id="243" name="Freeform 385">
                  <a:extLst>
                    <a:ext uri="{FF2B5EF4-FFF2-40B4-BE49-F238E27FC236}">
                      <a16:creationId xmlns:a16="http://schemas.microsoft.com/office/drawing/2014/main" id="{FB2BA601-F3C4-422E-257E-73D82EACB406}"/>
                    </a:ext>
                  </a:extLst>
                </p:cNvPr>
                <p:cNvSpPr/>
                <p:nvPr/>
              </p:nvSpPr>
              <p:spPr>
                <a:xfrm>
                  <a:off x="3676405" y="2719190"/>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44" name="Freeform 386">
                  <a:extLst>
                    <a:ext uri="{FF2B5EF4-FFF2-40B4-BE49-F238E27FC236}">
                      <a16:creationId xmlns:a16="http://schemas.microsoft.com/office/drawing/2014/main" id="{FFD1714A-339B-4A41-D515-0B41442CE837}"/>
                    </a:ext>
                  </a:extLst>
                </p:cNvPr>
                <p:cNvSpPr/>
                <p:nvPr/>
              </p:nvSpPr>
              <p:spPr>
                <a:xfrm>
                  <a:off x="3661222" y="2734362"/>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2" name="Graphic 155">
                <a:extLst>
                  <a:ext uri="{FF2B5EF4-FFF2-40B4-BE49-F238E27FC236}">
                    <a16:creationId xmlns:a16="http://schemas.microsoft.com/office/drawing/2014/main" id="{8D9FAC50-89F6-D571-DFEF-74CCEBB5FB83}"/>
                  </a:ext>
                </a:extLst>
              </p:cNvPr>
              <p:cNvGrpSpPr/>
              <p:nvPr/>
            </p:nvGrpSpPr>
            <p:grpSpPr>
              <a:xfrm>
                <a:off x="3676405" y="2758144"/>
                <a:ext cx="30311" cy="30344"/>
                <a:chOff x="3676405" y="2758144"/>
                <a:chExt cx="30311" cy="30344"/>
              </a:xfrm>
            </p:grpSpPr>
            <p:sp>
              <p:nvSpPr>
                <p:cNvPr id="241" name="Freeform 388">
                  <a:extLst>
                    <a:ext uri="{FF2B5EF4-FFF2-40B4-BE49-F238E27FC236}">
                      <a16:creationId xmlns:a16="http://schemas.microsoft.com/office/drawing/2014/main" id="{C4C6A144-9FFB-9730-D861-50BBC093DDE9}"/>
                    </a:ext>
                  </a:extLst>
                </p:cNvPr>
                <p:cNvSpPr/>
                <p:nvPr/>
              </p:nvSpPr>
              <p:spPr>
                <a:xfrm>
                  <a:off x="3691587" y="2758144"/>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42" name="Freeform 389">
                  <a:extLst>
                    <a:ext uri="{FF2B5EF4-FFF2-40B4-BE49-F238E27FC236}">
                      <a16:creationId xmlns:a16="http://schemas.microsoft.com/office/drawing/2014/main" id="{76B9275D-27DE-9073-11AA-3758E6EB5BA7}"/>
                    </a:ext>
                  </a:extLst>
                </p:cNvPr>
                <p:cNvSpPr/>
                <p:nvPr/>
              </p:nvSpPr>
              <p:spPr>
                <a:xfrm>
                  <a:off x="3676405" y="2773317"/>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3" name="Graphic 155">
                <a:extLst>
                  <a:ext uri="{FF2B5EF4-FFF2-40B4-BE49-F238E27FC236}">
                    <a16:creationId xmlns:a16="http://schemas.microsoft.com/office/drawing/2014/main" id="{9971640E-C3C5-8145-BA85-1BE10E148951}"/>
                  </a:ext>
                </a:extLst>
              </p:cNvPr>
              <p:cNvGrpSpPr/>
              <p:nvPr/>
            </p:nvGrpSpPr>
            <p:grpSpPr>
              <a:xfrm>
                <a:off x="3701673" y="2773317"/>
                <a:ext cx="30364" cy="30344"/>
                <a:chOff x="3701673" y="2773317"/>
                <a:chExt cx="30364" cy="30344"/>
              </a:xfrm>
            </p:grpSpPr>
            <p:sp>
              <p:nvSpPr>
                <p:cNvPr id="239" name="Freeform 391">
                  <a:extLst>
                    <a:ext uri="{FF2B5EF4-FFF2-40B4-BE49-F238E27FC236}">
                      <a16:creationId xmlns:a16="http://schemas.microsoft.com/office/drawing/2014/main" id="{F7B75FA4-16C4-3564-BB62-350FFC61C035}"/>
                    </a:ext>
                  </a:extLst>
                </p:cNvPr>
                <p:cNvSpPr/>
                <p:nvPr/>
              </p:nvSpPr>
              <p:spPr>
                <a:xfrm>
                  <a:off x="3716855" y="2773317"/>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40" name="Freeform 392">
                  <a:extLst>
                    <a:ext uri="{FF2B5EF4-FFF2-40B4-BE49-F238E27FC236}">
                      <a16:creationId xmlns:a16="http://schemas.microsoft.com/office/drawing/2014/main" id="{ABD37220-E12E-B72C-16DE-BDF794BD31B4}"/>
                    </a:ext>
                  </a:extLst>
                </p:cNvPr>
                <p:cNvSpPr/>
                <p:nvPr/>
              </p:nvSpPr>
              <p:spPr>
                <a:xfrm>
                  <a:off x="3701673" y="2788489"/>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4" name="Graphic 155">
                <a:extLst>
                  <a:ext uri="{FF2B5EF4-FFF2-40B4-BE49-F238E27FC236}">
                    <a16:creationId xmlns:a16="http://schemas.microsoft.com/office/drawing/2014/main" id="{5A5F4A9A-0E59-F279-D67A-759EC367077B}"/>
                  </a:ext>
                </a:extLst>
              </p:cNvPr>
              <p:cNvGrpSpPr/>
              <p:nvPr/>
            </p:nvGrpSpPr>
            <p:grpSpPr>
              <a:xfrm>
                <a:off x="3701673" y="2797151"/>
                <a:ext cx="30364" cy="30292"/>
                <a:chOff x="3701673" y="2797151"/>
                <a:chExt cx="30364" cy="30292"/>
              </a:xfrm>
            </p:grpSpPr>
            <p:sp>
              <p:nvSpPr>
                <p:cNvPr id="237" name="Freeform 394">
                  <a:extLst>
                    <a:ext uri="{FF2B5EF4-FFF2-40B4-BE49-F238E27FC236}">
                      <a16:creationId xmlns:a16="http://schemas.microsoft.com/office/drawing/2014/main" id="{189F1C47-2527-DF0F-A413-47FC393B0C66}"/>
                    </a:ext>
                  </a:extLst>
                </p:cNvPr>
                <p:cNvSpPr/>
                <p:nvPr/>
              </p:nvSpPr>
              <p:spPr>
                <a:xfrm>
                  <a:off x="3716855" y="2797151"/>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38" name="Freeform 395">
                  <a:extLst>
                    <a:ext uri="{FF2B5EF4-FFF2-40B4-BE49-F238E27FC236}">
                      <a16:creationId xmlns:a16="http://schemas.microsoft.com/office/drawing/2014/main" id="{BB20F0B8-62F5-D09E-BDF1-C882E9100FF8}"/>
                    </a:ext>
                  </a:extLst>
                </p:cNvPr>
                <p:cNvSpPr/>
                <p:nvPr/>
              </p:nvSpPr>
              <p:spPr>
                <a:xfrm>
                  <a:off x="3701673" y="2812324"/>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5" name="Graphic 155">
                <a:extLst>
                  <a:ext uri="{FF2B5EF4-FFF2-40B4-BE49-F238E27FC236}">
                    <a16:creationId xmlns:a16="http://schemas.microsoft.com/office/drawing/2014/main" id="{7D582A5B-5913-D4E7-49E0-2D61B27DF23F}"/>
                  </a:ext>
                </a:extLst>
              </p:cNvPr>
              <p:cNvGrpSpPr/>
              <p:nvPr/>
            </p:nvGrpSpPr>
            <p:grpSpPr>
              <a:xfrm>
                <a:off x="3716855" y="2832641"/>
                <a:ext cx="30311" cy="30344"/>
                <a:chOff x="3716855" y="2832641"/>
                <a:chExt cx="30311" cy="30344"/>
              </a:xfrm>
            </p:grpSpPr>
            <p:sp>
              <p:nvSpPr>
                <p:cNvPr id="235" name="Freeform 397">
                  <a:extLst>
                    <a:ext uri="{FF2B5EF4-FFF2-40B4-BE49-F238E27FC236}">
                      <a16:creationId xmlns:a16="http://schemas.microsoft.com/office/drawing/2014/main" id="{5BF22A6F-FBE6-BE87-CF3B-B14A79143A5E}"/>
                    </a:ext>
                  </a:extLst>
                </p:cNvPr>
                <p:cNvSpPr/>
                <p:nvPr/>
              </p:nvSpPr>
              <p:spPr>
                <a:xfrm>
                  <a:off x="3732037" y="2832641"/>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36" name="Freeform 398">
                  <a:extLst>
                    <a:ext uri="{FF2B5EF4-FFF2-40B4-BE49-F238E27FC236}">
                      <a16:creationId xmlns:a16="http://schemas.microsoft.com/office/drawing/2014/main" id="{93FBA139-9C08-F478-56F4-1F11C555E23F}"/>
                    </a:ext>
                  </a:extLst>
                </p:cNvPr>
                <p:cNvSpPr/>
                <p:nvPr/>
              </p:nvSpPr>
              <p:spPr>
                <a:xfrm>
                  <a:off x="3716855" y="2847813"/>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6" name="Graphic 155">
                <a:extLst>
                  <a:ext uri="{FF2B5EF4-FFF2-40B4-BE49-F238E27FC236}">
                    <a16:creationId xmlns:a16="http://schemas.microsoft.com/office/drawing/2014/main" id="{2A3FE50D-B137-AC02-641E-BCFB3E7A9D8D}"/>
                  </a:ext>
                </a:extLst>
              </p:cNvPr>
              <p:cNvGrpSpPr/>
              <p:nvPr/>
            </p:nvGrpSpPr>
            <p:grpSpPr>
              <a:xfrm>
                <a:off x="3739655" y="2847813"/>
                <a:ext cx="30364" cy="30344"/>
                <a:chOff x="3739655" y="2847813"/>
                <a:chExt cx="30364" cy="30344"/>
              </a:xfrm>
            </p:grpSpPr>
            <p:sp>
              <p:nvSpPr>
                <p:cNvPr id="233" name="Freeform 400">
                  <a:extLst>
                    <a:ext uri="{FF2B5EF4-FFF2-40B4-BE49-F238E27FC236}">
                      <a16:creationId xmlns:a16="http://schemas.microsoft.com/office/drawing/2014/main" id="{8F444E66-8494-1911-E5D5-FF01D678268D}"/>
                    </a:ext>
                  </a:extLst>
                </p:cNvPr>
                <p:cNvSpPr/>
                <p:nvPr/>
              </p:nvSpPr>
              <p:spPr>
                <a:xfrm>
                  <a:off x="3754837" y="2847813"/>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34" name="Freeform 401">
                  <a:extLst>
                    <a:ext uri="{FF2B5EF4-FFF2-40B4-BE49-F238E27FC236}">
                      <a16:creationId xmlns:a16="http://schemas.microsoft.com/office/drawing/2014/main" id="{9A3440E8-AABA-10C3-BEDD-574F894AB770}"/>
                    </a:ext>
                  </a:extLst>
                </p:cNvPr>
                <p:cNvSpPr/>
                <p:nvPr/>
              </p:nvSpPr>
              <p:spPr>
                <a:xfrm>
                  <a:off x="3739655" y="2862985"/>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7" name="Graphic 155">
                <a:extLst>
                  <a:ext uri="{FF2B5EF4-FFF2-40B4-BE49-F238E27FC236}">
                    <a16:creationId xmlns:a16="http://schemas.microsoft.com/office/drawing/2014/main" id="{082CC6EA-66A3-BE80-2C5E-0257E59BDA6B}"/>
                  </a:ext>
                </a:extLst>
              </p:cNvPr>
              <p:cNvGrpSpPr/>
              <p:nvPr/>
            </p:nvGrpSpPr>
            <p:grpSpPr>
              <a:xfrm>
                <a:off x="3853652" y="2882043"/>
                <a:ext cx="30364" cy="30292"/>
                <a:chOff x="3853652" y="2882043"/>
                <a:chExt cx="30364" cy="30292"/>
              </a:xfrm>
            </p:grpSpPr>
            <p:sp>
              <p:nvSpPr>
                <p:cNvPr id="231" name="Freeform 403">
                  <a:extLst>
                    <a:ext uri="{FF2B5EF4-FFF2-40B4-BE49-F238E27FC236}">
                      <a16:creationId xmlns:a16="http://schemas.microsoft.com/office/drawing/2014/main" id="{92D2D191-058D-6FE6-B3A6-75F254D13C3E}"/>
                    </a:ext>
                  </a:extLst>
                </p:cNvPr>
                <p:cNvSpPr/>
                <p:nvPr/>
              </p:nvSpPr>
              <p:spPr>
                <a:xfrm>
                  <a:off x="3868834" y="2882043"/>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32" name="Freeform 404">
                  <a:extLst>
                    <a:ext uri="{FF2B5EF4-FFF2-40B4-BE49-F238E27FC236}">
                      <a16:creationId xmlns:a16="http://schemas.microsoft.com/office/drawing/2014/main" id="{B8BC1C51-7BE2-2716-985A-0AF3D6BB4736}"/>
                    </a:ext>
                  </a:extLst>
                </p:cNvPr>
                <p:cNvSpPr/>
                <p:nvPr/>
              </p:nvSpPr>
              <p:spPr>
                <a:xfrm>
                  <a:off x="3853652" y="2897215"/>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8" name="Graphic 155">
                <a:extLst>
                  <a:ext uri="{FF2B5EF4-FFF2-40B4-BE49-F238E27FC236}">
                    <a16:creationId xmlns:a16="http://schemas.microsoft.com/office/drawing/2014/main" id="{279BF8F0-0902-E5AA-676C-16E5CA8B14C2}"/>
                  </a:ext>
                </a:extLst>
              </p:cNvPr>
              <p:cNvGrpSpPr/>
              <p:nvPr/>
            </p:nvGrpSpPr>
            <p:grpSpPr>
              <a:xfrm>
                <a:off x="3978787" y="2889392"/>
                <a:ext cx="30311" cy="30344"/>
                <a:chOff x="3978787" y="2889392"/>
                <a:chExt cx="30311" cy="30344"/>
              </a:xfrm>
            </p:grpSpPr>
            <p:sp>
              <p:nvSpPr>
                <p:cNvPr id="229" name="Freeform 406">
                  <a:extLst>
                    <a:ext uri="{FF2B5EF4-FFF2-40B4-BE49-F238E27FC236}">
                      <a16:creationId xmlns:a16="http://schemas.microsoft.com/office/drawing/2014/main" id="{34E847B0-2DA1-5A0C-EED5-32E4B807CFBA}"/>
                    </a:ext>
                  </a:extLst>
                </p:cNvPr>
                <p:cNvSpPr/>
                <p:nvPr/>
              </p:nvSpPr>
              <p:spPr>
                <a:xfrm>
                  <a:off x="3993969" y="2889392"/>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30" name="Freeform 407">
                  <a:extLst>
                    <a:ext uri="{FF2B5EF4-FFF2-40B4-BE49-F238E27FC236}">
                      <a16:creationId xmlns:a16="http://schemas.microsoft.com/office/drawing/2014/main" id="{ACEB019C-330A-41E1-C118-B30D5CF8E24C}"/>
                    </a:ext>
                  </a:extLst>
                </p:cNvPr>
                <p:cNvSpPr/>
                <p:nvPr/>
              </p:nvSpPr>
              <p:spPr>
                <a:xfrm>
                  <a:off x="3978787" y="2904565"/>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9" name="Graphic 155">
                <a:extLst>
                  <a:ext uri="{FF2B5EF4-FFF2-40B4-BE49-F238E27FC236}">
                    <a16:creationId xmlns:a16="http://schemas.microsoft.com/office/drawing/2014/main" id="{B8E3C4C2-57AB-7BBB-32FE-3180E8840CDF}"/>
                  </a:ext>
                </a:extLst>
              </p:cNvPr>
              <p:cNvGrpSpPr/>
              <p:nvPr/>
            </p:nvGrpSpPr>
            <p:grpSpPr>
              <a:xfrm>
                <a:off x="4009099" y="2904565"/>
                <a:ext cx="30364" cy="30344"/>
                <a:chOff x="4009099" y="2904565"/>
                <a:chExt cx="30364" cy="30344"/>
              </a:xfrm>
            </p:grpSpPr>
            <p:sp>
              <p:nvSpPr>
                <p:cNvPr id="227" name="Freeform 409">
                  <a:extLst>
                    <a:ext uri="{FF2B5EF4-FFF2-40B4-BE49-F238E27FC236}">
                      <a16:creationId xmlns:a16="http://schemas.microsoft.com/office/drawing/2014/main" id="{6A15FBB7-7177-1C6C-367A-816D24FCB7E7}"/>
                    </a:ext>
                  </a:extLst>
                </p:cNvPr>
                <p:cNvSpPr/>
                <p:nvPr/>
              </p:nvSpPr>
              <p:spPr>
                <a:xfrm>
                  <a:off x="4024281" y="2904565"/>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28" name="Freeform 410">
                  <a:extLst>
                    <a:ext uri="{FF2B5EF4-FFF2-40B4-BE49-F238E27FC236}">
                      <a16:creationId xmlns:a16="http://schemas.microsoft.com/office/drawing/2014/main" id="{D6AA08B7-185A-24D6-E95F-151105121303}"/>
                    </a:ext>
                  </a:extLst>
                </p:cNvPr>
                <p:cNvSpPr/>
                <p:nvPr/>
              </p:nvSpPr>
              <p:spPr>
                <a:xfrm>
                  <a:off x="4009099" y="2919737"/>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80" name="Graphic 155">
                <a:extLst>
                  <a:ext uri="{FF2B5EF4-FFF2-40B4-BE49-F238E27FC236}">
                    <a16:creationId xmlns:a16="http://schemas.microsoft.com/office/drawing/2014/main" id="{7AB6EFEF-0589-8998-447A-0D88CE0588B8}"/>
                  </a:ext>
                </a:extLst>
              </p:cNvPr>
              <p:cNvGrpSpPr/>
              <p:nvPr/>
            </p:nvGrpSpPr>
            <p:grpSpPr>
              <a:xfrm>
                <a:off x="4028483" y="2923622"/>
                <a:ext cx="30311" cy="30344"/>
                <a:chOff x="4028483" y="2923622"/>
                <a:chExt cx="30311" cy="30344"/>
              </a:xfrm>
            </p:grpSpPr>
            <p:sp>
              <p:nvSpPr>
                <p:cNvPr id="225" name="Freeform 412">
                  <a:extLst>
                    <a:ext uri="{FF2B5EF4-FFF2-40B4-BE49-F238E27FC236}">
                      <a16:creationId xmlns:a16="http://schemas.microsoft.com/office/drawing/2014/main" id="{D5CEC900-C565-7C51-2F89-0EC4F385E7BF}"/>
                    </a:ext>
                  </a:extLst>
                </p:cNvPr>
                <p:cNvSpPr/>
                <p:nvPr/>
              </p:nvSpPr>
              <p:spPr>
                <a:xfrm>
                  <a:off x="4043666" y="2923622"/>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26" name="Freeform 413">
                  <a:extLst>
                    <a:ext uri="{FF2B5EF4-FFF2-40B4-BE49-F238E27FC236}">
                      <a16:creationId xmlns:a16="http://schemas.microsoft.com/office/drawing/2014/main" id="{42982736-851F-3FB3-EA80-CF7B9D85ABF2}"/>
                    </a:ext>
                  </a:extLst>
                </p:cNvPr>
                <p:cNvSpPr/>
                <p:nvPr/>
              </p:nvSpPr>
              <p:spPr>
                <a:xfrm>
                  <a:off x="4028483" y="2938794"/>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81" name="Graphic 155">
                <a:extLst>
                  <a:ext uri="{FF2B5EF4-FFF2-40B4-BE49-F238E27FC236}">
                    <a16:creationId xmlns:a16="http://schemas.microsoft.com/office/drawing/2014/main" id="{42C52D5C-0251-086A-2A11-23F1EF524FC3}"/>
                  </a:ext>
                </a:extLst>
              </p:cNvPr>
              <p:cNvGrpSpPr/>
              <p:nvPr/>
            </p:nvGrpSpPr>
            <p:grpSpPr>
              <a:xfrm>
                <a:off x="4043666" y="2938794"/>
                <a:ext cx="30311" cy="30292"/>
                <a:chOff x="4043666" y="2938794"/>
                <a:chExt cx="30311" cy="30292"/>
              </a:xfrm>
            </p:grpSpPr>
            <p:sp>
              <p:nvSpPr>
                <p:cNvPr id="223" name="Freeform 415">
                  <a:extLst>
                    <a:ext uri="{FF2B5EF4-FFF2-40B4-BE49-F238E27FC236}">
                      <a16:creationId xmlns:a16="http://schemas.microsoft.com/office/drawing/2014/main" id="{8346238F-A1AF-127B-BCBE-C827841166FA}"/>
                    </a:ext>
                  </a:extLst>
                </p:cNvPr>
                <p:cNvSpPr/>
                <p:nvPr/>
              </p:nvSpPr>
              <p:spPr>
                <a:xfrm>
                  <a:off x="4058795" y="2938794"/>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24" name="Freeform 416">
                  <a:extLst>
                    <a:ext uri="{FF2B5EF4-FFF2-40B4-BE49-F238E27FC236}">
                      <a16:creationId xmlns:a16="http://schemas.microsoft.com/office/drawing/2014/main" id="{79BA1EB7-29EC-A8EB-2E45-9797E8A56CC9}"/>
                    </a:ext>
                  </a:extLst>
                </p:cNvPr>
                <p:cNvSpPr/>
                <p:nvPr/>
              </p:nvSpPr>
              <p:spPr>
                <a:xfrm>
                  <a:off x="4043666" y="2953966"/>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82" name="Graphic 155">
                <a:extLst>
                  <a:ext uri="{FF2B5EF4-FFF2-40B4-BE49-F238E27FC236}">
                    <a16:creationId xmlns:a16="http://schemas.microsoft.com/office/drawing/2014/main" id="{A4C386B7-703E-1340-B1AD-C63D1C1DDEC8}"/>
                  </a:ext>
                </a:extLst>
              </p:cNvPr>
              <p:cNvGrpSpPr/>
              <p:nvPr/>
            </p:nvGrpSpPr>
            <p:grpSpPr>
              <a:xfrm>
                <a:off x="4043666" y="2962629"/>
                <a:ext cx="30311" cy="30292"/>
                <a:chOff x="4043666" y="2962629"/>
                <a:chExt cx="30311" cy="30292"/>
              </a:xfrm>
            </p:grpSpPr>
            <p:sp>
              <p:nvSpPr>
                <p:cNvPr id="221" name="Freeform 418">
                  <a:extLst>
                    <a:ext uri="{FF2B5EF4-FFF2-40B4-BE49-F238E27FC236}">
                      <a16:creationId xmlns:a16="http://schemas.microsoft.com/office/drawing/2014/main" id="{56F27F4E-3634-2C95-AF98-7152C2E04EC2}"/>
                    </a:ext>
                  </a:extLst>
                </p:cNvPr>
                <p:cNvSpPr/>
                <p:nvPr/>
              </p:nvSpPr>
              <p:spPr>
                <a:xfrm>
                  <a:off x="4058795" y="2962629"/>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22" name="Freeform 419">
                  <a:extLst>
                    <a:ext uri="{FF2B5EF4-FFF2-40B4-BE49-F238E27FC236}">
                      <a16:creationId xmlns:a16="http://schemas.microsoft.com/office/drawing/2014/main" id="{3E7E9347-3A22-DED2-68E2-9A090324BC4B}"/>
                    </a:ext>
                  </a:extLst>
                </p:cNvPr>
                <p:cNvSpPr/>
                <p:nvPr/>
              </p:nvSpPr>
              <p:spPr>
                <a:xfrm>
                  <a:off x="4043666" y="2977749"/>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83" name="Graphic 155">
                <a:extLst>
                  <a:ext uri="{FF2B5EF4-FFF2-40B4-BE49-F238E27FC236}">
                    <a16:creationId xmlns:a16="http://schemas.microsoft.com/office/drawing/2014/main" id="{615D36BF-D7A4-720E-C034-1515E17298C9}"/>
                  </a:ext>
                </a:extLst>
              </p:cNvPr>
              <p:cNvGrpSpPr/>
              <p:nvPr/>
            </p:nvGrpSpPr>
            <p:grpSpPr>
              <a:xfrm>
                <a:off x="4068619" y="2992921"/>
                <a:ext cx="30364" cy="30344"/>
                <a:chOff x="4068619" y="2992921"/>
                <a:chExt cx="30364" cy="30344"/>
              </a:xfrm>
            </p:grpSpPr>
            <p:sp>
              <p:nvSpPr>
                <p:cNvPr id="219" name="Freeform 421">
                  <a:extLst>
                    <a:ext uri="{FF2B5EF4-FFF2-40B4-BE49-F238E27FC236}">
                      <a16:creationId xmlns:a16="http://schemas.microsoft.com/office/drawing/2014/main" id="{56919525-BCFA-E906-3227-C293ACBD8E67}"/>
                    </a:ext>
                  </a:extLst>
                </p:cNvPr>
                <p:cNvSpPr/>
                <p:nvPr/>
              </p:nvSpPr>
              <p:spPr>
                <a:xfrm>
                  <a:off x="4083801" y="2992921"/>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20" name="Freeform 422">
                  <a:extLst>
                    <a:ext uri="{FF2B5EF4-FFF2-40B4-BE49-F238E27FC236}">
                      <a16:creationId xmlns:a16="http://schemas.microsoft.com/office/drawing/2014/main" id="{CF3233EC-DB2F-8184-185B-51C60C8E1BC8}"/>
                    </a:ext>
                  </a:extLst>
                </p:cNvPr>
                <p:cNvSpPr/>
                <p:nvPr/>
              </p:nvSpPr>
              <p:spPr>
                <a:xfrm>
                  <a:off x="4068619" y="3008093"/>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84" name="Graphic 155">
                <a:extLst>
                  <a:ext uri="{FF2B5EF4-FFF2-40B4-BE49-F238E27FC236}">
                    <a16:creationId xmlns:a16="http://schemas.microsoft.com/office/drawing/2014/main" id="{5FA180A9-548C-C27D-9532-FA34EA605653}"/>
                  </a:ext>
                </a:extLst>
              </p:cNvPr>
              <p:cNvGrpSpPr/>
              <p:nvPr/>
            </p:nvGrpSpPr>
            <p:grpSpPr>
              <a:xfrm>
                <a:off x="4068619" y="3023265"/>
                <a:ext cx="30364" cy="30292"/>
                <a:chOff x="4068619" y="3023265"/>
                <a:chExt cx="30364" cy="30292"/>
              </a:xfrm>
            </p:grpSpPr>
            <p:sp>
              <p:nvSpPr>
                <p:cNvPr id="217" name="Freeform 424">
                  <a:extLst>
                    <a:ext uri="{FF2B5EF4-FFF2-40B4-BE49-F238E27FC236}">
                      <a16:creationId xmlns:a16="http://schemas.microsoft.com/office/drawing/2014/main" id="{77AE824C-00DC-8EC3-9D59-3FEC43196F8E}"/>
                    </a:ext>
                  </a:extLst>
                </p:cNvPr>
                <p:cNvSpPr/>
                <p:nvPr/>
              </p:nvSpPr>
              <p:spPr>
                <a:xfrm>
                  <a:off x="4083801" y="3023265"/>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18" name="Freeform 425">
                  <a:extLst>
                    <a:ext uri="{FF2B5EF4-FFF2-40B4-BE49-F238E27FC236}">
                      <a16:creationId xmlns:a16="http://schemas.microsoft.com/office/drawing/2014/main" id="{C4AFC47B-0C94-9088-E034-F7969B0BD9B0}"/>
                    </a:ext>
                  </a:extLst>
                </p:cNvPr>
                <p:cNvSpPr/>
                <p:nvPr/>
              </p:nvSpPr>
              <p:spPr>
                <a:xfrm>
                  <a:off x="4068619" y="3038385"/>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85" name="Graphic 155">
                <a:extLst>
                  <a:ext uri="{FF2B5EF4-FFF2-40B4-BE49-F238E27FC236}">
                    <a16:creationId xmlns:a16="http://schemas.microsoft.com/office/drawing/2014/main" id="{D31FFC7F-0451-4C12-FFD5-547DF5423D86}"/>
                  </a:ext>
                </a:extLst>
              </p:cNvPr>
              <p:cNvGrpSpPr/>
              <p:nvPr/>
            </p:nvGrpSpPr>
            <p:grpSpPr>
              <a:xfrm>
                <a:off x="4095779" y="3047048"/>
                <a:ext cx="30364" cy="30344"/>
                <a:chOff x="4095779" y="3047048"/>
                <a:chExt cx="30364" cy="30344"/>
              </a:xfrm>
            </p:grpSpPr>
            <p:sp>
              <p:nvSpPr>
                <p:cNvPr id="215" name="Freeform 427">
                  <a:extLst>
                    <a:ext uri="{FF2B5EF4-FFF2-40B4-BE49-F238E27FC236}">
                      <a16:creationId xmlns:a16="http://schemas.microsoft.com/office/drawing/2014/main" id="{C39AF301-B0E2-79DF-07B4-0403423B2CB8}"/>
                    </a:ext>
                  </a:extLst>
                </p:cNvPr>
                <p:cNvSpPr/>
                <p:nvPr/>
              </p:nvSpPr>
              <p:spPr>
                <a:xfrm>
                  <a:off x="4110961" y="3047048"/>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16" name="Freeform 428">
                  <a:extLst>
                    <a:ext uri="{FF2B5EF4-FFF2-40B4-BE49-F238E27FC236}">
                      <a16:creationId xmlns:a16="http://schemas.microsoft.com/office/drawing/2014/main" id="{2A873E79-A166-A4C8-1100-CD078DBA8EC8}"/>
                    </a:ext>
                  </a:extLst>
                </p:cNvPr>
                <p:cNvSpPr/>
                <p:nvPr/>
              </p:nvSpPr>
              <p:spPr>
                <a:xfrm>
                  <a:off x="4095779" y="3062220"/>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86" name="Graphic 155">
                <a:extLst>
                  <a:ext uri="{FF2B5EF4-FFF2-40B4-BE49-F238E27FC236}">
                    <a16:creationId xmlns:a16="http://schemas.microsoft.com/office/drawing/2014/main" id="{6FDC6C07-8AB7-563E-CC32-E22A2FA148B0}"/>
                  </a:ext>
                </a:extLst>
              </p:cNvPr>
              <p:cNvGrpSpPr/>
              <p:nvPr/>
            </p:nvGrpSpPr>
            <p:grpSpPr>
              <a:xfrm>
                <a:off x="4153040" y="3055290"/>
                <a:ext cx="30311" cy="30344"/>
                <a:chOff x="4153040" y="3055290"/>
                <a:chExt cx="30311" cy="30344"/>
              </a:xfrm>
            </p:grpSpPr>
            <p:sp>
              <p:nvSpPr>
                <p:cNvPr id="213" name="Freeform 430">
                  <a:extLst>
                    <a:ext uri="{FF2B5EF4-FFF2-40B4-BE49-F238E27FC236}">
                      <a16:creationId xmlns:a16="http://schemas.microsoft.com/office/drawing/2014/main" id="{E9F46439-A0F9-D3E4-D0FF-D8AF21E69809}"/>
                    </a:ext>
                  </a:extLst>
                </p:cNvPr>
                <p:cNvSpPr/>
                <p:nvPr/>
              </p:nvSpPr>
              <p:spPr>
                <a:xfrm>
                  <a:off x="4168170" y="3055290"/>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14" name="Freeform 431">
                  <a:extLst>
                    <a:ext uri="{FF2B5EF4-FFF2-40B4-BE49-F238E27FC236}">
                      <a16:creationId xmlns:a16="http://schemas.microsoft.com/office/drawing/2014/main" id="{482EEEB8-26D2-5D56-4CB6-CD3F44EEA02B}"/>
                    </a:ext>
                  </a:extLst>
                </p:cNvPr>
                <p:cNvSpPr/>
                <p:nvPr/>
              </p:nvSpPr>
              <p:spPr>
                <a:xfrm>
                  <a:off x="4153040" y="3070462"/>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87" name="Graphic 155">
                <a:extLst>
                  <a:ext uri="{FF2B5EF4-FFF2-40B4-BE49-F238E27FC236}">
                    <a16:creationId xmlns:a16="http://schemas.microsoft.com/office/drawing/2014/main" id="{B1BD1021-6AEB-E657-EFB0-621364DA5432}"/>
                  </a:ext>
                </a:extLst>
              </p:cNvPr>
              <p:cNvGrpSpPr/>
              <p:nvPr/>
            </p:nvGrpSpPr>
            <p:grpSpPr>
              <a:xfrm>
                <a:off x="4336487" y="3077392"/>
                <a:ext cx="30364" cy="30292"/>
                <a:chOff x="4336487" y="3077392"/>
                <a:chExt cx="30364" cy="30292"/>
              </a:xfrm>
            </p:grpSpPr>
            <p:sp>
              <p:nvSpPr>
                <p:cNvPr id="211" name="Freeform 433">
                  <a:extLst>
                    <a:ext uri="{FF2B5EF4-FFF2-40B4-BE49-F238E27FC236}">
                      <a16:creationId xmlns:a16="http://schemas.microsoft.com/office/drawing/2014/main" id="{806C0A5C-D3AC-73CE-F605-B33D5F5F0B71}"/>
                    </a:ext>
                  </a:extLst>
                </p:cNvPr>
                <p:cNvSpPr/>
                <p:nvPr/>
              </p:nvSpPr>
              <p:spPr>
                <a:xfrm>
                  <a:off x="4351669" y="3077392"/>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212" name="Freeform 434">
                  <a:extLst>
                    <a:ext uri="{FF2B5EF4-FFF2-40B4-BE49-F238E27FC236}">
                      <a16:creationId xmlns:a16="http://schemas.microsoft.com/office/drawing/2014/main" id="{2BBA9855-B822-ACEC-C681-B1AC17D6238A}"/>
                    </a:ext>
                  </a:extLst>
                </p:cNvPr>
                <p:cNvSpPr/>
                <p:nvPr/>
              </p:nvSpPr>
              <p:spPr>
                <a:xfrm>
                  <a:off x="4336487" y="3092564"/>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88" name="Graphic 155">
                <a:extLst>
                  <a:ext uri="{FF2B5EF4-FFF2-40B4-BE49-F238E27FC236}">
                    <a16:creationId xmlns:a16="http://schemas.microsoft.com/office/drawing/2014/main" id="{673E350A-BF2D-D7D8-F3F4-F6F7FDF40C2F}"/>
                  </a:ext>
                </a:extLst>
              </p:cNvPr>
              <p:cNvGrpSpPr/>
              <p:nvPr/>
            </p:nvGrpSpPr>
            <p:grpSpPr>
              <a:xfrm>
                <a:off x="4359602" y="3117659"/>
                <a:ext cx="30364" cy="30344"/>
                <a:chOff x="4359602" y="3117659"/>
                <a:chExt cx="30364" cy="30344"/>
              </a:xfrm>
            </p:grpSpPr>
            <p:sp>
              <p:nvSpPr>
                <p:cNvPr id="209" name="Freeform 436">
                  <a:extLst>
                    <a:ext uri="{FF2B5EF4-FFF2-40B4-BE49-F238E27FC236}">
                      <a16:creationId xmlns:a16="http://schemas.microsoft.com/office/drawing/2014/main" id="{00513949-7682-B5DF-8732-95F9D81C5231}"/>
                    </a:ext>
                  </a:extLst>
                </p:cNvPr>
                <p:cNvSpPr/>
                <p:nvPr/>
              </p:nvSpPr>
              <p:spPr>
                <a:xfrm>
                  <a:off x="4374784" y="3117659"/>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10" name="Freeform 437">
                  <a:extLst>
                    <a:ext uri="{FF2B5EF4-FFF2-40B4-BE49-F238E27FC236}">
                      <a16:creationId xmlns:a16="http://schemas.microsoft.com/office/drawing/2014/main" id="{118A1D49-776F-5B6A-3494-F53001917E0B}"/>
                    </a:ext>
                  </a:extLst>
                </p:cNvPr>
                <p:cNvSpPr/>
                <p:nvPr/>
              </p:nvSpPr>
              <p:spPr>
                <a:xfrm>
                  <a:off x="4359602" y="3132831"/>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89" name="Graphic 155">
                <a:extLst>
                  <a:ext uri="{FF2B5EF4-FFF2-40B4-BE49-F238E27FC236}">
                    <a16:creationId xmlns:a16="http://schemas.microsoft.com/office/drawing/2014/main" id="{F889AFBF-B026-634A-124C-C1FACCE8AF17}"/>
                  </a:ext>
                </a:extLst>
              </p:cNvPr>
              <p:cNvGrpSpPr/>
              <p:nvPr/>
            </p:nvGrpSpPr>
            <p:grpSpPr>
              <a:xfrm>
                <a:off x="4383452" y="3154041"/>
                <a:ext cx="30364" cy="30344"/>
                <a:chOff x="4383452" y="3154041"/>
                <a:chExt cx="30364" cy="30344"/>
              </a:xfrm>
            </p:grpSpPr>
            <p:sp>
              <p:nvSpPr>
                <p:cNvPr id="207" name="Freeform 439">
                  <a:extLst>
                    <a:ext uri="{FF2B5EF4-FFF2-40B4-BE49-F238E27FC236}">
                      <a16:creationId xmlns:a16="http://schemas.microsoft.com/office/drawing/2014/main" id="{43367CA3-4C5D-01AB-A88C-A233F43BFBBA}"/>
                    </a:ext>
                  </a:extLst>
                </p:cNvPr>
                <p:cNvSpPr/>
                <p:nvPr/>
              </p:nvSpPr>
              <p:spPr>
                <a:xfrm>
                  <a:off x="4398634" y="3154041"/>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08" name="Freeform 440">
                  <a:extLst>
                    <a:ext uri="{FF2B5EF4-FFF2-40B4-BE49-F238E27FC236}">
                      <a16:creationId xmlns:a16="http://schemas.microsoft.com/office/drawing/2014/main" id="{5DAF143F-00CF-7DC8-79C4-10298B60DD82}"/>
                    </a:ext>
                  </a:extLst>
                </p:cNvPr>
                <p:cNvSpPr/>
                <p:nvPr/>
              </p:nvSpPr>
              <p:spPr>
                <a:xfrm>
                  <a:off x="4383452" y="3169213"/>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90" name="Graphic 155">
                <a:extLst>
                  <a:ext uri="{FF2B5EF4-FFF2-40B4-BE49-F238E27FC236}">
                    <a16:creationId xmlns:a16="http://schemas.microsoft.com/office/drawing/2014/main" id="{4D548A7A-F744-25CF-5ED0-E23FC4310B95}"/>
                  </a:ext>
                </a:extLst>
              </p:cNvPr>
              <p:cNvGrpSpPr/>
              <p:nvPr/>
            </p:nvGrpSpPr>
            <p:grpSpPr>
              <a:xfrm>
                <a:off x="4413816" y="3183913"/>
                <a:ext cx="30311" cy="30344"/>
                <a:chOff x="4413816" y="3183913"/>
                <a:chExt cx="30311" cy="30344"/>
              </a:xfrm>
            </p:grpSpPr>
            <p:sp>
              <p:nvSpPr>
                <p:cNvPr id="205" name="Freeform 442">
                  <a:extLst>
                    <a:ext uri="{FF2B5EF4-FFF2-40B4-BE49-F238E27FC236}">
                      <a16:creationId xmlns:a16="http://schemas.microsoft.com/office/drawing/2014/main" id="{25CC89CF-0977-1858-55A6-D9DBB81F8CF0}"/>
                    </a:ext>
                  </a:extLst>
                </p:cNvPr>
                <p:cNvSpPr/>
                <p:nvPr/>
              </p:nvSpPr>
              <p:spPr>
                <a:xfrm>
                  <a:off x="4428946" y="3183913"/>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06" name="Freeform 443">
                  <a:extLst>
                    <a:ext uri="{FF2B5EF4-FFF2-40B4-BE49-F238E27FC236}">
                      <a16:creationId xmlns:a16="http://schemas.microsoft.com/office/drawing/2014/main" id="{39079A1E-189A-CA22-1986-738D985C047D}"/>
                    </a:ext>
                  </a:extLst>
                </p:cNvPr>
                <p:cNvSpPr/>
                <p:nvPr/>
              </p:nvSpPr>
              <p:spPr>
                <a:xfrm>
                  <a:off x="4413816" y="3199085"/>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91" name="Graphic 155">
                <a:extLst>
                  <a:ext uri="{FF2B5EF4-FFF2-40B4-BE49-F238E27FC236}">
                    <a16:creationId xmlns:a16="http://schemas.microsoft.com/office/drawing/2014/main" id="{B1C9BECF-1C45-F321-452D-1C023EFF944B}"/>
                  </a:ext>
                </a:extLst>
              </p:cNvPr>
              <p:cNvGrpSpPr/>
              <p:nvPr/>
            </p:nvGrpSpPr>
            <p:grpSpPr>
              <a:xfrm>
                <a:off x="4437036" y="3183913"/>
                <a:ext cx="30364" cy="30344"/>
                <a:chOff x="4437036" y="3183913"/>
                <a:chExt cx="30364" cy="30344"/>
              </a:xfrm>
            </p:grpSpPr>
            <p:sp>
              <p:nvSpPr>
                <p:cNvPr id="203" name="Freeform 445">
                  <a:extLst>
                    <a:ext uri="{FF2B5EF4-FFF2-40B4-BE49-F238E27FC236}">
                      <a16:creationId xmlns:a16="http://schemas.microsoft.com/office/drawing/2014/main" id="{96455413-942B-4737-63D9-0CEF3E41FF12}"/>
                    </a:ext>
                  </a:extLst>
                </p:cNvPr>
                <p:cNvSpPr/>
                <p:nvPr/>
              </p:nvSpPr>
              <p:spPr>
                <a:xfrm>
                  <a:off x="4452218" y="3183913"/>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04" name="Freeform 446">
                  <a:extLst>
                    <a:ext uri="{FF2B5EF4-FFF2-40B4-BE49-F238E27FC236}">
                      <a16:creationId xmlns:a16="http://schemas.microsoft.com/office/drawing/2014/main" id="{4BBCE7C2-AF63-D524-4618-6C9C8D5269D6}"/>
                    </a:ext>
                  </a:extLst>
                </p:cNvPr>
                <p:cNvSpPr/>
                <p:nvPr/>
              </p:nvSpPr>
              <p:spPr>
                <a:xfrm>
                  <a:off x="4437036" y="3199085"/>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92" name="Graphic 155">
                <a:extLst>
                  <a:ext uri="{FF2B5EF4-FFF2-40B4-BE49-F238E27FC236}">
                    <a16:creationId xmlns:a16="http://schemas.microsoft.com/office/drawing/2014/main" id="{29FCCB7A-E3BD-7B6F-7F9D-37D0F4E9EA29}"/>
                  </a:ext>
                </a:extLst>
              </p:cNvPr>
              <p:cNvGrpSpPr/>
              <p:nvPr/>
            </p:nvGrpSpPr>
            <p:grpSpPr>
              <a:xfrm>
                <a:off x="4452218" y="3199085"/>
                <a:ext cx="30364" cy="30344"/>
                <a:chOff x="4452218" y="3199085"/>
                <a:chExt cx="30364" cy="30344"/>
              </a:xfrm>
            </p:grpSpPr>
            <p:sp>
              <p:nvSpPr>
                <p:cNvPr id="201" name="Freeform 448">
                  <a:extLst>
                    <a:ext uri="{FF2B5EF4-FFF2-40B4-BE49-F238E27FC236}">
                      <a16:creationId xmlns:a16="http://schemas.microsoft.com/office/drawing/2014/main" id="{B1F434F5-9704-FEDF-63CE-7FE9124764EA}"/>
                    </a:ext>
                  </a:extLst>
                </p:cNvPr>
                <p:cNvSpPr/>
                <p:nvPr/>
              </p:nvSpPr>
              <p:spPr>
                <a:xfrm>
                  <a:off x="4467400" y="3199085"/>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02" name="Freeform 449">
                  <a:extLst>
                    <a:ext uri="{FF2B5EF4-FFF2-40B4-BE49-F238E27FC236}">
                      <a16:creationId xmlns:a16="http://schemas.microsoft.com/office/drawing/2014/main" id="{C0A42066-536F-4177-3ABD-DFBED68EA3D5}"/>
                    </a:ext>
                  </a:extLst>
                </p:cNvPr>
                <p:cNvSpPr/>
                <p:nvPr/>
              </p:nvSpPr>
              <p:spPr>
                <a:xfrm>
                  <a:off x="4452218" y="3214258"/>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93" name="Graphic 155">
                <a:extLst>
                  <a:ext uri="{FF2B5EF4-FFF2-40B4-BE49-F238E27FC236}">
                    <a16:creationId xmlns:a16="http://schemas.microsoft.com/office/drawing/2014/main" id="{7FE7E11B-DEC4-E206-6047-CE2E41C05A73}"/>
                  </a:ext>
                </a:extLst>
              </p:cNvPr>
              <p:cNvGrpSpPr/>
              <p:nvPr/>
            </p:nvGrpSpPr>
            <p:grpSpPr>
              <a:xfrm>
                <a:off x="4489044" y="3214258"/>
                <a:ext cx="30364" cy="30344"/>
                <a:chOff x="4489044" y="3214258"/>
                <a:chExt cx="30364" cy="30344"/>
              </a:xfrm>
            </p:grpSpPr>
            <p:sp>
              <p:nvSpPr>
                <p:cNvPr id="199" name="Freeform 451">
                  <a:extLst>
                    <a:ext uri="{FF2B5EF4-FFF2-40B4-BE49-F238E27FC236}">
                      <a16:creationId xmlns:a16="http://schemas.microsoft.com/office/drawing/2014/main" id="{B247AAC1-C21A-72A3-1BF4-FDF499285B65}"/>
                    </a:ext>
                  </a:extLst>
                </p:cNvPr>
                <p:cNvSpPr/>
                <p:nvPr/>
              </p:nvSpPr>
              <p:spPr>
                <a:xfrm>
                  <a:off x="4504226" y="3214258"/>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200" name="Freeform 452">
                  <a:extLst>
                    <a:ext uri="{FF2B5EF4-FFF2-40B4-BE49-F238E27FC236}">
                      <a16:creationId xmlns:a16="http://schemas.microsoft.com/office/drawing/2014/main" id="{853E2B8F-2D88-8AE0-BA8F-F297560EB191}"/>
                    </a:ext>
                  </a:extLst>
                </p:cNvPr>
                <p:cNvSpPr/>
                <p:nvPr/>
              </p:nvSpPr>
              <p:spPr>
                <a:xfrm>
                  <a:off x="4489044" y="3229430"/>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94" name="Graphic 155">
                <a:extLst>
                  <a:ext uri="{FF2B5EF4-FFF2-40B4-BE49-F238E27FC236}">
                    <a16:creationId xmlns:a16="http://schemas.microsoft.com/office/drawing/2014/main" id="{30F4AD80-7F83-ED15-6E37-F376A8F873F6}"/>
                  </a:ext>
                </a:extLst>
              </p:cNvPr>
              <p:cNvGrpSpPr/>
              <p:nvPr/>
            </p:nvGrpSpPr>
            <p:grpSpPr>
              <a:xfrm>
                <a:off x="4531806" y="3214258"/>
                <a:ext cx="30364" cy="30344"/>
                <a:chOff x="4531806" y="3214258"/>
                <a:chExt cx="30364" cy="30344"/>
              </a:xfrm>
            </p:grpSpPr>
            <p:sp>
              <p:nvSpPr>
                <p:cNvPr id="197" name="Freeform 454">
                  <a:extLst>
                    <a:ext uri="{FF2B5EF4-FFF2-40B4-BE49-F238E27FC236}">
                      <a16:creationId xmlns:a16="http://schemas.microsoft.com/office/drawing/2014/main" id="{04893BE6-4F4F-0C2D-1490-5D18A26C231F}"/>
                    </a:ext>
                  </a:extLst>
                </p:cNvPr>
                <p:cNvSpPr/>
                <p:nvPr/>
              </p:nvSpPr>
              <p:spPr>
                <a:xfrm>
                  <a:off x="4546988" y="3214258"/>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198" name="Freeform 455">
                  <a:extLst>
                    <a:ext uri="{FF2B5EF4-FFF2-40B4-BE49-F238E27FC236}">
                      <a16:creationId xmlns:a16="http://schemas.microsoft.com/office/drawing/2014/main" id="{C64E39E7-B3BD-EDE2-0DEA-51FA99C64CF6}"/>
                    </a:ext>
                  </a:extLst>
                </p:cNvPr>
                <p:cNvSpPr/>
                <p:nvPr/>
              </p:nvSpPr>
              <p:spPr>
                <a:xfrm>
                  <a:off x="4531806" y="3229430"/>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95" name="Graphic 155">
                <a:extLst>
                  <a:ext uri="{FF2B5EF4-FFF2-40B4-BE49-F238E27FC236}">
                    <a16:creationId xmlns:a16="http://schemas.microsoft.com/office/drawing/2014/main" id="{AC238F44-40BE-4EE4-178E-117CFE88F1A1}"/>
                  </a:ext>
                </a:extLst>
              </p:cNvPr>
              <p:cNvGrpSpPr/>
              <p:nvPr/>
            </p:nvGrpSpPr>
            <p:grpSpPr>
              <a:xfrm>
                <a:off x="4421906" y="3183913"/>
                <a:ext cx="30311" cy="30344"/>
                <a:chOff x="4421906" y="3183913"/>
                <a:chExt cx="30311" cy="30344"/>
              </a:xfrm>
            </p:grpSpPr>
            <p:sp>
              <p:nvSpPr>
                <p:cNvPr id="195" name="Freeform 457">
                  <a:extLst>
                    <a:ext uri="{FF2B5EF4-FFF2-40B4-BE49-F238E27FC236}">
                      <a16:creationId xmlns:a16="http://schemas.microsoft.com/office/drawing/2014/main" id="{2A02568D-902B-37B5-ECB9-B7BA269366BB}"/>
                    </a:ext>
                  </a:extLst>
                </p:cNvPr>
                <p:cNvSpPr/>
                <p:nvPr/>
              </p:nvSpPr>
              <p:spPr>
                <a:xfrm>
                  <a:off x="4437036" y="3183913"/>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196" name="Freeform 458">
                  <a:extLst>
                    <a:ext uri="{FF2B5EF4-FFF2-40B4-BE49-F238E27FC236}">
                      <a16:creationId xmlns:a16="http://schemas.microsoft.com/office/drawing/2014/main" id="{F2D71067-89A2-49C0-E2A0-8E10513999DB}"/>
                    </a:ext>
                  </a:extLst>
                </p:cNvPr>
                <p:cNvSpPr/>
                <p:nvPr/>
              </p:nvSpPr>
              <p:spPr>
                <a:xfrm>
                  <a:off x="4421906" y="3199085"/>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96" name="Graphic 155">
                <a:extLst>
                  <a:ext uri="{FF2B5EF4-FFF2-40B4-BE49-F238E27FC236}">
                    <a16:creationId xmlns:a16="http://schemas.microsoft.com/office/drawing/2014/main" id="{877ABB78-2A80-2AD7-4240-3120EC5363A5}"/>
                  </a:ext>
                </a:extLst>
              </p:cNvPr>
              <p:cNvGrpSpPr/>
              <p:nvPr/>
            </p:nvGrpSpPr>
            <p:grpSpPr>
              <a:xfrm>
                <a:off x="4657781" y="3244602"/>
                <a:ext cx="30364" cy="30292"/>
                <a:chOff x="4657781" y="3244602"/>
                <a:chExt cx="30364" cy="30292"/>
              </a:xfrm>
            </p:grpSpPr>
            <p:sp>
              <p:nvSpPr>
                <p:cNvPr id="193" name="Freeform 460">
                  <a:extLst>
                    <a:ext uri="{FF2B5EF4-FFF2-40B4-BE49-F238E27FC236}">
                      <a16:creationId xmlns:a16="http://schemas.microsoft.com/office/drawing/2014/main" id="{6C71CC44-B571-815B-B5B7-33DD2349F255}"/>
                    </a:ext>
                  </a:extLst>
                </p:cNvPr>
                <p:cNvSpPr/>
                <p:nvPr/>
              </p:nvSpPr>
              <p:spPr>
                <a:xfrm>
                  <a:off x="4672963" y="3244602"/>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94" name="Freeform 461">
                  <a:extLst>
                    <a:ext uri="{FF2B5EF4-FFF2-40B4-BE49-F238E27FC236}">
                      <a16:creationId xmlns:a16="http://schemas.microsoft.com/office/drawing/2014/main" id="{F41AF5BC-63AA-A6FB-7190-A11FD9A6A44E}"/>
                    </a:ext>
                  </a:extLst>
                </p:cNvPr>
                <p:cNvSpPr/>
                <p:nvPr/>
              </p:nvSpPr>
              <p:spPr>
                <a:xfrm>
                  <a:off x="4657781" y="3259722"/>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97" name="Graphic 155">
                <a:extLst>
                  <a:ext uri="{FF2B5EF4-FFF2-40B4-BE49-F238E27FC236}">
                    <a16:creationId xmlns:a16="http://schemas.microsoft.com/office/drawing/2014/main" id="{0507C274-A0AB-F414-D64F-31AD52E00AA3}"/>
                  </a:ext>
                </a:extLst>
              </p:cNvPr>
              <p:cNvGrpSpPr/>
              <p:nvPr/>
            </p:nvGrpSpPr>
            <p:grpSpPr>
              <a:xfrm>
                <a:off x="4682367" y="3244602"/>
                <a:ext cx="30364" cy="30292"/>
                <a:chOff x="4682367" y="3244602"/>
                <a:chExt cx="30364" cy="30292"/>
              </a:xfrm>
            </p:grpSpPr>
            <p:sp>
              <p:nvSpPr>
                <p:cNvPr id="191" name="Freeform 463">
                  <a:extLst>
                    <a:ext uri="{FF2B5EF4-FFF2-40B4-BE49-F238E27FC236}">
                      <a16:creationId xmlns:a16="http://schemas.microsoft.com/office/drawing/2014/main" id="{5422515A-E9E6-B182-D668-13988E3B8CF1}"/>
                    </a:ext>
                  </a:extLst>
                </p:cNvPr>
                <p:cNvSpPr/>
                <p:nvPr/>
              </p:nvSpPr>
              <p:spPr>
                <a:xfrm>
                  <a:off x="4697549" y="3244602"/>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92" name="Freeform 464">
                  <a:extLst>
                    <a:ext uri="{FF2B5EF4-FFF2-40B4-BE49-F238E27FC236}">
                      <a16:creationId xmlns:a16="http://schemas.microsoft.com/office/drawing/2014/main" id="{6A2EF0E3-7C17-1382-1427-D64F2CD7CC11}"/>
                    </a:ext>
                  </a:extLst>
                </p:cNvPr>
                <p:cNvSpPr/>
                <p:nvPr/>
              </p:nvSpPr>
              <p:spPr>
                <a:xfrm>
                  <a:off x="4682367" y="3259722"/>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98" name="Graphic 155">
                <a:extLst>
                  <a:ext uri="{FF2B5EF4-FFF2-40B4-BE49-F238E27FC236}">
                    <a16:creationId xmlns:a16="http://schemas.microsoft.com/office/drawing/2014/main" id="{C79E2BDE-488B-FBC6-7E38-CBB4150FC313}"/>
                  </a:ext>
                </a:extLst>
              </p:cNvPr>
              <p:cNvGrpSpPr/>
              <p:nvPr/>
            </p:nvGrpSpPr>
            <p:grpSpPr>
              <a:xfrm>
                <a:off x="4704063" y="3244602"/>
                <a:ext cx="30311" cy="30292"/>
                <a:chOff x="4704063" y="3244602"/>
                <a:chExt cx="30311" cy="30292"/>
              </a:xfrm>
            </p:grpSpPr>
            <p:sp>
              <p:nvSpPr>
                <p:cNvPr id="189" name="Freeform 466">
                  <a:extLst>
                    <a:ext uri="{FF2B5EF4-FFF2-40B4-BE49-F238E27FC236}">
                      <a16:creationId xmlns:a16="http://schemas.microsoft.com/office/drawing/2014/main" id="{DB34BEF1-2AFF-7D8F-99C1-E44D29930246}"/>
                    </a:ext>
                  </a:extLst>
                </p:cNvPr>
                <p:cNvSpPr/>
                <p:nvPr/>
              </p:nvSpPr>
              <p:spPr>
                <a:xfrm>
                  <a:off x="4719193" y="3244602"/>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90" name="Freeform 467">
                  <a:extLst>
                    <a:ext uri="{FF2B5EF4-FFF2-40B4-BE49-F238E27FC236}">
                      <a16:creationId xmlns:a16="http://schemas.microsoft.com/office/drawing/2014/main" id="{4245E3D9-896A-9690-745D-3F520BDC4873}"/>
                    </a:ext>
                  </a:extLst>
                </p:cNvPr>
                <p:cNvSpPr/>
                <p:nvPr/>
              </p:nvSpPr>
              <p:spPr>
                <a:xfrm>
                  <a:off x="4704063" y="3259722"/>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99" name="Graphic 155">
                <a:extLst>
                  <a:ext uri="{FF2B5EF4-FFF2-40B4-BE49-F238E27FC236}">
                    <a16:creationId xmlns:a16="http://schemas.microsoft.com/office/drawing/2014/main" id="{8CD18F8A-63D8-BA5C-D2E4-2727B8785240}"/>
                  </a:ext>
                </a:extLst>
              </p:cNvPr>
              <p:cNvGrpSpPr/>
              <p:nvPr/>
            </p:nvGrpSpPr>
            <p:grpSpPr>
              <a:xfrm>
                <a:off x="4719193" y="3278779"/>
                <a:ext cx="30364" cy="30344"/>
                <a:chOff x="4719193" y="3278779"/>
                <a:chExt cx="30364" cy="30344"/>
              </a:xfrm>
            </p:grpSpPr>
            <p:sp>
              <p:nvSpPr>
                <p:cNvPr id="187" name="Freeform 469">
                  <a:extLst>
                    <a:ext uri="{FF2B5EF4-FFF2-40B4-BE49-F238E27FC236}">
                      <a16:creationId xmlns:a16="http://schemas.microsoft.com/office/drawing/2014/main" id="{1B84DD06-F748-71B5-857B-FB46C7744D2B}"/>
                    </a:ext>
                  </a:extLst>
                </p:cNvPr>
                <p:cNvSpPr/>
                <p:nvPr/>
              </p:nvSpPr>
              <p:spPr>
                <a:xfrm>
                  <a:off x="4734375" y="3278779"/>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188" name="Freeform 470">
                  <a:extLst>
                    <a:ext uri="{FF2B5EF4-FFF2-40B4-BE49-F238E27FC236}">
                      <a16:creationId xmlns:a16="http://schemas.microsoft.com/office/drawing/2014/main" id="{4088250C-4A51-45C2-DC75-A2AE7FDC45D4}"/>
                    </a:ext>
                  </a:extLst>
                </p:cNvPr>
                <p:cNvSpPr/>
                <p:nvPr/>
              </p:nvSpPr>
              <p:spPr>
                <a:xfrm>
                  <a:off x="4719193" y="3293951"/>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00" name="Graphic 155">
                <a:extLst>
                  <a:ext uri="{FF2B5EF4-FFF2-40B4-BE49-F238E27FC236}">
                    <a16:creationId xmlns:a16="http://schemas.microsoft.com/office/drawing/2014/main" id="{396CADBD-5E33-DEFE-FCDC-37B3E3756483}"/>
                  </a:ext>
                </a:extLst>
              </p:cNvPr>
              <p:cNvGrpSpPr/>
              <p:nvPr/>
            </p:nvGrpSpPr>
            <p:grpSpPr>
              <a:xfrm>
                <a:off x="4749715" y="3335531"/>
                <a:ext cx="30364" cy="30344"/>
                <a:chOff x="4749715" y="3335531"/>
                <a:chExt cx="30364" cy="30344"/>
              </a:xfrm>
            </p:grpSpPr>
            <p:sp>
              <p:nvSpPr>
                <p:cNvPr id="185" name="Freeform 472">
                  <a:extLst>
                    <a:ext uri="{FF2B5EF4-FFF2-40B4-BE49-F238E27FC236}">
                      <a16:creationId xmlns:a16="http://schemas.microsoft.com/office/drawing/2014/main" id="{73C0AD91-1F35-8BCA-8250-1C1706BB5D49}"/>
                    </a:ext>
                  </a:extLst>
                </p:cNvPr>
                <p:cNvSpPr/>
                <p:nvPr/>
              </p:nvSpPr>
              <p:spPr>
                <a:xfrm>
                  <a:off x="4764897" y="3335531"/>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186" name="Freeform 473">
                  <a:extLst>
                    <a:ext uri="{FF2B5EF4-FFF2-40B4-BE49-F238E27FC236}">
                      <a16:creationId xmlns:a16="http://schemas.microsoft.com/office/drawing/2014/main" id="{9FA537D9-3E61-648C-78F9-6D9AD4306C3A}"/>
                    </a:ext>
                  </a:extLst>
                </p:cNvPr>
                <p:cNvSpPr/>
                <p:nvPr/>
              </p:nvSpPr>
              <p:spPr>
                <a:xfrm>
                  <a:off x="4749715" y="3350703"/>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01" name="Graphic 155">
                <a:extLst>
                  <a:ext uri="{FF2B5EF4-FFF2-40B4-BE49-F238E27FC236}">
                    <a16:creationId xmlns:a16="http://schemas.microsoft.com/office/drawing/2014/main" id="{54C6957A-1839-418F-7914-95C208F47A31}"/>
                  </a:ext>
                </a:extLst>
              </p:cNvPr>
              <p:cNvGrpSpPr/>
              <p:nvPr/>
            </p:nvGrpSpPr>
            <p:grpSpPr>
              <a:xfrm>
                <a:off x="4749715" y="3300881"/>
                <a:ext cx="30364" cy="30344"/>
                <a:chOff x="4749715" y="3300881"/>
                <a:chExt cx="30364" cy="30344"/>
              </a:xfrm>
            </p:grpSpPr>
            <p:sp>
              <p:nvSpPr>
                <p:cNvPr id="183" name="Freeform 475">
                  <a:extLst>
                    <a:ext uri="{FF2B5EF4-FFF2-40B4-BE49-F238E27FC236}">
                      <a16:creationId xmlns:a16="http://schemas.microsoft.com/office/drawing/2014/main" id="{3D37553A-DF79-4C9B-4A97-8418AF0F84D4}"/>
                    </a:ext>
                  </a:extLst>
                </p:cNvPr>
                <p:cNvSpPr/>
                <p:nvPr/>
              </p:nvSpPr>
              <p:spPr>
                <a:xfrm>
                  <a:off x="4764897" y="3300881"/>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184" name="Freeform 476">
                  <a:extLst>
                    <a:ext uri="{FF2B5EF4-FFF2-40B4-BE49-F238E27FC236}">
                      <a16:creationId xmlns:a16="http://schemas.microsoft.com/office/drawing/2014/main" id="{DCE8C6AC-DD6D-0FC5-A144-341EAC585F5B}"/>
                    </a:ext>
                  </a:extLst>
                </p:cNvPr>
                <p:cNvSpPr/>
                <p:nvPr/>
              </p:nvSpPr>
              <p:spPr>
                <a:xfrm>
                  <a:off x="4749715" y="3316054"/>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02" name="Graphic 155">
                <a:extLst>
                  <a:ext uri="{FF2B5EF4-FFF2-40B4-BE49-F238E27FC236}">
                    <a16:creationId xmlns:a16="http://schemas.microsoft.com/office/drawing/2014/main" id="{5D7E5664-4F6A-E30F-DEE1-ACFEC193964C}"/>
                  </a:ext>
                </a:extLst>
              </p:cNvPr>
              <p:cNvGrpSpPr/>
              <p:nvPr/>
            </p:nvGrpSpPr>
            <p:grpSpPr>
              <a:xfrm>
                <a:off x="4749715" y="3316054"/>
                <a:ext cx="30364" cy="30292"/>
                <a:chOff x="4749715" y="3316054"/>
                <a:chExt cx="30364" cy="30292"/>
              </a:xfrm>
            </p:grpSpPr>
            <p:sp>
              <p:nvSpPr>
                <p:cNvPr id="181" name="Freeform 478">
                  <a:extLst>
                    <a:ext uri="{FF2B5EF4-FFF2-40B4-BE49-F238E27FC236}">
                      <a16:creationId xmlns:a16="http://schemas.microsoft.com/office/drawing/2014/main" id="{3E39D511-CC5D-DA11-4BAF-AC6E9934478E}"/>
                    </a:ext>
                  </a:extLst>
                </p:cNvPr>
                <p:cNvSpPr/>
                <p:nvPr/>
              </p:nvSpPr>
              <p:spPr>
                <a:xfrm>
                  <a:off x="4764897" y="3316054"/>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82" name="Freeform 479">
                  <a:extLst>
                    <a:ext uri="{FF2B5EF4-FFF2-40B4-BE49-F238E27FC236}">
                      <a16:creationId xmlns:a16="http://schemas.microsoft.com/office/drawing/2014/main" id="{488D72AE-FA4D-E6E0-9F39-3D2D8973CA64}"/>
                    </a:ext>
                  </a:extLst>
                </p:cNvPr>
                <p:cNvSpPr/>
                <p:nvPr/>
              </p:nvSpPr>
              <p:spPr>
                <a:xfrm>
                  <a:off x="4749715" y="3331226"/>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03" name="Graphic 155">
                <a:extLst>
                  <a:ext uri="{FF2B5EF4-FFF2-40B4-BE49-F238E27FC236}">
                    <a16:creationId xmlns:a16="http://schemas.microsoft.com/office/drawing/2014/main" id="{4FFE9C69-6168-BBE7-B51E-DD151AA46EE2}"/>
                  </a:ext>
                </a:extLst>
              </p:cNvPr>
              <p:cNvGrpSpPr/>
              <p:nvPr/>
            </p:nvGrpSpPr>
            <p:grpSpPr>
              <a:xfrm>
                <a:off x="4764897" y="3388818"/>
                <a:ext cx="30364" cy="30292"/>
                <a:chOff x="4764897" y="3388818"/>
                <a:chExt cx="30364" cy="30292"/>
              </a:xfrm>
            </p:grpSpPr>
            <p:sp>
              <p:nvSpPr>
                <p:cNvPr id="179" name="Freeform 481">
                  <a:extLst>
                    <a:ext uri="{FF2B5EF4-FFF2-40B4-BE49-F238E27FC236}">
                      <a16:creationId xmlns:a16="http://schemas.microsoft.com/office/drawing/2014/main" id="{D5D3EEEA-FF53-F459-21F0-93C7BE14D7AA}"/>
                    </a:ext>
                  </a:extLst>
                </p:cNvPr>
                <p:cNvSpPr/>
                <p:nvPr/>
              </p:nvSpPr>
              <p:spPr>
                <a:xfrm>
                  <a:off x="4780079" y="3388818"/>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80" name="Freeform 482">
                  <a:extLst>
                    <a:ext uri="{FF2B5EF4-FFF2-40B4-BE49-F238E27FC236}">
                      <a16:creationId xmlns:a16="http://schemas.microsoft.com/office/drawing/2014/main" id="{A14900B7-67F2-385E-1FC0-B16D8D4F13F8}"/>
                    </a:ext>
                  </a:extLst>
                </p:cNvPr>
                <p:cNvSpPr/>
                <p:nvPr/>
              </p:nvSpPr>
              <p:spPr>
                <a:xfrm>
                  <a:off x="4764897" y="3403990"/>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04" name="Graphic 155">
                <a:extLst>
                  <a:ext uri="{FF2B5EF4-FFF2-40B4-BE49-F238E27FC236}">
                    <a16:creationId xmlns:a16="http://schemas.microsoft.com/office/drawing/2014/main" id="{20EB3D98-5DFC-977B-A6A8-2D2CFA330928}"/>
                  </a:ext>
                </a:extLst>
              </p:cNvPr>
              <p:cNvGrpSpPr/>
              <p:nvPr/>
            </p:nvGrpSpPr>
            <p:grpSpPr>
              <a:xfrm>
                <a:off x="5061343" y="3455072"/>
                <a:ext cx="30311" cy="30344"/>
                <a:chOff x="5061343" y="3455072"/>
                <a:chExt cx="30311" cy="30344"/>
              </a:xfrm>
            </p:grpSpPr>
            <p:sp>
              <p:nvSpPr>
                <p:cNvPr id="177" name="Freeform 484">
                  <a:extLst>
                    <a:ext uri="{FF2B5EF4-FFF2-40B4-BE49-F238E27FC236}">
                      <a16:creationId xmlns:a16="http://schemas.microsoft.com/office/drawing/2014/main" id="{A86813A9-45E7-BBAA-464B-458DF0F3C62A}"/>
                    </a:ext>
                  </a:extLst>
                </p:cNvPr>
                <p:cNvSpPr/>
                <p:nvPr/>
              </p:nvSpPr>
              <p:spPr>
                <a:xfrm>
                  <a:off x="5076472" y="3455072"/>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178" name="Freeform 485">
                  <a:extLst>
                    <a:ext uri="{FF2B5EF4-FFF2-40B4-BE49-F238E27FC236}">
                      <a16:creationId xmlns:a16="http://schemas.microsoft.com/office/drawing/2014/main" id="{B9FC5C9D-062D-9001-63F3-646711B802A5}"/>
                    </a:ext>
                  </a:extLst>
                </p:cNvPr>
                <p:cNvSpPr/>
                <p:nvPr/>
              </p:nvSpPr>
              <p:spPr>
                <a:xfrm>
                  <a:off x="5061343" y="3470244"/>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05" name="Graphic 155">
                <a:extLst>
                  <a:ext uri="{FF2B5EF4-FFF2-40B4-BE49-F238E27FC236}">
                    <a16:creationId xmlns:a16="http://schemas.microsoft.com/office/drawing/2014/main" id="{FBECBF8D-1C50-A1BC-FA93-BDB55D12E9D6}"/>
                  </a:ext>
                </a:extLst>
              </p:cNvPr>
              <p:cNvGrpSpPr/>
              <p:nvPr/>
            </p:nvGrpSpPr>
            <p:grpSpPr>
              <a:xfrm>
                <a:off x="5061343" y="3478906"/>
                <a:ext cx="30311" cy="30344"/>
                <a:chOff x="5061343" y="3478906"/>
                <a:chExt cx="30311" cy="30344"/>
              </a:xfrm>
            </p:grpSpPr>
            <p:sp>
              <p:nvSpPr>
                <p:cNvPr id="175" name="Freeform 487">
                  <a:extLst>
                    <a:ext uri="{FF2B5EF4-FFF2-40B4-BE49-F238E27FC236}">
                      <a16:creationId xmlns:a16="http://schemas.microsoft.com/office/drawing/2014/main" id="{820E30BC-40EA-92E2-28D5-1D3623E3B686}"/>
                    </a:ext>
                  </a:extLst>
                </p:cNvPr>
                <p:cNvSpPr/>
                <p:nvPr/>
              </p:nvSpPr>
              <p:spPr>
                <a:xfrm>
                  <a:off x="5076472" y="3478906"/>
                  <a:ext cx="5253" cy="30344"/>
                </a:xfrm>
                <a:custGeom>
                  <a:avLst/>
                  <a:gdLst>
                    <a:gd name="connsiteX0" fmla="*/ 0 w 5253"/>
                    <a:gd name="connsiteY0" fmla="*/ 0 h 30344"/>
                    <a:gd name="connsiteX1" fmla="*/ 0 w 5253"/>
                    <a:gd name="connsiteY1" fmla="*/ 30344 h 30344"/>
                  </a:gdLst>
                  <a:ahLst/>
                  <a:cxnLst>
                    <a:cxn ang="0">
                      <a:pos x="connsiteX0" y="connsiteY0"/>
                    </a:cxn>
                    <a:cxn ang="0">
                      <a:pos x="connsiteX1" y="connsiteY1"/>
                    </a:cxn>
                  </a:cxnLst>
                  <a:rect l="l" t="t" r="r" b="b"/>
                  <a:pathLst>
                    <a:path w="5253" h="30344">
                      <a:moveTo>
                        <a:pt x="0" y="0"/>
                      </a:moveTo>
                      <a:lnTo>
                        <a:pt x="0" y="30344"/>
                      </a:lnTo>
                    </a:path>
                  </a:pathLst>
                </a:custGeom>
                <a:ln w="19050" cap="sq">
                  <a:solidFill>
                    <a:srgbClr val="00A2E1"/>
                  </a:solidFill>
                  <a:prstDash val="solid"/>
                  <a:miter/>
                </a:ln>
              </p:spPr>
              <p:txBody>
                <a:bodyPr rtlCol="0" anchor="ctr"/>
                <a:lstStyle/>
                <a:p>
                  <a:pPr rtl="0"/>
                  <a:endParaRPr lang="en-ES" sz="1600"/>
                </a:p>
              </p:txBody>
            </p:sp>
            <p:sp>
              <p:nvSpPr>
                <p:cNvPr id="176" name="Freeform 488">
                  <a:extLst>
                    <a:ext uri="{FF2B5EF4-FFF2-40B4-BE49-F238E27FC236}">
                      <a16:creationId xmlns:a16="http://schemas.microsoft.com/office/drawing/2014/main" id="{AFA11AE2-B507-B8BA-0CBA-AE51D62DC7F6}"/>
                    </a:ext>
                  </a:extLst>
                </p:cNvPr>
                <p:cNvSpPr/>
                <p:nvPr/>
              </p:nvSpPr>
              <p:spPr>
                <a:xfrm>
                  <a:off x="5061343" y="3494078"/>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06" name="Graphic 155">
                <a:extLst>
                  <a:ext uri="{FF2B5EF4-FFF2-40B4-BE49-F238E27FC236}">
                    <a16:creationId xmlns:a16="http://schemas.microsoft.com/office/drawing/2014/main" id="{5444D4C7-E17F-B5B6-9398-EA461B5315CB}"/>
                  </a:ext>
                </a:extLst>
              </p:cNvPr>
              <p:cNvGrpSpPr/>
              <p:nvPr/>
            </p:nvGrpSpPr>
            <p:grpSpPr>
              <a:xfrm>
                <a:off x="5118394" y="3561225"/>
                <a:ext cx="30311" cy="30292"/>
                <a:chOff x="5118394" y="3561225"/>
                <a:chExt cx="30311" cy="30292"/>
              </a:xfrm>
            </p:grpSpPr>
            <p:sp>
              <p:nvSpPr>
                <p:cNvPr id="173" name="Freeform 490">
                  <a:extLst>
                    <a:ext uri="{FF2B5EF4-FFF2-40B4-BE49-F238E27FC236}">
                      <a16:creationId xmlns:a16="http://schemas.microsoft.com/office/drawing/2014/main" id="{6BF2759E-A111-AAB0-EA0B-AE2AB82D21B3}"/>
                    </a:ext>
                  </a:extLst>
                </p:cNvPr>
                <p:cNvSpPr/>
                <p:nvPr/>
              </p:nvSpPr>
              <p:spPr>
                <a:xfrm>
                  <a:off x="5133576" y="3561225"/>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74" name="Freeform 491">
                  <a:extLst>
                    <a:ext uri="{FF2B5EF4-FFF2-40B4-BE49-F238E27FC236}">
                      <a16:creationId xmlns:a16="http://schemas.microsoft.com/office/drawing/2014/main" id="{A892E88A-6C76-4F00-A638-2D6E8EDE91B1}"/>
                    </a:ext>
                  </a:extLst>
                </p:cNvPr>
                <p:cNvSpPr/>
                <p:nvPr/>
              </p:nvSpPr>
              <p:spPr>
                <a:xfrm>
                  <a:off x="5118394" y="3576345"/>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07" name="Graphic 155">
                <a:extLst>
                  <a:ext uri="{FF2B5EF4-FFF2-40B4-BE49-F238E27FC236}">
                    <a16:creationId xmlns:a16="http://schemas.microsoft.com/office/drawing/2014/main" id="{487185EB-F0FC-E962-127A-7C2F1B325955}"/>
                  </a:ext>
                </a:extLst>
              </p:cNvPr>
              <p:cNvGrpSpPr/>
              <p:nvPr/>
            </p:nvGrpSpPr>
            <p:grpSpPr>
              <a:xfrm>
                <a:off x="5210012" y="3561225"/>
                <a:ext cx="30311" cy="30292"/>
                <a:chOff x="5210012" y="3561225"/>
                <a:chExt cx="30311" cy="30292"/>
              </a:xfrm>
            </p:grpSpPr>
            <p:sp>
              <p:nvSpPr>
                <p:cNvPr id="171" name="Freeform 493">
                  <a:extLst>
                    <a:ext uri="{FF2B5EF4-FFF2-40B4-BE49-F238E27FC236}">
                      <a16:creationId xmlns:a16="http://schemas.microsoft.com/office/drawing/2014/main" id="{FDE9979A-ECD4-7053-1D0E-19BD0950F456}"/>
                    </a:ext>
                  </a:extLst>
                </p:cNvPr>
                <p:cNvSpPr/>
                <p:nvPr/>
              </p:nvSpPr>
              <p:spPr>
                <a:xfrm>
                  <a:off x="5225142" y="3561225"/>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72" name="Freeform 494">
                  <a:extLst>
                    <a:ext uri="{FF2B5EF4-FFF2-40B4-BE49-F238E27FC236}">
                      <a16:creationId xmlns:a16="http://schemas.microsoft.com/office/drawing/2014/main" id="{9B2AC1EB-4377-1A04-015D-FEB522A68C6D}"/>
                    </a:ext>
                  </a:extLst>
                </p:cNvPr>
                <p:cNvSpPr/>
                <p:nvPr/>
              </p:nvSpPr>
              <p:spPr>
                <a:xfrm>
                  <a:off x="5210012" y="3576345"/>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08" name="Graphic 155">
                <a:extLst>
                  <a:ext uri="{FF2B5EF4-FFF2-40B4-BE49-F238E27FC236}">
                    <a16:creationId xmlns:a16="http://schemas.microsoft.com/office/drawing/2014/main" id="{72A19A2E-D195-4280-97B9-88E502A3E506}"/>
                  </a:ext>
                </a:extLst>
              </p:cNvPr>
              <p:cNvGrpSpPr/>
              <p:nvPr/>
            </p:nvGrpSpPr>
            <p:grpSpPr>
              <a:xfrm>
                <a:off x="5076472" y="3500588"/>
                <a:ext cx="30364" cy="30292"/>
                <a:chOff x="5076472" y="3500588"/>
                <a:chExt cx="30364" cy="30292"/>
              </a:xfrm>
            </p:grpSpPr>
            <p:sp>
              <p:nvSpPr>
                <p:cNvPr id="169" name="Freeform 496">
                  <a:extLst>
                    <a:ext uri="{FF2B5EF4-FFF2-40B4-BE49-F238E27FC236}">
                      <a16:creationId xmlns:a16="http://schemas.microsoft.com/office/drawing/2014/main" id="{DC3D24B9-99B6-55BD-9575-44556341617A}"/>
                    </a:ext>
                  </a:extLst>
                </p:cNvPr>
                <p:cNvSpPr/>
                <p:nvPr/>
              </p:nvSpPr>
              <p:spPr>
                <a:xfrm>
                  <a:off x="5091655" y="3500588"/>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70" name="Freeform 497">
                  <a:extLst>
                    <a:ext uri="{FF2B5EF4-FFF2-40B4-BE49-F238E27FC236}">
                      <a16:creationId xmlns:a16="http://schemas.microsoft.com/office/drawing/2014/main" id="{934E3E8B-E4FE-C535-A3DF-42F8808E1994}"/>
                    </a:ext>
                  </a:extLst>
                </p:cNvPr>
                <p:cNvSpPr/>
                <p:nvPr/>
              </p:nvSpPr>
              <p:spPr>
                <a:xfrm>
                  <a:off x="5076472" y="3515708"/>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09" name="Graphic 155">
                <a:extLst>
                  <a:ext uri="{FF2B5EF4-FFF2-40B4-BE49-F238E27FC236}">
                    <a16:creationId xmlns:a16="http://schemas.microsoft.com/office/drawing/2014/main" id="{F13862AB-B5BF-9436-5B6A-9D76E2928830}"/>
                  </a:ext>
                </a:extLst>
              </p:cNvPr>
              <p:cNvGrpSpPr/>
              <p:nvPr/>
            </p:nvGrpSpPr>
            <p:grpSpPr>
              <a:xfrm>
                <a:off x="5337406" y="3561225"/>
                <a:ext cx="30364" cy="30292"/>
                <a:chOff x="5337406" y="3561225"/>
                <a:chExt cx="30364" cy="30292"/>
              </a:xfrm>
            </p:grpSpPr>
            <p:sp>
              <p:nvSpPr>
                <p:cNvPr id="167" name="Freeform 499">
                  <a:extLst>
                    <a:ext uri="{FF2B5EF4-FFF2-40B4-BE49-F238E27FC236}">
                      <a16:creationId xmlns:a16="http://schemas.microsoft.com/office/drawing/2014/main" id="{B5B332E3-6992-0AC4-A1AC-5605967B49DD}"/>
                    </a:ext>
                  </a:extLst>
                </p:cNvPr>
                <p:cNvSpPr/>
                <p:nvPr/>
              </p:nvSpPr>
              <p:spPr>
                <a:xfrm>
                  <a:off x="5352588" y="3561225"/>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68" name="Freeform 500">
                  <a:extLst>
                    <a:ext uri="{FF2B5EF4-FFF2-40B4-BE49-F238E27FC236}">
                      <a16:creationId xmlns:a16="http://schemas.microsoft.com/office/drawing/2014/main" id="{296F5A6D-6694-B574-D674-BA05AEE1EC3E}"/>
                    </a:ext>
                  </a:extLst>
                </p:cNvPr>
                <p:cNvSpPr/>
                <p:nvPr/>
              </p:nvSpPr>
              <p:spPr>
                <a:xfrm>
                  <a:off x="5337406" y="3576345"/>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10" name="Graphic 155">
                <a:extLst>
                  <a:ext uri="{FF2B5EF4-FFF2-40B4-BE49-F238E27FC236}">
                    <a16:creationId xmlns:a16="http://schemas.microsoft.com/office/drawing/2014/main" id="{AC864B97-631F-7023-1A35-E495282A33DA}"/>
                  </a:ext>
                </a:extLst>
              </p:cNvPr>
              <p:cNvGrpSpPr/>
              <p:nvPr/>
            </p:nvGrpSpPr>
            <p:grpSpPr>
              <a:xfrm>
                <a:off x="5382900" y="3561225"/>
                <a:ext cx="30364" cy="30292"/>
                <a:chOff x="5382900" y="3561225"/>
                <a:chExt cx="30364" cy="30292"/>
              </a:xfrm>
            </p:grpSpPr>
            <p:sp>
              <p:nvSpPr>
                <p:cNvPr id="165" name="Freeform 502">
                  <a:extLst>
                    <a:ext uri="{FF2B5EF4-FFF2-40B4-BE49-F238E27FC236}">
                      <a16:creationId xmlns:a16="http://schemas.microsoft.com/office/drawing/2014/main" id="{35A7A2F7-813B-198C-91D0-BB445E9E1053}"/>
                    </a:ext>
                  </a:extLst>
                </p:cNvPr>
                <p:cNvSpPr/>
                <p:nvPr/>
              </p:nvSpPr>
              <p:spPr>
                <a:xfrm>
                  <a:off x="5398082" y="3561225"/>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66" name="Freeform 503">
                  <a:extLst>
                    <a:ext uri="{FF2B5EF4-FFF2-40B4-BE49-F238E27FC236}">
                      <a16:creationId xmlns:a16="http://schemas.microsoft.com/office/drawing/2014/main" id="{FC7BE1A4-B9D5-1D3B-B35B-FB07BB08F58F}"/>
                    </a:ext>
                  </a:extLst>
                </p:cNvPr>
                <p:cNvSpPr/>
                <p:nvPr/>
              </p:nvSpPr>
              <p:spPr>
                <a:xfrm>
                  <a:off x="5382900" y="3576345"/>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11" name="Graphic 155">
                <a:extLst>
                  <a:ext uri="{FF2B5EF4-FFF2-40B4-BE49-F238E27FC236}">
                    <a16:creationId xmlns:a16="http://schemas.microsoft.com/office/drawing/2014/main" id="{8E0A5F44-473A-4AA5-8654-15988AB4A098}"/>
                  </a:ext>
                </a:extLst>
              </p:cNvPr>
              <p:cNvGrpSpPr/>
              <p:nvPr/>
            </p:nvGrpSpPr>
            <p:grpSpPr>
              <a:xfrm>
                <a:off x="5418307" y="3598867"/>
                <a:ext cx="30364" cy="30344"/>
                <a:chOff x="5418307" y="3598867"/>
                <a:chExt cx="30364" cy="30344"/>
              </a:xfrm>
            </p:grpSpPr>
            <p:sp>
              <p:nvSpPr>
                <p:cNvPr id="163" name="Freeform 505">
                  <a:extLst>
                    <a:ext uri="{FF2B5EF4-FFF2-40B4-BE49-F238E27FC236}">
                      <a16:creationId xmlns:a16="http://schemas.microsoft.com/office/drawing/2014/main" id="{CBE64CE9-7B97-97A2-A024-FAEE449840EC}"/>
                    </a:ext>
                  </a:extLst>
                </p:cNvPr>
                <p:cNvSpPr/>
                <p:nvPr/>
              </p:nvSpPr>
              <p:spPr>
                <a:xfrm>
                  <a:off x="5433489" y="3598867"/>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164" name="Freeform 506">
                  <a:extLst>
                    <a:ext uri="{FF2B5EF4-FFF2-40B4-BE49-F238E27FC236}">
                      <a16:creationId xmlns:a16="http://schemas.microsoft.com/office/drawing/2014/main" id="{76C79C9C-13B4-4571-36F1-56C14B065E15}"/>
                    </a:ext>
                  </a:extLst>
                </p:cNvPr>
                <p:cNvSpPr/>
                <p:nvPr/>
              </p:nvSpPr>
              <p:spPr>
                <a:xfrm>
                  <a:off x="5418307" y="3614039"/>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12" name="Graphic 155">
                <a:extLst>
                  <a:ext uri="{FF2B5EF4-FFF2-40B4-BE49-F238E27FC236}">
                    <a16:creationId xmlns:a16="http://schemas.microsoft.com/office/drawing/2014/main" id="{D97DAB34-CD73-D9BF-AF4B-F5983898A3DA}"/>
                  </a:ext>
                </a:extLst>
              </p:cNvPr>
              <p:cNvGrpSpPr/>
              <p:nvPr/>
            </p:nvGrpSpPr>
            <p:grpSpPr>
              <a:xfrm>
                <a:off x="5433489" y="3629211"/>
                <a:ext cx="30311" cy="30292"/>
                <a:chOff x="5433489" y="3629211"/>
                <a:chExt cx="30311" cy="30292"/>
              </a:xfrm>
            </p:grpSpPr>
            <p:sp>
              <p:nvSpPr>
                <p:cNvPr id="161" name="Freeform 508">
                  <a:extLst>
                    <a:ext uri="{FF2B5EF4-FFF2-40B4-BE49-F238E27FC236}">
                      <a16:creationId xmlns:a16="http://schemas.microsoft.com/office/drawing/2014/main" id="{ED1627FA-6B40-C646-35A1-B64A84CD449E}"/>
                    </a:ext>
                  </a:extLst>
                </p:cNvPr>
                <p:cNvSpPr/>
                <p:nvPr/>
              </p:nvSpPr>
              <p:spPr>
                <a:xfrm>
                  <a:off x="5448672" y="3629211"/>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62" name="Freeform 509">
                  <a:extLst>
                    <a:ext uri="{FF2B5EF4-FFF2-40B4-BE49-F238E27FC236}">
                      <a16:creationId xmlns:a16="http://schemas.microsoft.com/office/drawing/2014/main" id="{51296B0A-9823-5AAF-2430-580C98A4636F}"/>
                    </a:ext>
                  </a:extLst>
                </p:cNvPr>
                <p:cNvSpPr/>
                <p:nvPr/>
              </p:nvSpPr>
              <p:spPr>
                <a:xfrm>
                  <a:off x="5433489" y="3644384"/>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13" name="Graphic 155">
                <a:extLst>
                  <a:ext uri="{FF2B5EF4-FFF2-40B4-BE49-F238E27FC236}">
                    <a16:creationId xmlns:a16="http://schemas.microsoft.com/office/drawing/2014/main" id="{AA1F31C1-1805-33F0-CD10-2FE81E745B7A}"/>
                  </a:ext>
                </a:extLst>
              </p:cNvPr>
              <p:cNvGrpSpPr/>
              <p:nvPr/>
            </p:nvGrpSpPr>
            <p:grpSpPr>
              <a:xfrm>
                <a:off x="5452822" y="3666906"/>
                <a:ext cx="30364" cy="30292"/>
                <a:chOff x="5452822" y="3666906"/>
                <a:chExt cx="30364" cy="30292"/>
              </a:xfrm>
            </p:grpSpPr>
            <p:sp>
              <p:nvSpPr>
                <p:cNvPr id="159" name="Freeform 511">
                  <a:extLst>
                    <a:ext uri="{FF2B5EF4-FFF2-40B4-BE49-F238E27FC236}">
                      <a16:creationId xmlns:a16="http://schemas.microsoft.com/office/drawing/2014/main" id="{C7078779-7E36-1032-C211-BBB8BF47A6E6}"/>
                    </a:ext>
                  </a:extLst>
                </p:cNvPr>
                <p:cNvSpPr/>
                <p:nvPr/>
              </p:nvSpPr>
              <p:spPr>
                <a:xfrm>
                  <a:off x="5468004" y="3666906"/>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60" name="Freeform 512">
                  <a:extLst>
                    <a:ext uri="{FF2B5EF4-FFF2-40B4-BE49-F238E27FC236}">
                      <a16:creationId xmlns:a16="http://schemas.microsoft.com/office/drawing/2014/main" id="{00169D3D-087B-1E58-B180-1A2B660A41D4}"/>
                    </a:ext>
                  </a:extLst>
                </p:cNvPr>
                <p:cNvSpPr/>
                <p:nvPr/>
              </p:nvSpPr>
              <p:spPr>
                <a:xfrm>
                  <a:off x="5452822" y="3682026"/>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14" name="Graphic 155">
                <a:extLst>
                  <a:ext uri="{FF2B5EF4-FFF2-40B4-BE49-F238E27FC236}">
                    <a16:creationId xmlns:a16="http://schemas.microsoft.com/office/drawing/2014/main" id="{42BAD6FA-7102-A2B2-83E0-BD7593797F79}"/>
                  </a:ext>
                </a:extLst>
              </p:cNvPr>
              <p:cNvGrpSpPr/>
              <p:nvPr/>
            </p:nvGrpSpPr>
            <p:grpSpPr>
              <a:xfrm>
                <a:off x="5685860" y="3666906"/>
                <a:ext cx="30364" cy="30292"/>
                <a:chOff x="5685860" y="3666906"/>
                <a:chExt cx="30364" cy="30292"/>
              </a:xfrm>
            </p:grpSpPr>
            <p:sp>
              <p:nvSpPr>
                <p:cNvPr id="157" name="Freeform 514">
                  <a:extLst>
                    <a:ext uri="{FF2B5EF4-FFF2-40B4-BE49-F238E27FC236}">
                      <a16:creationId xmlns:a16="http://schemas.microsoft.com/office/drawing/2014/main" id="{FB6793B2-729A-2EC2-6573-12A1C45566FA}"/>
                    </a:ext>
                  </a:extLst>
                </p:cNvPr>
                <p:cNvSpPr/>
                <p:nvPr/>
              </p:nvSpPr>
              <p:spPr>
                <a:xfrm>
                  <a:off x="5701042" y="3666906"/>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58" name="Freeform 515">
                  <a:extLst>
                    <a:ext uri="{FF2B5EF4-FFF2-40B4-BE49-F238E27FC236}">
                      <a16:creationId xmlns:a16="http://schemas.microsoft.com/office/drawing/2014/main" id="{3578336D-8515-6AE8-60FD-3931E2EF14B4}"/>
                    </a:ext>
                  </a:extLst>
                </p:cNvPr>
                <p:cNvSpPr/>
                <p:nvPr/>
              </p:nvSpPr>
              <p:spPr>
                <a:xfrm>
                  <a:off x="5685860" y="3682026"/>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15" name="Graphic 155">
                <a:extLst>
                  <a:ext uri="{FF2B5EF4-FFF2-40B4-BE49-F238E27FC236}">
                    <a16:creationId xmlns:a16="http://schemas.microsoft.com/office/drawing/2014/main" id="{EFC371E7-1AB6-E263-3B61-DA9EA8EF868B}"/>
                  </a:ext>
                </a:extLst>
              </p:cNvPr>
              <p:cNvGrpSpPr/>
              <p:nvPr/>
            </p:nvGrpSpPr>
            <p:grpSpPr>
              <a:xfrm>
                <a:off x="5877029" y="3666906"/>
                <a:ext cx="30311" cy="30292"/>
                <a:chOff x="5877029" y="3666906"/>
                <a:chExt cx="30311" cy="30292"/>
              </a:xfrm>
            </p:grpSpPr>
            <p:sp>
              <p:nvSpPr>
                <p:cNvPr id="155" name="Freeform 517">
                  <a:extLst>
                    <a:ext uri="{FF2B5EF4-FFF2-40B4-BE49-F238E27FC236}">
                      <a16:creationId xmlns:a16="http://schemas.microsoft.com/office/drawing/2014/main" id="{CDA27062-B0BE-2285-885A-6717DEC0F02D}"/>
                    </a:ext>
                  </a:extLst>
                </p:cNvPr>
                <p:cNvSpPr/>
                <p:nvPr/>
              </p:nvSpPr>
              <p:spPr>
                <a:xfrm>
                  <a:off x="5892211" y="3666906"/>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56" name="Freeform 518">
                  <a:extLst>
                    <a:ext uri="{FF2B5EF4-FFF2-40B4-BE49-F238E27FC236}">
                      <a16:creationId xmlns:a16="http://schemas.microsoft.com/office/drawing/2014/main" id="{E34194EF-DF29-0A01-C184-DB053ECC9E8E}"/>
                    </a:ext>
                  </a:extLst>
                </p:cNvPr>
                <p:cNvSpPr/>
                <p:nvPr/>
              </p:nvSpPr>
              <p:spPr>
                <a:xfrm>
                  <a:off x="5877029" y="3682026"/>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16" name="Graphic 155">
                <a:extLst>
                  <a:ext uri="{FF2B5EF4-FFF2-40B4-BE49-F238E27FC236}">
                    <a16:creationId xmlns:a16="http://schemas.microsoft.com/office/drawing/2014/main" id="{562E1CAF-9317-29D8-16C4-43C810F2F532}"/>
                  </a:ext>
                </a:extLst>
              </p:cNvPr>
              <p:cNvGrpSpPr/>
              <p:nvPr/>
            </p:nvGrpSpPr>
            <p:grpSpPr>
              <a:xfrm>
                <a:off x="6376201" y="3666906"/>
                <a:ext cx="30311" cy="30292"/>
                <a:chOff x="6376201" y="3666906"/>
                <a:chExt cx="30311" cy="30292"/>
              </a:xfrm>
            </p:grpSpPr>
            <p:sp>
              <p:nvSpPr>
                <p:cNvPr id="153" name="Freeform 520">
                  <a:extLst>
                    <a:ext uri="{FF2B5EF4-FFF2-40B4-BE49-F238E27FC236}">
                      <a16:creationId xmlns:a16="http://schemas.microsoft.com/office/drawing/2014/main" id="{4302E6F7-84E0-08A2-2937-F07AD401CCE8}"/>
                    </a:ext>
                  </a:extLst>
                </p:cNvPr>
                <p:cNvSpPr/>
                <p:nvPr/>
              </p:nvSpPr>
              <p:spPr>
                <a:xfrm>
                  <a:off x="6391331" y="3666906"/>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54" name="Freeform 521">
                  <a:extLst>
                    <a:ext uri="{FF2B5EF4-FFF2-40B4-BE49-F238E27FC236}">
                      <a16:creationId xmlns:a16="http://schemas.microsoft.com/office/drawing/2014/main" id="{26E33C92-22A0-C495-4148-9C882AB15501}"/>
                    </a:ext>
                  </a:extLst>
                </p:cNvPr>
                <p:cNvSpPr/>
                <p:nvPr/>
              </p:nvSpPr>
              <p:spPr>
                <a:xfrm>
                  <a:off x="6376201" y="3682026"/>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17" name="Graphic 155">
                <a:extLst>
                  <a:ext uri="{FF2B5EF4-FFF2-40B4-BE49-F238E27FC236}">
                    <a16:creationId xmlns:a16="http://schemas.microsoft.com/office/drawing/2014/main" id="{ACF4A090-0EAA-9C13-38D7-9A236D31A2FB}"/>
                  </a:ext>
                </a:extLst>
              </p:cNvPr>
              <p:cNvGrpSpPr/>
              <p:nvPr/>
            </p:nvGrpSpPr>
            <p:grpSpPr>
              <a:xfrm>
                <a:off x="6410873" y="3840993"/>
                <a:ext cx="30311" cy="30344"/>
                <a:chOff x="6410873" y="3840993"/>
                <a:chExt cx="30311" cy="30344"/>
              </a:xfrm>
            </p:grpSpPr>
            <p:sp>
              <p:nvSpPr>
                <p:cNvPr id="151" name="Freeform 523">
                  <a:extLst>
                    <a:ext uri="{FF2B5EF4-FFF2-40B4-BE49-F238E27FC236}">
                      <a16:creationId xmlns:a16="http://schemas.microsoft.com/office/drawing/2014/main" id="{EBAD9AF1-A986-E2F8-1645-C12DDA5B234F}"/>
                    </a:ext>
                  </a:extLst>
                </p:cNvPr>
                <p:cNvSpPr/>
                <p:nvPr/>
              </p:nvSpPr>
              <p:spPr>
                <a:xfrm>
                  <a:off x="6426003" y="3840993"/>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152" name="Freeform 524">
                  <a:extLst>
                    <a:ext uri="{FF2B5EF4-FFF2-40B4-BE49-F238E27FC236}">
                      <a16:creationId xmlns:a16="http://schemas.microsoft.com/office/drawing/2014/main" id="{2226ED44-72DE-D5C1-D2E0-FC4D3C21C5AD}"/>
                    </a:ext>
                  </a:extLst>
                </p:cNvPr>
                <p:cNvSpPr/>
                <p:nvPr/>
              </p:nvSpPr>
              <p:spPr>
                <a:xfrm>
                  <a:off x="6410873" y="3856166"/>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18" name="Graphic 155">
                <a:extLst>
                  <a:ext uri="{FF2B5EF4-FFF2-40B4-BE49-F238E27FC236}">
                    <a16:creationId xmlns:a16="http://schemas.microsoft.com/office/drawing/2014/main" id="{B93808DD-2063-0B77-C4E5-225FCB53E131}"/>
                  </a:ext>
                </a:extLst>
              </p:cNvPr>
              <p:cNvGrpSpPr/>
              <p:nvPr/>
            </p:nvGrpSpPr>
            <p:grpSpPr>
              <a:xfrm>
                <a:off x="6429628" y="3862675"/>
                <a:ext cx="30364" cy="30292"/>
                <a:chOff x="6429628" y="3862675"/>
                <a:chExt cx="30364" cy="30292"/>
              </a:xfrm>
            </p:grpSpPr>
            <p:sp>
              <p:nvSpPr>
                <p:cNvPr id="149" name="Freeform 526">
                  <a:extLst>
                    <a:ext uri="{FF2B5EF4-FFF2-40B4-BE49-F238E27FC236}">
                      <a16:creationId xmlns:a16="http://schemas.microsoft.com/office/drawing/2014/main" id="{C38992B1-B78D-998F-76E2-F5E420D4577D}"/>
                    </a:ext>
                  </a:extLst>
                </p:cNvPr>
                <p:cNvSpPr/>
                <p:nvPr/>
              </p:nvSpPr>
              <p:spPr>
                <a:xfrm>
                  <a:off x="6444810" y="3862675"/>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50" name="Freeform 527">
                  <a:extLst>
                    <a:ext uri="{FF2B5EF4-FFF2-40B4-BE49-F238E27FC236}">
                      <a16:creationId xmlns:a16="http://schemas.microsoft.com/office/drawing/2014/main" id="{717411C2-BF79-1461-9A80-9C3555484803}"/>
                    </a:ext>
                  </a:extLst>
                </p:cNvPr>
                <p:cNvSpPr/>
                <p:nvPr/>
              </p:nvSpPr>
              <p:spPr>
                <a:xfrm>
                  <a:off x="6429628" y="3877848"/>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19" name="Graphic 155">
                <a:extLst>
                  <a:ext uri="{FF2B5EF4-FFF2-40B4-BE49-F238E27FC236}">
                    <a16:creationId xmlns:a16="http://schemas.microsoft.com/office/drawing/2014/main" id="{B2B969B2-3A8F-C470-7479-D6CA351FD838}"/>
                  </a:ext>
                </a:extLst>
              </p:cNvPr>
              <p:cNvGrpSpPr/>
              <p:nvPr/>
            </p:nvGrpSpPr>
            <p:grpSpPr>
              <a:xfrm>
                <a:off x="5710446" y="3666906"/>
                <a:ext cx="30311" cy="30292"/>
                <a:chOff x="5710446" y="3666906"/>
                <a:chExt cx="30311" cy="30292"/>
              </a:xfrm>
            </p:grpSpPr>
            <p:sp>
              <p:nvSpPr>
                <p:cNvPr id="147" name="Freeform 529">
                  <a:extLst>
                    <a:ext uri="{FF2B5EF4-FFF2-40B4-BE49-F238E27FC236}">
                      <a16:creationId xmlns:a16="http://schemas.microsoft.com/office/drawing/2014/main" id="{18611FA5-85AD-2D33-53DA-546F5F466E15}"/>
                    </a:ext>
                  </a:extLst>
                </p:cNvPr>
                <p:cNvSpPr/>
                <p:nvPr/>
              </p:nvSpPr>
              <p:spPr>
                <a:xfrm>
                  <a:off x="5725628" y="3666906"/>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48" name="Freeform 530">
                  <a:extLst>
                    <a:ext uri="{FF2B5EF4-FFF2-40B4-BE49-F238E27FC236}">
                      <a16:creationId xmlns:a16="http://schemas.microsoft.com/office/drawing/2014/main" id="{A0890C14-D743-EAAA-022C-566BE744AD66}"/>
                    </a:ext>
                  </a:extLst>
                </p:cNvPr>
                <p:cNvSpPr/>
                <p:nvPr/>
              </p:nvSpPr>
              <p:spPr>
                <a:xfrm>
                  <a:off x="5710446" y="3682026"/>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20" name="Graphic 155">
                <a:extLst>
                  <a:ext uri="{FF2B5EF4-FFF2-40B4-BE49-F238E27FC236}">
                    <a16:creationId xmlns:a16="http://schemas.microsoft.com/office/drawing/2014/main" id="{2831BAB1-BCE3-E659-158C-672025B9D61E}"/>
                  </a:ext>
                </a:extLst>
              </p:cNvPr>
              <p:cNvGrpSpPr/>
              <p:nvPr/>
            </p:nvGrpSpPr>
            <p:grpSpPr>
              <a:xfrm>
                <a:off x="5720847" y="3666906"/>
                <a:ext cx="30311" cy="30292"/>
                <a:chOff x="5720847" y="3666906"/>
                <a:chExt cx="30311" cy="30292"/>
              </a:xfrm>
            </p:grpSpPr>
            <p:sp>
              <p:nvSpPr>
                <p:cNvPr id="145" name="Freeform 532">
                  <a:extLst>
                    <a:ext uri="{FF2B5EF4-FFF2-40B4-BE49-F238E27FC236}">
                      <a16:creationId xmlns:a16="http://schemas.microsoft.com/office/drawing/2014/main" id="{F0F93571-1B06-CC3C-BD52-FED1EDEFFDA8}"/>
                    </a:ext>
                  </a:extLst>
                </p:cNvPr>
                <p:cNvSpPr/>
                <p:nvPr/>
              </p:nvSpPr>
              <p:spPr>
                <a:xfrm>
                  <a:off x="5736029" y="3666906"/>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46" name="Freeform 533">
                  <a:extLst>
                    <a:ext uri="{FF2B5EF4-FFF2-40B4-BE49-F238E27FC236}">
                      <a16:creationId xmlns:a16="http://schemas.microsoft.com/office/drawing/2014/main" id="{EAF3E7E5-26E3-911B-F089-FE96C9551E18}"/>
                    </a:ext>
                  </a:extLst>
                </p:cNvPr>
                <p:cNvSpPr/>
                <p:nvPr/>
              </p:nvSpPr>
              <p:spPr>
                <a:xfrm>
                  <a:off x="5720847" y="3682026"/>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21" name="Graphic 155">
                <a:extLst>
                  <a:ext uri="{FF2B5EF4-FFF2-40B4-BE49-F238E27FC236}">
                    <a16:creationId xmlns:a16="http://schemas.microsoft.com/office/drawing/2014/main" id="{27E7156B-4C26-3DD7-5B80-F7DC40731A65}"/>
                  </a:ext>
                </a:extLst>
              </p:cNvPr>
              <p:cNvGrpSpPr/>
              <p:nvPr/>
            </p:nvGrpSpPr>
            <p:grpSpPr>
              <a:xfrm>
                <a:off x="5731406" y="3666906"/>
                <a:ext cx="30311" cy="30292"/>
                <a:chOff x="5731406" y="3666906"/>
                <a:chExt cx="30311" cy="30292"/>
              </a:xfrm>
            </p:grpSpPr>
            <p:sp>
              <p:nvSpPr>
                <p:cNvPr id="143" name="Freeform 535">
                  <a:extLst>
                    <a:ext uri="{FF2B5EF4-FFF2-40B4-BE49-F238E27FC236}">
                      <a16:creationId xmlns:a16="http://schemas.microsoft.com/office/drawing/2014/main" id="{EF00EE20-6791-7EAE-54FE-2DAE4932A56A}"/>
                    </a:ext>
                  </a:extLst>
                </p:cNvPr>
                <p:cNvSpPr/>
                <p:nvPr/>
              </p:nvSpPr>
              <p:spPr>
                <a:xfrm>
                  <a:off x="5746536" y="3666906"/>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44" name="Freeform 536">
                  <a:extLst>
                    <a:ext uri="{FF2B5EF4-FFF2-40B4-BE49-F238E27FC236}">
                      <a16:creationId xmlns:a16="http://schemas.microsoft.com/office/drawing/2014/main" id="{262737E4-8DF4-60C1-A484-E8F05C684C18}"/>
                    </a:ext>
                  </a:extLst>
                </p:cNvPr>
                <p:cNvSpPr/>
                <p:nvPr/>
              </p:nvSpPr>
              <p:spPr>
                <a:xfrm>
                  <a:off x="5731406" y="3682026"/>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22" name="Graphic 155">
                <a:extLst>
                  <a:ext uri="{FF2B5EF4-FFF2-40B4-BE49-F238E27FC236}">
                    <a16:creationId xmlns:a16="http://schemas.microsoft.com/office/drawing/2014/main" id="{56A2164A-4A24-3B83-52B3-79209457B13B}"/>
                  </a:ext>
                </a:extLst>
              </p:cNvPr>
              <p:cNvGrpSpPr/>
              <p:nvPr/>
            </p:nvGrpSpPr>
            <p:grpSpPr>
              <a:xfrm>
                <a:off x="5743752" y="3666906"/>
                <a:ext cx="30364" cy="30292"/>
                <a:chOff x="5743752" y="3666906"/>
                <a:chExt cx="30364" cy="30292"/>
              </a:xfrm>
            </p:grpSpPr>
            <p:sp>
              <p:nvSpPr>
                <p:cNvPr id="141" name="Freeform 538">
                  <a:extLst>
                    <a:ext uri="{FF2B5EF4-FFF2-40B4-BE49-F238E27FC236}">
                      <a16:creationId xmlns:a16="http://schemas.microsoft.com/office/drawing/2014/main" id="{CDFB6223-4961-80EE-B74D-A835CA1054B9}"/>
                    </a:ext>
                  </a:extLst>
                </p:cNvPr>
                <p:cNvSpPr/>
                <p:nvPr/>
              </p:nvSpPr>
              <p:spPr>
                <a:xfrm>
                  <a:off x="5758934" y="3666906"/>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42" name="Freeform 539">
                  <a:extLst>
                    <a:ext uri="{FF2B5EF4-FFF2-40B4-BE49-F238E27FC236}">
                      <a16:creationId xmlns:a16="http://schemas.microsoft.com/office/drawing/2014/main" id="{7BC69600-003C-A778-D1A5-860F030C0854}"/>
                    </a:ext>
                  </a:extLst>
                </p:cNvPr>
                <p:cNvSpPr/>
                <p:nvPr/>
              </p:nvSpPr>
              <p:spPr>
                <a:xfrm>
                  <a:off x="5743752" y="3682026"/>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23" name="Graphic 155">
                <a:extLst>
                  <a:ext uri="{FF2B5EF4-FFF2-40B4-BE49-F238E27FC236}">
                    <a16:creationId xmlns:a16="http://schemas.microsoft.com/office/drawing/2014/main" id="{7E19D905-71FD-8198-8BCB-5CDAE308ABAD}"/>
                  </a:ext>
                </a:extLst>
              </p:cNvPr>
              <p:cNvGrpSpPr/>
              <p:nvPr/>
            </p:nvGrpSpPr>
            <p:grpSpPr>
              <a:xfrm>
                <a:off x="5755939" y="3666906"/>
                <a:ext cx="30364" cy="30292"/>
                <a:chOff x="5755939" y="3666906"/>
                <a:chExt cx="30364" cy="30292"/>
              </a:xfrm>
            </p:grpSpPr>
            <p:sp>
              <p:nvSpPr>
                <p:cNvPr id="139" name="Freeform 541">
                  <a:extLst>
                    <a:ext uri="{FF2B5EF4-FFF2-40B4-BE49-F238E27FC236}">
                      <a16:creationId xmlns:a16="http://schemas.microsoft.com/office/drawing/2014/main" id="{4E49362D-BB96-F1AE-01BF-CF34D952DAFB}"/>
                    </a:ext>
                  </a:extLst>
                </p:cNvPr>
                <p:cNvSpPr/>
                <p:nvPr/>
              </p:nvSpPr>
              <p:spPr>
                <a:xfrm>
                  <a:off x="5771122" y="3666906"/>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40" name="Freeform 542">
                  <a:extLst>
                    <a:ext uri="{FF2B5EF4-FFF2-40B4-BE49-F238E27FC236}">
                      <a16:creationId xmlns:a16="http://schemas.microsoft.com/office/drawing/2014/main" id="{EB451692-B05E-7747-8C53-7A047FB91A76}"/>
                    </a:ext>
                  </a:extLst>
                </p:cNvPr>
                <p:cNvSpPr/>
                <p:nvPr/>
              </p:nvSpPr>
              <p:spPr>
                <a:xfrm>
                  <a:off x="5755939" y="3682026"/>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24" name="Graphic 155">
                <a:extLst>
                  <a:ext uri="{FF2B5EF4-FFF2-40B4-BE49-F238E27FC236}">
                    <a16:creationId xmlns:a16="http://schemas.microsoft.com/office/drawing/2014/main" id="{8C9C3E26-830A-32AC-0C45-70058F6FF998}"/>
                  </a:ext>
                </a:extLst>
              </p:cNvPr>
              <p:cNvGrpSpPr/>
              <p:nvPr/>
            </p:nvGrpSpPr>
            <p:grpSpPr>
              <a:xfrm>
                <a:off x="5792082" y="3666906"/>
                <a:ext cx="30311" cy="30292"/>
                <a:chOff x="5792082" y="3666906"/>
                <a:chExt cx="30311" cy="30292"/>
              </a:xfrm>
            </p:grpSpPr>
            <p:sp>
              <p:nvSpPr>
                <p:cNvPr id="137" name="Freeform 544">
                  <a:extLst>
                    <a:ext uri="{FF2B5EF4-FFF2-40B4-BE49-F238E27FC236}">
                      <a16:creationId xmlns:a16="http://schemas.microsoft.com/office/drawing/2014/main" id="{03D96AFA-1416-BA1F-A181-EBD7997D1A12}"/>
                    </a:ext>
                  </a:extLst>
                </p:cNvPr>
                <p:cNvSpPr/>
                <p:nvPr/>
              </p:nvSpPr>
              <p:spPr>
                <a:xfrm>
                  <a:off x="5807265" y="3666906"/>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38" name="Freeform 545">
                  <a:extLst>
                    <a:ext uri="{FF2B5EF4-FFF2-40B4-BE49-F238E27FC236}">
                      <a16:creationId xmlns:a16="http://schemas.microsoft.com/office/drawing/2014/main" id="{56CBDB12-9EB3-3634-E6AE-B9B4142E6DB9}"/>
                    </a:ext>
                  </a:extLst>
                </p:cNvPr>
                <p:cNvSpPr/>
                <p:nvPr/>
              </p:nvSpPr>
              <p:spPr>
                <a:xfrm>
                  <a:off x="5792082" y="3682026"/>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25" name="Graphic 155">
                <a:extLst>
                  <a:ext uri="{FF2B5EF4-FFF2-40B4-BE49-F238E27FC236}">
                    <a16:creationId xmlns:a16="http://schemas.microsoft.com/office/drawing/2014/main" id="{8AF55EC0-80DC-D0D2-C9DA-9FE160B34665}"/>
                  </a:ext>
                </a:extLst>
              </p:cNvPr>
              <p:cNvGrpSpPr/>
              <p:nvPr/>
            </p:nvGrpSpPr>
            <p:grpSpPr>
              <a:xfrm>
                <a:off x="5781471" y="3666906"/>
                <a:ext cx="30311" cy="30292"/>
                <a:chOff x="5781471" y="3666906"/>
                <a:chExt cx="30311" cy="30292"/>
              </a:xfrm>
            </p:grpSpPr>
            <p:sp>
              <p:nvSpPr>
                <p:cNvPr id="135" name="Freeform 547">
                  <a:extLst>
                    <a:ext uri="{FF2B5EF4-FFF2-40B4-BE49-F238E27FC236}">
                      <a16:creationId xmlns:a16="http://schemas.microsoft.com/office/drawing/2014/main" id="{B9AF3C8C-C222-0DFE-1D65-6D2D2B857C7B}"/>
                    </a:ext>
                  </a:extLst>
                </p:cNvPr>
                <p:cNvSpPr/>
                <p:nvPr/>
              </p:nvSpPr>
              <p:spPr>
                <a:xfrm>
                  <a:off x="5796600" y="3666906"/>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36" name="Freeform 548">
                  <a:extLst>
                    <a:ext uri="{FF2B5EF4-FFF2-40B4-BE49-F238E27FC236}">
                      <a16:creationId xmlns:a16="http://schemas.microsoft.com/office/drawing/2014/main" id="{A6B0E996-82F8-F6E9-F8A5-495B8166C7BB}"/>
                    </a:ext>
                  </a:extLst>
                </p:cNvPr>
                <p:cNvSpPr/>
                <p:nvPr/>
              </p:nvSpPr>
              <p:spPr>
                <a:xfrm>
                  <a:off x="5781471" y="3682026"/>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26" name="Graphic 155">
                <a:extLst>
                  <a:ext uri="{FF2B5EF4-FFF2-40B4-BE49-F238E27FC236}">
                    <a16:creationId xmlns:a16="http://schemas.microsoft.com/office/drawing/2014/main" id="{04EEC95B-F3B3-43A6-9ECF-9127279C90A8}"/>
                  </a:ext>
                </a:extLst>
              </p:cNvPr>
              <p:cNvGrpSpPr/>
              <p:nvPr/>
            </p:nvGrpSpPr>
            <p:grpSpPr>
              <a:xfrm>
                <a:off x="5766289" y="3666906"/>
                <a:ext cx="30311" cy="30292"/>
                <a:chOff x="5766289" y="3666906"/>
                <a:chExt cx="30311" cy="30292"/>
              </a:xfrm>
            </p:grpSpPr>
            <p:sp>
              <p:nvSpPr>
                <p:cNvPr id="133" name="Freeform 550">
                  <a:extLst>
                    <a:ext uri="{FF2B5EF4-FFF2-40B4-BE49-F238E27FC236}">
                      <a16:creationId xmlns:a16="http://schemas.microsoft.com/office/drawing/2014/main" id="{E1E990EF-EE55-83D2-AE98-835548D865DB}"/>
                    </a:ext>
                  </a:extLst>
                </p:cNvPr>
                <p:cNvSpPr/>
                <p:nvPr/>
              </p:nvSpPr>
              <p:spPr>
                <a:xfrm>
                  <a:off x="5781471" y="3666906"/>
                  <a:ext cx="5253" cy="30292"/>
                </a:xfrm>
                <a:custGeom>
                  <a:avLst/>
                  <a:gdLst>
                    <a:gd name="connsiteX0" fmla="*/ 0 w 5253"/>
                    <a:gd name="connsiteY0" fmla="*/ 0 h 30292"/>
                    <a:gd name="connsiteX1" fmla="*/ 0 w 5253"/>
                    <a:gd name="connsiteY1" fmla="*/ 30292 h 30292"/>
                  </a:gdLst>
                  <a:ahLst/>
                  <a:cxnLst>
                    <a:cxn ang="0">
                      <a:pos x="connsiteX0" y="connsiteY0"/>
                    </a:cxn>
                    <a:cxn ang="0">
                      <a:pos x="connsiteX1" y="connsiteY1"/>
                    </a:cxn>
                  </a:cxnLst>
                  <a:rect l="l" t="t" r="r" b="b"/>
                  <a:pathLst>
                    <a:path w="5253" h="30292">
                      <a:moveTo>
                        <a:pt x="0" y="0"/>
                      </a:moveTo>
                      <a:lnTo>
                        <a:pt x="0" y="30292"/>
                      </a:lnTo>
                    </a:path>
                  </a:pathLst>
                </a:custGeom>
                <a:ln w="19050" cap="sq">
                  <a:solidFill>
                    <a:srgbClr val="00A2E1"/>
                  </a:solidFill>
                  <a:prstDash val="solid"/>
                  <a:miter/>
                </a:ln>
              </p:spPr>
              <p:txBody>
                <a:bodyPr rtlCol="0" anchor="ctr"/>
                <a:lstStyle/>
                <a:p>
                  <a:pPr rtl="0"/>
                  <a:endParaRPr lang="en-ES" sz="1600"/>
                </a:p>
              </p:txBody>
            </p:sp>
            <p:sp>
              <p:nvSpPr>
                <p:cNvPr id="134" name="Freeform 551">
                  <a:extLst>
                    <a:ext uri="{FF2B5EF4-FFF2-40B4-BE49-F238E27FC236}">
                      <a16:creationId xmlns:a16="http://schemas.microsoft.com/office/drawing/2014/main" id="{AF3AE0CC-9312-D8F6-79B8-7F9206A25F2B}"/>
                    </a:ext>
                  </a:extLst>
                </p:cNvPr>
                <p:cNvSpPr/>
                <p:nvPr/>
              </p:nvSpPr>
              <p:spPr>
                <a:xfrm>
                  <a:off x="5766289" y="3682026"/>
                  <a:ext cx="30311" cy="5249"/>
                </a:xfrm>
                <a:custGeom>
                  <a:avLst/>
                  <a:gdLst>
                    <a:gd name="connsiteX0" fmla="*/ 30312 w 30311"/>
                    <a:gd name="connsiteY0" fmla="*/ 0 h 5249"/>
                    <a:gd name="connsiteX1" fmla="*/ 0 w 30311"/>
                    <a:gd name="connsiteY1" fmla="*/ 0 h 5249"/>
                  </a:gdLst>
                  <a:ahLst/>
                  <a:cxnLst>
                    <a:cxn ang="0">
                      <a:pos x="connsiteX0" y="connsiteY0"/>
                    </a:cxn>
                    <a:cxn ang="0">
                      <a:pos x="connsiteX1" y="connsiteY1"/>
                    </a:cxn>
                  </a:cxnLst>
                  <a:rect l="l" t="t" r="r" b="b"/>
                  <a:pathLst>
                    <a:path w="30311" h="5249">
                      <a:moveTo>
                        <a:pt x="30312"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27" name="Graphic 155">
                <a:extLst>
                  <a:ext uri="{FF2B5EF4-FFF2-40B4-BE49-F238E27FC236}">
                    <a16:creationId xmlns:a16="http://schemas.microsoft.com/office/drawing/2014/main" id="{D794B7A3-0A70-F9E6-B36F-9ECFB759C869}"/>
                  </a:ext>
                </a:extLst>
              </p:cNvPr>
              <p:cNvGrpSpPr/>
              <p:nvPr/>
            </p:nvGrpSpPr>
            <p:grpSpPr>
              <a:xfrm>
                <a:off x="3313031" y="2488298"/>
                <a:ext cx="30364" cy="30344"/>
                <a:chOff x="3313031" y="2488298"/>
                <a:chExt cx="30364" cy="30344"/>
              </a:xfrm>
            </p:grpSpPr>
            <p:sp>
              <p:nvSpPr>
                <p:cNvPr id="131" name="Freeform 553">
                  <a:extLst>
                    <a:ext uri="{FF2B5EF4-FFF2-40B4-BE49-F238E27FC236}">
                      <a16:creationId xmlns:a16="http://schemas.microsoft.com/office/drawing/2014/main" id="{462C7462-0693-941A-A3B9-27AF383092F9}"/>
                    </a:ext>
                  </a:extLst>
                </p:cNvPr>
                <p:cNvSpPr/>
                <p:nvPr/>
              </p:nvSpPr>
              <p:spPr>
                <a:xfrm>
                  <a:off x="3328213" y="2488298"/>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132" name="Freeform 554">
                  <a:extLst>
                    <a:ext uri="{FF2B5EF4-FFF2-40B4-BE49-F238E27FC236}">
                      <a16:creationId xmlns:a16="http://schemas.microsoft.com/office/drawing/2014/main" id="{1B5D9D1A-5CA8-E9B2-93FA-740EDE79CE74}"/>
                    </a:ext>
                  </a:extLst>
                </p:cNvPr>
                <p:cNvSpPr/>
                <p:nvPr/>
              </p:nvSpPr>
              <p:spPr>
                <a:xfrm>
                  <a:off x="3313031" y="2503471"/>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128" name="Graphic 155">
                <a:extLst>
                  <a:ext uri="{FF2B5EF4-FFF2-40B4-BE49-F238E27FC236}">
                    <a16:creationId xmlns:a16="http://schemas.microsoft.com/office/drawing/2014/main" id="{5CF57900-CFFC-5FF1-F20D-B2BD2E62596B}"/>
                  </a:ext>
                </a:extLst>
              </p:cNvPr>
              <p:cNvGrpSpPr/>
              <p:nvPr/>
            </p:nvGrpSpPr>
            <p:grpSpPr>
              <a:xfrm>
                <a:off x="3328213" y="2488298"/>
                <a:ext cx="30364" cy="30344"/>
                <a:chOff x="3328213" y="2488298"/>
                <a:chExt cx="30364" cy="30344"/>
              </a:xfrm>
            </p:grpSpPr>
            <p:sp>
              <p:nvSpPr>
                <p:cNvPr id="129" name="Freeform 556">
                  <a:extLst>
                    <a:ext uri="{FF2B5EF4-FFF2-40B4-BE49-F238E27FC236}">
                      <a16:creationId xmlns:a16="http://schemas.microsoft.com/office/drawing/2014/main" id="{9B396B6F-E93C-FFF1-7690-D759CA7B056A}"/>
                    </a:ext>
                  </a:extLst>
                </p:cNvPr>
                <p:cNvSpPr/>
                <p:nvPr/>
              </p:nvSpPr>
              <p:spPr>
                <a:xfrm>
                  <a:off x="3343395" y="2488298"/>
                  <a:ext cx="5253" cy="30344"/>
                </a:xfrm>
                <a:custGeom>
                  <a:avLst/>
                  <a:gdLst>
                    <a:gd name="connsiteX0" fmla="*/ 0 w 5253"/>
                    <a:gd name="connsiteY0" fmla="*/ 0 h 30344"/>
                    <a:gd name="connsiteX1" fmla="*/ 0 w 5253"/>
                    <a:gd name="connsiteY1" fmla="*/ 30345 h 30344"/>
                  </a:gdLst>
                  <a:ahLst/>
                  <a:cxnLst>
                    <a:cxn ang="0">
                      <a:pos x="connsiteX0" y="connsiteY0"/>
                    </a:cxn>
                    <a:cxn ang="0">
                      <a:pos x="connsiteX1" y="connsiteY1"/>
                    </a:cxn>
                  </a:cxnLst>
                  <a:rect l="l" t="t" r="r" b="b"/>
                  <a:pathLst>
                    <a:path w="5253" h="30344">
                      <a:moveTo>
                        <a:pt x="0" y="0"/>
                      </a:moveTo>
                      <a:lnTo>
                        <a:pt x="0" y="30345"/>
                      </a:lnTo>
                    </a:path>
                  </a:pathLst>
                </a:custGeom>
                <a:ln w="19050" cap="sq">
                  <a:solidFill>
                    <a:srgbClr val="00A2E1"/>
                  </a:solidFill>
                  <a:prstDash val="solid"/>
                  <a:miter/>
                </a:ln>
              </p:spPr>
              <p:txBody>
                <a:bodyPr rtlCol="0" anchor="ctr"/>
                <a:lstStyle/>
                <a:p>
                  <a:pPr rtl="0"/>
                  <a:endParaRPr lang="en-ES" sz="1600"/>
                </a:p>
              </p:txBody>
            </p:sp>
            <p:sp>
              <p:nvSpPr>
                <p:cNvPr id="130" name="Freeform 557">
                  <a:extLst>
                    <a:ext uri="{FF2B5EF4-FFF2-40B4-BE49-F238E27FC236}">
                      <a16:creationId xmlns:a16="http://schemas.microsoft.com/office/drawing/2014/main" id="{64394FCA-43FC-D160-FE4F-D98B7F429D75}"/>
                    </a:ext>
                  </a:extLst>
                </p:cNvPr>
                <p:cNvSpPr/>
                <p:nvPr/>
              </p:nvSpPr>
              <p:spPr>
                <a:xfrm>
                  <a:off x="3328213" y="2503471"/>
                  <a:ext cx="30364" cy="5249"/>
                </a:xfrm>
                <a:custGeom>
                  <a:avLst/>
                  <a:gdLst>
                    <a:gd name="connsiteX0" fmla="*/ 30364 w 30364"/>
                    <a:gd name="connsiteY0" fmla="*/ 0 h 5249"/>
                    <a:gd name="connsiteX1" fmla="*/ 0 w 30364"/>
                    <a:gd name="connsiteY1" fmla="*/ 0 h 5249"/>
                  </a:gdLst>
                  <a:ahLst/>
                  <a:cxnLst>
                    <a:cxn ang="0">
                      <a:pos x="connsiteX0" y="connsiteY0"/>
                    </a:cxn>
                    <a:cxn ang="0">
                      <a:pos x="connsiteX1" y="connsiteY1"/>
                    </a:cxn>
                  </a:cxnLst>
                  <a:rect l="l" t="t" r="r" b="b"/>
                  <a:pathLst>
                    <a:path w="30364" h="5249">
                      <a:moveTo>
                        <a:pt x="30364" y="0"/>
                      </a:moveTo>
                      <a:lnTo>
                        <a:pt x="0" y="0"/>
                      </a:lnTo>
                    </a:path>
                  </a:pathLst>
                </a:custGeom>
                <a:ln w="19050" cap="sq">
                  <a:solidFill>
                    <a:srgbClr val="00A2E1"/>
                  </a:solidFill>
                  <a:prstDash val="solid"/>
                  <a:miter/>
                </a:ln>
              </p:spPr>
              <p:txBody>
                <a:bodyPr rtlCol="0" anchor="ctr"/>
                <a:lstStyle/>
                <a:p>
                  <a:pPr rtl="0"/>
                  <a:endParaRPr lang="en-ES" sz="1600"/>
                </a:p>
              </p:txBody>
            </p:sp>
          </p:grpSp>
        </p:grpSp>
        <p:sp>
          <p:nvSpPr>
            <p:cNvPr id="55" name="TextBox 54">
              <a:extLst>
                <a:ext uri="{FF2B5EF4-FFF2-40B4-BE49-F238E27FC236}">
                  <a16:creationId xmlns:a16="http://schemas.microsoft.com/office/drawing/2014/main" id="{3480A47C-6DCE-C0B3-1609-0EEF99E37E7D}"/>
                </a:ext>
              </a:extLst>
            </p:cNvPr>
            <p:cNvSpPr txBox="1"/>
            <p:nvPr/>
          </p:nvSpPr>
          <p:spPr>
            <a:xfrm>
              <a:off x="3646203" y="3257989"/>
              <a:ext cx="845816" cy="261610"/>
            </a:xfrm>
            <a:prstGeom prst="rect">
              <a:avLst/>
            </a:prstGeom>
            <a:noFill/>
          </p:spPr>
          <p:txBody>
            <a:bodyPr wrap="square" rtlCol="0">
              <a:spAutoFit/>
            </a:bodyPr>
            <a:lstStyle/>
            <a:p>
              <a:pPr algn="ctr" rtl="0"/>
              <a:r>
                <a:rPr lang="ja-jp" sz="1100" b="1">
                  <a:solidFill>
                    <a:schemeClr val="accent2"/>
                  </a:solidFill>
                  <a:ea typeface="Roboto" panose="02000000000000000000" pitchFamily="2" charset="0"/>
                  <a:cs typeface="Arial" panose="020B0604020202020204" pitchFamily="34" charset="0"/>
                </a:rPr>
                <a:t>6.90カ月</a:t>
              </a:r>
              <a:endParaRPr lang="en-US" sz="1100" b="1" dirty="0">
                <a:solidFill>
                  <a:schemeClr val="accent2"/>
                </a:solidFill>
                <a:ea typeface="Roboto" panose="02000000000000000000" pitchFamily="2" charset="0"/>
                <a:cs typeface="Arial" panose="020B0604020202020204" pitchFamily="34" charset="0"/>
              </a:endParaRPr>
            </a:p>
          </p:txBody>
        </p:sp>
        <p:grpSp>
          <p:nvGrpSpPr>
            <p:cNvPr id="48" name="Group 47">
              <a:extLst>
                <a:ext uri="{FF2B5EF4-FFF2-40B4-BE49-F238E27FC236}">
                  <a16:creationId xmlns:a16="http://schemas.microsoft.com/office/drawing/2014/main" id="{C3CF6692-F2C8-0606-D1EB-8D7365E5C298}"/>
                </a:ext>
              </a:extLst>
            </p:cNvPr>
            <p:cNvGrpSpPr/>
            <p:nvPr/>
          </p:nvGrpSpPr>
          <p:grpSpPr>
            <a:xfrm>
              <a:off x="4592955" y="2744290"/>
              <a:ext cx="946860" cy="283289"/>
              <a:chOff x="5000799" y="2812751"/>
              <a:chExt cx="1010224" cy="380151"/>
            </a:xfrm>
          </p:grpSpPr>
          <p:sp>
            <p:nvSpPr>
              <p:cNvPr id="52" name="Rectangle 51">
                <a:extLst>
                  <a:ext uri="{FF2B5EF4-FFF2-40B4-BE49-F238E27FC236}">
                    <a16:creationId xmlns:a16="http://schemas.microsoft.com/office/drawing/2014/main" id="{1CACB470-11FB-D248-3AE5-A8ECB3C82F72}"/>
                  </a:ext>
                </a:extLst>
              </p:cNvPr>
              <p:cNvSpPr/>
              <p:nvPr/>
            </p:nvSpPr>
            <p:spPr>
              <a:xfrm>
                <a:off x="5210783" y="2883751"/>
                <a:ext cx="652787" cy="309151"/>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400" dirty="0">
                  <a:solidFill>
                    <a:schemeClr val="bg1"/>
                  </a:solidFill>
                </a:endParaRPr>
              </a:p>
            </p:txBody>
          </p:sp>
          <p:sp>
            <p:nvSpPr>
              <p:cNvPr id="53" name="TextBox 52">
                <a:extLst>
                  <a:ext uri="{FF2B5EF4-FFF2-40B4-BE49-F238E27FC236}">
                    <a16:creationId xmlns:a16="http://schemas.microsoft.com/office/drawing/2014/main" id="{BFC6A869-064C-AC78-33A5-A8C8B7D957AD}"/>
                  </a:ext>
                </a:extLst>
              </p:cNvPr>
              <p:cNvSpPr txBox="1"/>
              <p:nvPr/>
            </p:nvSpPr>
            <p:spPr>
              <a:xfrm>
                <a:off x="5000799" y="2812751"/>
                <a:ext cx="1010224" cy="351060"/>
              </a:xfrm>
              <a:prstGeom prst="rect">
                <a:avLst/>
              </a:prstGeom>
              <a:noFill/>
            </p:spPr>
            <p:txBody>
              <a:bodyPr wrap="square" rtlCol="0">
                <a:spAutoFit/>
              </a:bodyPr>
              <a:lstStyle/>
              <a:p>
                <a:pPr algn="ctr" rtl="0"/>
                <a:r>
                  <a:rPr lang="ja-jp" sz="1100" b="1">
                    <a:solidFill>
                      <a:schemeClr val="accent1"/>
                    </a:solidFill>
                    <a:ea typeface="Roboto" panose="02000000000000000000" pitchFamily="2" charset="0"/>
                    <a:cs typeface="Arial" panose="020B0604020202020204" pitchFamily="34" charset="0"/>
                  </a:rPr>
                  <a:t>11.14カ月</a:t>
                </a:r>
                <a:endParaRPr lang="en-US" sz="1100" b="1" dirty="0">
                  <a:solidFill>
                    <a:schemeClr val="accent1"/>
                  </a:solidFill>
                  <a:ea typeface="Roboto" panose="02000000000000000000" pitchFamily="2" charset="0"/>
                  <a:cs typeface="Arial" panose="020B0604020202020204" pitchFamily="34" charset="0"/>
                </a:endParaRPr>
              </a:p>
            </p:txBody>
          </p:sp>
        </p:grpSp>
        <p:grpSp>
          <p:nvGrpSpPr>
            <p:cNvPr id="49" name="Group 48">
              <a:extLst>
                <a:ext uri="{FF2B5EF4-FFF2-40B4-BE49-F238E27FC236}">
                  <a16:creationId xmlns:a16="http://schemas.microsoft.com/office/drawing/2014/main" id="{66B3948A-ACE5-6E36-7332-1F46C5737E21}"/>
                </a:ext>
              </a:extLst>
            </p:cNvPr>
            <p:cNvGrpSpPr/>
            <p:nvPr/>
          </p:nvGrpSpPr>
          <p:grpSpPr>
            <a:xfrm rot="10800000">
              <a:off x="233845" y="4704915"/>
              <a:ext cx="136607" cy="177054"/>
              <a:chOff x="345917" y="5997025"/>
              <a:chExt cx="145749" cy="237592"/>
            </a:xfrm>
          </p:grpSpPr>
          <p:cxnSp>
            <p:nvCxnSpPr>
              <p:cNvPr id="50" name="Straight Connector 49">
                <a:extLst>
                  <a:ext uri="{FF2B5EF4-FFF2-40B4-BE49-F238E27FC236}">
                    <a16:creationId xmlns:a16="http://schemas.microsoft.com/office/drawing/2014/main" id="{DC44473C-939F-622C-9796-A755E8688968}"/>
                  </a:ext>
                </a:extLst>
              </p:cNvPr>
              <p:cNvCxnSpPr>
                <a:cxnSpLocks/>
              </p:cNvCxnSpPr>
              <p:nvPr/>
            </p:nvCxnSpPr>
            <p:spPr>
              <a:xfrm>
                <a:off x="345917" y="5997025"/>
                <a:ext cx="145749" cy="0"/>
              </a:xfrm>
              <a:prstGeom prst="line">
                <a:avLst/>
              </a:prstGeom>
              <a:noFill/>
              <a:ln w="19050" cap="sq">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51" name="Straight Connector 50">
                <a:extLst>
                  <a:ext uri="{FF2B5EF4-FFF2-40B4-BE49-F238E27FC236}">
                    <a16:creationId xmlns:a16="http://schemas.microsoft.com/office/drawing/2014/main" id="{8BCCB94B-545B-D2A5-A6FA-108F01DA4D73}"/>
                  </a:ext>
                </a:extLst>
              </p:cNvPr>
              <p:cNvCxnSpPr>
                <a:cxnSpLocks/>
              </p:cNvCxnSpPr>
              <p:nvPr/>
            </p:nvCxnSpPr>
            <p:spPr>
              <a:xfrm>
                <a:off x="345917" y="6234617"/>
                <a:ext cx="145749" cy="0"/>
              </a:xfrm>
              <a:prstGeom prst="line">
                <a:avLst/>
              </a:prstGeom>
              <a:noFill/>
              <a:ln w="19050"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cxnSp>
        </p:grpSp>
      </p:grpSp>
      <p:sp>
        <p:nvSpPr>
          <p:cNvPr id="469" name="TextBox 468">
            <a:extLst>
              <a:ext uri="{FF2B5EF4-FFF2-40B4-BE49-F238E27FC236}">
                <a16:creationId xmlns:a16="http://schemas.microsoft.com/office/drawing/2014/main" id="{869582B4-8FE3-B2F0-098C-C5E421F57BC0}"/>
              </a:ext>
            </a:extLst>
          </p:cNvPr>
          <p:cNvSpPr txBox="1"/>
          <p:nvPr/>
        </p:nvSpPr>
        <p:spPr>
          <a:xfrm>
            <a:off x="6704149" y="1773206"/>
            <a:ext cx="5044750" cy="276999"/>
          </a:xfrm>
          <a:prstGeom prst="rect">
            <a:avLst/>
          </a:prstGeom>
          <a:noFill/>
        </p:spPr>
        <p:txBody>
          <a:bodyPr wrap="square" rtlCol="0">
            <a:spAutoFit/>
          </a:bodyPr>
          <a:lstStyle/>
          <a:p>
            <a:pPr algn="ctr" rtl="0"/>
            <a:r>
              <a:rPr lang="ja-jp" sz="1200" b="1" noProof="0">
                <a:solidFill>
                  <a:schemeClr val="tx1"/>
                </a:solidFill>
              </a:rPr>
              <a:t>PD-L1発現の異なるサブグループにおけるPFS</a:t>
            </a:r>
          </a:p>
        </p:txBody>
      </p:sp>
    </p:spTree>
    <p:extLst>
      <p:ext uri="{BB962C8B-B14F-4D97-AF65-F5344CB8AC3E}">
        <p14:creationId xmlns:p14="http://schemas.microsoft.com/office/powerpoint/2010/main" val="9099564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D7E1D1-36F2-3642-A2F5-AD236D53CE8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CB7E1BA8-3F69-8223-3ECB-B9A08A6879DE}"/>
              </a:ext>
            </a:extLst>
          </p:cNvPr>
          <p:cNvSpPr>
            <a:spLocks noGrp="1"/>
          </p:cNvSpPr>
          <p:nvPr>
            <p:ph type="title"/>
          </p:nvPr>
        </p:nvSpPr>
        <p:spPr>
          <a:xfrm>
            <a:off x="304799" y="107693"/>
            <a:ext cx="11813059" cy="939801"/>
          </a:xfrm>
        </p:spPr>
        <p:txBody>
          <a:bodyPr rtlCol="0"/>
          <a:lstStyle/>
          <a:p>
            <a:pPr rtl="0"/>
            <a:r>
              <a:rPr lang="ja-jp" noProof="0" dirty="0">
                <a:latin typeface="+mn-lt"/>
              </a:rPr>
              <a:t>LBA4：**進行性扁平上皮非小細胞肺癌（NSCLC）における一次療法としてのイボネシマブ併用化学療法対ティセリズマブ併用化学療法の第III相試験（HARMONi-6）- Lu S他</a:t>
            </a:r>
          </a:p>
        </p:txBody>
      </p:sp>
      <p:sp>
        <p:nvSpPr>
          <p:cNvPr id="29" name="Content Placeholder 7">
            <a:extLst>
              <a:ext uri="{FF2B5EF4-FFF2-40B4-BE49-F238E27FC236}">
                <a16:creationId xmlns:a16="http://schemas.microsoft.com/office/drawing/2014/main" id="{CACA59A2-33A4-2E63-6E0A-4AF3858A6FE1}"/>
              </a:ext>
            </a:extLst>
          </p:cNvPr>
          <p:cNvSpPr>
            <a:spLocks noGrp="1"/>
          </p:cNvSpPr>
          <p:nvPr>
            <p:ph idx="1"/>
          </p:nvPr>
        </p:nvSpPr>
        <p:spPr>
          <a:xfrm>
            <a:off x="304799" y="1246909"/>
            <a:ext cx="11033761" cy="5055650"/>
          </a:xfrm>
        </p:spPr>
        <p:txBody>
          <a:bodyPr rtlCol="0"/>
          <a:lstStyle/>
          <a:p>
            <a:pPr rtl="0"/>
            <a:r>
              <a:rPr lang="ja-jp" sz="1600" b="1" noProof="0"/>
              <a:t>主な</a:t>
            </a:r>
            <a:r>
              <a:rPr lang="ja-jp" sz="1600" b="1" noProof="0">
                <a:solidFill>
                  <a:srgbClr val="000000"/>
                </a:solidFill>
              </a:rPr>
              <a:t>結果</a:t>
            </a:r>
            <a:r>
              <a:rPr lang="ja-jp" sz="1600" b="1" noProof="0">
                <a:solidFill>
                  <a:srgbClr val="363636"/>
                </a:solidFill>
              </a:rPr>
              <a:t>(続き)</a:t>
            </a:r>
            <a:endParaRPr lang="en-GB" sz="1600" noProof="0" dirty="0"/>
          </a:p>
        </p:txBody>
      </p:sp>
      <p:sp>
        <p:nvSpPr>
          <p:cNvPr id="30" name="Text Placeholder 4">
            <a:extLst>
              <a:ext uri="{FF2B5EF4-FFF2-40B4-BE49-F238E27FC236}">
                <a16:creationId xmlns:a16="http://schemas.microsoft.com/office/drawing/2014/main" id="{75ECD645-103E-F090-E0CE-23C1D4A4E11A}"/>
              </a:ext>
            </a:extLst>
          </p:cNvPr>
          <p:cNvSpPr>
            <a:spLocks noGrp="1"/>
          </p:cNvSpPr>
          <p:nvPr>
            <p:ph type="body" sz="quarter" idx="11"/>
          </p:nvPr>
        </p:nvSpPr>
        <p:spPr>
          <a:xfrm>
            <a:off x="6379633" y="6521312"/>
            <a:ext cx="5507567" cy="200025"/>
          </a:xfrm>
        </p:spPr>
        <p:txBody>
          <a:bodyPr rtlCol="0"/>
          <a:lstStyle/>
          <a:p>
            <a:pPr rtl="0"/>
            <a:r>
              <a:rPr lang="ja-jp" noProof="0"/>
              <a:t>Lu S他Ann Oncol 2025;36(suppl):Abstr LBA4</a:t>
            </a:r>
          </a:p>
        </p:txBody>
      </p:sp>
      <p:graphicFrame>
        <p:nvGraphicFramePr>
          <p:cNvPr id="2" name="Table 663">
            <a:extLst>
              <a:ext uri="{FF2B5EF4-FFF2-40B4-BE49-F238E27FC236}">
                <a16:creationId xmlns:a16="http://schemas.microsoft.com/office/drawing/2014/main" id="{18C4DDF8-ED2E-47A3-74FE-DA8D4BCE1B5F}"/>
              </a:ext>
            </a:extLst>
          </p:cNvPr>
          <p:cNvGraphicFramePr>
            <a:graphicFrameLocks noGrp="1"/>
          </p:cNvGraphicFramePr>
          <p:nvPr>
            <p:extLst>
              <p:ext uri="{D42A27DB-BD31-4B8C-83A1-F6EECF244321}">
                <p14:modId xmlns:p14="http://schemas.microsoft.com/office/powerpoint/2010/main" val="3256175109"/>
              </p:ext>
            </p:extLst>
          </p:nvPr>
        </p:nvGraphicFramePr>
        <p:xfrm>
          <a:off x="424330" y="2260400"/>
          <a:ext cx="5553873" cy="3565680"/>
        </p:xfrm>
        <a:graphic>
          <a:graphicData uri="http://schemas.openxmlformats.org/drawingml/2006/table">
            <a:tbl>
              <a:tblPr firstRow="1" bandRow="1">
                <a:tableStyleId>{69012ECD-51FC-41F1-AA8D-1B2483CD663E}</a:tableStyleId>
              </a:tblPr>
              <a:tblGrid>
                <a:gridCol w="2473071">
                  <a:extLst>
                    <a:ext uri="{9D8B030D-6E8A-4147-A177-3AD203B41FA5}">
                      <a16:colId xmlns:a16="http://schemas.microsoft.com/office/drawing/2014/main" val="4026828033"/>
                    </a:ext>
                  </a:extLst>
                </a:gridCol>
                <a:gridCol w="1540401">
                  <a:extLst>
                    <a:ext uri="{9D8B030D-6E8A-4147-A177-3AD203B41FA5}">
                      <a16:colId xmlns:a16="http://schemas.microsoft.com/office/drawing/2014/main" val="2351951672"/>
                    </a:ext>
                  </a:extLst>
                </a:gridCol>
                <a:gridCol w="1540401">
                  <a:extLst>
                    <a:ext uri="{9D8B030D-6E8A-4147-A177-3AD203B41FA5}">
                      <a16:colId xmlns:a16="http://schemas.microsoft.com/office/drawing/2014/main" val="3840096650"/>
                    </a:ext>
                  </a:extLst>
                </a:gridCol>
              </a:tblGrid>
              <a:tr h="388912">
                <a:tc>
                  <a:txBody>
                    <a:bodyPr/>
                    <a:lstStyle/>
                    <a:p>
                      <a:pPr rtl="0"/>
                      <a:endParaRPr lang="en-GB" sz="1400" noProof="0" dirty="0">
                        <a:solidFill>
                          <a:srgbClr val="363636"/>
                        </a:solidFill>
                        <a:latin typeface="+mn-lt"/>
                      </a:endParaRPr>
                    </a:p>
                  </a:txBody>
                  <a:tcPr marL="72000" marR="72000" marT="36000" marB="36000" anchor="ctr"/>
                </a:tc>
                <a:tc>
                  <a:txBody>
                    <a:bodyPr/>
                    <a:lstStyle/>
                    <a:p>
                      <a:pPr algn="ctr" rtl="0"/>
                      <a:r>
                        <a:rPr lang="ja-jp" sz="1400" b="1" i="0" u="none" strike="noStrike" kern="0" cap="none" spc="0" normalizeH="0" noProof="0">
                          <a:ln>
                            <a:noFill/>
                          </a:ln>
                          <a:solidFill>
                            <a:srgbClr val="FFFFFF"/>
                          </a:solidFill>
                          <a:effectLst/>
                          <a:uLnTx/>
                          <a:uFillTx/>
                          <a:latin typeface="+mn-lt"/>
                          <a:ea typeface="SimSun" pitchFamily="2" charset="-122"/>
                          <a:cs typeface="+mn-cs"/>
                          <a:sym typeface="Helvetica"/>
                        </a:rPr>
                        <a:t>イボネシマブ</a:t>
                      </a:r>
                      <a:r>
                        <a:rPr lang="ja-jp" sz="1400" i="0" u="none" strike="noStrike" kern="0" cap="none" spc="0" normalizeH="0" noProof="0">
                          <a:ln>
                            <a:noFill/>
                          </a:ln>
                          <a:solidFill>
                            <a:srgbClr val="FFFFFF"/>
                          </a:solidFill>
                          <a:effectLst/>
                          <a:uLnTx/>
                          <a:uFillTx/>
                          <a:latin typeface="+mn-lt"/>
                          <a:ea typeface="SimSun" pitchFamily="2" charset="-122"/>
                          <a:cs typeface="+mn-cs"/>
                          <a:sym typeface="Helvetica"/>
                        </a:rPr>
                        <a:t>+ </a:t>
                      </a:r>
                      <a:r>
                        <a:rPr lang="ja-jp" sz="1400" b="1" i="0" u="none" strike="noStrike" kern="0" cap="none" spc="0" normalizeH="0" noProof="0">
                          <a:ln>
                            <a:noFill/>
                          </a:ln>
                          <a:solidFill>
                            <a:srgbClr val="FFFFFF"/>
                          </a:solidFill>
                          <a:effectLst/>
                          <a:uLnTx/>
                          <a:uFillTx/>
                          <a:latin typeface="+mn-lt"/>
                          <a:ea typeface="SimSun" pitchFamily="2" charset="-122"/>
                          <a:cs typeface="+mn-cs"/>
                          <a:sym typeface="Helvetica"/>
                        </a:rPr>
                        <a:t>化学療法 </a:t>
                      </a:r>
                      <a:r>
                        <a:rPr lang="ja-jp" sz="1400" b="1" noProof="0">
                          <a:solidFill>
                            <a:schemeClr val="tx2"/>
                          </a:solidFill>
                          <a:latin typeface="+mn-lt"/>
                        </a:rPr>
                        <a:t>（n=266）</a:t>
                      </a:r>
                      <a:endParaRPr lang="en-GB" sz="1400" noProof="0" dirty="0">
                        <a:solidFill>
                          <a:schemeClr val="tx2"/>
                        </a:solidFill>
                        <a:latin typeface="+mn-lt"/>
                      </a:endParaRPr>
                    </a:p>
                  </a:txBody>
                  <a:tcPr marL="72000" marR="72000" marT="36000" marB="36000" anchor="b"/>
                </a:tc>
                <a:tc>
                  <a:txBody>
                    <a:bodyPr/>
                    <a:lstStyle/>
                    <a:p>
                      <a:pPr algn="ctr" rtl="0"/>
                      <a:r>
                        <a:rPr lang="ja-jp" sz="1400" b="1" i="0" u="none" strike="noStrike" kern="0" cap="none" spc="0" normalizeH="0" noProof="0" dirty="0">
                          <a:ln>
                            <a:noFill/>
                          </a:ln>
                          <a:solidFill>
                            <a:srgbClr val="FFFFFF"/>
                          </a:solidFill>
                          <a:effectLst/>
                          <a:uLnTx/>
                          <a:uFillTx/>
                          <a:latin typeface="+mn-lt"/>
                          <a:ea typeface="SimSun" pitchFamily="2" charset="-122"/>
                          <a:cs typeface="+mn-cs"/>
                          <a:sym typeface="Helvetica"/>
                        </a:rPr>
                        <a:t>チスレリズマブ</a:t>
                      </a:r>
                      <a:r>
                        <a:rPr lang="ja-jp" sz="1400" i="0" u="none" strike="noStrike" kern="0" cap="none" spc="0" normalizeH="0" noProof="0" dirty="0">
                          <a:ln>
                            <a:noFill/>
                          </a:ln>
                          <a:solidFill>
                            <a:srgbClr val="FFFFFF"/>
                          </a:solidFill>
                          <a:effectLst/>
                          <a:uLnTx/>
                          <a:uFillTx/>
                          <a:latin typeface="+mn-lt"/>
                          <a:ea typeface="SimSun" pitchFamily="2" charset="-122"/>
                          <a:cs typeface="+mn-cs"/>
                          <a:sym typeface="Helvetica"/>
                        </a:rPr>
                        <a:t>+ </a:t>
                      </a:r>
                      <a:r>
                        <a:rPr lang="ja-jp" sz="1400" b="1" i="0" u="none" strike="noStrike" kern="0" cap="none" spc="0" normalizeH="0" noProof="0" dirty="0">
                          <a:ln>
                            <a:noFill/>
                          </a:ln>
                          <a:solidFill>
                            <a:srgbClr val="FFFFFF"/>
                          </a:solidFill>
                          <a:effectLst/>
                          <a:uLnTx/>
                          <a:uFillTx/>
                          <a:latin typeface="+mn-lt"/>
                          <a:ea typeface="SimSun" pitchFamily="2" charset="-122"/>
                          <a:cs typeface="+mn-cs"/>
                          <a:sym typeface="Helvetica"/>
                        </a:rPr>
                        <a:t>化学療法</a:t>
                      </a:r>
                      <a:br>
                        <a:rPr lang="en-GB" altLang="ja-JP" sz="1400" b="1" i="0" u="none" strike="noStrike" kern="0" cap="none" spc="0" normalizeH="0" noProof="0" dirty="0">
                          <a:ln>
                            <a:noFill/>
                          </a:ln>
                          <a:solidFill>
                            <a:srgbClr val="FFFFFF"/>
                          </a:solidFill>
                          <a:effectLst/>
                          <a:uLnTx/>
                          <a:uFillTx/>
                          <a:latin typeface="+mn-lt"/>
                          <a:ea typeface="SimSun" pitchFamily="2" charset="-122"/>
                          <a:cs typeface="+mn-cs"/>
                          <a:sym typeface="Helvetica"/>
                        </a:rPr>
                      </a:br>
                      <a:r>
                        <a:rPr lang="ja-jp" sz="1400" b="1" noProof="0" dirty="0">
                          <a:solidFill>
                            <a:schemeClr val="tx2"/>
                          </a:solidFill>
                          <a:latin typeface="+mn-lt"/>
                        </a:rPr>
                        <a:t>（n=266）</a:t>
                      </a:r>
                      <a:endParaRPr lang="en-GB" sz="1400" noProof="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210324">
                <a:tc>
                  <a:txBody>
                    <a:bodyPr/>
                    <a:lstStyle/>
                    <a:p>
                      <a:pPr algn="l" rtl="0">
                        <a:lnSpc>
                          <a:spcPct val="100000"/>
                        </a:lnSpc>
                      </a:pPr>
                      <a:r>
                        <a:rPr lang="ja-jp" sz="1400" noProof="0">
                          <a:solidFill>
                            <a:srgbClr val="000000"/>
                          </a:solidFill>
                        </a:rPr>
                        <a:t>最善治療効果（BOR）、n (％)</a:t>
                      </a:r>
                    </a:p>
                  </a:txBody>
                  <a:tcPr marL="72000" marR="72000" marT="36000" marB="36000" anchor="ctr">
                    <a:solidFill>
                      <a:schemeClr val="tx2"/>
                    </a:solidFill>
                  </a:tcPr>
                </a:tc>
                <a:tc gridSpan="2">
                  <a:txBody>
                    <a:bodyPr/>
                    <a:lstStyle/>
                    <a:p>
                      <a:pPr algn="ctr" rtl="0">
                        <a:lnSpc>
                          <a:spcPct val="100000"/>
                        </a:lnSpc>
                      </a:pPr>
                      <a:endParaRPr lang="en-GB" sz="1400" noProof="0" dirty="0">
                        <a:solidFill>
                          <a:srgbClr val="000000"/>
                        </a:solidFill>
                      </a:endParaRPr>
                    </a:p>
                  </a:txBody>
                  <a:tcPr marL="72000" marR="72000" marT="36000" marB="36000" anchor="ctr">
                    <a:solidFill>
                      <a:schemeClr val="tx2"/>
                    </a:solidFill>
                  </a:tcPr>
                </a:tc>
                <a:tc hMerge="1">
                  <a:txBody>
                    <a:bodyPr/>
                    <a:lstStyle/>
                    <a:p>
                      <a:pPr algn="ctr" rtl="0"/>
                      <a:endParaRPr lang="en-GB" sz="1200" noProof="0" dirty="0">
                        <a:solidFill>
                          <a:srgbClr val="000000"/>
                        </a:solidFill>
                      </a:endParaRPr>
                    </a:p>
                  </a:txBody>
                  <a:tcPr marL="72000" marR="72000" marT="36000" marB="36000" anchor="ctr">
                    <a:solidFill>
                      <a:schemeClr val="tx2"/>
                    </a:solidFill>
                  </a:tcPr>
                </a:tc>
                <a:extLst>
                  <a:ext uri="{0D108BD9-81ED-4DB2-BD59-A6C34878D82A}">
                    <a16:rowId xmlns:a16="http://schemas.microsoft.com/office/drawing/2014/main" val="1810643396"/>
                  </a:ext>
                </a:extLst>
              </a:tr>
              <a:tr h="0">
                <a:tc>
                  <a:txBody>
                    <a:bodyPr/>
                    <a:lstStyle/>
                    <a:p>
                      <a:pPr algn="l" rtl="0">
                        <a:lnSpc>
                          <a:spcPct val="100000"/>
                        </a:lnSpc>
                      </a:pPr>
                      <a:r>
                        <a:rPr lang="ja-jp" sz="1400" noProof="0">
                          <a:solidFill>
                            <a:srgbClr val="000000"/>
                          </a:solidFill>
                        </a:rPr>
                        <a:t>CR</a:t>
                      </a:r>
                    </a:p>
                  </a:txBody>
                  <a:tcPr marL="180000" marR="72000" marT="36000" marB="36000" anchor="ctr">
                    <a:solidFill>
                      <a:schemeClr val="tx2"/>
                    </a:solidFill>
                  </a:tcPr>
                </a:tc>
                <a:tc>
                  <a:txBody>
                    <a:bodyPr/>
                    <a:lstStyle/>
                    <a:p>
                      <a:pPr algn="ctr" rtl="0">
                        <a:lnSpc>
                          <a:spcPct val="100000"/>
                        </a:lnSpc>
                      </a:pPr>
                      <a:r>
                        <a:rPr lang="ja-jp" sz="1400" noProof="0">
                          <a:solidFill>
                            <a:srgbClr val="000000"/>
                          </a:solidFill>
                        </a:rPr>
                        <a:t>1 (0.4)</a:t>
                      </a:r>
                    </a:p>
                  </a:txBody>
                  <a:tcPr marL="72000" marR="72000" marT="36000" marB="36000" anchor="ctr">
                    <a:solidFill>
                      <a:schemeClr val="tx2"/>
                    </a:solidFill>
                  </a:tcPr>
                </a:tc>
                <a:tc>
                  <a:txBody>
                    <a:bodyPr/>
                    <a:lstStyle/>
                    <a:p>
                      <a:pPr algn="ctr" rtl="0">
                        <a:lnSpc>
                          <a:spcPct val="100000"/>
                        </a:lnSpc>
                      </a:pPr>
                      <a:r>
                        <a:rPr lang="ja-jp" sz="1400" noProof="0">
                          <a:solidFill>
                            <a:srgbClr val="000000"/>
                          </a:solidFill>
                        </a:rPr>
                        <a:t>0</a:t>
                      </a:r>
                    </a:p>
                  </a:txBody>
                  <a:tcPr marL="72000" marR="72000" marT="36000" marB="36000" anchor="ctr">
                    <a:solidFill>
                      <a:schemeClr val="tx2"/>
                    </a:solidFill>
                  </a:tcPr>
                </a:tc>
                <a:extLst>
                  <a:ext uri="{0D108BD9-81ED-4DB2-BD59-A6C34878D82A}">
                    <a16:rowId xmlns:a16="http://schemas.microsoft.com/office/drawing/2014/main" val="4227238229"/>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i="0" noProof="0">
                          <a:solidFill>
                            <a:srgbClr val="000000"/>
                          </a:solidFill>
                        </a:rPr>
                        <a:t>PR</a:t>
                      </a:r>
                    </a:p>
                  </a:txBody>
                  <a:tcPr marL="180000" marR="72000" marT="36000" marB="36000" anchor="ctr">
                    <a:solidFill>
                      <a:schemeClr val="tx2"/>
                    </a:solidFill>
                  </a:tcPr>
                </a:tc>
                <a:tc>
                  <a:txBody>
                    <a:bodyPr/>
                    <a:lstStyle/>
                    <a:p>
                      <a:pPr algn="ctr" rtl="0">
                        <a:lnSpc>
                          <a:spcPct val="100000"/>
                        </a:lnSpc>
                      </a:pPr>
                      <a:r>
                        <a:rPr lang="ja-jp" sz="1400" noProof="0">
                          <a:solidFill>
                            <a:srgbClr val="000000"/>
                          </a:solidFill>
                        </a:rPr>
                        <a:t>201 (75.6)</a:t>
                      </a:r>
                    </a:p>
                  </a:txBody>
                  <a:tcPr marL="72000" marR="72000" marT="36000" marB="36000" anchor="ctr">
                    <a:solidFill>
                      <a:schemeClr val="tx2"/>
                    </a:solidFill>
                  </a:tcPr>
                </a:tc>
                <a:tc>
                  <a:txBody>
                    <a:bodyPr/>
                    <a:lstStyle/>
                    <a:p>
                      <a:pPr algn="ctr" rtl="0">
                        <a:lnSpc>
                          <a:spcPct val="100000"/>
                        </a:lnSpc>
                      </a:pPr>
                      <a:r>
                        <a:rPr lang="ja-jp" sz="1400" noProof="0">
                          <a:solidFill>
                            <a:srgbClr val="000000"/>
                          </a:solidFill>
                        </a:rPr>
                        <a:t>177 (66.5)</a:t>
                      </a:r>
                    </a:p>
                  </a:txBody>
                  <a:tcPr marL="72000" marR="72000" marT="36000" marB="36000" anchor="ctr">
                    <a:solidFill>
                      <a:schemeClr val="tx2"/>
                    </a:solidFill>
                  </a:tcPr>
                </a:tc>
                <a:extLst>
                  <a:ext uri="{0D108BD9-81ED-4DB2-BD59-A6C34878D82A}">
                    <a16:rowId xmlns:a16="http://schemas.microsoft.com/office/drawing/2014/main" val="268716785"/>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i="0" noProof="0">
                          <a:solidFill>
                            <a:srgbClr val="000000"/>
                          </a:solidFill>
                        </a:rPr>
                        <a:t>SD</a:t>
                      </a:r>
                    </a:p>
                  </a:txBody>
                  <a:tcPr marL="180000" marR="72000" marT="36000" marB="36000" anchor="ctr">
                    <a:solidFill>
                      <a:schemeClr val="tx2"/>
                    </a:solidFill>
                  </a:tcPr>
                </a:tc>
                <a:tc>
                  <a:txBody>
                    <a:bodyPr/>
                    <a:lstStyle/>
                    <a:p>
                      <a:pPr algn="ctr" rtl="0">
                        <a:lnSpc>
                          <a:spcPct val="100000"/>
                        </a:lnSpc>
                      </a:pPr>
                      <a:r>
                        <a:rPr lang="ja-jp" sz="1400" noProof="0">
                          <a:solidFill>
                            <a:srgbClr val="000000"/>
                          </a:solidFill>
                        </a:rPr>
                        <a:t>39 (14.7)</a:t>
                      </a:r>
                    </a:p>
                  </a:txBody>
                  <a:tcPr marL="72000" marR="72000" marT="36000" marB="36000" anchor="ctr">
                    <a:solidFill>
                      <a:schemeClr val="tx2"/>
                    </a:solidFill>
                  </a:tcPr>
                </a:tc>
                <a:tc>
                  <a:txBody>
                    <a:bodyPr/>
                    <a:lstStyle/>
                    <a:p>
                      <a:pPr algn="ctr" rtl="0">
                        <a:lnSpc>
                          <a:spcPct val="100000"/>
                        </a:lnSpc>
                      </a:pPr>
                      <a:r>
                        <a:rPr lang="ja-jp" sz="1400" noProof="0">
                          <a:solidFill>
                            <a:srgbClr val="000000"/>
                          </a:solidFill>
                        </a:rPr>
                        <a:t>60 (22.6)</a:t>
                      </a:r>
                    </a:p>
                  </a:txBody>
                  <a:tcPr marL="72000" marR="72000" marT="36000" marB="36000" anchor="ctr">
                    <a:solidFill>
                      <a:schemeClr val="tx2"/>
                    </a:solidFill>
                  </a:tcPr>
                </a:tc>
                <a:extLst>
                  <a:ext uri="{0D108BD9-81ED-4DB2-BD59-A6C34878D82A}">
                    <a16:rowId xmlns:a16="http://schemas.microsoft.com/office/drawing/2014/main" val="2971743018"/>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i="0" noProof="0">
                          <a:solidFill>
                            <a:srgbClr val="000000"/>
                          </a:solidFill>
                        </a:rPr>
                        <a:t>PD</a:t>
                      </a:r>
                    </a:p>
                  </a:txBody>
                  <a:tcPr marL="180000" marR="72000" marT="36000" marB="36000" anchor="ctr">
                    <a:solidFill>
                      <a:schemeClr val="tx2"/>
                    </a:solidFill>
                  </a:tcPr>
                </a:tc>
                <a:tc>
                  <a:txBody>
                    <a:bodyPr/>
                    <a:lstStyle/>
                    <a:p>
                      <a:pPr algn="ctr" rtl="0">
                        <a:lnSpc>
                          <a:spcPct val="100000"/>
                        </a:lnSpc>
                      </a:pPr>
                      <a:r>
                        <a:rPr lang="ja-jp" sz="1400" noProof="0">
                          <a:solidFill>
                            <a:srgbClr val="000000"/>
                          </a:solidFill>
                        </a:rPr>
                        <a:t>6 (2.3)</a:t>
                      </a:r>
                    </a:p>
                  </a:txBody>
                  <a:tcPr marL="72000" marR="72000" marT="36000" marB="36000" anchor="ctr">
                    <a:solidFill>
                      <a:schemeClr val="tx2"/>
                    </a:solidFill>
                  </a:tcPr>
                </a:tc>
                <a:tc>
                  <a:txBody>
                    <a:bodyPr/>
                    <a:lstStyle/>
                    <a:p>
                      <a:pPr algn="ctr" rtl="0">
                        <a:lnSpc>
                          <a:spcPct val="100000"/>
                        </a:lnSpc>
                      </a:pPr>
                      <a:r>
                        <a:rPr lang="ja-jp" sz="1400" noProof="0">
                          <a:solidFill>
                            <a:srgbClr val="000000"/>
                          </a:solidFill>
                        </a:rPr>
                        <a:t>15 (5.6)</a:t>
                      </a:r>
                    </a:p>
                  </a:txBody>
                  <a:tcPr marL="72000" marR="72000" marT="36000" marB="36000" anchor="ctr">
                    <a:solidFill>
                      <a:schemeClr val="tx2"/>
                    </a:solidFill>
                  </a:tcPr>
                </a:tc>
                <a:extLst>
                  <a:ext uri="{0D108BD9-81ED-4DB2-BD59-A6C34878D82A}">
                    <a16:rowId xmlns:a16="http://schemas.microsoft.com/office/drawing/2014/main" val="3355305753"/>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i="0" noProof="0">
                          <a:solidFill>
                            <a:srgbClr val="000000"/>
                          </a:solidFill>
                        </a:rPr>
                        <a:t>全奏効率（ORR）、%</a:t>
                      </a:r>
                    </a:p>
                  </a:txBody>
                  <a:tcPr marL="90000" marR="72000" marT="36000" marB="36000" anchor="ctr">
                    <a:solidFill>
                      <a:schemeClr val="tx2"/>
                    </a:solidFill>
                  </a:tcPr>
                </a:tc>
                <a:tc>
                  <a:txBody>
                    <a:bodyPr/>
                    <a:lstStyle/>
                    <a:p>
                      <a:pPr algn="ctr" rtl="0">
                        <a:lnSpc>
                          <a:spcPct val="100000"/>
                        </a:lnSpc>
                      </a:pPr>
                      <a:endParaRPr lang="en-GB" sz="1400" noProof="0" dirty="0">
                        <a:solidFill>
                          <a:srgbClr val="000000"/>
                        </a:solidFill>
                      </a:endParaRPr>
                    </a:p>
                  </a:txBody>
                  <a:tcPr marL="72000" marR="72000" marT="36000" marB="36000" anchor="ctr">
                    <a:solidFill>
                      <a:schemeClr val="tx2"/>
                    </a:solidFill>
                  </a:tcPr>
                </a:tc>
                <a:tc>
                  <a:txBody>
                    <a:bodyPr/>
                    <a:lstStyle/>
                    <a:p>
                      <a:pPr algn="ctr" rtl="0">
                        <a:lnSpc>
                          <a:spcPct val="100000"/>
                        </a:lnSpc>
                      </a:pPr>
                      <a:endParaRPr lang="en-GB" sz="1400" noProof="0" dirty="0">
                        <a:solidFill>
                          <a:srgbClr val="000000"/>
                        </a:solidFill>
                      </a:endParaRPr>
                    </a:p>
                  </a:txBody>
                  <a:tcPr marL="72000" marR="72000" marT="36000" marB="36000" anchor="ctr">
                    <a:solidFill>
                      <a:schemeClr val="tx2"/>
                    </a:solidFill>
                  </a:tcPr>
                </a:tc>
                <a:extLst>
                  <a:ext uri="{0D108BD9-81ED-4DB2-BD59-A6C34878D82A}">
                    <a16:rowId xmlns:a16="http://schemas.microsoft.com/office/drawing/2014/main" val="3463903680"/>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i="0" noProof="0">
                          <a:solidFill>
                            <a:srgbClr val="000000"/>
                          </a:solidFill>
                        </a:rPr>
                        <a:t>いずれかのPD-L1</a:t>
                      </a:r>
                    </a:p>
                  </a:txBody>
                  <a:tcPr marL="180000" marR="72000" marT="36000" marB="36000" anchor="ctr">
                    <a:solidFill>
                      <a:schemeClr val="tx2"/>
                    </a:solidFill>
                  </a:tcPr>
                </a:tc>
                <a:tc>
                  <a:txBody>
                    <a:bodyPr/>
                    <a:lstStyle/>
                    <a:p>
                      <a:pPr algn="ctr" rtl="0">
                        <a:lnSpc>
                          <a:spcPct val="100000"/>
                        </a:lnSpc>
                      </a:pPr>
                      <a:r>
                        <a:rPr lang="ja-jp" sz="1400" noProof="0">
                          <a:solidFill>
                            <a:srgbClr val="000000"/>
                          </a:solidFill>
                        </a:rPr>
                        <a:t>75.9</a:t>
                      </a:r>
                    </a:p>
                  </a:txBody>
                  <a:tcPr marL="72000" marR="72000" marT="36000" marB="36000" anchor="ctr">
                    <a:solidFill>
                      <a:schemeClr val="tx2"/>
                    </a:solidFill>
                  </a:tcPr>
                </a:tc>
                <a:tc>
                  <a:txBody>
                    <a:bodyPr/>
                    <a:lstStyle/>
                    <a:p>
                      <a:pPr algn="ctr" rtl="0">
                        <a:lnSpc>
                          <a:spcPct val="100000"/>
                        </a:lnSpc>
                      </a:pPr>
                      <a:r>
                        <a:rPr lang="ja-jp" sz="1400" noProof="0">
                          <a:solidFill>
                            <a:srgbClr val="000000"/>
                          </a:solidFill>
                        </a:rPr>
                        <a:t>66.5</a:t>
                      </a:r>
                    </a:p>
                  </a:txBody>
                  <a:tcPr marL="72000" marR="72000" marT="36000" marB="36000" anchor="ctr">
                    <a:solidFill>
                      <a:schemeClr val="tx2"/>
                    </a:solidFill>
                  </a:tcPr>
                </a:tc>
                <a:extLst>
                  <a:ext uri="{0D108BD9-81ED-4DB2-BD59-A6C34878D82A}">
                    <a16:rowId xmlns:a16="http://schemas.microsoft.com/office/drawing/2014/main" val="1895580"/>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i="0" noProof="0">
                          <a:solidFill>
                            <a:srgbClr val="000000"/>
                          </a:solidFill>
                        </a:rPr>
                        <a:t>p値</a:t>
                      </a:r>
                    </a:p>
                  </a:txBody>
                  <a:tcPr marL="288000" marR="72000" marT="36000" marB="36000" anchor="ctr">
                    <a:solidFill>
                      <a:schemeClr val="tx2"/>
                    </a:solidFill>
                  </a:tcPr>
                </a:tc>
                <a:tc gridSpan="2">
                  <a:txBody>
                    <a:bodyPr/>
                    <a:lstStyle/>
                    <a:p>
                      <a:pPr algn="ctr" rtl="0">
                        <a:lnSpc>
                          <a:spcPct val="100000"/>
                        </a:lnSpc>
                      </a:pPr>
                      <a:r>
                        <a:rPr lang="ja-jp" sz="1400" noProof="0">
                          <a:solidFill>
                            <a:srgbClr val="000000"/>
                          </a:solidFill>
                        </a:rPr>
                        <a:t>p=0.008</a:t>
                      </a:r>
                    </a:p>
                  </a:txBody>
                  <a:tcPr marL="72000" marR="72000" marT="36000" marB="36000" anchor="ctr">
                    <a:solidFill>
                      <a:schemeClr val="tx2"/>
                    </a:solidFill>
                  </a:tcPr>
                </a:tc>
                <a:tc hMerge="1">
                  <a:txBody>
                    <a:bodyPr/>
                    <a:lstStyle/>
                    <a:p>
                      <a:pPr algn="ctr" rtl="0"/>
                      <a:endParaRPr lang="en-GB" sz="1200" noProof="0" dirty="0">
                        <a:solidFill>
                          <a:srgbClr val="000000"/>
                        </a:solidFill>
                      </a:endParaRPr>
                    </a:p>
                  </a:txBody>
                  <a:tcPr marL="72000" marR="72000" marT="36000" marB="36000" anchor="ctr">
                    <a:solidFill>
                      <a:schemeClr val="tx2"/>
                    </a:solidFill>
                  </a:tcPr>
                </a:tc>
                <a:extLst>
                  <a:ext uri="{0D108BD9-81ED-4DB2-BD59-A6C34878D82A}">
                    <a16:rowId xmlns:a16="http://schemas.microsoft.com/office/drawing/2014/main" val="1561238986"/>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i="0" noProof="0">
                          <a:solidFill>
                            <a:srgbClr val="000000"/>
                          </a:solidFill>
                        </a:rPr>
                        <a:t>PD-L1 TPS &lt;1%</a:t>
                      </a:r>
                    </a:p>
                  </a:txBody>
                  <a:tcPr marL="180000" marR="72000" marT="36000" marB="36000" anchor="ctr">
                    <a:solidFill>
                      <a:schemeClr val="tx2"/>
                    </a:solidFill>
                  </a:tcPr>
                </a:tc>
                <a:tc>
                  <a:txBody>
                    <a:bodyPr/>
                    <a:lstStyle/>
                    <a:p>
                      <a:pPr algn="ctr" rtl="0">
                        <a:lnSpc>
                          <a:spcPct val="100000"/>
                        </a:lnSpc>
                      </a:pPr>
                      <a:r>
                        <a:rPr lang="ja-jp" sz="1400" noProof="0">
                          <a:solidFill>
                            <a:srgbClr val="000000"/>
                          </a:solidFill>
                        </a:rPr>
                        <a:t>69.5</a:t>
                      </a:r>
                    </a:p>
                  </a:txBody>
                  <a:tcPr marL="72000" marR="72000" marT="36000" marB="36000" anchor="ctr">
                    <a:solidFill>
                      <a:schemeClr val="tx2"/>
                    </a:solidFill>
                  </a:tcPr>
                </a:tc>
                <a:tc>
                  <a:txBody>
                    <a:bodyPr/>
                    <a:lstStyle/>
                    <a:p>
                      <a:pPr algn="ctr" rtl="0">
                        <a:lnSpc>
                          <a:spcPct val="100000"/>
                        </a:lnSpc>
                      </a:pPr>
                      <a:r>
                        <a:rPr lang="ja-jp" sz="1400" noProof="0">
                          <a:solidFill>
                            <a:srgbClr val="000000"/>
                          </a:solidFill>
                        </a:rPr>
                        <a:t>61.0</a:t>
                      </a:r>
                    </a:p>
                  </a:txBody>
                  <a:tcPr marL="72000" marR="72000" marT="36000" marB="36000" anchor="ctr">
                    <a:solidFill>
                      <a:schemeClr val="tx2"/>
                    </a:solidFill>
                  </a:tcPr>
                </a:tc>
                <a:extLst>
                  <a:ext uri="{0D108BD9-81ED-4DB2-BD59-A6C34878D82A}">
                    <a16:rowId xmlns:a16="http://schemas.microsoft.com/office/drawing/2014/main" val="2539916080"/>
                  </a:ext>
                </a:extLst>
              </a:tr>
              <a:tr h="18931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i="0" noProof="0">
                          <a:solidFill>
                            <a:srgbClr val="000000"/>
                          </a:solidFill>
                        </a:rPr>
                        <a:t>Any PD-L1 TPS </a:t>
                      </a:r>
                      <a:r>
                        <a:rPr lang="ja-jp" sz="1400" b="0" i="0" u="none" strike="noStrike" kern="1200" cap="none" spc="0" normalizeH="0" noProof="0">
                          <a:ln>
                            <a:noFill/>
                          </a:ln>
                          <a:solidFill>
                            <a:srgbClr val="000000"/>
                          </a:solidFill>
                          <a:effectLst/>
                          <a:uLnTx/>
                          <a:uFillTx/>
                          <a:latin typeface="+mn-lt"/>
                          <a:ea typeface="+mn-ea"/>
                          <a:cs typeface="+mn-cs"/>
                        </a:rPr>
                        <a:t>≥1%</a:t>
                      </a:r>
                      <a:endParaRPr lang="en-GB" sz="1400" i="0" baseline="0" noProof="0" dirty="0">
                        <a:solidFill>
                          <a:srgbClr val="000000"/>
                        </a:solidFill>
                      </a:endParaRPr>
                    </a:p>
                  </a:txBody>
                  <a:tcPr marL="180000" marR="72000" marT="36000" marB="36000" anchor="ctr">
                    <a:solidFill>
                      <a:schemeClr val="tx2"/>
                    </a:solidFill>
                  </a:tcPr>
                </a:tc>
                <a:tc>
                  <a:txBody>
                    <a:bodyPr/>
                    <a:lstStyle/>
                    <a:p>
                      <a:pPr algn="ctr" rtl="0">
                        <a:lnSpc>
                          <a:spcPct val="100000"/>
                        </a:lnSpc>
                      </a:pPr>
                      <a:r>
                        <a:rPr lang="ja-jp" sz="1400" noProof="0">
                          <a:solidFill>
                            <a:srgbClr val="000000"/>
                          </a:solidFill>
                        </a:rPr>
                        <a:t>80.1</a:t>
                      </a:r>
                    </a:p>
                  </a:txBody>
                  <a:tcPr marL="72000" marR="72000" marT="36000" marB="36000" anchor="ctr">
                    <a:solidFill>
                      <a:schemeClr val="tx2"/>
                    </a:solidFill>
                  </a:tcPr>
                </a:tc>
                <a:tc>
                  <a:txBody>
                    <a:bodyPr/>
                    <a:lstStyle/>
                    <a:p>
                      <a:pPr algn="ctr" rtl="0">
                        <a:lnSpc>
                          <a:spcPct val="100000"/>
                        </a:lnSpc>
                      </a:pPr>
                      <a:r>
                        <a:rPr lang="ja-jp" sz="1400" noProof="0" dirty="0">
                          <a:solidFill>
                            <a:srgbClr val="000000"/>
                          </a:solidFill>
                        </a:rPr>
                        <a:t>70.2</a:t>
                      </a:r>
                    </a:p>
                  </a:txBody>
                  <a:tcPr marL="72000" marR="72000" marT="36000" marB="36000" anchor="ctr">
                    <a:solidFill>
                      <a:schemeClr val="tx2"/>
                    </a:solidFill>
                  </a:tcPr>
                </a:tc>
                <a:extLst>
                  <a:ext uri="{0D108BD9-81ED-4DB2-BD59-A6C34878D82A}">
                    <a16:rowId xmlns:a16="http://schemas.microsoft.com/office/drawing/2014/main" val="2735446316"/>
                  </a:ext>
                </a:extLst>
              </a:tr>
            </a:tbl>
          </a:graphicData>
        </a:graphic>
      </p:graphicFrame>
      <p:sp>
        <p:nvSpPr>
          <p:cNvPr id="4" name="TextBox 3">
            <a:extLst>
              <a:ext uri="{FF2B5EF4-FFF2-40B4-BE49-F238E27FC236}">
                <a16:creationId xmlns:a16="http://schemas.microsoft.com/office/drawing/2014/main" id="{B3A000C5-136C-013D-0000-BE590C086879}"/>
              </a:ext>
            </a:extLst>
          </p:cNvPr>
          <p:cNvSpPr txBox="1"/>
          <p:nvPr/>
        </p:nvSpPr>
        <p:spPr>
          <a:xfrm>
            <a:off x="424329" y="1878583"/>
            <a:ext cx="5513257" cy="307777"/>
          </a:xfrm>
          <a:prstGeom prst="rect">
            <a:avLst/>
          </a:prstGeom>
          <a:noFill/>
        </p:spPr>
        <p:txBody>
          <a:bodyPr wrap="square" rtlCol="0">
            <a:spAutoFit/>
          </a:bodyPr>
          <a:lstStyle/>
          <a:p>
            <a:pPr algn="ctr" rtl="0"/>
            <a:r>
              <a:rPr lang="ja-jp" sz="1400" b="1">
                <a:solidFill>
                  <a:srgbClr val="000000"/>
                </a:solidFill>
              </a:rPr>
              <a:t>ORR (IRRC)</a:t>
            </a:r>
            <a:endParaRPr lang="en-US" sz="1400" b="1" dirty="0"/>
          </a:p>
        </p:txBody>
      </p:sp>
      <p:graphicFrame>
        <p:nvGraphicFramePr>
          <p:cNvPr id="5" name="Table 663">
            <a:extLst>
              <a:ext uri="{FF2B5EF4-FFF2-40B4-BE49-F238E27FC236}">
                <a16:creationId xmlns:a16="http://schemas.microsoft.com/office/drawing/2014/main" id="{D11CD16C-47DD-6524-02E7-479537D33CDD}"/>
              </a:ext>
            </a:extLst>
          </p:cNvPr>
          <p:cNvGraphicFramePr>
            <a:graphicFrameLocks noGrp="1"/>
          </p:cNvGraphicFramePr>
          <p:nvPr>
            <p:extLst>
              <p:ext uri="{D42A27DB-BD31-4B8C-83A1-F6EECF244321}">
                <p14:modId xmlns:p14="http://schemas.microsoft.com/office/powerpoint/2010/main" val="596138117"/>
              </p:ext>
            </p:extLst>
          </p:nvPr>
        </p:nvGraphicFramePr>
        <p:xfrm>
          <a:off x="6211328" y="2260400"/>
          <a:ext cx="5675872" cy="1496160"/>
        </p:xfrm>
        <a:graphic>
          <a:graphicData uri="http://schemas.openxmlformats.org/drawingml/2006/table">
            <a:tbl>
              <a:tblPr firstRow="1" bandRow="1">
                <a:tableStyleId>{69012ECD-51FC-41F1-AA8D-1B2483CD663E}</a:tableStyleId>
              </a:tblPr>
              <a:tblGrid>
                <a:gridCol w="2527396">
                  <a:extLst>
                    <a:ext uri="{9D8B030D-6E8A-4147-A177-3AD203B41FA5}">
                      <a16:colId xmlns:a16="http://schemas.microsoft.com/office/drawing/2014/main" val="4026828033"/>
                    </a:ext>
                  </a:extLst>
                </a:gridCol>
                <a:gridCol w="1574238">
                  <a:extLst>
                    <a:ext uri="{9D8B030D-6E8A-4147-A177-3AD203B41FA5}">
                      <a16:colId xmlns:a16="http://schemas.microsoft.com/office/drawing/2014/main" val="2351951672"/>
                    </a:ext>
                  </a:extLst>
                </a:gridCol>
                <a:gridCol w="1574238">
                  <a:extLst>
                    <a:ext uri="{9D8B030D-6E8A-4147-A177-3AD203B41FA5}">
                      <a16:colId xmlns:a16="http://schemas.microsoft.com/office/drawing/2014/main" val="3840096650"/>
                    </a:ext>
                  </a:extLst>
                </a:gridCol>
              </a:tblGrid>
              <a:tr h="388912">
                <a:tc>
                  <a:txBody>
                    <a:bodyPr/>
                    <a:lstStyle/>
                    <a:p>
                      <a:pPr rtl="0"/>
                      <a:endParaRPr lang="en-GB" sz="1400" noProof="0" dirty="0">
                        <a:solidFill>
                          <a:srgbClr val="363636"/>
                        </a:solidFill>
                        <a:latin typeface="+mn-lt"/>
                      </a:endParaRPr>
                    </a:p>
                  </a:txBody>
                  <a:tcPr marL="72000" marR="72000" marT="36000" marB="36000" anchor="ctr"/>
                </a:tc>
                <a:tc>
                  <a:txBody>
                    <a:bodyPr/>
                    <a:lstStyle/>
                    <a:p>
                      <a:pPr algn="ctr" rtl="0"/>
                      <a:r>
                        <a:rPr lang="ja-jp" sz="1400" b="1" i="0" u="none" strike="noStrike" kern="0" cap="none" spc="0" normalizeH="0" noProof="0" dirty="0">
                          <a:ln>
                            <a:noFill/>
                          </a:ln>
                          <a:solidFill>
                            <a:srgbClr val="FFFFFF"/>
                          </a:solidFill>
                          <a:effectLst/>
                          <a:uLnTx/>
                          <a:uFillTx/>
                          <a:latin typeface="+mn-lt"/>
                          <a:ea typeface="SimSun" pitchFamily="2" charset="-122"/>
                          <a:cs typeface="+mn-cs"/>
                          <a:sym typeface="Helvetica"/>
                        </a:rPr>
                        <a:t>イボネシマブ</a:t>
                      </a:r>
                      <a:r>
                        <a:rPr lang="ja-jp" sz="1400" i="0" u="none" strike="noStrike" kern="0" cap="none" spc="0" normalizeH="0" noProof="0" dirty="0">
                          <a:ln>
                            <a:noFill/>
                          </a:ln>
                          <a:solidFill>
                            <a:srgbClr val="FFFFFF"/>
                          </a:solidFill>
                          <a:effectLst/>
                          <a:uLnTx/>
                          <a:uFillTx/>
                          <a:latin typeface="+mn-lt"/>
                          <a:ea typeface="SimSun" pitchFamily="2" charset="-122"/>
                          <a:cs typeface="+mn-cs"/>
                          <a:sym typeface="Helvetica"/>
                        </a:rPr>
                        <a:t>+ </a:t>
                      </a:r>
                      <a:br>
                        <a:rPr lang="en-GB" altLang="ja-JP" sz="1400" i="0" u="none" strike="noStrike" kern="0" cap="none" spc="0" normalizeH="0" noProof="0" dirty="0">
                          <a:ln>
                            <a:noFill/>
                          </a:ln>
                          <a:solidFill>
                            <a:srgbClr val="FFFFFF"/>
                          </a:solidFill>
                          <a:effectLst/>
                          <a:uLnTx/>
                          <a:uFillTx/>
                          <a:latin typeface="+mn-lt"/>
                          <a:ea typeface="SimSun" pitchFamily="2" charset="-122"/>
                          <a:cs typeface="+mn-cs"/>
                          <a:sym typeface="Helvetica"/>
                        </a:rPr>
                      </a:br>
                      <a:r>
                        <a:rPr lang="ja-jp" sz="1400" b="1" i="0" u="none" strike="noStrike" kern="0" cap="none" spc="0" normalizeH="0" noProof="0" dirty="0">
                          <a:ln>
                            <a:noFill/>
                          </a:ln>
                          <a:solidFill>
                            <a:srgbClr val="FFFFFF"/>
                          </a:solidFill>
                          <a:effectLst/>
                          <a:uLnTx/>
                          <a:uFillTx/>
                          <a:latin typeface="+mn-lt"/>
                          <a:ea typeface="SimSun" pitchFamily="2" charset="-122"/>
                          <a:cs typeface="+mn-cs"/>
                          <a:sym typeface="Helvetica"/>
                        </a:rPr>
                        <a:t>化学療法 </a:t>
                      </a:r>
                      <a:br>
                        <a:rPr lang="en-GB" altLang="ja-JP" sz="1400" b="1" i="0" u="none" strike="noStrike" kern="0" cap="none" spc="0" normalizeH="0" noProof="0" dirty="0">
                          <a:ln>
                            <a:noFill/>
                          </a:ln>
                          <a:solidFill>
                            <a:srgbClr val="FFFFFF"/>
                          </a:solidFill>
                          <a:effectLst/>
                          <a:uLnTx/>
                          <a:uFillTx/>
                          <a:latin typeface="+mn-lt"/>
                          <a:ea typeface="SimSun" pitchFamily="2" charset="-122"/>
                          <a:cs typeface="+mn-cs"/>
                          <a:sym typeface="Helvetica"/>
                        </a:rPr>
                      </a:br>
                      <a:r>
                        <a:rPr lang="ja-jp" sz="1400" b="1" noProof="0" dirty="0">
                          <a:solidFill>
                            <a:schemeClr val="tx2"/>
                          </a:solidFill>
                          <a:latin typeface="+mn-lt"/>
                        </a:rPr>
                        <a:t>(n=202)</a:t>
                      </a:r>
                      <a:endParaRPr lang="en-GB" sz="1400" noProof="0" dirty="0">
                        <a:solidFill>
                          <a:schemeClr val="tx2"/>
                        </a:solidFill>
                        <a:latin typeface="+mn-lt"/>
                      </a:endParaRPr>
                    </a:p>
                  </a:txBody>
                  <a:tcPr marL="72000" marR="72000" marT="36000" marB="36000" anchor="b"/>
                </a:tc>
                <a:tc>
                  <a:txBody>
                    <a:bodyPr/>
                    <a:lstStyle/>
                    <a:p>
                      <a:pPr algn="ctr" rtl="0"/>
                      <a:r>
                        <a:rPr lang="ja-jp" sz="1400" b="1" i="0" u="none" strike="noStrike" kern="0" cap="none" spc="0" normalizeH="0" noProof="0" dirty="0">
                          <a:ln>
                            <a:noFill/>
                          </a:ln>
                          <a:solidFill>
                            <a:srgbClr val="FFFFFF"/>
                          </a:solidFill>
                          <a:effectLst/>
                          <a:uLnTx/>
                          <a:uFillTx/>
                          <a:latin typeface="+mn-lt"/>
                          <a:ea typeface="SimSun" pitchFamily="2" charset="-122"/>
                          <a:cs typeface="+mn-cs"/>
                          <a:sym typeface="Helvetica"/>
                        </a:rPr>
                        <a:t>チスレリズマブ</a:t>
                      </a:r>
                      <a:r>
                        <a:rPr lang="ja-jp" sz="1400" i="0" u="none" strike="noStrike" kern="0" cap="none" spc="0" normalizeH="0" noProof="0" dirty="0">
                          <a:ln>
                            <a:noFill/>
                          </a:ln>
                          <a:solidFill>
                            <a:srgbClr val="FFFFFF"/>
                          </a:solidFill>
                          <a:effectLst/>
                          <a:uLnTx/>
                          <a:uFillTx/>
                          <a:latin typeface="+mn-lt"/>
                          <a:ea typeface="SimSun" pitchFamily="2" charset="-122"/>
                          <a:cs typeface="+mn-cs"/>
                          <a:sym typeface="Helvetica"/>
                        </a:rPr>
                        <a:t>+ </a:t>
                      </a:r>
                      <a:r>
                        <a:rPr lang="ja-jp" sz="1400" b="1" i="0" u="none" strike="noStrike" kern="0" cap="none" spc="0" normalizeH="0" noProof="0" dirty="0">
                          <a:ln>
                            <a:noFill/>
                          </a:ln>
                          <a:solidFill>
                            <a:srgbClr val="FFFFFF"/>
                          </a:solidFill>
                          <a:effectLst/>
                          <a:uLnTx/>
                          <a:uFillTx/>
                          <a:latin typeface="+mn-lt"/>
                          <a:ea typeface="SimSun" pitchFamily="2" charset="-122"/>
                          <a:cs typeface="+mn-cs"/>
                          <a:sym typeface="Helvetica"/>
                        </a:rPr>
                        <a:t>化学療法 </a:t>
                      </a:r>
                      <a:br>
                        <a:rPr lang="en-GB" altLang="ja-JP" sz="1400" b="1" i="0" u="none" strike="noStrike" kern="0" cap="none" spc="0" normalizeH="0" noProof="0" dirty="0">
                          <a:ln>
                            <a:noFill/>
                          </a:ln>
                          <a:solidFill>
                            <a:srgbClr val="FFFFFF"/>
                          </a:solidFill>
                          <a:effectLst/>
                          <a:uLnTx/>
                          <a:uFillTx/>
                          <a:latin typeface="+mn-lt"/>
                          <a:ea typeface="SimSun" pitchFamily="2" charset="-122"/>
                          <a:cs typeface="+mn-cs"/>
                          <a:sym typeface="Helvetica"/>
                        </a:rPr>
                      </a:br>
                      <a:r>
                        <a:rPr lang="ja-jp" sz="1400" b="1" noProof="0" dirty="0">
                          <a:solidFill>
                            <a:schemeClr val="tx2"/>
                          </a:solidFill>
                          <a:latin typeface="+mn-lt"/>
                        </a:rPr>
                        <a:t>(n=177)</a:t>
                      </a:r>
                      <a:endParaRPr lang="en-GB" sz="1400" noProof="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210324">
                <a:tc>
                  <a:txBody>
                    <a:bodyPr/>
                    <a:lstStyle/>
                    <a:p>
                      <a:pPr algn="l" rtl="0"/>
                      <a:r>
                        <a:rPr lang="ja-jp" sz="1400" noProof="0">
                          <a:solidFill>
                            <a:srgbClr val="000000"/>
                          </a:solidFill>
                        </a:rPr>
                        <a:t>中央値奏効持続期間（mDoR）、月数（95%信頼区間）</a:t>
                      </a:r>
                    </a:p>
                  </a:txBody>
                  <a:tcPr marL="72000" marR="72000" marT="36000" marB="36000" anchor="ctr">
                    <a:solidFill>
                      <a:schemeClr val="tx2"/>
                    </a:solidFill>
                  </a:tcPr>
                </a:tc>
                <a:tc>
                  <a:txBody>
                    <a:bodyPr/>
                    <a:lstStyle/>
                    <a:p>
                      <a:pPr algn="ctr" rtl="0"/>
                      <a:r>
                        <a:rPr lang="ja-jp" sz="1400" noProof="0">
                          <a:solidFill>
                            <a:srgbClr val="000000"/>
                          </a:solidFill>
                        </a:rPr>
                        <a:t>11.20 (8.54, NE)</a:t>
                      </a:r>
                    </a:p>
                  </a:txBody>
                  <a:tcPr marL="72000" marR="72000" marT="36000" marB="36000" anchor="ctr">
                    <a:solidFill>
                      <a:schemeClr val="tx2"/>
                    </a:solidFill>
                  </a:tcPr>
                </a:tc>
                <a:tc>
                  <a:txBody>
                    <a:bodyPr/>
                    <a:lstStyle/>
                    <a:p>
                      <a:pPr algn="ctr" rtl="0"/>
                      <a:r>
                        <a:rPr lang="ja-jp" sz="1400" noProof="0">
                          <a:solidFill>
                            <a:srgbClr val="000000"/>
                          </a:solidFill>
                        </a:rPr>
                        <a:t>8.38 (5.2, NE)</a:t>
                      </a:r>
                    </a:p>
                  </a:txBody>
                  <a:tcPr marL="72000" marR="72000" marT="36000" marB="36000" anchor="ctr">
                    <a:solidFill>
                      <a:schemeClr val="tx2"/>
                    </a:solidFill>
                  </a:tcPr>
                </a:tc>
                <a:extLst>
                  <a:ext uri="{0D108BD9-81ED-4DB2-BD59-A6C34878D82A}">
                    <a16:rowId xmlns:a16="http://schemas.microsoft.com/office/drawing/2014/main" val="1810643396"/>
                  </a:ext>
                </a:extLst>
              </a:tr>
              <a:tr h="0">
                <a:tc>
                  <a:txBody>
                    <a:bodyPr/>
                    <a:lstStyle/>
                    <a:p>
                      <a:pPr algn="l" rtl="0"/>
                      <a:r>
                        <a:rPr lang="ja-jp" sz="1400" noProof="0">
                          <a:solidFill>
                            <a:srgbClr val="000000"/>
                          </a:solidFill>
                        </a:rPr>
                        <a:t>p値 </a:t>
                      </a:r>
                    </a:p>
                  </a:txBody>
                  <a:tcPr marL="180000" marR="72000" marT="36000" marB="36000" anchor="ctr">
                    <a:solidFill>
                      <a:schemeClr val="tx2"/>
                    </a:solidFill>
                  </a:tcPr>
                </a:tc>
                <a:tc gridSpan="2">
                  <a:txBody>
                    <a:bodyPr/>
                    <a:lstStyle/>
                    <a:p>
                      <a:pPr algn="ctr" rtl="0"/>
                      <a:r>
                        <a:rPr lang="ja-jp" sz="1400" noProof="0" dirty="0">
                          <a:solidFill>
                            <a:srgbClr val="000000"/>
                          </a:solidFill>
                        </a:rPr>
                        <a:t>0.0219</a:t>
                      </a:r>
                    </a:p>
                  </a:txBody>
                  <a:tcPr marL="72000" marR="72000" marT="36000" marB="36000" anchor="ctr">
                    <a:solidFill>
                      <a:schemeClr val="tx2"/>
                    </a:solidFill>
                  </a:tcPr>
                </a:tc>
                <a:tc hMerge="1">
                  <a:txBody>
                    <a:bodyPr/>
                    <a:lstStyle/>
                    <a:p>
                      <a:pPr rtl="0"/>
                      <a:endParaRPr dirty="0"/>
                    </a:p>
                  </a:txBody>
                  <a:tcPr marL="72000" marR="72000" marT="36000" marB="36000" anchor="ctr">
                    <a:solidFill>
                      <a:schemeClr val="tx2"/>
                    </a:solidFill>
                  </a:tcPr>
                </a:tc>
                <a:extLst>
                  <a:ext uri="{0D108BD9-81ED-4DB2-BD59-A6C34878D82A}">
                    <a16:rowId xmlns:a16="http://schemas.microsoft.com/office/drawing/2014/main" val="4227238229"/>
                  </a:ext>
                </a:extLst>
              </a:tr>
            </a:tbl>
          </a:graphicData>
        </a:graphic>
      </p:graphicFrame>
      <p:sp>
        <p:nvSpPr>
          <p:cNvPr id="6" name="TextBox 5">
            <a:extLst>
              <a:ext uri="{FF2B5EF4-FFF2-40B4-BE49-F238E27FC236}">
                <a16:creationId xmlns:a16="http://schemas.microsoft.com/office/drawing/2014/main" id="{B1428DDF-18C0-9853-AC83-5CE45D165885}"/>
              </a:ext>
            </a:extLst>
          </p:cNvPr>
          <p:cNvSpPr txBox="1"/>
          <p:nvPr/>
        </p:nvSpPr>
        <p:spPr>
          <a:xfrm>
            <a:off x="6211328" y="1872370"/>
            <a:ext cx="5675872" cy="307777"/>
          </a:xfrm>
          <a:prstGeom prst="rect">
            <a:avLst/>
          </a:prstGeom>
          <a:noFill/>
        </p:spPr>
        <p:txBody>
          <a:bodyPr wrap="square" rtlCol="0">
            <a:spAutoFit/>
          </a:bodyPr>
          <a:lstStyle/>
          <a:p>
            <a:pPr algn="ctr" rtl="0"/>
            <a:r>
              <a:rPr lang="ja-jp" sz="1400" b="1">
                <a:solidFill>
                  <a:srgbClr val="000000"/>
                </a:solidFill>
              </a:rPr>
              <a:t>DoR (IRRC)</a:t>
            </a:r>
            <a:endParaRPr lang="en-US" sz="1400" b="1" dirty="0"/>
          </a:p>
        </p:txBody>
      </p:sp>
    </p:spTree>
    <p:extLst>
      <p:ext uri="{BB962C8B-B14F-4D97-AF65-F5344CB8AC3E}">
        <p14:creationId xmlns:p14="http://schemas.microsoft.com/office/powerpoint/2010/main" val="18711175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E6BD66-9B4F-C95C-C16C-88BE4BD8538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A29F341-C618-3662-10D3-57CD6B2F86FA}"/>
              </a:ext>
            </a:extLst>
          </p:cNvPr>
          <p:cNvSpPr>
            <a:spLocks noGrp="1"/>
          </p:cNvSpPr>
          <p:nvPr>
            <p:ph type="title"/>
          </p:nvPr>
        </p:nvSpPr>
        <p:spPr>
          <a:xfrm>
            <a:off x="304799" y="107693"/>
            <a:ext cx="11813059" cy="939801"/>
          </a:xfrm>
        </p:spPr>
        <p:txBody>
          <a:bodyPr rtlCol="0"/>
          <a:lstStyle/>
          <a:p>
            <a:pPr rtl="0"/>
            <a:r>
              <a:rPr lang="ja-jp" noProof="0">
                <a:latin typeface="+mn-lt"/>
              </a:rPr>
              <a:t>LBA4：**進行性扁平上皮非小細胞肺癌（NSCLC）における一次療法としてのイボネシマブ併用化学療法対ティセリズマブ併用化学療法の第III相試験（HARMONi-6）- Lu S他</a:t>
            </a:r>
          </a:p>
        </p:txBody>
      </p:sp>
      <p:sp>
        <p:nvSpPr>
          <p:cNvPr id="29" name="Content Placeholder 7">
            <a:extLst>
              <a:ext uri="{FF2B5EF4-FFF2-40B4-BE49-F238E27FC236}">
                <a16:creationId xmlns:a16="http://schemas.microsoft.com/office/drawing/2014/main" id="{A17170A9-5B2D-5F04-5A6E-4A6207C2CBB4}"/>
              </a:ext>
            </a:extLst>
          </p:cNvPr>
          <p:cNvSpPr>
            <a:spLocks noGrp="1"/>
          </p:cNvSpPr>
          <p:nvPr>
            <p:ph idx="1"/>
          </p:nvPr>
        </p:nvSpPr>
        <p:spPr>
          <a:xfrm>
            <a:off x="304799" y="1246909"/>
            <a:ext cx="11214756" cy="5055650"/>
          </a:xfrm>
        </p:spPr>
        <p:txBody>
          <a:bodyPr rtlCol="0"/>
          <a:lstStyle/>
          <a:p>
            <a:pPr rtl="0"/>
            <a:r>
              <a:rPr lang="ja-jp" b="1" noProof="0"/>
              <a:t>主な結果(続き)</a:t>
            </a:r>
          </a:p>
          <a:p>
            <a:pPr rtl="0">
              <a:spcBef>
                <a:spcPts val="22800"/>
              </a:spcBef>
            </a:pPr>
            <a:r>
              <a:rPr lang="ja-jp" b="1" noProof="0"/>
              <a:t>結論</a:t>
            </a:r>
          </a:p>
          <a:p>
            <a:pPr lvl="1" rtl="0"/>
            <a:r>
              <a:rPr lang="ja-jp" noProof="0"/>
              <a:t>進行性扁平上皮非小細胞肺癌（NSCLC）患者において、一次療法としてのイボネシマブ併用化学療法は、ティセリズマブ併用化学療法と比較して無増悪生存期間（PFS）を有意に延長し、その有益性は全てのPD-L1サブグループで一貫して認められ、新たな安全性懸念は認められなかった</a:t>
            </a:r>
          </a:p>
          <a:p>
            <a:pPr lvl="1" rtl="0"/>
            <a:r>
              <a:rPr lang="ja-jp" noProof="0"/>
              <a:t>OSデータは</a:t>
            </a:r>
            <a:r>
              <a:rPr lang="ja-jp"/>
              <a:t>現在未熟であり報告対象とはならない</a:t>
            </a:r>
            <a:endParaRPr lang="en-GB" noProof="0" dirty="0"/>
          </a:p>
        </p:txBody>
      </p:sp>
      <p:sp>
        <p:nvSpPr>
          <p:cNvPr id="30" name="Text Placeholder 4">
            <a:extLst>
              <a:ext uri="{FF2B5EF4-FFF2-40B4-BE49-F238E27FC236}">
                <a16:creationId xmlns:a16="http://schemas.microsoft.com/office/drawing/2014/main" id="{B787B53A-FC7C-9770-4FA3-7346B5F29C19}"/>
              </a:ext>
            </a:extLst>
          </p:cNvPr>
          <p:cNvSpPr>
            <a:spLocks noGrp="1"/>
          </p:cNvSpPr>
          <p:nvPr>
            <p:ph type="body" sz="quarter" idx="11"/>
          </p:nvPr>
        </p:nvSpPr>
        <p:spPr>
          <a:xfrm>
            <a:off x="6379633" y="6521312"/>
            <a:ext cx="5507567" cy="200025"/>
          </a:xfrm>
        </p:spPr>
        <p:txBody>
          <a:bodyPr rtlCol="0"/>
          <a:lstStyle/>
          <a:p>
            <a:pPr rtl="0"/>
            <a:r>
              <a:rPr lang="ja-jp" noProof="0"/>
              <a:t>Lu S他Ann Oncol 2025;36(suppl):Abstr LBA4</a:t>
            </a:r>
          </a:p>
        </p:txBody>
      </p:sp>
      <p:graphicFrame>
        <p:nvGraphicFramePr>
          <p:cNvPr id="5" name="Table 4">
            <a:extLst>
              <a:ext uri="{FF2B5EF4-FFF2-40B4-BE49-F238E27FC236}">
                <a16:creationId xmlns:a16="http://schemas.microsoft.com/office/drawing/2014/main" id="{F3235573-9D58-9D6E-8B62-796B7C3B9586}"/>
              </a:ext>
            </a:extLst>
          </p:cNvPr>
          <p:cNvGraphicFramePr>
            <a:graphicFrameLocks noGrp="1"/>
          </p:cNvGraphicFramePr>
          <p:nvPr>
            <p:extLst>
              <p:ext uri="{D42A27DB-BD31-4B8C-83A1-F6EECF244321}">
                <p14:modId xmlns:p14="http://schemas.microsoft.com/office/powerpoint/2010/main" val="1585640367"/>
              </p:ext>
            </p:extLst>
          </p:nvPr>
        </p:nvGraphicFramePr>
        <p:xfrm>
          <a:off x="304798" y="1772474"/>
          <a:ext cx="5666508" cy="2440041"/>
        </p:xfrm>
        <a:graphic>
          <a:graphicData uri="http://schemas.openxmlformats.org/drawingml/2006/table">
            <a:tbl>
              <a:tblPr firstRow="1" bandRow="1">
                <a:tableStyleId>{69012ECD-51FC-41F1-AA8D-1B2483CD663E}</a:tableStyleId>
              </a:tblPr>
              <a:tblGrid>
                <a:gridCol w="2392220">
                  <a:extLst>
                    <a:ext uri="{9D8B030D-6E8A-4147-A177-3AD203B41FA5}">
                      <a16:colId xmlns:a16="http://schemas.microsoft.com/office/drawing/2014/main" val="537766886"/>
                    </a:ext>
                  </a:extLst>
                </a:gridCol>
                <a:gridCol w="1637144">
                  <a:extLst>
                    <a:ext uri="{9D8B030D-6E8A-4147-A177-3AD203B41FA5}">
                      <a16:colId xmlns:a16="http://schemas.microsoft.com/office/drawing/2014/main" val="1125791967"/>
                    </a:ext>
                  </a:extLst>
                </a:gridCol>
                <a:gridCol w="1637144">
                  <a:extLst>
                    <a:ext uri="{9D8B030D-6E8A-4147-A177-3AD203B41FA5}">
                      <a16:colId xmlns:a16="http://schemas.microsoft.com/office/drawing/2014/main" val="2872775875"/>
                    </a:ext>
                  </a:extLst>
                </a:gridCol>
              </a:tblGrid>
              <a:tr h="538443">
                <a:tc>
                  <a:txBody>
                    <a:bodyPr/>
                    <a:lstStyle/>
                    <a:p>
                      <a:pPr rtl="0"/>
                      <a:r>
                        <a:rPr lang="ja-jp" sz="1400" noProof="0">
                          <a:solidFill>
                            <a:schemeClr val="tx2"/>
                          </a:solidFill>
                          <a:latin typeface="+mn-lt"/>
                        </a:rPr>
                        <a:t>TRAE、n (%)</a:t>
                      </a:r>
                    </a:p>
                  </a:txBody>
                  <a:tcPr marT="36000" marB="36000" anchor="b"/>
                </a:tc>
                <a:tc>
                  <a:txBody>
                    <a:bodyPr/>
                    <a:lstStyle/>
                    <a:p>
                      <a:pPr algn="ctr" rtl="0"/>
                      <a:r>
                        <a:rPr lang="ja-jp" sz="1400" b="1" i="0" u="none" strike="noStrike" kern="0" cap="none" spc="0" normalizeH="0" noProof="0" dirty="0">
                          <a:ln>
                            <a:noFill/>
                          </a:ln>
                          <a:solidFill>
                            <a:srgbClr val="FFFFFF"/>
                          </a:solidFill>
                          <a:effectLst/>
                          <a:uLnTx/>
                          <a:uFillTx/>
                          <a:latin typeface="+mn-lt"/>
                          <a:ea typeface="SimSun" pitchFamily="2" charset="-122"/>
                          <a:cs typeface="+mn-cs"/>
                          <a:sym typeface="Helvetica"/>
                        </a:rPr>
                        <a:t>イボネシマブ</a:t>
                      </a:r>
                      <a:r>
                        <a:rPr lang="ja-jp" sz="1400" i="0" u="none" strike="noStrike" kern="0" cap="none" spc="0" normalizeH="0" noProof="0" dirty="0">
                          <a:ln>
                            <a:noFill/>
                          </a:ln>
                          <a:solidFill>
                            <a:srgbClr val="FFFFFF"/>
                          </a:solidFill>
                          <a:effectLst/>
                          <a:uLnTx/>
                          <a:uFillTx/>
                          <a:latin typeface="+mn-lt"/>
                          <a:ea typeface="SimSun" pitchFamily="2" charset="-122"/>
                          <a:cs typeface="+mn-cs"/>
                          <a:sym typeface="Helvetica"/>
                        </a:rPr>
                        <a:t>+ </a:t>
                      </a:r>
                      <a:br>
                        <a:rPr lang="en-GB" altLang="ja-JP" sz="1400" i="0" u="none" strike="noStrike" kern="0" cap="none" spc="0" normalizeH="0" noProof="0" dirty="0">
                          <a:ln>
                            <a:noFill/>
                          </a:ln>
                          <a:solidFill>
                            <a:srgbClr val="FFFFFF"/>
                          </a:solidFill>
                          <a:effectLst/>
                          <a:uLnTx/>
                          <a:uFillTx/>
                          <a:latin typeface="+mn-lt"/>
                          <a:ea typeface="SimSun" pitchFamily="2" charset="-122"/>
                          <a:cs typeface="+mn-cs"/>
                          <a:sym typeface="Helvetica"/>
                        </a:rPr>
                      </a:br>
                      <a:r>
                        <a:rPr lang="ja-jp" sz="1400" b="1" i="0" u="none" strike="noStrike" kern="0" cap="none" spc="0" normalizeH="0" noProof="0" dirty="0">
                          <a:ln>
                            <a:noFill/>
                          </a:ln>
                          <a:solidFill>
                            <a:srgbClr val="FFFFFF"/>
                          </a:solidFill>
                          <a:effectLst/>
                          <a:uLnTx/>
                          <a:uFillTx/>
                          <a:latin typeface="+mn-lt"/>
                          <a:ea typeface="SimSun" pitchFamily="2" charset="-122"/>
                          <a:cs typeface="+mn-cs"/>
                          <a:sym typeface="Helvetica"/>
                        </a:rPr>
                        <a:t>化学療法 </a:t>
                      </a:r>
                      <a:br>
                        <a:rPr lang="en-GB" altLang="ja-JP" sz="1400" b="1" i="0" u="none" strike="noStrike" kern="0" cap="none" spc="0" normalizeH="0" noProof="0" dirty="0">
                          <a:ln>
                            <a:noFill/>
                          </a:ln>
                          <a:solidFill>
                            <a:srgbClr val="FFFFFF"/>
                          </a:solidFill>
                          <a:effectLst/>
                          <a:uLnTx/>
                          <a:uFillTx/>
                          <a:latin typeface="+mn-lt"/>
                          <a:ea typeface="SimSun" pitchFamily="2" charset="-122"/>
                          <a:cs typeface="+mn-cs"/>
                          <a:sym typeface="Helvetica"/>
                        </a:rPr>
                      </a:br>
                      <a:r>
                        <a:rPr lang="ja-jp" sz="1400" b="1" noProof="0" dirty="0">
                          <a:solidFill>
                            <a:schemeClr val="tx2"/>
                          </a:solidFill>
                          <a:latin typeface="+mn-lt"/>
                        </a:rPr>
                        <a:t>（n=266）</a:t>
                      </a:r>
                      <a:endParaRPr lang="en-GB" sz="1400" noProof="0" dirty="0">
                        <a:solidFill>
                          <a:schemeClr val="tx2"/>
                        </a:solidFill>
                        <a:latin typeface="+mn-lt"/>
                      </a:endParaRPr>
                    </a:p>
                  </a:txBody>
                  <a:tcPr marL="72000" marR="72000" marT="36000" marB="36000" anchor="b"/>
                </a:tc>
                <a:tc>
                  <a:txBody>
                    <a:bodyPr/>
                    <a:lstStyle/>
                    <a:p>
                      <a:pPr algn="ctr" rtl="0"/>
                      <a:r>
                        <a:rPr lang="ja-jp" sz="1400" b="1" i="0" u="none" strike="noStrike" kern="0" cap="none" spc="0" normalizeH="0" noProof="0" dirty="0">
                          <a:ln>
                            <a:noFill/>
                          </a:ln>
                          <a:solidFill>
                            <a:srgbClr val="FFFFFF"/>
                          </a:solidFill>
                          <a:effectLst/>
                          <a:uLnTx/>
                          <a:uFillTx/>
                          <a:latin typeface="+mn-lt"/>
                          <a:ea typeface="SimSun" pitchFamily="2" charset="-122"/>
                          <a:cs typeface="+mn-cs"/>
                          <a:sym typeface="Helvetica"/>
                        </a:rPr>
                        <a:t>チスレリズマブ</a:t>
                      </a:r>
                      <a:r>
                        <a:rPr lang="ja-jp" sz="1400" i="0" u="none" strike="noStrike" kern="0" cap="none" spc="0" normalizeH="0" noProof="0" dirty="0">
                          <a:ln>
                            <a:noFill/>
                          </a:ln>
                          <a:solidFill>
                            <a:srgbClr val="FFFFFF"/>
                          </a:solidFill>
                          <a:effectLst/>
                          <a:uLnTx/>
                          <a:uFillTx/>
                          <a:latin typeface="+mn-lt"/>
                          <a:ea typeface="SimSun" pitchFamily="2" charset="-122"/>
                          <a:cs typeface="+mn-cs"/>
                          <a:sym typeface="Helvetica"/>
                        </a:rPr>
                        <a:t> + </a:t>
                      </a:r>
                      <a:r>
                        <a:rPr lang="ja-jp" sz="1400" b="1" i="0" u="none" strike="noStrike" kern="0" cap="none" spc="0" normalizeH="0" noProof="0" dirty="0">
                          <a:ln>
                            <a:noFill/>
                          </a:ln>
                          <a:solidFill>
                            <a:srgbClr val="FFFFFF"/>
                          </a:solidFill>
                          <a:effectLst/>
                          <a:uLnTx/>
                          <a:uFillTx/>
                          <a:latin typeface="+mn-lt"/>
                          <a:ea typeface="SimSun" pitchFamily="2" charset="-122"/>
                          <a:cs typeface="+mn-cs"/>
                          <a:sym typeface="Helvetica"/>
                        </a:rPr>
                        <a:t>化学療法</a:t>
                      </a:r>
                      <a:br>
                        <a:rPr lang="en-GB" altLang="ja-JP" sz="1400" b="1" i="0" u="none" strike="noStrike" kern="0" cap="none" spc="0" normalizeH="0" noProof="0" dirty="0">
                          <a:ln>
                            <a:noFill/>
                          </a:ln>
                          <a:solidFill>
                            <a:srgbClr val="FFFFFF"/>
                          </a:solidFill>
                          <a:effectLst/>
                          <a:uLnTx/>
                          <a:uFillTx/>
                          <a:latin typeface="+mn-lt"/>
                          <a:ea typeface="SimSun" pitchFamily="2" charset="-122"/>
                          <a:cs typeface="+mn-cs"/>
                          <a:sym typeface="Helvetica"/>
                        </a:rPr>
                      </a:br>
                      <a:r>
                        <a:rPr lang="ja-jp" sz="1400" b="1" noProof="0" dirty="0">
                          <a:solidFill>
                            <a:schemeClr val="tx2"/>
                          </a:solidFill>
                          <a:latin typeface="+mn-lt"/>
                        </a:rPr>
                        <a:t>(n=265)</a:t>
                      </a:r>
                      <a:endParaRPr lang="en-GB" sz="1400" noProof="0" dirty="0">
                        <a:solidFill>
                          <a:schemeClr val="tx2"/>
                        </a:solidFill>
                        <a:latin typeface="+mn-lt"/>
                      </a:endParaRPr>
                    </a:p>
                  </a:txBody>
                  <a:tcPr marL="72000" marR="72000" marT="36000" marB="36000" anchor="b"/>
                </a:tc>
                <a:extLst>
                  <a:ext uri="{0D108BD9-81ED-4DB2-BD59-A6C34878D82A}">
                    <a16:rowId xmlns:a16="http://schemas.microsoft.com/office/drawing/2014/main" val="2020270792"/>
                  </a:ext>
                </a:extLst>
              </a:tr>
              <a:tr h="305576">
                <a:tc>
                  <a:txBody>
                    <a:bodyPr/>
                    <a:lstStyle/>
                    <a:p>
                      <a:pPr rtl="0"/>
                      <a:r>
                        <a:rPr lang="ja-jp" sz="1400" noProof="0">
                          <a:latin typeface="+mn-lt"/>
                        </a:rPr>
                        <a:t>全グレード</a:t>
                      </a:r>
                    </a:p>
                  </a:txBody>
                  <a:tcPr marT="36000" marB="36000" anchor="ctr"/>
                </a:tc>
                <a:tc>
                  <a:txBody>
                    <a:bodyPr/>
                    <a:lstStyle/>
                    <a:p>
                      <a:pPr algn="ctr" rtl="0"/>
                      <a:r>
                        <a:rPr lang="ja-jp" sz="1400" noProof="0">
                          <a:latin typeface="+mn-lt"/>
                        </a:rPr>
                        <a:t>264 (99.2)</a:t>
                      </a:r>
                    </a:p>
                  </a:txBody>
                  <a:tcPr marT="36000" marB="36000" anchor="ctr"/>
                </a:tc>
                <a:tc>
                  <a:txBody>
                    <a:bodyPr/>
                    <a:lstStyle/>
                    <a:p>
                      <a:pPr algn="ctr" rtl="0"/>
                      <a:r>
                        <a:rPr lang="ja-jp" sz="1400" noProof="0">
                          <a:latin typeface="+mn-lt"/>
                        </a:rPr>
                        <a:t>261 (98.5)</a:t>
                      </a:r>
                    </a:p>
                  </a:txBody>
                  <a:tcPr marT="36000" marB="36000" anchor="ctr"/>
                </a:tc>
                <a:extLst>
                  <a:ext uri="{0D108BD9-81ED-4DB2-BD59-A6C34878D82A}">
                    <a16:rowId xmlns:a16="http://schemas.microsoft.com/office/drawing/2014/main" val="3607908326"/>
                  </a:ext>
                </a:extLst>
              </a:tr>
              <a:tr h="305576">
                <a:tc>
                  <a:txBody>
                    <a:bodyPr/>
                    <a:lstStyle/>
                    <a:p>
                      <a:pPr rtl="0"/>
                      <a:r>
                        <a:rPr lang="ja-jp" sz="1400" noProof="0">
                          <a:latin typeface="+mn-lt"/>
                        </a:rPr>
                        <a:t>グレード3</a:t>
                      </a:r>
                      <a:r>
                        <a:rPr lang="ja-jp" sz="1400" b="0" i="0" u="none" strike="noStrike" kern="1200" cap="none" spc="0" normalizeH="0" noProof="0">
                          <a:ln>
                            <a:noFill/>
                          </a:ln>
                          <a:solidFill>
                            <a:srgbClr val="000000"/>
                          </a:solidFill>
                          <a:effectLst/>
                          <a:uLnTx/>
                          <a:uFillTx/>
                          <a:latin typeface="+mn-lt"/>
                          <a:ea typeface="+mn-ea"/>
                          <a:cs typeface="+mn-cs"/>
                        </a:rPr>
                        <a:t>以上</a:t>
                      </a:r>
                      <a:endParaRPr lang="en-GB" sz="1400" noProof="0" dirty="0">
                        <a:latin typeface="+mn-lt"/>
                      </a:endParaRPr>
                    </a:p>
                  </a:txBody>
                  <a:tcPr marT="36000" marB="36000" anchor="ctr"/>
                </a:tc>
                <a:tc>
                  <a:txBody>
                    <a:bodyPr/>
                    <a:lstStyle/>
                    <a:p>
                      <a:pPr algn="ctr" rtl="0"/>
                      <a:r>
                        <a:rPr lang="ja-jp" sz="1400" noProof="0">
                          <a:latin typeface="+mn-lt"/>
                        </a:rPr>
                        <a:t>170 (63.9)</a:t>
                      </a:r>
                    </a:p>
                  </a:txBody>
                  <a:tcPr marT="36000" marB="36000" anchor="ctr"/>
                </a:tc>
                <a:tc>
                  <a:txBody>
                    <a:bodyPr/>
                    <a:lstStyle/>
                    <a:p>
                      <a:pPr algn="ctr" rtl="0"/>
                      <a:r>
                        <a:rPr lang="ja-jp" sz="1400" noProof="0">
                          <a:latin typeface="+mn-lt"/>
                        </a:rPr>
                        <a:t>144 (54.3)</a:t>
                      </a:r>
                    </a:p>
                  </a:txBody>
                  <a:tcPr marT="36000" marB="36000" anchor="ctr"/>
                </a:tc>
                <a:extLst>
                  <a:ext uri="{0D108BD9-81ED-4DB2-BD59-A6C34878D82A}">
                    <a16:rowId xmlns:a16="http://schemas.microsoft.com/office/drawing/2014/main" val="1790711121"/>
                  </a:ext>
                </a:extLst>
              </a:tr>
              <a:tr h="312513">
                <a:tc>
                  <a:txBody>
                    <a:bodyPr/>
                    <a:lstStyle/>
                    <a:p>
                      <a:pPr rtl="0"/>
                      <a:r>
                        <a:rPr lang="ja-jp" sz="1400" noProof="0">
                          <a:latin typeface="+mn-lt"/>
                        </a:rPr>
                        <a:t>重篤</a:t>
                      </a:r>
                    </a:p>
                  </a:txBody>
                  <a:tcPr marT="36000" marB="36000" anchor="ctr"/>
                </a:tc>
                <a:tc>
                  <a:txBody>
                    <a:bodyPr/>
                    <a:lstStyle/>
                    <a:p>
                      <a:pPr algn="ctr" rtl="0"/>
                      <a:r>
                        <a:rPr lang="ja-jp" sz="1400" noProof="0">
                          <a:latin typeface="+mn-lt"/>
                        </a:rPr>
                        <a:t>86 (32.3)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80 (30.2)</a:t>
                      </a:r>
                    </a:p>
                  </a:txBody>
                  <a:tcPr marT="36000" marB="36000" anchor="ctr"/>
                </a:tc>
                <a:extLst>
                  <a:ext uri="{0D108BD9-81ED-4DB2-BD59-A6C34878D82A}">
                    <a16:rowId xmlns:a16="http://schemas.microsoft.com/office/drawing/2014/main" val="1995876224"/>
                  </a:ext>
                </a:extLst>
              </a:tr>
              <a:tr h="305576">
                <a:tc>
                  <a:txBody>
                    <a:bodyPr/>
                    <a:lstStyle/>
                    <a:p>
                      <a:pPr rtl="0"/>
                      <a:r>
                        <a:rPr lang="ja-jp" sz="1400" noProof="0">
                          <a:latin typeface="+mn-lt"/>
                        </a:rPr>
                        <a:t>イボネシマブまたはティスレリズマブの投与中止 </a:t>
                      </a:r>
                    </a:p>
                  </a:txBody>
                  <a:tcPr marT="36000" marB="36000" anchor="ctr"/>
                </a:tc>
                <a:tc>
                  <a:txBody>
                    <a:bodyPr/>
                    <a:lstStyle/>
                    <a:p>
                      <a:pPr algn="ctr" rtl="0"/>
                      <a:r>
                        <a:rPr lang="ja-jp" sz="1400" noProof="0">
                          <a:latin typeface="+mn-lt"/>
                        </a:rPr>
                        <a:t>9 (3.4)</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11 (4.2)</a:t>
                      </a:r>
                    </a:p>
                  </a:txBody>
                  <a:tcPr marT="36000" marB="36000" anchor="ctr"/>
                </a:tc>
                <a:extLst>
                  <a:ext uri="{0D108BD9-81ED-4DB2-BD59-A6C34878D82A}">
                    <a16:rowId xmlns:a16="http://schemas.microsoft.com/office/drawing/2014/main" val="1765825796"/>
                  </a:ext>
                </a:extLst>
              </a:tr>
              <a:tr h="305576">
                <a:tc>
                  <a:txBody>
                    <a:bodyPr/>
                    <a:lstStyle/>
                    <a:p>
                      <a:pPr rtl="0"/>
                      <a:r>
                        <a:rPr lang="ja-jp" sz="1400" noProof="0">
                          <a:latin typeface="+mn-lt"/>
                        </a:rPr>
                        <a:t>死亡した</a:t>
                      </a:r>
                    </a:p>
                  </a:txBody>
                  <a:tcPr marT="36000" marB="36000" anchor="ctr"/>
                </a:tc>
                <a:tc>
                  <a:txBody>
                    <a:bodyPr/>
                    <a:lstStyle/>
                    <a:p>
                      <a:pPr algn="ctr" rtl="0"/>
                      <a:r>
                        <a:rPr lang="ja-jp" sz="1400" noProof="0">
                          <a:latin typeface="+mn-lt"/>
                        </a:rPr>
                        <a:t>8 (3.0)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dirty="0">
                          <a:ln>
                            <a:noFill/>
                          </a:ln>
                          <a:solidFill>
                            <a:srgbClr val="363636"/>
                          </a:solidFill>
                          <a:effectLst/>
                          <a:uLnTx/>
                          <a:uFillTx/>
                          <a:latin typeface="+mn-lt"/>
                          <a:ea typeface="+mn-ea"/>
                          <a:cs typeface="+mn-cs"/>
                        </a:rPr>
                        <a:t>10 (3.8)</a:t>
                      </a:r>
                    </a:p>
                  </a:txBody>
                  <a:tcPr marT="36000" marB="36000" anchor="ctr"/>
                </a:tc>
                <a:extLst>
                  <a:ext uri="{0D108BD9-81ED-4DB2-BD59-A6C34878D82A}">
                    <a16:rowId xmlns:a16="http://schemas.microsoft.com/office/drawing/2014/main" val="3745212948"/>
                  </a:ext>
                </a:extLst>
              </a:tr>
            </a:tbl>
          </a:graphicData>
        </a:graphic>
      </p:graphicFrame>
      <p:graphicFrame>
        <p:nvGraphicFramePr>
          <p:cNvPr id="2" name="Table 1">
            <a:extLst>
              <a:ext uri="{FF2B5EF4-FFF2-40B4-BE49-F238E27FC236}">
                <a16:creationId xmlns:a16="http://schemas.microsoft.com/office/drawing/2014/main" id="{4E8109A3-DEF5-25ED-3D3E-0405BFBC9AA8}"/>
              </a:ext>
            </a:extLst>
          </p:cNvPr>
          <p:cNvGraphicFramePr>
            <a:graphicFrameLocks noGrp="1"/>
          </p:cNvGraphicFramePr>
          <p:nvPr>
            <p:extLst>
              <p:ext uri="{D42A27DB-BD31-4B8C-83A1-F6EECF244321}">
                <p14:modId xmlns:p14="http://schemas.microsoft.com/office/powerpoint/2010/main" val="2615075762"/>
              </p:ext>
            </p:extLst>
          </p:nvPr>
        </p:nvGraphicFramePr>
        <p:xfrm>
          <a:off x="6096000" y="1772474"/>
          <a:ext cx="5666509" cy="2433104"/>
        </p:xfrm>
        <a:graphic>
          <a:graphicData uri="http://schemas.openxmlformats.org/drawingml/2006/table">
            <a:tbl>
              <a:tblPr firstRow="1" bandRow="1">
                <a:tableStyleId>{69012ECD-51FC-41F1-AA8D-1B2483CD663E}</a:tableStyleId>
              </a:tblPr>
              <a:tblGrid>
                <a:gridCol w="2364509">
                  <a:extLst>
                    <a:ext uri="{9D8B030D-6E8A-4147-A177-3AD203B41FA5}">
                      <a16:colId xmlns:a16="http://schemas.microsoft.com/office/drawing/2014/main" val="537766886"/>
                    </a:ext>
                  </a:extLst>
                </a:gridCol>
                <a:gridCol w="1623291">
                  <a:extLst>
                    <a:ext uri="{9D8B030D-6E8A-4147-A177-3AD203B41FA5}">
                      <a16:colId xmlns:a16="http://schemas.microsoft.com/office/drawing/2014/main" val="1125791967"/>
                    </a:ext>
                  </a:extLst>
                </a:gridCol>
                <a:gridCol w="1678709">
                  <a:extLst>
                    <a:ext uri="{9D8B030D-6E8A-4147-A177-3AD203B41FA5}">
                      <a16:colId xmlns:a16="http://schemas.microsoft.com/office/drawing/2014/main" val="2872775875"/>
                    </a:ext>
                  </a:extLst>
                </a:gridCol>
              </a:tblGrid>
              <a:tr h="538443">
                <a:tc>
                  <a:txBody>
                    <a:bodyPr/>
                    <a:lstStyle/>
                    <a:p>
                      <a:pPr rtl="0"/>
                      <a:r>
                        <a:rPr lang="ja-jp" sz="1400" noProof="0">
                          <a:solidFill>
                            <a:schemeClr val="tx2"/>
                          </a:solidFill>
                          <a:latin typeface="+mn-lt"/>
                        </a:rPr>
                        <a:t>irAEs, n (%)</a:t>
                      </a:r>
                    </a:p>
                  </a:txBody>
                  <a:tcPr marT="36000" marB="36000" anchor="b"/>
                </a:tc>
                <a:tc>
                  <a:txBody>
                    <a:bodyPr/>
                    <a:lstStyle/>
                    <a:p>
                      <a:pPr algn="ctr" rtl="0"/>
                      <a:r>
                        <a:rPr lang="ja-jp" sz="1400" b="1" i="0" u="none" strike="noStrike" kern="0" cap="none" spc="0" normalizeH="0" noProof="0" dirty="0">
                          <a:ln>
                            <a:noFill/>
                          </a:ln>
                          <a:solidFill>
                            <a:srgbClr val="FFFFFF"/>
                          </a:solidFill>
                          <a:effectLst/>
                          <a:uLnTx/>
                          <a:uFillTx/>
                          <a:latin typeface="+mn-lt"/>
                          <a:ea typeface="SimSun" pitchFamily="2" charset="-122"/>
                          <a:cs typeface="+mn-cs"/>
                          <a:sym typeface="Helvetica"/>
                        </a:rPr>
                        <a:t>イボネシマブ</a:t>
                      </a:r>
                      <a:r>
                        <a:rPr lang="ja-jp" sz="1400" i="0" u="none" strike="noStrike" kern="0" cap="none" spc="0" normalizeH="0" noProof="0" dirty="0">
                          <a:ln>
                            <a:noFill/>
                          </a:ln>
                          <a:solidFill>
                            <a:srgbClr val="FFFFFF"/>
                          </a:solidFill>
                          <a:effectLst/>
                          <a:uLnTx/>
                          <a:uFillTx/>
                          <a:latin typeface="+mn-lt"/>
                          <a:ea typeface="SimSun" pitchFamily="2" charset="-122"/>
                          <a:cs typeface="+mn-cs"/>
                          <a:sym typeface="Helvetica"/>
                        </a:rPr>
                        <a:t>+ </a:t>
                      </a:r>
                      <a:br>
                        <a:rPr lang="en-GB" altLang="ja-JP" sz="1400" i="0" u="none" strike="noStrike" kern="0" cap="none" spc="0" normalizeH="0" noProof="0" dirty="0">
                          <a:ln>
                            <a:noFill/>
                          </a:ln>
                          <a:solidFill>
                            <a:srgbClr val="FFFFFF"/>
                          </a:solidFill>
                          <a:effectLst/>
                          <a:uLnTx/>
                          <a:uFillTx/>
                          <a:latin typeface="+mn-lt"/>
                          <a:ea typeface="SimSun" pitchFamily="2" charset="-122"/>
                          <a:cs typeface="+mn-cs"/>
                          <a:sym typeface="Helvetica"/>
                        </a:rPr>
                      </a:br>
                      <a:r>
                        <a:rPr lang="ja-jp" sz="1400" b="1" i="0" u="none" strike="noStrike" kern="0" cap="none" spc="0" normalizeH="0" noProof="0" dirty="0">
                          <a:ln>
                            <a:noFill/>
                          </a:ln>
                          <a:solidFill>
                            <a:srgbClr val="FFFFFF"/>
                          </a:solidFill>
                          <a:effectLst/>
                          <a:uLnTx/>
                          <a:uFillTx/>
                          <a:latin typeface="+mn-lt"/>
                          <a:ea typeface="SimSun" pitchFamily="2" charset="-122"/>
                          <a:cs typeface="+mn-cs"/>
                          <a:sym typeface="Helvetica"/>
                        </a:rPr>
                        <a:t>化学療法 </a:t>
                      </a:r>
                      <a:br>
                        <a:rPr lang="en-GB" altLang="ja-JP" sz="1400" b="1" i="0" u="none" strike="noStrike" kern="0" cap="none" spc="0" normalizeH="0" noProof="0" dirty="0">
                          <a:ln>
                            <a:noFill/>
                          </a:ln>
                          <a:solidFill>
                            <a:srgbClr val="FFFFFF"/>
                          </a:solidFill>
                          <a:effectLst/>
                          <a:uLnTx/>
                          <a:uFillTx/>
                          <a:latin typeface="+mn-lt"/>
                          <a:ea typeface="SimSun" pitchFamily="2" charset="-122"/>
                          <a:cs typeface="+mn-cs"/>
                          <a:sym typeface="Helvetica"/>
                        </a:rPr>
                      </a:br>
                      <a:r>
                        <a:rPr lang="ja-jp" sz="1400" b="1" noProof="0" dirty="0">
                          <a:solidFill>
                            <a:schemeClr val="tx2"/>
                          </a:solidFill>
                          <a:latin typeface="+mn-lt"/>
                        </a:rPr>
                        <a:t>（n=266）</a:t>
                      </a:r>
                      <a:endParaRPr lang="en-GB" sz="1400" noProof="0" dirty="0">
                        <a:solidFill>
                          <a:schemeClr val="tx2"/>
                        </a:solidFill>
                        <a:latin typeface="+mn-lt"/>
                      </a:endParaRPr>
                    </a:p>
                  </a:txBody>
                  <a:tcPr marL="72000" marR="72000" marT="36000" marB="36000" anchor="b"/>
                </a:tc>
                <a:tc>
                  <a:txBody>
                    <a:bodyPr/>
                    <a:lstStyle/>
                    <a:p>
                      <a:pPr algn="ctr" rtl="0"/>
                      <a:r>
                        <a:rPr lang="ja-jp" sz="1400" b="1" i="0" u="none" strike="noStrike" kern="0" cap="none" spc="0" normalizeH="0" noProof="0" dirty="0">
                          <a:ln>
                            <a:noFill/>
                          </a:ln>
                          <a:solidFill>
                            <a:srgbClr val="FFFFFF"/>
                          </a:solidFill>
                          <a:effectLst/>
                          <a:uLnTx/>
                          <a:uFillTx/>
                          <a:latin typeface="+mn-lt"/>
                          <a:ea typeface="SimSun" pitchFamily="2" charset="-122"/>
                          <a:cs typeface="+mn-cs"/>
                          <a:sym typeface="Helvetica"/>
                        </a:rPr>
                        <a:t>チスレリズマブ</a:t>
                      </a:r>
                      <a:r>
                        <a:rPr lang="ja-jp" sz="1400" i="0" u="none" strike="noStrike" kern="0" cap="none" spc="0" normalizeH="0" noProof="0" dirty="0">
                          <a:ln>
                            <a:noFill/>
                          </a:ln>
                          <a:solidFill>
                            <a:srgbClr val="FFFFFF"/>
                          </a:solidFill>
                          <a:effectLst/>
                          <a:uLnTx/>
                          <a:uFillTx/>
                          <a:latin typeface="+mn-lt"/>
                          <a:ea typeface="SimSun" pitchFamily="2" charset="-122"/>
                          <a:cs typeface="+mn-cs"/>
                          <a:sym typeface="Helvetica"/>
                        </a:rPr>
                        <a:t> + </a:t>
                      </a:r>
                      <a:r>
                        <a:rPr lang="ja-jp" sz="1400" b="1" i="0" u="none" strike="noStrike" kern="0" cap="none" spc="0" normalizeH="0" noProof="0" dirty="0">
                          <a:ln>
                            <a:noFill/>
                          </a:ln>
                          <a:solidFill>
                            <a:srgbClr val="FFFFFF"/>
                          </a:solidFill>
                          <a:effectLst/>
                          <a:uLnTx/>
                          <a:uFillTx/>
                          <a:latin typeface="+mn-lt"/>
                          <a:ea typeface="SimSun" pitchFamily="2" charset="-122"/>
                          <a:cs typeface="+mn-cs"/>
                          <a:sym typeface="Helvetica"/>
                        </a:rPr>
                        <a:t>化学療法</a:t>
                      </a:r>
                      <a:br>
                        <a:rPr lang="en-GB" altLang="ja-JP" sz="1400" b="1" i="0" u="none" strike="noStrike" kern="0" cap="none" spc="0" normalizeH="0" noProof="0" dirty="0">
                          <a:ln>
                            <a:noFill/>
                          </a:ln>
                          <a:solidFill>
                            <a:srgbClr val="FFFFFF"/>
                          </a:solidFill>
                          <a:effectLst/>
                          <a:uLnTx/>
                          <a:uFillTx/>
                          <a:latin typeface="+mn-lt"/>
                          <a:ea typeface="SimSun" pitchFamily="2" charset="-122"/>
                          <a:cs typeface="+mn-cs"/>
                          <a:sym typeface="Helvetica"/>
                        </a:rPr>
                      </a:br>
                      <a:r>
                        <a:rPr lang="ja-jp" sz="1400" b="1" noProof="0" dirty="0">
                          <a:solidFill>
                            <a:schemeClr val="tx2"/>
                          </a:solidFill>
                          <a:latin typeface="+mn-lt"/>
                        </a:rPr>
                        <a:t>(n=265)</a:t>
                      </a:r>
                      <a:endParaRPr lang="en-GB" sz="1400" noProof="0" dirty="0">
                        <a:solidFill>
                          <a:schemeClr val="tx2"/>
                        </a:solidFill>
                        <a:latin typeface="+mn-lt"/>
                      </a:endParaRPr>
                    </a:p>
                  </a:txBody>
                  <a:tcPr marL="72000" marR="72000" marT="36000" marB="36000" anchor="b"/>
                </a:tc>
                <a:extLst>
                  <a:ext uri="{0D108BD9-81ED-4DB2-BD59-A6C34878D82A}">
                    <a16:rowId xmlns:a16="http://schemas.microsoft.com/office/drawing/2014/main" val="2020270792"/>
                  </a:ext>
                </a:extLst>
              </a:tr>
              <a:tr h="305576">
                <a:tc>
                  <a:txBody>
                    <a:bodyPr/>
                    <a:lstStyle/>
                    <a:p>
                      <a:pPr rtl="0"/>
                      <a:r>
                        <a:rPr lang="ja-jp" sz="1400" noProof="0">
                          <a:latin typeface="+mn-lt"/>
                        </a:rPr>
                        <a:t>全グレード</a:t>
                      </a:r>
                    </a:p>
                  </a:txBody>
                  <a:tcPr marT="36000" marB="36000" anchor="ctr"/>
                </a:tc>
                <a:tc>
                  <a:txBody>
                    <a:bodyPr/>
                    <a:lstStyle/>
                    <a:p>
                      <a:pPr algn="ctr" rtl="0"/>
                      <a:r>
                        <a:rPr lang="ja-jp" sz="1400" noProof="0">
                          <a:latin typeface="+mn-lt"/>
                        </a:rPr>
                        <a:t>73 (27.4)</a:t>
                      </a:r>
                    </a:p>
                  </a:txBody>
                  <a:tcPr marT="36000" marB="36000" anchor="ctr"/>
                </a:tc>
                <a:tc>
                  <a:txBody>
                    <a:bodyPr/>
                    <a:lstStyle/>
                    <a:p>
                      <a:pPr algn="ctr" rtl="0"/>
                      <a:r>
                        <a:rPr lang="ja-jp" sz="1400" noProof="0">
                          <a:latin typeface="+mn-lt"/>
                        </a:rPr>
                        <a:t>67 (25.3)</a:t>
                      </a:r>
                    </a:p>
                  </a:txBody>
                  <a:tcPr marT="36000" marB="36000" anchor="ctr"/>
                </a:tc>
                <a:extLst>
                  <a:ext uri="{0D108BD9-81ED-4DB2-BD59-A6C34878D82A}">
                    <a16:rowId xmlns:a16="http://schemas.microsoft.com/office/drawing/2014/main" val="3607908326"/>
                  </a:ext>
                </a:extLst>
              </a:tr>
              <a:tr h="305576">
                <a:tc>
                  <a:txBody>
                    <a:bodyPr/>
                    <a:lstStyle/>
                    <a:p>
                      <a:pPr rtl="0"/>
                      <a:r>
                        <a:rPr lang="ja-jp" sz="1400" noProof="0">
                          <a:latin typeface="+mn-lt"/>
                        </a:rPr>
                        <a:t>グレード3</a:t>
                      </a:r>
                      <a:r>
                        <a:rPr lang="ja-jp" sz="1400" b="0" i="0" u="none" strike="noStrike" kern="1200" cap="none" spc="0" normalizeH="0" noProof="0">
                          <a:ln>
                            <a:noFill/>
                          </a:ln>
                          <a:solidFill>
                            <a:srgbClr val="000000"/>
                          </a:solidFill>
                          <a:effectLst/>
                          <a:uLnTx/>
                          <a:uFillTx/>
                          <a:latin typeface="+mn-lt"/>
                          <a:ea typeface="+mn-ea"/>
                          <a:cs typeface="+mn-cs"/>
                        </a:rPr>
                        <a:t>以上</a:t>
                      </a:r>
                      <a:endParaRPr lang="en-GB" sz="1400" noProof="0" dirty="0">
                        <a:latin typeface="+mn-lt"/>
                      </a:endParaRPr>
                    </a:p>
                  </a:txBody>
                  <a:tcPr marT="36000" marB="36000" anchor="ctr"/>
                </a:tc>
                <a:tc>
                  <a:txBody>
                    <a:bodyPr/>
                    <a:lstStyle/>
                    <a:p>
                      <a:pPr algn="ctr" rtl="0"/>
                      <a:r>
                        <a:rPr lang="ja-jp" sz="1400" noProof="0">
                          <a:latin typeface="+mn-lt"/>
                        </a:rPr>
                        <a:t>24 (9.0)</a:t>
                      </a:r>
                    </a:p>
                  </a:txBody>
                  <a:tcPr marT="36000" marB="36000" anchor="ctr"/>
                </a:tc>
                <a:tc>
                  <a:txBody>
                    <a:bodyPr/>
                    <a:lstStyle/>
                    <a:p>
                      <a:pPr algn="ctr" rtl="0"/>
                      <a:r>
                        <a:rPr lang="ja-jp" sz="1400" noProof="0">
                          <a:latin typeface="+mn-lt"/>
                        </a:rPr>
                        <a:t>27 (10.2)</a:t>
                      </a:r>
                    </a:p>
                  </a:txBody>
                  <a:tcPr marT="36000" marB="36000" anchor="ctr"/>
                </a:tc>
                <a:extLst>
                  <a:ext uri="{0D108BD9-81ED-4DB2-BD59-A6C34878D82A}">
                    <a16:rowId xmlns:a16="http://schemas.microsoft.com/office/drawing/2014/main" val="1790711121"/>
                  </a:ext>
                </a:extLst>
              </a:tr>
              <a:tr h="305576">
                <a:tc>
                  <a:txBody>
                    <a:bodyPr/>
                    <a:lstStyle/>
                    <a:p>
                      <a:pPr rtl="0"/>
                      <a:r>
                        <a:rPr lang="ja-jp" sz="1400" noProof="0">
                          <a:latin typeface="+mn-lt"/>
                        </a:rPr>
                        <a:t>重篤</a:t>
                      </a:r>
                    </a:p>
                  </a:txBody>
                  <a:tcPr marT="36000" marB="36000" anchor="ctr"/>
                </a:tc>
                <a:tc>
                  <a:txBody>
                    <a:bodyPr/>
                    <a:lstStyle/>
                    <a:p>
                      <a:pPr algn="ctr" rtl="0"/>
                      <a:r>
                        <a:rPr lang="ja-jp" sz="1400" noProof="0">
                          <a:latin typeface="+mn-lt"/>
                        </a:rPr>
                        <a:t>23 (8.6)</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26 (9.8)</a:t>
                      </a:r>
                    </a:p>
                  </a:txBody>
                  <a:tcPr marT="36000" marB="36000" anchor="ctr"/>
                </a:tc>
                <a:extLst>
                  <a:ext uri="{0D108BD9-81ED-4DB2-BD59-A6C34878D82A}">
                    <a16:rowId xmlns:a16="http://schemas.microsoft.com/office/drawing/2014/main" val="1995876224"/>
                  </a:ext>
                </a:extLst>
              </a:tr>
              <a:tr h="305576">
                <a:tc>
                  <a:txBody>
                    <a:bodyPr/>
                    <a:lstStyle/>
                    <a:p>
                      <a:pPr rtl="0"/>
                      <a:r>
                        <a:rPr lang="ja-jp" sz="1400" noProof="0">
                          <a:latin typeface="+mn-lt"/>
                        </a:rPr>
                        <a:t>イボネシマブまたはティスレリズマブの投与中止 </a:t>
                      </a:r>
                    </a:p>
                  </a:txBody>
                  <a:tcPr marT="36000" marB="36000" anchor="ctr"/>
                </a:tc>
                <a:tc>
                  <a:txBody>
                    <a:bodyPr/>
                    <a:lstStyle/>
                    <a:p>
                      <a:pPr algn="ctr" rtl="0"/>
                      <a:r>
                        <a:rPr lang="ja-jp" sz="1400" noProof="0">
                          <a:latin typeface="+mn-lt"/>
                        </a:rPr>
                        <a:t>3 (1.1)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6 (2.3)</a:t>
                      </a:r>
                    </a:p>
                  </a:txBody>
                  <a:tcPr marT="36000" marB="36000" anchor="ctr"/>
                </a:tc>
                <a:extLst>
                  <a:ext uri="{0D108BD9-81ED-4DB2-BD59-A6C34878D82A}">
                    <a16:rowId xmlns:a16="http://schemas.microsoft.com/office/drawing/2014/main" val="1765825796"/>
                  </a:ext>
                </a:extLst>
              </a:tr>
              <a:tr h="305576">
                <a:tc>
                  <a:txBody>
                    <a:bodyPr/>
                    <a:lstStyle/>
                    <a:p>
                      <a:pPr rtl="0"/>
                      <a:r>
                        <a:rPr lang="ja-jp" sz="1400" noProof="0">
                          <a:latin typeface="+mn-lt"/>
                        </a:rPr>
                        <a:t>死亡した</a:t>
                      </a:r>
                    </a:p>
                  </a:txBody>
                  <a:tcPr marT="36000" marB="36000" anchor="ctr"/>
                </a:tc>
                <a:tc>
                  <a:txBody>
                    <a:bodyPr/>
                    <a:lstStyle/>
                    <a:p>
                      <a:pPr algn="ctr" rtl="0"/>
                      <a:r>
                        <a:rPr lang="ja-jp" sz="1400" noProof="0">
                          <a:latin typeface="+mn-lt"/>
                        </a:rPr>
                        <a:t>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dirty="0">
                          <a:ln>
                            <a:noFill/>
                          </a:ln>
                          <a:solidFill>
                            <a:srgbClr val="363636"/>
                          </a:solidFill>
                          <a:effectLst/>
                          <a:uLnTx/>
                          <a:uFillTx/>
                          <a:latin typeface="+mn-lt"/>
                          <a:ea typeface="+mn-ea"/>
                          <a:cs typeface="+mn-cs"/>
                        </a:rPr>
                        <a:t>1 (0.4)</a:t>
                      </a:r>
                    </a:p>
                  </a:txBody>
                  <a:tcPr marT="36000" marB="36000" anchor="ctr"/>
                </a:tc>
                <a:extLst>
                  <a:ext uri="{0D108BD9-81ED-4DB2-BD59-A6C34878D82A}">
                    <a16:rowId xmlns:a16="http://schemas.microsoft.com/office/drawing/2014/main" val="3745212948"/>
                  </a:ext>
                </a:extLst>
              </a:tr>
            </a:tbl>
          </a:graphicData>
        </a:graphic>
      </p:graphicFrame>
    </p:spTree>
    <p:extLst>
      <p:ext uri="{BB962C8B-B14F-4D97-AF65-F5344CB8AC3E}">
        <p14:creationId xmlns:p14="http://schemas.microsoft.com/office/powerpoint/2010/main" val="24909580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DA11CD-3B22-E6E7-3B1B-E8D7569FDACD}"/>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F1477AC0-7163-AD7F-3F58-8DBA82B35572}"/>
              </a:ext>
            </a:extLst>
          </p:cNvPr>
          <p:cNvSpPr>
            <a:spLocks noGrp="1"/>
          </p:cNvSpPr>
          <p:nvPr>
            <p:ph type="title"/>
          </p:nvPr>
        </p:nvSpPr>
        <p:spPr>
          <a:xfrm>
            <a:off x="304799" y="107693"/>
            <a:ext cx="11813059" cy="939801"/>
          </a:xfrm>
        </p:spPr>
        <p:txBody>
          <a:bodyPr rtlCol="0"/>
          <a:lstStyle/>
          <a:p>
            <a:pPr rtl="0"/>
            <a:r>
              <a:rPr lang="ja-jp" noProof="0" dirty="0">
                <a:latin typeface="+mn-lt"/>
              </a:rPr>
              <a:t>LBA76：化学免疫療法後に進行した進行非扁平上皮NSCLCに対するパクリタキセル-ベバシズマブ±アテゾリズマブ：IFCT-2201 ADAPTABLE無作為化第II相試験 - Scherpereel A他</a:t>
            </a:r>
          </a:p>
        </p:txBody>
      </p:sp>
      <p:sp>
        <p:nvSpPr>
          <p:cNvPr id="29" name="Content Placeholder 7">
            <a:extLst>
              <a:ext uri="{FF2B5EF4-FFF2-40B4-BE49-F238E27FC236}">
                <a16:creationId xmlns:a16="http://schemas.microsoft.com/office/drawing/2014/main" id="{0756298E-9F52-B402-00DE-752C43E94DF7}"/>
              </a:ext>
            </a:extLst>
          </p:cNvPr>
          <p:cNvSpPr>
            <a:spLocks noGrp="1"/>
          </p:cNvSpPr>
          <p:nvPr>
            <p:ph idx="1"/>
          </p:nvPr>
        </p:nvSpPr>
        <p:spPr>
          <a:xfrm>
            <a:off x="304799" y="1246909"/>
            <a:ext cx="11508260" cy="5055650"/>
          </a:xfrm>
        </p:spPr>
        <p:txBody>
          <a:bodyPr rtlCol="0"/>
          <a:lstStyle/>
          <a:p>
            <a:pPr rtl="0"/>
            <a:r>
              <a:rPr lang="ja-jp" sz="1600" b="1" noProof="0"/>
              <a:t>治験目的</a:t>
            </a:r>
          </a:p>
          <a:p>
            <a:pPr lvl="1" rtl="0"/>
            <a:r>
              <a:rPr lang="ja-jp" sz="1600" noProof="0"/>
              <a:t>化学免疫療法後に進行した進行非扁平上皮NSCLC患者を対象とした第2相ADAPTABLE試験において、パクリタキセル-ベバシズマブ±アテゾリズマブの有効性と安全性の評価</a:t>
            </a:r>
          </a:p>
        </p:txBody>
      </p:sp>
      <p:sp>
        <p:nvSpPr>
          <p:cNvPr id="30" name="Text Placeholder 4">
            <a:extLst>
              <a:ext uri="{FF2B5EF4-FFF2-40B4-BE49-F238E27FC236}">
                <a16:creationId xmlns:a16="http://schemas.microsoft.com/office/drawing/2014/main" id="{F99FC8AF-219A-EA57-EB41-5B5F6DB63957}"/>
              </a:ext>
            </a:extLst>
          </p:cNvPr>
          <p:cNvSpPr>
            <a:spLocks noGrp="1"/>
          </p:cNvSpPr>
          <p:nvPr>
            <p:ph type="body" sz="quarter" idx="11"/>
          </p:nvPr>
        </p:nvSpPr>
        <p:spPr>
          <a:xfrm>
            <a:off x="6379633" y="6521312"/>
            <a:ext cx="5507567" cy="200025"/>
          </a:xfrm>
        </p:spPr>
        <p:txBody>
          <a:bodyPr rtlCol="0"/>
          <a:lstStyle/>
          <a:p>
            <a:pPr rtl="0"/>
            <a:r>
              <a:rPr lang="ja-jp" noProof="0"/>
              <a:t>Scherpereel A他Ann Oncol 2025;36(suppl):Abstr LBA76</a:t>
            </a:r>
          </a:p>
        </p:txBody>
      </p:sp>
      <p:sp>
        <p:nvSpPr>
          <p:cNvPr id="2" name="AutoShape 12">
            <a:extLst>
              <a:ext uri="{FF2B5EF4-FFF2-40B4-BE49-F238E27FC236}">
                <a16:creationId xmlns:a16="http://schemas.microsoft.com/office/drawing/2014/main" id="{80E71671-4062-2C25-AFA6-E0C864AA56A7}"/>
              </a:ext>
            </a:extLst>
          </p:cNvPr>
          <p:cNvSpPr>
            <a:spLocks noChangeArrowheads="1"/>
          </p:cNvSpPr>
          <p:nvPr/>
        </p:nvSpPr>
        <p:spPr bwMode="auto">
          <a:xfrm>
            <a:off x="5568360" y="2604476"/>
            <a:ext cx="5477592" cy="778812"/>
          </a:xfrm>
          <a:prstGeom prst="roundRect">
            <a:avLst>
              <a:gd name="adj" fmla="val 16667"/>
            </a:avLst>
          </a:prstGeom>
          <a:solidFill>
            <a:srgbClr val="E73E16"/>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400" b="1" i="0" u="none" strike="noStrike" kern="0" cap="none" spc="0" normalizeH="0" noProof="0" dirty="0">
                <a:ln>
                  <a:noFill/>
                </a:ln>
                <a:solidFill>
                  <a:srgbClr val="FFFFFF"/>
                </a:solidFill>
                <a:effectLst/>
                <a:uLnTx/>
                <a:uFillTx/>
                <a:ea typeface="SimSun" pitchFamily="2" charset="-122"/>
                <a:cs typeface="+mn-cs"/>
                <a:sym typeface="Helvetica"/>
              </a:rPr>
              <a:t>パクリタキセル </a:t>
            </a:r>
            <a:r>
              <a:rPr lang="ja-jp" sz="1400" i="0" u="none" strike="noStrike" kern="0" cap="none" spc="0" normalizeH="0" noProof="0" dirty="0">
                <a:ln>
                  <a:noFill/>
                </a:ln>
                <a:solidFill>
                  <a:srgbClr val="FFFFFF"/>
                </a:solidFill>
                <a:effectLst/>
                <a:uLnTx/>
                <a:uFillTx/>
                <a:ea typeface="SimSun" pitchFamily="2" charset="-122"/>
                <a:cs typeface="+mn-cs"/>
                <a:sym typeface="Helvetica"/>
              </a:rPr>
              <a:t>200mg/m</a:t>
            </a:r>
            <a:r>
              <a:rPr lang="ja-jp" sz="1400" i="0" u="none" strike="noStrike" kern="0" cap="none" spc="0" normalizeH="0" baseline="30000" noProof="0" dirty="0">
                <a:ln>
                  <a:noFill/>
                </a:ln>
                <a:solidFill>
                  <a:srgbClr val="FFFFFF"/>
                </a:solidFill>
                <a:effectLst/>
                <a:uLnTx/>
                <a:uFillTx/>
                <a:ea typeface="SimSun" pitchFamily="2" charset="-122"/>
                <a:cs typeface="+mn-cs"/>
                <a:sym typeface="Helvetica"/>
              </a:rPr>
              <a:t>2</a:t>
            </a:r>
            <a:r>
              <a:rPr lang="ja-jp" sz="1400" i="0" u="none" strike="noStrike" kern="0" cap="none" spc="0" normalizeH="0" noProof="0" dirty="0">
                <a:ln>
                  <a:noFill/>
                </a:ln>
                <a:solidFill>
                  <a:srgbClr val="FFFFFF"/>
                </a:solidFill>
                <a:effectLst/>
                <a:uLnTx/>
                <a:uFillTx/>
                <a:ea typeface="SimSun" pitchFamily="2" charset="-122"/>
                <a:cs typeface="+mn-cs"/>
                <a:sym typeface="Helvetica"/>
              </a:rPr>
              <a:t>+ </a:t>
            </a:r>
            <a:r>
              <a:rPr lang="ja-jp" sz="1400" b="1" i="0" u="none" strike="noStrike" kern="0" cap="none" spc="0" normalizeH="0" noProof="0" dirty="0">
                <a:ln>
                  <a:noFill/>
                </a:ln>
                <a:solidFill>
                  <a:srgbClr val="FFFFFF"/>
                </a:solidFill>
                <a:effectLst/>
                <a:uLnTx/>
                <a:uFillTx/>
                <a:ea typeface="SimSun" pitchFamily="2" charset="-122"/>
                <a:cs typeface="+mn-cs"/>
                <a:sym typeface="Helvetica"/>
              </a:rPr>
              <a:t>ベバシズマブ </a:t>
            </a:r>
            <a:r>
              <a:rPr lang="ja-jp" sz="1400" i="0" u="none" strike="noStrike" kern="0" cap="none" spc="0" normalizeH="0" noProof="0" dirty="0">
                <a:ln>
                  <a:noFill/>
                </a:ln>
                <a:solidFill>
                  <a:srgbClr val="FFFFFF"/>
                </a:solidFill>
                <a:effectLst/>
                <a:uLnTx/>
                <a:uFillTx/>
                <a:ea typeface="SimSun" pitchFamily="2" charset="-122"/>
                <a:cs typeface="+mn-cs"/>
                <a:sym typeface="Helvetica"/>
              </a:rPr>
              <a:t>15mg/kg +</a:t>
            </a:r>
            <a:br>
              <a:rPr lang="en-GB" altLang="ja-JP" sz="1400" i="0" u="none" strike="noStrike" kern="0" cap="none" spc="0" normalizeH="0" noProof="0" dirty="0">
                <a:ln>
                  <a:noFill/>
                </a:ln>
                <a:solidFill>
                  <a:srgbClr val="FFFFFF"/>
                </a:solidFill>
                <a:effectLst/>
                <a:uLnTx/>
                <a:uFillTx/>
                <a:ea typeface="SimSun" pitchFamily="2" charset="-122"/>
                <a:cs typeface="+mn-cs"/>
                <a:sym typeface="Helvetica"/>
              </a:rPr>
            </a:br>
            <a:r>
              <a:rPr lang="ja-jp" sz="1400" b="1" i="0" u="none" strike="noStrike" kern="0" cap="none" spc="0" normalizeH="0" noProof="0" dirty="0">
                <a:ln>
                  <a:noFill/>
                </a:ln>
                <a:solidFill>
                  <a:srgbClr val="FFFFFF"/>
                </a:solidFill>
                <a:effectLst/>
                <a:uLnTx/>
                <a:uFillTx/>
                <a:ea typeface="SimSun" pitchFamily="2" charset="-122"/>
                <a:cs typeface="+mn-cs"/>
                <a:sym typeface="Helvetica"/>
              </a:rPr>
              <a:t>アテゾリズマブ </a:t>
            </a:r>
            <a:r>
              <a:rPr lang="ja-jp" sz="1400" i="0" u="none" strike="noStrike" kern="0" cap="none" spc="0" normalizeH="0" noProof="0" dirty="0">
                <a:ln>
                  <a:noFill/>
                </a:ln>
                <a:solidFill>
                  <a:srgbClr val="FFFFFF"/>
                </a:solidFill>
                <a:effectLst/>
                <a:uLnTx/>
                <a:uFillTx/>
                <a:ea typeface="SimSun" pitchFamily="2" charset="-122"/>
                <a:cs typeface="+mn-cs"/>
                <a:sym typeface="Helvetica"/>
              </a:rPr>
              <a:t>1200mg 3週間に1回</a:t>
            </a:r>
            <a:br>
              <a:rPr kumimoji="0" lang="en-GB" sz="1400" b="1" i="0" u="none" strike="noStrike" kern="0" cap="none" spc="0" normalizeH="0" baseline="0" noProof="0" dirty="0">
                <a:ln>
                  <a:noFill/>
                </a:ln>
                <a:solidFill>
                  <a:srgbClr val="FFFFFF"/>
                </a:solidFill>
                <a:effectLst/>
                <a:uLnTx/>
                <a:uFillTx/>
                <a:ea typeface="SimSun" pitchFamily="2" charset="-122"/>
                <a:cs typeface="+mn-cs"/>
                <a:sym typeface="Helvetica"/>
              </a:rPr>
            </a:br>
            <a:r>
              <a:rPr lang="ja-jp" sz="1400" b="0" i="0" u="none" strike="noStrike" kern="0" cap="none" spc="0" normalizeH="0" noProof="0" dirty="0">
                <a:ln>
                  <a:noFill/>
                </a:ln>
                <a:solidFill>
                  <a:srgbClr val="FFFFFF"/>
                </a:solidFill>
                <a:effectLst/>
                <a:uLnTx/>
                <a:uFillTx/>
                <a:ea typeface="SimSun" pitchFamily="2" charset="-122"/>
                <a:cs typeface="+mn-cs"/>
                <a:sym typeface="Helvetica"/>
              </a:rPr>
              <a:t>（n=112）</a:t>
            </a:r>
            <a:endParaRPr kumimoji="0" lang="en-GB" sz="14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3" name="AutoShape 9">
            <a:extLst>
              <a:ext uri="{FF2B5EF4-FFF2-40B4-BE49-F238E27FC236}">
                <a16:creationId xmlns:a16="http://schemas.microsoft.com/office/drawing/2014/main" id="{99989132-1F48-8B1B-4EA2-CCA54EDB3AF1}"/>
              </a:ext>
            </a:extLst>
          </p:cNvPr>
          <p:cNvSpPr>
            <a:spLocks noChangeArrowheads="1"/>
          </p:cNvSpPr>
          <p:nvPr/>
        </p:nvSpPr>
        <p:spPr bwMode="auto">
          <a:xfrm>
            <a:off x="1146048" y="3383145"/>
            <a:ext cx="3515658" cy="120083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ja-jp" sz="1400" b="1" i="0" u="none" strike="noStrike" kern="1200" cap="none" spc="0" normalizeH="0" noProof="0">
                <a:ln>
                  <a:noFill/>
                </a:ln>
                <a:solidFill>
                  <a:srgbClr val="FFFFFF"/>
                </a:solidFill>
                <a:effectLst/>
                <a:uLnTx/>
                <a:uFillTx/>
                <a:ea typeface="SimSun" pitchFamily="2" charset="-122"/>
                <a:cs typeface="Arial" charset="0"/>
                <a:sym typeface="Helvetica"/>
              </a:rPr>
              <a:t>患者採用の主要基準</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400" b="0" i="0" u="none" strike="noStrike" kern="1200" cap="none" spc="0" normalizeH="0" noProof="0">
                <a:ln>
                  <a:noFill/>
                </a:ln>
                <a:solidFill>
                  <a:srgbClr val="FFFFFF"/>
                </a:solidFill>
                <a:effectLst/>
                <a:uLnTx/>
                <a:uFillTx/>
                <a:ea typeface="SimSun" pitchFamily="2" charset="-122"/>
                <a:cs typeface="Arial" charset="0"/>
                <a:sym typeface="Helvetica"/>
              </a:rPr>
              <a:t>進行性非扁平上皮NSCLC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400" b="0" i="0" u="none" strike="noStrike" kern="1200" cap="none" spc="0" normalizeH="0" noProof="0">
                <a:ln>
                  <a:noFill/>
                </a:ln>
                <a:solidFill>
                  <a:srgbClr val="FFFFFF"/>
                </a:solidFill>
                <a:effectLst/>
                <a:uLnTx/>
                <a:uFillTx/>
                <a:ea typeface="SimSun" pitchFamily="2" charset="-122"/>
                <a:cs typeface="Arial" charset="0"/>
                <a:sym typeface="Helvetica"/>
              </a:rPr>
              <a:t>前治療で進行した</a:t>
            </a:r>
          </a:p>
          <a:p>
            <a:pPr marL="0" marR="0" lvl="0" indent="0" algn="l" defTabSz="892175" rtl="0" eaLnBrk="0" fontAlgn="base" latinLnBrk="0" hangingPunct="0">
              <a:lnSpc>
                <a:spcPct val="100000"/>
              </a:lnSpc>
              <a:spcBef>
                <a:spcPct val="0"/>
              </a:spcBef>
              <a:spcAft>
                <a:spcPct val="30000"/>
              </a:spcAft>
              <a:buClrTx/>
              <a:buSzTx/>
              <a:buFontTx/>
              <a:buNone/>
              <a:tabLst/>
              <a:defRPr/>
            </a:pPr>
            <a:r>
              <a:rPr lang="ja-jp" sz="1400" b="0" i="0" u="none" strike="noStrike" kern="1200" cap="none" spc="0" normalizeH="0" noProof="0">
                <a:ln>
                  <a:noFill/>
                </a:ln>
                <a:solidFill>
                  <a:srgbClr val="FFFFFF"/>
                </a:solidFill>
                <a:effectLst/>
                <a:uLnTx/>
                <a:uFillTx/>
                <a:ea typeface="SimSun" pitchFamily="2" charset="-122"/>
                <a:cs typeface="Arial" charset="0"/>
                <a:sym typeface="Helvetica"/>
              </a:rPr>
              <a:t>（n=168）</a:t>
            </a:r>
          </a:p>
        </p:txBody>
      </p:sp>
      <p:sp>
        <p:nvSpPr>
          <p:cNvPr id="4" name="Rectangle 9">
            <a:extLst>
              <a:ext uri="{FF2B5EF4-FFF2-40B4-BE49-F238E27FC236}">
                <a16:creationId xmlns:a16="http://schemas.microsoft.com/office/drawing/2014/main" id="{DA23DD48-CA25-DBAD-E907-8B13D11497EE}"/>
              </a:ext>
            </a:extLst>
          </p:cNvPr>
          <p:cNvSpPr txBox="1">
            <a:spLocks noChangeArrowheads="1"/>
          </p:cNvSpPr>
          <p:nvPr/>
        </p:nvSpPr>
        <p:spPr bwMode="auto">
          <a:xfrm>
            <a:off x="1314011" y="5455162"/>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400" b="1" i="0" u="none" strike="noStrike" kern="1200" cap="none" spc="0" normalizeH="0" noProof="0">
                <a:ln>
                  <a:noFill/>
                </a:ln>
                <a:solidFill>
                  <a:srgbClr val="363636"/>
                </a:solidFill>
                <a:effectLst/>
                <a:uLnTx/>
                <a:uFillTx/>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400" kern="1200">
                <a:solidFill>
                  <a:srgbClr val="363636"/>
                </a:solidFill>
                <a:cs typeface="Arial"/>
                <a:sym typeface="Helvetica"/>
              </a:rPr>
              <a:t>6ヵ月PFS（IRC）</a:t>
            </a:r>
            <a:endParaRPr kumimoji="0" lang="en-GB" sz="1400" b="0" i="0" u="none" strike="noStrike" kern="1200" cap="none" spc="0" normalizeH="0" baseline="0" noProof="0" dirty="0">
              <a:ln>
                <a:noFill/>
              </a:ln>
              <a:solidFill>
                <a:srgbClr val="363636"/>
              </a:solidFill>
              <a:effectLst/>
              <a:uLnTx/>
              <a:uFillTx/>
              <a:cs typeface="Arial"/>
              <a:sym typeface="Helvetica"/>
            </a:endParaRPr>
          </a:p>
        </p:txBody>
      </p:sp>
      <p:sp>
        <p:nvSpPr>
          <p:cNvPr id="10" name="AutoShape 12">
            <a:extLst>
              <a:ext uri="{FF2B5EF4-FFF2-40B4-BE49-F238E27FC236}">
                <a16:creationId xmlns:a16="http://schemas.microsoft.com/office/drawing/2014/main" id="{4A6ED000-F8FF-8328-7DFC-B1397E5F163F}"/>
              </a:ext>
            </a:extLst>
          </p:cNvPr>
          <p:cNvSpPr>
            <a:spLocks noChangeArrowheads="1"/>
          </p:cNvSpPr>
          <p:nvPr/>
        </p:nvSpPr>
        <p:spPr bwMode="auto">
          <a:xfrm>
            <a:off x="5568360" y="4523461"/>
            <a:ext cx="5477592" cy="778812"/>
          </a:xfrm>
          <a:prstGeom prst="roundRect">
            <a:avLst>
              <a:gd name="adj" fmla="val 16667"/>
            </a:avLst>
          </a:prstGeom>
          <a:solidFill>
            <a:srgbClr val="00A2E1"/>
          </a:solidFill>
          <a:ln w="9525" algn="ctr">
            <a:noFill/>
            <a:round/>
            <a:headEnd/>
            <a:tailEnd/>
          </a:ln>
        </p:spPr>
        <p:txBody>
          <a:bodyPr lIns="90488" tIns="0" rIns="90488" bIns="0" rtlCol="0" anchor="ctr"/>
          <a:lstStyle/>
          <a:p>
            <a:pPr lvl="0" algn="ctr" defTabSz="892175" rtl="0" eaLnBrk="0" fontAlgn="base">
              <a:spcBef>
                <a:spcPct val="0"/>
              </a:spcBef>
              <a:spcAft>
                <a:spcPct val="0"/>
              </a:spcAft>
              <a:defRPr/>
            </a:pPr>
            <a:r>
              <a:rPr lang="ja-jp" sz="1400" b="1" dirty="0">
                <a:ea typeface="SimSun" pitchFamily="2" charset="-122"/>
                <a:sym typeface="Helvetica"/>
              </a:rPr>
              <a:t>パクリタキセル </a:t>
            </a:r>
            <a:r>
              <a:rPr lang="ja-jp" sz="1400" dirty="0">
                <a:ea typeface="SimSun" pitchFamily="2" charset="-122"/>
                <a:sym typeface="Helvetica"/>
              </a:rPr>
              <a:t>200 mg/m</a:t>
            </a:r>
            <a:r>
              <a:rPr lang="ja-jp" sz="1400" baseline="30000" dirty="0">
                <a:ea typeface="SimSun" pitchFamily="2" charset="-122"/>
                <a:sym typeface="Helvetica"/>
              </a:rPr>
              <a:t>2 </a:t>
            </a:r>
            <a:r>
              <a:rPr lang="ja-jp" sz="1400" dirty="0">
                <a:ea typeface="SimSun" pitchFamily="2" charset="-122"/>
                <a:sym typeface="Helvetica"/>
              </a:rPr>
              <a:t>ベバシズマブ </a:t>
            </a:r>
            <a:r>
              <a:rPr lang="ja-jp" sz="1400" b="1" dirty="0">
                <a:ea typeface="SimSun" pitchFamily="2" charset="-122"/>
                <a:sym typeface="Helvetica"/>
              </a:rPr>
              <a:t>15 mg/kg 3週間に1回</a:t>
            </a:r>
            <a:br>
              <a:rPr kumimoji="0" lang="en-GB" sz="1400" b="0" i="0" u="none" strike="noStrike" kern="0" cap="none" spc="0" normalizeH="0" baseline="0" noProof="0" dirty="0">
                <a:ln>
                  <a:noFill/>
                </a:ln>
                <a:solidFill>
                  <a:srgbClr val="FFFFFF"/>
                </a:solidFill>
                <a:effectLst/>
                <a:uLnTx/>
                <a:uFillTx/>
                <a:ea typeface="SimSun" pitchFamily="2" charset="-122"/>
                <a:sym typeface="Helvetica"/>
              </a:rPr>
            </a:br>
            <a:r>
              <a:rPr lang="ja-jp" sz="1400" b="0" i="0" u="none" strike="noStrike" kern="0" cap="none" spc="0" normalizeH="0" noProof="0" dirty="0">
                <a:ln>
                  <a:noFill/>
                </a:ln>
                <a:solidFill>
                  <a:srgbClr val="FFFFFF"/>
                </a:solidFill>
                <a:effectLst/>
                <a:uLnTx/>
                <a:uFillTx/>
                <a:ea typeface="SimSun" pitchFamily="2" charset="-122"/>
                <a:sym typeface="Helvetica"/>
              </a:rPr>
              <a:t>（n=56）</a:t>
            </a:r>
            <a:endParaRPr kumimoji="0" lang="en-GB" sz="1400" b="0" i="0" u="none" strike="noStrike" kern="1200" cap="none" spc="0" normalizeH="0" baseline="0" noProof="0" dirty="0">
              <a:ln>
                <a:noFill/>
              </a:ln>
              <a:solidFill>
                <a:srgbClr val="FFFFFF"/>
              </a:solidFill>
              <a:effectLst/>
              <a:uLnTx/>
              <a:uFillTx/>
              <a:ea typeface="SimSun" pitchFamily="2" charset="-122"/>
              <a:sym typeface="Helvetica"/>
            </a:endParaRPr>
          </a:p>
        </p:txBody>
      </p:sp>
      <p:sp>
        <p:nvSpPr>
          <p:cNvPr id="16" name="Oval 14">
            <a:extLst>
              <a:ext uri="{FF2B5EF4-FFF2-40B4-BE49-F238E27FC236}">
                <a16:creationId xmlns:a16="http://schemas.microsoft.com/office/drawing/2014/main" id="{663D6FF2-143B-F665-BC72-1CAAD73B28AF}"/>
              </a:ext>
            </a:extLst>
          </p:cNvPr>
          <p:cNvSpPr>
            <a:spLocks noChangeArrowheads="1"/>
          </p:cNvSpPr>
          <p:nvPr/>
        </p:nvSpPr>
        <p:spPr bwMode="auto">
          <a:xfrm>
            <a:off x="4933941" y="3691460"/>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002850"/>
                </a:solidFill>
                <a:effectLst/>
                <a:uLnTx/>
                <a:uFillTx/>
                <a:ea typeface="SimSun" pitchFamily="2" charset="-122"/>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a:solidFill>
                  <a:srgbClr val="002850"/>
                </a:solidFill>
                <a:ea typeface="SimSun" pitchFamily="2" charset="-122"/>
                <a:sym typeface="Helvetica"/>
              </a:rPr>
              <a:t>2</a:t>
            </a:r>
            <a:r>
              <a:rPr lang="ja-jp" sz="1400" b="1" i="0" u="none" strike="noStrike" kern="0" cap="none" spc="0" normalizeH="0" noProof="0">
                <a:ln>
                  <a:noFill/>
                </a:ln>
                <a:solidFill>
                  <a:srgbClr val="002850"/>
                </a:solidFill>
                <a:effectLst/>
                <a:uLnTx/>
                <a:uFillTx/>
                <a:ea typeface="SimSun" pitchFamily="2" charset="-122"/>
                <a:sym typeface="Helvetica"/>
              </a:rPr>
              <a:t>:1</a:t>
            </a:r>
          </a:p>
        </p:txBody>
      </p:sp>
      <p:cxnSp>
        <p:nvCxnSpPr>
          <p:cNvPr id="17" name="AutoShape 15">
            <a:extLst>
              <a:ext uri="{FF2B5EF4-FFF2-40B4-BE49-F238E27FC236}">
                <a16:creationId xmlns:a16="http://schemas.microsoft.com/office/drawing/2014/main" id="{DD18B90B-10AF-8E2D-0617-24C1A6DD51C1}"/>
              </a:ext>
            </a:extLst>
          </p:cNvPr>
          <p:cNvCxnSpPr>
            <a:cxnSpLocks noChangeShapeType="1"/>
            <a:stCxn id="16" idx="0"/>
            <a:endCxn id="2" idx="1"/>
          </p:cNvCxnSpPr>
          <p:nvPr/>
        </p:nvCxnSpPr>
        <p:spPr bwMode="auto">
          <a:xfrm rot="5400000" flipH="1" flipV="1">
            <a:off x="5048260" y="3171361"/>
            <a:ext cx="697578" cy="342621"/>
          </a:xfrm>
          <a:prstGeom prst="bentConnector2">
            <a:avLst/>
          </a:prstGeom>
          <a:noFill/>
          <a:ln w="38100">
            <a:solidFill>
              <a:schemeClr val="bg1"/>
            </a:solidFill>
            <a:miter lim="800000"/>
            <a:headEnd/>
            <a:tailEnd type="triangle" w="med" len="med"/>
          </a:ln>
        </p:spPr>
      </p:cxnSp>
      <p:cxnSp>
        <p:nvCxnSpPr>
          <p:cNvPr id="18" name="AutoShape 16">
            <a:extLst>
              <a:ext uri="{FF2B5EF4-FFF2-40B4-BE49-F238E27FC236}">
                <a16:creationId xmlns:a16="http://schemas.microsoft.com/office/drawing/2014/main" id="{6B37C10D-0B12-75DC-5B3A-EEE35FAE184D}"/>
              </a:ext>
            </a:extLst>
          </p:cNvPr>
          <p:cNvCxnSpPr>
            <a:cxnSpLocks noChangeShapeType="1"/>
            <a:stCxn id="16" idx="4"/>
            <a:endCxn id="10" idx="1"/>
          </p:cNvCxnSpPr>
          <p:nvPr/>
        </p:nvCxnSpPr>
        <p:spPr bwMode="auto">
          <a:xfrm rot="16200000" flipH="1">
            <a:off x="5078446" y="4422952"/>
            <a:ext cx="637207" cy="342621"/>
          </a:xfrm>
          <a:prstGeom prst="bentConnector2">
            <a:avLst/>
          </a:prstGeom>
          <a:noFill/>
          <a:ln w="38100">
            <a:solidFill>
              <a:schemeClr val="bg1"/>
            </a:solidFill>
            <a:miter lim="800000"/>
            <a:headEnd/>
            <a:tailEnd type="triangle" w="med" len="med"/>
          </a:ln>
        </p:spPr>
      </p:cxnSp>
      <p:cxnSp>
        <p:nvCxnSpPr>
          <p:cNvPr id="19" name="AutoShape 19">
            <a:extLst>
              <a:ext uri="{FF2B5EF4-FFF2-40B4-BE49-F238E27FC236}">
                <a16:creationId xmlns:a16="http://schemas.microsoft.com/office/drawing/2014/main" id="{BC26C01D-466A-AEF7-8BDA-D400C734183C}"/>
              </a:ext>
            </a:extLst>
          </p:cNvPr>
          <p:cNvCxnSpPr>
            <a:cxnSpLocks noChangeShapeType="1"/>
            <a:stCxn id="3" idx="3"/>
            <a:endCxn id="16" idx="2"/>
          </p:cNvCxnSpPr>
          <p:nvPr/>
        </p:nvCxnSpPr>
        <p:spPr bwMode="auto">
          <a:xfrm flipV="1">
            <a:off x="4661706" y="3983560"/>
            <a:ext cx="272235" cy="1"/>
          </a:xfrm>
          <a:prstGeom prst="straightConnector1">
            <a:avLst/>
          </a:prstGeom>
          <a:noFill/>
          <a:ln w="38100">
            <a:solidFill>
              <a:schemeClr val="bg1"/>
            </a:solidFill>
            <a:round/>
            <a:headEnd type="none" w="med" len="med"/>
            <a:tailEnd type="none" w="med" len="med"/>
          </a:ln>
        </p:spPr>
      </p:cxnSp>
      <p:sp>
        <p:nvSpPr>
          <p:cNvPr id="20" name="Content Placeholder 26">
            <a:extLst>
              <a:ext uri="{FF2B5EF4-FFF2-40B4-BE49-F238E27FC236}">
                <a16:creationId xmlns:a16="http://schemas.microsoft.com/office/drawing/2014/main" id="{875917A5-98DF-DBC9-D64C-1993A7B7248B}"/>
              </a:ext>
            </a:extLst>
          </p:cNvPr>
          <p:cNvSpPr txBox="1">
            <a:spLocks/>
          </p:cNvSpPr>
          <p:nvPr/>
        </p:nvSpPr>
        <p:spPr bwMode="auto">
          <a:xfrm>
            <a:off x="5647886" y="3403125"/>
            <a:ext cx="5983999" cy="762556"/>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200" b="1" i="0" u="none" strike="noStrike" kern="0" cap="none" spc="0" normalizeH="0" noProof="0">
                <a:ln>
                  <a:noFill/>
                </a:ln>
                <a:solidFill>
                  <a:srgbClr val="363636"/>
                </a:solidFill>
                <a:effectLst/>
                <a:uLnTx/>
                <a:uFillTx/>
                <a:sym typeface="Helvetica"/>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a:solidFill>
                  <a:srgbClr val="363636"/>
                </a:solidFill>
                <a:sym typeface="Helvetica"/>
              </a:rPr>
              <a:t>治療ライン（2L対3L）</a:t>
            </a:r>
          </a:p>
          <a:p>
            <a:pPr marL="203200" lvl="0" indent="-203200" rtl="0">
              <a:spcAft>
                <a:spcPts val="400"/>
              </a:spcAft>
              <a:buFont typeface="Arial" pitchFamily="34" charset="0"/>
              <a:buChar char="•"/>
              <a:defRPr/>
            </a:pPr>
            <a:r>
              <a:rPr lang="ja-jp" sz="1200" b="0" i="0" u="none" strike="noStrike" kern="0" cap="none" spc="0" normalizeH="0" noProof="0">
                <a:ln>
                  <a:noFill/>
                </a:ln>
                <a:solidFill>
                  <a:srgbClr val="363636"/>
                </a:solidFill>
                <a:effectLst/>
                <a:uLnTx/>
                <a:uFillTx/>
                <a:sym typeface="Helvetica"/>
              </a:rPr>
              <a:t>PD-L1発現（1％未満対 </a:t>
            </a:r>
            <a:r>
              <a:rPr lang="ja-jp" sz="1200" b="0" i="0" u="none" strike="noStrike" kern="0" cap="none" spc="0" normalizeH="0" noProof="0">
                <a:ln>
                  <a:noFill/>
                </a:ln>
                <a:solidFill>
                  <a:srgbClr val="363636"/>
                </a:solidFill>
                <a:effectLst/>
                <a:uLnTx/>
                <a:uFillTx/>
                <a:cs typeface="Arial" panose="020B0604020202020204" pitchFamily="34" charset="0"/>
                <a:sym typeface="Helvetica"/>
              </a:rPr>
              <a:t>1％以上のTPS、50％未満</a:t>
            </a:r>
            <a:r>
              <a:rPr lang="ja-jp" sz="1200">
                <a:solidFill>
                  <a:srgbClr val="363636"/>
                </a:solidFill>
                <a:cs typeface="Arial" panose="020B0604020202020204" pitchFamily="34" charset="0"/>
                <a:sym typeface="Helvetica"/>
              </a:rPr>
              <a:t>対50％以上</a:t>
            </a:r>
            <a:r>
              <a:rPr lang="ja-jp" sz="1200" b="0" i="0" u="none" strike="noStrike" kern="0" cap="none" spc="0" normalizeH="0" noProof="0">
                <a:ln>
                  <a:noFill/>
                </a:ln>
                <a:solidFill>
                  <a:srgbClr val="363636"/>
                </a:solidFill>
                <a:effectLst/>
                <a:uLnTx/>
                <a:uFillTx/>
                <a:cs typeface="Arial" panose="020B0604020202020204" pitchFamily="34" charset="0"/>
                <a:sym typeface="Helvetica"/>
              </a:rPr>
              <a:t>）</a:t>
            </a:r>
          </a:p>
          <a:p>
            <a:pPr marL="203200" lvl="0" indent="-203200" rtl="0">
              <a:spcAft>
                <a:spcPts val="400"/>
              </a:spcAft>
              <a:buFont typeface="Arial" pitchFamily="34" charset="0"/>
              <a:buChar char="•"/>
              <a:defRPr/>
            </a:pPr>
            <a:r>
              <a:rPr lang="ja-jp" sz="1200">
                <a:solidFill>
                  <a:srgbClr val="363636"/>
                </a:solidFill>
                <a:cs typeface="Arial" panose="020B0604020202020204" pitchFamily="34" charset="0"/>
                <a:sym typeface="Helvetica"/>
              </a:rPr>
              <a:t>前治療での進行（6ヵ月未満対6ヵ月以上）</a:t>
            </a:r>
            <a:endParaRPr kumimoji="0" lang="en-GB" sz="1200" b="0" i="0" u="none" strike="noStrike" kern="0" cap="none" spc="0" normalizeH="0" baseline="0" noProof="0" dirty="0">
              <a:ln>
                <a:noFill/>
              </a:ln>
              <a:solidFill>
                <a:srgbClr val="363636"/>
              </a:solidFill>
              <a:effectLst/>
              <a:uLnTx/>
              <a:uFillTx/>
              <a:sym typeface="Helvetica"/>
            </a:endParaRPr>
          </a:p>
        </p:txBody>
      </p:sp>
      <p:sp>
        <p:nvSpPr>
          <p:cNvPr id="38" name="Rectangle 9">
            <a:extLst>
              <a:ext uri="{FF2B5EF4-FFF2-40B4-BE49-F238E27FC236}">
                <a16:creationId xmlns:a16="http://schemas.microsoft.com/office/drawing/2014/main" id="{8FE89EE8-D8D5-D31B-7D13-5378C12F3057}"/>
              </a:ext>
            </a:extLst>
          </p:cNvPr>
          <p:cNvSpPr txBox="1">
            <a:spLocks noChangeArrowheads="1"/>
          </p:cNvSpPr>
          <p:nvPr/>
        </p:nvSpPr>
        <p:spPr bwMode="auto">
          <a:xfrm>
            <a:off x="7430530" y="5455162"/>
            <a:ext cx="4132846"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400" b="1" i="0" u="none" strike="noStrike" kern="1200" cap="none" spc="0" normalizeH="0" noProof="0">
                <a:ln>
                  <a:noFill/>
                </a:ln>
                <a:solidFill>
                  <a:srgbClr val="363636"/>
                </a:solidFill>
                <a:effectLst/>
                <a:uLnTx/>
                <a:uFillTx/>
                <a:cs typeface="Arial"/>
                <a:sym typeface="Helvetica"/>
              </a:rPr>
              <a:t>副次評価項目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400" kern="1200">
                <a:solidFill>
                  <a:srgbClr val="363636"/>
                </a:solidFill>
                <a:cs typeface="Arial"/>
                <a:sym typeface="Helvetica"/>
              </a:rPr>
              <a:t>ORR、OS、DCR、安全性</a:t>
            </a:r>
            <a:endParaRPr kumimoji="0" lang="en-GB" sz="1400" b="0" i="0" u="none" strike="noStrike" kern="1200" cap="none" spc="0" normalizeH="0" baseline="0" noProof="0" dirty="0">
              <a:ln>
                <a:noFill/>
              </a:ln>
              <a:solidFill>
                <a:srgbClr val="363636"/>
              </a:solidFill>
              <a:effectLst/>
              <a:uLnTx/>
              <a:uFillTx/>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400" b="0" i="0" u="none" strike="noStrike" kern="1200" cap="none" spc="0" normalizeH="0" baseline="0" noProof="0" dirty="0">
              <a:ln>
                <a:noFill/>
              </a:ln>
              <a:solidFill>
                <a:srgbClr val="363636"/>
              </a:solidFill>
              <a:effectLst/>
              <a:uLnTx/>
              <a:uFillTx/>
              <a:cs typeface="Arial"/>
              <a:sym typeface="Helvetica"/>
            </a:endParaRPr>
          </a:p>
        </p:txBody>
      </p:sp>
    </p:spTree>
    <p:extLst>
      <p:ext uri="{BB962C8B-B14F-4D97-AF65-F5344CB8AC3E}">
        <p14:creationId xmlns:p14="http://schemas.microsoft.com/office/powerpoint/2010/main" val="36726702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916304-60DE-8B40-6177-4131D60A409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13B9FB7B-98CF-186F-87DB-B48D0F32D925}"/>
              </a:ext>
            </a:extLst>
          </p:cNvPr>
          <p:cNvSpPr>
            <a:spLocks noGrp="1"/>
          </p:cNvSpPr>
          <p:nvPr>
            <p:ph type="title"/>
          </p:nvPr>
        </p:nvSpPr>
        <p:spPr>
          <a:xfrm>
            <a:off x="304799" y="107693"/>
            <a:ext cx="11813059" cy="939801"/>
          </a:xfrm>
        </p:spPr>
        <p:txBody>
          <a:bodyPr rtlCol="0"/>
          <a:lstStyle/>
          <a:p>
            <a:pPr rtl="0"/>
            <a:r>
              <a:rPr lang="ja-jp" noProof="0" dirty="0">
                <a:latin typeface="+mn-lt"/>
              </a:rPr>
              <a:t>LBA76：化学免疫療法後に進行した進行非扁平上皮NSCLCに対するパクリタキセル-ベバシズマブ±アテゾリズマブ：IFCT-2201 ADAPTABLE無作為化第II相試験 - Scherpereel A他</a:t>
            </a:r>
          </a:p>
        </p:txBody>
      </p:sp>
      <p:sp>
        <p:nvSpPr>
          <p:cNvPr id="29" name="Content Placeholder 7">
            <a:extLst>
              <a:ext uri="{FF2B5EF4-FFF2-40B4-BE49-F238E27FC236}">
                <a16:creationId xmlns:a16="http://schemas.microsoft.com/office/drawing/2014/main" id="{5C3F835F-9E12-616E-749C-0B7C38F34D6F}"/>
              </a:ext>
            </a:extLst>
          </p:cNvPr>
          <p:cNvSpPr>
            <a:spLocks noGrp="1"/>
          </p:cNvSpPr>
          <p:nvPr>
            <p:ph idx="1"/>
          </p:nvPr>
        </p:nvSpPr>
        <p:spPr>
          <a:xfrm>
            <a:off x="304799" y="1246909"/>
            <a:ext cx="11667578" cy="5055650"/>
          </a:xfrm>
        </p:spPr>
        <p:txBody>
          <a:bodyPr rtlCol="0"/>
          <a:lstStyle/>
          <a:p>
            <a:pPr rtl="0"/>
            <a:r>
              <a:rPr lang="ja-jp" sz="1600" b="1" noProof="0" dirty="0"/>
              <a:t>主な結果(続き)</a:t>
            </a:r>
          </a:p>
          <a:p>
            <a:pPr rtl="0">
              <a:spcBef>
                <a:spcPts val="25800"/>
              </a:spcBef>
            </a:pPr>
            <a:r>
              <a:rPr lang="ja-jp" sz="1600" b="1" noProof="0" dirty="0"/>
              <a:t>結論</a:t>
            </a:r>
          </a:p>
          <a:p>
            <a:pPr lvl="1" rtl="0"/>
            <a:r>
              <a:rPr lang="ja-jp" sz="1600" noProof="0" dirty="0"/>
              <a:t>**進行性非扁平上皮非小細胞肺癌（NSCLC）患者において、</a:t>
            </a:r>
            <a:r>
              <a:rPr lang="ja-jp" sz="1600" dirty="0"/>
              <a:t>パクリタキセル－ベバシズマブ療法へのアテゾリズマブの追加は、パクリタキセル－ベバシズマブ単独療法と比較して生存利益をもたらさず、新たな安全性懸念は認められなかった</a:t>
            </a:r>
            <a:endParaRPr lang="en-GB" sz="1600" noProof="0" dirty="0"/>
          </a:p>
        </p:txBody>
      </p:sp>
      <p:sp>
        <p:nvSpPr>
          <p:cNvPr id="30" name="Text Placeholder 4">
            <a:extLst>
              <a:ext uri="{FF2B5EF4-FFF2-40B4-BE49-F238E27FC236}">
                <a16:creationId xmlns:a16="http://schemas.microsoft.com/office/drawing/2014/main" id="{4417D892-F187-7EF4-73D2-E13FF8489F21}"/>
              </a:ext>
            </a:extLst>
          </p:cNvPr>
          <p:cNvSpPr>
            <a:spLocks noGrp="1"/>
          </p:cNvSpPr>
          <p:nvPr>
            <p:ph type="body" sz="quarter" idx="11"/>
          </p:nvPr>
        </p:nvSpPr>
        <p:spPr>
          <a:xfrm>
            <a:off x="6379633" y="6521312"/>
            <a:ext cx="5507567" cy="200025"/>
          </a:xfrm>
        </p:spPr>
        <p:txBody>
          <a:bodyPr rtlCol="0"/>
          <a:lstStyle/>
          <a:p>
            <a:pPr rtl="0"/>
            <a:r>
              <a:rPr lang="ja-jp" noProof="0" dirty="0"/>
              <a:t>Scherpereel A他Ann Oncol 2025;36(suppl):Abstr LBA76</a:t>
            </a:r>
          </a:p>
        </p:txBody>
      </p:sp>
      <p:graphicFrame>
        <p:nvGraphicFramePr>
          <p:cNvPr id="5" name="Table 4">
            <a:extLst>
              <a:ext uri="{FF2B5EF4-FFF2-40B4-BE49-F238E27FC236}">
                <a16:creationId xmlns:a16="http://schemas.microsoft.com/office/drawing/2014/main" id="{7E3CAD18-6968-9184-7553-9341EEAD14DF}"/>
              </a:ext>
            </a:extLst>
          </p:cNvPr>
          <p:cNvGraphicFramePr>
            <a:graphicFrameLocks noGrp="1"/>
          </p:cNvGraphicFramePr>
          <p:nvPr>
            <p:extLst>
              <p:ext uri="{D42A27DB-BD31-4B8C-83A1-F6EECF244321}">
                <p14:modId xmlns:p14="http://schemas.microsoft.com/office/powerpoint/2010/main" val="2977991386"/>
              </p:ext>
            </p:extLst>
          </p:nvPr>
        </p:nvGraphicFramePr>
        <p:xfrm>
          <a:off x="6690604" y="1734458"/>
          <a:ext cx="4998747" cy="1536592"/>
        </p:xfrm>
        <a:graphic>
          <a:graphicData uri="http://schemas.openxmlformats.org/drawingml/2006/table">
            <a:tbl>
              <a:tblPr firstRow="1" bandRow="1">
                <a:tableStyleId>{69012ECD-51FC-41F1-AA8D-1B2483CD663E}</a:tableStyleId>
              </a:tblPr>
              <a:tblGrid>
                <a:gridCol w="1253765">
                  <a:extLst>
                    <a:ext uri="{9D8B030D-6E8A-4147-A177-3AD203B41FA5}">
                      <a16:colId xmlns:a16="http://schemas.microsoft.com/office/drawing/2014/main" val="537766886"/>
                    </a:ext>
                  </a:extLst>
                </a:gridCol>
                <a:gridCol w="1872491">
                  <a:extLst>
                    <a:ext uri="{9D8B030D-6E8A-4147-A177-3AD203B41FA5}">
                      <a16:colId xmlns:a16="http://schemas.microsoft.com/office/drawing/2014/main" val="1125791967"/>
                    </a:ext>
                  </a:extLst>
                </a:gridCol>
                <a:gridCol w="1872491">
                  <a:extLst>
                    <a:ext uri="{9D8B030D-6E8A-4147-A177-3AD203B41FA5}">
                      <a16:colId xmlns:a16="http://schemas.microsoft.com/office/drawing/2014/main" val="2872775875"/>
                    </a:ext>
                  </a:extLst>
                </a:gridCol>
              </a:tblGrid>
              <a:tr h="538443">
                <a:tc>
                  <a:txBody>
                    <a:bodyPr/>
                    <a:lstStyle/>
                    <a:p>
                      <a:pPr rtl="0"/>
                      <a:r>
                        <a:rPr lang="ja-jp" sz="1400" noProof="0">
                          <a:solidFill>
                            <a:schemeClr val="tx2"/>
                          </a:solidFill>
                          <a:latin typeface="+mn-lt"/>
                        </a:rPr>
                        <a:t>TRAE、%</a:t>
                      </a:r>
                    </a:p>
                  </a:txBody>
                  <a:tcPr marT="36000" marB="36000" anchor="b"/>
                </a:tc>
                <a:tc>
                  <a:txBody>
                    <a:bodyPr/>
                    <a:lstStyle/>
                    <a:p>
                      <a:pPr algn="ctr" rtl="0"/>
                      <a:r>
                        <a:rPr lang="ja-jp" sz="1400" b="1" i="0" u="none" strike="noStrike" kern="0" cap="none" spc="0" normalizeH="0" noProof="0" dirty="0">
                          <a:ln>
                            <a:noFill/>
                          </a:ln>
                          <a:solidFill>
                            <a:srgbClr val="FFFFFF"/>
                          </a:solidFill>
                          <a:effectLst/>
                          <a:uLnTx/>
                          <a:uFillTx/>
                          <a:latin typeface="+mn-lt"/>
                          <a:ea typeface="SimSun" pitchFamily="2" charset="-122"/>
                          <a:cs typeface="+mn-cs"/>
                          <a:sym typeface="Helvetica"/>
                        </a:rPr>
                        <a:t>パクリタキセル＋</a:t>
                      </a:r>
                      <a:br>
                        <a:rPr lang="en-GB" altLang="ja-JP" sz="1400" b="1" i="0" u="none" strike="noStrike" kern="0" cap="none" spc="0" normalizeH="0" noProof="0" dirty="0">
                          <a:ln>
                            <a:noFill/>
                          </a:ln>
                          <a:solidFill>
                            <a:srgbClr val="FFFFFF"/>
                          </a:solidFill>
                          <a:effectLst/>
                          <a:uLnTx/>
                          <a:uFillTx/>
                          <a:latin typeface="+mn-lt"/>
                          <a:ea typeface="SimSun" pitchFamily="2" charset="-122"/>
                          <a:cs typeface="+mn-cs"/>
                          <a:sym typeface="Helvetica"/>
                        </a:rPr>
                      </a:br>
                      <a:r>
                        <a:rPr lang="ja-jp" sz="1400" b="1" i="0" u="none" strike="noStrike" kern="0" cap="none" spc="0" normalizeH="0" noProof="0" dirty="0">
                          <a:ln>
                            <a:noFill/>
                          </a:ln>
                          <a:solidFill>
                            <a:srgbClr val="FFFFFF"/>
                          </a:solidFill>
                          <a:effectLst/>
                          <a:uLnTx/>
                          <a:uFillTx/>
                          <a:latin typeface="+mn-lt"/>
                          <a:ea typeface="SimSun" pitchFamily="2" charset="-122"/>
                          <a:cs typeface="+mn-cs"/>
                          <a:sym typeface="Helvetica"/>
                        </a:rPr>
                        <a:t>ベバシズマブ＋</a:t>
                      </a:r>
                      <a:br>
                        <a:rPr lang="en-GB" altLang="ja-JP" sz="1400" b="1" i="0" u="none" strike="noStrike" kern="0" cap="none" spc="0" normalizeH="0" noProof="0" dirty="0">
                          <a:ln>
                            <a:noFill/>
                          </a:ln>
                          <a:solidFill>
                            <a:srgbClr val="FFFFFF"/>
                          </a:solidFill>
                          <a:effectLst/>
                          <a:uLnTx/>
                          <a:uFillTx/>
                          <a:latin typeface="+mn-lt"/>
                          <a:ea typeface="SimSun" pitchFamily="2" charset="-122"/>
                          <a:cs typeface="+mn-cs"/>
                          <a:sym typeface="Helvetica"/>
                        </a:rPr>
                      </a:br>
                      <a:r>
                        <a:rPr lang="ja-jp" sz="1400" b="1" i="0" u="none" strike="noStrike" kern="0" cap="none" spc="0" normalizeH="0" noProof="0" dirty="0">
                          <a:ln>
                            <a:noFill/>
                          </a:ln>
                          <a:solidFill>
                            <a:srgbClr val="FFFFFF"/>
                          </a:solidFill>
                          <a:effectLst/>
                          <a:uLnTx/>
                          <a:uFillTx/>
                          <a:latin typeface="+mn-lt"/>
                          <a:ea typeface="SimSun" pitchFamily="2" charset="-122"/>
                          <a:cs typeface="+mn-cs"/>
                          <a:sym typeface="Helvetica"/>
                        </a:rPr>
                        <a:t>アテゾリズマブ</a:t>
                      </a:r>
                    </a:p>
                    <a:p>
                      <a:pPr algn="ctr" rtl="0"/>
                      <a:r>
                        <a:rPr lang="ja-jp" sz="1400" b="1" noProof="0" dirty="0">
                          <a:solidFill>
                            <a:schemeClr val="tx2"/>
                          </a:solidFill>
                          <a:latin typeface="+mn-lt"/>
                        </a:rPr>
                        <a:t>（n=110）</a:t>
                      </a:r>
                      <a:endParaRPr lang="en-GB" sz="1400" noProof="0" dirty="0">
                        <a:solidFill>
                          <a:schemeClr val="tx2"/>
                        </a:solidFill>
                        <a:latin typeface="+mn-lt"/>
                      </a:endParaRPr>
                    </a:p>
                  </a:txBody>
                  <a:tcPr marL="72000" marR="72000" marT="36000" marB="36000" anchor="b"/>
                </a:tc>
                <a:tc>
                  <a:txBody>
                    <a:bodyPr/>
                    <a:lstStyle/>
                    <a:p>
                      <a:pPr algn="ctr" rtl="0"/>
                      <a:r>
                        <a:rPr lang="ja-jp" sz="1400" b="1" i="0" u="none" strike="noStrike" kern="0" cap="none" spc="0" normalizeH="0" noProof="0" dirty="0">
                          <a:ln>
                            <a:noFill/>
                          </a:ln>
                          <a:solidFill>
                            <a:srgbClr val="FFFFFF"/>
                          </a:solidFill>
                          <a:effectLst/>
                          <a:uLnTx/>
                          <a:uFillTx/>
                          <a:latin typeface="+mn-lt"/>
                          <a:ea typeface="SimSun" pitchFamily="2" charset="-122"/>
                          <a:cs typeface="+mn-cs"/>
                          <a:sym typeface="Helvetica"/>
                        </a:rPr>
                        <a:t>パクリタキセル＋</a:t>
                      </a:r>
                      <a:br>
                        <a:rPr lang="en-GB" altLang="ja-JP" sz="1400" b="1" i="0" u="none" strike="noStrike" kern="0" cap="none" spc="0" normalizeH="0" noProof="0" dirty="0">
                          <a:ln>
                            <a:noFill/>
                          </a:ln>
                          <a:solidFill>
                            <a:srgbClr val="FFFFFF"/>
                          </a:solidFill>
                          <a:effectLst/>
                          <a:uLnTx/>
                          <a:uFillTx/>
                          <a:latin typeface="+mn-lt"/>
                          <a:ea typeface="SimSun" pitchFamily="2" charset="-122"/>
                          <a:cs typeface="+mn-cs"/>
                          <a:sym typeface="Helvetica"/>
                        </a:rPr>
                      </a:br>
                      <a:r>
                        <a:rPr lang="ja-jp" sz="1400" b="1" i="0" u="none" strike="noStrike" kern="0" cap="none" spc="0" normalizeH="0" noProof="0" dirty="0">
                          <a:ln>
                            <a:noFill/>
                          </a:ln>
                          <a:solidFill>
                            <a:srgbClr val="FFFFFF"/>
                          </a:solidFill>
                          <a:effectLst/>
                          <a:uLnTx/>
                          <a:uFillTx/>
                          <a:latin typeface="+mn-lt"/>
                          <a:ea typeface="SimSun" pitchFamily="2" charset="-122"/>
                          <a:cs typeface="+mn-cs"/>
                          <a:sym typeface="Helvetica"/>
                        </a:rPr>
                        <a:t>ベバシズマブ</a:t>
                      </a:r>
                    </a:p>
                    <a:p>
                      <a:pPr algn="ctr" rtl="0"/>
                      <a:r>
                        <a:rPr lang="ja-jp" sz="1400" b="1" i="0" u="none" strike="noStrike" kern="0" cap="none" spc="0" normalizeH="0" noProof="0" dirty="0">
                          <a:ln>
                            <a:noFill/>
                          </a:ln>
                          <a:solidFill>
                            <a:srgbClr val="FFFFFF"/>
                          </a:solidFill>
                          <a:effectLst/>
                          <a:uLnTx/>
                          <a:uFillTx/>
                          <a:latin typeface="+mn-lt"/>
                          <a:ea typeface="SimSun" pitchFamily="2" charset="-122"/>
                          <a:cs typeface="+mn-cs"/>
                          <a:sym typeface="Helvetica"/>
                        </a:rPr>
                        <a:t>（n=53）</a:t>
                      </a:r>
                    </a:p>
                  </a:txBody>
                  <a:tcPr marL="72000" marR="72000" marT="36000" marB="36000" anchor="b"/>
                </a:tc>
                <a:extLst>
                  <a:ext uri="{0D108BD9-81ED-4DB2-BD59-A6C34878D82A}">
                    <a16:rowId xmlns:a16="http://schemas.microsoft.com/office/drawing/2014/main" val="2020270792"/>
                  </a:ext>
                </a:extLst>
              </a:tr>
              <a:tr h="305576">
                <a:tc>
                  <a:txBody>
                    <a:bodyPr/>
                    <a:lstStyle/>
                    <a:p>
                      <a:pPr rtl="0"/>
                      <a:r>
                        <a:rPr lang="ja-jp" sz="1400" noProof="0">
                          <a:latin typeface="+mn-lt"/>
                        </a:rPr>
                        <a:t>グレード3～4</a:t>
                      </a:r>
                    </a:p>
                  </a:txBody>
                  <a:tcPr marT="36000" marB="36000" anchor="ctr"/>
                </a:tc>
                <a:tc>
                  <a:txBody>
                    <a:bodyPr/>
                    <a:lstStyle/>
                    <a:p>
                      <a:pPr algn="ctr" rtl="0"/>
                      <a:r>
                        <a:rPr lang="ja-jp" sz="1400" noProof="0">
                          <a:latin typeface="+mn-lt"/>
                        </a:rPr>
                        <a:t>48.2</a:t>
                      </a:r>
                    </a:p>
                  </a:txBody>
                  <a:tcPr marT="36000" marB="36000" anchor="ctr"/>
                </a:tc>
                <a:tc>
                  <a:txBody>
                    <a:bodyPr/>
                    <a:lstStyle/>
                    <a:p>
                      <a:pPr algn="ctr" rtl="0"/>
                      <a:r>
                        <a:rPr lang="ja-jp" sz="1400" noProof="0">
                          <a:latin typeface="+mn-lt"/>
                        </a:rPr>
                        <a:t>54.7</a:t>
                      </a:r>
                    </a:p>
                  </a:txBody>
                  <a:tcPr marT="36000" marB="36000" anchor="ctr"/>
                </a:tc>
                <a:extLst>
                  <a:ext uri="{0D108BD9-81ED-4DB2-BD59-A6C34878D82A}">
                    <a16:rowId xmlns:a16="http://schemas.microsoft.com/office/drawing/2014/main" val="3607908326"/>
                  </a:ext>
                </a:extLst>
              </a:tr>
              <a:tr h="305576">
                <a:tc>
                  <a:txBody>
                    <a:bodyPr/>
                    <a:lstStyle/>
                    <a:p>
                      <a:pPr rtl="0"/>
                      <a:r>
                        <a:rPr lang="ja-jp" sz="1400" noProof="0">
                          <a:latin typeface="+mn-lt"/>
                        </a:rPr>
                        <a:t>グレード5</a:t>
                      </a:r>
                    </a:p>
                  </a:txBody>
                  <a:tcPr marT="36000" marB="36000" anchor="ctr"/>
                </a:tc>
                <a:tc>
                  <a:txBody>
                    <a:bodyPr/>
                    <a:lstStyle/>
                    <a:p>
                      <a:pPr algn="ctr" rtl="0"/>
                      <a:r>
                        <a:rPr lang="ja-jp" sz="1400" noProof="0">
                          <a:latin typeface="+mn-lt"/>
                        </a:rPr>
                        <a:t>1.8</a:t>
                      </a:r>
                    </a:p>
                  </a:txBody>
                  <a:tcPr marT="36000" marB="36000" anchor="ctr"/>
                </a:tc>
                <a:tc>
                  <a:txBody>
                    <a:bodyPr/>
                    <a:lstStyle/>
                    <a:p>
                      <a:pPr algn="ctr" rtl="0"/>
                      <a:r>
                        <a:rPr lang="ja-jp" sz="1400" noProof="0" dirty="0">
                          <a:latin typeface="+mn-lt"/>
                        </a:rPr>
                        <a:t>3.8</a:t>
                      </a:r>
                    </a:p>
                  </a:txBody>
                  <a:tcPr marT="36000" marB="36000" anchor="ctr"/>
                </a:tc>
                <a:extLst>
                  <a:ext uri="{0D108BD9-81ED-4DB2-BD59-A6C34878D82A}">
                    <a16:rowId xmlns:a16="http://schemas.microsoft.com/office/drawing/2014/main" val="1790711121"/>
                  </a:ext>
                </a:extLst>
              </a:tr>
            </a:tbl>
          </a:graphicData>
        </a:graphic>
      </p:graphicFrame>
      <p:graphicFrame>
        <p:nvGraphicFramePr>
          <p:cNvPr id="4" name="Table 3">
            <a:extLst>
              <a:ext uri="{FF2B5EF4-FFF2-40B4-BE49-F238E27FC236}">
                <a16:creationId xmlns:a16="http://schemas.microsoft.com/office/drawing/2014/main" id="{E2456350-F7B4-7601-ED95-9B2555E508B0}"/>
              </a:ext>
            </a:extLst>
          </p:cNvPr>
          <p:cNvGraphicFramePr>
            <a:graphicFrameLocks noGrp="1"/>
          </p:cNvGraphicFramePr>
          <p:nvPr>
            <p:extLst>
              <p:ext uri="{D42A27DB-BD31-4B8C-83A1-F6EECF244321}">
                <p14:modId xmlns:p14="http://schemas.microsoft.com/office/powerpoint/2010/main" val="3065739194"/>
              </p:ext>
            </p:extLst>
          </p:nvPr>
        </p:nvGraphicFramePr>
        <p:xfrm>
          <a:off x="512076" y="1734458"/>
          <a:ext cx="5991706" cy="2587680"/>
        </p:xfrm>
        <a:graphic>
          <a:graphicData uri="http://schemas.openxmlformats.org/drawingml/2006/table">
            <a:tbl>
              <a:tblPr firstRow="1" bandRow="1">
                <a:tableStyleId>{69012ECD-51FC-41F1-AA8D-1B2483CD663E}</a:tableStyleId>
              </a:tblPr>
              <a:tblGrid>
                <a:gridCol w="2401030">
                  <a:extLst>
                    <a:ext uri="{9D8B030D-6E8A-4147-A177-3AD203B41FA5}">
                      <a16:colId xmlns:a16="http://schemas.microsoft.com/office/drawing/2014/main" val="537766886"/>
                    </a:ext>
                  </a:extLst>
                </a:gridCol>
                <a:gridCol w="1795338">
                  <a:extLst>
                    <a:ext uri="{9D8B030D-6E8A-4147-A177-3AD203B41FA5}">
                      <a16:colId xmlns:a16="http://schemas.microsoft.com/office/drawing/2014/main" val="1125791967"/>
                    </a:ext>
                  </a:extLst>
                </a:gridCol>
                <a:gridCol w="1795338">
                  <a:extLst>
                    <a:ext uri="{9D8B030D-6E8A-4147-A177-3AD203B41FA5}">
                      <a16:colId xmlns:a16="http://schemas.microsoft.com/office/drawing/2014/main" val="2872775875"/>
                    </a:ext>
                  </a:extLst>
                </a:gridCol>
              </a:tblGrid>
              <a:tr h="189152">
                <a:tc>
                  <a:txBody>
                    <a:bodyPr/>
                    <a:lstStyle/>
                    <a:p>
                      <a:pPr rtl="0"/>
                      <a:endParaRPr lang="en-GB" sz="1200" noProof="0" dirty="0">
                        <a:solidFill>
                          <a:schemeClr val="tx2"/>
                        </a:solidFill>
                        <a:latin typeface="+mn-lt"/>
                      </a:endParaRPr>
                    </a:p>
                  </a:txBody>
                  <a:tcPr marT="36000" marB="36000" anchor="b"/>
                </a:tc>
                <a:tc>
                  <a:txBody>
                    <a:bodyPr/>
                    <a:lstStyle/>
                    <a:p>
                      <a:pPr algn="ctr" rtl="0"/>
                      <a:r>
                        <a:rPr lang="ja-jp" sz="1200" b="1" i="0" u="none" strike="noStrike" kern="0" cap="none" spc="0" normalizeH="0" noProof="0" dirty="0">
                          <a:ln>
                            <a:noFill/>
                          </a:ln>
                          <a:solidFill>
                            <a:srgbClr val="FFFFFF"/>
                          </a:solidFill>
                          <a:effectLst/>
                          <a:uLnTx/>
                          <a:uFillTx/>
                          <a:latin typeface="+mn-lt"/>
                          <a:ea typeface="SimSun" pitchFamily="2" charset="-122"/>
                          <a:cs typeface="+mn-cs"/>
                          <a:sym typeface="Helvetica"/>
                        </a:rPr>
                        <a:t>パクリタキセル＋</a:t>
                      </a:r>
                      <a:br>
                        <a:rPr lang="en-GB" altLang="ja-JP" sz="1200" b="1" i="0" u="none" strike="noStrike" kern="0" cap="none" spc="0" normalizeH="0" noProof="0" dirty="0">
                          <a:ln>
                            <a:noFill/>
                          </a:ln>
                          <a:solidFill>
                            <a:srgbClr val="FFFFFF"/>
                          </a:solidFill>
                          <a:effectLst/>
                          <a:uLnTx/>
                          <a:uFillTx/>
                          <a:latin typeface="+mn-lt"/>
                          <a:ea typeface="SimSun" pitchFamily="2" charset="-122"/>
                          <a:cs typeface="+mn-cs"/>
                          <a:sym typeface="Helvetica"/>
                        </a:rPr>
                      </a:br>
                      <a:r>
                        <a:rPr lang="ja-jp" sz="1200" b="1" i="0" u="none" strike="noStrike" kern="0" cap="none" spc="0" normalizeH="0" noProof="0" dirty="0">
                          <a:ln>
                            <a:noFill/>
                          </a:ln>
                          <a:solidFill>
                            <a:srgbClr val="FFFFFF"/>
                          </a:solidFill>
                          <a:effectLst/>
                          <a:uLnTx/>
                          <a:uFillTx/>
                          <a:latin typeface="+mn-lt"/>
                          <a:ea typeface="SimSun" pitchFamily="2" charset="-122"/>
                          <a:cs typeface="+mn-cs"/>
                          <a:sym typeface="Helvetica"/>
                        </a:rPr>
                        <a:t>ベバシズマブ＋</a:t>
                      </a:r>
                      <a:br>
                        <a:rPr lang="en-GB" altLang="ja-JP" sz="1200" b="1" i="0" u="none" strike="noStrike" kern="0" cap="none" spc="0" normalizeH="0" noProof="0" dirty="0">
                          <a:ln>
                            <a:noFill/>
                          </a:ln>
                          <a:solidFill>
                            <a:srgbClr val="FFFFFF"/>
                          </a:solidFill>
                          <a:effectLst/>
                          <a:uLnTx/>
                          <a:uFillTx/>
                          <a:latin typeface="+mn-lt"/>
                          <a:ea typeface="SimSun" pitchFamily="2" charset="-122"/>
                          <a:cs typeface="+mn-cs"/>
                          <a:sym typeface="Helvetica"/>
                        </a:rPr>
                      </a:br>
                      <a:r>
                        <a:rPr lang="ja-jp" sz="1200" b="1" i="0" u="none" strike="noStrike" kern="0" cap="none" spc="0" normalizeH="0" noProof="0" dirty="0">
                          <a:ln>
                            <a:noFill/>
                          </a:ln>
                          <a:solidFill>
                            <a:srgbClr val="FFFFFF"/>
                          </a:solidFill>
                          <a:effectLst/>
                          <a:uLnTx/>
                          <a:uFillTx/>
                          <a:latin typeface="+mn-lt"/>
                          <a:ea typeface="SimSun" pitchFamily="2" charset="-122"/>
                          <a:cs typeface="+mn-cs"/>
                          <a:sym typeface="Helvetica"/>
                        </a:rPr>
                        <a:t>アテゾリズマブ</a:t>
                      </a:r>
                    </a:p>
                    <a:p>
                      <a:pPr algn="ctr" rtl="0"/>
                      <a:r>
                        <a:rPr lang="ja-jp" sz="1200" b="1" noProof="0" dirty="0">
                          <a:solidFill>
                            <a:schemeClr val="tx2"/>
                          </a:solidFill>
                          <a:latin typeface="+mn-lt"/>
                        </a:rPr>
                        <a:t>（n=103）</a:t>
                      </a:r>
                      <a:endParaRPr lang="en-GB" sz="1200" noProof="0" dirty="0">
                        <a:solidFill>
                          <a:schemeClr val="tx2"/>
                        </a:solidFill>
                        <a:latin typeface="+mn-lt"/>
                      </a:endParaRPr>
                    </a:p>
                  </a:txBody>
                  <a:tcPr marL="72000" marR="72000" marT="36000" marB="36000" anchor="b"/>
                </a:tc>
                <a:tc>
                  <a:txBody>
                    <a:bodyPr/>
                    <a:lstStyle/>
                    <a:p>
                      <a:pPr algn="ctr" rtl="0"/>
                      <a:r>
                        <a:rPr lang="ja-jp" sz="1200" b="1" i="0" u="none" strike="noStrike" kern="0" cap="none" spc="0" normalizeH="0" noProof="0" dirty="0">
                          <a:ln>
                            <a:noFill/>
                          </a:ln>
                          <a:solidFill>
                            <a:srgbClr val="FFFFFF"/>
                          </a:solidFill>
                          <a:effectLst/>
                          <a:uLnTx/>
                          <a:uFillTx/>
                          <a:latin typeface="+mn-lt"/>
                          <a:ea typeface="SimSun" pitchFamily="2" charset="-122"/>
                          <a:cs typeface="+mn-cs"/>
                          <a:sym typeface="Helvetica"/>
                        </a:rPr>
                        <a:t>パクリタキセル＋</a:t>
                      </a:r>
                      <a:br>
                        <a:rPr lang="en-GB" altLang="ja-JP" sz="1200" b="1" i="0" u="none" strike="noStrike" kern="0" cap="none" spc="0" normalizeH="0" noProof="0" dirty="0">
                          <a:ln>
                            <a:noFill/>
                          </a:ln>
                          <a:solidFill>
                            <a:srgbClr val="FFFFFF"/>
                          </a:solidFill>
                          <a:effectLst/>
                          <a:uLnTx/>
                          <a:uFillTx/>
                          <a:latin typeface="+mn-lt"/>
                          <a:ea typeface="SimSun" pitchFamily="2" charset="-122"/>
                          <a:cs typeface="+mn-cs"/>
                          <a:sym typeface="Helvetica"/>
                        </a:rPr>
                      </a:br>
                      <a:r>
                        <a:rPr lang="ja-jp" sz="1200" b="1" i="0" u="none" strike="noStrike" kern="0" cap="none" spc="0" normalizeH="0" noProof="0" dirty="0">
                          <a:ln>
                            <a:noFill/>
                          </a:ln>
                          <a:solidFill>
                            <a:srgbClr val="FFFFFF"/>
                          </a:solidFill>
                          <a:effectLst/>
                          <a:uLnTx/>
                          <a:uFillTx/>
                          <a:latin typeface="+mn-lt"/>
                          <a:ea typeface="SimSun" pitchFamily="2" charset="-122"/>
                          <a:cs typeface="+mn-cs"/>
                          <a:sym typeface="Helvetica"/>
                        </a:rPr>
                        <a:t>ベバシズマブ</a:t>
                      </a:r>
                    </a:p>
                    <a:p>
                      <a:pPr algn="ctr" rtl="0"/>
                      <a:r>
                        <a:rPr lang="ja-jp" sz="1200" b="1" i="0" u="none" strike="noStrike" kern="0" cap="none" spc="0" normalizeH="0" noProof="0" dirty="0">
                          <a:ln>
                            <a:noFill/>
                          </a:ln>
                          <a:solidFill>
                            <a:srgbClr val="FFFFFF"/>
                          </a:solidFill>
                          <a:effectLst/>
                          <a:uLnTx/>
                          <a:uFillTx/>
                          <a:latin typeface="+mn-lt"/>
                          <a:ea typeface="SimSun" pitchFamily="2" charset="-122"/>
                          <a:cs typeface="+mn-cs"/>
                          <a:sym typeface="Helvetica"/>
                        </a:rPr>
                        <a:t>（n=50）</a:t>
                      </a:r>
                    </a:p>
                  </a:txBody>
                  <a:tcPr marL="72000" marR="72000" marT="36000" marB="36000" anchor="b"/>
                </a:tc>
                <a:extLst>
                  <a:ext uri="{0D108BD9-81ED-4DB2-BD59-A6C34878D82A}">
                    <a16:rowId xmlns:a16="http://schemas.microsoft.com/office/drawing/2014/main" val="2020270792"/>
                  </a:ext>
                </a:extLst>
              </a:tr>
              <a:tr h="0">
                <a:tc>
                  <a:txBody>
                    <a:bodyPr/>
                    <a:lstStyle/>
                    <a:p>
                      <a:pPr rtl="0"/>
                      <a:r>
                        <a:rPr lang="ja-jp" sz="1200" noProof="0">
                          <a:latin typeface="+mn-lt"/>
                        </a:rPr>
                        <a:t>6か月PFS率、%（95%信頼区間）</a:t>
                      </a:r>
                    </a:p>
                  </a:txBody>
                  <a:tcPr marT="36000" marB="36000" anchor="ctr"/>
                </a:tc>
                <a:tc>
                  <a:txBody>
                    <a:bodyPr/>
                    <a:lstStyle/>
                    <a:p>
                      <a:pPr algn="ctr" rtl="0"/>
                      <a:endParaRPr lang="en-GB" sz="1200" noProof="0" dirty="0">
                        <a:latin typeface="+mn-lt"/>
                      </a:endParaRPr>
                    </a:p>
                  </a:txBody>
                  <a:tcPr marT="36000" marB="36000" anchor="ctr"/>
                </a:tc>
                <a:tc>
                  <a:txBody>
                    <a:bodyPr/>
                    <a:lstStyle/>
                    <a:p>
                      <a:pPr algn="ctr" rtl="0"/>
                      <a:endParaRPr lang="en-GB" sz="1200" noProof="0" dirty="0">
                        <a:latin typeface="+mn-lt"/>
                      </a:endParaRPr>
                    </a:p>
                  </a:txBody>
                  <a:tcPr marT="36000" marB="36000" anchor="ctr"/>
                </a:tc>
                <a:extLst>
                  <a:ext uri="{0D108BD9-81ED-4DB2-BD59-A6C34878D82A}">
                    <a16:rowId xmlns:a16="http://schemas.microsoft.com/office/drawing/2014/main" val="3607908326"/>
                  </a:ext>
                </a:extLst>
              </a:tr>
              <a:tr h="101934">
                <a:tc>
                  <a:txBody>
                    <a:bodyPr/>
                    <a:lstStyle/>
                    <a:p>
                      <a:pPr rtl="0"/>
                      <a:r>
                        <a:rPr lang="ja-jp" sz="1200" noProof="0">
                          <a:latin typeface="+mn-lt"/>
                        </a:rPr>
                        <a:t>独立評価委員会（IRC）</a:t>
                      </a:r>
                    </a:p>
                  </a:txBody>
                  <a:tcPr marL="180000" marT="36000" marB="36000" anchor="ctr"/>
                </a:tc>
                <a:tc>
                  <a:txBody>
                    <a:bodyPr/>
                    <a:lstStyle/>
                    <a:p>
                      <a:pPr algn="ctr" rtl="0"/>
                      <a:r>
                        <a:rPr lang="ja-jp" sz="1200" noProof="0">
                          <a:latin typeface="+mn-lt"/>
                        </a:rPr>
                        <a:t>40.8 (31.3, 50.3)</a:t>
                      </a:r>
                    </a:p>
                  </a:txBody>
                  <a:tcPr marT="36000" marB="36000" anchor="ctr"/>
                </a:tc>
                <a:tc>
                  <a:txBody>
                    <a:bodyPr/>
                    <a:lstStyle/>
                    <a:p>
                      <a:pPr algn="ctr" rtl="0"/>
                      <a:r>
                        <a:rPr lang="ja-jp" sz="1200" noProof="0">
                          <a:latin typeface="+mn-lt"/>
                        </a:rPr>
                        <a:t>52.0 (38.2, 65.9)</a:t>
                      </a:r>
                    </a:p>
                  </a:txBody>
                  <a:tcPr marT="36000" marB="36000" anchor="ctr"/>
                </a:tc>
                <a:extLst>
                  <a:ext uri="{0D108BD9-81ED-4DB2-BD59-A6C34878D82A}">
                    <a16:rowId xmlns:a16="http://schemas.microsoft.com/office/drawing/2014/main" val="1790711121"/>
                  </a:ext>
                </a:extLst>
              </a:tr>
              <a:tr h="101934">
                <a:tc>
                  <a:txBody>
                    <a:bodyPr/>
                    <a:lstStyle/>
                    <a:p>
                      <a:pPr rtl="0"/>
                      <a:r>
                        <a:rPr lang="ja-jp" sz="1200" noProof="0">
                          <a:latin typeface="+mn-lt"/>
                        </a:rPr>
                        <a:t>治験責任医師</a:t>
                      </a:r>
                    </a:p>
                  </a:txBody>
                  <a:tcPr marL="180000" marT="36000" marB="36000" anchor="ctr"/>
                </a:tc>
                <a:tc>
                  <a:txBody>
                    <a:bodyPr/>
                    <a:lstStyle/>
                    <a:p>
                      <a:pPr algn="ctr" rtl="0"/>
                      <a:r>
                        <a:rPr lang="ja-jp" sz="1200" noProof="0">
                          <a:latin typeface="+mn-lt"/>
                        </a:rPr>
                        <a:t>42.7 (33.2, 52.3)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52.0 (38.2, 65.9)</a:t>
                      </a:r>
                    </a:p>
                  </a:txBody>
                  <a:tcPr marT="36000" marB="36000" anchor="ctr"/>
                </a:tc>
                <a:extLst>
                  <a:ext uri="{0D108BD9-81ED-4DB2-BD59-A6C34878D82A}">
                    <a16:rowId xmlns:a16="http://schemas.microsoft.com/office/drawing/2014/main" val="199587622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rPr>
                        <a:t>mPFS率、月数（95%信頼区間）</a:t>
                      </a:r>
                    </a:p>
                  </a:txBody>
                  <a:tcPr marL="90000" marT="36000" marB="36000" anchor="ctr"/>
                </a:tc>
                <a:tc>
                  <a:txBody>
                    <a:bodyPr/>
                    <a:lstStyle/>
                    <a:p>
                      <a:pPr algn="ctr" rtl="0"/>
                      <a:r>
                        <a:rPr lang="ja-jp" sz="1200" noProof="0">
                          <a:latin typeface="+mn-lt"/>
                        </a:rPr>
                        <a:t>6.2 (5.5, 8.2)</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7.5 (5.8, 9.8)</a:t>
                      </a:r>
                    </a:p>
                  </a:txBody>
                  <a:tcPr marT="36000" marB="36000" anchor="ctr"/>
                </a:tc>
                <a:extLst>
                  <a:ext uri="{0D108BD9-81ED-4DB2-BD59-A6C34878D82A}">
                    <a16:rowId xmlns:a16="http://schemas.microsoft.com/office/drawing/2014/main" val="670590065"/>
                  </a:ext>
                </a:extLst>
              </a:tr>
              <a:tr h="10193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mOS率、月数（95%信頼区間）</a:t>
                      </a:r>
                    </a:p>
                  </a:txBody>
                  <a:tcPr marL="90000" marT="36000" marB="36000" anchor="ctr"/>
                </a:tc>
                <a:tc>
                  <a:txBody>
                    <a:bodyPr/>
                    <a:lstStyle/>
                    <a:p>
                      <a:pPr algn="ctr" rtl="0"/>
                      <a:r>
                        <a:rPr lang="ja-jp" sz="1200" noProof="0">
                          <a:latin typeface="+mn-lt"/>
                        </a:rPr>
                        <a:t>16.6 (10.8, 19.3)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17.0 (10.9, NR)</a:t>
                      </a:r>
                    </a:p>
                  </a:txBody>
                  <a:tcPr marT="36000" marB="36000" anchor="ctr"/>
                </a:tc>
                <a:extLst>
                  <a:ext uri="{0D108BD9-81ED-4DB2-BD59-A6C34878D82A}">
                    <a16:rowId xmlns:a16="http://schemas.microsoft.com/office/drawing/2014/main" val="2598364362"/>
                  </a:ext>
                </a:extLst>
              </a:tr>
              <a:tr h="0">
                <a:tc>
                  <a:txBody>
                    <a:bodyPr/>
                    <a:lstStyle/>
                    <a:p>
                      <a:pPr rtl="0"/>
                      <a:r>
                        <a:rPr lang="ja-jp" sz="1200" noProof="0">
                          <a:latin typeface="+mn-lt"/>
                        </a:rPr>
                        <a:t>全奏効率（ORR）、%</a:t>
                      </a:r>
                    </a:p>
                  </a:txBody>
                  <a:tcPr marL="90000" marT="36000" marB="36000" anchor="ctr"/>
                </a:tc>
                <a:tc>
                  <a:txBody>
                    <a:bodyPr/>
                    <a:lstStyle/>
                    <a:p>
                      <a:pPr algn="ctr" rtl="0"/>
                      <a:r>
                        <a:rPr lang="ja-jp" sz="1200" noProof="0">
                          <a:latin typeface="+mn-lt"/>
                        </a:rPr>
                        <a:t>41.7</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42.0</a:t>
                      </a:r>
                    </a:p>
                  </a:txBody>
                  <a:tcPr marT="36000" marB="36000" anchor="ctr"/>
                </a:tc>
                <a:extLst>
                  <a:ext uri="{0D108BD9-81ED-4DB2-BD59-A6C34878D82A}">
                    <a16:rowId xmlns:a16="http://schemas.microsoft.com/office/drawing/2014/main" val="126246587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noProof="0">
                          <a:latin typeface="+mn-lt"/>
                        </a:rPr>
                        <a:t>疾患制御率（DCR）、%</a:t>
                      </a:r>
                    </a:p>
                  </a:txBody>
                  <a:tcPr marL="90000" marT="36000" marB="36000" anchor="ctr"/>
                </a:tc>
                <a:tc>
                  <a:txBody>
                    <a:bodyPr/>
                    <a:lstStyle/>
                    <a:p>
                      <a:pPr algn="ctr" rtl="0"/>
                      <a:r>
                        <a:rPr lang="ja-jp" sz="1200" noProof="0">
                          <a:latin typeface="+mn-lt"/>
                        </a:rPr>
                        <a:t>76.7</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dirty="0">
                          <a:ln>
                            <a:noFill/>
                          </a:ln>
                          <a:solidFill>
                            <a:srgbClr val="363636"/>
                          </a:solidFill>
                          <a:effectLst/>
                          <a:uLnTx/>
                          <a:uFillTx/>
                          <a:latin typeface="+mn-lt"/>
                          <a:ea typeface="+mn-ea"/>
                          <a:cs typeface="+mn-cs"/>
                        </a:rPr>
                        <a:t>82.0</a:t>
                      </a:r>
                    </a:p>
                  </a:txBody>
                  <a:tcPr marT="36000" marB="36000" anchor="ctr"/>
                </a:tc>
                <a:extLst>
                  <a:ext uri="{0D108BD9-81ED-4DB2-BD59-A6C34878D82A}">
                    <a16:rowId xmlns:a16="http://schemas.microsoft.com/office/drawing/2014/main" val="3111943283"/>
                  </a:ext>
                </a:extLst>
              </a:tr>
            </a:tbl>
          </a:graphicData>
        </a:graphic>
      </p:graphicFrame>
    </p:spTree>
    <p:extLst>
      <p:ext uri="{BB962C8B-B14F-4D97-AF65-F5344CB8AC3E}">
        <p14:creationId xmlns:p14="http://schemas.microsoft.com/office/powerpoint/2010/main" val="22888280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26E916-D667-65DC-AA33-F5AAD7E408D5}"/>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B0BF13F8-8E29-184B-4947-7FF3A70D2D98}"/>
              </a:ext>
            </a:extLst>
          </p:cNvPr>
          <p:cNvSpPr>
            <a:spLocks noGrp="1"/>
          </p:cNvSpPr>
          <p:nvPr>
            <p:ph type="title"/>
          </p:nvPr>
        </p:nvSpPr>
        <p:spPr>
          <a:xfrm>
            <a:off x="304799" y="107693"/>
            <a:ext cx="10989277" cy="939801"/>
          </a:xfrm>
        </p:spPr>
        <p:txBody>
          <a:bodyPr rtlCol="0"/>
          <a:lstStyle/>
          <a:p>
            <a:r>
              <a:rPr lang="en-US" altLang="ja-JP" dirty="0"/>
              <a:t>1851MO</a:t>
            </a:r>
            <a:r>
              <a:rPr lang="ja-jp" altLang="en-US" dirty="0"/>
              <a:t>：</a:t>
            </a:r>
            <a:r>
              <a:rPr lang="en-US" altLang="ja-JP" dirty="0"/>
              <a:t>PD-L1</a:t>
            </a:r>
            <a:r>
              <a:rPr lang="ja-jp" altLang="en-US" dirty="0"/>
              <a:t>腫瘍割合スコア（</a:t>
            </a:r>
            <a:r>
              <a:rPr lang="en-US" altLang="ja-JP" dirty="0"/>
              <a:t>TPS</a:t>
            </a:r>
            <a:r>
              <a:rPr lang="ja-jp" altLang="en-US" dirty="0"/>
              <a:t>）が</a:t>
            </a:r>
            <a:r>
              <a:rPr lang="en-US" altLang="ja-JP" dirty="0"/>
              <a:t>50</a:t>
            </a:r>
            <a:r>
              <a:rPr lang="ja-jp" altLang="en-US" dirty="0"/>
              <a:t>％以上の進行性</a:t>
            </a:r>
            <a:r>
              <a:rPr lang="en-US" altLang="ja-JP" dirty="0"/>
              <a:t>NSCLC</a:t>
            </a:r>
            <a:r>
              <a:rPr lang="ja-jp" altLang="en-US" dirty="0"/>
              <a:t>に対する一次治療として、ペムブロリズマブ＋化学療法（</a:t>
            </a:r>
            <a:r>
              <a:rPr lang="en-US" altLang="ja-JP" dirty="0"/>
              <a:t>PEM</a:t>
            </a:r>
            <a:r>
              <a:rPr lang="ja-jp" altLang="en-US" dirty="0"/>
              <a:t>＋</a:t>
            </a:r>
            <a:r>
              <a:rPr lang="en-US" altLang="ja-JP" dirty="0"/>
              <a:t>CT</a:t>
            </a:r>
            <a:r>
              <a:rPr lang="ja-jp" altLang="en-US" dirty="0"/>
              <a:t>）とペムブロリズマブ（</a:t>
            </a:r>
            <a:r>
              <a:rPr lang="en-US" altLang="ja-JP" dirty="0"/>
              <a:t>PEM</a:t>
            </a:r>
            <a:r>
              <a:rPr lang="ja-jp" altLang="en-US" dirty="0"/>
              <a:t>）の比較：非盲検、フェーズ</a:t>
            </a:r>
            <a:r>
              <a:rPr lang="en-US" altLang="ja-JP" dirty="0"/>
              <a:t>3</a:t>
            </a:r>
            <a:r>
              <a:rPr lang="ja-jp" altLang="en-US" dirty="0"/>
              <a:t>、無作為化試験（</a:t>
            </a:r>
            <a:r>
              <a:rPr lang="en-US" altLang="ja-JP" dirty="0"/>
              <a:t>PAULIEN</a:t>
            </a:r>
            <a:r>
              <a:rPr lang="ja-jp" altLang="en-US" dirty="0"/>
              <a:t>） </a:t>
            </a:r>
            <a:r>
              <a:rPr lang="en-US" altLang="ja-JP" dirty="0"/>
              <a:t>- Houda I</a:t>
            </a:r>
            <a:r>
              <a:rPr lang="ja-jp" altLang="en-US" dirty="0"/>
              <a:t>他</a:t>
            </a:r>
            <a:endParaRPr lang="ja-jp" noProof="0" dirty="0">
              <a:latin typeface="+mn-lt"/>
            </a:endParaRPr>
          </a:p>
        </p:txBody>
      </p:sp>
      <p:sp>
        <p:nvSpPr>
          <p:cNvPr id="29" name="Content Placeholder 7">
            <a:extLst>
              <a:ext uri="{FF2B5EF4-FFF2-40B4-BE49-F238E27FC236}">
                <a16:creationId xmlns:a16="http://schemas.microsoft.com/office/drawing/2014/main" id="{F47AFBEF-7C40-1C09-3BB8-8D11BB337548}"/>
              </a:ext>
            </a:extLst>
          </p:cNvPr>
          <p:cNvSpPr>
            <a:spLocks noGrp="1"/>
          </p:cNvSpPr>
          <p:nvPr>
            <p:ph idx="1"/>
          </p:nvPr>
        </p:nvSpPr>
        <p:spPr>
          <a:xfrm>
            <a:off x="304799" y="1246909"/>
            <a:ext cx="11508260" cy="5055650"/>
          </a:xfrm>
        </p:spPr>
        <p:txBody>
          <a:bodyPr rtlCol="0"/>
          <a:lstStyle/>
          <a:p>
            <a:pPr rtl="0"/>
            <a:r>
              <a:rPr lang="ja-jp" b="1" noProof="0"/>
              <a:t>治験目的</a:t>
            </a:r>
          </a:p>
          <a:p>
            <a:pPr lvl="1" rtl="0"/>
            <a:r>
              <a:rPr lang="ja-jp" noProof="0"/>
              <a:t>第3相PAULIEN試験においてPD-L1のTPSが50％</a:t>
            </a:r>
            <a:r>
              <a:rPr lang="ja-jp" noProof="0">
                <a:ea typeface="Calibri" panose="020F0502020204030204" pitchFamily="34" charset="0"/>
                <a:cs typeface="Calibri" panose="020F0502020204030204" pitchFamily="34" charset="0"/>
              </a:rPr>
              <a:t>以上</a:t>
            </a:r>
            <a:r>
              <a:rPr lang="ja-jp" noProof="0"/>
              <a:t>であ進行性NSCLC患者を対象にる、一次療法としてのペムブロリズマブ±化学療法の有効性と安全性の評価</a:t>
            </a:r>
          </a:p>
        </p:txBody>
      </p:sp>
      <p:sp>
        <p:nvSpPr>
          <p:cNvPr id="30" name="Text Placeholder 4">
            <a:extLst>
              <a:ext uri="{FF2B5EF4-FFF2-40B4-BE49-F238E27FC236}">
                <a16:creationId xmlns:a16="http://schemas.microsoft.com/office/drawing/2014/main" id="{91126FDA-2F31-D2BD-F751-60581A9E5E42}"/>
              </a:ext>
            </a:extLst>
          </p:cNvPr>
          <p:cNvSpPr>
            <a:spLocks noGrp="1"/>
          </p:cNvSpPr>
          <p:nvPr>
            <p:ph type="body" sz="quarter" idx="11"/>
          </p:nvPr>
        </p:nvSpPr>
        <p:spPr>
          <a:xfrm>
            <a:off x="6379633" y="6521312"/>
            <a:ext cx="5507567" cy="200025"/>
          </a:xfrm>
        </p:spPr>
        <p:txBody>
          <a:bodyPr rtlCol="0"/>
          <a:lstStyle/>
          <a:p>
            <a:pPr rtl="0"/>
            <a:r>
              <a:rPr lang="ja-jp" noProof="0"/>
              <a:t>Houda I他Ann Oncol 2025;36(suppl):Abstr 1851MO</a:t>
            </a:r>
          </a:p>
        </p:txBody>
      </p:sp>
      <p:sp>
        <p:nvSpPr>
          <p:cNvPr id="2" name="AutoShape 12">
            <a:extLst>
              <a:ext uri="{FF2B5EF4-FFF2-40B4-BE49-F238E27FC236}">
                <a16:creationId xmlns:a16="http://schemas.microsoft.com/office/drawing/2014/main" id="{18A2D157-7826-619E-A810-70E6ECE1D058}"/>
              </a:ext>
            </a:extLst>
          </p:cNvPr>
          <p:cNvSpPr>
            <a:spLocks noChangeArrowheads="1"/>
          </p:cNvSpPr>
          <p:nvPr/>
        </p:nvSpPr>
        <p:spPr bwMode="auto">
          <a:xfrm>
            <a:off x="5973716" y="2406302"/>
            <a:ext cx="4870773" cy="778812"/>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1" i="0" u="none" strike="noStrike" kern="0" cap="none" spc="0" normalizeH="0" noProof="0">
                <a:ln>
                  <a:noFill/>
                </a:ln>
                <a:solidFill>
                  <a:srgbClr val="FFFFFF"/>
                </a:solidFill>
                <a:effectLst/>
                <a:uLnTx/>
                <a:uFillTx/>
                <a:ea typeface="SimSun" pitchFamily="2" charset="-122"/>
                <a:cs typeface="+mn-cs"/>
                <a:sym typeface="Helvetica"/>
              </a:rPr>
              <a:t>ペムブロリズマブ* </a:t>
            </a:r>
            <a:r>
              <a:rPr lang="ja-jp" sz="1600" i="0" u="none" strike="noStrike" kern="0" cap="none" spc="0" normalizeH="0" noProof="0">
                <a:ln>
                  <a:noFill/>
                </a:ln>
                <a:solidFill>
                  <a:srgbClr val="FFFFFF"/>
                </a:solidFill>
                <a:effectLst/>
                <a:uLnTx/>
                <a:uFillTx/>
                <a:ea typeface="SimSun" pitchFamily="2" charset="-122"/>
                <a:cs typeface="+mn-cs"/>
                <a:sym typeface="Helvetica"/>
              </a:rPr>
              <a:t>+</a:t>
            </a:r>
            <a:br>
              <a:rPr kumimoji="0" lang="en-GB" sz="1600" i="0" u="none" strike="noStrike" kern="0" cap="none" spc="0" normalizeH="0" baseline="0" noProof="0" dirty="0">
                <a:ln>
                  <a:noFill/>
                </a:ln>
                <a:solidFill>
                  <a:srgbClr val="FFFFFF"/>
                </a:solidFill>
                <a:effectLst/>
                <a:uLnTx/>
                <a:uFillTx/>
                <a:ea typeface="SimSun" pitchFamily="2" charset="-122"/>
                <a:cs typeface="+mn-cs"/>
                <a:sym typeface="Helvetica"/>
              </a:rPr>
            </a:br>
            <a:r>
              <a:rPr lang="ja-jp" sz="1600" b="1" i="0" u="none" strike="noStrike" kern="0" cap="none" spc="0" normalizeH="0" noProof="0">
                <a:ln>
                  <a:noFill/>
                </a:ln>
                <a:solidFill>
                  <a:srgbClr val="FFFFFF"/>
                </a:solidFill>
                <a:effectLst/>
                <a:uLnTx/>
                <a:uFillTx/>
                <a:ea typeface="SimSun" pitchFamily="2" charset="-122"/>
                <a:cs typeface="+mn-cs"/>
                <a:sym typeface="Helvetica"/>
              </a:rPr>
              <a:t>プラチナベース</a:t>
            </a:r>
            <a:r>
              <a:rPr lang="ja-jp" sz="1600" b="1" u="none" strike="noStrike" kern="0" cap="none" spc="0" normalizeH="0" noProof="0">
                <a:ln>
                  <a:noFill/>
                </a:ln>
                <a:solidFill>
                  <a:srgbClr val="FFFFFF"/>
                </a:solidFill>
                <a:effectLst/>
                <a:uLnTx/>
                <a:uFillTx/>
                <a:ea typeface="SimSun" pitchFamily="2" charset="-122"/>
                <a:cs typeface="+mn-cs"/>
                <a:sym typeface="Helvetica"/>
              </a:rPr>
              <a:t>化学療法</a:t>
            </a:r>
            <a:r>
              <a:rPr lang="ja-jp" sz="1600" b="1" u="none" strike="noStrike" kern="0" cap="none" spc="0" normalizeH="0" baseline="30000" noProof="0">
                <a:ln>
                  <a:noFill/>
                </a:ln>
                <a:solidFill>
                  <a:srgbClr val="FFFFFF"/>
                </a:solidFill>
                <a:effectLst/>
                <a:uLnTx/>
                <a:uFillTx/>
                <a:ea typeface="SimSun" pitchFamily="2" charset="-122"/>
                <a:cs typeface="+mn-cs"/>
                <a:sym typeface="Helvetica"/>
              </a:rPr>
              <a:t>†</a:t>
            </a:r>
            <a:br>
              <a:rPr kumimoji="0" lang="en-GB" sz="1600" b="1" i="0" u="none" strike="noStrike" kern="0" cap="none" spc="0" normalizeH="0" baseline="30000" noProof="0" dirty="0">
                <a:ln>
                  <a:noFill/>
                </a:ln>
                <a:solidFill>
                  <a:srgbClr val="FFFFFF"/>
                </a:solidFill>
                <a:effectLst/>
                <a:uLnTx/>
                <a:uFillTx/>
                <a:ea typeface="SimSun" pitchFamily="2" charset="-122"/>
                <a:cs typeface="+mn-cs"/>
                <a:sym typeface="Helvetica"/>
              </a:rPr>
            </a:br>
            <a:r>
              <a:rPr lang="ja-jp" sz="1600" b="0" i="0" u="none" strike="noStrike" kern="0" cap="none" spc="0" normalizeH="0" noProof="0">
                <a:ln>
                  <a:noFill/>
                </a:ln>
                <a:solidFill>
                  <a:srgbClr val="FFFFFF"/>
                </a:solidFill>
                <a:effectLst/>
                <a:uLnTx/>
                <a:uFillTx/>
                <a:ea typeface="SimSun" pitchFamily="2" charset="-122"/>
                <a:cs typeface="+mn-cs"/>
                <a:sym typeface="Helvetica"/>
              </a:rPr>
              <a:t>（n=42）</a:t>
            </a:r>
            <a:endParaRPr kumimoji="0" lang="en-GB"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3" name="AutoShape 9">
            <a:extLst>
              <a:ext uri="{FF2B5EF4-FFF2-40B4-BE49-F238E27FC236}">
                <a16:creationId xmlns:a16="http://schemas.microsoft.com/office/drawing/2014/main" id="{03D9FB9A-C785-0682-4F83-EA8D4B73426F}"/>
              </a:ext>
            </a:extLst>
          </p:cNvPr>
          <p:cNvSpPr>
            <a:spLocks noChangeArrowheads="1"/>
          </p:cNvSpPr>
          <p:nvPr/>
        </p:nvSpPr>
        <p:spPr bwMode="auto">
          <a:xfrm>
            <a:off x="838129" y="2656745"/>
            <a:ext cx="4333329" cy="236563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ja-jp" sz="1600" b="1" i="0" u="none" strike="noStrike" kern="1200" cap="none" spc="0" normalizeH="0" noProof="0">
                <a:ln>
                  <a:noFill/>
                </a:ln>
                <a:solidFill>
                  <a:srgbClr val="FFFFFF"/>
                </a:solidFill>
                <a:effectLst/>
                <a:uLnTx/>
                <a:uFillTx/>
                <a:ea typeface="SimSun" pitchFamily="2" charset="-122"/>
                <a:cs typeface="Arial" charset="0"/>
                <a:sym typeface="Helvetica"/>
              </a:rPr>
              <a:t>患者採用の主要基準</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600" b="0" i="0" u="none" strike="noStrike" kern="1200" cap="none" spc="0" normalizeH="0" noProof="0">
                <a:ln>
                  <a:noFill/>
                </a:ln>
                <a:solidFill>
                  <a:srgbClr val="FFFFFF"/>
                </a:solidFill>
                <a:effectLst/>
                <a:uLnTx/>
                <a:uFillTx/>
                <a:ea typeface="SimSun" pitchFamily="2" charset="-122"/>
                <a:cs typeface="Arial" charset="0"/>
                <a:sym typeface="Helvetica"/>
              </a:rPr>
              <a:t>進行性NSCLC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600" b="0" i="0" u="none" strike="noStrike" kern="1200" cap="none" spc="0" normalizeH="0" noProof="0">
                <a:ln>
                  <a:noFill/>
                </a:ln>
                <a:solidFill>
                  <a:srgbClr val="FFFFFF"/>
                </a:solidFill>
                <a:effectLst/>
                <a:uLnTx/>
                <a:uFillTx/>
                <a:ea typeface="SimSun" pitchFamily="2" charset="-122"/>
                <a:cs typeface="Arial" charset="0"/>
                <a:sym typeface="Helvetica"/>
              </a:rPr>
              <a:t>PD-L1 TPS 50%</a:t>
            </a:r>
            <a:r>
              <a:rPr lang="ja-jp" sz="1600" b="0" i="0" u="none" strike="noStrike" kern="1200" cap="none" spc="0" normalizeH="0" noProof="0">
                <a:ln>
                  <a:noFill/>
                </a:ln>
                <a:solidFill>
                  <a:srgbClr val="FFFFFF"/>
                </a:solidFill>
                <a:effectLst/>
                <a:uLnTx/>
                <a:uFillTx/>
                <a:ea typeface="Calibri" panose="020F0502020204030204" pitchFamily="34" charset="0"/>
                <a:cs typeface="Calibri" panose="020F0502020204030204" pitchFamily="34" charset="0"/>
                <a:sym typeface="Helvetica"/>
              </a:rPr>
              <a:t>以上</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600" kern="1200">
                <a:ea typeface="SimSun" pitchFamily="2" charset="-122"/>
                <a:cs typeface="Arial" charset="0"/>
                <a:sym typeface="Helvetica"/>
              </a:rPr>
              <a:t>標的となるゲノム変化なし</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600" kern="1200">
                <a:ea typeface="SimSun" pitchFamily="2" charset="-122"/>
                <a:cs typeface="Arial" charset="0"/>
                <a:sym typeface="Helvetica"/>
              </a:rPr>
              <a:t>症候性の脳転移なし</a:t>
            </a:r>
            <a:endParaRPr kumimoji="0" lang="en-GB" sz="1600" b="0" i="0" u="none" strike="noStrike" kern="1200" cap="none" spc="0" normalizeH="0" baseline="0" noProof="0" dirty="0">
              <a:ln>
                <a:noFill/>
              </a:ln>
              <a:solidFill>
                <a:srgbClr val="FFFFFF"/>
              </a:solidFill>
              <a:effectLst/>
              <a:uLnTx/>
              <a:uFillTx/>
              <a:ea typeface="SimSun" pitchFamily="2" charset="-122"/>
              <a:cs typeface="Arial" charset="0"/>
              <a:sym typeface="Helvetica"/>
            </a:endParaRPr>
          </a:p>
          <a:p>
            <a:pPr marL="228600" indent="-228600" defTabSz="892175" rtl="0" eaLnBrk="0" fontAlgn="base">
              <a:spcBef>
                <a:spcPct val="0"/>
              </a:spcBef>
              <a:spcAft>
                <a:spcPct val="30000"/>
              </a:spcAft>
              <a:buFont typeface="Arial" pitchFamily="34" charset="0"/>
              <a:buChar char="•"/>
              <a:defRPr/>
            </a:pPr>
            <a:r>
              <a:rPr lang="ja-jp" sz="1600" kern="1200">
                <a:ea typeface="SimSun" pitchFamily="2" charset="-122"/>
                <a:cs typeface="Arial" charset="0"/>
                <a:sym typeface="Helvetica"/>
              </a:rPr>
              <a:t>ECOG PS 0-2</a:t>
            </a:r>
            <a:endParaRPr kumimoji="0" lang="en-GB" sz="1600" b="0" i="0" u="none" strike="noStrike" kern="1200" cap="none" spc="0" normalizeH="0" baseline="0" noProof="0" dirty="0">
              <a:ln>
                <a:noFill/>
              </a:ln>
              <a:solidFill>
                <a:srgbClr val="FFFFFF"/>
              </a:solidFill>
              <a:effectLst/>
              <a:uLnTx/>
              <a:uFillTx/>
              <a:ea typeface="SimSun" pitchFamily="2" charset="-122"/>
              <a:cs typeface="Arial" charset="0"/>
              <a:sym typeface="Helvetica"/>
            </a:endParaRPr>
          </a:p>
          <a:p>
            <a:pPr marL="0" marR="0" lvl="0" indent="0" algn="l" defTabSz="892175" rtl="0" eaLnBrk="0" fontAlgn="base" latinLnBrk="0" hangingPunct="0">
              <a:lnSpc>
                <a:spcPct val="100000"/>
              </a:lnSpc>
              <a:spcBef>
                <a:spcPct val="0"/>
              </a:spcBef>
              <a:spcAft>
                <a:spcPct val="30000"/>
              </a:spcAft>
              <a:buClrTx/>
              <a:buSzTx/>
              <a:buFontTx/>
              <a:buNone/>
              <a:tabLst/>
              <a:defRPr/>
            </a:pPr>
            <a:r>
              <a:rPr lang="ja-jp" sz="1600" b="0" i="0" u="none" strike="noStrike" kern="1200" cap="none" spc="0" normalizeH="0" noProof="0">
                <a:ln>
                  <a:noFill/>
                </a:ln>
                <a:solidFill>
                  <a:srgbClr val="FFFFFF"/>
                </a:solidFill>
                <a:effectLst/>
                <a:uLnTx/>
                <a:uFillTx/>
                <a:ea typeface="SimSun" pitchFamily="2" charset="-122"/>
                <a:cs typeface="Arial" charset="0"/>
                <a:sym typeface="Helvetica"/>
              </a:rPr>
              <a:t>（n=72）</a:t>
            </a:r>
          </a:p>
        </p:txBody>
      </p:sp>
      <p:sp>
        <p:nvSpPr>
          <p:cNvPr id="4" name="Rectangle 9">
            <a:extLst>
              <a:ext uri="{FF2B5EF4-FFF2-40B4-BE49-F238E27FC236}">
                <a16:creationId xmlns:a16="http://schemas.microsoft.com/office/drawing/2014/main" id="{FE252F26-35AB-7329-F182-FBD082783F1E}"/>
              </a:ext>
            </a:extLst>
          </p:cNvPr>
          <p:cNvSpPr txBox="1">
            <a:spLocks noChangeArrowheads="1"/>
          </p:cNvSpPr>
          <p:nvPr/>
        </p:nvSpPr>
        <p:spPr bwMode="auto">
          <a:xfrm>
            <a:off x="1314011" y="5298149"/>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cs typeface="Arial"/>
                <a:sym typeface="Helvetica"/>
              </a:rPr>
              <a:t>主要評価項目</a:t>
            </a:r>
          </a:p>
          <a:p>
            <a:pPr rtl="0" hangingPunct="1">
              <a:buClr>
                <a:srgbClr val="002850"/>
              </a:buClr>
              <a:defRPr/>
            </a:pPr>
            <a:r>
              <a:rPr lang="ja-jp" sz="1600" kern="1200">
                <a:solidFill>
                  <a:srgbClr val="363636"/>
                </a:solidFill>
                <a:cs typeface="Arial"/>
                <a:sym typeface="Helvetica"/>
              </a:rPr>
              <a:t>6週ORR（治験責任医師の評価）、</a:t>
            </a:r>
            <a:br>
              <a:rPr lang="en-GB" sz="1600" kern="1200" dirty="0">
                <a:solidFill>
                  <a:srgbClr val="363636"/>
                </a:solidFill>
                <a:cs typeface="Arial"/>
                <a:sym typeface="Helvetica"/>
              </a:rPr>
            </a:br>
            <a:r>
              <a:rPr lang="ja-jp" sz="1600" kern="1200">
                <a:solidFill>
                  <a:srgbClr val="363636"/>
                </a:solidFill>
                <a:cs typeface="Arial"/>
                <a:sym typeface="Helvetica"/>
              </a:rPr>
              <a:t>6週DCR（治験責任医師の評価）</a:t>
            </a:r>
            <a:endParaRPr kumimoji="0" lang="en-GB" sz="1600" b="0" i="0" u="none" strike="noStrike" kern="1200" cap="none" spc="0" normalizeH="0" baseline="0" noProof="0" dirty="0">
              <a:ln>
                <a:noFill/>
              </a:ln>
              <a:solidFill>
                <a:srgbClr val="363636"/>
              </a:solidFill>
              <a:effectLst/>
              <a:uLnTx/>
              <a:uFillTx/>
              <a:cs typeface="Arial"/>
              <a:sym typeface="Helvetica"/>
            </a:endParaRPr>
          </a:p>
        </p:txBody>
      </p:sp>
      <p:sp>
        <p:nvSpPr>
          <p:cNvPr id="10" name="AutoShape 12">
            <a:extLst>
              <a:ext uri="{FF2B5EF4-FFF2-40B4-BE49-F238E27FC236}">
                <a16:creationId xmlns:a16="http://schemas.microsoft.com/office/drawing/2014/main" id="{47848ED0-84BF-893F-0062-F981CBD9C8A8}"/>
              </a:ext>
            </a:extLst>
          </p:cNvPr>
          <p:cNvSpPr>
            <a:spLocks noChangeArrowheads="1"/>
          </p:cNvSpPr>
          <p:nvPr/>
        </p:nvSpPr>
        <p:spPr bwMode="auto">
          <a:xfrm>
            <a:off x="5973716" y="4523461"/>
            <a:ext cx="2141961" cy="778812"/>
          </a:xfrm>
          <a:prstGeom prst="roundRect">
            <a:avLst>
              <a:gd name="adj" fmla="val 16667"/>
            </a:avLst>
          </a:prstGeom>
          <a:solidFill>
            <a:schemeClr val="accent2"/>
          </a:solidFill>
          <a:ln w="9525" algn="ctr">
            <a:noFill/>
            <a:round/>
            <a:headEnd/>
            <a:tailEnd/>
          </a:ln>
        </p:spPr>
        <p:txBody>
          <a:bodyPr lIns="90488" tIns="0" rIns="90488" bIns="0" rtlCol="0" anchor="ctr"/>
          <a:lstStyle/>
          <a:p>
            <a:pPr lvl="0" algn="ctr" defTabSz="892175" rtl="0" eaLnBrk="0" fontAlgn="base">
              <a:spcBef>
                <a:spcPct val="0"/>
              </a:spcBef>
              <a:spcAft>
                <a:spcPct val="0"/>
              </a:spcAft>
              <a:defRPr/>
            </a:pPr>
            <a:r>
              <a:rPr lang="ja-jp" sz="1600" b="1" noProof="0">
                <a:ea typeface="SimSun" pitchFamily="2" charset="-122"/>
                <a:sym typeface="Helvetica"/>
              </a:rPr>
              <a:t>ペムブロリズマブ</a:t>
            </a:r>
            <a:br>
              <a:rPr kumimoji="0" lang="en-GB" sz="1600" b="0" i="0" u="none" strike="noStrike" kern="0" cap="none" spc="0" normalizeH="0" baseline="0" noProof="0" dirty="0">
                <a:ln>
                  <a:noFill/>
                </a:ln>
                <a:solidFill>
                  <a:srgbClr val="FFFFFF"/>
                </a:solidFill>
                <a:effectLst/>
                <a:uLnTx/>
                <a:uFillTx/>
                <a:ea typeface="SimSun" pitchFamily="2" charset="-122"/>
                <a:sym typeface="Helvetica"/>
              </a:rPr>
            </a:br>
            <a:r>
              <a:rPr lang="ja-jp" sz="1600" b="0" i="0" u="none" strike="noStrike" kern="0" cap="none" spc="0" normalizeH="0" noProof="0">
                <a:ln>
                  <a:noFill/>
                </a:ln>
                <a:solidFill>
                  <a:srgbClr val="FFFFFF"/>
                </a:solidFill>
                <a:effectLst/>
                <a:uLnTx/>
                <a:uFillTx/>
                <a:ea typeface="SimSun" pitchFamily="2" charset="-122"/>
                <a:sym typeface="Helvetica"/>
              </a:rPr>
              <a:t>（n=30）</a:t>
            </a:r>
            <a:endParaRPr kumimoji="0" lang="en-GB" sz="1600" b="0" i="0" u="none" strike="noStrike" kern="1200" cap="none" spc="0" normalizeH="0" baseline="0" noProof="0" dirty="0">
              <a:ln>
                <a:noFill/>
              </a:ln>
              <a:solidFill>
                <a:srgbClr val="FFFFFF"/>
              </a:solidFill>
              <a:effectLst/>
              <a:uLnTx/>
              <a:uFillTx/>
              <a:ea typeface="SimSun" pitchFamily="2" charset="-122"/>
              <a:sym typeface="Helvetica"/>
            </a:endParaRPr>
          </a:p>
        </p:txBody>
      </p:sp>
      <p:sp>
        <p:nvSpPr>
          <p:cNvPr id="16" name="Oval 14">
            <a:extLst>
              <a:ext uri="{FF2B5EF4-FFF2-40B4-BE49-F238E27FC236}">
                <a16:creationId xmlns:a16="http://schemas.microsoft.com/office/drawing/2014/main" id="{857D9F1A-9103-A6D7-F5C4-930036A48758}"/>
              </a:ext>
            </a:extLst>
          </p:cNvPr>
          <p:cNvSpPr>
            <a:spLocks noChangeArrowheads="1"/>
          </p:cNvSpPr>
          <p:nvPr/>
        </p:nvSpPr>
        <p:spPr bwMode="auto">
          <a:xfrm>
            <a:off x="5339297" y="3547461"/>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ea typeface="SimSun" pitchFamily="2" charset="-122"/>
                <a:cs typeface="+mn-cs"/>
                <a:sym typeface="Helvetica"/>
              </a:rPr>
              <a:t>1:1</a:t>
            </a:r>
          </a:p>
        </p:txBody>
      </p:sp>
      <p:cxnSp>
        <p:nvCxnSpPr>
          <p:cNvPr id="17" name="AutoShape 15">
            <a:extLst>
              <a:ext uri="{FF2B5EF4-FFF2-40B4-BE49-F238E27FC236}">
                <a16:creationId xmlns:a16="http://schemas.microsoft.com/office/drawing/2014/main" id="{3E4B5FFE-3EAC-347F-D2AD-C5420BB2949A}"/>
              </a:ext>
            </a:extLst>
          </p:cNvPr>
          <p:cNvCxnSpPr>
            <a:cxnSpLocks noChangeShapeType="1"/>
            <a:stCxn id="16" idx="0"/>
            <a:endCxn id="2" idx="1"/>
          </p:cNvCxnSpPr>
          <p:nvPr/>
        </p:nvCxnSpPr>
        <p:spPr bwMode="auto">
          <a:xfrm rot="5400000" flipH="1" flipV="1">
            <a:off x="5426529" y="3000275"/>
            <a:ext cx="751753" cy="342621"/>
          </a:xfrm>
          <a:prstGeom prst="bentConnector2">
            <a:avLst/>
          </a:prstGeom>
          <a:noFill/>
          <a:ln w="38100">
            <a:solidFill>
              <a:schemeClr val="bg1"/>
            </a:solidFill>
            <a:miter lim="800000"/>
            <a:headEnd/>
            <a:tailEnd type="triangle" w="med" len="med"/>
          </a:ln>
        </p:spPr>
      </p:cxnSp>
      <p:cxnSp>
        <p:nvCxnSpPr>
          <p:cNvPr id="18" name="AutoShape 16">
            <a:extLst>
              <a:ext uri="{FF2B5EF4-FFF2-40B4-BE49-F238E27FC236}">
                <a16:creationId xmlns:a16="http://schemas.microsoft.com/office/drawing/2014/main" id="{A56665E9-AE4B-445C-05DF-3ADD1DB7E542}"/>
              </a:ext>
            </a:extLst>
          </p:cNvPr>
          <p:cNvCxnSpPr>
            <a:cxnSpLocks noChangeShapeType="1"/>
            <a:stCxn id="16" idx="4"/>
            <a:endCxn id="10" idx="1"/>
          </p:cNvCxnSpPr>
          <p:nvPr/>
        </p:nvCxnSpPr>
        <p:spPr bwMode="auto">
          <a:xfrm rot="16200000" flipH="1">
            <a:off x="5411802" y="4350953"/>
            <a:ext cx="781206" cy="342621"/>
          </a:xfrm>
          <a:prstGeom prst="bentConnector2">
            <a:avLst/>
          </a:prstGeom>
          <a:noFill/>
          <a:ln w="38100">
            <a:solidFill>
              <a:schemeClr val="bg1"/>
            </a:solidFill>
            <a:miter lim="800000"/>
            <a:headEnd/>
            <a:tailEnd type="triangle" w="med" len="med"/>
          </a:ln>
        </p:spPr>
      </p:cxnSp>
      <p:cxnSp>
        <p:nvCxnSpPr>
          <p:cNvPr id="19" name="AutoShape 19">
            <a:extLst>
              <a:ext uri="{FF2B5EF4-FFF2-40B4-BE49-F238E27FC236}">
                <a16:creationId xmlns:a16="http://schemas.microsoft.com/office/drawing/2014/main" id="{F3D576A4-72D6-CC85-1C3C-2B6739FB8CDB}"/>
              </a:ext>
            </a:extLst>
          </p:cNvPr>
          <p:cNvCxnSpPr>
            <a:cxnSpLocks noChangeShapeType="1"/>
            <a:stCxn id="3" idx="3"/>
            <a:endCxn id="16" idx="2"/>
          </p:cNvCxnSpPr>
          <p:nvPr/>
        </p:nvCxnSpPr>
        <p:spPr bwMode="auto">
          <a:xfrm>
            <a:off x="5171458" y="3839561"/>
            <a:ext cx="167839" cy="0"/>
          </a:xfrm>
          <a:prstGeom prst="straightConnector1">
            <a:avLst/>
          </a:prstGeom>
          <a:noFill/>
          <a:ln w="38100">
            <a:solidFill>
              <a:schemeClr val="bg1"/>
            </a:solidFill>
            <a:round/>
            <a:headEnd type="none" w="med" len="med"/>
            <a:tailEnd type="none" w="med" len="med"/>
          </a:ln>
        </p:spPr>
      </p:cxnSp>
      <p:sp>
        <p:nvSpPr>
          <p:cNvPr id="20" name="Content Placeholder 26">
            <a:extLst>
              <a:ext uri="{FF2B5EF4-FFF2-40B4-BE49-F238E27FC236}">
                <a16:creationId xmlns:a16="http://schemas.microsoft.com/office/drawing/2014/main" id="{984703CB-7CB2-5B84-E755-3A8761737001}"/>
              </a:ext>
            </a:extLst>
          </p:cNvPr>
          <p:cNvSpPr txBox="1">
            <a:spLocks/>
          </p:cNvSpPr>
          <p:nvPr/>
        </p:nvSpPr>
        <p:spPr bwMode="auto">
          <a:xfrm>
            <a:off x="6090731" y="3257703"/>
            <a:ext cx="3713148" cy="762556"/>
          </a:xfrm>
          <a:prstGeom prst="rect">
            <a:avLst/>
          </a:prstGeom>
          <a:noFill/>
          <a:ln w="9525">
            <a:noFill/>
            <a:miter lim="800000"/>
            <a:headEnd/>
            <a:tailEnd/>
          </a:ln>
        </p:spPr>
        <p:txBody>
          <a:bodyPr numCol="1"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200" b="1" i="0" u="none" strike="noStrike" kern="0" cap="none" spc="0" normalizeH="0" noProof="0">
                <a:ln>
                  <a:noFill/>
                </a:ln>
                <a:solidFill>
                  <a:srgbClr val="363636"/>
                </a:solidFill>
                <a:effectLst/>
                <a:uLnTx/>
                <a:uFillTx/>
                <a:sym typeface="Helvetica"/>
              </a:rPr>
              <a:t>層別化</a:t>
            </a:r>
          </a:p>
          <a:p>
            <a:pPr marL="203200" lvl="0" indent="-203200" rtl="0">
              <a:spcAft>
                <a:spcPts val="400"/>
              </a:spcAft>
              <a:buFont typeface="Arial" pitchFamily="34" charset="0"/>
              <a:buChar char="•"/>
              <a:defRPr/>
            </a:pPr>
            <a:r>
              <a:rPr lang="ja-jp" sz="1200">
                <a:solidFill>
                  <a:srgbClr val="363636"/>
                </a:solidFill>
                <a:sym typeface="Helvetica"/>
              </a:rPr>
              <a:t>年齢（70</a:t>
            </a:r>
            <a:r>
              <a:rPr lang="ja-jp" sz="1200">
                <a:solidFill>
                  <a:schemeClr val="tx1"/>
                </a:solidFill>
                <a:sym typeface="Helvetica"/>
              </a:rPr>
              <a:t>歳未満対70歳以上）</a:t>
            </a:r>
          </a:p>
          <a:p>
            <a:pPr marL="203200" lvl="0" indent="-203200" rtl="0">
              <a:spcAft>
                <a:spcPts val="400"/>
              </a:spcAft>
              <a:buFont typeface="Arial" pitchFamily="34" charset="0"/>
              <a:buChar char="•"/>
              <a:defRPr/>
            </a:pPr>
            <a:r>
              <a:rPr lang="ja-jp" sz="1200">
                <a:solidFill>
                  <a:schemeClr val="tx1"/>
                </a:solidFill>
                <a:sym typeface="Helvetica"/>
              </a:rPr>
              <a:t>PS（0–1対2）</a:t>
            </a:r>
          </a:p>
          <a:p>
            <a:pPr marL="203200" lvl="0" indent="-203200" rtl="0">
              <a:spcAft>
                <a:spcPts val="400"/>
              </a:spcAft>
              <a:buFont typeface="Arial" pitchFamily="34" charset="0"/>
              <a:buChar char="•"/>
              <a:defRPr/>
            </a:pPr>
            <a:r>
              <a:rPr lang="ja-jp" sz="1200">
                <a:solidFill>
                  <a:schemeClr val="tx1"/>
                </a:solidFill>
                <a:sym typeface="Helvetica"/>
              </a:rPr>
              <a:t>ステージ（＜T3対≧T3）</a:t>
            </a:r>
          </a:p>
          <a:p>
            <a:pPr marL="203200" lvl="0" indent="-203200" rtl="0">
              <a:spcAft>
                <a:spcPts val="400"/>
              </a:spcAft>
              <a:buFont typeface="Arial" pitchFamily="34" charset="0"/>
              <a:buChar char="•"/>
              <a:defRPr/>
            </a:pPr>
            <a:r>
              <a:rPr lang="ja-jp" sz="1200">
                <a:solidFill>
                  <a:schemeClr val="tx1"/>
                </a:solidFill>
                <a:sym typeface="Helvetica"/>
              </a:rPr>
              <a:t>組織型(扁平上皮対非扁平上皮)</a:t>
            </a:r>
          </a:p>
        </p:txBody>
      </p:sp>
      <p:sp>
        <p:nvSpPr>
          <p:cNvPr id="38" name="Rectangle 9">
            <a:extLst>
              <a:ext uri="{FF2B5EF4-FFF2-40B4-BE49-F238E27FC236}">
                <a16:creationId xmlns:a16="http://schemas.microsoft.com/office/drawing/2014/main" id="{25F4E589-3917-AE41-1953-29FCF8D2C359}"/>
              </a:ext>
            </a:extLst>
          </p:cNvPr>
          <p:cNvSpPr txBox="1">
            <a:spLocks noChangeArrowheads="1"/>
          </p:cNvSpPr>
          <p:nvPr/>
        </p:nvSpPr>
        <p:spPr bwMode="auto">
          <a:xfrm>
            <a:off x="7430530" y="5298149"/>
            <a:ext cx="4132846"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cs typeface="Arial"/>
                <a:sym typeface="Helvetica"/>
              </a:rPr>
              <a:t>副次評価項目</a:t>
            </a:r>
          </a:p>
          <a:p>
            <a:pPr rtl="0" hangingPunct="1">
              <a:buClr>
                <a:srgbClr val="002850"/>
              </a:buClr>
              <a:defRPr/>
            </a:pPr>
            <a:r>
              <a:rPr lang="ja-jp" sz="1600" kern="1200">
                <a:solidFill>
                  <a:srgbClr val="363636"/>
                </a:solidFill>
                <a:cs typeface="Arial"/>
                <a:sym typeface="Helvetica"/>
              </a:rPr>
              <a:t>12週ORR（治験責任医師の評価）、PFS、OS、安全性</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600" b="0" i="0" u="none" strike="noStrike" kern="1200" cap="none" spc="0" normalizeH="0" baseline="0" noProof="0" dirty="0">
              <a:ln>
                <a:noFill/>
              </a:ln>
              <a:solidFill>
                <a:srgbClr val="363636"/>
              </a:solidFill>
              <a:effectLst/>
              <a:uLnTx/>
              <a:uFillTx/>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600" b="0" i="0" u="none" strike="noStrike" kern="1200" cap="none" spc="0" normalizeH="0" baseline="0" noProof="0" dirty="0">
              <a:ln>
                <a:noFill/>
              </a:ln>
              <a:solidFill>
                <a:srgbClr val="363636"/>
              </a:solidFill>
              <a:effectLst/>
              <a:uLnTx/>
              <a:uFillTx/>
              <a:cs typeface="Arial"/>
              <a:sym typeface="Helvetica"/>
            </a:endParaRPr>
          </a:p>
        </p:txBody>
      </p:sp>
      <p:sp>
        <p:nvSpPr>
          <p:cNvPr id="7" name="Text Placeholder 14">
            <a:extLst>
              <a:ext uri="{FF2B5EF4-FFF2-40B4-BE49-F238E27FC236}">
                <a16:creationId xmlns:a16="http://schemas.microsoft.com/office/drawing/2014/main" id="{1076B67E-BC6C-FC1E-A3D8-ED5982F07097}"/>
              </a:ext>
            </a:extLst>
          </p:cNvPr>
          <p:cNvSpPr>
            <a:spLocks noGrp="1"/>
          </p:cNvSpPr>
          <p:nvPr>
            <p:ph type="body" sz="quarter" idx="10"/>
          </p:nvPr>
        </p:nvSpPr>
        <p:spPr>
          <a:xfrm>
            <a:off x="304799" y="6233974"/>
            <a:ext cx="7601119" cy="487363"/>
          </a:xfrm>
        </p:spPr>
        <p:txBody>
          <a:bodyPr rtlCol="0"/>
          <a:lstStyle/>
          <a:p>
            <a:pPr rtl="0"/>
            <a:r>
              <a:rPr lang="ja-jp" baseline="30000" dirty="0"/>
              <a:t>*</a:t>
            </a:r>
            <a:r>
              <a:rPr lang="ja-jp" dirty="0"/>
              <a:t>ペムブロリズマブは治験施設の方針に従って3週間ごとまたは6週間ごとに投与。</a:t>
            </a:r>
            <a:r>
              <a:rPr lang="ja-jp" baseline="30000" dirty="0"/>
              <a:t> †</a:t>
            </a:r>
            <a:r>
              <a:rPr lang="ja-jp" dirty="0"/>
              <a:t>扁平上皮NSCLC：プラチナ-パクリタキセル3週間に1回。非扁平上皮NSCLC：プラチナ-ペメトレキセド3週間に1回の後ペメトレキセド3週間に1回。</a:t>
            </a:r>
            <a:endParaRPr lang="en-GB" baseline="30000" noProof="0" dirty="0"/>
          </a:p>
        </p:txBody>
      </p:sp>
      <p:sp>
        <p:nvSpPr>
          <p:cNvPr id="8" name="AutoShape 12">
            <a:extLst>
              <a:ext uri="{FF2B5EF4-FFF2-40B4-BE49-F238E27FC236}">
                <a16:creationId xmlns:a16="http://schemas.microsoft.com/office/drawing/2014/main" id="{5901B531-A4E3-D003-961A-F7E2EF122C5D}"/>
              </a:ext>
            </a:extLst>
          </p:cNvPr>
          <p:cNvSpPr>
            <a:spLocks noChangeArrowheads="1"/>
          </p:cNvSpPr>
          <p:nvPr/>
        </p:nvSpPr>
        <p:spPr bwMode="auto">
          <a:xfrm>
            <a:off x="8702528" y="4523461"/>
            <a:ext cx="2141961" cy="778812"/>
          </a:xfrm>
          <a:prstGeom prst="roundRect">
            <a:avLst>
              <a:gd name="adj" fmla="val 16667"/>
            </a:avLst>
          </a:prstGeom>
          <a:solidFill>
            <a:schemeClr val="bg2"/>
          </a:solidFill>
          <a:ln w="9525" algn="ctr">
            <a:noFill/>
            <a:round/>
            <a:headEnd/>
            <a:tailEnd/>
          </a:ln>
        </p:spPr>
        <p:txBody>
          <a:bodyPr lIns="90488" tIns="0" rIns="90488" bIns="0" rtlCol="0" anchor="ctr"/>
          <a:lstStyle/>
          <a:p>
            <a:pPr lvl="0" algn="ctr" defTabSz="892175" rtl="0" eaLnBrk="0" fontAlgn="base">
              <a:spcBef>
                <a:spcPct val="0"/>
              </a:spcBef>
              <a:spcAft>
                <a:spcPct val="0"/>
              </a:spcAft>
              <a:defRPr/>
            </a:pPr>
            <a:r>
              <a:rPr lang="ja-jp" sz="1600" b="1" noProof="0">
                <a:ea typeface="SimSun" pitchFamily="2" charset="-122"/>
                <a:sym typeface="Helvetica"/>
              </a:rPr>
              <a:t>プラチナベース化学療法</a:t>
            </a:r>
            <a:endParaRPr kumimoji="0" lang="en-GB" sz="1600" b="0" i="0" u="none" strike="noStrike" kern="1200" cap="none" spc="0" normalizeH="0" baseline="0" noProof="0" dirty="0">
              <a:ln>
                <a:noFill/>
              </a:ln>
              <a:solidFill>
                <a:srgbClr val="FFFFFF"/>
              </a:solidFill>
              <a:effectLst/>
              <a:uLnTx/>
              <a:uFillTx/>
              <a:ea typeface="SimSun" pitchFamily="2" charset="-122"/>
              <a:sym typeface="Helvetica"/>
            </a:endParaRPr>
          </a:p>
        </p:txBody>
      </p:sp>
      <p:cxnSp>
        <p:nvCxnSpPr>
          <p:cNvPr id="12" name="AutoShape 19">
            <a:extLst>
              <a:ext uri="{FF2B5EF4-FFF2-40B4-BE49-F238E27FC236}">
                <a16:creationId xmlns:a16="http://schemas.microsoft.com/office/drawing/2014/main" id="{8C11A9ED-84D3-0B76-C525-A12C0176D748}"/>
              </a:ext>
            </a:extLst>
          </p:cNvPr>
          <p:cNvCxnSpPr>
            <a:cxnSpLocks noChangeShapeType="1"/>
            <a:stCxn id="10" idx="3"/>
            <a:endCxn id="8" idx="1"/>
          </p:cNvCxnSpPr>
          <p:nvPr/>
        </p:nvCxnSpPr>
        <p:spPr bwMode="auto">
          <a:xfrm>
            <a:off x="8115677" y="4912867"/>
            <a:ext cx="586851" cy="0"/>
          </a:xfrm>
          <a:prstGeom prst="straightConnector1">
            <a:avLst/>
          </a:prstGeom>
          <a:noFill/>
          <a:ln w="38100">
            <a:solidFill>
              <a:schemeClr val="bg1"/>
            </a:solidFill>
            <a:miter lim="800000"/>
            <a:headEnd/>
            <a:tailEnd type="triangle" w="med" len="med"/>
          </a:ln>
        </p:spPr>
      </p:cxnSp>
      <p:sp>
        <p:nvSpPr>
          <p:cNvPr id="23" name="Content Placeholder 26">
            <a:extLst>
              <a:ext uri="{FF2B5EF4-FFF2-40B4-BE49-F238E27FC236}">
                <a16:creationId xmlns:a16="http://schemas.microsoft.com/office/drawing/2014/main" id="{91CC9E91-9941-0D92-83ED-6CDF49A4AA09}"/>
              </a:ext>
            </a:extLst>
          </p:cNvPr>
          <p:cNvSpPr txBox="1">
            <a:spLocks/>
          </p:cNvSpPr>
          <p:nvPr/>
        </p:nvSpPr>
        <p:spPr bwMode="auto">
          <a:xfrm>
            <a:off x="8116552" y="4567604"/>
            <a:ext cx="585975" cy="276678"/>
          </a:xfrm>
          <a:prstGeom prst="rect">
            <a:avLst/>
          </a:prstGeom>
          <a:noFill/>
          <a:ln w="9525">
            <a:noFill/>
            <a:miter lim="800000"/>
            <a:headEnd/>
            <a:tailEnd/>
          </a:ln>
        </p:spPr>
        <p:txBody>
          <a:bodyPr numCol="1" rtlCol="0"/>
          <a:lstStyle/>
          <a:p>
            <a:pPr marL="190500" marR="0" lvl="0" indent="-190500" algn="ctr" defTabSz="914400" rtl="0" eaLnBrk="1" fontAlgn="auto" latinLnBrk="0" hangingPunct="0">
              <a:lnSpc>
                <a:spcPct val="100000"/>
              </a:lnSpc>
              <a:spcBef>
                <a:spcPts val="0"/>
              </a:spcBef>
              <a:spcAft>
                <a:spcPts val="400"/>
              </a:spcAft>
              <a:buClrTx/>
              <a:buSzTx/>
              <a:buFontTx/>
              <a:buNone/>
              <a:tabLst/>
              <a:defRPr/>
            </a:pPr>
            <a:r>
              <a:rPr lang="ja-jp" sz="1200" b="1" i="0" u="none" strike="noStrike" kern="0" cap="none" spc="0" normalizeH="0" noProof="0">
                <a:ln>
                  <a:noFill/>
                </a:ln>
                <a:solidFill>
                  <a:srgbClr val="363636"/>
                </a:solidFill>
                <a:effectLst/>
                <a:uLnTx/>
                <a:uFillTx/>
                <a:sym typeface="Helvetica"/>
              </a:rPr>
              <a:t>PD</a:t>
            </a:r>
            <a:endParaRPr lang="en-GB" sz="1200" dirty="0">
              <a:solidFill>
                <a:schemeClr val="tx1"/>
              </a:solidFill>
              <a:sym typeface="Helvetica"/>
            </a:endParaRPr>
          </a:p>
        </p:txBody>
      </p:sp>
    </p:spTree>
    <p:extLst>
      <p:ext uri="{BB962C8B-B14F-4D97-AF65-F5344CB8AC3E}">
        <p14:creationId xmlns:p14="http://schemas.microsoft.com/office/powerpoint/2010/main" val="39342531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331733-63C2-DC82-B654-3801FEF73E6D}"/>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D4360D1-E672-6AD5-E85D-16024C210069}"/>
              </a:ext>
            </a:extLst>
          </p:cNvPr>
          <p:cNvSpPr>
            <a:spLocks noGrp="1"/>
          </p:cNvSpPr>
          <p:nvPr>
            <p:ph type="title"/>
          </p:nvPr>
        </p:nvSpPr>
        <p:spPr>
          <a:xfrm>
            <a:off x="304799" y="107693"/>
            <a:ext cx="11033761" cy="939801"/>
          </a:xfrm>
        </p:spPr>
        <p:txBody>
          <a:bodyPr rtlCol="0"/>
          <a:lstStyle/>
          <a:p>
            <a:r>
              <a:rPr lang="en-US" altLang="ja-JP" dirty="0"/>
              <a:t>1851MO</a:t>
            </a:r>
            <a:r>
              <a:rPr lang="ja-jp" altLang="en-US" dirty="0"/>
              <a:t>：</a:t>
            </a:r>
            <a:r>
              <a:rPr lang="en-US" altLang="ja-JP" dirty="0"/>
              <a:t>PD-L1</a:t>
            </a:r>
            <a:r>
              <a:rPr lang="ja-jp" altLang="en-US" dirty="0"/>
              <a:t>腫瘍割合スコア（</a:t>
            </a:r>
            <a:r>
              <a:rPr lang="en-US" altLang="ja-JP" dirty="0"/>
              <a:t>TPS</a:t>
            </a:r>
            <a:r>
              <a:rPr lang="ja-jp" altLang="en-US" dirty="0"/>
              <a:t>）が</a:t>
            </a:r>
            <a:r>
              <a:rPr lang="en-US" altLang="ja-JP" dirty="0"/>
              <a:t>50</a:t>
            </a:r>
            <a:r>
              <a:rPr lang="ja-jp" altLang="en-US" dirty="0"/>
              <a:t>％以上の進行性</a:t>
            </a:r>
            <a:r>
              <a:rPr lang="en-US" altLang="ja-JP" dirty="0"/>
              <a:t>NSCLC</a:t>
            </a:r>
            <a:r>
              <a:rPr lang="ja-jp" altLang="en-US" dirty="0"/>
              <a:t>に対する一次治療として、ペムブロリズマブ＋化学療法（</a:t>
            </a:r>
            <a:r>
              <a:rPr lang="en-US" altLang="ja-JP" dirty="0"/>
              <a:t>PEM</a:t>
            </a:r>
            <a:r>
              <a:rPr lang="ja-jp" altLang="en-US" dirty="0"/>
              <a:t>＋</a:t>
            </a:r>
            <a:r>
              <a:rPr lang="en-US" altLang="ja-JP" dirty="0"/>
              <a:t>CT</a:t>
            </a:r>
            <a:r>
              <a:rPr lang="ja-jp" altLang="en-US" dirty="0"/>
              <a:t>）とペムブロリズマブ（</a:t>
            </a:r>
            <a:r>
              <a:rPr lang="en-US" altLang="ja-JP" dirty="0"/>
              <a:t>PEM</a:t>
            </a:r>
            <a:r>
              <a:rPr lang="ja-jp" altLang="en-US" dirty="0"/>
              <a:t>）の比較：非盲検、フェーズ</a:t>
            </a:r>
            <a:r>
              <a:rPr lang="en-US" altLang="ja-JP" dirty="0"/>
              <a:t>3</a:t>
            </a:r>
            <a:r>
              <a:rPr lang="ja-jp" altLang="en-US" dirty="0"/>
              <a:t>、無作為化試験（</a:t>
            </a:r>
            <a:r>
              <a:rPr lang="en-US" altLang="ja-JP" dirty="0"/>
              <a:t>PAULIEN</a:t>
            </a:r>
            <a:r>
              <a:rPr lang="ja-jp" altLang="en-US" dirty="0"/>
              <a:t>） </a:t>
            </a:r>
            <a:r>
              <a:rPr lang="en-US" altLang="ja-JP" dirty="0"/>
              <a:t>- Houda I</a:t>
            </a:r>
            <a:r>
              <a:rPr lang="ja-jp" altLang="en-US" dirty="0"/>
              <a:t>他</a:t>
            </a:r>
            <a:endParaRPr lang="ja-jp" noProof="0" dirty="0">
              <a:latin typeface="+mn-lt"/>
            </a:endParaRPr>
          </a:p>
        </p:txBody>
      </p:sp>
      <p:sp>
        <p:nvSpPr>
          <p:cNvPr id="29" name="Content Placeholder 7">
            <a:extLst>
              <a:ext uri="{FF2B5EF4-FFF2-40B4-BE49-F238E27FC236}">
                <a16:creationId xmlns:a16="http://schemas.microsoft.com/office/drawing/2014/main" id="{0B3511B5-7D8E-BF11-FB24-38F9960EEDAD}"/>
              </a:ext>
            </a:extLst>
          </p:cNvPr>
          <p:cNvSpPr>
            <a:spLocks noGrp="1"/>
          </p:cNvSpPr>
          <p:nvPr>
            <p:ph idx="1"/>
          </p:nvPr>
        </p:nvSpPr>
        <p:spPr>
          <a:xfrm>
            <a:off x="304799" y="1246909"/>
            <a:ext cx="11033761" cy="5055650"/>
          </a:xfrm>
        </p:spPr>
        <p:txBody>
          <a:bodyPr rtlCol="0"/>
          <a:lstStyle/>
          <a:p>
            <a:pPr rtl="0"/>
            <a:r>
              <a:rPr lang="ja-jp" sz="1400" b="1" noProof="0"/>
              <a:t>主な</a:t>
            </a:r>
            <a:r>
              <a:rPr lang="ja-jp" sz="1400" b="1" noProof="0">
                <a:solidFill>
                  <a:srgbClr val="000000"/>
                </a:solidFill>
              </a:rPr>
              <a:t>結</a:t>
            </a:r>
            <a:r>
              <a:rPr lang="ja-jp" sz="1400" b="1" noProof="0">
                <a:solidFill>
                  <a:srgbClr val="363636"/>
                </a:solidFill>
              </a:rPr>
              <a:t>果</a:t>
            </a:r>
            <a:endParaRPr lang="en-GB" sz="1400" noProof="0" dirty="0"/>
          </a:p>
        </p:txBody>
      </p:sp>
      <p:sp>
        <p:nvSpPr>
          <p:cNvPr id="30" name="Text Placeholder 4">
            <a:extLst>
              <a:ext uri="{FF2B5EF4-FFF2-40B4-BE49-F238E27FC236}">
                <a16:creationId xmlns:a16="http://schemas.microsoft.com/office/drawing/2014/main" id="{1F200783-F0DD-457B-D6C8-AB933AFEA2B9}"/>
              </a:ext>
            </a:extLst>
          </p:cNvPr>
          <p:cNvSpPr>
            <a:spLocks noGrp="1"/>
          </p:cNvSpPr>
          <p:nvPr>
            <p:ph type="body" sz="quarter" idx="11"/>
          </p:nvPr>
        </p:nvSpPr>
        <p:spPr>
          <a:xfrm>
            <a:off x="6379633" y="6521312"/>
            <a:ext cx="5507567" cy="200025"/>
          </a:xfrm>
        </p:spPr>
        <p:txBody>
          <a:bodyPr rtlCol="0"/>
          <a:lstStyle/>
          <a:p>
            <a:pPr rtl="0"/>
            <a:r>
              <a:rPr lang="ja-jp" noProof="0" dirty="0"/>
              <a:t>Houda I他Ann Oncol 2025;36(suppl):Abstr 1851MO</a:t>
            </a:r>
          </a:p>
        </p:txBody>
      </p:sp>
      <p:graphicFrame>
        <p:nvGraphicFramePr>
          <p:cNvPr id="2" name="Table 663">
            <a:extLst>
              <a:ext uri="{FF2B5EF4-FFF2-40B4-BE49-F238E27FC236}">
                <a16:creationId xmlns:a16="http://schemas.microsoft.com/office/drawing/2014/main" id="{2EB4EE4E-036A-2FDC-961E-43CD2CB06240}"/>
              </a:ext>
            </a:extLst>
          </p:cNvPr>
          <p:cNvGraphicFramePr>
            <a:graphicFrameLocks noGrp="1"/>
          </p:cNvGraphicFramePr>
          <p:nvPr>
            <p:extLst>
              <p:ext uri="{D42A27DB-BD31-4B8C-83A1-F6EECF244321}">
                <p14:modId xmlns:p14="http://schemas.microsoft.com/office/powerpoint/2010/main" val="2496096356"/>
              </p:ext>
            </p:extLst>
          </p:nvPr>
        </p:nvGraphicFramePr>
        <p:xfrm>
          <a:off x="6177481" y="1754169"/>
          <a:ext cx="5553873" cy="4482869"/>
        </p:xfrm>
        <a:graphic>
          <a:graphicData uri="http://schemas.openxmlformats.org/drawingml/2006/table">
            <a:tbl>
              <a:tblPr firstRow="1" bandRow="1">
                <a:tableStyleId>{69012ECD-51FC-41F1-AA8D-1B2483CD663E}</a:tableStyleId>
              </a:tblPr>
              <a:tblGrid>
                <a:gridCol w="2473071">
                  <a:extLst>
                    <a:ext uri="{9D8B030D-6E8A-4147-A177-3AD203B41FA5}">
                      <a16:colId xmlns:a16="http://schemas.microsoft.com/office/drawing/2014/main" val="4026828033"/>
                    </a:ext>
                  </a:extLst>
                </a:gridCol>
                <a:gridCol w="1540401">
                  <a:extLst>
                    <a:ext uri="{9D8B030D-6E8A-4147-A177-3AD203B41FA5}">
                      <a16:colId xmlns:a16="http://schemas.microsoft.com/office/drawing/2014/main" val="2351951672"/>
                    </a:ext>
                  </a:extLst>
                </a:gridCol>
                <a:gridCol w="1540401">
                  <a:extLst>
                    <a:ext uri="{9D8B030D-6E8A-4147-A177-3AD203B41FA5}">
                      <a16:colId xmlns:a16="http://schemas.microsoft.com/office/drawing/2014/main" val="3840096650"/>
                    </a:ext>
                  </a:extLst>
                </a:gridCol>
              </a:tblGrid>
              <a:tr h="388912">
                <a:tc>
                  <a:txBody>
                    <a:bodyPr/>
                    <a:lstStyle/>
                    <a:p>
                      <a:pPr rtl="0"/>
                      <a:r>
                        <a:rPr lang="ja-jp" sz="1200" noProof="0">
                          <a:solidFill>
                            <a:schemeClr val="tx2"/>
                          </a:solidFill>
                          <a:latin typeface="+mn-lt"/>
                        </a:rPr>
                        <a:t>応答</a:t>
                      </a:r>
                    </a:p>
                  </a:txBody>
                  <a:tcPr marL="72000" marR="72000" marT="36000" marB="36000" anchor="b"/>
                </a:tc>
                <a:tc>
                  <a:txBody>
                    <a:bodyPr/>
                    <a:lstStyle/>
                    <a:p>
                      <a:pPr algn="ctr" rtl="0"/>
                      <a:r>
                        <a:rPr lang="ja-jp" sz="1200" b="1" i="0" u="none" strike="noStrike" kern="0" cap="none" spc="0" normalizeH="0" noProof="0">
                          <a:ln>
                            <a:noFill/>
                          </a:ln>
                          <a:solidFill>
                            <a:srgbClr val="FFFFFF"/>
                          </a:solidFill>
                          <a:effectLst/>
                          <a:uLnTx/>
                          <a:uFillTx/>
                          <a:latin typeface="+mn-lt"/>
                          <a:ea typeface="SimSun" pitchFamily="2" charset="-122"/>
                          <a:cs typeface="+mn-cs"/>
                          <a:sym typeface="Helvetica"/>
                        </a:rPr>
                        <a:t>ペムブロリズマブ＋化学療法</a:t>
                      </a:r>
                    </a:p>
                    <a:p>
                      <a:pPr algn="ctr" rtl="0"/>
                      <a:r>
                        <a:rPr lang="ja-jp" sz="1200" b="1" noProof="0">
                          <a:solidFill>
                            <a:schemeClr val="tx2"/>
                          </a:solidFill>
                          <a:latin typeface="+mn-lt"/>
                        </a:rPr>
                        <a:t>（n=42）</a:t>
                      </a:r>
                      <a:endParaRPr lang="en-GB" sz="1200" noProof="0" dirty="0">
                        <a:solidFill>
                          <a:schemeClr val="tx2"/>
                        </a:solidFill>
                        <a:latin typeface="+mn-lt"/>
                      </a:endParaRPr>
                    </a:p>
                  </a:txBody>
                  <a:tcPr marL="72000" marR="72000" marT="36000" marB="36000" anchor="b"/>
                </a:tc>
                <a:tc>
                  <a:txBody>
                    <a:bodyPr/>
                    <a:lstStyle/>
                    <a:p>
                      <a:pPr algn="ctr" rtl="0"/>
                      <a:r>
                        <a:rPr lang="ja-jp" sz="1200" b="1" i="0" u="none" strike="noStrike" kern="0" cap="none" spc="0" normalizeH="0" noProof="0">
                          <a:ln>
                            <a:noFill/>
                          </a:ln>
                          <a:solidFill>
                            <a:srgbClr val="FFFFFF"/>
                          </a:solidFill>
                          <a:effectLst/>
                          <a:uLnTx/>
                          <a:uFillTx/>
                          <a:latin typeface="+mn-lt"/>
                          <a:ea typeface="SimSun" pitchFamily="2" charset="-122"/>
                          <a:cs typeface="+mn-cs"/>
                          <a:sym typeface="Helvetica"/>
                        </a:rPr>
                        <a:t>ペムブロリズマブ</a:t>
                      </a:r>
                    </a:p>
                    <a:p>
                      <a:pPr algn="ctr" rtl="0"/>
                      <a:r>
                        <a:rPr lang="ja-jp" sz="1200" b="1" noProof="0">
                          <a:solidFill>
                            <a:schemeClr val="tx2"/>
                          </a:solidFill>
                          <a:latin typeface="+mn-lt"/>
                        </a:rPr>
                        <a:t>（n=30）</a:t>
                      </a:r>
                      <a:endParaRPr lang="en-GB" sz="1200" noProof="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21032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i="0" noProof="0">
                          <a:solidFill>
                            <a:srgbClr val="000000"/>
                          </a:solidFill>
                        </a:rPr>
                        <a:t>6週ORR、n（%）［95%CI］</a:t>
                      </a:r>
                    </a:p>
                  </a:txBody>
                  <a:tcPr marL="90000" marR="72000" marT="36000" marB="36000" anchor="ctr">
                    <a:solidFill>
                      <a:schemeClr val="tx2"/>
                    </a:solidFill>
                  </a:tcPr>
                </a:tc>
                <a:tc>
                  <a:txBody>
                    <a:bodyPr/>
                    <a:lstStyle/>
                    <a:p>
                      <a:pPr algn="ctr" rtl="0">
                        <a:lnSpc>
                          <a:spcPct val="100000"/>
                        </a:lnSpc>
                      </a:pPr>
                      <a:r>
                        <a:rPr lang="ja-jp" sz="1200" noProof="0">
                          <a:solidFill>
                            <a:srgbClr val="000000"/>
                          </a:solidFill>
                        </a:rPr>
                        <a:t>14 (33) [21, 48]</a:t>
                      </a:r>
                    </a:p>
                  </a:txBody>
                  <a:tcPr marL="72000" marR="72000" marT="36000" marB="36000" anchor="ctr">
                    <a:solidFill>
                      <a:schemeClr val="tx2"/>
                    </a:solidFill>
                  </a:tcPr>
                </a:tc>
                <a:tc>
                  <a:txBody>
                    <a:bodyPr/>
                    <a:lstStyle/>
                    <a:p>
                      <a:pPr algn="ctr" rtl="0">
                        <a:lnSpc>
                          <a:spcPct val="100000"/>
                        </a:lnSpc>
                      </a:pPr>
                      <a:r>
                        <a:rPr lang="ja-jp" sz="1200" noProof="0">
                          <a:solidFill>
                            <a:srgbClr val="000000"/>
                          </a:solidFill>
                        </a:rPr>
                        <a:t>7 (23) [12, 41]</a:t>
                      </a:r>
                    </a:p>
                  </a:txBody>
                  <a:tcPr marL="72000" marR="72000" marT="36000" marB="36000" anchor="ctr">
                    <a:solidFill>
                      <a:schemeClr val="tx2"/>
                    </a:solidFill>
                  </a:tcPr>
                </a:tc>
                <a:extLst>
                  <a:ext uri="{0D108BD9-81ED-4DB2-BD59-A6C34878D82A}">
                    <a16:rowId xmlns:a16="http://schemas.microsoft.com/office/drawing/2014/main" val="2688360286"/>
                  </a:ext>
                </a:extLst>
              </a:tr>
              <a:tr h="21032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rPr>
                        <a:t>6週DCR、n（%）［95%信頼区間］</a:t>
                      </a:r>
                    </a:p>
                  </a:txBody>
                  <a:tcPr marL="90000" marR="72000" marT="36000" marB="36000" anchor="ctr">
                    <a:solidFill>
                      <a:schemeClr val="tx2"/>
                    </a:solidFill>
                  </a:tcPr>
                </a:tc>
                <a:tc>
                  <a:txBody>
                    <a:bodyPr/>
                    <a:lstStyle/>
                    <a:p>
                      <a:pPr algn="ctr" rtl="0">
                        <a:lnSpc>
                          <a:spcPct val="100000"/>
                        </a:lnSpc>
                      </a:pPr>
                      <a:r>
                        <a:rPr lang="ja-jp" sz="1200" noProof="0">
                          <a:solidFill>
                            <a:srgbClr val="000000"/>
                          </a:solidFill>
                        </a:rPr>
                        <a:t>29 (69) [54, 81]</a:t>
                      </a:r>
                    </a:p>
                  </a:txBody>
                  <a:tcPr marL="72000" marR="72000" marT="36000" marB="36000" anchor="ctr">
                    <a:solidFill>
                      <a:schemeClr val="tx2"/>
                    </a:solidFill>
                  </a:tcPr>
                </a:tc>
                <a:tc>
                  <a:txBody>
                    <a:bodyPr/>
                    <a:lstStyle/>
                    <a:p>
                      <a:pPr algn="ctr" rtl="0">
                        <a:lnSpc>
                          <a:spcPct val="100000"/>
                        </a:lnSpc>
                      </a:pPr>
                      <a:r>
                        <a:rPr lang="ja-jp" sz="1200" noProof="0">
                          <a:solidFill>
                            <a:srgbClr val="000000"/>
                          </a:solidFill>
                        </a:rPr>
                        <a:t>19 (63) [46, 78]</a:t>
                      </a:r>
                    </a:p>
                  </a:txBody>
                  <a:tcPr marL="72000" marR="72000" marT="36000" marB="36000" anchor="ctr">
                    <a:solidFill>
                      <a:schemeClr val="tx2"/>
                    </a:solidFill>
                  </a:tcPr>
                </a:tc>
                <a:extLst>
                  <a:ext uri="{0D108BD9-81ED-4DB2-BD59-A6C34878D82A}">
                    <a16:rowId xmlns:a16="http://schemas.microsoft.com/office/drawing/2014/main" val="1207208287"/>
                  </a:ext>
                </a:extLst>
              </a:tr>
              <a:tr h="2939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rPr>
                        <a:t>12週ORR、n（%）［95%信頼区間］</a:t>
                      </a:r>
                    </a:p>
                  </a:txBody>
                  <a:tcPr marL="90000" marR="72000" marT="36000" marB="36000" anchor="ctr">
                    <a:solidFill>
                      <a:schemeClr val="tx2"/>
                    </a:solidFill>
                  </a:tcPr>
                </a:tc>
                <a:tc>
                  <a:txBody>
                    <a:bodyPr/>
                    <a:lstStyle/>
                    <a:p>
                      <a:pPr algn="ctr" rtl="0">
                        <a:lnSpc>
                          <a:spcPct val="100000"/>
                        </a:lnSpc>
                      </a:pPr>
                      <a:r>
                        <a:rPr lang="ja-jp" sz="1200" noProof="0">
                          <a:solidFill>
                            <a:srgbClr val="000000"/>
                          </a:solidFill>
                        </a:rPr>
                        <a:t>21 (50) [36, 64]</a:t>
                      </a:r>
                    </a:p>
                  </a:txBody>
                  <a:tcPr marL="72000" marR="72000" marT="36000" marB="36000" anchor="ctr">
                    <a:solidFill>
                      <a:schemeClr val="tx2"/>
                    </a:solidFill>
                  </a:tcPr>
                </a:tc>
                <a:tc>
                  <a:txBody>
                    <a:bodyPr/>
                    <a:lstStyle/>
                    <a:p>
                      <a:pPr algn="ctr" rtl="0">
                        <a:lnSpc>
                          <a:spcPct val="100000"/>
                        </a:lnSpc>
                      </a:pPr>
                      <a:r>
                        <a:rPr lang="ja-jp" sz="1200" noProof="0">
                          <a:solidFill>
                            <a:srgbClr val="000000"/>
                          </a:solidFill>
                        </a:rPr>
                        <a:t>14 (47) [30, 64]</a:t>
                      </a:r>
                    </a:p>
                  </a:txBody>
                  <a:tcPr marL="72000" marR="72000" marT="36000" marB="36000" anchor="ctr">
                    <a:solidFill>
                      <a:schemeClr val="tx2"/>
                    </a:solidFill>
                  </a:tcPr>
                </a:tc>
                <a:extLst>
                  <a:ext uri="{0D108BD9-81ED-4DB2-BD59-A6C34878D82A}">
                    <a16:rowId xmlns:a16="http://schemas.microsoft.com/office/drawing/2014/main" val="510655313"/>
                  </a:ext>
                </a:extLst>
              </a:tr>
              <a:tr h="21032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rPr>
                        <a:t>12週DCR、n（％）[95%信頼区間］</a:t>
                      </a:r>
                    </a:p>
                  </a:txBody>
                  <a:tcPr marL="90000" marR="72000" marT="36000" marB="36000" anchor="ctr">
                    <a:solidFill>
                      <a:schemeClr val="tx2"/>
                    </a:solidFill>
                  </a:tcPr>
                </a:tc>
                <a:tc>
                  <a:txBody>
                    <a:bodyPr/>
                    <a:lstStyle/>
                    <a:p>
                      <a:pPr algn="ctr" rtl="0">
                        <a:lnSpc>
                          <a:spcPct val="100000"/>
                        </a:lnSpc>
                      </a:pPr>
                      <a:r>
                        <a:rPr lang="ja-jp" sz="1200" noProof="0">
                          <a:solidFill>
                            <a:srgbClr val="000000"/>
                          </a:solidFill>
                        </a:rPr>
                        <a:t>27 (64) [49, 77]</a:t>
                      </a:r>
                    </a:p>
                  </a:txBody>
                  <a:tcPr marL="72000" marR="72000" marT="36000" marB="36000" anchor="ctr">
                    <a:solidFill>
                      <a:schemeClr val="tx2"/>
                    </a:solidFill>
                  </a:tcPr>
                </a:tc>
                <a:tc>
                  <a:txBody>
                    <a:bodyPr/>
                    <a:lstStyle/>
                    <a:p>
                      <a:pPr algn="ctr" rtl="0">
                        <a:lnSpc>
                          <a:spcPct val="100000"/>
                        </a:lnSpc>
                      </a:pPr>
                      <a:r>
                        <a:rPr lang="ja-jp" sz="1200" noProof="0">
                          <a:solidFill>
                            <a:srgbClr val="000000"/>
                          </a:solidFill>
                        </a:rPr>
                        <a:t>18 (60) [42, 75]</a:t>
                      </a:r>
                    </a:p>
                  </a:txBody>
                  <a:tcPr marL="72000" marR="72000" marT="36000" marB="36000" anchor="ctr">
                    <a:solidFill>
                      <a:schemeClr val="tx2"/>
                    </a:solidFill>
                  </a:tcPr>
                </a:tc>
                <a:extLst>
                  <a:ext uri="{0D108BD9-81ED-4DB2-BD59-A6C34878D82A}">
                    <a16:rowId xmlns:a16="http://schemas.microsoft.com/office/drawing/2014/main" val="3411290700"/>
                  </a:ext>
                </a:extLst>
              </a:tr>
              <a:tr h="210324">
                <a:tc>
                  <a:txBody>
                    <a:bodyPr/>
                    <a:lstStyle/>
                    <a:p>
                      <a:pPr algn="l" rtl="0">
                        <a:lnSpc>
                          <a:spcPct val="100000"/>
                        </a:lnSpc>
                      </a:pPr>
                      <a:r>
                        <a:rPr lang="ja-jp" sz="1200" noProof="0">
                          <a:solidFill>
                            <a:srgbClr val="000000"/>
                          </a:solidFill>
                        </a:rPr>
                        <a:t>最善治療効果（BOR）、n (％)</a:t>
                      </a:r>
                    </a:p>
                  </a:txBody>
                  <a:tcPr marL="72000" marR="72000" marT="36000" marB="36000" anchor="ctr">
                    <a:solidFill>
                      <a:schemeClr val="tx2"/>
                    </a:solidFill>
                  </a:tcPr>
                </a:tc>
                <a:tc>
                  <a:txBody>
                    <a:bodyPr/>
                    <a:lstStyle/>
                    <a:p>
                      <a:pPr algn="ctr" rtl="0">
                        <a:lnSpc>
                          <a:spcPct val="100000"/>
                        </a:lnSpc>
                      </a:pPr>
                      <a:endParaRPr lang="en-GB" sz="1200" noProof="0" dirty="0">
                        <a:solidFill>
                          <a:srgbClr val="000000"/>
                        </a:solidFill>
                      </a:endParaRPr>
                    </a:p>
                  </a:txBody>
                  <a:tcPr marL="72000" marR="72000" marT="36000" marB="36000" anchor="ctr">
                    <a:solidFill>
                      <a:schemeClr val="tx2"/>
                    </a:solidFill>
                  </a:tcPr>
                </a:tc>
                <a:tc>
                  <a:txBody>
                    <a:bodyPr/>
                    <a:lstStyle/>
                    <a:p>
                      <a:pPr algn="ctr" rtl="0">
                        <a:lnSpc>
                          <a:spcPct val="100000"/>
                        </a:lnSpc>
                      </a:pPr>
                      <a:endParaRPr lang="en-GB" sz="1200" noProof="0" dirty="0">
                        <a:solidFill>
                          <a:srgbClr val="000000"/>
                        </a:solidFill>
                      </a:endParaRPr>
                    </a:p>
                  </a:txBody>
                  <a:tcPr marL="72000" marR="72000" marT="36000" marB="36000" anchor="ctr">
                    <a:solidFill>
                      <a:schemeClr val="tx2"/>
                    </a:solidFill>
                  </a:tcPr>
                </a:tc>
                <a:extLst>
                  <a:ext uri="{0D108BD9-81ED-4DB2-BD59-A6C34878D82A}">
                    <a16:rowId xmlns:a16="http://schemas.microsoft.com/office/drawing/2014/main" val="1810643396"/>
                  </a:ext>
                </a:extLst>
              </a:tr>
              <a:tr h="0">
                <a:tc>
                  <a:txBody>
                    <a:bodyPr/>
                    <a:lstStyle/>
                    <a:p>
                      <a:pPr algn="l" rtl="0">
                        <a:lnSpc>
                          <a:spcPct val="100000"/>
                        </a:lnSpc>
                      </a:pPr>
                      <a:r>
                        <a:rPr lang="ja-jp" sz="1200" noProof="0">
                          <a:solidFill>
                            <a:srgbClr val="000000"/>
                          </a:solidFill>
                        </a:rPr>
                        <a:t>CR</a:t>
                      </a:r>
                    </a:p>
                  </a:txBody>
                  <a:tcPr marL="180000" marR="72000" marT="36000" marB="36000" anchor="ctr">
                    <a:solidFill>
                      <a:schemeClr val="tx2"/>
                    </a:solidFill>
                  </a:tcPr>
                </a:tc>
                <a:tc>
                  <a:txBody>
                    <a:bodyPr/>
                    <a:lstStyle/>
                    <a:p>
                      <a:pPr algn="ctr" rtl="0">
                        <a:lnSpc>
                          <a:spcPct val="100000"/>
                        </a:lnSpc>
                      </a:pPr>
                      <a:r>
                        <a:rPr lang="ja-jp" sz="1200" noProof="0">
                          <a:solidFill>
                            <a:srgbClr val="000000"/>
                          </a:solidFill>
                        </a:rPr>
                        <a:t>0</a:t>
                      </a:r>
                    </a:p>
                  </a:txBody>
                  <a:tcPr marL="72000" marR="72000" marT="36000" marB="36000" anchor="ctr">
                    <a:solidFill>
                      <a:schemeClr val="tx2"/>
                    </a:solidFill>
                  </a:tcPr>
                </a:tc>
                <a:tc>
                  <a:txBody>
                    <a:bodyPr/>
                    <a:lstStyle/>
                    <a:p>
                      <a:pPr algn="ctr" rtl="0">
                        <a:lnSpc>
                          <a:spcPct val="100000"/>
                        </a:lnSpc>
                      </a:pPr>
                      <a:r>
                        <a:rPr lang="ja-jp" sz="1200" noProof="0">
                          <a:solidFill>
                            <a:srgbClr val="000000"/>
                          </a:solidFill>
                        </a:rPr>
                        <a:t>1 (3)</a:t>
                      </a:r>
                    </a:p>
                  </a:txBody>
                  <a:tcPr marL="72000" marR="72000" marT="36000" marB="36000" anchor="ctr">
                    <a:solidFill>
                      <a:schemeClr val="tx2"/>
                    </a:solidFill>
                  </a:tcPr>
                </a:tc>
                <a:extLst>
                  <a:ext uri="{0D108BD9-81ED-4DB2-BD59-A6C34878D82A}">
                    <a16:rowId xmlns:a16="http://schemas.microsoft.com/office/drawing/2014/main" val="4227238229"/>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i="0" noProof="0">
                          <a:solidFill>
                            <a:srgbClr val="000000"/>
                          </a:solidFill>
                        </a:rPr>
                        <a:t>PR</a:t>
                      </a:r>
                    </a:p>
                  </a:txBody>
                  <a:tcPr marL="180000" marR="72000" marT="36000" marB="36000" anchor="ctr">
                    <a:solidFill>
                      <a:schemeClr val="tx2"/>
                    </a:solidFill>
                  </a:tcPr>
                </a:tc>
                <a:tc>
                  <a:txBody>
                    <a:bodyPr/>
                    <a:lstStyle/>
                    <a:p>
                      <a:pPr algn="ctr" rtl="0">
                        <a:lnSpc>
                          <a:spcPct val="100000"/>
                        </a:lnSpc>
                      </a:pPr>
                      <a:r>
                        <a:rPr lang="ja-jp" sz="1200" noProof="0">
                          <a:solidFill>
                            <a:srgbClr val="000000"/>
                          </a:solidFill>
                        </a:rPr>
                        <a:t>25 (60)</a:t>
                      </a:r>
                    </a:p>
                  </a:txBody>
                  <a:tcPr marL="72000" marR="72000" marT="36000" marB="36000" anchor="ctr">
                    <a:solidFill>
                      <a:schemeClr val="tx2"/>
                    </a:solidFill>
                  </a:tcPr>
                </a:tc>
                <a:tc>
                  <a:txBody>
                    <a:bodyPr/>
                    <a:lstStyle/>
                    <a:p>
                      <a:pPr algn="ctr" rtl="0">
                        <a:lnSpc>
                          <a:spcPct val="100000"/>
                        </a:lnSpc>
                      </a:pPr>
                      <a:r>
                        <a:rPr lang="ja-jp" sz="1200" noProof="0">
                          <a:solidFill>
                            <a:srgbClr val="000000"/>
                          </a:solidFill>
                        </a:rPr>
                        <a:t>14 (47)</a:t>
                      </a:r>
                    </a:p>
                  </a:txBody>
                  <a:tcPr marL="72000" marR="72000" marT="36000" marB="36000" anchor="ctr">
                    <a:solidFill>
                      <a:schemeClr val="tx2"/>
                    </a:solidFill>
                  </a:tcPr>
                </a:tc>
                <a:extLst>
                  <a:ext uri="{0D108BD9-81ED-4DB2-BD59-A6C34878D82A}">
                    <a16:rowId xmlns:a16="http://schemas.microsoft.com/office/drawing/2014/main" val="268716785"/>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i="0" noProof="0">
                          <a:solidFill>
                            <a:srgbClr val="000000"/>
                          </a:solidFill>
                        </a:rPr>
                        <a:t>SD</a:t>
                      </a:r>
                    </a:p>
                  </a:txBody>
                  <a:tcPr marL="180000" marR="72000" marT="36000" marB="36000" anchor="ctr">
                    <a:solidFill>
                      <a:schemeClr val="tx2"/>
                    </a:solidFill>
                  </a:tcPr>
                </a:tc>
                <a:tc>
                  <a:txBody>
                    <a:bodyPr/>
                    <a:lstStyle/>
                    <a:p>
                      <a:pPr algn="ctr" rtl="0">
                        <a:lnSpc>
                          <a:spcPct val="100000"/>
                        </a:lnSpc>
                      </a:pPr>
                      <a:r>
                        <a:rPr lang="ja-jp" sz="1200" noProof="0">
                          <a:solidFill>
                            <a:srgbClr val="000000"/>
                          </a:solidFill>
                        </a:rPr>
                        <a:t>4 (10)</a:t>
                      </a:r>
                    </a:p>
                  </a:txBody>
                  <a:tcPr marL="72000" marR="72000" marT="36000" marB="36000" anchor="ctr">
                    <a:solidFill>
                      <a:schemeClr val="tx2"/>
                    </a:solidFill>
                  </a:tcPr>
                </a:tc>
                <a:tc>
                  <a:txBody>
                    <a:bodyPr/>
                    <a:lstStyle/>
                    <a:p>
                      <a:pPr algn="ctr" rtl="0">
                        <a:lnSpc>
                          <a:spcPct val="100000"/>
                        </a:lnSpc>
                      </a:pPr>
                      <a:r>
                        <a:rPr lang="ja-jp" sz="1200" noProof="0">
                          <a:solidFill>
                            <a:srgbClr val="000000"/>
                          </a:solidFill>
                        </a:rPr>
                        <a:t>5 (17)</a:t>
                      </a:r>
                    </a:p>
                  </a:txBody>
                  <a:tcPr marL="72000" marR="72000" marT="36000" marB="36000" anchor="ctr">
                    <a:solidFill>
                      <a:schemeClr val="tx2"/>
                    </a:solidFill>
                  </a:tcPr>
                </a:tc>
                <a:extLst>
                  <a:ext uri="{0D108BD9-81ED-4DB2-BD59-A6C34878D82A}">
                    <a16:rowId xmlns:a16="http://schemas.microsoft.com/office/drawing/2014/main" val="2971743018"/>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i="0" noProof="0">
                          <a:solidFill>
                            <a:srgbClr val="000000"/>
                          </a:solidFill>
                        </a:rPr>
                        <a:t>PD</a:t>
                      </a:r>
                    </a:p>
                  </a:txBody>
                  <a:tcPr marL="180000" marR="72000" marT="36000" marB="36000" anchor="ctr">
                    <a:solidFill>
                      <a:schemeClr val="tx2"/>
                    </a:solidFill>
                  </a:tcPr>
                </a:tc>
                <a:tc>
                  <a:txBody>
                    <a:bodyPr/>
                    <a:lstStyle/>
                    <a:p>
                      <a:pPr algn="ctr" rtl="0">
                        <a:lnSpc>
                          <a:spcPct val="100000"/>
                        </a:lnSpc>
                      </a:pPr>
                      <a:r>
                        <a:rPr lang="ja-jp" sz="1200" noProof="0">
                          <a:solidFill>
                            <a:srgbClr val="000000"/>
                          </a:solidFill>
                        </a:rPr>
                        <a:t>10 (24)</a:t>
                      </a:r>
                    </a:p>
                  </a:txBody>
                  <a:tcPr marL="72000" marR="72000" marT="36000" marB="36000" anchor="ctr">
                    <a:solidFill>
                      <a:schemeClr val="tx2"/>
                    </a:solidFill>
                  </a:tcPr>
                </a:tc>
                <a:tc>
                  <a:txBody>
                    <a:bodyPr/>
                    <a:lstStyle/>
                    <a:p>
                      <a:pPr algn="ctr" rtl="0">
                        <a:lnSpc>
                          <a:spcPct val="100000"/>
                        </a:lnSpc>
                      </a:pPr>
                      <a:r>
                        <a:rPr lang="ja-jp" sz="1200" noProof="0">
                          <a:solidFill>
                            <a:srgbClr val="000000"/>
                          </a:solidFill>
                        </a:rPr>
                        <a:t>9 (30)</a:t>
                      </a:r>
                    </a:p>
                  </a:txBody>
                  <a:tcPr marL="72000" marR="72000" marT="36000" marB="36000" anchor="ctr">
                    <a:solidFill>
                      <a:schemeClr val="tx2"/>
                    </a:solidFill>
                  </a:tcPr>
                </a:tc>
                <a:extLst>
                  <a:ext uri="{0D108BD9-81ED-4DB2-BD59-A6C34878D82A}">
                    <a16:rowId xmlns:a16="http://schemas.microsoft.com/office/drawing/2014/main" val="3355305753"/>
                  </a:ext>
                </a:extLst>
              </a:tr>
              <a:tr h="2064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i="0" noProof="0">
                          <a:solidFill>
                            <a:srgbClr val="000000"/>
                          </a:solidFill>
                        </a:rPr>
                        <a:t>NE</a:t>
                      </a:r>
                    </a:p>
                  </a:txBody>
                  <a:tcPr marL="180000" marR="72000" marT="36000" marB="36000" anchor="ctr">
                    <a:solidFill>
                      <a:schemeClr val="tx2"/>
                    </a:solidFill>
                  </a:tcPr>
                </a:tc>
                <a:tc>
                  <a:txBody>
                    <a:bodyPr/>
                    <a:lstStyle/>
                    <a:p>
                      <a:pPr algn="ctr" rtl="0">
                        <a:lnSpc>
                          <a:spcPct val="100000"/>
                        </a:lnSpc>
                      </a:pPr>
                      <a:r>
                        <a:rPr lang="ja-jp" sz="1200" noProof="0">
                          <a:solidFill>
                            <a:srgbClr val="000000"/>
                          </a:solidFill>
                        </a:rPr>
                        <a:t>3 (7)</a:t>
                      </a:r>
                    </a:p>
                  </a:txBody>
                  <a:tcPr marL="72000" marR="72000" marT="36000" marB="36000" anchor="ctr">
                    <a:solidFill>
                      <a:schemeClr val="tx2"/>
                    </a:solidFill>
                  </a:tcPr>
                </a:tc>
                <a:tc>
                  <a:txBody>
                    <a:bodyPr/>
                    <a:lstStyle/>
                    <a:p>
                      <a:pPr algn="ctr" rtl="0">
                        <a:lnSpc>
                          <a:spcPct val="100000"/>
                        </a:lnSpc>
                      </a:pPr>
                      <a:r>
                        <a:rPr lang="ja-jp" sz="1200" noProof="0">
                          <a:solidFill>
                            <a:srgbClr val="000000"/>
                          </a:solidFill>
                        </a:rPr>
                        <a:t>1 (3)</a:t>
                      </a:r>
                    </a:p>
                  </a:txBody>
                  <a:tcPr marL="72000" marR="72000" marT="36000" marB="36000" anchor="ctr">
                    <a:solidFill>
                      <a:schemeClr val="tx2"/>
                    </a:solidFill>
                  </a:tcPr>
                </a:tc>
                <a:extLst>
                  <a:ext uri="{0D108BD9-81ED-4DB2-BD59-A6C34878D82A}">
                    <a16:rowId xmlns:a16="http://schemas.microsoft.com/office/drawing/2014/main" val="3463903680"/>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rPr>
                        <a:t>DoR</a:t>
                      </a:r>
                      <a:endParaRPr kumimoji="0" lang="en-GB" sz="1200" b="0" i="0" u="none" strike="noStrike" kern="1200" cap="none" spc="0" normalizeH="0" baseline="0" noProof="0" dirty="0">
                        <a:ln>
                          <a:noFill/>
                        </a:ln>
                        <a:solidFill>
                          <a:srgbClr val="000000"/>
                        </a:solidFill>
                        <a:effectLst/>
                        <a:uLnTx/>
                        <a:uFillTx/>
                        <a:latin typeface="Arial" panose="020B0604020202020204"/>
                        <a:ea typeface="+mn-ea"/>
                        <a:cs typeface="+mn-cs"/>
                      </a:endParaRPr>
                    </a:p>
                  </a:txBody>
                  <a:tcPr marL="90000" marR="72000" marT="36000" marB="36000" anchor="ctr">
                    <a:solidFill>
                      <a:schemeClr val="tx2"/>
                    </a:solidFill>
                  </a:tcPr>
                </a:tc>
                <a:tc>
                  <a:txBody>
                    <a:bodyPr/>
                    <a:lstStyle/>
                    <a:p>
                      <a:pPr algn="ctr" rtl="0">
                        <a:lnSpc>
                          <a:spcPct val="100000"/>
                        </a:lnSpc>
                      </a:pPr>
                      <a:endParaRPr lang="en-GB" sz="1200" noProof="0" dirty="0">
                        <a:solidFill>
                          <a:srgbClr val="000000"/>
                        </a:solidFill>
                      </a:endParaRPr>
                    </a:p>
                  </a:txBody>
                  <a:tcPr marL="72000" marR="72000" marT="36000" marB="36000" anchor="ctr">
                    <a:solidFill>
                      <a:schemeClr val="tx2"/>
                    </a:solidFill>
                  </a:tcPr>
                </a:tc>
                <a:tc>
                  <a:txBody>
                    <a:bodyPr/>
                    <a:lstStyle/>
                    <a:p>
                      <a:pPr algn="ctr" rtl="0">
                        <a:lnSpc>
                          <a:spcPct val="100000"/>
                        </a:lnSpc>
                      </a:pPr>
                      <a:endParaRPr lang="en-GB" sz="1200" noProof="0" dirty="0">
                        <a:solidFill>
                          <a:srgbClr val="000000"/>
                        </a:solidFill>
                      </a:endParaRPr>
                    </a:p>
                  </a:txBody>
                  <a:tcPr marL="72000" marR="72000" marT="36000" marB="36000" anchor="ctr">
                    <a:solidFill>
                      <a:schemeClr val="tx2"/>
                    </a:solidFill>
                  </a:tcPr>
                </a:tc>
                <a:extLst>
                  <a:ext uri="{0D108BD9-81ED-4DB2-BD59-A6C34878D82A}">
                    <a16:rowId xmlns:a16="http://schemas.microsoft.com/office/drawing/2014/main" val="1895580"/>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rPr>
                        <a:t>応答者、n (%)</a:t>
                      </a:r>
                    </a:p>
                  </a:txBody>
                  <a:tcPr marL="180000" marR="72000" marT="36000" marB="36000" anchor="ctr">
                    <a:solidFill>
                      <a:schemeClr val="tx2"/>
                    </a:solidFill>
                  </a:tcPr>
                </a:tc>
                <a:tc>
                  <a:txBody>
                    <a:bodyPr/>
                    <a:lstStyle/>
                    <a:p>
                      <a:pPr algn="ctr" rtl="0">
                        <a:lnSpc>
                          <a:spcPct val="100000"/>
                        </a:lnSpc>
                      </a:pPr>
                      <a:r>
                        <a:rPr lang="ja-jp" sz="1200" noProof="0">
                          <a:solidFill>
                            <a:srgbClr val="000000"/>
                          </a:solidFill>
                        </a:rPr>
                        <a:t>25 (60)</a:t>
                      </a:r>
                    </a:p>
                  </a:txBody>
                  <a:tcPr marL="72000" marR="72000" marT="36000" marB="36000" anchor="ctr">
                    <a:solidFill>
                      <a:schemeClr val="tx2"/>
                    </a:solidFill>
                  </a:tcPr>
                </a:tc>
                <a:tc>
                  <a:txBody>
                    <a:bodyPr/>
                    <a:lstStyle/>
                    <a:p>
                      <a:pPr algn="ctr" rtl="0">
                        <a:lnSpc>
                          <a:spcPct val="100000"/>
                        </a:lnSpc>
                      </a:pPr>
                      <a:r>
                        <a:rPr lang="ja-jp" sz="1200" noProof="0">
                          <a:solidFill>
                            <a:srgbClr val="000000"/>
                          </a:solidFill>
                        </a:rPr>
                        <a:t>15 (50)</a:t>
                      </a:r>
                    </a:p>
                  </a:txBody>
                  <a:tcPr marL="72000" marR="72000" marT="36000" marB="36000" anchor="ctr">
                    <a:solidFill>
                      <a:schemeClr val="tx2"/>
                    </a:solidFill>
                  </a:tcPr>
                </a:tc>
                <a:extLst>
                  <a:ext uri="{0D108BD9-81ED-4DB2-BD59-A6C34878D82A}">
                    <a16:rowId xmlns:a16="http://schemas.microsoft.com/office/drawing/2014/main" val="1561238986"/>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rPr>
                        <a:t>中央値、月数(IQR)</a:t>
                      </a:r>
                    </a:p>
                  </a:txBody>
                  <a:tcPr marL="180000" marR="72000" marT="36000" marB="36000" anchor="ctr">
                    <a:solidFill>
                      <a:schemeClr val="tx2"/>
                    </a:solidFill>
                  </a:tcPr>
                </a:tc>
                <a:tc>
                  <a:txBody>
                    <a:bodyPr/>
                    <a:lstStyle/>
                    <a:p>
                      <a:pPr algn="ctr" rtl="0">
                        <a:lnSpc>
                          <a:spcPct val="100000"/>
                        </a:lnSpc>
                      </a:pPr>
                      <a:r>
                        <a:rPr lang="ja-jp" sz="1200" noProof="0">
                          <a:solidFill>
                            <a:srgbClr val="000000"/>
                          </a:solidFill>
                        </a:rPr>
                        <a:t>11.3 (3.7–28.5)</a:t>
                      </a:r>
                    </a:p>
                  </a:txBody>
                  <a:tcPr marL="72000" marR="72000" marT="36000" marB="36000" anchor="ctr">
                    <a:solidFill>
                      <a:schemeClr val="tx2"/>
                    </a:solidFill>
                  </a:tcPr>
                </a:tc>
                <a:tc>
                  <a:txBody>
                    <a:bodyPr/>
                    <a:lstStyle/>
                    <a:p>
                      <a:pPr algn="ctr" rtl="0">
                        <a:lnSpc>
                          <a:spcPct val="100000"/>
                        </a:lnSpc>
                      </a:pPr>
                      <a:r>
                        <a:rPr lang="ja-jp" sz="1200" noProof="0">
                          <a:solidFill>
                            <a:srgbClr val="000000"/>
                          </a:solidFill>
                        </a:rPr>
                        <a:t>14.1 (4.4–26.4)</a:t>
                      </a:r>
                    </a:p>
                  </a:txBody>
                  <a:tcPr marL="72000" marR="72000" marT="36000" marB="36000" anchor="ctr">
                    <a:solidFill>
                      <a:schemeClr val="tx2"/>
                    </a:solidFill>
                  </a:tcPr>
                </a:tc>
                <a:extLst>
                  <a:ext uri="{0D108BD9-81ED-4DB2-BD59-A6C34878D82A}">
                    <a16:rowId xmlns:a16="http://schemas.microsoft.com/office/drawing/2014/main" val="2539916080"/>
                  </a:ext>
                </a:extLst>
              </a:tr>
              <a:tr h="18931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dirty="0">
                          <a:ln>
                            <a:noFill/>
                          </a:ln>
                          <a:solidFill>
                            <a:srgbClr val="000000"/>
                          </a:solidFill>
                          <a:effectLst/>
                          <a:uLnTx/>
                          <a:uFillTx/>
                          <a:latin typeface="Arial" panose="020B0604020202020204"/>
                          <a:ea typeface="+mn-ea"/>
                          <a:cs typeface="+mn-cs"/>
                        </a:rPr>
                        <a:t>TTR</a:t>
                      </a:r>
                      <a:r>
                        <a:rPr lang="en-GB" altLang="ja-JP" sz="1200" b="0" i="0" u="none" strike="noStrike" kern="1200" cap="none" spc="0" normalizeH="0" noProof="0" dirty="0">
                          <a:ln>
                            <a:noFill/>
                          </a:ln>
                          <a:solidFill>
                            <a:srgbClr val="000000"/>
                          </a:solidFill>
                          <a:effectLst/>
                          <a:uLnTx/>
                          <a:uFillTx/>
                          <a:latin typeface="Arial" panose="020B0604020202020204"/>
                          <a:ea typeface="+mn-ea"/>
                          <a:cs typeface="+mn-cs"/>
                        </a:rPr>
                        <a:t> </a:t>
                      </a:r>
                      <a:r>
                        <a:rPr lang="ja-jp" sz="1200" b="0" i="0" u="none" strike="noStrike" kern="1200" cap="none" spc="0" normalizeH="0" noProof="0" dirty="0">
                          <a:ln>
                            <a:noFill/>
                          </a:ln>
                          <a:solidFill>
                            <a:srgbClr val="000000"/>
                          </a:solidFill>
                          <a:effectLst/>
                          <a:uLnTx/>
                          <a:uFillTx/>
                          <a:latin typeface="Arial" panose="020B0604020202020204"/>
                          <a:ea typeface="+mn-ea"/>
                          <a:cs typeface="+mn-cs"/>
                        </a:rPr>
                        <a:t>（奏功までの期間）</a:t>
                      </a:r>
                    </a:p>
                  </a:txBody>
                  <a:tcPr marL="90000" marR="72000" marT="36000" marB="36000" anchor="ctr">
                    <a:solidFill>
                      <a:schemeClr val="tx2"/>
                    </a:solidFill>
                  </a:tcPr>
                </a:tc>
                <a:tc>
                  <a:txBody>
                    <a:bodyPr/>
                    <a:lstStyle/>
                    <a:p>
                      <a:pPr algn="ctr" rtl="0">
                        <a:lnSpc>
                          <a:spcPct val="100000"/>
                        </a:lnSpc>
                      </a:pPr>
                      <a:endParaRPr lang="en-GB" sz="1200" noProof="0" dirty="0">
                        <a:solidFill>
                          <a:srgbClr val="000000"/>
                        </a:solidFill>
                      </a:endParaRPr>
                    </a:p>
                  </a:txBody>
                  <a:tcPr marL="72000" marR="72000" marT="36000" marB="36000" anchor="ctr">
                    <a:solidFill>
                      <a:schemeClr val="tx2"/>
                    </a:solidFill>
                  </a:tcPr>
                </a:tc>
                <a:tc>
                  <a:txBody>
                    <a:bodyPr/>
                    <a:lstStyle/>
                    <a:p>
                      <a:pPr algn="ctr" rtl="0">
                        <a:lnSpc>
                          <a:spcPct val="100000"/>
                        </a:lnSpc>
                      </a:pPr>
                      <a:endParaRPr lang="en-GB" sz="1200" noProof="0" dirty="0">
                        <a:solidFill>
                          <a:srgbClr val="000000"/>
                        </a:solidFill>
                      </a:endParaRPr>
                    </a:p>
                  </a:txBody>
                  <a:tcPr marL="72000" marR="72000" marT="36000" marB="36000" anchor="ctr">
                    <a:solidFill>
                      <a:schemeClr val="tx2"/>
                    </a:solidFill>
                  </a:tcPr>
                </a:tc>
                <a:extLst>
                  <a:ext uri="{0D108BD9-81ED-4DB2-BD59-A6C34878D82A}">
                    <a16:rowId xmlns:a16="http://schemas.microsoft.com/office/drawing/2014/main" val="2735446316"/>
                  </a:ext>
                </a:extLst>
              </a:tr>
              <a:tr h="18931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rPr>
                        <a:t>中央値、週（IQR）</a:t>
                      </a:r>
                    </a:p>
                  </a:txBody>
                  <a:tcPr marL="180000" marR="72000" marT="36000" marB="36000" anchor="ctr">
                    <a:solidFill>
                      <a:schemeClr val="tx2"/>
                    </a:solidFill>
                  </a:tcPr>
                </a:tc>
                <a:tc>
                  <a:txBody>
                    <a:bodyPr/>
                    <a:lstStyle/>
                    <a:p>
                      <a:pPr algn="ctr" rtl="0">
                        <a:lnSpc>
                          <a:spcPct val="100000"/>
                        </a:lnSpc>
                      </a:pPr>
                      <a:r>
                        <a:rPr lang="ja-jp" sz="1200" noProof="0">
                          <a:solidFill>
                            <a:srgbClr val="000000"/>
                          </a:solidFill>
                        </a:rPr>
                        <a:t>6.0 (5.6–12.6)</a:t>
                      </a:r>
                    </a:p>
                  </a:txBody>
                  <a:tcPr marL="72000" marR="72000" marT="36000" marB="36000" anchor="ctr">
                    <a:solidFill>
                      <a:schemeClr val="tx2"/>
                    </a:solidFill>
                  </a:tcPr>
                </a:tc>
                <a:tc>
                  <a:txBody>
                    <a:bodyPr/>
                    <a:lstStyle/>
                    <a:p>
                      <a:pPr algn="ctr" rtl="0">
                        <a:lnSpc>
                          <a:spcPct val="100000"/>
                        </a:lnSpc>
                      </a:pPr>
                      <a:r>
                        <a:rPr lang="ja-jp" sz="1200" noProof="0" dirty="0">
                          <a:solidFill>
                            <a:srgbClr val="000000"/>
                          </a:solidFill>
                        </a:rPr>
                        <a:t>11.3 (5.9–12.0)</a:t>
                      </a:r>
                    </a:p>
                  </a:txBody>
                  <a:tcPr marL="72000" marR="72000" marT="36000" marB="36000" anchor="ctr">
                    <a:solidFill>
                      <a:schemeClr val="tx2"/>
                    </a:solidFill>
                  </a:tcPr>
                </a:tc>
                <a:extLst>
                  <a:ext uri="{0D108BD9-81ED-4DB2-BD59-A6C34878D82A}">
                    <a16:rowId xmlns:a16="http://schemas.microsoft.com/office/drawing/2014/main" val="4040880830"/>
                  </a:ext>
                </a:extLst>
              </a:tr>
            </a:tbl>
          </a:graphicData>
        </a:graphic>
      </p:graphicFrame>
      <p:sp>
        <p:nvSpPr>
          <p:cNvPr id="7" name="TextBox 6">
            <a:extLst>
              <a:ext uri="{FF2B5EF4-FFF2-40B4-BE49-F238E27FC236}">
                <a16:creationId xmlns:a16="http://schemas.microsoft.com/office/drawing/2014/main" id="{3B2CB5E8-C35B-CF27-A292-B7E1B6E8E66A}"/>
              </a:ext>
            </a:extLst>
          </p:cNvPr>
          <p:cNvSpPr txBox="1"/>
          <p:nvPr/>
        </p:nvSpPr>
        <p:spPr>
          <a:xfrm>
            <a:off x="731068" y="1672288"/>
            <a:ext cx="4721375" cy="261610"/>
          </a:xfrm>
          <a:prstGeom prst="rect">
            <a:avLst/>
          </a:prstGeom>
          <a:noFill/>
        </p:spPr>
        <p:txBody>
          <a:bodyPr wrap="square" rtlCol="0">
            <a:spAutoFit/>
          </a:bodyPr>
          <a:lstStyle/>
          <a:p>
            <a:pPr algn="ctr" rtl="0"/>
            <a:r>
              <a:rPr lang="ja-jp" sz="1100" b="1" i="0" noProof="0">
                <a:solidFill>
                  <a:srgbClr val="000000"/>
                </a:solidFill>
              </a:rPr>
              <a:t>治験責任医師評価によるORR </a:t>
            </a:r>
            <a:endParaRPr lang="en-US" sz="1100" b="1" dirty="0"/>
          </a:p>
        </p:txBody>
      </p:sp>
      <p:sp>
        <p:nvSpPr>
          <p:cNvPr id="79" name="Line 6">
            <a:extLst>
              <a:ext uri="{FF2B5EF4-FFF2-40B4-BE49-F238E27FC236}">
                <a16:creationId xmlns:a16="http://schemas.microsoft.com/office/drawing/2014/main" id="{E56D729C-24AF-32DF-36DA-06E6759875F4}"/>
              </a:ext>
            </a:extLst>
          </p:cNvPr>
          <p:cNvSpPr>
            <a:spLocks noChangeShapeType="1"/>
          </p:cNvSpPr>
          <p:nvPr/>
        </p:nvSpPr>
        <p:spPr bwMode="auto">
          <a:xfrm>
            <a:off x="982407" y="3028921"/>
            <a:ext cx="69381"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chemeClr val="tx1"/>
              </a:solidFill>
              <a:ea typeface="Roboto" panose="02000000000000000000" pitchFamily="2" charset="0"/>
              <a:cs typeface="Arial" panose="020B0604020202020204" pitchFamily="34" charset="0"/>
            </a:endParaRPr>
          </a:p>
        </p:txBody>
      </p:sp>
      <p:sp>
        <p:nvSpPr>
          <p:cNvPr id="80" name="Line 7">
            <a:extLst>
              <a:ext uri="{FF2B5EF4-FFF2-40B4-BE49-F238E27FC236}">
                <a16:creationId xmlns:a16="http://schemas.microsoft.com/office/drawing/2014/main" id="{14A085FD-C646-7861-0C64-8B3542F241E9}"/>
              </a:ext>
            </a:extLst>
          </p:cNvPr>
          <p:cNvSpPr>
            <a:spLocks noChangeShapeType="1"/>
          </p:cNvSpPr>
          <p:nvPr/>
        </p:nvSpPr>
        <p:spPr bwMode="auto">
          <a:xfrm>
            <a:off x="982407" y="3643015"/>
            <a:ext cx="69381"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chemeClr val="tx1"/>
              </a:solidFill>
              <a:ea typeface="Roboto" panose="02000000000000000000" pitchFamily="2" charset="0"/>
              <a:cs typeface="Arial" panose="020B0604020202020204" pitchFamily="34" charset="0"/>
            </a:endParaRPr>
          </a:p>
        </p:txBody>
      </p:sp>
      <p:sp>
        <p:nvSpPr>
          <p:cNvPr id="81" name="Line 8">
            <a:extLst>
              <a:ext uri="{FF2B5EF4-FFF2-40B4-BE49-F238E27FC236}">
                <a16:creationId xmlns:a16="http://schemas.microsoft.com/office/drawing/2014/main" id="{2F6B996D-D15E-3EB2-BA2A-1BCE6C148DB5}"/>
              </a:ext>
            </a:extLst>
          </p:cNvPr>
          <p:cNvSpPr>
            <a:spLocks noChangeShapeType="1"/>
          </p:cNvSpPr>
          <p:nvPr/>
        </p:nvSpPr>
        <p:spPr bwMode="auto">
          <a:xfrm>
            <a:off x="982407" y="4257110"/>
            <a:ext cx="69381"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chemeClr val="tx1"/>
              </a:solidFill>
              <a:ea typeface="Roboto" panose="02000000000000000000" pitchFamily="2" charset="0"/>
              <a:cs typeface="Arial" panose="020B0604020202020204" pitchFamily="34" charset="0"/>
            </a:endParaRPr>
          </a:p>
        </p:txBody>
      </p:sp>
      <p:sp>
        <p:nvSpPr>
          <p:cNvPr id="82" name="Line 9">
            <a:extLst>
              <a:ext uri="{FF2B5EF4-FFF2-40B4-BE49-F238E27FC236}">
                <a16:creationId xmlns:a16="http://schemas.microsoft.com/office/drawing/2014/main" id="{049CAC9B-EAB9-AD9C-5F78-87826F20D492}"/>
              </a:ext>
            </a:extLst>
          </p:cNvPr>
          <p:cNvSpPr>
            <a:spLocks noChangeShapeType="1"/>
          </p:cNvSpPr>
          <p:nvPr/>
        </p:nvSpPr>
        <p:spPr bwMode="auto">
          <a:xfrm>
            <a:off x="982407" y="4871205"/>
            <a:ext cx="69381"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chemeClr val="tx1"/>
              </a:solidFill>
              <a:ea typeface="Roboto" panose="02000000000000000000" pitchFamily="2" charset="0"/>
              <a:cs typeface="Arial" panose="020B0604020202020204" pitchFamily="34" charset="0"/>
            </a:endParaRPr>
          </a:p>
        </p:txBody>
      </p:sp>
      <p:sp>
        <p:nvSpPr>
          <p:cNvPr id="83" name="Line 11">
            <a:extLst>
              <a:ext uri="{FF2B5EF4-FFF2-40B4-BE49-F238E27FC236}">
                <a16:creationId xmlns:a16="http://schemas.microsoft.com/office/drawing/2014/main" id="{37EEB40A-625C-7588-E4B5-D651ECB14F8F}"/>
              </a:ext>
            </a:extLst>
          </p:cNvPr>
          <p:cNvSpPr>
            <a:spLocks noChangeShapeType="1"/>
          </p:cNvSpPr>
          <p:nvPr/>
        </p:nvSpPr>
        <p:spPr bwMode="auto">
          <a:xfrm>
            <a:off x="982407" y="6099394"/>
            <a:ext cx="69381"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chemeClr val="tx1"/>
              </a:solidFill>
              <a:ea typeface="Roboto" panose="02000000000000000000" pitchFamily="2" charset="0"/>
              <a:cs typeface="Arial" panose="020B0604020202020204" pitchFamily="34" charset="0"/>
            </a:endParaRPr>
          </a:p>
        </p:txBody>
      </p:sp>
      <p:sp>
        <p:nvSpPr>
          <p:cNvPr id="84" name="TextBox 83">
            <a:extLst>
              <a:ext uri="{FF2B5EF4-FFF2-40B4-BE49-F238E27FC236}">
                <a16:creationId xmlns:a16="http://schemas.microsoft.com/office/drawing/2014/main" id="{69D465C3-3E99-E01D-E20B-29AA27A7136F}"/>
              </a:ext>
            </a:extLst>
          </p:cNvPr>
          <p:cNvSpPr txBox="1"/>
          <p:nvPr/>
        </p:nvSpPr>
        <p:spPr>
          <a:xfrm rot="16200000">
            <a:off x="215699" y="4448399"/>
            <a:ext cx="723275" cy="253916"/>
          </a:xfrm>
          <a:prstGeom prst="rect">
            <a:avLst/>
          </a:prstGeom>
          <a:noFill/>
        </p:spPr>
        <p:txBody>
          <a:bodyPr wrap="none" rtlCol="0">
            <a:spAutoFit/>
          </a:bodyPr>
          <a:lstStyle/>
          <a:p>
            <a:pPr algn="ctr" rtl="0" fontAlgn="base">
              <a:spcBef>
                <a:spcPct val="0"/>
              </a:spcBef>
              <a:spcAft>
                <a:spcPct val="0"/>
              </a:spcAft>
            </a:pPr>
            <a:r>
              <a:rPr lang="ja-jp" sz="1000">
                <a:solidFill>
                  <a:schemeClr val="tx1"/>
                </a:solidFill>
                <a:ea typeface="Roboto" panose="02000000000000000000" pitchFamily="2" charset="0"/>
                <a:cs typeface="Arial" panose="020B0604020202020204" pitchFamily="34" charset="0"/>
              </a:rPr>
              <a:t>患者、％</a:t>
            </a:r>
          </a:p>
        </p:txBody>
      </p:sp>
      <p:sp>
        <p:nvSpPr>
          <p:cNvPr id="85" name="TextBox 84">
            <a:extLst>
              <a:ext uri="{FF2B5EF4-FFF2-40B4-BE49-F238E27FC236}">
                <a16:creationId xmlns:a16="http://schemas.microsoft.com/office/drawing/2014/main" id="{56294430-CF79-6EAE-B70D-B61F9C765633}"/>
              </a:ext>
            </a:extLst>
          </p:cNvPr>
          <p:cNvSpPr txBox="1"/>
          <p:nvPr/>
        </p:nvSpPr>
        <p:spPr>
          <a:xfrm>
            <a:off x="619816" y="2902474"/>
            <a:ext cx="396262" cy="246221"/>
          </a:xfrm>
          <a:prstGeom prst="rect">
            <a:avLst/>
          </a:prstGeom>
          <a:noFill/>
        </p:spPr>
        <p:txBody>
          <a:bodyPr wrap="none" rtlCol="0" anchor="ctr" anchorCtr="0">
            <a:spAutoFit/>
          </a:bodyPr>
          <a:lstStyle/>
          <a:p>
            <a:pPr algn="r" rtl="0"/>
            <a:r>
              <a:rPr lang="ja-jp" sz="1000">
                <a:solidFill>
                  <a:schemeClr val="tx1"/>
                </a:solidFill>
                <a:ea typeface="Roboto" panose="02000000000000000000" pitchFamily="2" charset="0"/>
                <a:cs typeface="Arial" panose="020B0604020202020204" pitchFamily="34" charset="0"/>
              </a:rPr>
              <a:t>100</a:t>
            </a:r>
          </a:p>
        </p:txBody>
      </p:sp>
      <p:sp>
        <p:nvSpPr>
          <p:cNvPr id="86" name="TextBox 85">
            <a:extLst>
              <a:ext uri="{FF2B5EF4-FFF2-40B4-BE49-F238E27FC236}">
                <a16:creationId xmlns:a16="http://schemas.microsoft.com/office/drawing/2014/main" id="{9C9451EA-5CA5-58C9-1544-3FCB9F988B35}"/>
              </a:ext>
            </a:extLst>
          </p:cNvPr>
          <p:cNvSpPr txBox="1"/>
          <p:nvPr/>
        </p:nvSpPr>
        <p:spPr>
          <a:xfrm>
            <a:off x="690352" y="3516812"/>
            <a:ext cx="325730" cy="246221"/>
          </a:xfrm>
          <a:prstGeom prst="rect">
            <a:avLst/>
          </a:prstGeom>
          <a:noFill/>
        </p:spPr>
        <p:txBody>
          <a:bodyPr wrap="none" rtlCol="0" anchor="ctr" anchorCtr="0">
            <a:spAutoFit/>
          </a:bodyPr>
          <a:lstStyle/>
          <a:p>
            <a:pPr algn="r" rtl="0"/>
            <a:r>
              <a:rPr lang="ja-jp" sz="1000">
                <a:solidFill>
                  <a:schemeClr val="tx1"/>
                </a:solidFill>
                <a:ea typeface="Roboto" panose="02000000000000000000" pitchFamily="2" charset="0"/>
                <a:cs typeface="Arial" panose="020B0604020202020204" pitchFamily="34" charset="0"/>
              </a:rPr>
              <a:t>80</a:t>
            </a:r>
          </a:p>
        </p:txBody>
      </p:sp>
      <p:sp>
        <p:nvSpPr>
          <p:cNvPr id="87" name="TextBox 86">
            <a:extLst>
              <a:ext uri="{FF2B5EF4-FFF2-40B4-BE49-F238E27FC236}">
                <a16:creationId xmlns:a16="http://schemas.microsoft.com/office/drawing/2014/main" id="{C17F2BF1-C591-B017-7EB6-5538EAA80D35}"/>
              </a:ext>
            </a:extLst>
          </p:cNvPr>
          <p:cNvSpPr txBox="1"/>
          <p:nvPr/>
        </p:nvSpPr>
        <p:spPr>
          <a:xfrm>
            <a:off x="690352" y="4131150"/>
            <a:ext cx="325730" cy="246221"/>
          </a:xfrm>
          <a:prstGeom prst="rect">
            <a:avLst/>
          </a:prstGeom>
          <a:noFill/>
        </p:spPr>
        <p:txBody>
          <a:bodyPr wrap="none" rtlCol="0" anchor="ctr" anchorCtr="0">
            <a:spAutoFit/>
          </a:bodyPr>
          <a:lstStyle/>
          <a:p>
            <a:pPr algn="r" rtl="0"/>
            <a:r>
              <a:rPr lang="ja-jp" sz="1000">
                <a:solidFill>
                  <a:schemeClr val="tx1"/>
                </a:solidFill>
                <a:ea typeface="Roboto" panose="02000000000000000000" pitchFamily="2" charset="0"/>
                <a:cs typeface="Arial" panose="020B0604020202020204" pitchFamily="34" charset="0"/>
              </a:rPr>
              <a:t>60</a:t>
            </a:r>
          </a:p>
        </p:txBody>
      </p:sp>
      <p:sp>
        <p:nvSpPr>
          <p:cNvPr id="88" name="TextBox 87">
            <a:extLst>
              <a:ext uri="{FF2B5EF4-FFF2-40B4-BE49-F238E27FC236}">
                <a16:creationId xmlns:a16="http://schemas.microsoft.com/office/drawing/2014/main" id="{BE48D4A0-69B4-707B-9715-C66559879583}"/>
              </a:ext>
            </a:extLst>
          </p:cNvPr>
          <p:cNvSpPr txBox="1"/>
          <p:nvPr/>
        </p:nvSpPr>
        <p:spPr>
          <a:xfrm>
            <a:off x="690352" y="4745489"/>
            <a:ext cx="325730" cy="246221"/>
          </a:xfrm>
          <a:prstGeom prst="rect">
            <a:avLst/>
          </a:prstGeom>
          <a:noFill/>
        </p:spPr>
        <p:txBody>
          <a:bodyPr wrap="none" rtlCol="0" anchor="ctr" anchorCtr="0">
            <a:spAutoFit/>
          </a:bodyPr>
          <a:lstStyle/>
          <a:p>
            <a:pPr algn="r" rtl="0"/>
            <a:r>
              <a:rPr lang="ja-jp" sz="1000">
                <a:solidFill>
                  <a:schemeClr val="tx1"/>
                </a:solidFill>
                <a:ea typeface="Roboto" panose="02000000000000000000" pitchFamily="2" charset="0"/>
                <a:cs typeface="Arial" panose="020B0604020202020204" pitchFamily="34" charset="0"/>
              </a:rPr>
              <a:t>40</a:t>
            </a:r>
          </a:p>
        </p:txBody>
      </p:sp>
      <p:sp>
        <p:nvSpPr>
          <p:cNvPr id="89" name="TextBox 88">
            <a:extLst>
              <a:ext uri="{FF2B5EF4-FFF2-40B4-BE49-F238E27FC236}">
                <a16:creationId xmlns:a16="http://schemas.microsoft.com/office/drawing/2014/main" id="{DA62D444-BA4C-4585-BAC9-719D059CE2DB}"/>
              </a:ext>
            </a:extLst>
          </p:cNvPr>
          <p:cNvSpPr txBox="1"/>
          <p:nvPr/>
        </p:nvSpPr>
        <p:spPr>
          <a:xfrm>
            <a:off x="760890" y="5974164"/>
            <a:ext cx="255198" cy="246221"/>
          </a:xfrm>
          <a:prstGeom prst="rect">
            <a:avLst/>
          </a:prstGeom>
          <a:noFill/>
        </p:spPr>
        <p:txBody>
          <a:bodyPr wrap="none" rtlCol="0" anchor="ctr" anchorCtr="0">
            <a:spAutoFit/>
          </a:bodyPr>
          <a:lstStyle/>
          <a:p>
            <a:pPr algn="r" rtl="0"/>
            <a:r>
              <a:rPr lang="ja-jp" sz="1000">
                <a:solidFill>
                  <a:schemeClr val="tx1"/>
                </a:solidFill>
                <a:ea typeface="Roboto" panose="02000000000000000000" pitchFamily="2" charset="0"/>
                <a:cs typeface="Arial" panose="020B0604020202020204" pitchFamily="34" charset="0"/>
              </a:rPr>
              <a:t>0</a:t>
            </a:r>
          </a:p>
        </p:txBody>
      </p:sp>
      <p:sp>
        <p:nvSpPr>
          <p:cNvPr id="90" name="Rectangle 89">
            <a:extLst>
              <a:ext uri="{FF2B5EF4-FFF2-40B4-BE49-F238E27FC236}">
                <a16:creationId xmlns:a16="http://schemas.microsoft.com/office/drawing/2014/main" id="{332266AE-8AB8-BB47-1368-7F93A1198A0A}"/>
              </a:ext>
            </a:extLst>
          </p:cNvPr>
          <p:cNvSpPr/>
          <p:nvPr/>
        </p:nvSpPr>
        <p:spPr>
          <a:xfrm>
            <a:off x="1320957" y="5090596"/>
            <a:ext cx="707360" cy="1008734"/>
          </a:xfrm>
          <a:prstGeom prst="rect">
            <a:avLst/>
          </a:prstGeom>
          <a:solidFill>
            <a:schemeClr val="accent1"/>
          </a:solidFill>
          <a:ln w="190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050" dirty="0">
              <a:solidFill>
                <a:schemeClr val="tx1"/>
              </a:solidFill>
            </a:endParaRPr>
          </a:p>
        </p:txBody>
      </p:sp>
      <p:sp>
        <p:nvSpPr>
          <p:cNvPr id="91" name="Line 21">
            <a:extLst>
              <a:ext uri="{FF2B5EF4-FFF2-40B4-BE49-F238E27FC236}">
                <a16:creationId xmlns:a16="http://schemas.microsoft.com/office/drawing/2014/main" id="{DDC763F9-E82D-9829-C70F-B60B7B0C388D}"/>
              </a:ext>
            </a:extLst>
          </p:cNvPr>
          <p:cNvSpPr>
            <a:spLocks noChangeShapeType="1"/>
          </p:cNvSpPr>
          <p:nvPr/>
        </p:nvSpPr>
        <p:spPr bwMode="auto">
          <a:xfrm>
            <a:off x="1674975" y="6107793"/>
            <a:ext cx="0" cy="7069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ea typeface="Roboto" panose="02000000000000000000" pitchFamily="2" charset="0"/>
              <a:cs typeface="Arial" panose="020B0604020202020204" pitchFamily="34" charset="0"/>
            </a:endParaRPr>
          </a:p>
        </p:txBody>
      </p:sp>
      <p:sp>
        <p:nvSpPr>
          <p:cNvPr id="92" name="TextBox 91">
            <a:extLst>
              <a:ext uri="{FF2B5EF4-FFF2-40B4-BE49-F238E27FC236}">
                <a16:creationId xmlns:a16="http://schemas.microsoft.com/office/drawing/2014/main" id="{FD7BCC5D-06C7-9BC2-8A58-2B163290518A}"/>
              </a:ext>
            </a:extLst>
          </p:cNvPr>
          <p:cNvSpPr txBox="1"/>
          <p:nvPr/>
        </p:nvSpPr>
        <p:spPr>
          <a:xfrm>
            <a:off x="1339421" y="6164739"/>
            <a:ext cx="667417" cy="380480"/>
          </a:xfrm>
          <a:prstGeom prst="rect">
            <a:avLst/>
          </a:prstGeom>
          <a:noFill/>
        </p:spPr>
        <p:txBody>
          <a:bodyPr wrap="none" lIns="36000" tIns="36000" rIns="36000" bIns="36000" rtlCol="0" anchor="t" anchorCtr="0">
            <a:spAutoFit/>
          </a:bodyPr>
          <a:lstStyle/>
          <a:p>
            <a:pPr algn="ctr" rtl="0"/>
            <a:r>
              <a:rPr lang="ja-jp" sz="1000">
                <a:solidFill>
                  <a:schemeClr val="tx1"/>
                </a:solidFill>
                <a:ea typeface="Roboto" panose="02000000000000000000" pitchFamily="2" charset="0"/>
                <a:cs typeface="Arial" panose="020B0604020202020204" pitchFamily="34" charset="0"/>
              </a:rPr>
              <a:t>PEM + CT</a:t>
            </a:r>
          </a:p>
          <a:p>
            <a:pPr algn="ctr" rtl="0"/>
            <a:r>
              <a:rPr lang="ja-jp" sz="1000">
                <a:solidFill>
                  <a:schemeClr val="tx1"/>
                </a:solidFill>
                <a:ea typeface="Roboto" panose="02000000000000000000" pitchFamily="2" charset="0"/>
                <a:cs typeface="Arial" panose="020B0604020202020204" pitchFamily="34" charset="0"/>
              </a:rPr>
              <a:t>（n=42）</a:t>
            </a:r>
          </a:p>
        </p:txBody>
      </p:sp>
      <p:sp>
        <p:nvSpPr>
          <p:cNvPr id="95" name="TextBox 94">
            <a:extLst>
              <a:ext uri="{FF2B5EF4-FFF2-40B4-BE49-F238E27FC236}">
                <a16:creationId xmlns:a16="http://schemas.microsoft.com/office/drawing/2014/main" id="{6167B201-05E3-3B80-D493-049916B6C9CB}"/>
              </a:ext>
            </a:extLst>
          </p:cNvPr>
          <p:cNvSpPr txBox="1"/>
          <p:nvPr/>
        </p:nvSpPr>
        <p:spPr>
          <a:xfrm>
            <a:off x="1319830" y="5492796"/>
            <a:ext cx="708488" cy="415498"/>
          </a:xfrm>
          <a:prstGeom prst="rect">
            <a:avLst/>
          </a:prstGeom>
          <a:noFill/>
        </p:spPr>
        <p:txBody>
          <a:bodyPr wrap="square" lIns="0" tIns="0" rIns="0" bIns="0" rtlCol="0">
            <a:spAutoFit/>
          </a:bodyPr>
          <a:lstStyle/>
          <a:p>
            <a:pPr algn="ctr" rtl="0"/>
            <a:r>
              <a:rPr lang="ja-jp" sz="900" b="1">
                <a:solidFill>
                  <a:schemeClr val="tx2"/>
                </a:solidFill>
                <a:ea typeface="Roboto" panose="02000000000000000000" pitchFamily="2" charset="0"/>
                <a:cs typeface="Arial" panose="020B0604020202020204" pitchFamily="34" charset="0"/>
              </a:rPr>
              <a:t>PR:33%</a:t>
            </a:r>
          </a:p>
          <a:p>
            <a:pPr algn="ctr" rtl="0"/>
            <a:endParaRPr lang="en-US" sz="900" b="1" dirty="0">
              <a:solidFill>
                <a:schemeClr val="tx2"/>
              </a:solidFill>
              <a:ea typeface="Roboto" panose="02000000000000000000" pitchFamily="2" charset="0"/>
              <a:cs typeface="Arial" panose="020B0604020202020204" pitchFamily="34" charset="0"/>
            </a:endParaRPr>
          </a:p>
          <a:p>
            <a:pPr algn="ctr" rtl="0"/>
            <a:r>
              <a:rPr lang="ja-jp" sz="900" b="1">
                <a:solidFill>
                  <a:schemeClr val="tx2"/>
                </a:solidFill>
                <a:ea typeface="Roboto" panose="02000000000000000000" pitchFamily="2" charset="0"/>
                <a:cs typeface="Arial" panose="020B0604020202020204" pitchFamily="34" charset="0"/>
              </a:rPr>
              <a:t>CR:0%</a:t>
            </a:r>
          </a:p>
        </p:txBody>
      </p:sp>
      <p:sp>
        <p:nvSpPr>
          <p:cNvPr id="96" name="Line 9">
            <a:extLst>
              <a:ext uri="{FF2B5EF4-FFF2-40B4-BE49-F238E27FC236}">
                <a16:creationId xmlns:a16="http://schemas.microsoft.com/office/drawing/2014/main" id="{080D14B6-B5C2-307B-8BD3-DDFB38DDC738}"/>
              </a:ext>
            </a:extLst>
          </p:cNvPr>
          <p:cNvSpPr>
            <a:spLocks noChangeShapeType="1"/>
          </p:cNvSpPr>
          <p:nvPr/>
        </p:nvSpPr>
        <p:spPr bwMode="auto">
          <a:xfrm>
            <a:off x="982407" y="5485300"/>
            <a:ext cx="69381"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chemeClr val="tx1"/>
              </a:solidFill>
              <a:ea typeface="Roboto" panose="02000000000000000000" pitchFamily="2" charset="0"/>
              <a:cs typeface="Arial" panose="020B0604020202020204" pitchFamily="34" charset="0"/>
            </a:endParaRPr>
          </a:p>
        </p:txBody>
      </p:sp>
      <p:sp>
        <p:nvSpPr>
          <p:cNvPr id="97" name="TextBox 96">
            <a:extLst>
              <a:ext uri="{FF2B5EF4-FFF2-40B4-BE49-F238E27FC236}">
                <a16:creationId xmlns:a16="http://schemas.microsoft.com/office/drawing/2014/main" id="{E658D0B3-68F8-C533-34C0-D4454E5EFFBF}"/>
              </a:ext>
            </a:extLst>
          </p:cNvPr>
          <p:cNvSpPr txBox="1"/>
          <p:nvPr/>
        </p:nvSpPr>
        <p:spPr>
          <a:xfrm>
            <a:off x="690352" y="5359826"/>
            <a:ext cx="325730" cy="246221"/>
          </a:xfrm>
          <a:prstGeom prst="rect">
            <a:avLst/>
          </a:prstGeom>
          <a:noFill/>
        </p:spPr>
        <p:txBody>
          <a:bodyPr wrap="none" rtlCol="0" anchor="ctr" anchorCtr="0">
            <a:spAutoFit/>
          </a:bodyPr>
          <a:lstStyle/>
          <a:p>
            <a:pPr algn="r" rtl="0"/>
            <a:r>
              <a:rPr lang="ja-jp" sz="1000">
                <a:solidFill>
                  <a:schemeClr val="tx1"/>
                </a:solidFill>
                <a:ea typeface="Roboto" panose="02000000000000000000" pitchFamily="2" charset="0"/>
                <a:cs typeface="Arial" panose="020B0604020202020204" pitchFamily="34" charset="0"/>
              </a:rPr>
              <a:t>20</a:t>
            </a:r>
          </a:p>
        </p:txBody>
      </p:sp>
      <p:sp>
        <p:nvSpPr>
          <p:cNvPr id="98" name="Rectangle 97">
            <a:extLst>
              <a:ext uri="{FF2B5EF4-FFF2-40B4-BE49-F238E27FC236}">
                <a16:creationId xmlns:a16="http://schemas.microsoft.com/office/drawing/2014/main" id="{7FB5E972-06C6-9CA4-A8A2-9DF102CAF27F}"/>
              </a:ext>
            </a:extLst>
          </p:cNvPr>
          <p:cNvSpPr/>
          <p:nvPr/>
        </p:nvSpPr>
        <p:spPr>
          <a:xfrm>
            <a:off x="1320957" y="3979471"/>
            <a:ext cx="707360" cy="1113405"/>
          </a:xfrm>
          <a:prstGeom prst="rect">
            <a:avLst/>
          </a:prstGeom>
          <a:solidFill>
            <a:schemeClr val="accent1">
              <a:lumMod val="20000"/>
              <a:lumOff val="80000"/>
            </a:schemeClr>
          </a:solidFill>
          <a:ln w="190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050" dirty="0">
              <a:solidFill>
                <a:schemeClr val="tx1"/>
              </a:solidFill>
            </a:endParaRPr>
          </a:p>
        </p:txBody>
      </p:sp>
      <p:sp>
        <p:nvSpPr>
          <p:cNvPr id="99" name="Rectangle 98">
            <a:extLst>
              <a:ext uri="{FF2B5EF4-FFF2-40B4-BE49-F238E27FC236}">
                <a16:creationId xmlns:a16="http://schemas.microsoft.com/office/drawing/2014/main" id="{677EC62C-86BA-5767-B3FD-6A51A4009742}"/>
              </a:ext>
            </a:extLst>
          </p:cNvPr>
          <p:cNvSpPr/>
          <p:nvPr/>
        </p:nvSpPr>
        <p:spPr>
          <a:xfrm>
            <a:off x="1320957" y="3242744"/>
            <a:ext cx="707360" cy="743031"/>
          </a:xfrm>
          <a:prstGeom prst="rect">
            <a:avLst/>
          </a:prstGeom>
          <a:solidFill>
            <a:schemeClr val="accent1">
              <a:lumMod val="20000"/>
              <a:lumOff val="80000"/>
            </a:schemeClr>
          </a:solidFill>
          <a:ln w="190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050" dirty="0">
              <a:solidFill>
                <a:schemeClr val="tx1"/>
              </a:solidFill>
            </a:endParaRPr>
          </a:p>
        </p:txBody>
      </p:sp>
      <p:sp>
        <p:nvSpPr>
          <p:cNvPr id="100" name="Rectangle 99">
            <a:extLst>
              <a:ext uri="{FF2B5EF4-FFF2-40B4-BE49-F238E27FC236}">
                <a16:creationId xmlns:a16="http://schemas.microsoft.com/office/drawing/2014/main" id="{E446FEB3-85E1-5E97-46E3-9C317DB4C7C8}"/>
              </a:ext>
            </a:extLst>
          </p:cNvPr>
          <p:cNvSpPr/>
          <p:nvPr/>
        </p:nvSpPr>
        <p:spPr>
          <a:xfrm>
            <a:off x="1320957" y="3025348"/>
            <a:ext cx="707360" cy="223700"/>
          </a:xfrm>
          <a:prstGeom prst="rect">
            <a:avLst/>
          </a:prstGeom>
          <a:solidFill>
            <a:schemeClr val="accent1">
              <a:lumMod val="20000"/>
              <a:lumOff val="80000"/>
            </a:schemeClr>
          </a:solidFill>
          <a:ln w="190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050" dirty="0">
              <a:solidFill>
                <a:schemeClr val="tx1"/>
              </a:solidFill>
            </a:endParaRPr>
          </a:p>
        </p:txBody>
      </p:sp>
      <p:sp>
        <p:nvSpPr>
          <p:cNvPr id="101" name="TextBox 100">
            <a:extLst>
              <a:ext uri="{FF2B5EF4-FFF2-40B4-BE49-F238E27FC236}">
                <a16:creationId xmlns:a16="http://schemas.microsoft.com/office/drawing/2014/main" id="{FF6F8FC0-F50F-E030-4F5E-25CF5EE9A471}"/>
              </a:ext>
            </a:extLst>
          </p:cNvPr>
          <p:cNvSpPr txBox="1"/>
          <p:nvPr/>
        </p:nvSpPr>
        <p:spPr>
          <a:xfrm>
            <a:off x="1319830" y="4376828"/>
            <a:ext cx="708488" cy="138499"/>
          </a:xfrm>
          <a:prstGeom prst="rect">
            <a:avLst/>
          </a:prstGeom>
          <a:noFill/>
        </p:spPr>
        <p:txBody>
          <a:bodyPr wrap="square" lIns="0" tIns="0" rIns="0" bIns="0" rtlCol="0">
            <a:spAutoFit/>
          </a:bodyPr>
          <a:lstStyle/>
          <a:p>
            <a:pPr algn="ctr" rtl="0"/>
            <a:r>
              <a:rPr lang="ja-jp" sz="900" b="1">
                <a:solidFill>
                  <a:schemeClr val="tx1"/>
                </a:solidFill>
                <a:ea typeface="Roboto" panose="02000000000000000000" pitchFamily="2" charset="0"/>
                <a:cs typeface="Arial" panose="020B0604020202020204" pitchFamily="34" charset="0"/>
              </a:rPr>
              <a:t>SD:36%</a:t>
            </a:r>
          </a:p>
        </p:txBody>
      </p:sp>
      <p:sp>
        <p:nvSpPr>
          <p:cNvPr id="102" name="TextBox 101">
            <a:extLst>
              <a:ext uri="{FF2B5EF4-FFF2-40B4-BE49-F238E27FC236}">
                <a16:creationId xmlns:a16="http://schemas.microsoft.com/office/drawing/2014/main" id="{4872A948-844F-6638-8211-9A3293AA7D0C}"/>
              </a:ext>
            </a:extLst>
          </p:cNvPr>
          <p:cNvSpPr txBox="1"/>
          <p:nvPr/>
        </p:nvSpPr>
        <p:spPr>
          <a:xfrm>
            <a:off x="1319830" y="3462967"/>
            <a:ext cx="708488" cy="138499"/>
          </a:xfrm>
          <a:prstGeom prst="rect">
            <a:avLst/>
          </a:prstGeom>
          <a:noFill/>
        </p:spPr>
        <p:txBody>
          <a:bodyPr wrap="square" lIns="0" tIns="0" rIns="0" bIns="0" rtlCol="0">
            <a:spAutoFit/>
          </a:bodyPr>
          <a:lstStyle/>
          <a:p>
            <a:pPr algn="ctr" rtl="0"/>
            <a:r>
              <a:rPr lang="ja-jp" sz="900" b="1">
                <a:solidFill>
                  <a:schemeClr val="tx1"/>
                </a:solidFill>
                <a:ea typeface="Roboto" panose="02000000000000000000" pitchFamily="2" charset="0"/>
                <a:cs typeface="Arial" panose="020B0604020202020204" pitchFamily="34" charset="0"/>
              </a:rPr>
              <a:t>PD:24%</a:t>
            </a:r>
          </a:p>
        </p:txBody>
      </p:sp>
      <p:sp>
        <p:nvSpPr>
          <p:cNvPr id="103" name="TextBox 102">
            <a:extLst>
              <a:ext uri="{FF2B5EF4-FFF2-40B4-BE49-F238E27FC236}">
                <a16:creationId xmlns:a16="http://schemas.microsoft.com/office/drawing/2014/main" id="{571DDBED-4BD7-D62E-EC70-F1FE8991A854}"/>
              </a:ext>
            </a:extLst>
          </p:cNvPr>
          <p:cNvSpPr txBox="1"/>
          <p:nvPr/>
        </p:nvSpPr>
        <p:spPr>
          <a:xfrm>
            <a:off x="1319830" y="2999997"/>
            <a:ext cx="708488" cy="230832"/>
          </a:xfrm>
          <a:prstGeom prst="rect">
            <a:avLst/>
          </a:prstGeom>
          <a:noFill/>
        </p:spPr>
        <p:txBody>
          <a:bodyPr wrap="square" rtlCol="0">
            <a:spAutoFit/>
          </a:bodyPr>
          <a:lstStyle/>
          <a:p>
            <a:pPr algn="ctr" rtl="0"/>
            <a:r>
              <a:rPr lang="ja-jp" sz="900" b="1">
                <a:solidFill>
                  <a:schemeClr val="tx1"/>
                </a:solidFill>
                <a:ea typeface="Roboto" panose="02000000000000000000" pitchFamily="2" charset="0"/>
                <a:cs typeface="Arial" panose="020B0604020202020204" pitchFamily="34" charset="0"/>
              </a:rPr>
              <a:t>NE:7%</a:t>
            </a:r>
          </a:p>
        </p:txBody>
      </p:sp>
      <p:sp>
        <p:nvSpPr>
          <p:cNvPr id="104" name="Rectangle 103">
            <a:extLst>
              <a:ext uri="{FF2B5EF4-FFF2-40B4-BE49-F238E27FC236}">
                <a16:creationId xmlns:a16="http://schemas.microsoft.com/office/drawing/2014/main" id="{AC166282-24C2-0D87-7A62-C8D48613603D}"/>
              </a:ext>
            </a:extLst>
          </p:cNvPr>
          <p:cNvSpPr/>
          <p:nvPr/>
        </p:nvSpPr>
        <p:spPr>
          <a:xfrm>
            <a:off x="2373361" y="5404610"/>
            <a:ext cx="707360" cy="694720"/>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050" dirty="0">
              <a:solidFill>
                <a:schemeClr val="tx1"/>
              </a:solidFill>
            </a:endParaRPr>
          </a:p>
        </p:txBody>
      </p:sp>
      <p:sp>
        <p:nvSpPr>
          <p:cNvPr id="105" name="Line 21">
            <a:extLst>
              <a:ext uri="{FF2B5EF4-FFF2-40B4-BE49-F238E27FC236}">
                <a16:creationId xmlns:a16="http://schemas.microsoft.com/office/drawing/2014/main" id="{00A366B6-C3B8-D3D1-966D-8CB329BB9C7C}"/>
              </a:ext>
            </a:extLst>
          </p:cNvPr>
          <p:cNvSpPr>
            <a:spLocks noChangeShapeType="1"/>
          </p:cNvSpPr>
          <p:nvPr/>
        </p:nvSpPr>
        <p:spPr bwMode="auto">
          <a:xfrm>
            <a:off x="2727379" y="6107793"/>
            <a:ext cx="0" cy="7069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ea typeface="Roboto" panose="02000000000000000000" pitchFamily="2" charset="0"/>
              <a:cs typeface="Arial" panose="020B0604020202020204" pitchFamily="34" charset="0"/>
            </a:endParaRPr>
          </a:p>
        </p:txBody>
      </p:sp>
      <p:sp>
        <p:nvSpPr>
          <p:cNvPr id="106" name="TextBox 105">
            <a:extLst>
              <a:ext uri="{FF2B5EF4-FFF2-40B4-BE49-F238E27FC236}">
                <a16:creationId xmlns:a16="http://schemas.microsoft.com/office/drawing/2014/main" id="{CEDC4123-9DC9-0C6F-C5F3-27003DA52647}"/>
              </a:ext>
            </a:extLst>
          </p:cNvPr>
          <p:cNvSpPr txBox="1"/>
          <p:nvPr/>
        </p:nvSpPr>
        <p:spPr>
          <a:xfrm>
            <a:off x="2417472" y="6164739"/>
            <a:ext cx="616121" cy="380480"/>
          </a:xfrm>
          <a:prstGeom prst="rect">
            <a:avLst/>
          </a:prstGeom>
          <a:noFill/>
        </p:spPr>
        <p:txBody>
          <a:bodyPr wrap="none" lIns="36000" tIns="36000" rIns="36000" bIns="36000" rtlCol="0" anchor="t" anchorCtr="0">
            <a:spAutoFit/>
          </a:bodyPr>
          <a:lstStyle/>
          <a:p>
            <a:pPr algn="ctr" rtl="0"/>
            <a:r>
              <a:rPr lang="ja-jp" sz="1000">
                <a:solidFill>
                  <a:schemeClr val="tx1"/>
                </a:solidFill>
                <a:ea typeface="Roboto" panose="02000000000000000000" pitchFamily="2" charset="0"/>
                <a:cs typeface="Arial" panose="020B0604020202020204" pitchFamily="34" charset="0"/>
              </a:rPr>
              <a:t>PEM</a:t>
            </a:r>
          </a:p>
          <a:p>
            <a:pPr algn="ctr" rtl="0"/>
            <a:r>
              <a:rPr lang="ja-jp" sz="1000">
                <a:solidFill>
                  <a:schemeClr val="tx1"/>
                </a:solidFill>
                <a:ea typeface="Roboto" panose="02000000000000000000" pitchFamily="2" charset="0"/>
                <a:cs typeface="Arial" panose="020B0604020202020204" pitchFamily="34" charset="0"/>
              </a:rPr>
              <a:t>（n=30）</a:t>
            </a:r>
          </a:p>
        </p:txBody>
      </p:sp>
      <p:sp>
        <p:nvSpPr>
          <p:cNvPr id="107" name="TextBox 106">
            <a:extLst>
              <a:ext uri="{FF2B5EF4-FFF2-40B4-BE49-F238E27FC236}">
                <a16:creationId xmlns:a16="http://schemas.microsoft.com/office/drawing/2014/main" id="{6BB64A63-8803-C0E6-CDA0-BB6427FDFBB9}"/>
              </a:ext>
            </a:extLst>
          </p:cNvPr>
          <p:cNvSpPr txBox="1"/>
          <p:nvPr/>
        </p:nvSpPr>
        <p:spPr>
          <a:xfrm>
            <a:off x="2372234" y="5492796"/>
            <a:ext cx="708488" cy="415498"/>
          </a:xfrm>
          <a:prstGeom prst="rect">
            <a:avLst/>
          </a:prstGeom>
          <a:noFill/>
        </p:spPr>
        <p:txBody>
          <a:bodyPr wrap="square" lIns="0" tIns="0" rIns="0" bIns="0" rtlCol="0">
            <a:spAutoFit/>
          </a:bodyPr>
          <a:lstStyle/>
          <a:p>
            <a:pPr algn="ctr" rtl="0"/>
            <a:r>
              <a:rPr lang="ja-jp" sz="900" b="1">
                <a:solidFill>
                  <a:schemeClr val="tx2"/>
                </a:solidFill>
                <a:ea typeface="Roboto" panose="02000000000000000000" pitchFamily="2" charset="0"/>
                <a:cs typeface="Arial" panose="020B0604020202020204" pitchFamily="34" charset="0"/>
              </a:rPr>
              <a:t>PR:23%</a:t>
            </a:r>
          </a:p>
          <a:p>
            <a:pPr algn="ctr" rtl="0"/>
            <a:endParaRPr lang="en-US" sz="900" b="1" dirty="0">
              <a:solidFill>
                <a:schemeClr val="tx2"/>
              </a:solidFill>
              <a:ea typeface="Roboto" panose="02000000000000000000" pitchFamily="2" charset="0"/>
              <a:cs typeface="Arial" panose="020B0604020202020204" pitchFamily="34" charset="0"/>
            </a:endParaRPr>
          </a:p>
          <a:p>
            <a:pPr algn="ctr" rtl="0"/>
            <a:r>
              <a:rPr lang="ja-jp" sz="900" b="1">
                <a:solidFill>
                  <a:schemeClr val="tx2"/>
                </a:solidFill>
                <a:ea typeface="Roboto" panose="02000000000000000000" pitchFamily="2" charset="0"/>
                <a:cs typeface="Arial" panose="020B0604020202020204" pitchFamily="34" charset="0"/>
              </a:rPr>
              <a:t>CR:0%</a:t>
            </a:r>
          </a:p>
        </p:txBody>
      </p:sp>
      <p:sp>
        <p:nvSpPr>
          <p:cNvPr id="108" name="Rectangle 107">
            <a:extLst>
              <a:ext uri="{FF2B5EF4-FFF2-40B4-BE49-F238E27FC236}">
                <a16:creationId xmlns:a16="http://schemas.microsoft.com/office/drawing/2014/main" id="{C0B948E5-387D-E136-0609-792402439F6E}"/>
              </a:ext>
            </a:extLst>
          </p:cNvPr>
          <p:cNvSpPr/>
          <p:nvPr/>
        </p:nvSpPr>
        <p:spPr>
          <a:xfrm>
            <a:off x="2373361" y="3979471"/>
            <a:ext cx="707360" cy="1419032"/>
          </a:xfrm>
          <a:prstGeom prst="rect">
            <a:avLst/>
          </a:prstGeom>
          <a:solidFill>
            <a:schemeClr val="accent2">
              <a:lumMod val="20000"/>
              <a:lumOff val="80000"/>
            </a:schemeClr>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050" dirty="0">
              <a:solidFill>
                <a:schemeClr val="tx1"/>
              </a:solidFill>
            </a:endParaRPr>
          </a:p>
        </p:txBody>
      </p:sp>
      <p:sp>
        <p:nvSpPr>
          <p:cNvPr id="109" name="Rectangle 108">
            <a:extLst>
              <a:ext uri="{FF2B5EF4-FFF2-40B4-BE49-F238E27FC236}">
                <a16:creationId xmlns:a16="http://schemas.microsoft.com/office/drawing/2014/main" id="{66A840E0-AF1C-0A87-B31C-C446E431D6E1}"/>
              </a:ext>
            </a:extLst>
          </p:cNvPr>
          <p:cNvSpPr/>
          <p:nvPr/>
        </p:nvSpPr>
        <p:spPr>
          <a:xfrm>
            <a:off x="2373361" y="3295521"/>
            <a:ext cx="707360" cy="894213"/>
          </a:xfrm>
          <a:prstGeom prst="rect">
            <a:avLst/>
          </a:prstGeom>
          <a:solidFill>
            <a:schemeClr val="accent2">
              <a:lumMod val="20000"/>
              <a:lumOff val="80000"/>
            </a:schemeClr>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050" dirty="0">
              <a:solidFill>
                <a:schemeClr val="tx1"/>
              </a:solidFill>
            </a:endParaRPr>
          </a:p>
        </p:txBody>
      </p:sp>
      <p:sp>
        <p:nvSpPr>
          <p:cNvPr id="110" name="Rectangle 109">
            <a:extLst>
              <a:ext uri="{FF2B5EF4-FFF2-40B4-BE49-F238E27FC236}">
                <a16:creationId xmlns:a16="http://schemas.microsoft.com/office/drawing/2014/main" id="{CCD8C41C-BC09-7187-D51F-1FEBACA7F173}"/>
              </a:ext>
            </a:extLst>
          </p:cNvPr>
          <p:cNvSpPr/>
          <p:nvPr/>
        </p:nvSpPr>
        <p:spPr>
          <a:xfrm>
            <a:off x="2373361" y="3025347"/>
            <a:ext cx="707360" cy="305442"/>
          </a:xfrm>
          <a:prstGeom prst="rect">
            <a:avLst/>
          </a:prstGeom>
          <a:solidFill>
            <a:schemeClr val="accent2">
              <a:lumMod val="20000"/>
              <a:lumOff val="80000"/>
            </a:schemeClr>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050" dirty="0">
              <a:solidFill>
                <a:schemeClr val="tx1"/>
              </a:solidFill>
            </a:endParaRPr>
          </a:p>
        </p:txBody>
      </p:sp>
      <p:sp>
        <p:nvSpPr>
          <p:cNvPr id="111" name="TextBox 110">
            <a:extLst>
              <a:ext uri="{FF2B5EF4-FFF2-40B4-BE49-F238E27FC236}">
                <a16:creationId xmlns:a16="http://schemas.microsoft.com/office/drawing/2014/main" id="{96185C1A-6CA5-A71B-5C8E-2847B5FE502C}"/>
              </a:ext>
            </a:extLst>
          </p:cNvPr>
          <p:cNvSpPr txBox="1"/>
          <p:nvPr/>
        </p:nvSpPr>
        <p:spPr>
          <a:xfrm>
            <a:off x="2372234" y="4592490"/>
            <a:ext cx="708488" cy="138499"/>
          </a:xfrm>
          <a:prstGeom prst="rect">
            <a:avLst/>
          </a:prstGeom>
          <a:noFill/>
        </p:spPr>
        <p:txBody>
          <a:bodyPr wrap="square" lIns="0" tIns="0" rIns="0" bIns="0" rtlCol="0">
            <a:spAutoFit/>
          </a:bodyPr>
          <a:lstStyle/>
          <a:p>
            <a:pPr algn="ctr" rtl="0"/>
            <a:r>
              <a:rPr lang="ja-jp" sz="900" b="1">
                <a:solidFill>
                  <a:schemeClr val="tx1"/>
                </a:solidFill>
                <a:ea typeface="Roboto" panose="02000000000000000000" pitchFamily="2" charset="0"/>
                <a:cs typeface="Arial" panose="020B0604020202020204" pitchFamily="34" charset="0"/>
              </a:rPr>
              <a:t>SD:40%</a:t>
            </a:r>
          </a:p>
        </p:txBody>
      </p:sp>
      <p:sp>
        <p:nvSpPr>
          <p:cNvPr id="112" name="TextBox 111">
            <a:extLst>
              <a:ext uri="{FF2B5EF4-FFF2-40B4-BE49-F238E27FC236}">
                <a16:creationId xmlns:a16="http://schemas.microsoft.com/office/drawing/2014/main" id="{3E68DEBC-A549-2117-0247-7003900469C5}"/>
              </a:ext>
            </a:extLst>
          </p:cNvPr>
          <p:cNvSpPr txBox="1"/>
          <p:nvPr/>
        </p:nvSpPr>
        <p:spPr>
          <a:xfrm>
            <a:off x="2372234" y="3572535"/>
            <a:ext cx="708488" cy="138499"/>
          </a:xfrm>
          <a:prstGeom prst="rect">
            <a:avLst/>
          </a:prstGeom>
          <a:noFill/>
        </p:spPr>
        <p:txBody>
          <a:bodyPr wrap="square" lIns="0" tIns="0" rIns="0" bIns="0" rtlCol="0">
            <a:spAutoFit/>
          </a:bodyPr>
          <a:lstStyle/>
          <a:p>
            <a:pPr algn="ctr" rtl="0"/>
            <a:r>
              <a:rPr lang="ja-jp" sz="900" b="1">
                <a:solidFill>
                  <a:schemeClr val="tx1"/>
                </a:solidFill>
                <a:ea typeface="Roboto" panose="02000000000000000000" pitchFamily="2" charset="0"/>
                <a:cs typeface="Arial" panose="020B0604020202020204" pitchFamily="34" charset="0"/>
              </a:rPr>
              <a:t>PD:27%</a:t>
            </a:r>
          </a:p>
        </p:txBody>
      </p:sp>
      <p:sp>
        <p:nvSpPr>
          <p:cNvPr id="113" name="TextBox 112">
            <a:extLst>
              <a:ext uri="{FF2B5EF4-FFF2-40B4-BE49-F238E27FC236}">
                <a16:creationId xmlns:a16="http://schemas.microsoft.com/office/drawing/2014/main" id="{2BEE4C49-8171-78A9-D781-C3404F806722}"/>
              </a:ext>
            </a:extLst>
          </p:cNvPr>
          <p:cNvSpPr txBox="1"/>
          <p:nvPr/>
        </p:nvSpPr>
        <p:spPr>
          <a:xfrm>
            <a:off x="2372234" y="3043601"/>
            <a:ext cx="756358" cy="230832"/>
          </a:xfrm>
          <a:prstGeom prst="rect">
            <a:avLst/>
          </a:prstGeom>
          <a:noFill/>
        </p:spPr>
        <p:txBody>
          <a:bodyPr wrap="square" rtlCol="0">
            <a:spAutoFit/>
          </a:bodyPr>
          <a:lstStyle/>
          <a:p>
            <a:pPr algn="ctr" rtl="0"/>
            <a:r>
              <a:rPr lang="ja-jp" sz="900" b="1">
                <a:solidFill>
                  <a:schemeClr val="tx1"/>
                </a:solidFill>
                <a:ea typeface="Roboto" panose="02000000000000000000" pitchFamily="2" charset="0"/>
                <a:cs typeface="Arial" panose="020B0604020202020204" pitchFamily="34" charset="0"/>
              </a:rPr>
              <a:t>NE:10%</a:t>
            </a:r>
          </a:p>
        </p:txBody>
      </p:sp>
      <p:sp>
        <p:nvSpPr>
          <p:cNvPr id="114" name="TextBox 113">
            <a:extLst>
              <a:ext uri="{FF2B5EF4-FFF2-40B4-BE49-F238E27FC236}">
                <a16:creationId xmlns:a16="http://schemas.microsoft.com/office/drawing/2014/main" id="{34BA6BB1-0682-25CA-1767-048FD1F368F5}"/>
              </a:ext>
            </a:extLst>
          </p:cNvPr>
          <p:cNvSpPr txBox="1"/>
          <p:nvPr/>
        </p:nvSpPr>
        <p:spPr>
          <a:xfrm>
            <a:off x="1255164" y="2666857"/>
            <a:ext cx="1014727" cy="400110"/>
          </a:xfrm>
          <a:prstGeom prst="rect">
            <a:avLst/>
          </a:prstGeom>
          <a:noFill/>
        </p:spPr>
        <p:txBody>
          <a:bodyPr wrap="square" lIns="0" rIns="0" rtlCol="0">
            <a:spAutoFit/>
          </a:bodyPr>
          <a:lstStyle/>
          <a:p>
            <a:pPr algn="ctr" rtl="0"/>
            <a:r>
              <a:rPr lang="ja-jp" sz="1000" dirty="0">
                <a:solidFill>
                  <a:schemeClr val="tx1"/>
                </a:solidFill>
                <a:ea typeface="Roboto" panose="02000000000000000000" pitchFamily="2" charset="0"/>
                <a:cs typeface="Arial" panose="020B0604020202020204" pitchFamily="34" charset="0"/>
              </a:rPr>
              <a:t>全奏効率（ORR）：33%</a:t>
            </a:r>
          </a:p>
        </p:txBody>
      </p:sp>
      <p:sp>
        <p:nvSpPr>
          <p:cNvPr id="115" name="TextBox 114">
            <a:extLst>
              <a:ext uri="{FF2B5EF4-FFF2-40B4-BE49-F238E27FC236}">
                <a16:creationId xmlns:a16="http://schemas.microsoft.com/office/drawing/2014/main" id="{ADCA6B78-709F-DE91-0D61-D19F163D2902}"/>
              </a:ext>
            </a:extLst>
          </p:cNvPr>
          <p:cNvSpPr txBox="1"/>
          <p:nvPr/>
        </p:nvSpPr>
        <p:spPr>
          <a:xfrm>
            <a:off x="2289638" y="2648927"/>
            <a:ext cx="1014727" cy="400110"/>
          </a:xfrm>
          <a:prstGeom prst="rect">
            <a:avLst/>
          </a:prstGeom>
          <a:noFill/>
        </p:spPr>
        <p:txBody>
          <a:bodyPr wrap="square" lIns="0" rIns="0" rtlCol="0">
            <a:spAutoFit/>
          </a:bodyPr>
          <a:lstStyle/>
          <a:p>
            <a:pPr algn="ctr" rtl="0"/>
            <a:r>
              <a:rPr lang="ja-jp" sz="1000" dirty="0">
                <a:solidFill>
                  <a:schemeClr val="tx1"/>
                </a:solidFill>
                <a:ea typeface="Roboto" panose="02000000000000000000" pitchFamily="2" charset="0"/>
                <a:cs typeface="Arial" panose="020B0604020202020204" pitchFamily="34" charset="0"/>
              </a:rPr>
              <a:t>全奏効率（ORR）：23%</a:t>
            </a:r>
          </a:p>
        </p:txBody>
      </p:sp>
      <p:grpSp>
        <p:nvGrpSpPr>
          <p:cNvPr id="116" name="Group 115">
            <a:extLst>
              <a:ext uri="{FF2B5EF4-FFF2-40B4-BE49-F238E27FC236}">
                <a16:creationId xmlns:a16="http://schemas.microsoft.com/office/drawing/2014/main" id="{69DD3782-7C51-5AF7-E368-B0C8B8601430}"/>
              </a:ext>
            </a:extLst>
          </p:cNvPr>
          <p:cNvGrpSpPr/>
          <p:nvPr/>
        </p:nvGrpSpPr>
        <p:grpSpPr>
          <a:xfrm>
            <a:off x="1672092" y="2662774"/>
            <a:ext cx="1069616" cy="52532"/>
            <a:chOff x="1722188" y="2175978"/>
            <a:chExt cx="1402354" cy="72000"/>
          </a:xfrm>
        </p:grpSpPr>
        <p:cxnSp>
          <p:nvCxnSpPr>
            <p:cNvPr id="117" name="Straight Connector 116">
              <a:extLst>
                <a:ext uri="{FF2B5EF4-FFF2-40B4-BE49-F238E27FC236}">
                  <a16:creationId xmlns:a16="http://schemas.microsoft.com/office/drawing/2014/main" id="{FE9EC70D-E144-9F45-4538-D202DED1ED25}"/>
                </a:ext>
              </a:extLst>
            </p:cNvPr>
            <p:cNvCxnSpPr/>
            <p:nvPr/>
          </p:nvCxnSpPr>
          <p:spPr>
            <a:xfrm flipH="1">
              <a:off x="1722188" y="2177338"/>
              <a:ext cx="140235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18" name="Line 21">
              <a:extLst>
                <a:ext uri="{FF2B5EF4-FFF2-40B4-BE49-F238E27FC236}">
                  <a16:creationId xmlns:a16="http://schemas.microsoft.com/office/drawing/2014/main" id="{E3983531-AE44-EFBA-8831-A095659E9A60}"/>
                </a:ext>
              </a:extLst>
            </p:cNvPr>
            <p:cNvSpPr>
              <a:spLocks noChangeShapeType="1"/>
            </p:cNvSpPr>
            <p:nvPr/>
          </p:nvSpPr>
          <p:spPr bwMode="auto">
            <a:xfrm>
              <a:off x="1731673" y="217597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ea typeface="Roboto" panose="02000000000000000000" pitchFamily="2" charset="0"/>
                <a:cs typeface="Arial" panose="020B0604020202020204" pitchFamily="34" charset="0"/>
              </a:endParaRPr>
            </a:p>
          </p:txBody>
        </p:sp>
        <p:sp>
          <p:nvSpPr>
            <p:cNvPr id="119" name="Line 21">
              <a:extLst>
                <a:ext uri="{FF2B5EF4-FFF2-40B4-BE49-F238E27FC236}">
                  <a16:creationId xmlns:a16="http://schemas.microsoft.com/office/drawing/2014/main" id="{A11A680A-F28D-4680-A473-2B89697EB1ED}"/>
                </a:ext>
              </a:extLst>
            </p:cNvPr>
            <p:cNvSpPr>
              <a:spLocks noChangeShapeType="1"/>
            </p:cNvSpPr>
            <p:nvPr/>
          </p:nvSpPr>
          <p:spPr bwMode="auto">
            <a:xfrm>
              <a:off x="3115973" y="217597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ea typeface="Roboto" panose="02000000000000000000" pitchFamily="2" charset="0"/>
                <a:cs typeface="Arial" panose="020B0604020202020204" pitchFamily="34" charset="0"/>
              </a:endParaRPr>
            </a:p>
          </p:txBody>
        </p:sp>
      </p:grpSp>
      <p:sp>
        <p:nvSpPr>
          <p:cNvPr id="120" name="TextBox 119">
            <a:extLst>
              <a:ext uri="{FF2B5EF4-FFF2-40B4-BE49-F238E27FC236}">
                <a16:creationId xmlns:a16="http://schemas.microsoft.com/office/drawing/2014/main" id="{AB990193-75E2-6694-B370-E85ECF680A4A}"/>
              </a:ext>
            </a:extLst>
          </p:cNvPr>
          <p:cNvSpPr txBox="1"/>
          <p:nvPr/>
        </p:nvSpPr>
        <p:spPr>
          <a:xfrm>
            <a:off x="963509" y="2380206"/>
            <a:ext cx="2467353" cy="230832"/>
          </a:xfrm>
          <a:prstGeom prst="rect">
            <a:avLst/>
          </a:prstGeom>
          <a:noFill/>
        </p:spPr>
        <p:txBody>
          <a:bodyPr wrap="square" rtlCol="0">
            <a:spAutoFit/>
          </a:bodyPr>
          <a:lstStyle/>
          <a:p>
            <a:pPr algn="ctr" rtl="0"/>
            <a:r>
              <a:rPr lang="ja-jp" sz="900">
                <a:solidFill>
                  <a:schemeClr val="tx1"/>
                </a:solidFill>
                <a:ea typeface="Roboto" panose="02000000000000000000" pitchFamily="2" charset="0"/>
                <a:cs typeface="Arial" panose="020B0604020202020204" pitchFamily="34" charset="0"/>
              </a:rPr>
              <a:t>RR 1.43 (95%CI 0.66, 3.11); p=0.36</a:t>
            </a:r>
          </a:p>
        </p:txBody>
      </p:sp>
      <p:sp>
        <p:nvSpPr>
          <p:cNvPr id="121" name="Rectangle 120">
            <a:extLst>
              <a:ext uri="{FF2B5EF4-FFF2-40B4-BE49-F238E27FC236}">
                <a16:creationId xmlns:a16="http://schemas.microsoft.com/office/drawing/2014/main" id="{04F0DC9E-1139-7CCC-687F-1CA6750DC544}"/>
              </a:ext>
            </a:extLst>
          </p:cNvPr>
          <p:cNvSpPr/>
          <p:nvPr/>
        </p:nvSpPr>
        <p:spPr>
          <a:xfrm>
            <a:off x="3670783" y="4567398"/>
            <a:ext cx="707360" cy="1531932"/>
          </a:xfrm>
          <a:prstGeom prst="rect">
            <a:avLst/>
          </a:prstGeom>
          <a:solidFill>
            <a:schemeClr val="accent1"/>
          </a:solidFill>
          <a:ln w="190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050" dirty="0">
              <a:solidFill>
                <a:schemeClr val="tx1"/>
              </a:solidFill>
            </a:endParaRPr>
          </a:p>
        </p:txBody>
      </p:sp>
      <p:sp>
        <p:nvSpPr>
          <p:cNvPr id="122" name="Line 21">
            <a:extLst>
              <a:ext uri="{FF2B5EF4-FFF2-40B4-BE49-F238E27FC236}">
                <a16:creationId xmlns:a16="http://schemas.microsoft.com/office/drawing/2014/main" id="{F6F82310-7701-5D23-38BB-743A1B3431C0}"/>
              </a:ext>
            </a:extLst>
          </p:cNvPr>
          <p:cNvSpPr>
            <a:spLocks noChangeShapeType="1"/>
          </p:cNvSpPr>
          <p:nvPr/>
        </p:nvSpPr>
        <p:spPr bwMode="auto">
          <a:xfrm>
            <a:off x="4024801" y="6107793"/>
            <a:ext cx="0" cy="7069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ea typeface="Roboto" panose="02000000000000000000" pitchFamily="2" charset="0"/>
              <a:cs typeface="Arial" panose="020B0604020202020204" pitchFamily="34" charset="0"/>
            </a:endParaRPr>
          </a:p>
        </p:txBody>
      </p:sp>
      <p:sp>
        <p:nvSpPr>
          <p:cNvPr id="123" name="TextBox 122">
            <a:extLst>
              <a:ext uri="{FF2B5EF4-FFF2-40B4-BE49-F238E27FC236}">
                <a16:creationId xmlns:a16="http://schemas.microsoft.com/office/drawing/2014/main" id="{24687A94-0B9F-8A3B-137C-382AF8082DDC}"/>
              </a:ext>
            </a:extLst>
          </p:cNvPr>
          <p:cNvSpPr txBox="1"/>
          <p:nvPr/>
        </p:nvSpPr>
        <p:spPr>
          <a:xfrm>
            <a:off x="3689246" y="6164739"/>
            <a:ext cx="667417" cy="380480"/>
          </a:xfrm>
          <a:prstGeom prst="rect">
            <a:avLst/>
          </a:prstGeom>
          <a:noFill/>
        </p:spPr>
        <p:txBody>
          <a:bodyPr wrap="none" lIns="36000" tIns="36000" rIns="36000" bIns="36000" rtlCol="0" anchor="t" anchorCtr="0">
            <a:spAutoFit/>
          </a:bodyPr>
          <a:lstStyle/>
          <a:p>
            <a:pPr algn="ctr" rtl="0"/>
            <a:r>
              <a:rPr lang="ja-jp" sz="1000">
                <a:solidFill>
                  <a:schemeClr val="tx1"/>
                </a:solidFill>
                <a:ea typeface="Roboto" panose="02000000000000000000" pitchFamily="2" charset="0"/>
                <a:cs typeface="Arial" panose="020B0604020202020204" pitchFamily="34" charset="0"/>
              </a:rPr>
              <a:t>PEM + CT</a:t>
            </a:r>
          </a:p>
          <a:p>
            <a:pPr algn="ctr" rtl="0"/>
            <a:r>
              <a:rPr lang="ja-jp" sz="1000">
                <a:solidFill>
                  <a:schemeClr val="tx1"/>
                </a:solidFill>
                <a:ea typeface="Roboto" panose="02000000000000000000" pitchFamily="2" charset="0"/>
                <a:cs typeface="Arial" panose="020B0604020202020204" pitchFamily="34" charset="0"/>
              </a:rPr>
              <a:t>（n=42）</a:t>
            </a:r>
          </a:p>
        </p:txBody>
      </p:sp>
      <p:sp>
        <p:nvSpPr>
          <p:cNvPr id="126" name="TextBox 125">
            <a:extLst>
              <a:ext uri="{FF2B5EF4-FFF2-40B4-BE49-F238E27FC236}">
                <a16:creationId xmlns:a16="http://schemas.microsoft.com/office/drawing/2014/main" id="{D9F04C42-64E9-D4D5-689D-24960CAC47F6}"/>
              </a:ext>
            </a:extLst>
          </p:cNvPr>
          <p:cNvSpPr txBox="1"/>
          <p:nvPr/>
        </p:nvSpPr>
        <p:spPr>
          <a:xfrm>
            <a:off x="3669655" y="5130185"/>
            <a:ext cx="708488" cy="692497"/>
          </a:xfrm>
          <a:prstGeom prst="rect">
            <a:avLst/>
          </a:prstGeom>
          <a:noFill/>
        </p:spPr>
        <p:txBody>
          <a:bodyPr wrap="square" lIns="0" tIns="0" rIns="0" bIns="0" rtlCol="0">
            <a:spAutoFit/>
          </a:bodyPr>
          <a:lstStyle/>
          <a:p>
            <a:pPr algn="ctr" rtl="0"/>
            <a:r>
              <a:rPr lang="ja-jp" sz="900" b="1">
                <a:solidFill>
                  <a:schemeClr val="tx2"/>
                </a:solidFill>
                <a:ea typeface="Roboto" panose="02000000000000000000" pitchFamily="2" charset="0"/>
                <a:cs typeface="Arial" panose="020B0604020202020204" pitchFamily="34" charset="0"/>
              </a:rPr>
              <a:t>PR:50％</a:t>
            </a:r>
          </a:p>
          <a:p>
            <a:pPr algn="ctr" rtl="0"/>
            <a:endParaRPr lang="en-US" sz="900" b="1" dirty="0">
              <a:solidFill>
                <a:schemeClr val="tx2"/>
              </a:solidFill>
              <a:ea typeface="Roboto" panose="02000000000000000000" pitchFamily="2" charset="0"/>
              <a:cs typeface="Arial" panose="020B0604020202020204" pitchFamily="34" charset="0"/>
            </a:endParaRPr>
          </a:p>
          <a:p>
            <a:pPr algn="ctr" rtl="0"/>
            <a:endParaRPr lang="en-US" sz="900" b="1" dirty="0">
              <a:solidFill>
                <a:schemeClr val="tx2"/>
              </a:solidFill>
              <a:ea typeface="Roboto" panose="02000000000000000000" pitchFamily="2" charset="0"/>
              <a:cs typeface="Arial" panose="020B0604020202020204" pitchFamily="34" charset="0"/>
            </a:endParaRPr>
          </a:p>
          <a:p>
            <a:pPr algn="ctr" rtl="0"/>
            <a:endParaRPr lang="en-US" sz="900" b="1" dirty="0">
              <a:solidFill>
                <a:schemeClr val="tx2"/>
              </a:solidFill>
              <a:ea typeface="Roboto" panose="02000000000000000000" pitchFamily="2" charset="0"/>
              <a:cs typeface="Arial" panose="020B0604020202020204" pitchFamily="34" charset="0"/>
            </a:endParaRPr>
          </a:p>
          <a:p>
            <a:pPr algn="ctr" rtl="0"/>
            <a:r>
              <a:rPr lang="ja-jp" sz="900" b="1">
                <a:solidFill>
                  <a:schemeClr val="tx2"/>
                </a:solidFill>
                <a:ea typeface="Roboto" panose="02000000000000000000" pitchFamily="2" charset="0"/>
                <a:cs typeface="Arial" panose="020B0604020202020204" pitchFamily="34" charset="0"/>
              </a:rPr>
              <a:t>CR:0%</a:t>
            </a:r>
          </a:p>
        </p:txBody>
      </p:sp>
      <p:sp>
        <p:nvSpPr>
          <p:cNvPr id="127" name="Rectangle 126">
            <a:extLst>
              <a:ext uri="{FF2B5EF4-FFF2-40B4-BE49-F238E27FC236}">
                <a16:creationId xmlns:a16="http://schemas.microsoft.com/office/drawing/2014/main" id="{C8BACD61-3549-C91C-2094-30F3D70691B9}"/>
              </a:ext>
            </a:extLst>
          </p:cNvPr>
          <p:cNvSpPr/>
          <p:nvPr/>
        </p:nvSpPr>
        <p:spPr>
          <a:xfrm>
            <a:off x="3670783" y="3979472"/>
            <a:ext cx="707360" cy="585573"/>
          </a:xfrm>
          <a:prstGeom prst="rect">
            <a:avLst/>
          </a:prstGeom>
          <a:solidFill>
            <a:schemeClr val="accent1">
              <a:lumMod val="20000"/>
              <a:lumOff val="80000"/>
            </a:schemeClr>
          </a:solidFill>
          <a:ln w="190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050" dirty="0">
              <a:solidFill>
                <a:schemeClr val="tx1"/>
              </a:solidFill>
            </a:endParaRPr>
          </a:p>
        </p:txBody>
      </p:sp>
      <p:sp>
        <p:nvSpPr>
          <p:cNvPr id="128" name="Rectangle 127">
            <a:extLst>
              <a:ext uri="{FF2B5EF4-FFF2-40B4-BE49-F238E27FC236}">
                <a16:creationId xmlns:a16="http://schemas.microsoft.com/office/drawing/2014/main" id="{94B1F8B5-7E13-6F4C-7256-FAD0BD0F9C4A}"/>
              </a:ext>
            </a:extLst>
          </p:cNvPr>
          <p:cNvSpPr/>
          <p:nvPr/>
        </p:nvSpPr>
        <p:spPr>
          <a:xfrm>
            <a:off x="3670783" y="3242744"/>
            <a:ext cx="707360" cy="894212"/>
          </a:xfrm>
          <a:prstGeom prst="rect">
            <a:avLst/>
          </a:prstGeom>
          <a:solidFill>
            <a:schemeClr val="accent1">
              <a:lumMod val="20000"/>
              <a:lumOff val="80000"/>
            </a:schemeClr>
          </a:solidFill>
          <a:ln w="190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050" dirty="0">
              <a:solidFill>
                <a:schemeClr val="tx1"/>
              </a:solidFill>
            </a:endParaRPr>
          </a:p>
        </p:txBody>
      </p:sp>
      <p:sp>
        <p:nvSpPr>
          <p:cNvPr id="129" name="Rectangle 128">
            <a:extLst>
              <a:ext uri="{FF2B5EF4-FFF2-40B4-BE49-F238E27FC236}">
                <a16:creationId xmlns:a16="http://schemas.microsoft.com/office/drawing/2014/main" id="{D0EC65F2-9A7E-7559-5FD4-6294ACC46150}"/>
              </a:ext>
            </a:extLst>
          </p:cNvPr>
          <p:cNvSpPr/>
          <p:nvPr/>
        </p:nvSpPr>
        <p:spPr>
          <a:xfrm>
            <a:off x="3670783" y="3025348"/>
            <a:ext cx="707360" cy="223700"/>
          </a:xfrm>
          <a:prstGeom prst="rect">
            <a:avLst/>
          </a:prstGeom>
          <a:solidFill>
            <a:schemeClr val="accent1">
              <a:lumMod val="20000"/>
              <a:lumOff val="80000"/>
            </a:schemeClr>
          </a:solidFill>
          <a:ln w="190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050" dirty="0">
              <a:solidFill>
                <a:schemeClr val="tx1"/>
              </a:solidFill>
            </a:endParaRPr>
          </a:p>
        </p:txBody>
      </p:sp>
      <p:sp>
        <p:nvSpPr>
          <p:cNvPr id="130" name="TextBox 129">
            <a:extLst>
              <a:ext uri="{FF2B5EF4-FFF2-40B4-BE49-F238E27FC236}">
                <a16:creationId xmlns:a16="http://schemas.microsoft.com/office/drawing/2014/main" id="{1393771A-E36E-93E7-2165-741E8A24965F}"/>
              </a:ext>
            </a:extLst>
          </p:cNvPr>
          <p:cNvSpPr txBox="1"/>
          <p:nvPr/>
        </p:nvSpPr>
        <p:spPr>
          <a:xfrm>
            <a:off x="3669655" y="4202811"/>
            <a:ext cx="708488" cy="138499"/>
          </a:xfrm>
          <a:prstGeom prst="rect">
            <a:avLst/>
          </a:prstGeom>
          <a:noFill/>
        </p:spPr>
        <p:txBody>
          <a:bodyPr wrap="square" lIns="0" tIns="0" rIns="0" bIns="0" rtlCol="0">
            <a:spAutoFit/>
          </a:bodyPr>
          <a:lstStyle/>
          <a:p>
            <a:pPr algn="ctr" rtl="0"/>
            <a:r>
              <a:rPr lang="ja-jp" sz="900" b="1">
                <a:solidFill>
                  <a:schemeClr val="tx1"/>
                </a:solidFill>
                <a:ea typeface="Roboto" panose="02000000000000000000" pitchFamily="2" charset="0"/>
                <a:cs typeface="Arial" panose="020B0604020202020204" pitchFamily="34" charset="0"/>
              </a:rPr>
              <a:t>SD:14%</a:t>
            </a:r>
          </a:p>
        </p:txBody>
      </p:sp>
      <p:sp>
        <p:nvSpPr>
          <p:cNvPr id="131" name="TextBox 130">
            <a:extLst>
              <a:ext uri="{FF2B5EF4-FFF2-40B4-BE49-F238E27FC236}">
                <a16:creationId xmlns:a16="http://schemas.microsoft.com/office/drawing/2014/main" id="{0EE52317-96F8-FCF1-FCC5-5AE25B1CE388}"/>
              </a:ext>
            </a:extLst>
          </p:cNvPr>
          <p:cNvSpPr txBox="1"/>
          <p:nvPr/>
        </p:nvSpPr>
        <p:spPr>
          <a:xfrm>
            <a:off x="3669655" y="3462967"/>
            <a:ext cx="708488" cy="138499"/>
          </a:xfrm>
          <a:prstGeom prst="rect">
            <a:avLst/>
          </a:prstGeom>
          <a:noFill/>
        </p:spPr>
        <p:txBody>
          <a:bodyPr wrap="square" lIns="0" tIns="0" rIns="0" bIns="0" rtlCol="0">
            <a:spAutoFit/>
          </a:bodyPr>
          <a:lstStyle/>
          <a:p>
            <a:pPr algn="ctr" rtl="0"/>
            <a:r>
              <a:rPr lang="ja-jp" sz="900" b="1">
                <a:solidFill>
                  <a:schemeClr val="tx1"/>
                </a:solidFill>
                <a:ea typeface="Roboto" panose="02000000000000000000" pitchFamily="2" charset="0"/>
                <a:cs typeface="Arial" panose="020B0604020202020204" pitchFamily="34" charset="0"/>
              </a:rPr>
              <a:t>PD:29%</a:t>
            </a:r>
          </a:p>
        </p:txBody>
      </p:sp>
      <p:sp>
        <p:nvSpPr>
          <p:cNvPr id="132" name="TextBox 131">
            <a:extLst>
              <a:ext uri="{FF2B5EF4-FFF2-40B4-BE49-F238E27FC236}">
                <a16:creationId xmlns:a16="http://schemas.microsoft.com/office/drawing/2014/main" id="{03579F72-C8E9-C4BA-1CA2-DEB2330AEB48}"/>
              </a:ext>
            </a:extLst>
          </p:cNvPr>
          <p:cNvSpPr txBox="1"/>
          <p:nvPr/>
        </p:nvSpPr>
        <p:spPr>
          <a:xfrm>
            <a:off x="3669655" y="2999997"/>
            <a:ext cx="708488" cy="230832"/>
          </a:xfrm>
          <a:prstGeom prst="rect">
            <a:avLst/>
          </a:prstGeom>
          <a:noFill/>
        </p:spPr>
        <p:txBody>
          <a:bodyPr wrap="square" rtlCol="0">
            <a:spAutoFit/>
          </a:bodyPr>
          <a:lstStyle/>
          <a:p>
            <a:pPr algn="ctr" rtl="0"/>
            <a:r>
              <a:rPr lang="ja-jp" sz="900" b="1">
                <a:solidFill>
                  <a:schemeClr val="tx1"/>
                </a:solidFill>
                <a:ea typeface="Roboto" panose="02000000000000000000" pitchFamily="2" charset="0"/>
                <a:cs typeface="Arial" panose="020B0604020202020204" pitchFamily="34" charset="0"/>
              </a:rPr>
              <a:t>NE:7%</a:t>
            </a:r>
          </a:p>
        </p:txBody>
      </p:sp>
      <p:sp>
        <p:nvSpPr>
          <p:cNvPr id="133" name="Rectangle 132">
            <a:extLst>
              <a:ext uri="{FF2B5EF4-FFF2-40B4-BE49-F238E27FC236}">
                <a16:creationId xmlns:a16="http://schemas.microsoft.com/office/drawing/2014/main" id="{411553C2-1270-4C28-0C8C-AE6ECC14557F}"/>
              </a:ext>
            </a:extLst>
          </p:cNvPr>
          <p:cNvSpPr/>
          <p:nvPr/>
        </p:nvSpPr>
        <p:spPr>
          <a:xfrm>
            <a:off x="4723187" y="4680143"/>
            <a:ext cx="707360" cy="1419188"/>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050" dirty="0">
              <a:solidFill>
                <a:schemeClr val="tx1"/>
              </a:solidFill>
            </a:endParaRPr>
          </a:p>
        </p:txBody>
      </p:sp>
      <p:sp>
        <p:nvSpPr>
          <p:cNvPr id="134" name="Line 21">
            <a:extLst>
              <a:ext uri="{FF2B5EF4-FFF2-40B4-BE49-F238E27FC236}">
                <a16:creationId xmlns:a16="http://schemas.microsoft.com/office/drawing/2014/main" id="{AB08B193-BDB9-EAB7-A66D-CBB180897EB4}"/>
              </a:ext>
            </a:extLst>
          </p:cNvPr>
          <p:cNvSpPr>
            <a:spLocks noChangeShapeType="1"/>
          </p:cNvSpPr>
          <p:nvPr/>
        </p:nvSpPr>
        <p:spPr bwMode="auto">
          <a:xfrm>
            <a:off x="5077205" y="6107793"/>
            <a:ext cx="0" cy="7069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ea typeface="Roboto" panose="02000000000000000000" pitchFamily="2" charset="0"/>
              <a:cs typeface="Arial" panose="020B0604020202020204" pitchFamily="34" charset="0"/>
            </a:endParaRPr>
          </a:p>
        </p:txBody>
      </p:sp>
      <p:sp>
        <p:nvSpPr>
          <p:cNvPr id="135" name="TextBox 134">
            <a:extLst>
              <a:ext uri="{FF2B5EF4-FFF2-40B4-BE49-F238E27FC236}">
                <a16:creationId xmlns:a16="http://schemas.microsoft.com/office/drawing/2014/main" id="{6442CE79-08FA-BDF5-5EB8-7640D7B5A356}"/>
              </a:ext>
            </a:extLst>
          </p:cNvPr>
          <p:cNvSpPr txBox="1"/>
          <p:nvPr/>
        </p:nvSpPr>
        <p:spPr>
          <a:xfrm>
            <a:off x="4767298" y="6164739"/>
            <a:ext cx="616121" cy="380480"/>
          </a:xfrm>
          <a:prstGeom prst="rect">
            <a:avLst/>
          </a:prstGeom>
          <a:noFill/>
        </p:spPr>
        <p:txBody>
          <a:bodyPr wrap="none" lIns="36000" tIns="36000" rIns="36000" bIns="36000" rtlCol="0" anchor="t" anchorCtr="0">
            <a:spAutoFit/>
          </a:bodyPr>
          <a:lstStyle/>
          <a:p>
            <a:pPr algn="ctr" rtl="0"/>
            <a:r>
              <a:rPr lang="ja-jp" sz="1000">
                <a:solidFill>
                  <a:schemeClr val="tx1"/>
                </a:solidFill>
                <a:ea typeface="Roboto" panose="02000000000000000000" pitchFamily="2" charset="0"/>
                <a:cs typeface="Arial" panose="020B0604020202020204" pitchFamily="34" charset="0"/>
              </a:rPr>
              <a:t>PEM</a:t>
            </a:r>
          </a:p>
          <a:p>
            <a:pPr algn="ctr" rtl="0"/>
            <a:r>
              <a:rPr lang="ja-jp" sz="1000">
                <a:solidFill>
                  <a:schemeClr val="tx1"/>
                </a:solidFill>
                <a:ea typeface="Roboto" panose="02000000000000000000" pitchFamily="2" charset="0"/>
                <a:cs typeface="Arial" panose="020B0604020202020204" pitchFamily="34" charset="0"/>
              </a:rPr>
              <a:t>（n=30）</a:t>
            </a:r>
          </a:p>
        </p:txBody>
      </p:sp>
      <p:sp>
        <p:nvSpPr>
          <p:cNvPr id="136" name="TextBox 135">
            <a:extLst>
              <a:ext uri="{FF2B5EF4-FFF2-40B4-BE49-F238E27FC236}">
                <a16:creationId xmlns:a16="http://schemas.microsoft.com/office/drawing/2014/main" id="{7970491E-1408-CBA5-D6DF-145FCCAEBC0E}"/>
              </a:ext>
            </a:extLst>
          </p:cNvPr>
          <p:cNvSpPr txBox="1"/>
          <p:nvPr/>
        </p:nvSpPr>
        <p:spPr>
          <a:xfrm>
            <a:off x="4722059" y="5265477"/>
            <a:ext cx="708488" cy="553998"/>
          </a:xfrm>
          <a:prstGeom prst="rect">
            <a:avLst/>
          </a:prstGeom>
          <a:noFill/>
        </p:spPr>
        <p:txBody>
          <a:bodyPr wrap="square" lIns="0" tIns="0" rIns="0" bIns="0" rtlCol="0">
            <a:spAutoFit/>
          </a:bodyPr>
          <a:lstStyle/>
          <a:p>
            <a:pPr algn="ctr" rtl="0"/>
            <a:r>
              <a:rPr lang="ja-jp" sz="900" b="1">
                <a:solidFill>
                  <a:schemeClr val="tx2"/>
                </a:solidFill>
                <a:ea typeface="Roboto" panose="02000000000000000000" pitchFamily="2" charset="0"/>
                <a:cs typeface="Arial" panose="020B0604020202020204" pitchFamily="34" charset="0"/>
              </a:rPr>
              <a:t>PR:43%</a:t>
            </a:r>
          </a:p>
          <a:p>
            <a:pPr algn="ctr" rtl="0"/>
            <a:endParaRPr lang="en-US" sz="900" b="1" dirty="0">
              <a:solidFill>
                <a:schemeClr val="tx2"/>
              </a:solidFill>
              <a:ea typeface="Roboto" panose="02000000000000000000" pitchFamily="2" charset="0"/>
              <a:cs typeface="Arial" panose="020B0604020202020204" pitchFamily="34" charset="0"/>
            </a:endParaRPr>
          </a:p>
          <a:p>
            <a:pPr algn="ctr" rtl="0"/>
            <a:endParaRPr lang="en-US" sz="900" b="1" dirty="0">
              <a:solidFill>
                <a:schemeClr val="tx2"/>
              </a:solidFill>
              <a:ea typeface="Roboto" panose="02000000000000000000" pitchFamily="2" charset="0"/>
              <a:cs typeface="Arial" panose="020B0604020202020204" pitchFamily="34" charset="0"/>
            </a:endParaRPr>
          </a:p>
          <a:p>
            <a:pPr algn="ctr" rtl="0"/>
            <a:r>
              <a:rPr lang="ja-jp" sz="900" b="1">
                <a:solidFill>
                  <a:schemeClr val="tx2"/>
                </a:solidFill>
                <a:ea typeface="Roboto" panose="02000000000000000000" pitchFamily="2" charset="0"/>
                <a:cs typeface="Arial" panose="020B0604020202020204" pitchFamily="34" charset="0"/>
              </a:rPr>
              <a:t>CR:3%</a:t>
            </a:r>
          </a:p>
        </p:txBody>
      </p:sp>
      <p:sp>
        <p:nvSpPr>
          <p:cNvPr id="137" name="Rectangle 136">
            <a:extLst>
              <a:ext uri="{FF2B5EF4-FFF2-40B4-BE49-F238E27FC236}">
                <a16:creationId xmlns:a16="http://schemas.microsoft.com/office/drawing/2014/main" id="{3C432615-5663-3CD7-2F19-10498B0921D4}"/>
              </a:ext>
            </a:extLst>
          </p:cNvPr>
          <p:cNvSpPr/>
          <p:nvPr/>
        </p:nvSpPr>
        <p:spPr>
          <a:xfrm>
            <a:off x="4723187" y="4189734"/>
            <a:ext cx="707360" cy="489326"/>
          </a:xfrm>
          <a:prstGeom prst="rect">
            <a:avLst/>
          </a:prstGeom>
          <a:solidFill>
            <a:schemeClr val="accent2">
              <a:lumMod val="20000"/>
              <a:lumOff val="80000"/>
            </a:schemeClr>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050" dirty="0">
              <a:solidFill>
                <a:schemeClr val="tx1"/>
              </a:solidFill>
            </a:endParaRPr>
          </a:p>
        </p:txBody>
      </p:sp>
      <p:sp>
        <p:nvSpPr>
          <p:cNvPr id="138" name="Rectangle 137">
            <a:extLst>
              <a:ext uri="{FF2B5EF4-FFF2-40B4-BE49-F238E27FC236}">
                <a16:creationId xmlns:a16="http://schemas.microsoft.com/office/drawing/2014/main" id="{F93F0593-C12D-AB74-546D-69E610245348}"/>
              </a:ext>
            </a:extLst>
          </p:cNvPr>
          <p:cNvSpPr/>
          <p:nvPr/>
        </p:nvSpPr>
        <p:spPr>
          <a:xfrm>
            <a:off x="4723187" y="3125129"/>
            <a:ext cx="707360" cy="1152257"/>
          </a:xfrm>
          <a:prstGeom prst="rect">
            <a:avLst/>
          </a:prstGeom>
          <a:solidFill>
            <a:schemeClr val="accent2">
              <a:lumMod val="20000"/>
              <a:lumOff val="80000"/>
            </a:schemeClr>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050" dirty="0">
              <a:solidFill>
                <a:schemeClr val="tx1"/>
              </a:solidFill>
            </a:endParaRPr>
          </a:p>
        </p:txBody>
      </p:sp>
      <p:sp>
        <p:nvSpPr>
          <p:cNvPr id="139" name="Rectangle 138">
            <a:extLst>
              <a:ext uri="{FF2B5EF4-FFF2-40B4-BE49-F238E27FC236}">
                <a16:creationId xmlns:a16="http://schemas.microsoft.com/office/drawing/2014/main" id="{747D079D-88ED-43B4-68B8-40D600AB4267}"/>
              </a:ext>
            </a:extLst>
          </p:cNvPr>
          <p:cNvSpPr/>
          <p:nvPr/>
        </p:nvSpPr>
        <p:spPr>
          <a:xfrm>
            <a:off x="4723187" y="3025347"/>
            <a:ext cx="707360" cy="110427"/>
          </a:xfrm>
          <a:prstGeom prst="rect">
            <a:avLst/>
          </a:prstGeom>
          <a:solidFill>
            <a:schemeClr val="accent2">
              <a:lumMod val="20000"/>
              <a:lumOff val="80000"/>
            </a:schemeClr>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lnSpc>
                <a:spcPct val="90000"/>
              </a:lnSpc>
            </a:pPr>
            <a:endParaRPr lang="en-ES" sz="1050" dirty="0">
              <a:solidFill>
                <a:schemeClr val="tx1"/>
              </a:solidFill>
            </a:endParaRPr>
          </a:p>
        </p:txBody>
      </p:sp>
      <p:sp>
        <p:nvSpPr>
          <p:cNvPr id="140" name="TextBox 139">
            <a:extLst>
              <a:ext uri="{FF2B5EF4-FFF2-40B4-BE49-F238E27FC236}">
                <a16:creationId xmlns:a16="http://schemas.microsoft.com/office/drawing/2014/main" id="{1AA11E11-E0CE-FABE-0174-B6AD146DE3D7}"/>
              </a:ext>
            </a:extLst>
          </p:cNvPr>
          <p:cNvSpPr txBox="1"/>
          <p:nvPr/>
        </p:nvSpPr>
        <p:spPr>
          <a:xfrm>
            <a:off x="4722059" y="4351270"/>
            <a:ext cx="708488" cy="138499"/>
          </a:xfrm>
          <a:prstGeom prst="rect">
            <a:avLst/>
          </a:prstGeom>
          <a:noFill/>
        </p:spPr>
        <p:txBody>
          <a:bodyPr wrap="square" lIns="0" tIns="0" rIns="0" bIns="0" rtlCol="0">
            <a:spAutoFit/>
          </a:bodyPr>
          <a:lstStyle/>
          <a:p>
            <a:pPr algn="ctr" rtl="0"/>
            <a:r>
              <a:rPr lang="ja-jp" sz="900" b="1">
                <a:solidFill>
                  <a:schemeClr val="tx1"/>
                </a:solidFill>
                <a:ea typeface="Roboto" panose="02000000000000000000" pitchFamily="2" charset="0"/>
                <a:cs typeface="Arial" panose="020B0604020202020204" pitchFamily="34" charset="0"/>
              </a:rPr>
              <a:t>SD:13%</a:t>
            </a:r>
          </a:p>
        </p:txBody>
      </p:sp>
      <p:sp>
        <p:nvSpPr>
          <p:cNvPr id="141" name="TextBox 140">
            <a:extLst>
              <a:ext uri="{FF2B5EF4-FFF2-40B4-BE49-F238E27FC236}">
                <a16:creationId xmlns:a16="http://schemas.microsoft.com/office/drawing/2014/main" id="{222A61B0-2E7A-8780-8FC7-64335A9E4D4A}"/>
              </a:ext>
            </a:extLst>
          </p:cNvPr>
          <p:cNvSpPr txBox="1"/>
          <p:nvPr/>
        </p:nvSpPr>
        <p:spPr>
          <a:xfrm>
            <a:off x="4722059" y="3572535"/>
            <a:ext cx="708488" cy="138499"/>
          </a:xfrm>
          <a:prstGeom prst="rect">
            <a:avLst/>
          </a:prstGeom>
          <a:noFill/>
        </p:spPr>
        <p:txBody>
          <a:bodyPr wrap="square" lIns="0" tIns="0" rIns="0" bIns="0" rtlCol="0">
            <a:spAutoFit/>
          </a:bodyPr>
          <a:lstStyle/>
          <a:p>
            <a:pPr algn="ctr" rtl="0"/>
            <a:r>
              <a:rPr lang="ja-jp" sz="900" b="1">
                <a:solidFill>
                  <a:schemeClr val="tx1"/>
                </a:solidFill>
                <a:ea typeface="Roboto" panose="02000000000000000000" pitchFamily="2" charset="0"/>
                <a:cs typeface="Arial" panose="020B0604020202020204" pitchFamily="34" charset="0"/>
              </a:rPr>
              <a:t>PD:37%</a:t>
            </a:r>
          </a:p>
        </p:txBody>
      </p:sp>
      <p:sp>
        <p:nvSpPr>
          <p:cNvPr id="142" name="TextBox 141">
            <a:extLst>
              <a:ext uri="{FF2B5EF4-FFF2-40B4-BE49-F238E27FC236}">
                <a16:creationId xmlns:a16="http://schemas.microsoft.com/office/drawing/2014/main" id="{F331DC5F-41EF-34B8-83F7-3DEC1B158729}"/>
              </a:ext>
            </a:extLst>
          </p:cNvPr>
          <p:cNvSpPr txBox="1"/>
          <p:nvPr/>
        </p:nvSpPr>
        <p:spPr>
          <a:xfrm>
            <a:off x="4722059" y="2940871"/>
            <a:ext cx="708488" cy="230832"/>
          </a:xfrm>
          <a:prstGeom prst="rect">
            <a:avLst/>
          </a:prstGeom>
          <a:noFill/>
        </p:spPr>
        <p:txBody>
          <a:bodyPr wrap="square" rtlCol="0">
            <a:spAutoFit/>
          </a:bodyPr>
          <a:lstStyle/>
          <a:p>
            <a:pPr algn="ctr" rtl="0"/>
            <a:r>
              <a:rPr lang="ja-jp" sz="900" b="1">
                <a:solidFill>
                  <a:schemeClr val="tx1"/>
                </a:solidFill>
                <a:ea typeface="Roboto" panose="02000000000000000000" pitchFamily="2" charset="0"/>
                <a:cs typeface="Arial" panose="020B0604020202020204" pitchFamily="34" charset="0"/>
              </a:rPr>
              <a:t>NE:3%</a:t>
            </a:r>
          </a:p>
        </p:txBody>
      </p:sp>
      <p:sp>
        <p:nvSpPr>
          <p:cNvPr id="143" name="TextBox 142">
            <a:extLst>
              <a:ext uri="{FF2B5EF4-FFF2-40B4-BE49-F238E27FC236}">
                <a16:creationId xmlns:a16="http://schemas.microsoft.com/office/drawing/2014/main" id="{5DA97BBC-D403-DF5A-BDBC-CFE1AA64781F}"/>
              </a:ext>
            </a:extLst>
          </p:cNvPr>
          <p:cNvSpPr txBox="1"/>
          <p:nvPr/>
        </p:nvSpPr>
        <p:spPr>
          <a:xfrm>
            <a:off x="3604991" y="2675822"/>
            <a:ext cx="1014726" cy="400110"/>
          </a:xfrm>
          <a:prstGeom prst="rect">
            <a:avLst/>
          </a:prstGeom>
          <a:noFill/>
        </p:spPr>
        <p:txBody>
          <a:bodyPr wrap="square" lIns="0" rIns="0" rtlCol="0">
            <a:spAutoFit/>
          </a:bodyPr>
          <a:lstStyle/>
          <a:p>
            <a:pPr algn="ctr" rtl="0"/>
            <a:r>
              <a:rPr lang="ja-jp" sz="1000" dirty="0">
                <a:solidFill>
                  <a:schemeClr val="tx1"/>
                </a:solidFill>
                <a:ea typeface="Roboto" panose="02000000000000000000" pitchFamily="2" charset="0"/>
                <a:cs typeface="Arial" panose="020B0604020202020204" pitchFamily="34" charset="0"/>
              </a:rPr>
              <a:t>全奏効率（ORR）：50％</a:t>
            </a:r>
          </a:p>
        </p:txBody>
      </p:sp>
      <p:sp>
        <p:nvSpPr>
          <p:cNvPr id="144" name="TextBox 143">
            <a:extLst>
              <a:ext uri="{FF2B5EF4-FFF2-40B4-BE49-F238E27FC236}">
                <a16:creationId xmlns:a16="http://schemas.microsoft.com/office/drawing/2014/main" id="{98DBCD39-BE21-9F24-451E-F477EAE8CE60}"/>
              </a:ext>
            </a:extLst>
          </p:cNvPr>
          <p:cNvSpPr txBox="1"/>
          <p:nvPr/>
        </p:nvSpPr>
        <p:spPr>
          <a:xfrm>
            <a:off x="4657394" y="2657892"/>
            <a:ext cx="1144247" cy="400110"/>
          </a:xfrm>
          <a:prstGeom prst="rect">
            <a:avLst/>
          </a:prstGeom>
          <a:noFill/>
        </p:spPr>
        <p:txBody>
          <a:bodyPr wrap="square" lIns="0" rIns="0" rtlCol="0">
            <a:spAutoFit/>
          </a:bodyPr>
          <a:lstStyle/>
          <a:p>
            <a:pPr algn="ctr" rtl="0"/>
            <a:r>
              <a:rPr lang="ja-jp" sz="1000" dirty="0">
                <a:solidFill>
                  <a:schemeClr val="tx1"/>
                </a:solidFill>
                <a:ea typeface="Roboto" panose="02000000000000000000" pitchFamily="2" charset="0"/>
                <a:cs typeface="Arial" panose="020B0604020202020204" pitchFamily="34" charset="0"/>
              </a:rPr>
              <a:t>全奏効率（ORR）：47%</a:t>
            </a:r>
          </a:p>
        </p:txBody>
      </p:sp>
      <p:grpSp>
        <p:nvGrpSpPr>
          <p:cNvPr id="145" name="Group 144">
            <a:extLst>
              <a:ext uri="{FF2B5EF4-FFF2-40B4-BE49-F238E27FC236}">
                <a16:creationId xmlns:a16="http://schemas.microsoft.com/office/drawing/2014/main" id="{9430DD04-777B-B643-B0C9-692531515509}"/>
              </a:ext>
            </a:extLst>
          </p:cNvPr>
          <p:cNvGrpSpPr/>
          <p:nvPr/>
        </p:nvGrpSpPr>
        <p:grpSpPr>
          <a:xfrm>
            <a:off x="4021918" y="2662774"/>
            <a:ext cx="1069616" cy="52532"/>
            <a:chOff x="1722188" y="2175978"/>
            <a:chExt cx="1402354" cy="72000"/>
          </a:xfrm>
        </p:grpSpPr>
        <p:cxnSp>
          <p:nvCxnSpPr>
            <p:cNvPr id="146" name="Straight Connector 145">
              <a:extLst>
                <a:ext uri="{FF2B5EF4-FFF2-40B4-BE49-F238E27FC236}">
                  <a16:creationId xmlns:a16="http://schemas.microsoft.com/office/drawing/2014/main" id="{853CEDFB-DD3A-5E0F-6715-6BBDF710EC3C}"/>
                </a:ext>
              </a:extLst>
            </p:cNvPr>
            <p:cNvCxnSpPr/>
            <p:nvPr/>
          </p:nvCxnSpPr>
          <p:spPr>
            <a:xfrm flipH="1">
              <a:off x="1722188" y="2177338"/>
              <a:ext cx="140235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47" name="Line 21">
              <a:extLst>
                <a:ext uri="{FF2B5EF4-FFF2-40B4-BE49-F238E27FC236}">
                  <a16:creationId xmlns:a16="http://schemas.microsoft.com/office/drawing/2014/main" id="{1364474A-B825-6D31-2367-C6EE339D5D06}"/>
                </a:ext>
              </a:extLst>
            </p:cNvPr>
            <p:cNvSpPr>
              <a:spLocks noChangeShapeType="1"/>
            </p:cNvSpPr>
            <p:nvPr/>
          </p:nvSpPr>
          <p:spPr bwMode="auto">
            <a:xfrm>
              <a:off x="1731673" y="217597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ea typeface="Roboto" panose="02000000000000000000" pitchFamily="2" charset="0"/>
                <a:cs typeface="Arial" panose="020B0604020202020204" pitchFamily="34" charset="0"/>
              </a:endParaRPr>
            </a:p>
          </p:txBody>
        </p:sp>
        <p:sp>
          <p:nvSpPr>
            <p:cNvPr id="148" name="Line 21">
              <a:extLst>
                <a:ext uri="{FF2B5EF4-FFF2-40B4-BE49-F238E27FC236}">
                  <a16:creationId xmlns:a16="http://schemas.microsoft.com/office/drawing/2014/main" id="{493D2666-3366-A69E-F34E-AC01B3FD2F00}"/>
                </a:ext>
              </a:extLst>
            </p:cNvPr>
            <p:cNvSpPr>
              <a:spLocks noChangeShapeType="1"/>
            </p:cNvSpPr>
            <p:nvPr/>
          </p:nvSpPr>
          <p:spPr bwMode="auto">
            <a:xfrm>
              <a:off x="3115973" y="217597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ea typeface="Roboto" panose="02000000000000000000" pitchFamily="2" charset="0"/>
                <a:cs typeface="Arial" panose="020B0604020202020204" pitchFamily="34" charset="0"/>
              </a:endParaRPr>
            </a:p>
          </p:txBody>
        </p:sp>
      </p:grpSp>
      <p:sp>
        <p:nvSpPr>
          <p:cNvPr id="149" name="Freeform 21">
            <a:extLst>
              <a:ext uri="{FF2B5EF4-FFF2-40B4-BE49-F238E27FC236}">
                <a16:creationId xmlns:a16="http://schemas.microsoft.com/office/drawing/2014/main" id="{0B5B8AF5-EB8B-E27A-0D76-842A7368B05B}"/>
              </a:ext>
            </a:extLst>
          </p:cNvPr>
          <p:cNvSpPr>
            <a:spLocks/>
          </p:cNvSpPr>
          <p:nvPr/>
        </p:nvSpPr>
        <p:spPr bwMode="auto">
          <a:xfrm>
            <a:off x="1054848" y="3026442"/>
            <a:ext cx="4682130" cy="307524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endParaRPr>
          </a:p>
        </p:txBody>
      </p:sp>
      <p:sp>
        <p:nvSpPr>
          <p:cNvPr id="157" name="TextBox 156">
            <a:extLst>
              <a:ext uri="{FF2B5EF4-FFF2-40B4-BE49-F238E27FC236}">
                <a16:creationId xmlns:a16="http://schemas.microsoft.com/office/drawing/2014/main" id="{AB0A104E-4A19-3589-7431-DB53680A3763}"/>
              </a:ext>
            </a:extLst>
          </p:cNvPr>
          <p:cNvSpPr txBox="1"/>
          <p:nvPr/>
        </p:nvSpPr>
        <p:spPr>
          <a:xfrm>
            <a:off x="1313654" y="2051736"/>
            <a:ext cx="1767065" cy="246221"/>
          </a:xfrm>
          <a:prstGeom prst="rect">
            <a:avLst/>
          </a:prstGeom>
          <a:noFill/>
        </p:spPr>
        <p:txBody>
          <a:bodyPr wrap="square" rtlCol="0">
            <a:spAutoFit/>
          </a:bodyPr>
          <a:lstStyle/>
          <a:p>
            <a:pPr algn="ctr" rtl="0"/>
            <a:r>
              <a:rPr lang="ja-jp" sz="1000" b="1">
                <a:solidFill>
                  <a:schemeClr val="tx1"/>
                </a:solidFill>
                <a:ea typeface="Roboto" panose="02000000000000000000" pitchFamily="2" charset="0"/>
                <a:cs typeface="Arial" panose="020B0604020202020204" pitchFamily="34" charset="0"/>
              </a:rPr>
              <a:t>6週時点の反応</a:t>
            </a:r>
          </a:p>
        </p:txBody>
      </p:sp>
      <p:sp>
        <p:nvSpPr>
          <p:cNvPr id="158" name="TextBox 157">
            <a:extLst>
              <a:ext uri="{FF2B5EF4-FFF2-40B4-BE49-F238E27FC236}">
                <a16:creationId xmlns:a16="http://schemas.microsoft.com/office/drawing/2014/main" id="{F2BEB4D4-FC8C-7D0A-8EBD-70D82FA32934}"/>
              </a:ext>
            </a:extLst>
          </p:cNvPr>
          <p:cNvSpPr txBox="1"/>
          <p:nvPr/>
        </p:nvSpPr>
        <p:spPr>
          <a:xfrm>
            <a:off x="3671607" y="2050846"/>
            <a:ext cx="1767065" cy="246221"/>
          </a:xfrm>
          <a:prstGeom prst="rect">
            <a:avLst/>
          </a:prstGeom>
          <a:noFill/>
        </p:spPr>
        <p:txBody>
          <a:bodyPr wrap="square" rtlCol="0">
            <a:spAutoFit/>
          </a:bodyPr>
          <a:lstStyle/>
          <a:p>
            <a:pPr algn="ctr" rtl="0"/>
            <a:r>
              <a:rPr lang="ja-jp" sz="1000" b="1">
                <a:solidFill>
                  <a:schemeClr val="tx1"/>
                </a:solidFill>
                <a:ea typeface="Roboto" panose="02000000000000000000" pitchFamily="2" charset="0"/>
                <a:cs typeface="Arial" panose="020B0604020202020204" pitchFamily="34" charset="0"/>
              </a:rPr>
              <a:t>12週時点の反応</a:t>
            </a:r>
          </a:p>
        </p:txBody>
      </p:sp>
    </p:spTree>
    <p:extLst>
      <p:ext uri="{BB962C8B-B14F-4D97-AF65-F5344CB8AC3E}">
        <p14:creationId xmlns:p14="http://schemas.microsoft.com/office/powerpoint/2010/main" val="26218750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FE858C-2AFC-5723-86BE-29686598D6C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C0FD4D86-F21E-196E-B879-F84F79EBEAD0}"/>
              </a:ext>
            </a:extLst>
          </p:cNvPr>
          <p:cNvSpPr>
            <a:spLocks noGrp="1"/>
          </p:cNvSpPr>
          <p:nvPr>
            <p:ph type="title"/>
          </p:nvPr>
        </p:nvSpPr>
        <p:spPr>
          <a:xfrm>
            <a:off x="304800" y="107693"/>
            <a:ext cx="11033760" cy="939801"/>
          </a:xfrm>
        </p:spPr>
        <p:txBody>
          <a:bodyPr rtlCol="0"/>
          <a:lstStyle/>
          <a:p>
            <a:r>
              <a:rPr lang="en-US" altLang="ja-JP" dirty="0"/>
              <a:t>1851MO</a:t>
            </a:r>
            <a:r>
              <a:rPr lang="ja-jp" altLang="en-US" dirty="0"/>
              <a:t>：</a:t>
            </a:r>
            <a:r>
              <a:rPr lang="en-US" altLang="ja-JP" dirty="0"/>
              <a:t>PD-L1</a:t>
            </a:r>
            <a:r>
              <a:rPr lang="ja-jp" altLang="en-US" dirty="0"/>
              <a:t>腫瘍割合スコア（</a:t>
            </a:r>
            <a:r>
              <a:rPr lang="en-US" altLang="ja-JP" dirty="0"/>
              <a:t>TPS</a:t>
            </a:r>
            <a:r>
              <a:rPr lang="ja-jp" altLang="en-US" dirty="0"/>
              <a:t>）が</a:t>
            </a:r>
            <a:r>
              <a:rPr lang="en-US" altLang="ja-JP" dirty="0"/>
              <a:t>50</a:t>
            </a:r>
            <a:r>
              <a:rPr lang="ja-jp" altLang="en-US" dirty="0"/>
              <a:t>％以上の進行性</a:t>
            </a:r>
            <a:r>
              <a:rPr lang="en-US" altLang="ja-JP" dirty="0"/>
              <a:t>NSCLC</a:t>
            </a:r>
            <a:r>
              <a:rPr lang="ja-jp" altLang="en-US" dirty="0"/>
              <a:t>に対する一次治療として、ペムブロリズマブ＋化学療法（</a:t>
            </a:r>
            <a:r>
              <a:rPr lang="en-US" altLang="ja-JP" dirty="0"/>
              <a:t>PEM</a:t>
            </a:r>
            <a:r>
              <a:rPr lang="ja-jp" altLang="en-US" dirty="0"/>
              <a:t>＋</a:t>
            </a:r>
            <a:r>
              <a:rPr lang="en-US" altLang="ja-JP" dirty="0"/>
              <a:t>CT</a:t>
            </a:r>
            <a:r>
              <a:rPr lang="ja-jp" altLang="en-US" dirty="0"/>
              <a:t>）とペムブロリズマブ（</a:t>
            </a:r>
            <a:r>
              <a:rPr lang="en-US" altLang="ja-JP" dirty="0"/>
              <a:t>PEM</a:t>
            </a:r>
            <a:r>
              <a:rPr lang="ja-jp" altLang="en-US" dirty="0"/>
              <a:t>）の比較：非盲検、フェーズ</a:t>
            </a:r>
            <a:r>
              <a:rPr lang="en-US" altLang="ja-JP" dirty="0"/>
              <a:t>3</a:t>
            </a:r>
            <a:r>
              <a:rPr lang="ja-jp" altLang="en-US" dirty="0"/>
              <a:t>、無作為化試験（</a:t>
            </a:r>
            <a:r>
              <a:rPr lang="en-US" altLang="ja-JP" dirty="0"/>
              <a:t>PAULIEN</a:t>
            </a:r>
            <a:r>
              <a:rPr lang="ja-jp" altLang="en-US" dirty="0"/>
              <a:t>） </a:t>
            </a:r>
            <a:r>
              <a:rPr lang="en-US" altLang="ja-JP" dirty="0"/>
              <a:t>- Houda I</a:t>
            </a:r>
            <a:r>
              <a:rPr lang="ja-jp" altLang="en-US" dirty="0"/>
              <a:t>他</a:t>
            </a:r>
            <a:endParaRPr lang="ja-jp" noProof="0" dirty="0">
              <a:latin typeface="+mn-lt"/>
            </a:endParaRPr>
          </a:p>
        </p:txBody>
      </p:sp>
      <p:sp>
        <p:nvSpPr>
          <p:cNvPr id="29" name="Content Placeholder 7">
            <a:extLst>
              <a:ext uri="{FF2B5EF4-FFF2-40B4-BE49-F238E27FC236}">
                <a16:creationId xmlns:a16="http://schemas.microsoft.com/office/drawing/2014/main" id="{6095CF47-68B7-D6FC-6137-194D503E93B0}"/>
              </a:ext>
            </a:extLst>
          </p:cNvPr>
          <p:cNvSpPr>
            <a:spLocks noGrp="1"/>
          </p:cNvSpPr>
          <p:nvPr>
            <p:ph idx="1"/>
          </p:nvPr>
        </p:nvSpPr>
        <p:spPr>
          <a:xfrm>
            <a:off x="304799" y="1246909"/>
            <a:ext cx="11033761" cy="5055650"/>
          </a:xfrm>
        </p:spPr>
        <p:txBody>
          <a:bodyPr rtlCol="0"/>
          <a:lstStyle/>
          <a:p>
            <a:pPr rtl="0"/>
            <a:r>
              <a:rPr lang="ja-jp" sz="1400" b="1" noProof="0"/>
              <a:t>主な</a:t>
            </a:r>
            <a:r>
              <a:rPr lang="ja-jp" sz="1400" b="1" noProof="0">
                <a:solidFill>
                  <a:srgbClr val="000000"/>
                </a:solidFill>
              </a:rPr>
              <a:t>結果</a:t>
            </a:r>
            <a:r>
              <a:rPr lang="ja-jp" sz="1400" b="1" noProof="0">
                <a:solidFill>
                  <a:srgbClr val="363636"/>
                </a:solidFill>
              </a:rPr>
              <a:t>(続き)</a:t>
            </a:r>
            <a:endParaRPr lang="en-GB" sz="1400" noProof="0" dirty="0"/>
          </a:p>
        </p:txBody>
      </p:sp>
      <p:sp>
        <p:nvSpPr>
          <p:cNvPr id="30" name="Text Placeholder 4">
            <a:extLst>
              <a:ext uri="{FF2B5EF4-FFF2-40B4-BE49-F238E27FC236}">
                <a16:creationId xmlns:a16="http://schemas.microsoft.com/office/drawing/2014/main" id="{B3614B2B-E766-FAE4-4600-59FF537684E3}"/>
              </a:ext>
            </a:extLst>
          </p:cNvPr>
          <p:cNvSpPr>
            <a:spLocks noGrp="1"/>
          </p:cNvSpPr>
          <p:nvPr>
            <p:ph type="body" sz="quarter" idx="11"/>
          </p:nvPr>
        </p:nvSpPr>
        <p:spPr>
          <a:xfrm>
            <a:off x="6379633" y="6522181"/>
            <a:ext cx="5507567" cy="199156"/>
          </a:xfrm>
        </p:spPr>
        <p:txBody>
          <a:bodyPr rtlCol="0"/>
          <a:lstStyle/>
          <a:p>
            <a:pPr rtl="0"/>
            <a:r>
              <a:rPr lang="ja-jp" noProof="0" dirty="0"/>
              <a:t>Houda I他Ann Oncol 2025;36(suppl):Abstr 1851MO</a:t>
            </a:r>
          </a:p>
        </p:txBody>
      </p:sp>
      <p:graphicFrame>
        <p:nvGraphicFramePr>
          <p:cNvPr id="3" name="Table 663">
            <a:extLst>
              <a:ext uri="{FF2B5EF4-FFF2-40B4-BE49-F238E27FC236}">
                <a16:creationId xmlns:a16="http://schemas.microsoft.com/office/drawing/2014/main" id="{9A20EDBB-7077-A611-632A-C42EEE57AD29}"/>
              </a:ext>
            </a:extLst>
          </p:cNvPr>
          <p:cNvGraphicFramePr>
            <a:graphicFrameLocks noGrp="1"/>
          </p:cNvGraphicFramePr>
          <p:nvPr>
            <p:extLst>
              <p:ext uri="{D42A27DB-BD31-4B8C-83A1-F6EECF244321}">
                <p14:modId xmlns:p14="http://schemas.microsoft.com/office/powerpoint/2010/main" val="1484399307"/>
              </p:ext>
            </p:extLst>
          </p:nvPr>
        </p:nvGraphicFramePr>
        <p:xfrm>
          <a:off x="959089" y="1683212"/>
          <a:ext cx="5000070" cy="1461480"/>
        </p:xfrm>
        <a:graphic>
          <a:graphicData uri="http://schemas.openxmlformats.org/drawingml/2006/table">
            <a:tbl>
              <a:tblPr firstRow="1" bandRow="1">
                <a:tableStyleId>{69012ECD-51FC-41F1-AA8D-1B2483CD663E}</a:tableStyleId>
              </a:tblPr>
              <a:tblGrid>
                <a:gridCol w="2199813">
                  <a:extLst>
                    <a:ext uri="{9D8B030D-6E8A-4147-A177-3AD203B41FA5}">
                      <a16:colId xmlns:a16="http://schemas.microsoft.com/office/drawing/2014/main" val="4026828033"/>
                    </a:ext>
                  </a:extLst>
                </a:gridCol>
                <a:gridCol w="1493375">
                  <a:extLst>
                    <a:ext uri="{9D8B030D-6E8A-4147-A177-3AD203B41FA5}">
                      <a16:colId xmlns:a16="http://schemas.microsoft.com/office/drawing/2014/main" val="2351951672"/>
                    </a:ext>
                  </a:extLst>
                </a:gridCol>
                <a:gridCol w="1306882">
                  <a:extLst>
                    <a:ext uri="{9D8B030D-6E8A-4147-A177-3AD203B41FA5}">
                      <a16:colId xmlns:a16="http://schemas.microsoft.com/office/drawing/2014/main" val="3840096650"/>
                    </a:ext>
                  </a:extLst>
                </a:gridCol>
              </a:tblGrid>
              <a:tr h="297044">
                <a:tc>
                  <a:txBody>
                    <a:bodyPr/>
                    <a:lstStyle/>
                    <a:p>
                      <a:pPr rtl="0"/>
                      <a:endParaRPr lang="en-GB" sz="1100" noProof="0" dirty="0">
                        <a:solidFill>
                          <a:srgbClr val="363636"/>
                        </a:solidFill>
                        <a:latin typeface="+mn-lt"/>
                      </a:endParaRPr>
                    </a:p>
                  </a:txBody>
                  <a:tcPr marL="72000" marR="72000" marT="36000" marB="36000" anchor="ctr"/>
                </a:tc>
                <a:tc>
                  <a:txBody>
                    <a:bodyPr/>
                    <a:lstStyle/>
                    <a:p>
                      <a:pPr algn="ctr" rtl="0"/>
                      <a:r>
                        <a:rPr lang="ja-jp" sz="1100" b="1" i="0" u="none" strike="noStrike" kern="0" cap="none" spc="0" normalizeH="0" noProof="0" dirty="0">
                          <a:ln>
                            <a:noFill/>
                          </a:ln>
                          <a:solidFill>
                            <a:srgbClr val="FFFFFF"/>
                          </a:solidFill>
                          <a:effectLst/>
                          <a:uLnTx/>
                          <a:uFillTx/>
                          <a:latin typeface="+mn-lt"/>
                          <a:ea typeface="SimSun" pitchFamily="2" charset="-122"/>
                          <a:cs typeface="+mn-cs"/>
                          <a:sym typeface="Helvetica"/>
                        </a:rPr>
                        <a:t>ペムブロリズマブ＋化学療法</a:t>
                      </a:r>
                    </a:p>
                    <a:p>
                      <a:pPr algn="ctr" rtl="0"/>
                      <a:r>
                        <a:rPr lang="ja-jp" sz="1100" b="1" noProof="0" dirty="0">
                          <a:solidFill>
                            <a:schemeClr val="tx2"/>
                          </a:solidFill>
                          <a:latin typeface="+mn-lt"/>
                        </a:rPr>
                        <a:t>（n=42）</a:t>
                      </a:r>
                      <a:endParaRPr lang="en-GB" sz="1100" noProof="0" dirty="0">
                        <a:solidFill>
                          <a:schemeClr val="tx2"/>
                        </a:solidFill>
                        <a:latin typeface="+mn-lt"/>
                      </a:endParaRPr>
                    </a:p>
                  </a:txBody>
                  <a:tcPr marL="72000" marR="72000" marT="36000" marB="36000" anchor="b"/>
                </a:tc>
                <a:tc>
                  <a:txBody>
                    <a:bodyPr/>
                    <a:lstStyle/>
                    <a:p>
                      <a:pPr algn="ctr" rtl="0"/>
                      <a:r>
                        <a:rPr lang="ja-jp" sz="1100" b="1" i="0" u="none" strike="noStrike" kern="0" cap="none" spc="0" normalizeH="0" noProof="0">
                          <a:ln>
                            <a:noFill/>
                          </a:ln>
                          <a:solidFill>
                            <a:srgbClr val="FFFFFF"/>
                          </a:solidFill>
                          <a:effectLst/>
                          <a:uLnTx/>
                          <a:uFillTx/>
                          <a:latin typeface="+mn-lt"/>
                          <a:ea typeface="SimSun" pitchFamily="2" charset="-122"/>
                          <a:cs typeface="+mn-cs"/>
                          <a:sym typeface="Helvetica"/>
                        </a:rPr>
                        <a:t>ペムブロリズマブ</a:t>
                      </a:r>
                    </a:p>
                    <a:p>
                      <a:pPr algn="ctr" rtl="0"/>
                      <a:r>
                        <a:rPr lang="ja-jp" sz="1100" b="1" noProof="0">
                          <a:solidFill>
                            <a:schemeClr val="tx2"/>
                          </a:solidFill>
                          <a:latin typeface="+mn-lt"/>
                        </a:rPr>
                        <a:t>（n=30）</a:t>
                      </a:r>
                      <a:endParaRPr lang="en-GB" sz="1100" noProof="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124842">
                <a:tc>
                  <a:txBody>
                    <a:bodyPr/>
                    <a:lstStyle/>
                    <a:p>
                      <a:pPr algn="l" rtl="0"/>
                      <a:r>
                        <a:rPr lang="ja-jp" sz="1100" noProof="0">
                          <a:solidFill>
                            <a:srgbClr val="000000"/>
                          </a:solidFill>
                        </a:rPr>
                        <a:t>イベント、n (％)</a:t>
                      </a:r>
                    </a:p>
                  </a:txBody>
                  <a:tcPr marL="72000" marR="72000" marT="36000" marB="36000" anchor="b">
                    <a:solidFill>
                      <a:schemeClr val="tx2"/>
                    </a:solidFill>
                  </a:tcPr>
                </a:tc>
                <a:tc>
                  <a:txBody>
                    <a:bodyPr/>
                    <a:lstStyle/>
                    <a:p>
                      <a:pPr algn="ctr" rtl="0"/>
                      <a:r>
                        <a:rPr lang="ja-jp" sz="1100" noProof="0" dirty="0">
                          <a:solidFill>
                            <a:srgbClr val="000000"/>
                          </a:solidFill>
                        </a:rPr>
                        <a:t>27 (64)</a:t>
                      </a:r>
                    </a:p>
                  </a:txBody>
                  <a:tcPr marL="72000" marR="72000" marT="36000" marB="36000" anchor="b">
                    <a:solidFill>
                      <a:schemeClr val="tx2"/>
                    </a:solidFill>
                  </a:tcPr>
                </a:tc>
                <a:tc>
                  <a:txBody>
                    <a:bodyPr/>
                    <a:lstStyle/>
                    <a:p>
                      <a:pPr algn="ctr" rtl="0"/>
                      <a:r>
                        <a:rPr lang="ja-jp" sz="1100" noProof="0">
                          <a:solidFill>
                            <a:srgbClr val="000000"/>
                          </a:solidFill>
                        </a:rPr>
                        <a:t>19 (63)</a:t>
                      </a:r>
                    </a:p>
                  </a:txBody>
                  <a:tcPr marL="72000" marR="72000" marT="36000" marB="36000" anchor="b">
                    <a:solidFill>
                      <a:schemeClr val="tx2"/>
                    </a:solidFill>
                  </a:tcPr>
                </a:tc>
                <a:extLst>
                  <a:ext uri="{0D108BD9-81ED-4DB2-BD59-A6C34878D82A}">
                    <a16:rowId xmlns:a16="http://schemas.microsoft.com/office/drawing/2014/main" val="842770250"/>
                  </a:ext>
                </a:extLst>
              </a:tr>
              <a:tr h="124842">
                <a:tc>
                  <a:txBody>
                    <a:bodyPr/>
                    <a:lstStyle/>
                    <a:p>
                      <a:pPr algn="l" rtl="0"/>
                      <a:r>
                        <a:rPr lang="ja-jp" sz="1100" noProof="0" dirty="0">
                          <a:solidFill>
                            <a:srgbClr val="000000"/>
                          </a:solidFill>
                        </a:rPr>
                        <a:t>中央値無増悪生存期間（mPFS）、</a:t>
                      </a:r>
                      <a:br>
                        <a:rPr lang="en-GB" altLang="ja-JP" sz="1100" noProof="0" dirty="0">
                          <a:solidFill>
                            <a:srgbClr val="000000"/>
                          </a:solidFill>
                        </a:rPr>
                      </a:br>
                      <a:r>
                        <a:rPr lang="ja-jp" sz="1100" noProof="0" dirty="0">
                          <a:solidFill>
                            <a:srgbClr val="000000"/>
                          </a:solidFill>
                        </a:rPr>
                        <a:t>月数（95%信頼区間）</a:t>
                      </a:r>
                    </a:p>
                  </a:txBody>
                  <a:tcPr marL="72000" marR="72000" marT="36000" marB="36000" anchor="b">
                    <a:solidFill>
                      <a:schemeClr val="tx2"/>
                    </a:solidFill>
                  </a:tcPr>
                </a:tc>
                <a:tc>
                  <a:txBody>
                    <a:bodyPr/>
                    <a:lstStyle/>
                    <a:p>
                      <a:pPr algn="ctr" rtl="0"/>
                      <a:r>
                        <a:rPr lang="ja-jp" sz="1100" noProof="0" dirty="0">
                          <a:solidFill>
                            <a:srgbClr val="000000"/>
                          </a:solidFill>
                        </a:rPr>
                        <a:t>10 </a:t>
                      </a:r>
                      <a:br>
                        <a:rPr lang="en-GB" altLang="ja-JP" sz="1100" noProof="0" dirty="0">
                          <a:solidFill>
                            <a:srgbClr val="000000"/>
                          </a:solidFill>
                        </a:rPr>
                      </a:br>
                      <a:r>
                        <a:rPr lang="ja-jp" sz="1100" noProof="0" dirty="0">
                          <a:solidFill>
                            <a:srgbClr val="000000"/>
                          </a:solidFill>
                        </a:rPr>
                        <a:t>(5, NE)</a:t>
                      </a:r>
                    </a:p>
                  </a:txBody>
                  <a:tcPr marL="72000" marR="72000" marT="36000" marB="36000" anchor="b">
                    <a:solidFill>
                      <a:schemeClr val="tx2"/>
                    </a:solidFill>
                  </a:tcPr>
                </a:tc>
                <a:tc>
                  <a:txBody>
                    <a:bodyPr/>
                    <a:lstStyle/>
                    <a:p>
                      <a:pPr algn="ctr" rtl="0"/>
                      <a:r>
                        <a:rPr lang="ja-jp" sz="1100" noProof="0" dirty="0">
                          <a:solidFill>
                            <a:srgbClr val="000000"/>
                          </a:solidFill>
                        </a:rPr>
                        <a:t>6 </a:t>
                      </a:r>
                      <a:br>
                        <a:rPr lang="en-GB" altLang="ja-JP" sz="1100" noProof="0" dirty="0">
                          <a:solidFill>
                            <a:srgbClr val="000000"/>
                          </a:solidFill>
                        </a:rPr>
                      </a:br>
                      <a:r>
                        <a:rPr lang="ja-jp" sz="1100" noProof="0" dirty="0">
                          <a:solidFill>
                            <a:srgbClr val="000000"/>
                          </a:solidFill>
                        </a:rPr>
                        <a:t>(3, NE)</a:t>
                      </a:r>
                    </a:p>
                  </a:txBody>
                  <a:tcPr marL="72000" marR="72000" marT="36000" marB="36000" anchor="b">
                    <a:solidFill>
                      <a:schemeClr val="tx2"/>
                    </a:solidFill>
                  </a:tcPr>
                </a:tc>
                <a:extLst>
                  <a:ext uri="{0D108BD9-81ED-4DB2-BD59-A6C34878D82A}">
                    <a16:rowId xmlns:a16="http://schemas.microsoft.com/office/drawing/2014/main" val="4227238229"/>
                  </a:ext>
                </a:extLst>
              </a:tr>
              <a:tr h="124842">
                <a:tc>
                  <a:txBody>
                    <a:bodyPr/>
                    <a:lstStyle/>
                    <a:p>
                      <a:pPr marL="0" marR="0" lvl="0" indent="0" algn="l" defTabSz="914400" rtl="0" eaLnBrk="1" fontAlgn="auto" latinLnBrk="0" hangingPunct="1">
                        <a:lnSpc>
                          <a:spcPts val="800"/>
                        </a:lnSpc>
                        <a:spcBef>
                          <a:spcPts val="0"/>
                        </a:spcBef>
                        <a:spcAft>
                          <a:spcPts val="0"/>
                        </a:spcAft>
                        <a:buClrTx/>
                        <a:buSzTx/>
                        <a:buFontTx/>
                        <a:buNone/>
                        <a:tabLst/>
                        <a:defRPr/>
                      </a:pPr>
                      <a:r>
                        <a:rPr lang="ja-jp" sz="1100" noProof="0">
                          <a:solidFill>
                            <a:srgbClr val="000000"/>
                          </a:solidFill>
                        </a:rPr>
                        <a:t>ハザード比（HR）（95%信頼区間）</a:t>
                      </a:r>
                      <a:endParaRPr lang="en-GB" sz="1100" i="0" baseline="30000" noProof="0" dirty="0">
                        <a:solidFill>
                          <a:srgbClr val="000000"/>
                        </a:solidFill>
                      </a:endParaRPr>
                    </a:p>
                  </a:txBody>
                  <a:tcPr marL="72000" marR="72000" marT="36000" marB="36000" anchor="b">
                    <a:solidFill>
                      <a:schemeClr val="tx2"/>
                    </a:solidFill>
                  </a:tcPr>
                </a:tc>
                <a:tc gridSpan="2">
                  <a:txBody>
                    <a:bodyPr/>
                    <a:lstStyle/>
                    <a:p>
                      <a:pPr algn="ctr" rtl="0"/>
                      <a:r>
                        <a:rPr lang="ja-jp" sz="1100" noProof="0" dirty="0">
                          <a:solidFill>
                            <a:srgbClr val="000000"/>
                          </a:solidFill>
                        </a:rPr>
                        <a:t>0.91 (0.51, 1.64)</a:t>
                      </a:r>
                    </a:p>
                  </a:txBody>
                  <a:tcPr marL="72000" marR="72000" marT="36000" marB="36000" anchor="b">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graphicFrame>
        <p:nvGraphicFramePr>
          <p:cNvPr id="4" name="Table 663">
            <a:extLst>
              <a:ext uri="{FF2B5EF4-FFF2-40B4-BE49-F238E27FC236}">
                <a16:creationId xmlns:a16="http://schemas.microsoft.com/office/drawing/2014/main" id="{9E99F46B-2649-1271-EE0E-58351DE8AD51}"/>
              </a:ext>
            </a:extLst>
          </p:cNvPr>
          <p:cNvGraphicFramePr>
            <a:graphicFrameLocks noGrp="1"/>
          </p:cNvGraphicFramePr>
          <p:nvPr>
            <p:extLst>
              <p:ext uri="{D42A27DB-BD31-4B8C-83A1-F6EECF244321}">
                <p14:modId xmlns:p14="http://schemas.microsoft.com/office/powerpoint/2010/main" val="1664110895"/>
              </p:ext>
            </p:extLst>
          </p:nvPr>
        </p:nvGraphicFramePr>
        <p:xfrm>
          <a:off x="6754869" y="1683212"/>
          <a:ext cx="4888945" cy="1461480"/>
        </p:xfrm>
        <a:graphic>
          <a:graphicData uri="http://schemas.openxmlformats.org/drawingml/2006/table">
            <a:tbl>
              <a:tblPr firstRow="1" bandRow="1">
                <a:tableStyleId>{69012ECD-51FC-41F1-AA8D-1B2483CD663E}</a:tableStyleId>
              </a:tblPr>
              <a:tblGrid>
                <a:gridCol w="2142663">
                  <a:extLst>
                    <a:ext uri="{9D8B030D-6E8A-4147-A177-3AD203B41FA5}">
                      <a16:colId xmlns:a16="http://schemas.microsoft.com/office/drawing/2014/main" val="4026828033"/>
                    </a:ext>
                  </a:extLst>
                </a:gridCol>
                <a:gridCol w="1439400">
                  <a:extLst>
                    <a:ext uri="{9D8B030D-6E8A-4147-A177-3AD203B41FA5}">
                      <a16:colId xmlns:a16="http://schemas.microsoft.com/office/drawing/2014/main" val="2351951672"/>
                    </a:ext>
                  </a:extLst>
                </a:gridCol>
                <a:gridCol w="1306882">
                  <a:extLst>
                    <a:ext uri="{9D8B030D-6E8A-4147-A177-3AD203B41FA5}">
                      <a16:colId xmlns:a16="http://schemas.microsoft.com/office/drawing/2014/main" val="3840096650"/>
                    </a:ext>
                  </a:extLst>
                </a:gridCol>
              </a:tblGrid>
              <a:tr h="297044">
                <a:tc>
                  <a:txBody>
                    <a:bodyPr/>
                    <a:lstStyle/>
                    <a:p>
                      <a:pPr rtl="0"/>
                      <a:endParaRPr lang="en-GB" sz="1100" noProof="0" dirty="0">
                        <a:solidFill>
                          <a:srgbClr val="363636"/>
                        </a:solidFill>
                        <a:latin typeface="+mn-lt"/>
                      </a:endParaRPr>
                    </a:p>
                  </a:txBody>
                  <a:tcPr marL="72000" marR="72000" marT="36000" marB="36000" anchor="ctr"/>
                </a:tc>
                <a:tc>
                  <a:txBody>
                    <a:bodyPr/>
                    <a:lstStyle/>
                    <a:p>
                      <a:pPr algn="ctr" rtl="0"/>
                      <a:r>
                        <a:rPr lang="ja-jp" sz="1100" b="1" i="0" u="none" strike="noStrike" kern="0" cap="none" spc="0" normalizeH="0" noProof="0" dirty="0">
                          <a:ln>
                            <a:noFill/>
                          </a:ln>
                          <a:solidFill>
                            <a:srgbClr val="FFFFFF"/>
                          </a:solidFill>
                          <a:effectLst/>
                          <a:uLnTx/>
                          <a:uFillTx/>
                          <a:latin typeface="+mn-lt"/>
                          <a:ea typeface="SimSun" pitchFamily="2" charset="-122"/>
                          <a:cs typeface="+mn-cs"/>
                          <a:sym typeface="Helvetica"/>
                        </a:rPr>
                        <a:t>ペムブロリズマブ＋</a:t>
                      </a:r>
                      <a:br>
                        <a:rPr lang="en-GB" altLang="ja-JP" sz="1100" b="1" i="0" u="none" strike="noStrike" kern="0" cap="none" spc="0" normalizeH="0" noProof="0" dirty="0">
                          <a:ln>
                            <a:noFill/>
                          </a:ln>
                          <a:solidFill>
                            <a:srgbClr val="FFFFFF"/>
                          </a:solidFill>
                          <a:effectLst/>
                          <a:uLnTx/>
                          <a:uFillTx/>
                          <a:latin typeface="+mn-lt"/>
                          <a:ea typeface="SimSun" pitchFamily="2" charset="-122"/>
                          <a:cs typeface="+mn-cs"/>
                          <a:sym typeface="Helvetica"/>
                        </a:rPr>
                      </a:br>
                      <a:r>
                        <a:rPr lang="ja-jp" sz="1100" b="1" i="0" u="none" strike="noStrike" kern="0" cap="none" spc="0" normalizeH="0" noProof="0" dirty="0">
                          <a:ln>
                            <a:noFill/>
                          </a:ln>
                          <a:solidFill>
                            <a:srgbClr val="FFFFFF"/>
                          </a:solidFill>
                          <a:effectLst/>
                          <a:uLnTx/>
                          <a:uFillTx/>
                          <a:latin typeface="+mn-lt"/>
                          <a:ea typeface="SimSun" pitchFamily="2" charset="-122"/>
                          <a:cs typeface="+mn-cs"/>
                          <a:sym typeface="Helvetica"/>
                        </a:rPr>
                        <a:t>化学療法</a:t>
                      </a:r>
                    </a:p>
                    <a:p>
                      <a:pPr algn="ctr" rtl="0"/>
                      <a:r>
                        <a:rPr lang="ja-jp" sz="1100" b="1" noProof="0" dirty="0">
                          <a:solidFill>
                            <a:schemeClr val="tx2"/>
                          </a:solidFill>
                          <a:latin typeface="+mn-lt"/>
                        </a:rPr>
                        <a:t>（n=42）</a:t>
                      </a:r>
                      <a:endParaRPr lang="en-GB" sz="1100" noProof="0" dirty="0">
                        <a:solidFill>
                          <a:schemeClr val="tx2"/>
                        </a:solidFill>
                        <a:latin typeface="+mn-lt"/>
                      </a:endParaRPr>
                    </a:p>
                  </a:txBody>
                  <a:tcPr marL="72000" marR="72000" marT="36000" marB="36000" anchor="b"/>
                </a:tc>
                <a:tc>
                  <a:txBody>
                    <a:bodyPr/>
                    <a:lstStyle/>
                    <a:p>
                      <a:pPr algn="ctr" rtl="0"/>
                      <a:r>
                        <a:rPr lang="ja-jp" sz="1100" b="1" i="0" u="none" strike="noStrike" kern="0" cap="none" spc="0" normalizeH="0" noProof="0" dirty="0">
                          <a:ln>
                            <a:noFill/>
                          </a:ln>
                          <a:solidFill>
                            <a:srgbClr val="FFFFFF"/>
                          </a:solidFill>
                          <a:effectLst/>
                          <a:uLnTx/>
                          <a:uFillTx/>
                          <a:latin typeface="+mn-lt"/>
                          <a:ea typeface="SimSun" pitchFamily="2" charset="-122"/>
                          <a:cs typeface="+mn-cs"/>
                          <a:sym typeface="Helvetica"/>
                        </a:rPr>
                        <a:t>ペムブロリズマブ</a:t>
                      </a:r>
                    </a:p>
                    <a:p>
                      <a:pPr algn="ctr" rtl="0"/>
                      <a:r>
                        <a:rPr lang="ja-jp" sz="1100" b="1" noProof="0" dirty="0">
                          <a:solidFill>
                            <a:schemeClr val="tx2"/>
                          </a:solidFill>
                          <a:latin typeface="+mn-lt"/>
                        </a:rPr>
                        <a:t>（n=30）</a:t>
                      </a:r>
                      <a:endParaRPr lang="en-GB" sz="1100" noProof="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124842">
                <a:tc>
                  <a:txBody>
                    <a:bodyPr/>
                    <a:lstStyle/>
                    <a:p>
                      <a:pPr algn="l" rtl="0"/>
                      <a:r>
                        <a:rPr lang="ja-jp" sz="1100" noProof="0">
                          <a:solidFill>
                            <a:srgbClr val="000000"/>
                          </a:solidFill>
                        </a:rPr>
                        <a:t>イベント、n (％)</a:t>
                      </a:r>
                    </a:p>
                  </a:txBody>
                  <a:tcPr marL="72000" marR="72000" marT="36000" marB="36000" anchor="b">
                    <a:solidFill>
                      <a:schemeClr val="tx2"/>
                    </a:solidFill>
                  </a:tcPr>
                </a:tc>
                <a:tc>
                  <a:txBody>
                    <a:bodyPr/>
                    <a:lstStyle/>
                    <a:p>
                      <a:pPr algn="ctr" rtl="0"/>
                      <a:r>
                        <a:rPr lang="ja-jp" sz="1100" noProof="0">
                          <a:solidFill>
                            <a:srgbClr val="000000"/>
                          </a:solidFill>
                        </a:rPr>
                        <a:t>20 (48)</a:t>
                      </a:r>
                    </a:p>
                  </a:txBody>
                  <a:tcPr marL="72000" marR="72000" marT="36000" marB="36000" anchor="b">
                    <a:solidFill>
                      <a:schemeClr val="tx2"/>
                    </a:solidFill>
                  </a:tcPr>
                </a:tc>
                <a:tc>
                  <a:txBody>
                    <a:bodyPr/>
                    <a:lstStyle/>
                    <a:p>
                      <a:pPr algn="ctr" rtl="0"/>
                      <a:r>
                        <a:rPr lang="ja-jp" sz="1100" noProof="0" dirty="0">
                          <a:solidFill>
                            <a:srgbClr val="000000"/>
                          </a:solidFill>
                        </a:rPr>
                        <a:t>17 (57)</a:t>
                      </a:r>
                    </a:p>
                  </a:txBody>
                  <a:tcPr marL="72000" marR="72000" marT="36000" marB="36000" anchor="b">
                    <a:solidFill>
                      <a:schemeClr val="tx2"/>
                    </a:solidFill>
                  </a:tcPr>
                </a:tc>
                <a:extLst>
                  <a:ext uri="{0D108BD9-81ED-4DB2-BD59-A6C34878D82A}">
                    <a16:rowId xmlns:a16="http://schemas.microsoft.com/office/drawing/2014/main" val="842770250"/>
                  </a:ext>
                </a:extLst>
              </a:tr>
              <a:tr h="124842">
                <a:tc>
                  <a:txBody>
                    <a:bodyPr/>
                    <a:lstStyle/>
                    <a:p>
                      <a:pPr algn="l" rtl="0"/>
                      <a:r>
                        <a:rPr lang="ja-jp" sz="1100" noProof="0" dirty="0">
                          <a:solidFill>
                            <a:srgbClr val="000000"/>
                          </a:solidFill>
                        </a:rPr>
                        <a:t>中央値全生存期間（mOS）、</a:t>
                      </a:r>
                      <a:br>
                        <a:rPr lang="en-GB" altLang="ja-JP" sz="1100" noProof="0" dirty="0">
                          <a:solidFill>
                            <a:srgbClr val="000000"/>
                          </a:solidFill>
                        </a:rPr>
                      </a:br>
                      <a:r>
                        <a:rPr lang="ja-jp" sz="1100" noProof="0" dirty="0">
                          <a:solidFill>
                            <a:srgbClr val="000000"/>
                          </a:solidFill>
                        </a:rPr>
                        <a:t>月数（95%信頼区間）</a:t>
                      </a:r>
                    </a:p>
                  </a:txBody>
                  <a:tcPr marL="72000" marR="72000" marT="36000" marB="36000" anchor="b">
                    <a:solidFill>
                      <a:schemeClr val="tx2"/>
                    </a:solidFill>
                  </a:tcPr>
                </a:tc>
                <a:tc>
                  <a:txBody>
                    <a:bodyPr/>
                    <a:lstStyle/>
                    <a:p>
                      <a:pPr algn="ctr" rtl="0"/>
                      <a:r>
                        <a:rPr lang="ja-jp" sz="1100" noProof="0" dirty="0">
                          <a:solidFill>
                            <a:srgbClr val="000000"/>
                          </a:solidFill>
                        </a:rPr>
                        <a:t>33 </a:t>
                      </a:r>
                      <a:br>
                        <a:rPr lang="en-GB" altLang="ja-JP" sz="1100" noProof="0" dirty="0">
                          <a:solidFill>
                            <a:srgbClr val="000000"/>
                          </a:solidFill>
                        </a:rPr>
                      </a:br>
                      <a:r>
                        <a:rPr lang="ja-jp" sz="1100" noProof="0" dirty="0">
                          <a:solidFill>
                            <a:srgbClr val="000000"/>
                          </a:solidFill>
                        </a:rPr>
                        <a:t>(11, NE)</a:t>
                      </a:r>
                    </a:p>
                  </a:txBody>
                  <a:tcPr marL="72000" marR="72000" marT="36000" marB="36000" anchor="b">
                    <a:solidFill>
                      <a:schemeClr val="tx2"/>
                    </a:solidFill>
                  </a:tcPr>
                </a:tc>
                <a:tc>
                  <a:txBody>
                    <a:bodyPr/>
                    <a:lstStyle/>
                    <a:p>
                      <a:pPr algn="ctr" rtl="0"/>
                      <a:r>
                        <a:rPr lang="ja-jp" sz="1100" noProof="0" dirty="0">
                          <a:solidFill>
                            <a:srgbClr val="000000"/>
                          </a:solidFill>
                        </a:rPr>
                        <a:t>28 </a:t>
                      </a:r>
                      <a:br>
                        <a:rPr lang="en-GB" altLang="ja-JP" sz="1100" noProof="0" dirty="0">
                          <a:solidFill>
                            <a:srgbClr val="000000"/>
                          </a:solidFill>
                        </a:rPr>
                      </a:br>
                      <a:r>
                        <a:rPr lang="ja-jp" sz="1100" noProof="0" dirty="0">
                          <a:solidFill>
                            <a:srgbClr val="000000"/>
                          </a:solidFill>
                        </a:rPr>
                        <a:t>(10, NE)</a:t>
                      </a:r>
                    </a:p>
                  </a:txBody>
                  <a:tcPr marL="72000" marR="72000" marT="36000" marB="36000" anchor="b">
                    <a:solidFill>
                      <a:schemeClr val="tx2"/>
                    </a:solidFill>
                  </a:tcPr>
                </a:tc>
                <a:extLst>
                  <a:ext uri="{0D108BD9-81ED-4DB2-BD59-A6C34878D82A}">
                    <a16:rowId xmlns:a16="http://schemas.microsoft.com/office/drawing/2014/main" val="4227238229"/>
                  </a:ext>
                </a:extLst>
              </a:tr>
              <a:tr h="124842">
                <a:tc>
                  <a:txBody>
                    <a:bodyPr/>
                    <a:lstStyle/>
                    <a:p>
                      <a:pPr marL="0" marR="0" lvl="0" indent="0" algn="l" defTabSz="914400" rtl="0" eaLnBrk="1" fontAlgn="auto" latinLnBrk="0" hangingPunct="1">
                        <a:lnSpc>
                          <a:spcPts val="800"/>
                        </a:lnSpc>
                        <a:spcBef>
                          <a:spcPts val="0"/>
                        </a:spcBef>
                        <a:spcAft>
                          <a:spcPts val="0"/>
                        </a:spcAft>
                        <a:buClrTx/>
                        <a:buSzTx/>
                        <a:buFontTx/>
                        <a:buNone/>
                        <a:tabLst/>
                        <a:defRPr/>
                      </a:pPr>
                      <a:r>
                        <a:rPr lang="ja-jp" sz="1100" noProof="0">
                          <a:solidFill>
                            <a:srgbClr val="000000"/>
                          </a:solidFill>
                        </a:rPr>
                        <a:t>ハザード比（HR）（95%信頼区間）</a:t>
                      </a:r>
                      <a:endParaRPr lang="en-GB" sz="1100" i="0" baseline="30000" noProof="0" dirty="0">
                        <a:solidFill>
                          <a:srgbClr val="000000"/>
                        </a:solidFill>
                      </a:endParaRPr>
                    </a:p>
                  </a:txBody>
                  <a:tcPr marL="72000" marR="72000" marT="36000" marB="36000" anchor="b">
                    <a:solidFill>
                      <a:schemeClr val="tx2"/>
                    </a:solidFill>
                  </a:tcPr>
                </a:tc>
                <a:tc gridSpan="2">
                  <a:txBody>
                    <a:bodyPr/>
                    <a:lstStyle/>
                    <a:p>
                      <a:pPr algn="ctr" rtl="0"/>
                      <a:r>
                        <a:rPr lang="ja-jp" sz="1100" noProof="0" dirty="0">
                          <a:solidFill>
                            <a:srgbClr val="000000"/>
                          </a:solidFill>
                        </a:rPr>
                        <a:t>0.89 (0.46, 1.70)</a:t>
                      </a:r>
                    </a:p>
                  </a:txBody>
                  <a:tcPr marL="72000" marR="72000" marT="36000" marB="36000" anchor="b">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sp>
        <p:nvSpPr>
          <p:cNvPr id="5" name="TextBox 4">
            <a:extLst>
              <a:ext uri="{FF2B5EF4-FFF2-40B4-BE49-F238E27FC236}">
                <a16:creationId xmlns:a16="http://schemas.microsoft.com/office/drawing/2014/main" id="{CE9F51D8-6F8A-5A67-ABA2-40D150205A5F}"/>
              </a:ext>
            </a:extLst>
          </p:cNvPr>
          <p:cNvSpPr txBox="1"/>
          <p:nvPr/>
        </p:nvSpPr>
        <p:spPr>
          <a:xfrm>
            <a:off x="778502" y="1347546"/>
            <a:ext cx="5361245"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1" i="0" u="none" strike="noStrike" kern="1200" cap="none" spc="0" normalizeH="0" noProof="0" dirty="0">
                <a:ln>
                  <a:noFill/>
                </a:ln>
                <a:solidFill>
                  <a:srgbClr val="000000"/>
                </a:solidFill>
                <a:effectLst/>
                <a:uLnTx/>
                <a:uFillTx/>
                <a:ea typeface="+mn-ea"/>
                <a:cs typeface="+mn-cs"/>
              </a:rPr>
              <a:t>無増悪生存期間</a:t>
            </a:r>
          </a:p>
        </p:txBody>
      </p:sp>
      <p:sp>
        <p:nvSpPr>
          <p:cNvPr id="6" name="TextBox 5">
            <a:extLst>
              <a:ext uri="{FF2B5EF4-FFF2-40B4-BE49-F238E27FC236}">
                <a16:creationId xmlns:a16="http://schemas.microsoft.com/office/drawing/2014/main" id="{920FD2DA-ED82-7DB5-E970-8F39EB8504E1}"/>
              </a:ext>
            </a:extLst>
          </p:cNvPr>
          <p:cNvSpPr txBox="1"/>
          <p:nvPr/>
        </p:nvSpPr>
        <p:spPr>
          <a:xfrm>
            <a:off x="6518719" y="1347546"/>
            <a:ext cx="5361245"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1" i="0" u="none" strike="noStrike" kern="1200" cap="none" spc="0" normalizeH="0" noProof="0">
                <a:ln>
                  <a:noFill/>
                </a:ln>
                <a:solidFill>
                  <a:srgbClr val="000000"/>
                </a:solidFill>
                <a:effectLst/>
                <a:uLnTx/>
                <a:uFillTx/>
                <a:ea typeface="+mn-ea"/>
                <a:cs typeface="+mn-cs"/>
              </a:rPr>
              <a:t>全生存率</a:t>
            </a:r>
          </a:p>
        </p:txBody>
      </p:sp>
      <p:sp>
        <p:nvSpPr>
          <p:cNvPr id="215" name="Freeform 21">
            <a:extLst>
              <a:ext uri="{FF2B5EF4-FFF2-40B4-BE49-F238E27FC236}">
                <a16:creationId xmlns:a16="http://schemas.microsoft.com/office/drawing/2014/main" id="{6CEF45DD-67DB-3BF7-685E-40B9E2D11183}"/>
              </a:ext>
            </a:extLst>
          </p:cNvPr>
          <p:cNvSpPr>
            <a:spLocks/>
          </p:cNvSpPr>
          <p:nvPr/>
        </p:nvSpPr>
        <p:spPr bwMode="auto">
          <a:xfrm>
            <a:off x="1605970" y="3254447"/>
            <a:ext cx="3965578" cy="211558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grpSp>
        <p:nvGrpSpPr>
          <p:cNvPr id="216" name="Group 215">
            <a:extLst>
              <a:ext uri="{FF2B5EF4-FFF2-40B4-BE49-F238E27FC236}">
                <a16:creationId xmlns:a16="http://schemas.microsoft.com/office/drawing/2014/main" id="{049948F2-97EB-929F-EB7B-CBA11BEE0AA7}"/>
              </a:ext>
            </a:extLst>
          </p:cNvPr>
          <p:cNvGrpSpPr/>
          <p:nvPr/>
        </p:nvGrpSpPr>
        <p:grpSpPr>
          <a:xfrm>
            <a:off x="877509" y="3233584"/>
            <a:ext cx="724656" cy="2202300"/>
            <a:chOff x="1166389" y="1247868"/>
            <a:chExt cx="724656" cy="2894316"/>
          </a:xfrm>
        </p:grpSpPr>
        <p:sp>
          <p:nvSpPr>
            <p:cNvPr id="331" name="Line 6">
              <a:extLst>
                <a:ext uri="{FF2B5EF4-FFF2-40B4-BE49-F238E27FC236}">
                  <a16:creationId xmlns:a16="http://schemas.microsoft.com/office/drawing/2014/main" id="{82469F9B-2174-F4A4-07FC-25BB117DB522}"/>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332" name="Line 7">
              <a:extLst>
                <a:ext uri="{FF2B5EF4-FFF2-40B4-BE49-F238E27FC236}">
                  <a16:creationId xmlns:a16="http://schemas.microsoft.com/office/drawing/2014/main" id="{D37AB21F-D0C0-88B7-2BEE-8EC9A335650A}"/>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333" name="Line 8">
              <a:extLst>
                <a:ext uri="{FF2B5EF4-FFF2-40B4-BE49-F238E27FC236}">
                  <a16:creationId xmlns:a16="http://schemas.microsoft.com/office/drawing/2014/main" id="{2229910F-5718-FEC9-5365-866FFEA11C3B}"/>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334" name="Line 9">
              <a:extLst>
                <a:ext uri="{FF2B5EF4-FFF2-40B4-BE49-F238E27FC236}">
                  <a16:creationId xmlns:a16="http://schemas.microsoft.com/office/drawing/2014/main" id="{FE35C1A7-F470-D508-000B-4CD3B788578A}"/>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335" name="Line 10">
              <a:extLst>
                <a:ext uri="{FF2B5EF4-FFF2-40B4-BE49-F238E27FC236}">
                  <a16:creationId xmlns:a16="http://schemas.microsoft.com/office/drawing/2014/main" id="{E47ED0CA-B00A-5ADF-822A-BFB25962C08D}"/>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336" name="Line 11">
              <a:extLst>
                <a:ext uri="{FF2B5EF4-FFF2-40B4-BE49-F238E27FC236}">
                  <a16:creationId xmlns:a16="http://schemas.microsoft.com/office/drawing/2014/main" id="{54BF8DD9-CF49-AD00-D2BD-FEBD3235C4F5}"/>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337" name="TextBox 336">
              <a:extLst>
                <a:ext uri="{FF2B5EF4-FFF2-40B4-BE49-F238E27FC236}">
                  <a16:creationId xmlns:a16="http://schemas.microsoft.com/office/drawing/2014/main" id="{BBED3294-B2EA-9967-7797-3976D20D4E3A}"/>
                </a:ext>
              </a:extLst>
            </p:cNvPr>
            <p:cNvSpPr txBox="1"/>
            <p:nvPr/>
          </p:nvSpPr>
          <p:spPr>
            <a:xfrm rot="16200000">
              <a:off x="809281" y="2592496"/>
              <a:ext cx="975826" cy="261610"/>
            </a:xfrm>
            <a:prstGeom prst="rect">
              <a:avLst/>
            </a:prstGeom>
            <a:noFill/>
          </p:spPr>
          <p:txBody>
            <a:bodyPr wrap="none" rtlCol="0">
              <a:spAutoFit/>
            </a:bodyPr>
            <a:lstStyle/>
            <a:p>
              <a:pPr algn="ctr" rtl="0" fontAlgn="base">
                <a:spcBef>
                  <a:spcPct val="0"/>
                </a:spcBef>
                <a:spcAft>
                  <a:spcPct val="0"/>
                </a:spcAft>
              </a:pPr>
              <a:r>
                <a:rPr lang="ja-jp" sz="1100">
                  <a:solidFill>
                    <a:srgbClr val="000000"/>
                  </a:solidFill>
                  <a:ea typeface="Roboto" panose="02000000000000000000" pitchFamily="2" charset="0"/>
                  <a:cs typeface="Arial" panose="020B0604020202020204" pitchFamily="34" charset="0"/>
                </a:rPr>
                <a:t>PFS、％</a:t>
              </a:r>
            </a:p>
          </p:txBody>
        </p:sp>
        <p:sp>
          <p:nvSpPr>
            <p:cNvPr id="338" name="TextBox 337">
              <a:extLst>
                <a:ext uri="{FF2B5EF4-FFF2-40B4-BE49-F238E27FC236}">
                  <a16:creationId xmlns:a16="http://schemas.microsoft.com/office/drawing/2014/main" id="{C84029E3-4748-68B8-AF24-264ECB2CE6B0}"/>
                </a:ext>
              </a:extLst>
            </p:cNvPr>
            <p:cNvSpPr txBox="1"/>
            <p:nvPr/>
          </p:nvSpPr>
          <p:spPr>
            <a:xfrm>
              <a:off x="1410478" y="1247868"/>
              <a:ext cx="420308" cy="343814"/>
            </a:xfrm>
            <a:prstGeom prst="rect">
              <a:avLst/>
            </a:prstGeom>
            <a:noFill/>
          </p:spPr>
          <p:txBody>
            <a:bodyPr wrap="none" rtlCol="0" anchor="ctr" anchorCtr="0">
              <a:spAutoFit/>
            </a:bodyPr>
            <a:lstStyle/>
            <a:p>
              <a:pPr algn="r" rtl="0"/>
              <a:r>
                <a:rPr lang="ja-jp" sz="1100">
                  <a:solidFill>
                    <a:srgbClr val="000000"/>
                  </a:solidFill>
                  <a:ea typeface="Roboto" panose="02000000000000000000" pitchFamily="2" charset="0"/>
                  <a:cs typeface="Arial" panose="020B0604020202020204" pitchFamily="34" charset="0"/>
                </a:rPr>
                <a:t>100</a:t>
              </a:r>
            </a:p>
          </p:txBody>
        </p:sp>
        <p:sp>
          <p:nvSpPr>
            <p:cNvPr id="339" name="TextBox 338">
              <a:extLst>
                <a:ext uri="{FF2B5EF4-FFF2-40B4-BE49-F238E27FC236}">
                  <a16:creationId xmlns:a16="http://schemas.microsoft.com/office/drawing/2014/main" id="{17C4D4A9-DCE9-8F9C-76A4-D77AC8BE8AD8}"/>
                </a:ext>
              </a:extLst>
            </p:cNvPr>
            <p:cNvSpPr txBox="1"/>
            <p:nvPr/>
          </p:nvSpPr>
          <p:spPr>
            <a:xfrm>
              <a:off x="1489031" y="1772007"/>
              <a:ext cx="341760" cy="343814"/>
            </a:xfrm>
            <a:prstGeom prst="rect">
              <a:avLst/>
            </a:prstGeom>
            <a:noFill/>
          </p:spPr>
          <p:txBody>
            <a:bodyPr wrap="none" rtlCol="0" anchor="ctr" anchorCtr="0">
              <a:spAutoFit/>
            </a:bodyPr>
            <a:lstStyle/>
            <a:p>
              <a:pPr algn="r" rtl="0"/>
              <a:r>
                <a:rPr lang="ja-jp" sz="1100">
                  <a:solidFill>
                    <a:srgbClr val="000000"/>
                  </a:solidFill>
                  <a:ea typeface="Roboto" panose="02000000000000000000" pitchFamily="2" charset="0"/>
                  <a:cs typeface="Arial" panose="020B0604020202020204" pitchFamily="34" charset="0"/>
                </a:rPr>
                <a:t>80</a:t>
              </a:r>
            </a:p>
          </p:txBody>
        </p:sp>
        <p:sp>
          <p:nvSpPr>
            <p:cNvPr id="340" name="TextBox 339">
              <a:extLst>
                <a:ext uri="{FF2B5EF4-FFF2-40B4-BE49-F238E27FC236}">
                  <a16:creationId xmlns:a16="http://schemas.microsoft.com/office/drawing/2014/main" id="{8202F333-2B3E-6A15-BD4E-86A3B09236E3}"/>
                </a:ext>
              </a:extLst>
            </p:cNvPr>
            <p:cNvSpPr txBox="1"/>
            <p:nvPr/>
          </p:nvSpPr>
          <p:spPr>
            <a:xfrm>
              <a:off x="1489031" y="2270538"/>
              <a:ext cx="341760" cy="343814"/>
            </a:xfrm>
            <a:prstGeom prst="rect">
              <a:avLst/>
            </a:prstGeom>
            <a:noFill/>
          </p:spPr>
          <p:txBody>
            <a:bodyPr wrap="none" rtlCol="0" anchor="ctr" anchorCtr="0">
              <a:spAutoFit/>
            </a:bodyPr>
            <a:lstStyle/>
            <a:p>
              <a:pPr algn="r" rtl="0"/>
              <a:r>
                <a:rPr lang="ja-jp" sz="1100">
                  <a:solidFill>
                    <a:srgbClr val="000000"/>
                  </a:solidFill>
                  <a:ea typeface="Roboto" panose="02000000000000000000" pitchFamily="2" charset="0"/>
                  <a:cs typeface="Arial" panose="020B0604020202020204" pitchFamily="34" charset="0"/>
                </a:rPr>
                <a:t>60</a:t>
              </a:r>
            </a:p>
          </p:txBody>
        </p:sp>
        <p:sp>
          <p:nvSpPr>
            <p:cNvPr id="341" name="TextBox 340">
              <a:extLst>
                <a:ext uri="{FF2B5EF4-FFF2-40B4-BE49-F238E27FC236}">
                  <a16:creationId xmlns:a16="http://schemas.microsoft.com/office/drawing/2014/main" id="{1606B329-E563-4A5F-65C2-7BD80BB25A00}"/>
                </a:ext>
              </a:extLst>
            </p:cNvPr>
            <p:cNvSpPr txBox="1"/>
            <p:nvPr/>
          </p:nvSpPr>
          <p:spPr>
            <a:xfrm>
              <a:off x="1489031" y="2785191"/>
              <a:ext cx="341760" cy="343814"/>
            </a:xfrm>
            <a:prstGeom prst="rect">
              <a:avLst/>
            </a:prstGeom>
            <a:noFill/>
          </p:spPr>
          <p:txBody>
            <a:bodyPr wrap="none" rtlCol="0" anchor="ctr" anchorCtr="0">
              <a:spAutoFit/>
            </a:bodyPr>
            <a:lstStyle/>
            <a:p>
              <a:pPr algn="r" rtl="0"/>
              <a:r>
                <a:rPr lang="ja-jp" sz="1100">
                  <a:solidFill>
                    <a:srgbClr val="000000"/>
                  </a:solidFill>
                  <a:ea typeface="Roboto" panose="02000000000000000000" pitchFamily="2" charset="0"/>
                  <a:cs typeface="Arial" panose="020B0604020202020204" pitchFamily="34" charset="0"/>
                </a:rPr>
                <a:t>40</a:t>
              </a:r>
            </a:p>
          </p:txBody>
        </p:sp>
        <p:sp>
          <p:nvSpPr>
            <p:cNvPr id="342" name="TextBox 341">
              <a:extLst>
                <a:ext uri="{FF2B5EF4-FFF2-40B4-BE49-F238E27FC236}">
                  <a16:creationId xmlns:a16="http://schemas.microsoft.com/office/drawing/2014/main" id="{B8FFD4DD-5925-B81E-07D0-B844A9A15122}"/>
                </a:ext>
              </a:extLst>
            </p:cNvPr>
            <p:cNvSpPr txBox="1"/>
            <p:nvPr/>
          </p:nvSpPr>
          <p:spPr>
            <a:xfrm>
              <a:off x="1489031" y="3289092"/>
              <a:ext cx="341760" cy="343814"/>
            </a:xfrm>
            <a:prstGeom prst="rect">
              <a:avLst/>
            </a:prstGeom>
            <a:noFill/>
          </p:spPr>
          <p:txBody>
            <a:bodyPr wrap="none" rtlCol="0" anchor="ctr" anchorCtr="0">
              <a:spAutoFit/>
            </a:bodyPr>
            <a:lstStyle/>
            <a:p>
              <a:pPr algn="r" rtl="0"/>
              <a:r>
                <a:rPr lang="ja-jp" sz="1100">
                  <a:solidFill>
                    <a:srgbClr val="000000"/>
                  </a:solidFill>
                  <a:ea typeface="Roboto" panose="02000000000000000000" pitchFamily="2" charset="0"/>
                  <a:cs typeface="Arial" panose="020B0604020202020204" pitchFamily="34" charset="0"/>
                </a:rPr>
                <a:t>20</a:t>
              </a:r>
            </a:p>
          </p:txBody>
        </p:sp>
        <p:sp>
          <p:nvSpPr>
            <p:cNvPr id="343" name="TextBox 342">
              <a:extLst>
                <a:ext uri="{FF2B5EF4-FFF2-40B4-BE49-F238E27FC236}">
                  <a16:creationId xmlns:a16="http://schemas.microsoft.com/office/drawing/2014/main" id="{CEB71AEC-073B-8DE7-4BD6-E2E1F76A70BC}"/>
                </a:ext>
              </a:extLst>
            </p:cNvPr>
            <p:cNvSpPr txBox="1"/>
            <p:nvPr/>
          </p:nvSpPr>
          <p:spPr>
            <a:xfrm>
              <a:off x="1567586" y="3798370"/>
              <a:ext cx="263213" cy="343814"/>
            </a:xfrm>
            <a:prstGeom prst="rect">
              <a:avLst/>
            </a:prstGeom>
            <a:noFill/>
          </p:spPr>
          <p:txBody>
            <a:bodyPr wrap="none" rtlCol="0" anchor="ctr" anchorCtr="0">
              <a:spAutoFit/>
            </a:bodyPr>
            <a:lstStyle/>
            <a:p>
              <a:pPr algn="r" rtl="0"/>
              <a:r>
                <a:rPr lang="ja-jp" sz="1100">
                  <a:solidFill>
                    <a:srgbClr val="000000"/>
                  </a:solidFill>
                  <a:ea typeface="Roboto" panose="02000000000000000000" pitchFamily="2" charset="0"/>
                  <a:cs typeface="Arial" panose="020B0604020202020204" pitchFamily="34" charset="0"/>
                </a:rPr>
                <a:t>0</a:t>
              </a:r>
            </a:p>
          </p:txBody>
        </p:sp>
      </p:grpSp>
      <p:sp>
        <p:nvSpPr>
          <p:cNvPr id="217" name="TextBox 216">
            <a:extLst>
              <a:ext uri="{FF2B5EF4-FFF2-40B4-BE49-F238E27FC236}">
                <a16:creationId xmlns:a16="http://schemas.microsoft.com/office/drawing/2014/main" id="{EE904835-554F-5E05-D353-5141E71A28DC}"/>
              </a:ext>
            </a:extLst>
          </p:cNvPr>
          <p:cNvSpPr txBox="1"/>
          <p:nvPr/>
        </p:nvSpPr>
        <p:spPr>
          <a:xfrm>
            <a:off x="2474723" y="5615897"/>
            <a:ext cx="2185110" cy="261610"/>
          </a:xfrm>
          <a:prstGeom prst="rect">
            <a:avLst/>
          </a:prstGeom>
          <a:noFill/>
        </p:spPr>
        <p:txBody>
          <a:bodyPr wrap="square" rtlCol="0">
            <a:spAutoFit/>
          </a:bodyPr>
          <a:lstStyle/>
          <a:p>
            <a:pPr algn="ctr" rtl="0" fontAlgn="base">
              <a:spcBef>
                <a:spcPct val="0"/>
              </a:spcBef>
              <a:spcAft>
                <a:spcPct val="0"/>
              </a:spcAft>
            </a:pPr>
            <a:r>
              <a:rPr lang="ja-jp" sz="1100">
                <a:solidFill>
                  <a:srgbClr val="000000"/>
                </a:solidFill>
                <a:ea typeface="Roboto" panose="02000000000000000000" pitchFamily="2" charset="0"/>
                <a:cs typeface="Arial" panose="020B0604020202020204" pitchFamily="34" charset="0"/>
              </a:rPr>
              <a:t>期間、月数</a:t>
            </a:r>
          </a:p>
        </p:txBody>
      </p:sp>
      <p:sp>
        <p:nvSpPr>
          <p:cNvPr id="218" name="TextBox 217">
            <a:extLst>
              <a:ext uri="{FF2B5EF4-FFF2-40B4-BE49-F238E27FC236}">
                <a16:creationId xmlns:a16="http://schemas.microsoft.com/office/drawing/2014/main" id="{32A6DF24-AE9D-EEE3-97BF-92683E1786C8}"/>
              </a:ext>
            </a:extLst>
          </p:cNvPr>
          <p:cNvSpPr txBox="1"/>
          <p:nvPr/>
        </p:nvSpPr>
        <p:spPr>
          <a:xfrm>
            <a:off x="133121" y="5712580"/>
            <a:ext cx="1313180" cy="261610"/>
          </a:xfrm>
          <a:prstGeom prst="rect">
            <a:avLst/>
          </a:prstGeom>
          <a:noFill/>
        </p:spPr>
        <p:txBody>
          <a:bodyPr wrap="none" rtlCol="0">
            <a:spAutoFit/>
          </a:bodyPr>
          <a:lstStyle/>
          <a:p>
            <a:pPr algn="r" rtl="0"/>
            <a:r>
              <a:rPr lang="ja-jp" sz="1100">
                <a:solidFill>
                  <a:srgbClr val="000000"/>
                </a:solidFill>
                <a:ea typeface="Roboto" panose="02000000000000000000" pitchFamily="2" charset="0"/>
                <a:cs typeface="Arial" panose="020B0604020202020204" pitchFamily="34" charset="0"/>
              </a:rPr>
              <a:t>リスク暴露患者数</a:t>
            </a:r>
            <a:endParaRPr lang="en-GB" sz="1100" dirty="0">
              <a:solidFill>
                <a:srgbClr val="000000"/>
              </a:solidFill>
              <a:ea typeface="Roboto" panose="02000000000000000000" pitchFamily="2" charset="0"/>
              <a:cs typeface="Arial" panose="020B0604020202020204" pitchFamily="34" charset="0"/>
            </a:endParaRPr>
          </a:p>
        </p:txBody>
      </p:sp>
      <p:sp>
        <p:nvSpPr>
          <p:cNvPr id="219" name="Line 21">
            <a:extLst>
              <a:ext uri="{FF2B5EF4-FFF2-40B4-BE49-F238E27FC236}">
                <a16:creationId xmlns:a16="http://schemas.microsoft.com/office/drawing/2014/main" id="{ACEDDF6D-5316-EDB0-8C04-803C217716DF}"/>
              </a:ext>
            </a:extLst>
          </p:cNvPr>
          <p:cNvSpPr>
            <a:spLocks noChangeShapeType="1"/>
          </p:cNvSpPr>
          <p:nvPr/>
        </p:nvSpPr>
        <p:spPr bwMode="auto">
          <a:xfrm>
            <a:off x="5388203" y="5374762"/>
            <a:ext cx="0" cy="5478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220" name="Line 21">
            <a:extLst>
              <a:ext uri="{FF2B5EF4-FFF2-40B4-BE49-F238E27FC236}">
                <a16:creationId xmlns:a16="http://schemas.microsoft.com/office/drawing/2014/main" id="{62EEBEB5-26E9-B5B1-9EF1-4C0F43587C45}"/>
              </a:ext>
            </a:extLst>
          </p:cNvPr>
          <p:cNvSpPr>
            <a:spLocks noChangeShapeType="1"/>
          </p:cNvSpPr>
          <p:nvPr/>
        </p:nvSpPr>
        <p:spPr bwMode="auto">
          <a:xfrm>
            <a:off x="4659833" y="5374762"/>
            <a:ext cx="0" cy="5478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221" name="Line 21">
            <a:extLst>
              <a:ext uri="{FF2B5EF4-FFF2-40B4-BE49-F238E27FC236}">
                <a16:creationId xmlns:a16="http://schemas.microsoft.com/office/drawing/2014/main" id="{18BF88EB-06DB-7EB5-819A-DDDAD1137F1B}"/>
              </a:ext>
            </a:extLst>
          </p:cNvPr>
          <p:cNvSpPr>
            <a:spLocks noChangeShapeType="1"/>
          </p:cNvSpPr>
          <p:nvPr/>
        </p:nvSpPr>
        <p:spPr bwMode="auto">
          <a:xfrm>
            <a:off x="3931463" y="5374762"/>
            <a:ext cx="0" cy="5478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222" name="Line 21">
            <a:extLst>
              <a:ext uri="{FF2B5EF4-FFF2-40B4-BE49-F238E27FC236}">
                <a16:creationId xmlns:a16="http://schemas.microsoft.com/office/drawing/2014/main" id="{1476631E-0CCE-3C77-290A-58FE047AC3B8}"/>
              </a:ext>
            </a:extLst>
          </p:cNvPr>
          <p:cNvSpPr>
            <a:spLocks noChangeShapeType="1"/>
          </p:cNvSpPr>
          <p:nvPr/>
        </p:nvSpPr>
        <p:spPr bwMode="auto">
          <a:xfrm>
            <a:off x="3203093" y="5374762"/>
            <a:ext cx="0" cy="5478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223" name="Line 21">
            <a:extLst>
              <a:ext uri="{FF2B5EF4-FFF2-40B4-BE49-F238E27FC236}">
                <a16:creationId xmlns:a16="http://schemas.microsoft.com/office/drawing/2014/main" id="{B322476A-72F9-FDCA-D224-63FD325B41D2}"/>
              </a:ext>
            </a:extLst>
          </p:cNvPr>
          <p:cNvSpPr>
            <a:spLocks noChangeShapeType="1"/>
          </p:cNvSpPr>
          <p:nvPr/>
        </p:nvSpPr>
        <p:spPr bwMode="auto">
          <a:xfrm>
            <a:off x="2474723" y="5374762"/>
            <a:ext cx="0" cy="5478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224" name="Line 21">
            <a:extLst>
              <a:ext uri="{FF2B5EF4-FFF2-40B4-BE49-F238E27FC236}">
                <a16:creationId xmlns:a16="http://schemas.microsoft.com/office/drawing/2014/main" id="{E15A605B-2E26-73FC-D494-063BE34BA350}"/>
              </a:ext>
            </a:extLst>
          </p:cNvPr>
          <p:cNvSpPr>
            <a:spLocks noChangeShapeType="1"/>
          </p:cNvSpPr>
          <p:nvPr/>
        </p:nvSpPr>
        <p:spPr bwMode="auto">
          <a:xfrm>
            <a:off x="1746353" y="5374762"/>
            <a:ext cx="0" cy="5478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226" name="TextBox 225">
            <a:extLst>
              <a:ext uri="{FF2B5EF4-FFF2-40B4-BE49-F238E27FC236}">
                <a16:creationId xmlns:a16="http://schemas.microsoft.com/office/drawing/2014/main" id="{CE20467A-512A-643C-63A4-9C65C8AFB6CE}"/>
              </a:ext>
            </a:extLst>
          </p:cNvPr>
          <p:cNvSpPr txBox="1"/>
          <p:nvPr/>
        </p:nvSpPr>
        <p:spPr>
          <a:xfrm>
            <a:off x="5269859" y="5429547"/>
            <a:ext cx="229797" cy="241980"/>
          </a:xfrm>
          <a:prstGeom prst="rect">
            <a:avLst/>
          </a:prstGeom>
          <a:noFill/>
        </p:spPr>
        <p:txBody>
          <a:bodyPr wrap="none" lIns="36000" tIns="36000" rIns="36000" bIns="36000" rtlCol="0" anchor="t" anchorCtr="0">
            <a:spAutoFit/>
          </a:bodyPr>
          <a:lstStyle/>
          <a:p>
            <a:pPr algn="ctr" rtl="0"/>
            <a:r>
              <a:rPr lang="ja-jp" sz="1100">
                <a:solidFill>
                  <a:srgbClr val="000000"/>
                </a:solidFill>
                <a:ea typeface="Roboto" panose="02000000000000000000" pitchFamily="2" charset="0"/>
                <a:cs typeface="Arial" panose="020B0604020202020204" pitchFamily="34" charset="0"/>
              </a:rPr>
              <a:t>60</a:t>
            </a:r>
          </a:p>
        </p:txBody>
      </p:sp>
      <p:sp>
        <p:nvSpPr>
          <p:cNvPr id="227" name="TextBox 226">
            <a:extLst>
              <a:ext uri="{FF2B5EF4-FFF2-40B4-BE49-F238E27FC236}">
                <a16:creationId xmlns:a16="http://schemas.microsoft.com/office/drawing/2014/main" id="{376746DE-F1C3-1346-A433-A84227F38677}"/>
              </a:ext>
            </a:extLst>
          </p:cNvPr>
          <p:cNvSpPr txBox="1"/>
          <p:nvPr/>
        </p:nvSpPr>
        <p:spPr>
          <a:xfrm>
            <a:off x="4541489" y="5429547"/>
            <a:ext cx="229797" cy="241980"/>
          </a:xfrm>
          <a:prstGeom prst="rect">
            <a:avLst/>
          </a:prstGeom>
          <a:noFill/>
        </p:spPr>
        <p:txBody>
          <a:bodyPr wrap="none" lIns="36000" tIns="36000" rIns="36000" bIns="36000" rtlCol="0" anchor="t" anchorCtr="0">
            <a:spAutoFit/>
          </a:bodyPr>
          <a:lstStyle/>
          <a:p>
            <a:pPr algn="ctr" rtl="0"/>
            <a:r>
              <a:rPr lang="ja-jp" sz="1100">
                <a:solidFill>
                  <a:srgbClr val="000000"/>
                </a:solidFill>
                <a:ea typeface="Roboto" panose="02000000000000000000" pitchFamily="2" charset="0"/>
                <a:cs typeface="Arial" panose="020B0604020202020204" pitchFamily="34" charset="0"/>
              </a:rPr>
              <a:t>48</a:t>
            </a:r>
          </a:p>
        </p:txBody>
      </p:sp>
      <p:sp>
        <p:nvSpPr>
          <p:cNvPr id="228" name="TextBox 227">
            <a:extLst>
              <a:ext uri="{FF2B5EF4-FFF2-40B4-BE49-F238E27FC236}">
                <a16:creationId xmlns:a16="http://schemas.microsoft.com/office/drawing/2014/main" id="{36298138-3C2D-6AE5-5AE0-B82B314EA498}"/>
              </a:ext>
            </a:extLst>
          </p:cNvPr>
          <p:cNvSpPr txBox="1"/>
          <p:nvPr/>
        </p:nvSpPr>
        <p:spPr>
          <a:xfrm>
            <a:off x="3813119" y="5429547"/>
            <a:ext cx="229797" cy="241980"/>
          </a:xfrm>
          <a:prstGeom prst="rect">
            <a:avLst/>
          </a:prstGeom>
          <a:noFill/>
        </p:spPr>
        <p:txBody>
          <a:bodyPr wrap="none" lIns="36000" tIns="36000" rIns="36000" bIns="36000" rtlCol="0" anchor="t" anchorCtr="0">
            <a:spAutoFit/>
          </a:bodyPr>
          <a:lstStyle/>
          <a:p>
            <a:pPr algn="ctr" rtl="0"/>
            <a:r>
              <a:rPr lang="ja-jp" sz="1100">
                <a:solidFill>
                  <a:srgbClr val="000000"/>
                </a:solidFill>
                <a:ea typeface="Roboto" panose="02000000000000000000" pitchFamily="2" charset="0"/>
                <a:cs typeface="Arial" panose="020B0604020202020204" pitchFamily="34" charset="0"/>
              </a:rPr>
              <a:t>36</a:t>
            </a:r>
          </a:p>
        </p:txBody>
      </p:sp>
      <p:sp>
        <p:nvSpPr>
          <p:cNvPr id="229" name="TextBox 228">
            <a:extLst>
              <a:ext uri="{FF2B5EF4-FFF2-40B4-BE49-F238E27FC236}">
                <a16:creationId xmlns:a16="http://schemas.microsoft.com/office/drawing/2014/main" id="{7EA16A08-CE2C-76EA-08E8-9F1BD8ED137D}"/>
              </a:ext>
            </a:extLst>
          </p:cNvPr>
          <p:cNvSpPr txBox="1"/>
          <p:nvPr/>
        </p:nvSpPr>
        <p:spPr>
          <a:xfrm>
            <a:off x="3084749" y="5429547"/>
            <a:ext cx="229797" cy="241980"/>
          </a:xfrm>
          <a:prstGeom prst="rect">
            <a:avLst/>
          </a:prstGeom>
          <a:noFill/>
        </p:spPr>
        <p:txBody>
          <a:bodyPr wrap="none" lIns="36000" tIns="36000" rIns="36000" bIns="36000" rtlCol="0" anchor="t" anchorCtr="0">
            <a:spAutoFit/>
          </a:bodyPr>
          <a:lstStyle/>
          <a:p>
            <a:pPr algn="ctr" rtl="0"/>
            <a:r>
              <a:rPr lang="ja-jp" sz="1100">
                <a:solidFill>
                  <a:srgbClr val="000000"/>
                </a:solidFill>
                <a:ea typeface="Roboto" panose="02000000000000000000" pitchFamily="2" charset="0"/>
                <a:cs typeface="Arial" panose="020B0604020202020204" pitchFamily="34" charset="0"/>
              </a:rPr>
              <a:t>24</a:t>
            </a:r>
          </a:p>
        </p:txBody>
      </p:sp>
      <p:sp>
        <p:nvSpPr>
          <p:cNvPr id="230" name="TextBox 229">
            <a:extLst>
              <a:ext uri="{FF2B5EF4-FFF2-40B4-BE49-F238E27FC236}">
                <a16:creationId xmlns:a16="http://schemas.microsoft.com/office/drawing/2014/main" id="{CC31297A-77C4-0B07-32FE-218755EC19A0}"/>
              </a:ext>
            </a:extLst>
          </p:cNvPr>
          <p:cNvSpPr txBox="1"/>
          <p:nvPr/>
        </p:nvSpPr>
        <p:spPr>
          <a:xfrm>
            <a:off x="2356379" y="5429547"/>
            <a:ext cx="229797" cy="241980"/>
          </a:xfrm>
          <a:prstGeom prst="rect">
            <a:avLst/>
          </a:prstGeom>
          <a:noFill/>
        </p:spPr>
        <p:txBody>
          <a:bodyPr wrap="none" lIns="36000" tIns="36000" rIns="36000" bIns="36000" rtlCol="0" anchor="t" anchorCtr="0">
            <a:spAutoFit/>
          </a:bodyPr>
          <a:lstStyle/>
          <a:p>
            <a:pPr algn="ctr" rtl="0"/>
            <a:r>
              <a:rPr lang="ja-jp" sz="1100">
                <a:solidFill>
                  <a:srgbClr val="000000"/>
                </a:solidFill>
                <a:ea typeface="Roboto" panose="02000000000000000000" pitchFamily="2" charset="0"/>
                <a:cs typeface="Arial" panose="020B0604020202020204" pitchFamily="34" charset="0"/>
              </a:rPr>
              <a:t>12</a:t>
            </a:r>
          </a:p>
        </p:txBody>
      </p:sp>
      <p:sp>
        <p:nvSpPr>
          <p:cNvPr id="231" name="TextBox 230">
            <a:extLst>
              <a:ext uri="{FF2B5EF4-FFF2-40B4-BE49-F238E27FC236}">
                <a16:creationId xmlns:a16="http://schemas.microsoft.com/office/drawing/2014/main" id="{B0B30FB8-69FF-F652-226A-1596281925B3}"/>
              </a:ext>
            </a:extLst>
          </p:cNvPr>
          <p:cNvSpPr txBox="1"/>
          <p:nvPr/>
        </p:nvSpPr>
        <p:spPr>
          <a:xfrm>
            <a:off x="1667281" y="5429547"/>
            <a:ext cx="151251" cy="241980"/>
          </a:xfrm>
          <a:prstGeom prst="rect">
            <a:avLst/>
          </a:prstGeom>
          <a:noFill/>
        </p:spPr>
        <p:txBody>
          <a:bodyPr wrap="none" lIns="36000" tIns="36000" rIns="36000" bIns="36000" rtlCol="0" anchor="t" anchorCtr="0">
            <a:spAutoFit/>
          </a:bodyPr>
          <a:lstStyle/>
          <a:p>
            <a:pPr algn="ctr" rtl="0"/>
            <a:r>
              <a:rPr lang="ja-jp" sz="1100">
                <a:solidFill>
                  <a:srgbClr val="000000"/>
                </a:solidFill>
                <a:ea typeface="Roboto" panose="02000000000000000000" pitchFamily="2" charset="0"/>
                <a:cs typeface="Arial" panose="020B0604020202020204" pitchFamily="34" charset="0"/>
              </a:rPr>
              <a:t>0</a:t>
            </a:r>
          </a:p>
        </p:txBody>
      </p:sp>
      <p:grpSp>
        <p:nvGrpSpPr>
          <p:cNvPr id="233" name="Group 232">
            <a:extLst>
              <a:ext uri="{FF2B5EF4-FFF2-40B4-BE49-F238E27FC236}">
                <a16:creationId xmlns:a16="http://schemas.microsoft.com/office/drawing/2014/main" id="{84DF0566-3EA1-E5FA-71B3-3E8E6142717A}"/>
              </a:ext>
            </a:extLst>
          </p:cNvPr>
          <p:cNvGrpSpPr/>
          <p:nvPr/>
        </p:nvGrpSpPr>
        <p:grpSpPr>
          <a:xfrm>
            <a:off x="1523012" y="5921717"/>
            <a:ext cx="4083866" cy="241980"/>
            <a:chOff x="1390420" y="5650180"/>
            <a:chExt cx="4083866" cy="318015"/>
          </a:xfrm>
        </p:grpSpPr>
        <p:sp>
          <p:nvSpPr>
            <p:cNvPr id="324" name="TextBox 323">
              <a:extLst>
                <a:ext uri="{FF2B5EF4-FFF2-40B4-BE49-F238E27FC236}">
                  <a16:creationId xmlns:a16="http://schemas.microsoft.com/office/drawing/2014/main" id="{18561B60-4F91-66C7-6BAC-A160A54419D9}"/>
                </a:ext>
              </a:extLst>
            </p:cNvPr>
            <p:cNvSpPr txBox="1"/>
            <p:nvPr/>
          </p:nvSpPr>
          <p:spPr>
            <a:xfrm>
              <a:off x="5034496" y="5650180"/>
              <a:ext cx="439790" cy="318015"/>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0 (15)</a:t>
              </a:r>
            </a:p>
          </p:txBody>
        </p:sp>
        <p:sp>
          <p:nvSpPr>
            <p:cNvPr id="325" name="TextBox 324">
              <a:extLst>
                <a:ext uri="{FF2B5EF4-FFF2-40B4-BE49-F238E27FC236}">
                  <a16:creationId xmlns:a16="http://schemas.microsoft.com/office/drawing/2014/main" id="{E4E26600-AB0C-1484-4562-D4EB7FAC082B}"/>
                </a:ext>
              </a:extLst>
            </p:cNvPr>
            <p:cNvSpPr txBox="1"/>
            <p:nvPr/>
          </p:nvSpPr>
          <p:spPr>
            <a:xfrm>
              <a:off x="4308348" y="5650180"/>
              <a:ext cx="439790" cy="318015"/>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1 (15)</a:t>
              </a:r>
            </a:p>
          </p:txBody>
        </p:sp>
        <p:sp>
          <p:nvSpPr>
            <p:cNvPr id="326" name="TextBox 325">
              <a:extLst>
                <a:ext uri="{FF2B5EF4-FFF2-40B4-BE49-F238E27FC236}">
                  <a16:creationId xmlns:a16="http://schemas.microsoft.com/office/drawing/2014/main" id="{79115657-7C56-E287-FC13-7D2A56E37740}"/>
                </a:ext>
              </a:extLst>
            </p:cNvPr>
            <p:cNvSpPr txBox="1"/>
            <p:nvPr/>
          </p:nvSpPr>
          <p:spPr>
            <a:xfrm>
              <a:off x="3575532" y="5650180"/>
              <a:ext cx="439790" cy="318015"/>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1 (13)</a:t>
              </a:r>
            </a:p>
          </p:txBody>
        </p:sp>
        <p:sp>
          <p:nvSpPr>
            <p:cNvPr id="327" name="TextBox 326">
              <a:extLst>
                <a:ext uri="{FF2B5EF4-FFF2-40B4-BE49-F238E27FC236}">
                  <a16:creationId xmlns:a16="http://schemas.microsoft.com/office/drawing/2014/main" id="{95664397-CDEB-3BA5-1AF2-1858D1BE7231}"/>
                </a:ext>
              </a:extLst>
            </p:cNvPr>
            <p:cNvSpPr txBox="1"/>
            <p:nvPr/>
          </p:nvSpPr>
          <p:spPr>
            <a:xfrm>
              <a:off x="2881989" y="5650180"/>
              <a:ext cx="361244" cy="318015"/>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7 (7)</a:t>
              </a:r>
            </a:p>
          </p:txBody>
        </p:sp>
        <p:sp>
          <p:nvSpPr>
            <p:cNvPr id="328" name="TextBox 327">
              <a:extLst>
                <a:ext uri="{FF2B5EF4-FFF2-40B4-BE49-F238E27FC236}">
                  <a16:creationId xmlns:a16="http://schemas.microsoft.com/office/drawing/2014/main" id="{19A311F1-8C49-3709-3241-1990BDE3B95A}"/>
                </a:ext>
              </a:extLst>
            </p:cNvPr>
            <p:cNvSpPr txBox="1"/>
            <p:nvPr/>
          </p:nvSpPr>
          <p:spPr>
            <a:xfrm>
              <a:off x="2116568" y="5650180"/>
              <a:ext cx="439790" cy="318015"/>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18 (4)</a:t>
              </a:r>
            </a:p>
          </p:txBody>
        </p:sp>
        <p:sp>
          <p:nvSpPr>
            <p:cNvPr id="329" name="TextBox 328">
              <a:extLst>
                <a:ext uri="{FF2B5EF4-FFF2-40B4-BE49-F238E27FC236}">
                  <a16:creationId xmlns:a16="http://schemas.microsoft.com/office/drawing/2014/main" id="{F6C54366-3AA2-74D0-57D8-943D564276DC}"/>
                </a:ext>
              </a:extLst>
            </p:cNvPr>
            <p:cNvSpPr txBox="1"/>
            <p:nvPr/>
          </p:nvSpPr>
          <p:spPr>
            <a:xfrm>
              <a:off x="1390420" y="5650180"/>
              <a:ext cx="439790" cy="318015"/>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42 (0)</a:t>
              </a:r>
            </a:p>
          </p:txBody>
        </p:sp>
      </p:grpSp>
      <p:sp>
        <p:nvSpPr>
          <p:cNvPr id="234" name="TextBox 233">
            <a:extLst>
              <a:ext uri="{FF2B5EF4-FFF2-40B4-BE49-F238E27FC236}">
                <a16:creationId xmlns:a16="http://schemas.microsoft.com/office/drawing/2014/main" id="{7D104B6C-0088-3F5F-839D-8B4039045E4F}"/>
              </a:ext>
            </a:extLst>
          </p:cNvPr>
          <p:cNvSpPr txBox="1"/>
          <p:nvPr/>
        </p:nvSpPr>
        <p:spPr>
          <a:xfrm>
            <a:off x="483134" y="5921712"/>
            <a:ext cx="963167" cy="241980"/>
          </a:xfrm>
          <a:prstGeom prst="rect">
            <a:avLst/>
          </a:prstGeom>
          <a:noFill/>
        </p:spPr>
        <p:txBody>
          <a:bodyPr wrap="square" lIns="36000" tIns="36000" rIns="36000" bIns="36000" rtlCol="0" anchor="t" anchorCtr="0">
            <a:spAutoFit/>
          </a:bodyPr>
          <a:lstStyle/>
          <a:p>
            <a:pPr algn="r" rtl="0"/>
            <a:r>
              <a:rPr lang="ja-jp" sz="1100">
                <a:solidFill>
                  <a:schemeClr val="accent1"/>
                </a:solidFill>
                <a:ea typeface="Roboto" panose="02000000000000000000" pitchFamily="2" charset="0"/>
                <a:cs typeface="Arial" panose="020B0604020202020204" pitchFamily="34" charset="0"/>
              </a:rPr>
              <a:t>PEM + CT</a:t>
            </a:r>
          </a:p>
        </p:txBody>
      </p:sp>
      <p:grpSp>
        <p:nvGrpSpPr>
          <p:cNvPr id="235" name="Group 234">
            <a:extLst>
              <a:ext uri="{FF2B5EF4-FFF2-40B4-BE49-F238E27FC236}">
                <a16:creationId xmlns:a16="http://schemas.microsoft.com/office/drawing/2014/main" id="{F5C4A9CD-967E-55EC-87C2-19C96D6D5AF6}"/>
              </a:ext>
            </a:extLst>
          </p:cNvPr>
          <p:cNvGrpSpPr/>
          <p:nvPr/>
        </p:nvGrpSpPr>
        <p:grpSpPr>
          <a:xfrm>
            <a:off x="1523011" y="6128718"/>
            <a:ext cx="4081646" cy="241980"/>
            <a:chOff x="1390419" y="5873674"/>
            <a:chExt cx="4081646" cy="318015"/>
          </a:xfrm>
        </p:grpSpPr>
        <p:sp>
          <p:nvSpPr>
            <p:cNvPr id="317" name="TextBox 316">
              <a:extLst>
                <a:ext uri="{FF2B5EF4-FFF2-40B4-BE49-F238E27FC236}">
                  <a16:creationId xmlns:a16="http://schemas.microsoft.com/office/drawing/2014/main" id="{DDF35C26-920D-7006-A975-457772531755}"/>
                </a:ext>
              </a:extLst>
            </p:cNvPr>
            <p:cNvSpPr txBox="1"/>
            <p:nvPr/>
          </p:nvSpPr>
          <p:spPr>
            <a:xfrm>
              <a:off x="5032275" y="5873674"/>
              <a:ext cx="439790" cy="318015"/>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0 (11)</a:t>
              </a:r>
            </a:p>
          </p:txBody>
        </p:sp>
        <p:sp>
          <p:nvSpPr>
            <p:cNvPr id="318" name="TextBox 317">
              <a:extLst>
                <a:ext uri="{FF2B5EF4-FFF2-40B4-BE49-F238E27FC236}">
                  <a16:creationId xmlns:a16="http://schemas.microsoft.com/office/drawing/2014/main" id="{7217E104-DBB3-446D-51FF-B9C30F8A5C37}"/>
                </a:ext>
              </a:extLst>
            </p:cNvPr>
            <p:cNvSpPr txBox="1"/>
            <p:nvPr/>
          </p:nvSpPr>
          <p:spPr>
            <a:xfrm>
              <a:off x="4303903" y="5873674"/>
              <a:ext cx="439790" cy="318015"/>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1 (10)</a:t>
              </a:r>
            </a:p>
          </p:txBody>
        </p:sp>
        <p:sp>
          <p:nvSpPr>
            <p:cNvPr id="319" name="TextBox 318">
              <a:extLst>
                <a:ext uri="{FF2B5EF4-FFF2-40B4-BE49-F238E27FC236}">
                  <a16:creationId xmlns:a16="http://schemas.microsoft.com/office/drawing/2014/main" id="{1B8921D8-7CF5-DAA8-8007-914103952286}"/>
                </a:ext>
              </a:extLst>
            </p:cNvPr>
            <p:cNvSpPr txBox="1"/>
            <p:nvPr/>
          </p:nvSpPr>
          <p:spPr>
            <a:xfrm>
              <a:off x="3575531" y="5873674"/>
              <a:ext cx="439790" cy="318015"/>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1 (10)</a:t>
              </a:r>
            </a:p>
          </p:txBody>
        </p:sp>
        <p:sp>
          <p:nvSpPr>
            <p:cNvPr id="320" name="TextBox 319">
              <a:extLst>
                <a:ext uri="{FF2B5EF4-FFF2-40B4-BE49-F238E27FC236}">
                  <a16:creationId xmlns:a16="http://schemas.microsoft.com/office/drawing/2014/main" id="{D8B91152-BF5A-2640-11F9-65EA4FE46FC2}"/>
                </a:ext>
              </a:extLst>
            </p:cNvPr>
            <p:cNvSpPr txBox="1"/>
            <p:nvPr/>
          </p:nvSpPr>
          <p:spPr>
            <a:xfrm>
              <a:off x="2886434" y="5873674"/>
              <a:ext cx="361244" cy="318015"/>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7 (5)</a:t>
              </a:r>
            </a:p>
          </p:txBody>
        </p:sp>
        <p:sp>
          <p:nvSpPr>
            <p:cNvPr id="321" name="TextBox 320">
              <a:extLst>
                <a:ext uri="{FF2B5EF4-FFF2-40B4-BE49-F238E27FC236}">
                  <a16:creationId xmlns:a16="http://schemas.microsoft.com/office/drawing/2014/main" id="{0C837F47-BF8A-6FEC-027E-9A1887DBB7F8}"/>
                </a:ext>
              </a:extLst>
            </p:cNvPr>
            <p:cNvSpPr txBox="1"/>
            <p:nvPr/>
          </p:nvSpPr>
          <p:spPr>
            <a:xfrm>
              <a:off x="2118791" y="5873674"/>
              <a:ext cx="439790" cy="318015"/>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10 (4)</a:t>
              </a:r>
            </a:p>
          </p:txBody>
        </p:sp>
        <p:sp>
          <p:nvSpPr>
            <p:cNvPr id="322" name="TextBox 321">
              <a:extLst>
                <a:ext uri="{FF2B5EF4-FFF2-40B4-BE49-F238E27FC236}">
                  <a16:creationId xmlns:a16="http://schemas.microsoft.com/office/drawing/2014/main" id="{0B8D4D9F-C572-D29C-C2CF-C7B7AAA89301}"/>
                </a:ext>
              </a:extLst>
            </p:cNvPr>
            <p:cNvSpPr txBox="1"/>
            <p:nvPr/>
          </p:nvSpPr>
          <p:spPr>
            <a:xfrm>
              <a:off x="1390419" y="5873674"/>
              <a:ext cx="439790" cy="318015"/>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30 (0)</a:t>
              </a:r>
            </a:p>
          </p:txBody>
        </p:sp>
      </p:grpSp>
      <p:sp>
        <p:nvSpPr>
          <p:cNvPr id="236" name="TextBox 235">
            <a:extLst>
              <a:ext uri="{FF2B5EF4-FFF2-40B4-BE49-F238E27FC236}">
                <a16:creationId xmlns:a16="http://schemas.microsoft.com/office/drawing/2014/main" id="{B71DA39A-8094-6939-8EC4-6DE6DB50D8E0}"/>
              </a:ext>
            </a:extLst>
          </p:cNvPr>
          <p:cNvSpPr txBox="1"/>
          <p:nvPr/>
        </p:nvSpPr>
        <p:spPr>
          <a:xfrm>
            <a:off x="594928" y="6128713"/>
            <a:ext cx="851373" cy="241980"/>
          </a:xfrm>
          <a:prstGeom prst="rect">
            <a:avLst/>
          </a:prstGeom>
          <a:noFill/>
        </p:spPr>
        <p:txBody>
          <a:bodyPr wrap="square" lIns="36000" tIns="36000" rIns="36000" bIns="36000" rtlCol="0" anchor="t" anchorCtr="0">
            <a:spAutoFit/>
          </a:bodyPr>
          <a:lstStyle/>
          <a:p>
            <a:pPr algn="r" rtl="0"/>
            <a:r>
              <a:rPr lang="ja-jp" sz="1100">
                <a:solidFill>
                  <a:schemeClr val="accent2"/>
                </a:solidFill>
                <a:ea typeface="Roboto" panose="02000000000000000000" pitchFamily="2" charset="0"/>
                <a:cs typeface="Arial" panose="020B0604020202020204" pitchFamily="34" charset="0"/>
              </a:rPr>
              <a:t>PEM</a:t>
            </a:r>
          </a:p>
        </p:txBody>
      </p:sp>
      <p:grpSp>
        <p:nvGrpSpPr>
          <p:cNvPr id="350" name="Graphic 344">
            <a:extLst>
              <a:ext uri="{FF2B5EF4-FFF2-40B4-BE49-F238E27FC236}">
                <a16:creationId xmlns:a16="http://schemas.microsoft.com/office/drawing/2014/main" id="{69D6F637-981B-27DE-7E48-4BA0559B0160}"/>
              </a:ext>
            </a:extLst>
          </p:cNvPr>
          <p:cNvGrpSpPr/>
          <p:nvPr/>
        </p:nvGrpSpPr>
        <p:grpSpPr>
          <a:xfrm>
            <a:off x="1736896" y="3360950"/>
            <a:ext cx="3207807" cy="1462235"/>
            <a:chOff x="1604304" y="2569436"/>
            <a:chExt cx="3207807" cy="1921704"/>
          </a:xfrm>
          <a:noFill/>
        </p:grpSpPr>
        <p:sp>
          <p:nvSpPr>
            <p:cNvPr id="351" name="Freeform 350">
              <a:extLst>
                <a:ext uri="{FF2B5EF4-FFF2-40B4-BE49-F238E27FC236}">
                  <a16:creationId xmlns:a16="http://schemas.microsoft.com/office/drawing/2014/main" id="{65DCE8ED-08AE-DA95-B476-8C7E62286528}"/>
                </a:ext>
              </a:extLst>
            </p:cNvPr>
            <p:cNvSpPr/>
            <p:nvPr/>
          </p:nvSpPr>
          <p:spPr>
            <a:xfrm>
              <a:off x="1604304" y="2569436"/>
              <a:ext cx="3192938" cy="1906854"/>
            </a:xfrm>
            <a:custGeom>
              <a:avLst/>
              <a:gdLst>
                <a:gd name="connsiteX0" fmla="*/ 0 w 3192938"/>
                <a:gd name="connsiteY0" fmla="*/ 0 h 1906854"/>
                <a:gd name="connsiteX1" fmla="*/ 14406 w 3192938"/>
                <a:gd name="connsiteY1" fmla="*/ 0 h 1906854"/>
                <a:gd name="connsiteX2" fmla="*/ 14406 w 3192938"/>
                <a:gd name="connsiteY2" fmla="*/ 270433 h 1906854"/>
                <a:gd name="connsiteX3" fmla="*/ 29687 w 3192938"/>
                <a:gd name="connsiteY3" fmla="*/ 270433 h 1906854"/>
                <a:gd name="connsiteX4" fmla="*/ 29687 w 3192938"/>
                <a:gd name="connsiteY4" fmla="*/ 440051 h 1906854"/>
                <a:gd name="connsiteX5" fmla="*/ 82320 w 3192938"/>
                <a:gd name="connsiteY5" fmla="*/ 440051 h 1906854"/>
                <a:gd name="connsiteX6" fmla="*/ 82320 w 3192938"/>
                <a:gd name="connsiteY6" fmla="*/ 523139 h 1906854"/>
                <a:gd name="connsiteX7" fmla="*/ 97601 w 3192938"/>
                <a:gd name="connsiteY7" fmla="*/ 523139 h 1906854"/>
                <a:gd name="connsiteX8" fmla="*/ 97601 w 3192938"/>
                <a:gd name="connsiteY8" fmla="*/ 704575 h 1906854"/>
                <a:gd name="connsiteX9" fmla="*/ 121371 w 3192938"/>
                <a:gd name="connsiteY9" fmla="*/ 704575 h 1906854"/>
                <a:gd name="connsiteX10" fmla="*/ 121371 w 3192938"/>
                <a:gd name="connsiteY10" fmla="*/ 792750 h 1906854"/>
                <a:gd name="connsiteX11" fmla="*/ 177400 w 3192938"/>
                <a:gd name="connsiteY11" fmla="*/ 792750 h 1906854"/>
                <a:gd name="connsiteX12" fmla="*/ 177400 w 3192938"/>
                <a:gd name="connsiteY12" fmla="*/ 886012 h 1906854"/>
                <a:gd name="connsiteX13" fmla="*/ 194378 w 3192938"/>
                <a:gd name="connsiteY13" fmla="*/ 886012 h 1906854"/>
                <a:gd name="connsiteX14" fmla="*/ 194378 w 3192938"/>
                <a:gd name="connsiteY14" fmla="*/ 969099 h 1906854"/>
                <a:gd name="connsiteX15" fmla="*/ 321717 w 3192938"/>
                <a:gd name="connsiteY15" fmla="*/ 969099 h 1906854"/>
                <a:gd name="connsiteX16" fmla="*/ 321717 w 3192938"/>
                <a:gd name="connsiteY16" fmla="*/ 1069144 h 1906854"/>
                <a:gd name="connsiteX17" fmla="*/ 336998 w 3192938"/>
                <a:gd name="connsiteY17" fmla="*/ 1069144 h 1906854"/>
                <a:gd name="connsiteX18" fmla="*/ 336998 w 3192938"/>
                <a:gd name="connsiteY18" fmla="*/ 1243797 h 1906854"/>
                <a:gd name="connsiteX19" fmla="*/ 355674 w 3192938"/>
                <a:gd name="connsiteY19" fmla="*/ 1243797 h 1906854"/>
                <a:gd name="connsiteX20" fmla="*/ 355674 w 3192938"/>
                <a:gd name="connsiteY20" fmla="*/ 1345537 h 1906854"/>
                <a:gd name="connsiteX21" fmla="*/ 384589 w 3192938"/>
                <a:gd name="connsiteY21" fmla="*/ 1345537 h 1906854"/>
                <a:gd name="connsiteX22" fmla="*/ 384589 w 3192938"/>
                <a:gd name="connsiteY22" fmla="*/ 1438799 h 1906854"/>
                <a:gd name="connsiteX23" fmla="*/ 1199558 w 3192938"/>
                <a:gd name="connsiteY23" fmla="*/ 1438799 h 1906854"/>
                <a:gd name="connsiteX24" fmla="*/ 1199558 w 3192938"/>
                <a:gd name="connsiteY24" fmla="*/ 1554156 h 1906854"/>
                <a:gd name="connsiteX25" fmla="*/ 1421977 w 3192938"/>
                <a:gd name="connsiteY25" fmla="*/ 1554156 h 1906854"/>
                <a:gd name="connsiteX26" fmla="*/ 1421977 w 3192938"/>
                <a:gd name="connsiteY26" fmla="*/ 1681331 h 1906854"/>
                <a:gd name="connsiteX27" fmla="*/ 1946664 w 3192938"/>
                <a:gd name="connsiteY27" fmla="*/ 1681331 h 1906854"/>
                <a:gd name="connsiteX28" fmla="*/ 1946664 w 3192938"/>
                <a:gd name="connsiteY28" fmla="*/ 1906854 h 1906854"/>
                <a:gd name="connsiteX29" fmla="*/ 3192939 w 3192938"/>
                <a:gd name="connsiteY29" fmla="*/ 1906854 h 1906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192938" h="1906854">
                  <a:moveTo>
                    <a:pt x="0" y="0"/>
                  </a:moveTo>
                  <a:lnTo>
                    <a:pt x="14406" y="0"/>
                  </a:lnTo>
                  <a:lnTo>
                    <a:pt x="14406" y="270433"/>
                  </a:lnTo>
                  <a:lnTo>
                    <a:pt x="29687" y="270433"/>
                  </a:lnTo>
                  <a:lnTo>
                    <a:pt x="29687" y="440051"/>
                  </a:lnTo>
                  <a:lnTo>
                    <a:pt x="82320" y="440051"/>
                  </a:lnTo>
                  <a:lnTo>
                    <a:pt x="82320" y="523139"/>
                  </a:lnTo>
                  <a:lnTo>
                    <a:pt x="97601" y="523139"/>
                  </a:lnTo>
                  <a:lnTo>
                    <a:pt x="97601" y="704575"/>
                  </a:lnTo>
                  <a:lnTo>
                    <a:pt x="121371" y="704575"/>
                  </a:lnTo>
                  <a:lnTo>
                    <a:pt x="121371" y="792750"/>
                  </a:lnTo>
                  <a:lnTo>
                    <a:pt x="177400" y="792750"/>
                  </a:lnTo>
                  <a:lnTo>
                    <a:pt x="177400" y="886012"/>
                  </a:lnTo>
                  <a:lnTo>
                    <a:pt x="194378" y="886012"/>
                  </a:lnTo>
                  <a:lnTo>
                    <a:pt x="194378" y="969099"/>
                  </a:lnTo>
                  <a:lnTo>
                    <a:pt x="321717" y="969099"/>
                  </a:lnTo>
                  <a:lnTo>
                    <a:pt x="321717" y="1069144"/>
                  </a:lnTo>
                  <a:lnTo>
                    <a:pt x="336998" y="1069144"/>
                  </a:lnTo>
                  <a:lnTo>
                    <a:pt x="336998" y="1243797"/>
                  </a:lnTo>
                  <a:lnTo>
                    <a:pt x="355674" y="1243797"/>
                  </a:lnTo>
                  <a:lnTo>
                    <a:pt x="355674" y="1345537"/>
                  </a:lnTo>
                  <a:lnTo>
                    <a:pt x="384589" y="1345537"/>
                  </a:lnTo>
                  <a:lnTo>
                    <a:pt x="384589" y="1438799"/>
                  </a:lnTo>
                  <a:lnTo>
                    <a:pt x="1199558" y="1438799"/>
                  </a:lnTo>
                  <a:lnTo>
                    <a:pt x="1199558" y="1554156"/>
                  </a:lnTo>
                  <a:lnTo>
                    <a:pt x="1421977" y="1554156"/>
                  </a:lnTo>
                  <a:lnTo>
                    <a:pt x="1421977" y="1681331"/>
                  </a:lnTo>
                  <a:lnTo>
                    <a:pt x="1946664" y="1681331"/>
                  </a:lnTo>
                  <a:lnTo>
                    <a:pt x="1946664" y="1906854"/>
                  </a:lnTo>
                  <a:lnTo>
                    <a:pt x="3192939" y="1906854"/>
                  </a:lnTo>
                </a:path>
              </a:pathLst>
            </a:custGeom>
            <a:noFill/>
            <a:ln w="19050" cap="sq">
              <a:solidFill>
                <a:srgbClr val="E73E16"/>
              </a:solidFill>
              <a:prstDash val="solid"/>
              <a:miter/>
            </a:ln>
          </p:spPr>
          <p:txBody>
            <a:bodyPr rtlCol="0" anchor="ctr"/>
            <a:lstStyle/>
            <a:p>
              <a:pPr rtl="0"/>
              <a:endParaRPr lang="en-ES" sz="1400"/>
            </a:p>
          </p:txBody>
        </p:sp>
        <p:grpSp>
          <p:nvGrpSpPr>
            <p:cNvPr id="352" name="Graphic 344">
              <a:extLst>
                <a:ext uri="{FF2B5EF4-FFF2-40B4-BE49-F238E27FC236}">
                  <a16:creationId xmlns:a16="http://schemas.microsoft.com/office/drawing/2014/main" id="{58DB5A4B-6D30-AFAF-B328-BB1D54AD240C}"/>
                </a:ext>
              </a:extLst>
            </p:cNvPr>
            <p:cNvGrpSpPr/>
            <p:nvPr/>
          </p:nvGrpSpPr>
          <p:grpSpPr>
            <a:xfrm>
              <a:off x="1819520" y="3522863"/>
              <a:ext cx="29686" cy="29648"/>
              <a:chOff x="1819520" y="3522863"/>
              <a:chExt cx="29686" cy="29648"/>
            </a:xfrm>
          </p:grpSpPr>
          <p:sp>
            <p:nvSpPr>
              <p:cNvPr id="353" name="Freeform 352">
                <a:extLst>
                  <a:ext uri="{FF2B5EF4-FFF2-40B4-BE49-F238E27FC236}">
                    <a16:creationId xmlns:a16="http://schemas.microsoft.com/office/drawing/2014/main" id="{91CEC137-6B71-A206-4CDB-40AB394E40E5}"/>
                  </a:ext>
                </a:extLst>
              </p:cNvPr>
              <p:cNvSpPr/>
              <p:nvPr/>
            </p:nvSpPr>
            <p:spPr>
              <a:xfrm>
                <a:off x="1834337" y="3522863"/>
                <a:ext cx="5145" cy="29648"/>
              </a:xfrm>
              <a:custGeom>
                <a:avLst/>
                <a:gdLst>
                  <a:gd name="connsiteX0" fmla="*/ 0 w 5145"/>
                  <a:gd name="connsiteY0" fmla="*/ 0 h 29648"/>
                  <a:gd name="connsiteX1" fmla="*/ 0 w 5145"/>
                  <a:gd name="connsiteY1" fmla="*/ 29648 h 29648"/>
                </a:gdLst>
                <a:ahLst/>
                <a:cxnLst>
                  <a:cxn ang="0">
                    <a:pos x="connsiteX0" y="connsiteY0"/>
                  </a:cxn>
                  <a:cxn ang="0">
                    <a:pos x="connsiteX1" y="connsiteY1"/>
                  </a:cxn>
                </a:cxnLst>
                <a:rect l="l" t="t" r="r" b="b"/>
                <a:pathLst>
                  <a:path w="5145" h="29648">
                    <a:moveTo>
                      <a:pt x="0" y="0"/>
                    </a:moveTo>
                    <a:lnTo>
                      <a:pt x="0" y="29648"/>
                    </a:lnTo>
                  </a:path>
                </a:pathLst>
              </a:custGeom>
              <a:ln w="19050" cap="sq">
                <a:solidFill>
                  <a:srgbClr val="E73E16"/>
                </a:solidFill>
                <a:prstDash val="solid"/>
                <a:miter/>
              </a:ln>
            </p:spPr>
            <p:txBody>
              <a:bodyPr rtlCol="0" anchor="ctr"/>
              <a:lstStyle/>
              <a:p>
                <a:pPr rtl="0"/>
                <a:endParaRPr lang="en-ES" sz="1400"/>
              </a:p>
            </p:txBody>
          </p:sp>
          <p:sp>
            <p:nvSpPr>
              <p:cNvPr id="354" name="Freeform 353">
                <a:extLst>
                  <a:ext uri="{FF2B5EF4-FFF2-40B4-BE49-F238E27FC236}">
                    <a16:creationId xmlns:a16="http://schemas.microsoft.com/office/drawing/2014/main" id="{DD48852C-E02F-6F00-2F2E-F1765E28673A}"/>
                  </a:ext>
                </a:extLst>
              </p:cNvPr>
              <p:cNvSpPr/>
              <p:nvPr/>
            </p:nvSpPr>
            <p:spPr>
              <a:xfrm>
                <a:off x="1819520" y="3537713"/>
                <a:ext cx="29686" cy="5138"/>
              </a:xfrm>
              <a:custGeom>
                <a:avLst/>
                <a:gdLst>
                  <a:gd name="connsiteX0" fmla="*/ 29687 w 29686"/>
                  <a:gd name="connsiteY0" fmla="*/ 0 h 5138"/>
                  <a:gd name="connsiteX1" fmla="*/ 0 w 29686"/>
                  <a:gd name="connsiteY1" fmla="*/ 0 h 5138"/>
                </a:gdLst>
                <a:ahLst/>
                <a:cxnLst>
                  <a:cxn ang="0">
                    <a:pos x="connsiteX0" y="connsiteY0"/>
                  </a:cxn>
                  <a:cxn ang="0">
                    <a:pos x="connsiteX1" y="connsiteY1"/>
                  </a:cxn>
                </a:cxnLst>
                <a:rect l="l" t="t" r="r" b="b"/>
                <a:pathLst>
                  <a:path w="29686" h="5138">
                    <a:moveTo>
                      <a:pt x="29687"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355" name="Graphic 344">
              <a:extLst>
                <a:ext uri="{FF2B5EF4-FFF2-40B4-BE49-F238E27FC236}">
                  <a16:creationId xmlns:a16="http://schemas.microsoft.com/office/drawing/2014/main" id="{C2587ACD-5C9E-CFF9-0D1B-85B566A881D6}"/>
                </a:ext>
              </a:extLst>
            </p:cNvPr>
            <p:cNvGrpSpPr/>
            <p:nvPr/>
          </p:nvGrpSpPr>
          <p:grpSpPr>
            <a:xfrm>
              <a:off x="2077593" y="3993436"/>
              <a:ext cx="29686" cy="29648"/>
              <a:chOff x="2077593" y="3993436"/>
              <a:chExt cx="29686" cy="29648"/>
            </a:xfrm>
          </p:grpSpPr>
          <p:sp>
            <p:nvSpPr>
              <p:cNvPr id="356" name="Freeform 355">
                <a:extLst>
                  <a:ext uri="{FF2B5EF4-FFF2-40B4-BE49-F238E27FC236}">
                    <a16:creationId xmlns:a16="http://schemas.microsoft.com/office/drawing/2014/main" id="{AB4E8499-F885-D4DB-B516-1E7D3FC452B7}"/>
                  </a:ext>
                </a:extLst>
              </p:cNvPr>
              <p:cNvSpPr/>
              <p:nvPr/>
            </p:nvSpPr>
            <p:spPr>
              <a:xfrm>
                <a:off x="2092462" y="3993436"/>
                <a:ext cx="5145" cy="29648"/>
              </a:xfrm>
              <a:custGeom>
                <a:avLst/>
                <a:gdLst>
                  <a:gd name="connsiteX0" fmla="*/ 0 w 5145"/>
                  <a:gd name="connsiteY0" fmla="*/ 0 h 29648"/>
                  <a:gd name="connsiteX1" fmla="*/ 0 w 5145"/>
                  <a:gd name="connsiteY1" fmla="*/ 29648 h 29648"/>
                </a:gdLst>
                <a:ahLst/>
                <a:cxnLst>
                  <a:cxn ang="0">
                    <a:pos x="connsiteX0" y="connsiteY0"/>
                  </a:cxn>
                  <a:cxn ang="0">
                    <a:pos x="connsiteX1" y="connsiteY1"/>
                  </a:cxn>
                </a:cxnLst>
                <a:rect l="l" t="t" r="r" b="b"/>
                <a:pathLst>
                  <a:path w="5145" h="29648">
                    <a:moveTo>
                      <a:pt x="0" y="0"/>
                    </a:moveTo>
                    <a:lnTo>
                      <a:pt x="0" y="29648"/>
                    </a:lnTo>
                  </a:path>
                </a:pathLst>
              </a:custGeom>
              <a:ln w="19050" cap="sq">
                <a:solidFill>
                  <a:srgbClr val="E73E16"/>
                </a:solidFill>
                <a:prstDash val="solid"/>
                <a:miter/>
              </a:ln>
            </p:spPr>
            <p:txBody>
              <a:bodyPr rtlCol="0" anchor="ctr"/>
              <a:lstStyle/>
              <a:p>
                <a:pPr rtl="0"/>
                <a:endParaRPr lang="en-ES" sz="1400"/>
              </a:p>
            </p:txBody>
          </p:sp>
          <p:sp>
            <p:nvSpPr>
              <p:cNvPr id="357" name="Freeform 356">
                <a:extLst>
                  <a:ext uri="{FF2B5EF4-FFF2-40B4-BE49-F238E27FC236}">
                    <a16:creationId xmlns:a16="http://schemas.microsoft.com/office/drawing/2014/main" id="{36DCF516-3516-423E-2D63-0DAFDA6306CA}"/>
                  </a:ext>
                </a:extLst>
              </p:cNvPr>
              <p:cNvSpPr/>
              <p:nvPr/>
            </p:nvSpPr>
            <p:spPr>
              <a:xfrm>
                <a:off x="2077593" y="4008235"/>
                <a:ext cx="29686" cy="5138"/>
              </a:xfrm>
              <a:custGeom>
                <a:avLst/>
                <a:gdLst>
                  <a:gd name="connsiteX0" fmla="*/ 29687 w 29686"/>
                  <a:gd name="connsiteY0" fmla="*/ 0 h 5138"/>
                  <a:gd name="connsiteX1" fmla="*/ 0 w 29686"/>
                  <a:gd name="connsiteY1" fmla="*/ 0 h 5138"/>
                </a:gdLst>
                <a:ahLst/>
                <a:cxnLst>
                  <a:cxn ang="0">
                    <a:pos x="connsiteX0" y="connsiteY0"/>
                  </a:cxn>
                  <a:cxn ang="0">
                    <a:pos x="connsiteX1" y="connsiteY1"/>
                  </a:cxn>
                </a:cxnLst>
                <a:rect l="l" t="t" r="r" b="b"/>
                <a:pathLst>
                  <a:path w="29686" h="5138">
                    <a:moveTo>
                      <a:pt x="29687"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358" name="Graphic 344">
              <a:extLst>
                <a:ext uri="{FF2B5EF4-FFF2-40B4-BE49-F238E27FC236}">
                  <a16:creationId xmlns:a16="http://schemas.microsoft.com/office/drawing/2014/main" id="{68EE18B8-1FF1-F8D2-AC45-169D50DED552}"/>
                </a:ext>
              </a:extLst>
            </p:cNvPr>
            <p:cNvGrpSpPr/>
            <p:nvPr/>
          </p:nvGrpSpPr>
          <p:grpSpPr>
            <a:xfrm>
              <a:off x="2107280" y="3993436"/>
              <a:ext cx="29738" cy="29648"/>
              <a:chOff x="2107280" y="3993436"/>
              <a:chExt cx="29738" cy="29648"/>
            </a:xfrm>
          </p:grpSpPr>
          <p:sp>
            <p:nvSpPr>
              <p:cNvPr id="359" name="Freeform 358">
                <a:extLst>
                  <a:ext uri="{FF2B5EF4-FFF2-40B4-BE49-F238E27FC236}">
                    <a16:creationId xmlns:a16="http://schemas.microsoft.com/office/drawing/2014/main" id="{5456B07F-F76C-C596-C057-153853F458FC}"/>
                  </a:ext>
                </a:extLst>
              </p:cNvPr>
              <p:cNvSpPr/>
              <p:nvPr/>
            </p:nvSpPr>
            <p:spPr>
              <a:xfrm>
                <a:off x="2122149" y="3993436"/>
                <a:ext cx="5145" cy="29648"/>
              </a:xfrm>
              <a:custGeom>
                <a:avLst/>
                <a:gdLst>
                  <a:gd name="connsiteX0" fmla="*/ 0 w 5145"/>
                  <a:gd name="connsiteY0" fmla="*/ 0 h 29648"/>
                  <a:gd name="connsiteX1" fmla="*/ 0 w 5145"/>
                  <a:gd name="connsiteY1" fmla="*/ 29648 h 29648"/>
                </a:gdLst>
                <a:ahLst/>
                <a:cxnLst>
                  <a:cxn ang="0">
                    <a:pos x="connsiteX0" y="connsiteY0"/>
                  </a:cxn>
                  <a:cxn ang="0">
                    <a:pos x="connsiteX1" y="connsiteY1"/>
                  </a:cxn>
                </a:cxnLst>
                <a:rect l="l" t="t" r="r" b="b"/>
                <a:pathLst>
                  <a:path w="5145" h="29648">
                    <a:moveTo>
                      <a:pt x="0" y="0"/>
                    </a:moveTo>
                    <a:lnTo>
                      <a:pt x="0" y="29648"/>
                    </a:lnTo>
                  </a:path>
                </a:pathLst>
              </a:custGeom>
              <a:ln w="19050" cap="sq">
                <a:solidFill>
                  <a:srgbClr val="E73E16"/>
                </a:solidFill>
                <a:prstDash val="solid"/>
                <a:miter/>
              </a:ln>
            </p:spPr>
            <p:txBody>
              <a:bodyPr rtlCol="0" anchor="ctr"/>
              <a:lstStyle/>
              <a:p>
                <a:pPr rtl="0"/>
                <a:endParaRPr lang="en-ES" sz="1400"/>
              </a:p>
            </p:txBody>
          </p:sp>
          <p:sp>
            <p:nvSpPr>
              <p:cNvPr id="360" name="Freeform 359">
                <a:extLst>
                  <a:ext uri="{FF2B5EF4-FFF2-40B4-BE49-F238E27FC236}">
                    <a16:creationId xmlns:a16="http://schemas.microsoft.com/office/drawing/2014/main" id="{FC2AAD10-7C26-1CFE-2D50-3250DD575D11}"/>
                  </a:ext>
                </a:extLst>
              </p:cNvPr>
              <p:cNvSpPr/>
              <p:nvPr/>
            </p:nvSpPr>
            <p:spPr>
              <a:xfrm>
                <a:off x="2107280" y="4008235"/>
                <a:ext cx="29738" cy="5138"/>
              </a:xfrm>
              <a:custGeom>
                <a:avLst/>
                <a:gdLst>
                  <a:gd name="connsiteX0" fmla="*/ 29738 w 29738"/>
                  <a:gd name="connsiteY0" fmla="*/ 0 h 5138"/>
                  <a:gd name="connsiteX1" fmla="*/ 0 w 29738"/>
                  <a:gd name="connsiteY1" fmla="*/ 0 h 5138"/>
                </a:gdLst>
                <a:ahLst/>
                <a:cxnLst>
                  <a:cxn ang="0">
                    <a:pos x="connsiteX0" y="connsiteY0"/>
                  </a:cxn>
                  <a:cxn ang="0">
                    <a:pos x="connsiteX1" y="connsiteY1"/>
                  </a:cxn>
                </a:cxnLst>
                <a:rect l="l" t="t" r="r" b="b"/>
                <a:pathLst>
                  <a:path w="29738" h="5138">
                    <a:moveTo>
                      <a:pt x="29738"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361" name="Graphic 344">
              <a:extLst>
                <a:ext uri="{FF2B5EF4-FFF2-40B4-BE49-F238E27FC236}">
                  <a16:creationId xmlns:a16="http://schemas.microsoft.com/office/drawing/2014/main" id="{78D44BA9-271A-360F-DF26-0C3506434030}"/>
                </a:ext>
              </a:extLst>
            </p:cNvPr>
            <p:cNvGrpSpPr/>
            <p:nvPr/>
          </p:nvGrpSpPr>
          <p:grpSpPr>
            <a:xfrm>
              <a:off x="2544502" y="3993436"/>
              <a:ext cx="29738" cy="29648"/>
              <a:chOff x="2544502" y="3993436"/>
              <a:chExt cx="29738" cy="29648"/>
            </a:xfrm>
          </p:grpSpPr>
          <p:sp>
            <p:nvSpPr>
              <p:cNvPr id="362" name="Freeform 361">
                <a:extLst>
                  <a:ext uri="{FF2B5EF4-FFF2-40B4-BE49-F238E27FC236}">
                    <a16:creationId xmlns:a16="http://schemas.microsoft.com/office/drawing/2014/main" id="{7D3B7ACF-3337-5A39-9659-37D8DCF509FA}"/>
                  </a:ext>
                </a:extLst>
              </p:cNvPr>
              <p:cNvSpPr/>
              <p:nvPr/>
            </p:nvSpPr>
            <p:spPr>
              <a:xfrm>
                <a:off x="2559371" y="3993436"/>
                <a:ext cx="5145" cy="29648"/>
              </a:xfrm>
              <a:custGeom>
                <a:avLst/>
                <a:gdLst>
                  <a:gd name="connsiteX0" fmla="*/ 0 w 5145"/>
                  <a:gd name="connsiteY0" fmla="*/ 0 h 29648"/>
                  <a:gd name="connsiteX1" fmla="*/ 0 w 5145"/>
                  <a:gd name="connsiteY1" fmla="*/ 29648 h 29648"/>
                </a:gdLst>
                <a:ahLst/>
                <a:cxnLst>
                  <a:cxn ang="0">
                    <a:pos x="connsiteX0" y="connsiteY0"/>
                  </a:cxn>
                  <a:cxn ang="0">
                    <a:pos x="connsiteX1" y="connsiteY1"/>
                  </a:cxn>
                </a:cxnLst>
                <a:rect l="l" t="t" r="r" b="b"/>
                <a:pathLst>
                  <a:path w="5145" h="29648">
                    <a:moveTo>
                      <a:pt x="0" y="0"/>
                    </a:moveTo>
                    <a:lnTo>
                      <a:pt x="0" y="29648"/>
                    </a:lnTo>
                  </a:path>
                </a:pathLst>
              </a:custGeom>
              <a:ln w="19050" cap="sq">
                <a:solidFill>
                  <a:srgbClr val="E73E16"/>
                </a:solidFill>
                <a:prstDash val="solid"/>
                <a:miter/>
              </a:ln>
            </p:spPr>
            <p:txBody>
              <a:bodyPr rtlCol="0" anchor="ctr"/>
              <a:lstStyle/>
              <a:p>
                <a:pPr rtl="0"/>
                <a:endParaRPr lang="en-ES" sz="1400"/>
              </a:p>
            </p:txBody>
          </p:sp>
          <p:sp>
            <p:nvSpPr>
              <p:cNvPr id="363" name="Freeform 362">
                <a:extLst>
                  <a:ext uri="{FF2B5EF4-FFF2-40B4-BE49-F238E27FC236}">
                    <a16:creationId xmlns:a16="http://schemas.microsoft.com/office/drawing/2014/main" id="{4943B375-CCAC-EA8F-C0AC-137F4012F42E}"/>
                  </a:ext>
                </a:extLst>
              </p:cNvPr>
              <p:cNvSpPr/>
              <p:nvPr/>
            </p:nvSpPr>
            <p:spPr>
              <a:xfrm>
                <a:off x="2544502" y="4008235"/>
                <a:ext cx="29738" cy="5138"/>
              </a:xfrm>
              <a:custGeom>
                <a:avLst/>
                <a:gdLst>
                  <a:gd name="connsiteX0" fmla="*/ 29738 w 29738"/>
                  <a:gd name="connsiteY0" fmla="*/ 0 h 5138"/>
                  <a:gd name="connsiteX1" fmla="*/ 0 w 29738"/>
                  <a:gd name="connsiteY1" fmla="*/ 0 h 5138"/>
                </a:gdLst>
                <a:ahLst/>
                <a:cxnLst>
                  <a:cxn ang="0">
                    <a:pos x="connsiteX0" y="connsiteY0"/>
                  </a:cxn>
                  <a:cxn ang="0">
                    <a:pos x="connsiteX1" y="connsiteY1"/>
                  </a:cxn>
                </a:cxnLst>
                <a:rect l="l" t="t" r="r" b="b"/>
                <a:pathLst>
                  <a:path w="29738" h="5138">
                    <a:moveTo>
                      <a:pt x="29738"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364" name="Graphic 344">
              <a:extLst>
                <a:ext uri="{FF2B5EF4-FFF2-40B4-BE49-F238E27FC236}">
                  <a16:creationId xmlns:a16="http://schemas.microsoft.com/office/drawing/2014/main" id="{BF8E3E8C-F985-20D7-981C-1598D98AFB6D}"/>
                </a:ext>
              </a:extLst>
            </p:cNvPr>
            <p:cNvGrpSpPr/>
            <p:nvPr/>
          </p:nvGrpSpPr>
          <p:grpSpPr>
            <a:xfrm>
              <a:off x="3069190" y="4235917"/>
              <a:ext cx="29686" cy="29648"/>
              <a:chOff x="3069190" y="4235917"/>
              <a:chExt cx="29686" cy="29648"/>
            </a:xfrm>
          </p:grpSpPr>
          <p:sp>
            <p:nvSpPr>
              <p:cNvPr id="365" name="Freeform 364">
                <a:extLst>
                  <a:ext uri="{FF2B5EF4-FFF2-40B4-BE49-F238E27FC236}">
                    <a16:creationId xmlns:a16="http://schemas.microsoft.com/office/drawing/2014/main" id="{C6F8D27C-CB0E-9571-CE08-80DF6607D64E}"/>
                  </a:ext>
                </a:extLst>
              </p:cNvPr>
              <p:cNvSpPr/>
              <p:nvPr/>
            </p:nvSpPr>
            <p:spPr>
              <a:xfrm>
                <a:off x="3084059" y="4235917"/>
                <a:ext cx="5145" cy="29648"/>
              </a:xfrm>
              <a:custGeom>
                <a:avLst/>
                <a:gdLst>
                  <a:gd name="connsiteX0" fmla="*/ 0 w 5145"/>
                  <a:gd name="connsiteY0" fmla="*/ 0 h 29648"/>
                  <a:gd name="connsiteX1" fmla="*/ 0 w 5145"/>
                  <a:gd name="connsiteY1" fmla="*/ 29648 h 29648"/>
                </a:gdLst>
                <a:ahLst/>
                <a:cxnLst>
                  <a:cxn ang="0">
                    <a:pos x="connsiteX0" y="connsiteY0"/>
                  </a:cxn>
                  <a:cxn ang="0">
                    <a:pos x="connsiteX1" y="connsiteY1"/>
                  </a:cxn>
                </a:cxnLst>
                <a:rect l="l" t="t" r="r" b="b"/>
                <a:pathLst>
                  <a:path w="5145" h="29648">
                    <a:moveTo>
                      <a:pt x="0" y="0"/>
                    </a:moveTo>
                    <a:lnTo>
                      <a:pt x="0" y="29648"/>
                    </a:lnTo>
                  </a:path>
                </a:pathLst>
              </a:custGeom>
              <a:ln w="19050" cap="sq">
                <a:solidFill>
                  <a:srgbClr val="E73E16"/>
                </a:solidFill>
                <a:prstDash val="solid"/>
                <a:miter/>
              </a:ln>
            </p:spPr>
            <p:txBody>
              <a:bodyPr rtlCol="0" anchor="ctr"/>
              <a:lstStyle/>
              <a:p>
                <a:pPr rtl="0"/>
                <a:endParaRPr lang="en-ES" sz="1400"/>
              </a:p>
            </p:txBody>
          </p:sp>
          <p:sp>
            <p:nvSpPr>
              <p:cNvPr id="366" name="Freeform 365">
                <a:extLst>
                  <a:ext uri="{FF2B5EF4-FFF2-40B4-BE49-F238E27FC236}">
                    <a16:creationId xmlns:a16="http://schemas.microsoft.com/office/drawing/2014/main" id="{510D0198-7B37-3400-3BE3-4F69FC899B57}"/>
                  </a:ext>
                </a:extLst>
              </p:cNvPr>
              <p:cNvSpPr/>
              <p:nvPr/>
            </p:nvSpPr>
            <p:spPr>
              <a:xfrm>
                <a:off x="3069190" y="4250767"/>
                <a:ext cx="29686" cy="5138"/>
              </a:xfrm>
              <a:custGeom>
                <a:avLst/>
                <a:gdLst>
                  <a:gd name="connsiteX0" fmla="*/ 29687 w 29686"/>
                  <a:gd name="connsiteY0" fmla="*/ 0 h 5138"/>
                  <a:gd name="connsiteX1" fmla="*/ 0 w 29686"/>
                  <a:gd name="connsiteY1" fmla="*/ 0 h 5138"/>
                </a:gdLst>
                <a:ahLst/>
                <a:cxnLst>
                  <a:cxn ang="0">
                    <a:pos x="connsiteX0" y="connsiteY0"/>
                  </a:cxn>
                  <a:cxn ang="0">
                    <a:pos x="connsiteX1" y="connsiteY1"/>
                  </a:cxn>
                </a:cxnLst>
                <a:rect l="l" t="t" r="r" b="b"/>
                <a:pathLst>
                  <a:path w="29686" h="5138">
                    <a:moveTo>
                      <a:pt x="29687"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367" name="Graphic 344">
              <a:extLst>
                <a:ext uri="{FF2B5EF4-FFF2-40B4-BE49-F238E27FC236}">
                  <a16:creationId xmlns:a16="http://schemas.microsoft.com/office/drawing/2014/main" id="{0C7B7033-6B9D-FF76-6974-DAFA3D090F67}"/>
                </a:ext>
              </a:extLst>
            </p:cNvPr>
            <p:cNvGrpSpPr/>
            <p:nvPr/>
          </p:nvGrpSpPr>
          <p:grpSpPr>
            <a:xfrm>
              <a:off x="3259349" y="4235917"/>
              <a:ext cx="29686" cy="29648"/>
              <a:chOff x="3259349" y="4235917"/>
              <a:chExt cx="29686" cy="29648"/>
            </a:xfrm>
          </p:grpSpPr>
          <p:sp>
            <p:nvSpPr>
              <p:cNvPr id="368" name="Freeform 367">
                <a:extLst>
                  <a:ext uri="{FF2B5EF4-FFF2-40B4-BE49-F238E27FC236}">
                    <a16:creationId xmlns:a16="http://schemas.microsoft.com/office/drawing/2014/main" id="{28C8ECA3-8BCA-675D-CEA7-45BCD6B1649B}"/>
                  </a:ext>
                </a:extLst>
              </p:cNvPr>
              <p:cNvSpPr/>
              <p:nvPr/>
            </p:nvSpPr>
            <p:spPr>
              <a:xfrm>
                <a:off x="3274218" y="4235917"/>
                <a:ext cx="5145" cy="29648"/>
              </a:xfrm>
              <a:custGeom>
                <a:avLst/>
                <a:gdLst>
                  <a:gd name="connsiteX0" fmla="*/ 0 w 5145"/>
                  <a:gd name="connsiteY0" fmla="*/ 0 h 29648"/>
                  <a:gd name="connsiteX1" fmla="*/ 0 w 5145"/>
                  <a:gd name="connsiteY1" fmla="*/ 29648 h 29648"/>
                </a:gdLst>
                <a:ahLst/>
                <a:cxnLst>
                  <a:cxn ang="0">
                    <a:pos x="connsiteX0" y="connsiteY0"/>
                  </a:cxn>
                  <a:cxn ang="0">
                    <a:pos x="connsiteX1" y="connsiteY1"/>
                  </a:cxn>
                </a:cxnLst>
                <a:rect l="l" t="t" r="r" b="b"/>
                <a:pathLst>
                  <a:path w="5145" h="29648">
                    <a:moveTo>
                      <a:pt x="0" y="0"/>
                    </a:moveTo>
                    <a:lnTo>
                      <a:pt x="0" y="29648"/>
                    </a:lnTo>
                  </a:path>
                </a:pathLst>
              </a:custGeom>
              <a:ln w="19050" cap="sq">
                <a:solidFill>
                  <a:srgbClr val="E73E16"/>
                </a:solidFill>
                <a:prstDash val="solid"/>
                <a:miter/>
              </a:ln>
            </p:spPr>
            <p:txBody>
              <a:bodyPr rtlCol="0" anchor="ctr"/>
              <a:lstStyle/>
              <a:p>
                <a:pPr rtl="0"/>
                <a:endParaRPr lang="en-ES" sz="1400"/>
              </a:p>
            </p:txBody>
          </p:sp>
          <p:sp>
            <p:nvSpPr>
              <p:cNvPr id="369" name="Freeform 368">
                <a:extLst>
                  <a:ext uri="{FF2B5EF4-FFF2-40B4-BE49-F238E27FC236}">
                    <a16:creationId xmlns:a16="http://schemas.microsoft.com/office/drawing/2014/main" id="{3418FB00-AA70-064E-1E3F-A3DD3C2629D6}"/>
                  </a:ext>
                </a:extLst>
              </p:cNvPr>
              <p:cNvSpPr/>
              <p:nvPr/>
            </p:nvSpPr>
            <p:spPr>
              <a:xfrm>
                <a:off x="3259349" y="4250767"/>
                <a:ext cx="29686" cy="5138"/>
              </a:xfrm>
              <a:custGeom>
                <a:avLst/>
                <a:gdLst>
                  <a:gd name="connsiteX0" fmla="*/ 29687 w 29686"/>
                  <a:gd name="connsiteY0" fmla="*/ 0 h 5138"/>
                  <a:gd name="connsiteX1" fmla="*/ 0 w 29686"/>
                  <a:gd name="connsiteY1" fmla="*/ 0 h 5138"/>
                </a:gdLst>
                <a:ahLst/>
                <a:cxnLst>
                  <a:cxn ang="0">
                    <a:pos x="connsiteX0" y="connsiteY0"/>
                  </a:cxn>
                  <a:cxn ang="0">
                    <a:pos x="connsiteX1" y="connsiteY1"/>
                  </a:cxn>
                </a:cxnLst>
                <a:rect l="l" t="t" r="r" b="b"/>
                <a:pathLst>
                  <a:path w="29686" h="5138">
                    <a:moveTo>
                      <a:pt x="29687"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370" name="Graphic 344">
              <a:extLst>
                <a:ext uri="{FF2B5EF4-FFF2-40B4-BE49-F238E27FC236}">
                  <a16:creationId xmlns:a16="http://schemas.microsoft.com/office/drawing/2014/main" id="{78604FBF-A15E-6076-893B-1FAE65AC9E70}"/>
                </a:ext>
              </a:extLst>
            </p:cNvPr>
            <p:cNvGrpSpPr/>
            <p:nvPr/>
          </p:nvGrpSpPr>
          <p:grpSpPr>
            <a:xfrm>
              <a:off x="3274218" y="4235917"/>
              <a:ext cx="29686" cy="29648"/>
              <a:chOff x="3274218" y="4235917"/>
              <a:chExt cx="29686" cy="29648"/>
            </a:xfrm>
          </p:grpSpPr>
          <p:sp>
            <p:nvSpPr>
              <p:cNvPr id="371" name="Freeform 370">
                <a:extLst>
                  <a:ext uri="{FF2B5EF4-FFF2-40B4-BE49-F238E27FC236}">
                    <a16:creationId xmlns:a16="http://schemas.microsoft.com/office/drawing/2014/main" id="{6DE9E258-0D6E-BA26-39F4-232B9407D504}"/>
                  </a:ext>
                </a:extLst>
              </p:cNvPr>
              <p:cNvSpPr/>
              <p:nvPr/>
            </p:nvSpPr>
            <p:spPr>
              <a:xfrm>
                <a:off x="3289036" y="4235917"/>
                <a:ext cx="5145" cy="29648"/>
              </a:xfrm>
              <a:custGeom>
                <a:avLst/>
                <a:gdLst>
                  <a:gd name="connsiteX0" fmla="*/ 0 w 5145"/>
                  <a:gd name="connsiteY0" fmla="*/ 0 h 29648"/>
                  <a:gd name="connsiteX1" fmla="*/ 0 w 5145"/>
                  <a:gd name="connsiteY1" fmla="*/ 29648 h 29648"/>
                </a:gdLst>
                <a:ahLst/>
                <a:cxnLst>
                  <a:cxn ang="0">
                    <a:pos x="connsiteX0" y="connsiteY0"/>
                  </a:cxn>
                  <a:cxn ang="0">
                    <a:pos x="connsiteX1" y="connsiteY1"/>
                  </a:cxn>
                </a:cxnLst>
                <a:rect l="l" t="t" r="r" b="b"/>
                <a:pathLst>
                  <a:path w="5145" h="29648">
                    <a:moveTo>
                      <a:pt x="0" y="0"/>
                    </a:moveTo>
                    <a:lnTo>
                      <a:pt x="0" y="29648"/>
                    </a:lnTo>
                  </a:path>
                </a:pathLst>
              </a:custGeom>
              <a:ln w="19050" cap="sq">
                <a:solidFill>
                  <a:srgbClr val="E73E16"/>
                </a:solidFill>
                <a:prstDash val="solid"/>
                <a:miter/>
              </a:ln>
            </p:spPr>
            <p:txBody>
              <a:bodyPr rtlCol="0" anchor="ctr"/>
              <a:lstStyle/>
              <a:p>
                <a:pPr rtl="0"/>
                <a:endParaRPr lang="en-ES" sz="1400"/>
              </a:p>
            </p:txBody>
          </p:sp>
          <p:sp>
            <p:nvSpPr>
              <p:cNvPr id="372" name="Freeform 371">
                <a:extLst>
                  <a:ext uri="{FF2B5EF4-FFF2-40B4-BE49-F238E27FC236}">
                    <a16:creationId xmlns:a16="http://schemas.microsoft.com/office/drawing/2014/main" id="{1C4FCE00-CC28-67A7-C141-0081E074B8B7}"/>
                  </a:ext>
                </a:extLst>
              </p:cNvPr>
              <p:cNvSpPr/>
              <p:nvPr/>
            </p:nvSpPr>
            <p:spPr>
              <a:xfrm>
                <a:off x="3274218" y="4250767"/>
                <a:ext cx="29686" cy="5138"/>
              </a:xfrm>
              <a:custGeom>
                <a:avLst/>
                <a:gdLst>
                  <a:gd name="connsiteX0" fmla="*/ 29687 w 29686"/>
                  <a:gd name="connsiteY0" fmla="*/ 0 h 5138"/>
                  <a:gd name="connsiteX1" fmla="*/ 0 w 29686"/>
                  <a:gd name="connsiteY1" fmla="*/ 0 h 5138"/>
                </a:gdLst>
                <a:ahLst/>
                <a:cxnLst>
                  <a:cxn ang="0">
                    <a:pos x="connsiteX0" y="connsiteY0"/>
                  </a:cxn>
                  <a:cxn ang="0">
                    <a:pos x="connsiteX1" y="connsiteY1"/>
                  </a:cxn>
                </a:cxnLst>
                <a:rect l="l" t="t" r="r" b="b"/>
                <a:pathLst>
                  <a:path w="29686" h="5138">
                    <a:moveTo>
                      <a:pt x="29687"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373" name="Graphic 344">
              <a:extLst>
                <a:ext uri="{FF2B5EF4-FFF2-40B4-BE49-F238E27FC236}">
                  <a16:creationId xmlns:a16="http://schemas.microsoft.com/office/drawing/2014/main" id="{1162F2C7-15B9-2626-B50D-C570C964C030}"/>
                </a:ext>
              </a:extLst>
            </p:cNvPr>
            <p:cNvGrpSpPr/>
            <p:nvPr/>
          </p:nvGrpSpPr>
          <p:grpSpPr>
            <a:xfrm>
              <a:off x="3412156" y="4235917"/>
              <a:ext cx="29738" cy="29648"/>
              <a:chOff x="3412156" y="4235917"/>
              <a:chExt cx="29738" cy="29648"/>
            </a:xfrm>
          </p:grpSpPr>
          <p:sp>
            <p:nvSpPr>
              <p:cNvPr id="374" name="Freeform 373">
                <a:extLst>
                  <a:ext uri="{FF2B5EF4-FFF2-40B4-BE49-F238E27FC236}">
                    <a16:creationId xmlns:a16="http://schemas.microsoft.com/office/drawing/2014/main" id="{E320A0E0-303E-8FC7-77E2-48269F9805AB}"/>
                  </a:ext>
                </a:extLst>
              </p:cNvPr>
              <p:cNvSpPr/>
              <p:nvPr/>
            </p:nvSpPr>
            <p:spPr>
              <a:xfrm>
                <a:off x="3427025" y="4235917"/>
                <a:ext cx="5145" cy="29648"/>
              </a:xfrm>
              <a:custGeom>
                <a:avLst/>
                <a:gdLst>
                  <a:gd name="connsiteX0" fmla="*/ 0 w 5145"/>
                  <a:gd name="connsiteY0" fmla="*/ 0 h 29648"/>
                  <a:gd name="connsiteX1" fmla="*/ 0 w 5145"/>
                  <a:gd name="connsiteY1" fmla="*/ 29648 h 29648"/>
                </a:gdLst>
                <a:ahLst/>
                <a:cxnLst>
                  <a:cxn ang="0">
                    <a:pos x="connsiteX0" y="connsiteY0"/>
                  </a:cxn>
                  <a:cxn ang="0">
                    <a:pos x="connsiteX1" y="connsiteY1"/>
                  </a:cxn>
                </a:cxnLst>
                <a:rect l="l" t="t" r="r" b="b"/>
                <a:pathLst>
                  <a:path w="5145" h="29648">
                    <a:moveTo>
                      <a:pt x="0" y="0"/>
                    </a:moveTo>
                    <a:lnTo>
                      <a:pt x="0" y="29648"/>
                    </a:lnTo>
                  </a:path>
                </a:pathLst>
              </a:custGeom>
              <a:ln w="19050" cap="sq">
                <a:solidFill>
                  <a:srgbClr val="E73E16"/>
                </a:solidFill>
                <a:prstDash val="solid"/>
                <a:miter/>
              </a:ln>
            </p:spPr>
            <p:txBody>
              <a:bodyPr rtlCol="0" anchor="ctr"/>
              <a:lstStyle/>
              <a:p>
                <a:pPr rtl="0"/>
                <a:endParaRPr lang="en-ES" sz="1400"/>
              </a:p>
            </p:txBody>
          </p:sp>
          <p:sp>
            <p:nvSpPr>
              <p:cNvPr id="375" name="Freeform 374">
                <a:extLst>
                  <a:ext uri="{FF2B5EF4-FFF2-40B4-BE49-F238E27FC236}">
                    <a16:creationId xmlns:a16="http://schemas.microsoft.com/office/drawing/2014/main" id="{8C0FF15B-ABE9-F2E4-BA6F-0D499EC67779}"/>
                  </a:ext>
                </a:extLst>
              </p:cNvPr>
              <p:cNvSpPr/>
              <p:nvPr/>
            </p:nvSpPr>
            <p:spPr>
              <a:xfrm>
                <a:off x="3412156" y="4250767"/>
                <a:ext cx="29738" cy="5138"/>
              </a:xfrm>
              <a:custGeom>
                <a:avLst/>
                <a:gdLst>
                  <a:gd name="connsiteX0" fmla="*/ 29738 w 29738"/>
                  <a:gd name="connsiteY0" fmla="*/ 0 h 5138"/>
                  <a:gd name="connsiteX1" fmla="*/ 0 w 29738"/>
                  <a:gd name="connsiteY1" fmla="*/ 0 h 5138"/>
                </a:gdLst>
                <a:ahLst/>
                <a:cxnLst>
                  <a:cxn ang="0">
                    <a:pos x="connsiteX0" y="connsiteY0"/>
                  </a:cxn>
                  <a:cxn ang="0">
                    <a:pos x="connsiteX1" y="connsiteY1"/>
                  </a:cxn>
                </a:cxnLst>
                <a:rect l="l" t="t" r="r" b="b"/>
                <a:pathLst>
                  <a:path w="29738" h="5138">
                    <a:moveTo>
                      <a:pt x="29738"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376" name="Graphic 344">
              <a:extLst>
                <a:ext uri="{FF2B5EF4-FFF2-40B4-BE49-F238E27FC236}">
                  <a16:creationId xmlns:a16="http://schemas.microsoft.com/office/drawing/2014/main" id="{16E66101-4C93-A3B8-4A50-7971A9E3A146}"/>
                </a:ext>
              </a:extLst>
            </p:cNvPr>
            <p:cNvGrpSpPr/>
            <p:nvPr/>
          </p:nvGrpSpPr>
          <p:grpSpPr>
            <a:xfrm>
              <a:off x="3597222" y="4461440"/>
              <a:ext cx="29738" cy="29699"/>
              <a:chOff x="3597222" y="4461440"/>
              <a:chExt cx="29738" cy="29699"/>
            </a:xfrm>
          </p:grpSpPr>
          <p:sp>
            <p:nvSpPr>
              <p:cNvPr id="377" name="Freeform 376">
                <a:extLst>
                  <a:ext uri="{FF2B5EF4-FFF2-40B4-BE49-F238E27FC236}">
                    <a16:creationId xmlns:a16="http://schemas.microsoft.com/office/drawing/2014/main" id="{447B7EE0-9982-6794-66D5-A4436D3AC3A9}"/>
                  </a:ext>
                </a:extLst>
              </p:cNvPr>
              <p:cNvSpPr/>
              <p:nvPr/>
            </p:nvSpPr>
            <p:spPr>
              <a:xfrm>
                <a:off x="3612091" y="4461440"/>
                <a:ext cx="5145" cy="29699"/>
              </a:xfrm>
              <a:custGeom>
                <a:avLst/>
                <a:gdLst>
                  <a:gd name="connsiteX0" fmla="*/ 0 w 5145"/>
                  <a:gd name="connsiteY0" fmla="*/ 0 h 29699"/>
                  <a:gd name="connsiteX1" fmla="*/ 0 w 5145"/>
                  <a:gd name="connsiteY1" fmla="*/ 29700 h 29699"/>
                </a:gdLst>
                <a:ahLst/>
                <a:cxnLst>
                  <a:cxn ang="0">
                    <a:pos x="connsiteX0" y="connsiteY0"/>
                  </a:cxn>
                  <a:cxn ang="0">
                    <a:pos x="connsiteX1" y="connsiteY1"/>
                  </a:cxn>
                </a:cxnLst>
                <a:rect l="l" t="t" r="r" b="b"/>
                <a:pathLst>
                  <a:path w="5145" h="29699">
                    <a:moveTo>
                      <a:pt x="0" y="0"/>
                    </a:moveTo>
                    <a:lnTo>
                      <a:pt x="0" y="29700"/>
                    </a:lnTo>
                  </a:path>
                </a:pathLst>
              </a:custGeom>
              <a:ln w="19050" cap="sq">
                <a:solidFill>
                  <a:srgbClr val="E73E16"/>
                </a:solidFill>
                <a:prstDash val="solid"/>
                <a:miter/>
              </a:ln>
            </p:spPr>
            <p:txBody>
              <a:bodyPr rtlCol="0" anchor="ctr"/>
              <a:lstStyle/>
              <a:p>
                <a:pPr rtl="0"/>
                <a:endParaRPr lang="en-ES" sz="1400"/>
              </a:p>
            </p:txBody>
          </p:sp>
          <p:sp>
            <p:nvSpPr>
              <p:cNvPr id="378" name="Freeform 377">
                <a:extLst>
                  <a:ext uri="{FF2B5EF4-FFF2-40B4-BE49-F238E27FC236}">
                    <a16:creationId xmlns:a16="http://schemas.microsoft.com/office/drawing/2014/main" id="{C5C66880-950E-73D6-AB39-08619B1AC2B8}"/>
                  </a:ext>
                </a:extLst>
              </p:cNvPr>
              <p:cNvSpPr/>
              <p:nvPr/>
            </p:nvSpPr>
            <p:spPr>
              <a:xfrm>
                <a:off x="3597222" y="4476290"/>
                <a:ext cx="29738" cy="5138"/>
              </a:xfrm>
              <a:custGeom>
                <a:avLst/>
                <a:gdLst>
                  <a:gd name="connsiteX0" fmla="*/ 29738 w 29738"/>
                  <a:gd name="connsiteY0" fmla="*/ 0 h 5138"/>
                  <a:gd name="connsiteX1" fmla="*/ 0 w 29738"/>
                  <a:gd name="connsiteY1" fmla="*/ 0 h 5138"/>
                </a:gdLst>
                <a:ahLst/>
                <a:cxnLst>
                  <a:cxn ang="0">
                    <a:pos x="connsiteX0" y="connsiteY0"/>
                  </a:cxn>
                  <a:cxn ang="0">
                    <a:pos x="connsiteX1" y="connsiteY1"/>
                  </a:cxn>
                </a:cxnLst>
                <a:rect l="l" t="t" r="r" b="b"/>
                <a:pathLst>
                  <a:path w="29738" h="5138">
                    <a:moveTo>
                      <a:pt x="29738"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379" name="Graphic 344">
              <a:extLst>
                <a:ext uri="{FF2B5EF4-FFF2-40B4-BE49-F238E27FC236}">
                  <a16:creationId xmlns:a16="http://schemas.microsoft.com/office/drawing/2014/main" id="{99C88B5C-1D98-1EC2-D066-28092D0851AF}"/>
                </a:ext>
              </a:extLst>
            </p:cNvPr>
            <p:cNvGrpSpPr/>
            <p:nvPr/>
          </p:nvGrpSpPr>
          <p:grpSpPr>
            <a:xfrm>
              <a:off x="3765309" y="4461440"/>
              <a:ext cx="29738" cy="29699"/>
              <a:chOff x="3765309" y="4461440"/>
              <a:chExt cx="29738" cy="29699"/>
            </a:xfrm>
          </p:grpSpPr>
          <p:sp>
            <p:nvSpPr>
              <p:cNvPr id="380" name="Freeform 379">
                <a:extLst>
                  <a:ext uri="{FF2B5EF4-FFF2-40B4-BE49-F238E27FC236}">
                    <a16:creationId xmlns:a16="http://schemas.microsoft.com/office/drawing/2014/main" id="{5465F4CE-4A4D-937F-C6B6-9ECB40E2973C}"/>
                  </a:ext>
                </a:extLst>
              </p:cNvPr>
              <p:cNvSpPr/>
              <p:nvPr/>
            </p:nvSpPr>
            <p:spPr>
              <a:xfrm>
                <a:off x="3780178" y="4461440"/>
                <a:ext cx="5145" cy="29699"/>
              </a:xfrm>
              <a:custGeom>
                <a:avLst/>
                <a:gdLst>
                  <a:gd name="connsiteX0" fmla="*/ 0 w 5145"/>
                  <a:gd name="connsiteY0" fmla="*/ 0 h 29699"/>
                  <a:gd name="connsiteX1" fmla="*/ 0 w 5145"/>
                  <a:gd name="connsiteY1" fmla="*/ 29700 h 29699"/>
                </a:gdLst>
                <a:ahLst/>
                <a:cxnLst>
                  <a:cxn ang="0">
                    <a:pos x="connsiteX0" y="connsiteY0"/>
                  </a:cxn>
                  <a:cxn ang="0">
                    <a:pos x="connsiteX1" y="connsiteY1"/>
                  </a:cxn>
                </a:cxnLst>
                <a:rect l="l" t="t" r="r" b="b"/>
                <a:pathLst>
                  <a:path w="5145" h="29699">
                    <a:moveTo>
                      <a:pt x="0" y="0"/>
                    </a:moveTo>
                    <a:lnTo>
                      <a:pt x="0" y="29700"/>
                    </a:lnTo>
                  </a:path>
                </a:pathLst>
              </a:custGeom>
              <a:ln w="19050" cap="sq">
                <a:solidFill>
                  <a:srgbClr val="E73E16"/>
                </a:solidFill>
                <a:prstDash val="solid"/>
                <a:miter/>
              </a:ln>
            </p:spPr>
            <p:txBody>
              <a:bodyPr rtlCol="0" anchor="ctr"/>
              <a:lstStyle/>
              <a:p>
                <a:pPr rtl="0"/>
                <a:endParaRPr lang="en-ES" sz="1400"/>
              </a:p>
            </p:txBody>
          </p:sp>
          <p:sp>
            <p:nvSpPr>
              <p:cNvPr id="381" name="Freeform 380">
                <a:extLst>
                  <a:ext uri="{FF2B5EF4-FFF2-40B4-BE49-F238E27FC236}">
                    <a16:creationId xmlns:a16="http://schemas.microsoft.com/office/drawing/2014/main" id="{B35A959C-1CC3-1C09-875B-603E1E408EE4}"/>
                  </a:ext>
                </a:extLst>
              </p:cNvPr>
              <p:cNvSpPr/>
              <p:nvPr/>
            </p:nvSpPr>
            <p:spPr>
              <a:xfrm>
                <a:off x="3765309" y="4476290"/>
                <a:ext cx="29738" cy="5138"/>
              </a:xfrm>
              <a:custGeom>
                <a:avLst/>
                <a:gdLst>
                  <a:gd name="connsiteX0" fmla="*/ 29738 w 29738"/>
                  <a:gd name="connsiteY0" fmla="*/ 0 h 5138"/>
                  <a:gd name="connsiteX1" fmla="*/ 0 w 29738"/>
                  <a:gd name="connsiteY1" fmla="*/ 0 h 5138"/>
                </a:gdLst>
                <a:ahLst/>
                <a:cxnLst>
                  <a:cxn ang="0">
                    <a:pos x="connsiteX0" y="connsiteY0"/>
                  </a:cxn>
                  <a:cxn ang="0">
                    <a:pos x="connsiteX1" y="connsiteY1"/>
                  </a:cxn>
                </a:cxnLst>
                <a:rect l="l" t="t" r="r" b="b"/>
                <a:pathLst>
                  <a:path w="29738" h="5138">
                    <a:moveTo>
                      <a:pt x="29738"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382" name="Graphic 344">
              <a:extLst>
                <a:ext uri="{FF2B5EF4-FFF2-40B4-BE49-F238E27FC236}">
                  <a16:creationId xmlns:a16="http://schemas.microsoft.com/office/drawing/2014/main" id="{50839B29-46F1-3EE1-FB26-301807445BCA}"/>
                </a:ext>
              </a:extLst>
            </p:cNvPr>
            <p:cNvGrpSpPr/>
            <p:nvPr/>
          </p:nvGrpSpPr>
          <p:grpSpPr>
            <a:xfrm>
              <a:off x="4782374" y="4461440"/>
              <a:ext cx="29738" cy="29699"/>
              <a:chOff x="4782374" y="4461440"/>
              <a:chExt cx="29738" cy="29699"/>
            </a:xfrm>
          </p:grpSpPr>
          <p:sp>
            <p:nvSpPr>
              <p:cNvPr id="383" name="Freeform 382">
                <a:extLst>
                  <a:ext uri="{FF2B5EF4-FFF2-40B4-BE49-F238E27FC236}">
                    <a16:creationId xmlns:a16="http://schemas.microsoft.com/office/drawing/2014/main" id="{D313F526-E09D-96A8-FA10-EB929CE93225}"/>
                  </a:ext>
                </a:extLst>
              </p:cNvPr>
              <p:cNvSpPr/>
              <p:nvPr/>
            </p:nvSpPr>
            <p:spPr>
              <a:xfrm>
                <a:off x="4797243" y="4461440"/>
                <a:ext cx="5145" cy="29699"/>
              </a:xfrm>
              <a:custGeom>
                <a:avLst/>
                <a:gdLst>
                  <a:gd name="connsiteX0" fmla="*/ 0 w 5145"/>
                  <a:gd name="connsiteY0" fmla="*/ 0 h 29699"/>
                  <a:gd name="connsiteX1" fmla="*/ 0 w 5145"/>
                  <a:gd name="connsiteY1" fmla="*/ 29700 h 29699"/>
                </a:gdLst>
                <a:ahLst/>
                <a:cxnLst>
                  <a:cxn ang="0">
                    <a:pos x="connsiteX0" y="connsiteY0"/>
                  </a:cxn>
                  <a:cxn ang="0">
                    <a:pos x="connsiteX1" y="connsiteY1"/>
                  </a:cxn>
                </a:cxnLst>
                <a:rect l="l" t="t" r="r" b="b"/>
                <a:pathLst>
                  <a:path w="5145" h="29699">
                    <a:moveTo>
                      <a:pt x="0" y="0"/>
                    </a:moveTo>
                    <a:lnTo>
                      <a:pt x="0" y="29700"/>
                    </a:lnTo>
                  </a:path>
                </a:pathLst>
              </a:custGeom>
              <a:ln w="19050" cap="sq">
                <a:solidFill>
                  <a:srgbClr val="E73E16"/>
                </a:solidFill>
                <a:prstDash val="solid"/>
                <a:miter/>
              </a:ln>
            </p:spPr>
            <p:txBody>
              <a:bodyPr rtlCol="0" anchor="ctr"/>
              <a:lstStyle/>
              <a:p>
                <a:pPr rtl="0"/>
                <a:endParaRPr lang="en-ES" sz="1400"/>
              </a:p>
            </p:txBody>
          </p:sp>
          <p:sp>
            <p:nvSpPr>
              <p:cNvPr id="384" name="Freeform 383">
                <a:extLst>
                  <a:ext uri="{FF2B5EF4-FFF2-40B4-BE49-F238E27FC236}">
                    <a16:creationId xmlns:a16="http://schemas.microsoft.com/office/drawing/2014/main" id="{3C111393-D65C-4D10-E4C8-D228D10BBB3A}"/>
                  </a:ext>
                </a:extLst>
              </p:cNvPr>
              <p:cNvSpPr/>
              <p:nvPr/>
            </p:nvSpPr>
            <p:spPr>
              <a:xfrm>
                <a:off x="4782374" y="4476290"/>
                <a:ext cx="29738" cy="5138"/>
              </a:xfrm>
              <a:custGeom>
                <a:avLst/>
                <a:gdLst>
                  <a:gd name="connsiteX0" fmla="*/ 29738 w 29738"/>
                  <a:gd name="connsiteY0" fmla="*/ 0 h 5138"/>
                  <a:gd name="connsiteX1" fmla="*/ 0 w 29738"/>
                  <a:gd name="connsiteY1" fmla="*/ 0 h 5138"/>
                </a:gdLst>
                <a:ahLst/>
                <a:cxnLst>
                  <a:cxn ang="0">
                    <a:pos x="connsiteX0" y="connsiteY0"/>
                  </a:cxn>
                  <a:cxn ang="0">
                    <a:pos x="connsiteX1" y="connsiteY1"/>
                  </a:cxn>
                </a:cxnLst>
                <a:rect l="l" t="t" r="r" b="b"/>
                <a:pathLst>
                  <a:path w="29738" h="5138">
                    <a:moveTo>
                      <a:pt x="29738" y="0"/>
                    </a:moveTo>
                    <a:lnTo>
                      <a:pt x="0" y="0"/>
                    </a:lnTo>
                  </a:path>
                </a:pathLst>
              </a:custGeom>
              <a:ln w="19050" cap="sq">
                <a:solidFill>
                  <a:srgbClr val="E73E16"/>
                </a:solidFill>
                <a:prstDash val="solid"/>
                <a:miter/>
              </a:ln>
            </p:spPr>
            <p:txBody>
              <a:bodyPr rtlCol="0" anchor="ctr"/>
              <a:lstStyle/>
              <a:p>
                <a:pPr rtl="0"/>
                <a:endParaRPr lang="en-ES" sz="1400"/>
              </a:p>
            </p:txBody>
          </p:sp>
        </p:grpSp>
      </p:grpSp>
      <p:grpSp>
        <p:nvGrpSpPr>
          <p:cNvPr id="385" name="Graphic 344">
            <a:extLst>
              <a:ext uri="{FF2B5EF4-FFF2-40B4-BE49-F238E27FC236}">
                <a16:creationId xmlns:a16="http://schemas.microsoft.com/office/drawing/2014/main" id="{C31FEAB5-058D-4CF4-1643-4DAA9C3B99D0}"/>
              </a:ext>
            </a:extLst>
          </p:cNvPr>
          <p:cNvGrpSpPr/>
          <p:nvPr/>
        </p:nvGrpSpPr>
        <p:grpSpPr>
          <a:xfrm>
            <a:off x="1736896" y="3360950"/>
            <a:ext cx="2917886" cy="1945136"/>
            <a:chOff x="1604304" y="2569436"/>
            <a:chExt cx="2917886" cy="2556345"/>
          </a:xfrm>
          <a:noFill/>
        </p:grpSpPr>
        <p:sp>
          <p:nvSpPr>
            <p:cNvPr id="386" name="Freeform 385">
              <a:extLst>
                <a:ext uri="{FF2B5EF4-FFF2-40B4-BE49-F238E27FC236}">
                  <a16:creationId xmlns:a16="http://schemas.microsoft.com/office/drawing/2014/main" id="{F4C17712-E47F-E611-9B5C-A09559ADDC59}"/>
                </a:ext>
              </a:extLst>
            </p:cNvPr>
            <p:cNvSpPr/>
            <p:nvPr/>
          </p:nvSpPr>
          <p:spPr>
            <a:xfrm>
              <a:off x="1604304" y="2569436"/>
              <a:ext cx="2917886" cy="2556345"/>
            </a:xfrm>
            <a:custGeom>
              <a:avLst/>
              <a:gdLst>
                <a:gd name="connsiteX0" fmla="*/ 0 w 2917886"/>
                <a:gd name="connsiteY0" fmla="*/ 0 h 2556345"/>
                <a:gd name="connsiteX1" fmla="*/ 14406 w 2917886"/>
                <a:gd name="connsiteY1" fmla="*/ 0 h 2556345"/>
                <a:gd name="connsiteX2" fmla="*/ 14406 w 2917886"/>
                <a:gd name="connsiteY2" fmla="*/ 68649 h 2556345"/>
                <a:gd name="connsiteX3" fmla="*/ 46665 w 2917886"/>
                <a:gd name="connsiteY3" fmla="*/ 68649 h 2556345"/>
                <a:gd name="connsiteX4" fmla="*/ 46665 w 2917886"/>
                <a:gd name="connsiteY4" fmla="*/ 212780 h 2556345"/>
                <a:gd name="connsiteX5" fmla="*/ 61946 w 2917886"/>
                <a:gd name="connsiteY5" fmla="*/ 212780 h 2556345"/>
                <a:gd name="connsiteX6" fmla="*/ 61946 w 2917886"/>
                <a:gd name="connsiteY6" fmla="*/ 256868 h 2556345"/>
                <a:gd name="connsiteX7" fmla="*/ 80622 w 2917886"/>
                <a:gd name="connsiteY7" fmla="*/ 256868 h 2556345"/>
                <a:gd name="connsiteX8" fmla="*/ 80622 w 2917886"/>
                <a:gd name="connsiteY8" fmla="*/ 523139 h 2556345"/>
                <a:gd name="connsiteX9" fmla="*/ 97601 w 2917886"/>
                <a:gd name="connsiteY9" fmla="*/ 523139 h 2556345"/>
                <a:gd name="connsiteX10" fmla="*/ 97601 w 2917886"/>
                <a:gd name="connsiteY10" fmla="*/ 645227 h 2556345"/>
                <a:gd name="connsiteX11" fmla="*/ 215216 w 2917886"/>
                <a:gd name="connsiteY11" fmla="*/ 645227 h 2556345"/>
                <a:gd name="connsiteX12" fmla="*/ 215216 w 2917886"/>
                <a:gd name="connsiteY12" fmla="*/ 707967 h 2556345"/>
                <a:gd name="connsiteX13" fmla="*/ 257199 w 2917886"/>
                <a:gd name="connsiteY13" fmla="*/ 707967 h 2556345"/>
                <a:gd name="connsiteX14" fmla="*/ 257199 w 2917886"/>
                <a:gd name="connsiteY14" fmla="*/ 779185 h 2556345"/>
                <a:gd name="connsiteX15" fmla="*/ 275875 w 2917886"/>
                <a:gd name="connsiteY15" fmla="*/ 779185 h 2556345"/>
                <a:gd name="connsiteX16" fmla="*/ 275875 w 2917886"/>
                <a:gd name="connsiteY16" fmla="*/ 841924 h 2556345"/>
                <a:gd name="connsiteX17" fmla="*/ 291156 w 2917886"/>
                <a:gd name="connsiteY17" fmla="*/ 841924 h 2556345"/>
                <a:gd name="connsiteX18" fmla="*/ 291156 w 2917886"/>
                <a:gd name="connsiteY18" fmla="*/ 909751 h 2556345"/>
                <a:gd name="connsiteX19" fmla="*/ 309832 w 2917886"/>
                <a:gd name="connsiteY19" fmla="*/ 909751 h 2556345"/>
                <a:gd name="connsiteX20" fmla="*/ 309832 w 2917886"/>
                <a:gd name="connsiteY20" fmla="*/ 1038622 h 2556345"/>
                <a:gd name="connsiteX21" fmla="*/ 386287 w 2917886"/>
                <a:gd name="connsiteY21" fmla="*/ 1038622 h 2556345"/>
                <a:gd name="connsiteX22" fmla="*/ 386287 w 2917886"/>
                <a:gd name="connsiteY22" fmla="*/ 1103057 h 2556345"/>
                <a:gd name="connsiteX23" fmla="*/ 460992 w 2917886"/>
                <a:gd name="connsiteY23" fmla="*/ 1103057 h 2556345"/>
                <a:gd name="connsiteX24" fmla="*/ 460992 w 2917886"/>
                <a:gd name="connsiteY24" fmla="*/ 1167492 h 2556345"/>
                <a:gd name="connsiteX25" fmla="*/ 477971 w 2917886"/>
                <a:gd name="connsiteY25" fmla="*/ 1167492 h 2556345"/>
                <a:gd name="connsiteX26" fmla="*/ 477971 w 2917886"/>
                <a:gd name="connsiteY26" fmla="*/ 1235319 h 2556345"/>
                <a:gd name="connsiteX27" fmla="*/ 625684 w 2917886"/>
                <a:gd name="connsiteY27" fmla="*/ 1235319 h 2556345"/>
                <a:gd name="connsiteX28" fmla="*/ 625684 w 2917886"/>
                <a:gd name="connsiteY28" fmla="*/ 1301450 h 2556345"/>
                <a:gd name="connsiteX29" fmla="*/ 749627 w 2917886"/>
                <a:gd name="connsiteY29" fmla="*/ 1301450 h 2556345"/>
                <a:gd name="connsiteX30" fmla="*/ 749627 w 2917886"/>
                <a:gd name="connsiteY30" fmla="*/ 1364190 h 2556345"/>
                <a:gd name="connsiteX31" fmla="*/ 1225026 w 2917886"/>
                <a:gd name="connsiteY31" fmla="*/ 1364190 h 2556345"/>
                <a:gd name="connsiteX32" fmla="*/ 1225026 w 2917886"/>
                <a:gd name="connsiteY32" fmla="*/ 1453649 h 2556345"/>
                <a:gd name="connsiteX33" fmla="*/ 1316710 w 2917886"/>
                <a:gd name="connsiteY33" fmla="*/ 1453649 h 2556345"/>
                <a:gd name="connsiteX34" fmla="*/ 1316710 w 2917886"/>
                <a:gd name="connsiteY34" fmla="*/ 1540590 h 2556345"/>
                <a:gd name="connsiteX35" fmla="*/ 1895729 w 2917886"/>
                <a:gd name="connsiteY35" fmla="*/ 1540590 h 2556345"/>
                <a:gd name="connsiteX36" fmla="*/ 1895729 w 2917886"/>
                <a:gd name="connsiteY36" fmla="*/ 1681331 h 2556345"/>
                <a:gd name="connsiteX37" fmla="*/ 2072305 w 2917886"/>
                <a:gd name="connsiteY37" fmla="*/ 1681331 h 2556345"/>
                <a:gd name="connsiteX38" fmla="*/ 2072305 w 2917886"/>
                <a:gd name="connsiteY38" fmla="*/ 1855984 h 2556345"/>
                <a:gd name="connsiteX39" fmla="*/ 2532475 w 2917886"/>
                <a:gd name="connsiteY39" fmla="*/ 1855984 h 2556345"/>
                <a:gd name="connsiteX40" fmla="*/ 2532475 w 2917886"/>
                <a:gd name="connsiteY40" fmla="*/ 2089986 h 2556345"/>
                <a:gd name="connsiteX41" fmla="*/ 2917887 w 2917886"/>
                <a:gd name="connsiteY41" fmla="*/ 2089986 h 2556345"/>
                <a:gd name="connsiteX42" fmla="*/ 2917887 w 2917886"/>
                <a:gd name="connsiteY42" fmla="*/ 2556346 h 25563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2917886" h="2556345">
                  <a:moveTo>
                    <a:pt x="0" y="0"/>
                  </a:moveTo>
                  <a:lnTo>
                    <a:pt x="14406" y="0"/>
                  </a:lnTo>
                  <a:lnTo>
                    <a:pt x="14406" y="68649"/>
                  </a:lnTo>
                  <a:lnTo>
                    <a:pt x="46665" y="68649"/>
                  </a:lnTo>
                  <a:lnTo>
                    <a:pt x="46665" y="212780"/>
                  </a:lnTo>
                  <a:lnTo>
                    <a:pt x="61946" y="212780"/>
                  </a:lnTo>
                  <a:lnTo>
                    <a:pt x="61946" y="256868"/>
                  </a:lnTo>
                  <a:lnTo>
                    <a:pt x="80622" y="256868"/>
                  </a:lnTo>
                  <a:lnTo>
                    <a:pt x="80622" y="523139"/>
                  </a:lnTo>
                  <a:lnTo>
                    <a:pt x="97601" y="523139"/>
                  </a:lnTo>
                  <a:lnTo>
                    <a:pt x="97601" y="645227"/>
                  </a:lnTo>
                  <a:lnTo>
                    <a:pt x="215216" y="645227"/>
                  </a:lnTo>
                  <a:lnTo>
                    <a:pt x="215216" y="707967"/>
                  </a:lnTo>
                  <a:lnTo>
                    <a:pt x="257199" y="707967"/>
                  </a:lnTo>
                  <a:lnTo>
                    <a:pt x="257199" y="779185"/>
                  </a:lnTo>
                  <a:lnTo>
                    <a:pt x="275875" y="779185"/>
                  </a:lnTo>
                  <a:lnTo>
                    <a:pt x="275875" y="841924"/>
                  </a:lnTo>
                  <a:lnTo>
                    <a:pt x="291156" y="841924"/>
                  </a:lnTo>
                  <a:lnTo>
                    <a:pt x="291156" y="909751"/>
                  </a:lnTo>
                  <a:lnTo>
                    <a:pt x="309832" y="909751"/>
                  </a:lnTo>
                  <a:lnTo>
                    <a:pt x="309832" y="1038622"/>
                  </a:lnTo>
                  <a:lnTo>
                    <a:pt x="386287" y="1038622"/>
                  </a:lnTo>
                  <a:lnTo>
                    <a:pt x="386287" y="1103057"/>
                  </a:lnTo>
                  <a:lnTo>
                    <a:pt x="460992" y="1103057"/>
                  </a:lnTo>
                  <a:lnTo>
                    <a:pt x="460992" y="1167492"/>
                  </a:lnTo>
                  <a:lnTo>
                    <a:pt x="477971" y="1167492"/>
                  </a:lnTo>
                  <a:lnTo>
                    <a:pt x="477971" y="1235319"/>
                  </a:lnTo>
                  <a:lnTo>
                    <a:pt x="625684" y="1235319"/>
                  </a:lnTo>
                  <a:lnTo>
                    <a:pt x="625684" y="1301450"/>
                  </a:lnTo>
                  <a:lnTo>
                    <a:pt x="749627" y="1301450"/>
                  </a:lnTo>
                  <a:lnTo>
                    <a:pt x="749627" y="1364190"/>
                  </a:lnTo>
                  <a:lnTo>
                    <a:pt x="1225026" y="1364190"/>
                  </a:lnTo>
                  <a:lnTo>
                    <a:pt x="1225026" y="1453649"/>
                  </a:lnTo>
                  <a:lnTo>
                    <a:pt x="1316710" y="1453649"/>
                  </a:lnTo>
                  <a:lnTo>
                    <a:pt x="1316710" y="1540590"/>
                  </a:lnTo>
                  <a:lnTo>
                    <a:pt x="1895729" y="1540590"/>
                  </a:lnTo>
                  <a:lnTo>
                    <a:pt x="1895729" y="1681331"/>
                  </a:lnTo>
                  <a:lnTo>
                    <a:pt x="2072305" y="1681331"/>
                  </a:lnTo>
                  <a:lnTo>
                    <a:pt x="2072305" y="1855984"/>
                  </a:lnTo>
                  <a:lnTo>
                    <a:pt x="2532475" y="1855984"/>
                  </a:lnTo>
                  <a:lnTo>
                    <a:pt x="2532475" y="2089986"/>
                  </a:lnTo>
                  <a:lnTo>
                    <a:pt x="2917887" y="2089986"/>
                  </a:lnTo>
                  <a:lnTo>
                    <a:pt x="2917887" y="2556346"/>
                  </a:lnTo>
                </a:path>
              </a:pathLst>
            </a:custGeom>
            <a:noFill/>
            <a:ln w="19050" cap="sq">
              <a:solidFill>
                <a:srgbClr val="00A2E1"/>
              </a:solidFill>
              <a:prstDash val="solid"/>
              <a:miter/>
            </a:ln>
          </p:spPr>
          <p:txBody>
            <a:bodyPr rtlCol="0" anchor="ctr"/>
            <a:lstStyle/>
            <a:p>
              <a:pPr rtl="0"/>
              <a:endParaRPr lang="en-ES" sz="1400"/>
            </a:p>
          </p:txBody>
        </p:sp>
        <p:grpSp>
          <p:nvGrpSpPr>
            <p:cNvPr id="387" name="Graphic 344">
              <a:extLst>
                <a:ext uri="{FF2B5EF4-FFF2-40B4-BE49-F238E27FC236}">
                  <a16:creationId xmlns:a16="http://schemas.microsoft.com/office/drawing/2014/main" id="{15E3B963-9B4D-BA61-E2E7-A1D5D618BF3C}"/>
                </a:ext>
              </a:extLst>
            </p:cNvPr>
            <p:cNvGrpSpPr/>
            <p:nvPr/>
          </p:nvGrpSpPr>
          <p:grpSpPr>
            <a:xfrm>
              <a:off x="2294918" y="3856087"/>
              <a:ext cx="29738" cy="29648"/>
              <a:chOff x="2294918" y="3856087"/>
              <a:chExt cx="29738" cy="29648"/>
            </a:xfrm>
          </p:grpSpPr>
          <p:sp>
            <p:nvSpPr>
              <p:cNvPr id="388" name="Freeform 387">
                <a:extLst>
                  <a:ext uri="{FF2B5EF4-FFF2-40B4-BE49-F238E27FC236}">
                    <a16:creationId xmlns:a16="http://schemas.microsoft.com/office/drawing/2014/main" id="{7CAB2003-2087-C5B0-7F14-8F541C4467DD}"/>
                  </a:ext>
                </a:extLst>
              </p:cNvPr>
              <p:cNvSpPr/>
              <p:nvPr/>
            </p:nvSpPr>
            <p:spPr>
              <a:xfrm>
                <a:off x="2309787" y="3856087"/>
                <a:ext cx="5145" cy="29648"/>
              </a:xfrm>
              <a:custGeom>
                <a:avLst/>
                <a:gdLst>
                  <a:gd name="connsiteX0" fmla="*/ 0 w 5145"/>
                  <a:gd name="connsiteY0" fmla="*/ 0 h 29648"/>
                  <a:gd name="connsiteX1" fmla="*/ 0 w 5145"/>
                  <a:gd name="connsiteY1" fmla="*/ 29648 h 29648"/>
                </a:gdLst>
                <a:ahLst/>
                <a:cxnLst>
                  <a:cxn ang="0">
                    <a:pos x="connsiteX0" y="connsiteY0"/>
                  </a:cxn>
                  <a:cxn ang="0">
                    <a:pos x="connsiteX1" y="connsiteY1"/>
                  </a:cxn>
                </a:cxnLst>
                <a:rect l="l" t="t" r="r" b="b"/>
                <a:pathLst>
                  <a:path w="5145" h="29648">
                    <a:moveTo>
                      <a:pt x="0" y="0"/>
                    </a:moveTo>
                    <a:lnTo>
                      <a:pt x="0" y="29648"/>
                    </a:lnTo>
                  </a:path>
                </a:pathLst>
              </a:custGeom>
              <a:ln w="19050" cap="sq">
                <a:solidFill>
                  <a:srgbClr val="00A2E1"/>
                </a:solidFill>
                <a:prstDash val="solid"/>
                <a:miter/>
              </a:ln>
            </p:spPr>
            <p:txBody>
              <a:bodyPr rtlCol="0" anchor="ctr"/>
              <a:lstStyle/>
              <a:p>
                <a:pPr rtl="0"/>
                <a:endParaRPr lang="en-ES" sz="1400"/>
              </a:p>
            </p:txBody>
          </p:sp>
          <p:sp>
            <p:nvSpPr>
              <p:cNvPr id="389" name="Freeform 388">
                <a:extLst>
                  <a:ext uri="{FF2B5EF4-FFF2-40B4-BE49-F238E27FC236}">
                    <a16:creationId xmlns:a16="http://schemas.microsoft.com/office/drawing/2014/main" id="{550E1A29-64B7-CDC4-23CB-69D0E1298E1F}"/>
                  </a:ext>
                </a:extLst>
              </p:cNvPr>
              <p:cNvSpPr/>
              <p:nvPr/>
            </p:nvSpPr>
            <p:spPr>
              <a:xfrm>
                <a:off x="2294918" y="3870886"/>
                <a:ext cx="29738" cy="5138"/>
              </a:xfrm>
              <a:custGeom>
                <a:avLst/>
                <a:gdLst>
                  <a:gd name="connsiteX0" fmla="*/ 29738 w 29738"/>
                  <a:gd name="connsiteY0" fmla="*/ 0 h 5138"/>
                  <a:gd name="connsiteX1" fmla="*/ 0 w 29738"/>
                  <a:gd name="connsiteY1" fmla="*/ 0 h 5138"/>
                </a:gdLst>
                <a:ahLst/>
                <a:cxnLst>
                  <a:cxn ang="0">
                    <a:pos x="connsiteX0" y="connsiteY0"/>
                  </a:cxn>
                  <a:cxn ang="0">
                    <a:pos x="connsiteX1" y="connsiteY1"/>
                  </a:cxn>
                </a:cxnLst>
                <a:rect l="l" t="t" r="r" b="b"/>
                <a:pathLst>
                  <a:path w="29738" h="5138">
                    <a:moveTo>
                      <a:pt x="29738"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390" name="Graphic 344">
              <a:extLst>
                <a:ext uri="{FF2B5EF4-FFF2-40B4-BE49-F238E27FC236}">
                  <a16:creationId xmlns:a16="http://schemas.microsoft.com/office/drawing/2014/main" id="{E7CD840A-E442-5652-A87A-C2F6AF11F082}"/>
                </a:ext>
              </a:extLst>
            </p:cNvPr>
            <p:cNvGrpSpPr/>
            <p:nvPr/>
          </p:nvGrpSpPr>
          <p:grpSpPr>
            <a:xfrm>
              <a:off x="2721079" y="3918827"/>
              <a:ext cx="29738" cy="29648"/>
              <a:chOff x="2721079" y="3918827"/>
              <a:chExt cx="29738" cy="29648"/>
            </a:xfrm>
          </p:grpSpPr>
          <p:sp>
            <p:nvSpPr>
              <p:cNvPr id="391" name="Freeform 390">
                <a:extLst>
                  <a:ext uri="{FF2B5EF4-FFF2-40B4-BE49-F238E27FC236}">
                    <a16:creationId xmlns:a16="http://schemas.microsoft.com/office/drawing/2014/main" id="{4AD49F82-E226-357A-2D8F-231AA9BB351C}"/>
                  </a:ext>
                </a:extLst>
              </p:cNvPr>
              <p:cNvSpPr/>
              <p:nvPr/>
            </p:nvSpPr>
            <p:spPr>
              <a:xfrm>
                <a:off x="2735948" y="3918827"/>
                <a:ext cx="5145" cy="29648"/>
              </a:xfrm>
              <a:custGeom>
                <a:avLst/>
                <a:gdLst>
                  <a:gd name="connsiteX0" fmla="*/ 0 w 5145"/>
                  <a:gd name="connsiteY0" fmla="*/ 0 h 29648"/>
                  <a:gd name="connsiteX1" fmla="*/ 0 w 5145"/>
                  <a:gd name="connsiteY1" fmla="*/ 29649 h 29648"/>
                </a:gdLst>
                <a:ahLst/>
                <a:cxnLst>
                  <a:cxn ang="0">
                    <a:pos x="connsiteX0" y="connsiteY0"/>
                  </a:cxn>
                  <a:cxn ang="0">
                    <a:pos x="connsiteX1" y="connsiteY1"/>
                  </a:cxn>
                </a:cxnLst>
                <a:rect l="l" t="t" r="r" b="b"/>
                <a:pathLst>
                  <a:path w="5145" h="29648">
                    <a:moveTo>
                      <a:pt x="0" y="0"/>
                    </a:moveTo>
                    <a:lnTo>
                      <a:pt x="0" y="29649"/>
                    </a:lnTo>
                  </a:path>
                </a:pathLst>
              </a:custGeom>
              <a:ln w="19050" cap="sq">
                <a:solidFill>
                  <a:srgbClr val="00A2E1"/>
                </a:solidFill>
                <a:prstDash val="solid"/>
                <a:miter/>
              </a:ln>
            </p:spPr>
            <p:txBody>
              <a:bodyPr rtlCol="0" anchor="ctr"/>
              <a:lstStyle/>
              <a:p>
                <a:pPr rtl="0"/>
                <a:endParaRPr lang="en-ES" sz="1400"/>
              </a:p>
            </p:txBody>
          </p:sp>
          <p:sp>
            <p:nvSpPr>
              <p:cNvPr id="392" name="Freeform 391">
                <a:extLst>
                  <a:ext uri="{FF2B5EF4-FFF2-40B4-BE49-F238E27FC236}">
                    <a16:creationId xmlns:a16="http://schemas.microsoft.com/office/drawing/2014/main" id="{3C721F59-1897-BDBD-0B19-2E5AF642AC7B}"/>
                  </a:ext>
                </a:extLst>
              </p:cNvPr>
              <p:cNvSpPr/>
              <p:nvPr/>
            </p:nvSpPr>
            <p:spPr>
              <a:xfrm>
                <a:off x="2721079" y="3933626"/>
                <a:ext cx="29738" cy="5138"/>
              </a:xfrm>
              <a:custGeom>
                <a:avLst/>
                <a:gdLst>
                  <a:gd name="connsiteX0" fmla="*/ 29738 w 29738"/>
                  <a:gd name="connsiteY0" fmla="*/ 0 h 5138"/>
                  <a:gd name="connsiteX1" fmla="*/ 0 w 29738"/>
                  <a:gd name="connsiteY1" fmla="*/ 0 h 5138"/>
                </a:gdLst>
                <a:ahLst/>
                <a:cxnLst>
                  <a:cxn ang="0">
                    <a:pos x="connsiteX0" y="connsiteY0"/>
                  </a:cxn>
                  <a:cxn ang="0">
                    <a:pos x="connsiteX1" y="connsiteY1"/>
                  </a:cxn>
                </a:cxnLst>
                <a:rect l="l" t="t" r="r" b="b"/>
                <a:pathLst>
                  <a:path w="29738" h="5138">
                    <a:moveTo>
                      <a:pt x="29738"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393" name="Graphic 344">
              <a:extLst>
                <a:ext uri="{FF2B5EF4-FFF2-40B4-BE49-F238E27FC236}">
                  <a16:creationId xmlns:a16="http://schemas.microsoft.com/office/drawing/2014/main" id="{8C0E50D0-BCBD-FB1A-18D4-3DED6AD396BC}"/>
                </a:ext>
              </a:extLst>
            </p:cNvPr>
            <p:cNvGrpSpPr/>
            <p:nvPr/>
          </p:nvGrpSpPr>
          <p:grpSpPr>
            <a:xfrm>
              <a:off x="3054321" y="4095176"/>
              <a:ext cx="29738" cy="29648"/>
              <a:chOff x="3054321" y="4095176"/>
              <a:chExt cx="29738" cy="29648"/>
            </a:xfrm>
          </p:grpSpPr>
          <p:sp>
            <p:nvSpPr>
              <p:cNvPr id="394" name="Freeform 393">
                <a:extLst>
                  <a:ext uri="{FF2B5EF4-FFF2-40B4-BE49-F238E27FC236}">
                    <a16:creationId xmlns:a16="http://schemas.microsoft.com/office/drawing/2014/main" id="{E2840E0B-2C6C-A118-CBA6-DAB3D29F3A90}"/>
                  </a:ext>
                </a:extLst>
              </p:cNvPr>
              <p:cNvSpPr/>
              <p:nvPr/>
            </p:nvSpPr>
            <p:spPr>
              <a:xfrm>
                <a:off x="3069190" y="4095176"/>
                <a:ext cx="5145" cy="29648"/>
              </a:xfrm>
              <a:custGeom>
                <a:avLst/>
                <a:gdLst>
                  <a:gd name="connsiteX0" fmla="*/ 0 w 5145"/>
                  <a:gd name="connsiteY0" fmla="*/ 0 h 29648"/>
                  <a:gd name="connsiteX1" fmla="*/ 0 w 5145"/>
                  <a:gd name="connsiteY1" fmla="*/ 29648 h 29648"/>
                </a:gdLst>
                <a:ahLst/>
                <a:cxnLst>
                  <a:cxn ang="0">
                    <a:pos x="connsiteX0" y="connsiteY0"/>
                  </a:cxn>
                  <a:cxn ang="0">
                    <a:pos x="connsiteX1" y="connsiteY1"/>
                  </a:cxn>
                </a:cxnLst>
                <a:rect l="l" t="t" r="r" b="b"/>
                <a:pathLst>
                  <a:path w="5145" h="29648">
                    <a:moveTo>
                      <a:pt x="0" y="0"/>
                    </a:moveTo>
                    <a:lnTo>
                      <a:pt x="0" y="29648"/>
                    </a:lnTo>
                  </a:path>
                </a:pathLst>
              </a:custGeom>
              <a:ln w="19050" cap="sq">
                <a:solidFill>
                  <a:srgbClr val="00A2E1"/>
                </a:solidFill>
                <a:prstDash val="solid"/>
                <a:miter/>
              </a:ln>
            </p:spPr>
            <p:txBody>
              <a:bodyPr rtlCol="0" anchor="ctr"/>
              <a:lstStyle/>
              <a:p>
                <a:pPr rtl="0"/>
                <a:endParaRPr lang="en-ES" sz="1400"/>
              </a:p>
            </p:txBody>
          </p:sp>
          <p:sp>
            <p:nvSpPr>
              <p:cNvPr id="395" name="Freeform 394">
                <a:extLst>
                  <a:ext uri="{FF2B5EF4-FFF2-40B4-BE49-F238E27FC236}">
                    <a16:creationId xmlns:a16="http://schemas.microsoft.com/office/drawing/2014/main" id="{FCD0BDCF-FA89-FB17-01C5-D3592952CF87}"/>
                  </a:ext>
                </a:extLst>
              </p:cNvPr>
              <p:cNvSpPr/>
              <p:nvPr/>
            </p:nvSpPr>
            <p:spPr>
              <a:xfrm>
                <a:off x="3054321" y="4110026"/>
                <a:ext cx="29738" cy="5138"/>
              </a:xfrm>
              <a:custGeom>
                <a:avLst/>
                <a:gdLst>
                  <a:gd name="connsiteX0" fmla="*/ 29738 w 29738"/>
                  <a:gd name="connsiteY0" fmla="*/ 0 h 5138"/>
                  <a:gd name="connsiteX1" fmla="*/ 0 w 29738"/>
                  <a:gd name="connsiteY1" fmla="*/ 0 h 5138"/>
                </a:gdLst>
                <a:ahLst/>
                <a:cxnLst>
                  <a:cxn ang="0">
                    <a:pos x="connsiteX0" y="connsiteY0"/>
                  </a:cxn>
                  <a:cxn ang="0">
                    <a:pos x="connsiteX1" y="connsiteY1"/>
                  </a:cxn>
                </a:cxnLst>
                <a:rect l="l" t="t" r="r" b="b"/>
                <a:pathLst>
                  <a:path w="29738" h="5138">
                    <a:moveTo>
                      <a:pt x="29738"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396" name="Graphic 344">
              <a:extLst>
                <a:ext uri="{FF2B5EF4-FFF2-40B4-BE49-F238E27FC236}">
                  <a16:creationId xmlns:a16="http://schemas.microsoft.com/office/drawing/2014/main" id="{5E3ED938-ED5C-1BB2-FDFE-E88E983D6AAD}"/>
                </a:ext>
              </a:extLst>
            </p:cNvPr>
            <p:cNvGrpSpPr/>
            <p:nvPr/>
          </p:nvGrpSpPr>
          <p:grpSpPr>
            <a:xfrm>
              <a:off x="3140500" y="4095176"/>
              <a:ext cx="29686" cy="29648"/>
              <a:chOff x="3140500" y="4095176"/>
              <a:chExt cx="29686" cy="29648"/>
            </a:xfrm>
          </p:grpSpPr>
          <p:sp>
            <p:nvSpPr>
              <p:cNvPr id="397" name="Freeform 396">
                <a:extLst>
                  <a:ext uri="{FF2B5EF4-FFF2-40B4-BE49-F238E27FC236}">
                    <a16:creationId xmlns:a16="http://schemas.microsoft.com/office/drawing/2014/main" id="{374B9A41-4966-006D-38F2-F2DBACF4E8AC}"/>
                  </a:ext>
                </a:extLst>
              </p:cNvPr>
              <p:cNvSpPr/>
              <p:nvPr/>
            </p:nvSpPr>
            <p:spPr>
              <a:xfrm>
                <a:off x="3155369" y="4095176"/>
                <a:ext cx="5145" cy="29648"/>
              </a:xfrm>
              <a:custGeom>
                <a:avLst/>
                <a:gdLst>
                  <a:gd name="connsiteX0" fmla="*/ 0 w 5145"/>
                  <a:gd name="connsiteY0" fmla="*/ 0 h 29648"/>
                  <a:gd name="connsiteX1" fmla="*/ 0 w 5145"/>
                  <a:gd name="connsiteY1" fmla="*/ 29648 h 29648"/>
                </a:gdLst>
                <a:ahLst/>
                <a:cxnLst>
                  <a:cxn ang="0">
                    <a:pos x="connsiteX0" y="connsiteY0"/>
                  </a:cxn>
                  <a:cxn ang="0">
                    <a:pos x="connsiteX1" y="connsiteY1"/>
                  </a:cxn>
                </a:cxnLst>
                <a:rect l="l" t="t" r="r" b="b"/>
                <a:pathLst>
                  <a:path w="5145" h="29648">
                    <a:moveTo>
                      <a:pt x="0" y="0"/>
                    </a:moveTo>
                    <a:lnTo>
                      <a:pt x="0" y="29648"/>
                    </a:lnTo>
                  </a:path>
                </a:pathLst>
              </a:custGeom>
              <a:ln w="19050" cap="sq">
                <a:solidFill>
                  <a:srgbClr val="00A2E1"/>
                </a:solidFill>
                <a:prstDash val="solid"/>
                <a:miter/>
              </a:ln>
            </p:spPr>
            <p:txBody>
              <a:bodyPr rtlCol="0" anchor="ctr"/>
              <a:lstStyle/>
              <a:p>
                <a:pPr rtl="0"/>
                <a:endParaRPr lang="en-ES" sz="1400"/>
              </a:p>
            </p:txBody>
          </p:sp>
          <p:sp>
            <p:nvSpPr>
              <p:cNvPr id="398" name="Freeform 397">
                <a:extLst>
                  <a:ext uri="{FF2B5EF4-FFF2-40B4-BE49-F238E27FC236}">
                    <a16:creationId xmlns:a16="http://schemas.microsoft.com/office/drawing/2014/main" id="{07C15E12-6ECF-D9B2-DADA-566503884A88}"/>
                  </a:ext>
                </a:extLst>
              </p:cNvPr>
              <p:cNvSpPr/>
              <p:nvPr/>
            </p:nvSpPr>
            <p:spPr>
              <a:xfrm>
                <a:off x="3140500" y="4110026"/>
                <a:ext cx="29686" cy="5138"/>
              </a:xfrm>
              <a:custGeom>
                <a:avLst/>
                <a:gdLst>
                  <a:gd name="connsiteX0" fmla="*/ 29687 w 29686"/>
                  <a:gd name="connsiteY0" fmla="*/ 0 h 5138"/>
                  <a:gd name="connsiteX1" fmla="*/ 0 w 29686"/>
                  <a:gd name="connsiteY1" fmla="*/ 0 h 5138"/>
                </a:gdLst>
                <a:ahLst/>
                <a:cxnLst>
                  <a:cxn ang="0">
                    <a:pos x="connsiteX0" y="connsiteY0"/>
                  </a:cxn>
                  <a:cxn ang="0">
                    <a:pos x="connsiteX1" y="connsiteY1"/>
                  </a:cxn>
                </a:cxnLst>
                <a:rect l="l" t="t" r="r" b="b"/>
                <a:pathLst>
                  <a:path w="29686" h="5138">
                    <a:moveTo>
                      <a:pt x="29687"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399" name="Graphic 344">
              <a:extLst>
                <a:ext uri="{FF2B5EF4-FFF2-40B4-BE49-F238E27FC236}">
                  <a16:creationId xmlns:a16="http://schemas.microsoft.com/office/drawing/2014/main" id="{9CED382F-A956-5389-8A6C-4CC74D9A491F}"/>
                </a:ext>
              </a:extLst>
            </p:cNvPr>
            <p:cNvGrpSpPr/>
            <p:nvPr/>
          </p:nvGrpSpPr>
          <p:grpSpPr>
            <a:xfrm>
              <a:off x="3244480" y="4095176"/>
              <a:ext cx="29738" cy="29648"/>
              <a:chOff x="3244480" y="4095176"/>
              <a:chExt cx="29738" cy="29648"/>
            </a:xfrm>
          </p:grpSpPr>
          <p:sp>
            <p:nvSpPr>
              <p:cNvPr id="400" name="Freeform 399">
                <a:extLst>
                  <a:ext uri="{FF2B5EF4-FFF2-40B4-BE49-F238E27FC236}">
                    <a16:creationId xmlns:a16="http://schemas.microsoft.com/office/drawing/2014/main" id="{F0A65D2F-902D-FEB2-5194-C6FB87823014}"/>
                  </a:ext>
                </a:extLst>
              </p:cNvPr>
              <p:cNvSpPr/>
              <p:nvPr/>
            </p:nvSpPr>
            <p:spPr>
              <a:xfrm>
                <a:off x="3259349" y="4095176"/>
                <a:ext cx="5145" cy="29648"/>
              </a:xfrm>
              <a:custGeom>
                <a:avLst/>
                <a:gdLst>
                  <a:gd name="connsiteX0" fmla="*/ 0 w 5145"/>
                  <a:gd name="connsiteY0" fmla="*/ 0 h 29648"/>
                  <a:gd name="connsiteX1" fmla="*/ 0 w 5145"/>
                  <a:gd name="connsiteY1" fmla="*/ 29648 h 29648"/>
                </a:gdLst>
                <a:ahLst/>
                <a:cxnLst>
                  <a:cxn ang="0">
                    <a:pos x="connsiteX0" y="connsiteY0"/>
                  </a:cxn>
                  <a:cxn ang="0">
                    <a:pos x="connsiteX1" y="connsiteY1"/>
                  </a:cxn>
                </a:cxnLst>
                <a:rect l="l" t="t" r="r" b="b"/>
                <a:pathLst>
                  <a:path w="5145" h="29648">
                    <a:moveTo>
                      <a:pt x="0" y="0"/>
                    </a:moveTo>
                    <a:lnTo>
                      <a:pt x="0" y="29648"/>
                    </a:lnTo>
                  </a:path>
                </a:pathLst>
              </a:custGeom>
              <a:ln w="19050" cap="sq">
                <a:solidFill>
                  <a:srgbClr val="00A2E1"/>
                </a:solidFill>
                <a:prstDash val="solid"/>
                <a:miter/>
              </a:ln>
            </p:spPr>
            <p:txBody>
              <a:bodyPr rtlCol="0" anchor="ctr"/>
              <a:lstStyle/>
              <a:p>
                <a:pPr rtl="0"/>
                <a:endParaRPr lang="en-ES" sz="1400"/>
              </a:p>
            </p:txBody>
          </p:sp>
          <p:sp>
            <p:nvSpPr>
              <p:cNvPr id="401" name="Freeform 400">
                <a:extLst>
                  <a:ext uri="{FF2B5EF4-FFF2-40B4-BE49-F238E27FC236}">
                    <a16:creationId xmlns:a16="http://schemas.microsoft.com/office/drawing/2014/main" id="{E3014E86-3A11-1066-2A19-951A399D2A74}"/>
                  </a:ext>
                </a:extLst>
              </p:cNvPr>
              <p:cNvSpPr/>
              <p:nvPr/>
            </p:nvSpPr>
            <p:spPr>
              <a:xfrm>
                <a:off x="3244480" y="4110026"/>
                <a:ext cx="29738" cy="5138"/>
              </a:xfrm>
              <a:custGeom>
                <a:avLst/>
                <a:gdLst>
                  <a:gd name="connsiteX0" fmla="*/ 29738 w 29738"/>
                  <a:gd name="connsiteY0" fmla="*/ 0 h 5138"/>
                  <a:gd name="connsiteX1" fmla="*/ 0 w 29738"/>
                  <a:gd name="connsiteY1" fmla="*/ 0 h 5138"/>
                </a:gdLst>
                <a:ahLst/>
                <a:cxnLst>
                  <a:cxn ang="0">
                    <a:pos x="connsiteX0" y="connsiteY0"/>
                  </a:cxn>
                  <a:cxn ang="0">
                    <a:pos x="connsiteX1" y="connsiteY1"/>
                  </a:cxn>
                </a:cxnLst>
                <a:rect l="l" t="t" r="r" b="b"/>
                <a:pathLst>
                  <a:path w="29738" h="5138">
                    <a:moveTo>
                      <a:pt x="29738"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402" name="Graphic 344">
              <a:extLst>
                <a:ext uri="{FF2B5EF4-FFF2-40B4-BE49-F238E27FC236}">
                  <a16:creationId xmlns:a16="http://schemas.microsoft.com/office/drawing/2014/main" id="{B45F32BA-0618-71D2-E7AF-E2191142A636}"/>
                </a:ext>
              </a:extLst>
            </p:cNvPr>
            <p:cNvGrpSpPr/>
            <p:nvPr/>
          </p:nvGrpSpPr>
          <p:grpSpPr>
            <a:xfrm>
              <a:off x="3369710" y="4095176"/>
              <a:ext cx="29738" cy="29648"/>
              <a:chOff x="3369710" y="4095176"/>
              <a:chExt cx="29738" cy="29648"/>
            </a:xfrm>
          </p:grpSpPr>
          <p:sp>
            <p:nvSpPr>
              <p:cNvPr id="403" name="Freeform 402">
                <a:extLst>
                  <a:ext uri="{FF2B5EF4-FFF2-40B4-BE49-F238E27FC236}">
                    <a16:creationId xmlns:a16="http://schemas.microsoft.com/office/drawing/2014/main" id="{9C1898C6-4C65-03E3-719D-22F12CD2D065}"/>
                  </a:ext>
                </a:extLst>
              </p:cNvPr>
              <p:cNvSpPr/>
              <p:nvPr/>
            </p:nvSpPr>
            <p:spPr>
              <a:xfrm>
                <a:off x="3384579" y="4095176"/>
                <a:ext cx="5145" cy="29648"/>
              </a:xfrm>
              <a:custGeom>
                <a:avLst/>
                <a:gdLst>
                  <a:gd name="connsiteX0" fmla="*/ 0 w 5145"/>
                  <a:gd name="connsiteY0" fmla="*/ 0 h 29648"/>
                  <a:gd name="connsiteX1" fmla="*/ 0 w 5145"/>
                  <a:gd name="connsiteY1" fmla="*/ 29648 h 29648"/>
                </a:gdLst>
                <a:ahLst/>
                <a:cxnLst>
                  <a:cxn ang="0">
                    <a:pos x="connsiteX0" y="connsiteY0"/>
                  </a:cxn>
                  <a:cxn ang="0">
                    <a:pos x="connsiteX1" y="connsiteY1"/>
                  </a:cxn>
                </a:cxnLst>
                <a:rect l="l" t="t" r="r" b="b"/>
                <a:pathLst>
                  <a:path w="5145" h="29648">
                    <a:moveTo>
                      <a:pt x="0" y="0"/>
                    </a:moveTo>
                    <a:lnTo>
                      <a:pt x="0" y="29648"/>
                    </a:lnTo>
                  </a:path>
                </a:pathLst>
              </a:custGeom>
              <a:ln w="19050" cap="sq">
                <a:solidFill>
                  <a:srgbClr val="00A2E1"/>
                </a:solidFill>
                <a:prstDash val="solid"/>
                <a:miter/>
              </a:ln>
            </p:spPr>
            <p:txBody>
              <a:bodyPr rtlCol="0" anchor="ctr"/>
              <a:lstStyle/>
              <a:p>
                <a:pPr rtl="0"/>
                <a:endParaRPr lang="en-ES" sz="1400"/>
              </a:p>
            </p:txBody>
          </p:sp>
          <p:sp>
            <p:nvSpPr>
              <p:cNvPr id="404" name="Freeform 403">
                <a:extLst>
                  <a:ext uri="{FF2B5EF4-FFF2-40B4-BE49-F238E27FC236}">
                    <a16:creationId xmlns:a16="http://schemas.microsoft.com/office/drawing/2014/main" id="{1B7189D3-678C-2FCF-3E92-C803E1111D05}"/>
                  </a:ext>
                </a:extLst>
              </p:cNvPr>
              <p:cNvSpPr/>
              <p:nvPr/>
            </p:nvSpPr>
            <p:spPr>
              <a:xfrm>
                <a:off x="3369710" y="4110026"/>
                <a:ext cx="29738" cy="5138"/>
              </a:xfrm>
              <a:custGeom>
                <a:avLst/>
                <a:gdLst>
                  <a:gd name="connsiteX0" fmla="*/ 29738 w 29738"/>
                  <a:gd name="connsiteY0" fmla="*/ 0 h 5138"/>
                  <a:gd name="connsiteX1" fmla="*/ 0 w 29738"/>
                  <a:gd name="connsiteY1" fmla="*/ 0 h 5138"/>
                </a:gdLst>
                <a:ahLst/>
                <a:cxnLst>
                  <a:cxn ang="0">
                    <a:pos x="connsiteX0" y="connsiteY0"/>
                  </a:cxn>
                  <a:cxn ang="0">
                    <a:pos x="connsiteX1" y="connsiteY1"/>
                  </a:cxn>
                </a:cxnLst>
                <a:rect l="l" t="t" r="r" b="b"/>
                <a:pathLst>
                  <a:path w="29738" h="5138">
                    <a:moveTo>
                      <a:pt x="29738"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405" name="Graphic 344">
              <a:extLst>
                <a:ext uri="{FF2B5EF4-FFF2-40B4-BE49-F238E27FC236}">
                  <a16:creationId xmlns:a16="http://schemas.microsoft.com/office/drawing/2014/main" id="{AEB393AB-EE69-E525-473B-460FA84CB955}"/>
                </a:ext>
              </a:extLst>
            </p:cNvPr>
            <p:cNvGrpSpPr/>
            <p:nvPr/>
          </p:nvGrpSpPr>
          <p:grpSpPr>
            <a:xfrm>
              <a:off x="3452904" y="4095176"/>
              <a:ext cx="29738" cy="29648"/>
              <a:chOff x="3452904" y="4095176"/>
              <a:chExt cx="29738" cy="29648"/>
            </a:xfrm>
          </p:grpSpPr>
          <p:sp>
            <p:nvSpPr>
              <p:cNvPr id="406" name="Freeform 405">
                <a:extLst>
                  <a:ext uri="{FF2B5EF4-FFF2-40B4-BE49-F238E27FC236}">
                    <a16:creationId xmlns:a16="http://schemas.microsoft.com/office/drawing/2014/main" id="{6D522D35-731F-1879-7550-3B0DE48E8E03}"/>
                  </a:ext>
                </a:extLst>
              </p:cNvPr>
              <p:cNvSpPr/>
              <p:nvPr/>
            </p:nvSpPr>
            <p:spPr>
              <a:xfrm>
                <a:off x="3467773" y="4095176"/>
                <a:ext cx="5145" cy="29648"/>
              </a:xfrm>
              <a:custGeom>
                <a:avLst/>
                <a:gdLst>
                  <a:gd name="connsiteX0" fmla="*/ 0 w 5145"/>
                  <a:gd name="connsiteY0" fmla="*/ 0 h 29648"/>
                  <a:gd name="connsiteX1" fmla="*/ 0 w 5145"/>
                  <a:gd name="connsiteY1" fmla="*/ 29648 h 29648"/>
                </a:gdLst>
                <a:ahLst/>
                <a:cxnLst>
                  <a:cxn ang="0">
                    <a:pos x="connsiteX0" y="connsiteY0"/>
                  </a:cxn>
                  <a:cxn ang="0">
                    <a:pos x="connsiteX1" y="connsiteY1"/>
                  </a:cxn>
                </a:cxnLst>
                <a:rect l="l" t="t" r="r" b="b"/>
                <a:pathLst>
                  <a:path w="5145" h="29648">
                    <a:moveTo>
                      <a:pt x="0" y="0"/>
                    </a:moveTo>
                    <a:lnTo>
                      <a:pt x="0" y="29648"/>
                    </a:lnTo>
                  </a:path>
                </a:pathLst>
              </a:custGeom>
              <a:ln w="19050" cap="sq">
                <a:solidFill>
                  <a:srgbClr val="00A2E1"/>
                </a:solidFill>
                <a:prstDash val="solid"/>
                <a:miter/>
              </a:ln>
            </p:spPr>
            <p:txBody>
              <a:bodyPr rtlCol="0" anchor="ctr"/>
              <a:lstStyle/>
              <a:p>
                <a:pPr rtl="0"/>
                <a:endParaRPr lang="en-ES" sz="1400"/>
              </a:p>
            </p:txBody>
          </p:sp>
          <p:sp>
            <p:nvSpPr>
              <p:cNvPr id="407" name="Freeform 406">
                <a:extLst>
                  <a:ext uri="{FF2B5EF4-FFF2-40B4-BE49-F238E27FC236}">
                    <a16:creationId xmlns:a16="http://schemas.microsoft.com/office/drawing/2014/main" id="{FAF7C088-9B6E-CE57-6FE2-8626C2C0A098}"/>
                  </a:ext>
                </a:extLst>
              </p:cNvPr>
              <p:cNvSpPr/>
              <p:nvPr/>
            </p:nvSpPr>
            <p:spPr>
              <a:xfrm>
                <a:off x="3452904" y="4110026"/>
                <a:ext cx="29738" cy="5138"/>
              </a:xfrm>
              <a:custGeom>
                <a:avLst/>
                <a:gdLst>
                  <a:gd name="connsiteX0" fmla="*/ 29738 w 29738"/>
                  <a:gd name="connsiteY0" fmla="*/ 0 h 5138"/>
                  <a:gd name="connsiteX1" fmla="*/ 0 w 29738"/>
                  <a:gd name="connsiteY1" fmla="*/ 0 h 5138"/>
                </a:gdLst>
                <a:ahLst/>
                <a:cxnLst>
                  <a:cxn ang="0">
                    <a:pos x="connsiteX0" y="connsiteY0"/>
                  </a:cxn>
                  <a:cxn ang="0">
                    <a:pos x="connsiteX1" y="connsiteY1"/>
                  </a:cxn>
                </a:cxnLst>
                <a:rect l="l" t="t" r="r" b="b"/>
                <a:pathLst>
                  <a:path w="29738" h="5138">
                    <a:moveTo>
                      <a:pt x="29738"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408" name="Graphic 344">
              <a:extLst>
                <a:ext uri="{FF2B5EF4-FFF2-40B4-BE49-F238E27FC236}">
                  <a16:creationId xmlns:a16="http://schemas.microsoft.com/office/drawing/2014/main" id="{BD523DA9-03E8-EDF0-0316-40E1FFB452B0}"/>
                </a:ext>
              </a:extLst>
            </p:cNvPr>
            <p:cNvGrpSpPr/>
            <p:nvPr/>
          </p:nvGrpSpPr>
          <p:grpSpPr>
            <a:xfrm>
              <a:off x="3940239" y="4410570"/>
              <a:ext cx="29686" cy="29699"/>
              <a:chOff x="3940239" y="4410570"/>
              <a:chExt cx="29686" cy="29699"/>
            </a:xfrm>
          </p:grpSpPr>
          <p:sp>
            <p:nvSpPr>
              <p:cNvPr id="409" name="Freeform 408">
                <a:extLst>
                  <a:ext uri="{FF2B5EF4-FFF2-40B4-BE49-F238E27FC236}">
                    <a16:creationId xmlns:a16="http://schemas.microsoft.com/office/drawing/2014/main" id="{691CE44C-B1F4-139F-181F-74B386F000AF}"/>
                  </a:ext>
                </a:extLst>
              </p:cNvPr>
              <p:cNvSpPr/>
              <p:nvPr/>
            </p:nvSpPr>
            <p:spPr>
              <a:xfrm>
                <a:off x="3955057" y="4410570"/>
                <a:ext cx="5145" cy="29699"/>
              </a:xfrm>
              <a:custGeom>
                <a:avLst/>
                <a:gdLst>
                  <a:gd name="connsiteX0" fmla="*/ 0 w 5145"/>
                  <a:gd name="connsiteY0" fmla="*/ 0 h 29699"/>
                  <a:gd name="connsiteX1" fmla="*/ 0 w 5145"/>
                  <a:gd name="connsiteY1" fmla="*/ 29700 h 29699"/>
                </a:gdLst>
                <a:ahLst/>
                <a:cxnLst>
                  <a:cxn ang="0">
                    <a:pos x="connsiteX0" y="connsiteY0"/>
                  </a:cxn>
                  <a:cxn ang="0">
                    <a:pos x="connsiteX1" y="connsiteY1"/>
                  </a:cxn>
                </a:cxnLst>
                <a:rect l="l" t="t" r="r" b="b"/>
                <a:pathLst>
                  <a:path w="5145" h="29699">
                    <a:moveTo>
                      <a:pt x="0" y="0"/>
                    </a:moveTo>
                    <a:lnTo>
                      <a:pt x="0" y="29700"/>
                    </a:lnTo>
                  </a:path>
                </a:pathLst>
              </a:custGeom>
              <a:ln w="19050" cap="sq">
                <a:solidFill>
                  <a:srgbClr val="00A2E1"/>
                </a:solidFill>
                <a:prstDash val="solid"/>
                <a:miter/>
              </a:ln>
            </p:spPr>
            <p:txBody>
              <a:bodyPr rtlCol="0" anchor="ctr"/>
              <a:lstStyle/>
              <a:p>
                <a:pPr rtl="0"/>
                <a:endParaRPr lang="en-ES" sz="1400"/>
              </a:p>
            </p:txBody>
          </p:sp>
          <p:sp>
            <p:nvSpPr>
              <p:cNvPr id="410" name="Freeform 409">
                <a:extLst>
                  <a:ext uri="{FF2B5EF4-FFF2-40B4-BE49-F238E27FC236}">
                    <a16:creationId xmlns:a16="http://schemas.microsoft.com/office/drawing/2014/main" id="{742D966F-C7D9-6553-FEA4-9F6F47E48F29}"/>
                  </a:ext>
                </a:extLst>
              </p:cNvPr>
              <p:cNvSpPr/>
              <p:nvPr/>
            </p:nvSpPr>
            <p:spPr>
              <a:xfrm>
                <a:off x="3940239" y="4425420"/>
                <a:ext cx="29686" cy="5138"/>
              </a:xfrm>
              <a:custGeom>
                <a:avLst/>
                <a:gdLst>
                  <a:gd name="connsiteX0" fmla="*/ 29687 w 29686"/>
                  <a:gd name="connsiteY0" fmla="*/ 0 h 5138"/>
                  <a:gd name="connsiteX1" fmla="*/ 0 w 29686"/>
                  <a:gd name="connsiteY1" fmla="*/ 0 h 5138"/>
                </a:gdLst>
                <a:ahLst/>
                <a:cxnLst>
                  <a:cxn ang="0">
                    <a:pos x="connsiteX0" y="connsiteY0"/>
                  </a:cxn>
                  <a:cxn ang="0">
                    <a:pos x="connsiteX1" y="connsiteY1"/>
                  </a:cxn>
                </a:cxnLst>
                <a:rect l="l" t="t" r="r" b="b"/>
                <a:pathLst>
                  <a:path w="29686" h="5138">
                    <a:moveTo>
                      <a:pt x="29687" y="0"/>
                    </a:moveTo>
                    <a:lnTo>
                      <a:pt x="0" y="0"/>
                    </a:lnTo>
                  </a:path>
                </a:pathLst>
              </a:custGeom>
              <a:ln w="19050" cap="sq">
                <a:solidFill>
                  <a:srgbClr val="00A2E1"/>
                </a:solidFill>
                <a:prstDash val="solid"/>
                <a:miter/>
              </a:ln>
            </p:spPr>
            <p:txBody>
              <a:bodyPr rtlCol="0" anchor="ctr"/>
              <a:lstStyle/>
              <a:p>
                <a:pPr rtl="0"/>
                <a:endParaRPr lang="en-ES" sz="1400"/>
              </a:p>
            </p:txBody>
          </p:sp>
        </p:grpSp>
      </p:grpSp>
      <p:sp>
        <p:nvSpPr>
          <p:cNvPr id="411" name="Freeform 21">
            <a:extLst>
              <a:ext uri="{FF2B5EF4-FFF2-40B4-BE49-F238E27FC236}">
                <a16:creationId xmlns:a16="http://schemas.microsoft.com/office/drawing/2014/main" id="{B879FD64-2828-54E1-D9B3-280924D2EB66}"/>
              </a:ext>
            </a:extLst>
          </p:cNvPr>
          <p:cNvSpPr>
            <a:spLocks/>
          </p:cNvSpPr>
          <p:nvPr/>
        </p:nvSpPr>
        <p:spPr bwMode="auto">
          <a:xfrm>
            <a:off x="7303846" y="3254447"/>
            <a:ext cx="3965578" cy="211558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grpSp>
        <p:nvGrpSpPr>
          <p:cNvPr id="412" name="Group 411">
            <a:extLst>
              <a:ext uri="{FF2B5EF4-FFF2-40B4-BE49-F238E27FC236}">
                <a16:creationId xmlns:a16="http://schemas.microsoft.com/office/drawing/2014/main" id="{E76C1538-B1BE-7F66-291A-57614A7426B4}"/>
              </a:ext>
            </a:extLst>
          </p:cNvPr>
          <p:cNvGrpSpPr/>
          <p:nvPr/>
        </p:nvGrpSpPr>
        <p:grpSpPr>
          <a:xfrm>
            <a:off x="6575386" y="3233584"/>
            <a:ext cx="724655" cy="2202300"/>
            <a:chOff x="1166390" y="1247868"/>
            <a:chExt cx="724655" cy="2894316"/>
          </a:xfrm>
        </p:grpSpPr>
        <p:sp>
          <p:nvSpPr>
            <p:cNvPr id="413" name="Line 6">
              <a:extLst>
                <a:ext uri="{FF2B5EF4-FFF2-40B4-BE49-F238E27FC236}">
                  <a16:creationId xmlns:a16="http://schemas.microsoft.com/office/drawing/2014/main" id="{5F538A86-1EF4-665A-397F-8659E78E8D2E}"/>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414" name="Line 7">
              <a:extLst>
                <a:ext uri="{FF2B5EF4-FFF2-40B4-BE49-F238E27FC236}">
                  <a16:creationId xmlns:a16="http://schemas.microsoft.com/office/drawing/2014/main" id="{1A199331-F036-564D-9B20-F15895263F81}"/>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415" name="Line 8">
              <a:extLst>
                <a:ext uri="{FF2B5EF4-FFF2-40B4-BE49-F238E27FC236}">
                  <a16:creationId xmlns:a16="http://schemas.microsoft.com/office/drawing/2014/main" id="{5EA83EE4-D946-9385-8407-A51703186C1C}"/>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416" name="Line 9">
              <a:extLst>
                <a:ext uri="{FF2B5EF4-FFF2-40B4-BE49-F238E27FC236}">
                  <a16:creationId xmlns:a16="http://schemas.microsoft.com/office/drawing/2014/main" id="{D4028940-C595-636C-A70C-351AAA974B36}"/>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417" name="Line 10">
              <a:extLst>
                <a:ext uri="{FF2B5EF4-FFF2-40B4-BE49-F238E27FC236}">
                  <a16:creationId xmlns:a16="http://schemas.microsoft.com/office/drawing/2014/main" id="{C5600D37-BC3F-42E1-95AD-E0697AB10C50}"/>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418" name="Line 11">
              <a:extLst>
                <a:ext uri="{FF2B5EF4-FFF2-40B4-BE49-F238E27FC236}">
                  <a16:creationId xmlns:a16="http://schemas.microsoft.com/office/drawing/2014/main" id="{7CF7904A-42D1-F6DC-93D1-AC78BB180FA4}"/>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419" name="TextBox 418">
              <a:extLst>
                <a:ext uri="{FF2B5EF4-FFF2-40B4-BE49-F238E27FC236}">
                  <a16:creationId xmlns:a16="http://schemas.microsoft.com/office/drawing/2014/main" id="{FB6FA057-0415-692E-1425-DAC39469954B}"/>
                </a:ext>
              </a:extLst>
            </p:cNvPr>
            <p:cNvSpPr txBox="1"/>
            <p:nvPr/>
          </p:nvSpPr>
          <p:spPr>
            <a:xfrm rot="16200000">
              <a:off x="856683" y="2592496"/>
              <a:ext cx="881024" cy="261610"/>
            </a:xfrm>
            <a:prstGeom prst="rect">
              <a:avLst/>
            </a:prstGeom>
            <a:noFill/>
          </p:spPr>
          <p:txBody>
            <a:bodyPr wrap="none" rtlCol="0">
              <a:spAutoFit/>
            </a:bodyPr>
            <a:lstStyle/>
            <a:p>
              <a:pPr algn="ctr" rtl="0" fontAlgn="base">
                <a:spcBef>
                  <a:spcPct val="0"/>
                </a:spcBef>
                <a:spcAft>
                  <a:spcPct val="0"/>
                </a:spcAft>
              </a:pPr>
              <a:r>
                <a:rPr lang="ja-jp" sz="1100">
                  <a:solidFill>
                    <a:srgbClr val="000000"/>
                  </a:solidFill>
                  <a:ea typeface="Roboto" panose="02000000000000000000" pitchFamily="2" charset="0"/>
                  <a:cs typeface="Arial" panose="020B0604020202020204" pitchFamily="34" charset="0"/>
                </a:rPr>
                <a:t>OS、％</a:t>
              </a:r>
            </a:p>
          </p:txBody>
        </p:sp>
        <p:sp>
          <p:nvSpPr>
            <p:cNvPr id="420" name="TextBox 419">
              <a:extLst>
                <a:ext uri="{FF2B5EF4-FFF2-40B4-BE49-F238E27FC236}">
                  <a16:creationId xmlns:a16="http://schemas.microsoft.com/office/drawing/2014/main" id="{8D67F2BE-06D1-6964-7631-ADA39FB8A61E}"/>
                </a:ext>
              </a:extLst>
            </p:cNvPr>
            <p:cNvSpPr txBox="1"/>
            <p:nvPr/>
          </p:nvSpPr>
          <p:spPr>
            <a:xfrm>
              <a:off x="1410478" y="1247868"/>
              <a:ext cx="420308" cy="343814"/>
            </a:xfrm>
            <a:prstGeom prst="rect">
              <a:avLst/>
            </a:prstGeom>
            <a:noFill/>
          </p:spPr>
          <p:txBody>
            <a:bodyPr wrap="none" rtlCol="0" anchor="ctr" anchorCtr="0">
              <a:spAutoFit/>
            </a:bodyPr>
            <a:lstStyle/>
            <a:p>
              <a:pPr algn="r" rtl="0"/>
              <a:r>
                <a:rPr lang="ja-jp" sz="1100">
                  <a:solidFill>
                    <a:srgbClr val="000000"/>
                  </a:solidFill>
                  <a:ea typeface="Roboto" panose="02000000000000000000" pitchFamily="2" charset="0"/>
                  <a:cs typeface="Arial" panose="020B0604020202020204" pitchFamily="34" charset="0"/>
                </a:rPr>
                <a:t>100</a:t>
              </a:r>
            </a:p>
          </p:txBody>
        </p:sp>
        <p:sp>
          <p:nvSpPr>
            <p:cNvPr id="421" name="TextBox 420">
              <a:extLst>
                <a:ext uri="{FF2B5EF4-FFF2-40B4-BE49-F238E27FC236}">
                  <a16:creationId xmlns:a16="http://schemas.microsoft.com/office/drawing/2014/main" id="{43AB7CDF-DFAF-625E-BF8F-5FFB31F084A5}"/>
                </a:ext>
              </a:extLst>
            </p:cNvPr>
            <p:cNvSpPr txBox="1"/>
            <p:nvPr/>
          </p:nvSpPr>
          <p:spPr>
            <a:xfrm>
              <a:off x="1489031" y="1772007"/>
              <a:ext cx="341760" cy="343814"/>
            </a:xfrm>
            <a:prstGeom prst="rect">
              <a:avLst/>
            </a:prstGeom>
            <a:noFill/>
          </p:spPr>
          <p:txBody>
            <a:bodyPr wrap="none" rtlCol="0" anchor="ctr" anchorCtr="0">
              <a:spAutoFit/>
            </a:bodyPr>
            <a:lstStyle/>
            <a:p>
              <a:pPr algn="r" rtl="0"/>
              <a:r>
                <a:rPr lang="ja-jp" sz="1100">
                  <a:solidFill>
                    <a:srgbClr val="000000"/>
                  </a:solidFill>
                  <a:ea typeface="Roboto" panose="02000000000000000000" pitchFamily="2" charset="0"/>
                  <a:cs typeface="Arial" panose="020B0604020202020204" pitchFamily="34" charset="0"/>
                </a:rPr>
                <a:t>80</a:t>
              </a:r>
            </a:p>
          </p:txBody>
        </p:sp>
        <p:sp>
          <p:nvSpPr>
            <p:cNvPr id="422" name="TextBox 421">
              <a:extLst>
                <a:ext uri="{FF2B5EF4-FFF2-40B4-BE49-F238E27FC236}">
                  <a16:creationId xmlns:a16="http://schemas.microsoft.com/office/drawing/2014/main" id="{D3E204E2-69E8-431B-7E42-5A1E94886366}"/>
                </a:ext>
              </a:extLst>
            </p:cNvPr>
            <p:cNvSpPr txBox="1"/>
            <p:nvPr/>
          </p:nvSpPr>
          <p:spPr>
            <a:xfrm>
              <a:off x="1489031" y="2270538"/>
              <a:ext cx="341760" cy="343814"/>
            </a:xfrm>
            <a:prstGeom prst="rect">
              <a:avLst/>
            </a:prstGeom>
            <a:noFill/>
          </p:spPr>
          <p:txBody>
            <a:bodyPr wrap="none" rtlCol="0" anchor="ctr" anchorCtr="0">
              <a:spAutoFit/>
            </a:bodyPr>
            <a:lstStyle/>
            <a:p>
              <a:pPr algn="r" rtl="0"/>
              <a:r>
                <a:rPr lang="ja-jp" sz="1100">
                  <a:solidFill>
                    <a:srgbClr val="000000"/>
                  </a:solidFill>
                  <a:ea typeface="Roboto" panose="02000000000000000000" pitchFamily="2" charset="0"/>
                  <a:cs typeface="Arial" panose="020B0604020202020204" pitchFamily="34" charset="0"/>
                </a:rPr>
                <a:t>60</a:t>
              </a:r>
            </a:p>
          </p:txBody>
        </p:sp>
        <p:sp>
          <p:nvSpPr>
            <p:cNvPr id="423" name="TextBox 422">
              <a:extLst>
                <a:ext uri="{FF2B5EF4-FFF2-40B4-BE49-F238E27FC236}">
                  <a16:creationId xmlns:a16="http://schemas.microsoft.com/office/drawing/2014/main" id="{E0268457-0463-783E-9394-C84C029EA13D}"/>
                </a:ext>
              </a:extLst>
            </p:cNvPr>
            <p:cNvSpPr txBox="1"/>
            <p:nvPr/>
          </p:nvSpPr>
          <p:spPr>
            <a:xfrm>
              <a:off x="1489031" y="2785191"/>
              <a:ext cx="341760" cy="343814"/>
            </a:xfrm>
            <a:prstGeom prst="rect">
              <a:avLst/>
            </a:prstGeom>
            <a:noFill/>
          </p:spPr>
          <p:txBody>
            <a:bodyPr wrap="none" rtlCol="0" anchor="ctr" anchorCtr="0">
              <a:spAutoFit/>
            </a:bodyPr>
            <a:lstStyle/>
            <a:p>
              <a:pPr algn="r" rtl="0"/>
              <a:r>
                <a:rPr lang="ja-jp" sz="1100">
                  <a:solidFill>
                    <a:srgbClr val="000000"/>
                  </a:solidFill>
                  <a:ea typeface="Roboto" panose="02000000000000000000" pitchFamily="2" charset="0"/>
                  <a:cs typeface="Arial" panose="020B0604020202020204" pitchFamily="34" charset="0"/>
                </a:rPr>
                <a:t>40</a:t>
              </a:r>
            </a:p>
          </p:txBody>
        </p:sp>
        <p:sp>
          <p:nvSpPr>
            <p:cNvPr id="424" name="TextBox 423">
              <a:extLst>
                <a:ext uri="{FF2B5EF4-FFF2-40B4-BE49-F238E27FC236}">
                  <a16:creationId xmlns:a16="http://schemas.microsoft.com/office/drawing/2014/main" id="{DB782246-9BE5-1F83-72A9-84536251032F}"/>
                </a:ext>
              </a:extLst>
            </p:cNvPr>
            <p:cNvSpPr txBox="1"/>
            <p:nvPr/>
          </p:nvSpPr>
          <p:spPr>
            <a:xfrm>
              <a:off x="1489031" y="3289092"/>
              <a:ext cx="341760" cy="343814"/>
            </a:xfrm>
            <a:prstGeom prst="rect">
              <a:avLst/>
            </a:prstGeom>
            <a:noFill/>
          </p:spPr>
          <p:txBody>
            <a:bodyPr wrap="none" rtlCol="0" anchor="ctr" anchorCtr="0">
              <a:spAutoFit/>
            </a:bodyPr>
            <a:lstStyle/>
            <a:p>
              <a:pPr algn="r" rtl="0"/>
              <a:r>
                <a:rPr lang="ja-jp" sz="1100">
                  <a:solidFill>
                    <a:srgbClr val="000000"/>
                  </a:solidFill>
                  <a:ea typeface="Roboto" panose="02000000000000000000" pitchFamily="2" charset="0"/>
                  <a:cs typeface="Arial" panose="020B0604020202020204" pitchFamily="34" charset="0"/>
                </a:rPr>
                <a:t>20</a:t>
              </a:r>
            </a:p>
          </p:txBody>
        </p:sp>
        <p:sp>
          <p:nvSpPr>
            <p:cNvPr id="425" name="TextBox 424">
              <a:extLst>
                <a:ext uri="{FF2B5EF4-FFF2-40B4-BE49-F238E27FC236}">
                  <a16:creationId xmlns:a16="http://schemas.microsoft.com/office/drawing/2014/main" id="{23146E06-DF26-0824-1863-C1113D9358C6}"/>
                </a:ext>
              </a:extLst>
            </p:cNvPr>
            <p:cNvSpPr txBox="1"/>
            <p:nvPr/>
          </p:nvSpPr>
          <p:spPr>
            <a:xfrm>
              <a:off x="1567586" y="3798370"/>
              <a:ext cx="263213" cy="343814"/>
            </a:xfrm>
            <a:prstGeom prst="rect">
              <a:avLst/>
            </a:prstGeom>
            <a:noFill/>
          </p:spPr>
          <p:txBody>
            <a:bodyPr wrap="none" rtlCol="0" anchor="ctr" anchorCtr="0">
              <a:spAutoFit/>
            </a:bodyPr>
            <a:lstStyle/>
            <a:p>
              <a:pPr algn="r" rtl="0"/>
              <a:r>
                <a:rPr lang="ja-jp" sz="1100">
                  <a:solidFill>
                    <a:srgbClr val="000000"/>
                  </a:solidFill>
                  <a:ea typeface="Roboto" panose="02000000000000000000" pitchFamily="2" charset="0"/>
                  <a:cs typeface="Arial" panose="020B0604020202020204" pitchFamily="34" charset="0"/>
                </a:rPr>
                <a:t>0</a:t>
              </a:r>
            </a:p>
          </p:txBody>
        </p:sp>
      </p:grpSp>
      <p:sp>
        <p:nvSpPr>
          <p:cNvPr id="426" name="TextBox 425">
            <a:extLst>
              <a:ext uri="{FF2B5EF4-FFF2-40B4-BE49-F238E27FC236}">
                <a16:creationId xmlns:a16="http://schemas.microsoft.com/office/drawing/2014/main" id="{7C0067E6-7715-686F-4C56-7FA5203C37AC}"/>
              </a:ext>
            </a:extLst>
          </p:cNvPr>
          <p:cNvSpPr txBox="1"/>
          <p:nvPr/>
        </p:nvSpPr>
        <p:spPr>
          <a:xfrm>
            <a:off x="8172599" y="5615897"/>
            <a:ext cx="2185110" cy="261610"/>
          </a:xfrm>
          <a:prstGeom prst="rect">
            <a:avLst/>
          </a:prstGeom>
          <a:noFill/>
        </p:spPr>
        <p:txBody>
          <a:bodyPr wrap="square" rtlCol="0">
            <a:spAutoFit/>
          </a:bodyPr>
          <a:lstStyle/>
          <a:p>
            <a:pPr algn="ctr" rtl="0" fontAlgn="base">
              <a:spcBef>
                <a:spcPct val="0"/>
              </a:spcBef>
              <a:spcAft>
                <a:spcPct val="0"/>
              </a:spcAft>
            </a:pPr>
            <a:r>
              <a:rPr lang="ja-jp" sz="1100">
                <a:solidFill>
                  <a:srgbClr val="000000"/>
                </a:solidFill>
                <a:ea typeface="Roboto" panose="02000000000000000000" pitchFamily="2" charset="0"/>
                <a:cs typeface="Arial" panose="020B0604020202020204" pitchFamily="34" charset="0"/>
              </a:rPr>
              <a:t>期間、月数</a:t>
            </a:r>
          </a:p>
        </p:txBody>
      </p:sp>
      <p:sp>
        <p:nvSpPr>
          <p:cNvPr id="427" name="TextBox 426">
            <a:extLst>
              <a:ext uri="{FF2B5EF4-FFF2-40B4-BE49-F238E27FC236}">
                <a16:creationId xmlns:a16="http://schemas.microsoft.com/office/drawing/2014/main" id="{F9CD2BE8-7AB0-815F-D21B-563842DC16F4}"/>
              </a:ext>
            </a:extLst>
          </p:cNvPr>
          <p:cNvSpPr txBox="1"/>
          <p:nvPr/>
        </p:nvSpPr>
        <p:spPr>
          <a:xfrm>
            <a:off x="5844561" y="5712580"/>
            <a:ext cx="1313180" cy="261610"/>
          </a:xfrm>
          <a:prstGeom prst="rect">
            <a:avLst/>
          </a:prstGeom>
          <a:noFill/>
        </p:spPr>
        <p:txBody>
          <a:bodyPr wrap="none" rtlCol="0">
            <a:spAutoFit/>
          </a:bodyPr>
          <a:lstStyle/>
          <a:p>
            <a:pPr algn="r" rtl="0"/>
            <a:r>
              <a:rPr lang="ja-jp" sz="1100">
                <a:solidFill>
                  <a:srgbClr val="000000"/>
                </a:solidFill>
                <a:ea typeface="Roboto" panose="02000000000000000000" pitchFamily="2" charset="0"/>
                <a:cs typeface="Arial" panose="020B0604020202020204" pitchFamily="34" charset="0"/>
              </a:rPr>
              <a:t>リスク暴露患者数</a:t>
            </a:r>
            <a:endParaRPr lang="en-GB" sz="1100" dirty="0">
              <a:solidFill>
                <a:srgbClr val="000000"/>
              </a:solidFill>
              <a:ea typeface="Roboto" panose="02000000000000000000" pitchFamily="2" charset="0"/>
              <a:cs typeface="Arial" panose="020B0604020202020204" pitchFamily="34" charset="0"/>
            </a:endParaRPr>
          </a:p>
        </p:txBody>
      </p:sp>
      <p:sp>
        <p:nvSpPr>
          <p:cNvPr id="428" name="Line 21">
            <a:extLst>
              <a:ext uri="{FF2B5EF4-FFF2-40B4-BE49-F238E27FC236}">
                <a16:creationId xmlns:a16="http://schemas.microsoft.com/office/drawing/2014/main" id="{9640BE04-6B40-1CAA-CD98-2D2258EF8D3D}"/>
              </a:ext>
            </a:extLst>
          </p:cNvPr>
          <p:cNvSpPr>
            <a:spLocks noChangeShapeType="1"/>
          </p:cNvSpPr>
          <p:nvPr/>
        </p:nvSpPr>
        <p:spPr bwMode="auto">
          <a:xfrm>
            <a:off x="11086079" y="5374762"/>
            <a:ext cx="0" cy="5478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429" name="Line 21">
            <a:extLst>
              <a:ext uri="{FF2B5EF4-FFF2-40B4-BE49-F238E27FC236}">
                <a16:creationId xmlns:a16="http://schemas.microsoft.com/office/drawing/2014/main" id="{530944C2-6B84-9B97-37D1-9F26D8642D28}"/>
              </a:ext>
            </a:extLst>
          </p:cNvPr>
          <p:cNvSpPr>
            <a:spLocks noChangeShapeType="1"/>
          </p:cNvSpPr>
          <p:nvPr/>
        </p:nvSpPr>
        <p:spPr bwMode="auto">
          <a:xfrm>
            <a:off x="10357709" y="5374762"/>
            <a:ext cx="0" cy="5478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430" name="Line 21">
            <a:extLst>
              <a:ext uri="{FF2B5EF4-FFF2-40B4-BE49-F238E27FC236}">
                <a16:creationId xmlns:a16="http://schemas.microsoft.com/office/drawing/2014/main" id="{D2EFDD4E-6580-3B99-3CED-188FA940FF60}"/>
              </a:ext>
            </a:extLst>
          </p:cNvPr>
          <p:cNvSpPr>
            <a:spLocks noChangeShapeType="1"/>
          </p:cNvSpPr>
          <p:nvPr/>
        </p:nvSpPr>
        <p:spPr bwMode="auto">
          <a:xfrm>
            <a:off x="9629339" y="5374762"/>
            <a:ext cx="0" cy="5478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431" name="Line 21">
            <a:extLst>
              <a:ext uri="{FF2B5EF4-FFF2-40B4-BE49-F238E27FC236}">
                <a16:creationId xmlns:a16="http://schemas.microsoft.com/office/drawing/2014/main" id="{88BF4428-2106-1397-5A50-7D6A0B1FCDEC}"/>
              </a:ext>
            </a:extLst>
          </p:cNvPr>
          <p:cNvSpPr>
            <a:spLocks noChangeShapeType="1"/>
          </p:cNvSpPr>
          <p:nvPr/>
        </p:nvSpPr>
        <p:spPr bwMode="auto">
          <a:xfrm>
            <a:off x="8900969" y="5374762"/>
            <a:ext cx="0" cy="5478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432" name="Line 21">
            <a:extLst>
              <a:ext uri="{FF2B5EF4-FFF2-40B4-BE49-F238E27FC236}">
                <a16:creationId xmlns:a16="http://schemas.microsoft.com/office/drawing/2014/main" id="{18BB44B5-F6D1-9B62-4054-47BA3E3FF884}"/>
              </a:ext>
            </a:extLst>
          </p:cNvPr>
          <p:cNvSpPr>
            <a:spLocks noChangeShapeType="1"/>
          </p:cNvSpPr>
          <p:nvPr/>
        </p:nvSpPr>
        <p:spPr bwMode="auto">
          <a:xfrm>
            <a:off x="8172599" y="5374762"/>
            <a:ext cx="0" cy="5478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433" name="Line 21">
            <a:extLst>
              <a:ext uri="{FF2B5EF4-FFF2-40B4-BE49-F238E27FC236}">
                <a16:creationId xmlns:a16="http://schemas.microsoft.com/office/drawing/2014/main" id="{353F1E8B-9831-C8C5-F616-81131ABC312E}"/>
              </a:ext>
            </a:extLst>
          </p:cNvPr>
          <p:cNvSpPr>
            <a:spLocks noChangeShapeType="1"/>
          </p:cNvSpPr>
          <p:nvPr/>
        </p:nvSpPr>
        <p:spPr bwMode="auto">
          <a:xfrm>
            <a:off x="7444229" y="5374762"/>
            <a:ext cx="0" cy="54785"/>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434" name="TextBox 433">
            <a:extLst>
              <a:ext uri="{FF2B5EF4-FFF2-40B4-BE49-F238E27FC236}">
                <a16:creationId xmlns:a16="http://schemas.microsoft.com/office/drawing/2014/main" id="{6AB5EFFB-A687-F598-2362-22BF26459B2A}"/>
              </a:ext>
            </a:extLst>
          </p:cNvPr>
          <p:cNvSpPr txBox="1"/>
          <p:nvPr/>
        </p:nvSpPr>
        <p:spPr>
          <a:xfrm>
            <a:off x="10967735" y="5429547"/>
            <a:ext cx="229797" cy="241980"/>
          </a:xfrm>
          <a:prstGeom prst="rect">
            <a:avLst/>
          </a:prstGeom>
          <a:noFill/>
        </p:spPr>
        <p:txBody>
          <a:bodyPr wrap="none" lIns="36000" tIns="36000" rIns="36000" bIns="36000" rtlCol="0" anchor="t" anchorCtr="0">
            <a:spAutoFit/>
          </a:bodyPr>
          <a:lstStyle/>
          <a:p>
            <a:pPr algn="ctr" rtl="0"/>
            <a:r>
              <a:rPr lang="ja-jp" sz="1100">
                <a:solidFill>
                  <a:srgbClr val="000000"/>
                </a:solidFill>
                <a:ea typeface="Roboto" panose="02000000000000000000" pitchFamily="2" charset="0"/>
                <a:cs typeface="Arial" panose="020B0604020202020204" pitchFamily="34" charset="0"/>
              </a:rPr>
              <a:t>60</a:t>
            </a:r>
          </a:p>
        </p:txBody>
      </p:sp>
      <p:sp>
        <p:nvSpPr>
          <p:cNvPr id="435" name="TextBox 434">
            <a:extLst>
              <a:ext uri="{FF2B5EF4-FFF2-40B4-BE49-F238E27FC236}">
                <a16:creationId xmlns:a16="http://schemas.microsoft.com/office/drawing/2014/main" id="{F0D6DD7F-4D14-18C0-B778-BF466791B7E6}"/>
              </a:ext>
            </a:extLst>
          </p:cNvPr>
          <p:cNvSpPr txBox="1"/>
          <p:nvPr/>
        </p:nvSpPr>
        <p:spPr>
          <a:xfrm>
            <a:off x="10239365" y="5429547"/>
            <a:ext cx="229797" cy="241980"/>
          </a:xfrm>
          <a:prstGeom prst="rect">
            <a:avLst/>
          </a:prstGeom>
          <a:noFill/>
        </p:spPr>
        <p:txBody>
          <a:bodyPr wrap="none" lIns="36000" tIns="36000" rIns="36000" bIns="36000" rtlCol="0" anchor="t" anchorCtr="0">
            <a:spAutoFit/>
          </a:bodyPr>
          <a:lstStyle/>
          <a:p>
            <a:pPr algn="ctr" rtl="0"/>
            <a:r>
              <a:rPr lang="ja-jp" sz="1100">
                <a:solidFill>
                  <a:srgbClr val="000000"/>
                </a:solidFill>
                <a:ea typeface="Roboto" panose="02000000000000000000" pitchFamily="2" charset="0"/>
                <a:cs typeface="Arial" panose="020B0604020202020204" pitchFamily="34" charset="0"/>
              </a:rPr>
              <a:t>48</a:t>
            </a:r>
          </a:p>
        </p:txBody>
      </p:sp>
      <p:sp>
        <p:nvSpPr>
          <p:cNvPr id="436" name="TextBox 435">
            <a:extLst>
              <a:ext uri="{FF2B5EF4-FFF2-40B4-BE49-F238E27FC236}">
                <a16:creationId xmlns:a16="http://schemas.microsoft.com/office/drawing/2014/main" id="{B0D01DE1-5EDA-A5E8-12C3-F2E575AB6FC4}"/>
              </a:ext>
            </a:extLst>
          </p:cNvPr>
          <p:cNvSpPr txBox="1"/>
          <p:nvPr/>
        </p:nvSpPr>
        <p:spPr>
          <a:xfrm>
            <a:off x="9510995" y="5429547"/>
            <a:ext cx="229797" cy="241980"/>
          </a:xfrm>
          <a:prstGeom prst="rect">
            <a:avLst/>
          </a:prstGeom>
          <a:noFill/>
        </p:spPr>
        <p:txBody>
          <a:bodyPr wrap="none" lIns="36000" tIns="36000" rIns="36000" bIns="36000" rtlCol="0" anchor="t" anchorCtr="0">
            <a:spAutoFit/>
          </a:bodyPr>
          <a:lstStyle/>
          <a:p>
            <a:pPr algn="ctr" rtl="0"/>
            <a:r>
              <a:rPr lang="ja-jp" sz="1100">
                <a:solidFill>
                  <a:srgbClr val="000000"/>
                </a:solidFill>
                <a:ea typeface="Roboto" panose="02000000000000000000" pitchFamily="2" charset="0"/>
                <a:cs typeface="Arial" panose="020B0604020202020204" pitchFamily="34" charset="0"/>
              </a:rPr>
              <a:t>36</a:t>
            </a:r>
          </a:p>
        </p:txBody>
      </p:sp>
      <p:sp>
        <p:nvSpPr>
          <p:cNvPr id="437" name="TextBox 436">
            <a:extLst>
              <a:ext uri="{FF2B5EF4-FFF2-40B4-BE49-F238E27FC236}">
                <a16:creationId xmlns:a16="http://schemas.microsoft.com/office/drawing/2014/main" id="{4C3581E1-9F2E-08F8-E28D-8314E3032BDF}"/>
              </a:ext>
            </a:extLst>
          </p:cNvPr>
          <p:cNvSpPr txBox="1"/>
          <p:nvPr/>
        </p:nvSpPr>
        <p:spPr>
          <a:xfrm>
            <a:off x="8782625" y="5429547"/>
            <a:ext cx="229797" cy="241980"/>
          </a:xfrm>
          <a:prstGeom prst="rect">
            <a:avLst/>
          </a:prstGeom>
          <a:noFill/>
        </p:spPr>
        <p:txBody>
          <a:bodyPr wrap="none" lIns="36000" tIns="36000" rIns="36000" bIns="36000" rtlCol="0" anchor="t" anchorCtr="0">
            <a:spAutoFit/>
          </a:bodyPr>
          <a:lstStyle/>
          <a:p>
            <a:pPr algn="ctr" rtl="0"/>
            <a:r>
              <a:rPr lang="ja-jp" sz="1100">
                <a:solidFill>
                  <a:srgbClr val="000000"/>
                </a:solidFill>
                <a:ea typeface="Roboto" panose="02000000000000000000" pitchFamily="2" charset="0"/>
                <a:cs typeface="Arial" panose="020B0604020202020204" pitchFamily="34" charset="0"/>
              </a:rPr>
              <a:t>24</a:t>
            </a:r>
          </a:p>
        </p:txBody>
      </p:sp>
      <p:sp>
        <p:nvSpPr>
          <p:cNvPr id="438" name="TextBox 437">
            <a:extLst>
              <a:ext uri="{FF2B5EF4-FFF2-40B4-BE49-F238E27FC236}">
                <a16:creationId xmlns:a16="http://schemas.microsoft.com/office/drawing/2014/main" id="{B6AF1CB6-5A89-8215-11C9-5A097A4796A5}"/>
              </a:ext>
            </a:extLst>
          </p:cNvPr>
          <p:cNvSpPr txBox="1"/>
          <p:nvPr/>
        </p:nvSpPr>
        <p:spPr>
          <a:xfrm>
            <a:off x="8054255" y="5429547"/>
            <a:ext cx="229797" cy="241980"/>
          </a:xfrm>
          <a:prstGeom prst="rect">
            <a:avLst/>
          </a:prstGeom>
          <a:noFill/>
        </p:spPr>
        <p:txBody>
          <a:bodyPr wrap="none" lIns="36000" tIns="36000" rIns="36000" bIns="36000" rtlCol="0" anchor="t" anchorCtr="0">
            <a:spAutoFit/>
          </a:bodyPr>
          <a:lstStyle/>
          <a:p>
            <a:pPr algn="ctr" rtl="0"/>
            <a:r>
              <a:rPr lang="ja-jp" sz="1100">
                <a:solidFill>
                  <a:srgbClr val="000000"/>
                </a:solidFill>
                <a:ea typeface="Roboto" panose="02000000000000000000" pitchFamily="2" charset="0"/>
                <a:cs typeface="Arial" panose="020B0604020202020204" pitchFamily="34" charset="0"/>
              </a:rPr>
              <a:t>12</a:t>
            </a:r>
          </a:p>
        </p:txBody>
      </p:sp>
      <p:sp>
        <p:nvSpPr>
          <p:cNvPr id="439" name="TextBox 438">
            <a:extLst>
              <a:ext uri="{FF2B5EF4-FFF2-40B4-BE49-F238E27FC236}">
                <a16:creationId xmlns:a16="http://schemas.microsoft.com/office/drawing/2014/main" id="{BECD9900-0E23-386F-AC9C-99CFB72D0459}"/>
              </a:ext>
            </a:extLst>
          </p:cNvPr>
          <p:cNvSpPr txBox="1"/>
          <p:nvPr/>
        </p:nvSpPr>
        <p:spPr>
          <a:xfrm>
            <a:off x="7365157" y="5429547"/>
            <a:ext cx="151251" cy="241980"/>
          </a:xfrm>
          <a:prstGeom prst="rect">
            <a:avLst/>
          </a:prstGeom>
          <a:noFill/>
        </p:spPr>
        <p:txBody>
          <a:bodyPr wrap="none" lIns="36000" tIns="36000" rIns="36000" bIns="36000" rtlCol="0" anchor="t" anchorCtr="0">
            <a:spAutoFit/>
          </a:bodyPr>
          <a:lstStyle/>
          <a:p>
            <a:pPr algn="ctr" rtl="0"/>
            <a:r>
              <a:rPr lang="ja-jp" sz="1100">
                <a:solidFill>
                  <a:srgbClr val="000000"/>
                </a:solidFill>
                <a:ea typeface="Roboto" panose="02000000000000000000" pitchFamily="2" charset="0"/>
                <a:cs typeface="Arial" panose="020B0604020202020204" pitchFamily="34" charset="0"/>
              </a:rPr>
              <a:t>0</a:t>
            </a:r>
          </a:p>
        </p:txBody>
      </p:sp>
      <p:grpSp>
        <p:nvGrpSpPr>
          <p:cNvPr id="440" name="Group 439">
            <a:extLst>
              <a:ext uri="{FF2B5EF4-FFF2-40B4-BE49-F238E27FC236}">
                <a16:creationId xmlns:a16="http://schemas.microsoft.com/office/drawing/2014/main" id="{C88FED42-21ED-79D9-0809-E9C4AD6BFFDC}"/>
              </a:ext>
            </a:extLst>
          </p:cNvPr>
          <p:cNvGrpSpPr/>
          <p:nvPr/>
        </p:nvGrpSpPr>
        <p:grpSpPr>
          <a:xfrm>
            <a:off x="7220888" y="5921717"/>
            <a:ext cx="4083866" cy="241980"/>
            <a:chOff x="1390420" y="5650180"/>
            <a:chExt cx="4083866" cy="318015"/>
          </a:xfrm>
        </p:grpSpPr>
        <p:sp>
          <p:nvSpPr>
            <p:cNvPr id="441" name="TextBox 440">
              <a:extLst>
                <a:ext uri="{FF2B5EF4-FFF2-40B4-BE49-F238E27FC236}">
                  <a16:creationId xmlns:a16="http://schemas.microsoft.com/office/drawing/2014/main" id="{0668091F-0096-427F-ED3D-05396604B078}"/>
                </a:ext>
              </a:extLst>
            </p:cNvPr>
            <p:cNvSpPr txBox="1"/>
            <p:nvPr/>
          </p:nvSpPr>
          <p:spPr>
            <a:xfrm>
              <a:off x="5034496" y="5650180"/>
              <a:ext cx="439790" cy="318015"/>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0 (22)</a:t>
              </a:r>
            </a:p>
          </p:txBody>
        </p:sp>
        <p:sp>
          <p:nvSpPr>
            <p:cNvPr id="442" name="TextBox 441">
              <a:extLst>
                <a:ext uri="{FF2B5EF4-FFF2-40B4-BE49-F238E27FC236}">
                  <a16:creationId xmlns:a16="http://schemas.microsoft.com/office/drawing/2014/main" id="{E6A1750C-7FC0-FF61-7196-F6D2ED398607}"/>
                </a:ext>
              </a:extLst>
            </p:cNvPr>
            <p:cNvSpPr txBox="1"/>
            <p:nvPr/>
          </p:nvSpPr>
          <p:spPr>
            <a:xfrm>
              <a:off x="4308348" y="5650180"/>
              <a:ext cx="439790" cy="318015"/>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3 (19)</a:t>
              </a:r>
            </a:p>
          </p:txBody>
        </p:sp>
        <p:sp>
          <p:nvSpPr>
            <p:cNvPr id="443" name="TextBox 442">
              <a:extLst>
                <a:ext uri="{FF2B5EF4-FFF2-40B4-BE49-F238E27FC236}">
                  <a16:creationId xmlns:a16="http://schemas.microsoft.com/office/drawing/2014/main" id="{4C4365E4-5E00-4403-4991-DA9595717F8E}"/>
                </a:ext>
              </a:extLst>
            </p:cNvPr>
            <p:cNvSpPr txBox="1"/>
            <p:nvPr/>
          </p:nvSpPr>
          <p:spPr>
            <a:xfrm>
              <a:off x="3575532" y="5650180"/>
              <a:ext cx="439790" cy="318015"/>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6 (16)</a:t>
              </a:r>
            </a:p>
          </p:txBody>
        </p:sp>
        <p:sp>
          <p:nvSpPr>
            <p:cNvPr id="444" name="TextBox 443">
              <a:extLst>
                <a:ext uri="{FF2B5EF4-FFF2-40B4-BE49-F238E27FC236}">
                  <a16:creationId xmlns:a16="http://schemas.microsoft.com/office/drawing/2014/main" id="{149235E6-4A1A-8115-363A-B896DBF1ADC8}"/>
                </a:ext>
              </a:extLst>
            </p:cNvPr>
            <p:cNvSpPr txBox="1"/>
            <p:nvPr/>
          </p:nvSpPr>
          <p:spPr>
            <a:xfrm>
              <a:off x="2842716" y="5650180"/>
              <a:ext cx="439790" cy="318015"/>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16 (7)</a:t>
              </a:r>
            </a:p>
          </p:txBody>
        </p:sp>
        <p:sp>
          <p:nvSpPr>
            <p:cNvPr id="445" name="TextBox 444">
              <a:extLst>
                <a:ext uri="{FF2B5EF4-FFF2-40B4-BE49-F238E27FC236}">
                  <a16:creationId xmlns:a16="http://schemas.microsoft.com/office/drawing/2014/main" id="{8CBF52FC-67F3-310D-21C2-0FB8626BDB58}"/>
                </a:ext>
              </a:extLst>
            </p:cNvPr>
            <p:cNvSpPr txBox="1"/>
            <p:nvPr/>
          </p:nvSpPr>
          <p:spPr>
            <a:xfrm>
              <a:off x="2116568" y="5650180"/>
              <a:ext cx="439790" cy="318015"/>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23 (4)</a:t>
              </a:r>
            </a:p>
          </p:txBody>
        </p:sp>
        <p:sp>
          <p:nvSpPr>
            <p:cNvPr id="446" name="TextBox 445">
              <a:extLst>
                <a:ext uri="{FF2B5EF4-FFF2-40B4-BE49-F238E27FC236}">
                  <a16:creationId xmlns:a16="http://schemas.microsoft.com/office/drawing/2014/main" id="{BDB4CDED-CB4D-5D91-FC03-60A0C206E3DF}"/>
                </a:ext>
              </a:extLst>
            </p:cNvPr>
            <p:cNvSpPr txBox="1"/>
            <p:nvPr/>
          </p:nvSpPr>
          <p:spPr>
            <a:xfrm>
              <a:off x="1390420" y="5650180"/>
              <a:ext cx="439790" cy="318015"/>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42 (0)</a:t>
              </a:r>
            </a:p>
          </p:txBody>
        </p:sp>
      </p:grpSp>
      <p:sp>
        <p:nvSpPr>
          <p:cNvPr id="447" name="TextBox 446">
            <a:extLst>
              <a:ext uri="{FF2B5EF4-FFF2-40B4-BE49-F238E27FC236}">
                <a16:creationId xmlns:a16="http://schemas.microsoft.com/office/drawing/2014/main" id="{B919FC8D-8A4A-7054-FA93-A75E4076E735}"/>
              </a:ext>
            </a:extLst>
          </p:cNvPr>
          <p:cNvSpPr txBox="1"/>
          <p:nvPr/>
        </p:nvSpPr>
        <p:spPr>
          <a:xfrm>
            <a:off x="6194574" y="5921712"/>
            <a:ext cx="963167" cy="241980"/>
          </a:xfrm>
          <a:prstGeom prst="rect">
            <a:avLst/>
          </a:prstGeom>
          <a:noFill/>
        </p:spPr>
        <p:txBody>
          <a:bodyPr wrap="square" lIns="36000" tIns="36000" rIns="36000" bIns="36000" rtlCol="0" anchor="t" anchorCtr="0">
            <a:spAutoFit/>
          </a:bodyPr>
          <a:lstStyle/>
          <a:p>
            <a:pPr algn="r" rtl="0"/>
            <a:r>
              <a:rPr lang="ja-jp" sz="1100">
                <a:solidFill>
                  <a:schemeClr val="accent1"/>
                </a:solidFill>
                <a:ea typeface="Roboto" panose="02000000000000000000" pitchFamily="2" charset="0"/>
                <a:cs typeface="Arial" panose="020B0604020202020204" pitchFamily="34" charset="0"/>
              </a:rPr>
              <a:t>PEM + CT</a:t>
            </a:r>
          </a:p>
        </p:txBody>
      </p:sp>
      <p:grpSp>
        <p:nvGrpSpPr>
          <p:cNvPr id="448" name="Group 447">
            <a:extLst>
              <a:ext uri="{FF2B5EF4-FFF2-40B4-BE49-F238E27FC236}">
                <a16:creationId xmlns:a16="http://schemas.microsoft.com/office/drawing/2014/main" id="{12BC4B59-AF7E-0A48-75BD-C47185AFAE61}"/>
              </a:ext>
            </a:extLst>
          </p:cNvPr>
          <p:cNvGrpSpPr/>
          <p:nvPr/>
        </p:nvGrpSpPr>
        <p:grpSpPr>
          <a:xfrm>
            <a:off x="7220887" y="6128718"/>
            <a:ext cx="4081646" cy="241980"/>
            <a:chOff x="1390419" y="5873674"/>
            <a:chExt cx="4081646" cy="318015"/>
          </a:xfrm>
        </p:grpSpPr>
        <p:sp>
          <p:nvSpPr>
            <p:cNvPr id="449" name="TextBox 448">
              <a:extLst>
                <a:ext uri="{FF2B5EF4-FFF2-40B4-BE49-F238E27FC236}">
                  <a16:creationId xmlns:a16="http://schemas.microsoft.com/office/drawing/2014/main" id="{221A0676-A4B4-864B-16B3-C63184F8B74D}"/>
                </a:ext>
              </a:extLst>
            </p:cNvPr>
            <p:cNvSpPr txBox="1"/>
            <p:nvPr/>
          </p:nvSpPr>
          <p:spPr>
            <a:xfrm>
              <a:off x="5032275" y="5873674"/>
              <a:ext cx="439790" cy="318015"/>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0 (13)</a:t>
              </a:r>
            </a:p>
          </p:txBody>
        </p:sp>
        <p:sp>
          <p:nvSpPr>
            <p:cNvPr id="450" name="TextBox 449">
              <a:extLst>
                <a:ext uri="{FF2B5EF4-FFF2-40B4-BE49-F238E27FC236}">
                  <a16:creationId xmlns:a16="http://schemas.microsoft.com/office/drawing/2014/main" id="{421B290B-C46F-96E9-D8A8-AD470FDB8A39}"/>
                </a:ext>
              </a:extLst>
            </p:cNvPr>
            <p:cNvSpPr txBox="1"/>
            <p:nvPr/>
          </p:nvSpPr>
          <p:spPr>
            <a:xfrm>
              <a:off x="4303903" y="5873674"/>
              <a:ext cx="439790" cy="318015"/>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2 (11)</a:t>
              </a:r>
            </a:p>
          </p:txBody>
        </p:sp>
        <p:sp>
          <p:nvSpPr>
            <p:cNvPr id="451" name="TextBox 450">
              <a:extLst>
                <a:ext uri="{FF2B5EF4-FFF2-40B4-BE49-F238E27FC236}">
                  <a16:creationId xmlns:a16="http://schemas.microsoft.com/office/drawing/2014/main" id="{4A6F731C-10DA-6F41-4FBA-FF3E73B931BB}"/>
                </a:ext>
              </a:extLst>
            </p:cNvPr>
            <p:cNvSpPr txBox="1"/>
            <p:nvPr/>
          </p:nvSpPr>
          <p:spPr>
            <a:xfrm>
              <a:off x="3614804" y="5873674"/>
              <a:ext cx="361244" cy="318015"/>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5 (8)</a:t>
              </a:r>
            </a:p>
          </p:txBody>
        </p:sp>
        <p:sp>
          <p:nvSpPr>
            <p:cNvPr id="452" name="TextBox 451">
              <a:extLst>
                <a:ext uri="{FF2B5EF4-FFF2-40B4-BE49-F238E27FC236}">
                  <a16:creationId xmlns:a16="http://schemas.microsoft.com/office/drawing/2014/main" id="{7DA67D67-C8BD-D5F8-C817-CECD55380442}"/>
                </a:ext>
              </a:extLst>
            </p:cNvPr>
            <p:cNvSpPr txBox="1"/>
            <p:nvPr/>
          </p:nvSpPr>
          <p:spPr>
            <a:xfrm>
              <a:off x="2847161" y="5873674"/>
              <a:ext cx="439790" cy="318015"/>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12 (4)</a:t>
              </a:r>
            </a:p>
          </p:txBody>
        </p:sp>
        <p:sp>
          <p:nvSpPr>
            <p:cNvPr id="453" name="TextBox 452">
              <a:extLst>
                <a:ext uri="{FF2B5EF4-FFF2-40B4-BE49-F238E27FC236}">
                  <a16:creationId xmlns:a16="http://schemas.microsoft.com/office/drawing/2014/main" id="{64FD2642-E68B-55ED-5CEA-55C10E7E884B}"/>
                </a:ext>
              </a:extLst>
            </p:cNvPr>
            <p:cNvSpPr txBox="1"/>
            <p:nvPr/>
          </p:nvSpPr>
          <p:spPr>
            <a:xfrm>
              <a:off x="2118791" y="5873674"/>
              <a:ext cx="439790" cy="318015"/>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15 (3)</a:t>
              </a:r>
            </a:p>
          </p:txBody>
        </p:sp>
        <p:sp>
          <p:nvSpPr>
            <p:cNvPr id="454" name="TextBox 453">
              <a:extLst>
                <a:ext uri="{FF2B5EF4-FFF2-40B4-BE49-F238E27FC236}">
                  <a16:creationId xmlns:a16="http://schemas.microsoft.com/office/drawing/2014/main" id="{09DC877E-39BC-A9CC-5EC1-F88A568505C1}"/>
                </a:ext>
              </a:extLst>
            </p:cNvPr>
            <p:cNvSpPr txBox="1"/>
            <p:nvPr/>
          </p:nvSpPr>
          <p:spPr>
            <a:xfrm>
              <a:off x="1390419" y="5873674"/>
              <a:ext cx="439790" cy="318015"/>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30 (0)</a:t>
              </a:r>
            </a:p>
          </p:txBody>
        </p:sp>
      </p:grpSp>
      <p:sp>
        <p:nvSpPr>
          <p:cNvPr id="455" name="TextBox 454">
            <a:extLst>
              <a:ext uri="{FF2B5EF4-FFF2-40B4-BE49-F238E27FC236}">
                <a16:creationId xmlns:a16="http://schemas.microsoft.com/office/drawing/2014/main" id="{07AB606E-0C92-7B64-74F1-82366A4C5882}"/>
              </a:ext>
            </a:extLst>
          </p:cNvPr>
          <p:cNvSpPr txBox="1"/>
          <p:nvPr/>
        </p:nvSpPr>
        <p:spPr>
          <a:xfrm>
            <a:off x="6306368" y="6128713"/>
            <a:ext cx="851373" cy="241980"/>
          </a:xfrm>
          <a:prstGeom prst="rect">
            <a:avLst/>
          </a:prstGeom>
          <a:noFill/>
        </p:spPr>
        <p:txBody>
          <a:bodyPr wrap="square" lIns="36000" tIns="36000" rIns="36000" bIns="36000" rtlCol="0" anchor="t" anchorCtr="0">
            <a:spAutoFit/>
          </a:bodyPr>
          <a:lstStyle/>
          <a:p>
            <a:pPr algn="r" rtl="0"/>
            <a:r>
              <a:rPr lang="ja-jp" sz="1100">
                <a:solidFill>
                  <a:schemeClr val="accent2"/>
                </a:solidFill>
                <a:ea typeface="Roboto" panose="02000000000000000000" pitchFamily="2" charset="0"/>
                <a:cs typeface="Arial" panose="020B0604020202020204" pitchFamily="34" charset="0"/>
              </a:rPr>
              <a:t>PEM</a:t>
            </a:r>
          </a:p>
        </p:txBody>
      </p:sp>
      <p:grpSp>
        <p:nvGrpSpPr>
          <p:cNvPr id="618" name="Graphic 517">
            <a:extLst>
              <a:ext uri="{FF2B5EF4-FFF2-40B4-BE49-F238E27FC236}">
                <a16:creationId xmlns:a16="http://schemas.microsoft.com/office/drawing/2014/main" id="{DE64F401-644E-483F-F2AB-BA62191C0555}"/>
              </a:ext>
            </a:extLst>
          </p:cNvPr>
          <p:cNvGrpSpPr/>
          <p:nvPr/>
        </p:nvGrpSpPr>
        <p:grpSpPr>
          <a:xfrm>
            <a:off x="7441636" y="3356966"/>
            <a:ext cx="3598550" cy="1301998"/>
            <a:chOff x="7286942" y="2564200"/>
            <a:chExt cx="3598550" cy="1711117"/>
          </a:xfrm>
          <a:noFill/>
        </p:grpSpPr>
        <p:sp>
          <p:nvSpPr>
            <p:cNvPr id="619" name="Freeform 618">
              <a:extLst>
                <a:ext uri="{FF2B5EF4-FFF2-40B4-BE49-F238E27FC236}">
                  <a16:creationId xmlns:a16="http://schemas.microsoft.com/office/drawing/2014/main" id="{F5FB8D25-5BC1-4317-8B53-E38D6F1F135B}"/>
                </a:ext>
              </a:extLst>
            </p:cNvPr>
            <p:cNvSpPr/>
            <p:nvPr/>
          </p:nvSpPr>
          <p:spPr>
            <a:xfrm>
              <a:off x="7286942" y="2579007"/>
              <a:ext cx="3583777" cy="1681504"/>
            </a:xfrm>
            <a:custGeom>
              <a:avLst/>
              <a:gdLst>
                <a:gd name="connsiteX0" fmla="*/ 0 w 3583777"/>
                <a:gd name="connsiteY0" fmla="*/ 0 h 1681504"/>
                <a:gd name="connsiteX1" fmla="*/ 14362 w 3583777"/>
                <a:gd name="connsiteY1" fmla="*/ 0 h 1681504"/>
                <a:gd name="connsiteX2" fmla="*/ 14362 w 3583777"/>
                <a:gd name="connsiteY2" fmla="*/ 269645 h 1681504"/>
                <a:gd name="connsiteX3" fmla="*/ 135103 w 3583777"/>
                <a:gd name="connsiteY3" fmla="*/ 269645 h 1681504"/>
                <a:gd name="connsiteX4" fmla="*/ 135103 w 3583777"/>
                <a:gd name="connsiteY4" fmla="*/ 355872 h 1681504"/>
                <a:gd name="connsiteX5" fmla="*/ 329244 w 3583777"/>
                <a:gd name="connsiteY5" fmla="*/ 355872 h 1681504"/>
                <a:gd name="connsiteX6" fmla="*/ 329244 w 3583777"/>
                <a:gd name="connsiteY6" fmla="*/ 443841 h 1681504"/>
                <a:gd name="connsiteX7" fmla="*/ 329244 w 3583777"/>
                <a:gd name="connsiteY7" fmla="*/ 527251 h 1681504"/>
                <a:gd name="connsiteX8" fmla="*/ 358583 w 3583777"/>
                <a:gd name="connsiteY8" fmla="*/ 527251 h 1681504"/>
                <a:gd name="connsiteX9" fmla="*/ 358583 w 3583777"/>
                <a:gd name="connsiteY9" fmla="*/ 662509 h 1681504"/>
                <a:gd name="connsiteX10" fmla="*/ 358583 w 3583777"/>
                <a:gd name="connsiteY10" fmla="*/ 709849 h 1681504"/>
                <a:gd name="connsiteX11" fmla="*/ 381152 w 3583777"/>
                <a:gd name="connsiteY11" fmla="*/ 709849 h 1681504"/>
                <a:gd name="connsiteX12" fmla="*/ 381152 w 3583777"/>
                <a:gd name="connsiteY12" fmla="*/ 777478 h 1681504"/>
                <a:gd name="connsiteX13" fmla="*/ 403720 w 3583777"/>
                <a:gd name="connsiteY13" fmla="*/ 777478 h 1681504"/>
                <a:gd name="connsiteX14" fmla="*/ 403720 w 3583777"/>
                <a:gd name="connsiteY14" fmla="*/ 878922 h 1681504"/>
                <a:gd name="connsiteX15" fmla="*/ 597809 w 3583777"/>
                <a:gd name="connsiteY15" fmla="*/ 878922 h 1681504"/>
                <a:gd name="connsiteX16" fmla="*/ 597809 w 3583777"/>
                <a:gd name="connsiteY16" fmla="*/ 965456 h 1681504"/>
                <a:gd name="connsiteX17" fmla="*/ 710652 w 3583777"/>
                <a:gd name="connsiteY17" fmla="*/ 965456 h 1681504"/>
                <a:gd name="connsiteX18" fmla="*/ 710652 w 3583777"/>
                <a:gd name="connsiteY18" fmla="*/ 1068283 h 1681504"/>
                <a:gd name="connsiteX19" fmla="*/ 1103344 w 3583777"/>
                <a:gd name="connsiteY19" fmla="*/ 1068283 h 1681504"/>
                <a:gd name="connsiteX20" fmla="*/ 1103344 w 3583777"/>
                <a:gd name="connsiteY20" fmla="*/ 1171981 h 1681504"/>
                <a:gd name="connsiteX21" fmla="*/ 1164279 w 3583777"/>
                <a:gd name="connsiteY21" fmla="*/ 1171981 h 1681504"/>
                <a:gd name="connsiteX22" fmla="*/ 1164279 w 3583777"/>
                <a:gd name="connsiteY22" fmla="*/ 1262153 h 1681504"/>
                <a:gd name="connsiteX23" fmla="*/ 1690177 w 3583777"/>
                <a:gd name="connsiteY23" fmla="*/ 1262153 h 1681504"/>
                <a:gd name="connsiteX24" fmla="*/ 1690177 w 3583777"/>
                <a:gd name="connsiteY24" fmla="*/ 1392902 h 1681504"/>
                <a:gd name="connsiteX25" fmla="*/ 1933917 w 3583777"/>
                <a:gd name="connsiteY25" fmla="*/ 1392902 h 1681504"/>
                <a:gd name="connsiteX26" fmla="*/ 1933917 w 3583777"/>
                <a:gd name="connsiteY26" fmla="*/ 1541738 h 1681504"/>
                <a:gd name="connsiteX27" fmla="*/ 1967770 w 3583777"/>
                <a:gd name="connsiteY27" fmla="*/ 1541738 h 1681504"/>
                <a:gd name="connsiteX28" fmla="*/ 1967770 w 3583777"/>
                <a:gd name="connsiteY28" fmla="*/ 1681504 h 1681504"/>
                <a:gd name="connsiteX29" fmla="*/ 3583778 w 3583777"/>
                <a:gd name="connsiteY29" fmla="*/ 1681504 h 1681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583777" h="1681504">
                  <a:moveTo>
                    <a:pt x="0" y="0"/>
                  </a:moveTo>
                  <a:lnTo>
                    <a:pt x="14362" y="0"/>
                  </a:lnTo>
                  <a:lnTo>
                    <a:pt x="14362" y="269645"/>
                  </a:lnTo>
                  <a:lnTo>
                    <a:pt x="135103" y="269645"/>
                  </a:lnTo>
                  <a:lnTo>
                    <a:pt x="135103" y="355872"/>
                  </a:lnTo>
                  <a:lnTo>
                    <a:pt x="329244" y="355872"/>
                  </a:lnTo>
                  <a:lnTo>
                    <a:pt x="329244" y="443841"/>
                  </a:lnTo>
                  <a:lnTo>
                    <a:pt x="329244" y="527251"/>
                  </a:lnTo>
                  <a:lnTo>
                    <a:pt x="358583" y="527251"/>
                  </a:lnTo>
                  <a:lnTo>
                    <a:pt x="358583" y="662509"/>
                  </a:lnTo>
                  <a:lnTo>
                    <a:pt x="358583" y="709849"/>
                  </a:lnTo>
                  <a:lnTo>
                    <a:pt x="381152" y="709849"/>
                  </a:lnTo>
                  <a:lnTo>
                    <a:pt x="381152" y="777478"/>
                  </a:lnTo>
                  <a:lnTo>
                    <a:pt x="403720" y="777478"/>
                  </a:lnTo>
                  <a:lnTo>
                    <a:pt x="403720" y="878922"/>
                  </a:lnTo>
                  <a:lnTo>
                    <a:pt x="597809" y="878922"/>
                  </a:lnTo>
                  <a:lnTo>
                    <a:pt x="597809" y="965456"/>
                  </a:lnTo>
                  <a:lnTo>
                    <a:pt x="710652" y="965456"/>
                  </a:lnTo>
                  <a:lnTo>
                    <a:pt x="710652" y="1068283"/>
                  </a:lnTo>
                  <a:lnTo>
                    <a:pt x="1103344" y="1068283"/>
                  </a:lnTo>
                  <a:lnTo>
                    <a:pt x="1103344" y="1171981"/>
                  </a:lnTo>
                  <a:lnTo>
                    <a:pt x="1164279" y="1171981"/>
                  </a:lnTo>
                  <a:lnTo>
                    <a:pt x="1164279" y="1262153"/>
                  </a:lnTo>
                  <a:lnTo>
                    <a:pt x="1690177" y="1262153"/>
                  </a:lnTo>
                  <a:lnTo>
                    <a:pt x="1690177" y="1392902"/>
                  </a:lnTo>
                  <a:lnTo>
                    <a:pt x="1933917" y="1392902"/>
                  </a:lnTo>
                  <a:lnTo>
                    <a:pt x="1933917" y="1541738"/>
                  </a:lnTo>
                  <a:lnTo>
                    <a:pt x="1967770" y="1541738"/>
                  </a:lnTo>
                  <a:lnTo>
                    <a:pt x="1967770" y="1681504"/>
                  </a:lnTo>
                  <a:lnTo>
                    <a:pt x="3583778" y="1681504"/>
                  </a:lnTo>
                </a:path>
              </a:pathLst>
            </a:custGeom>
            <a:noFill/>
            <a:ln w="19050" cap="sq">
              <a:solidFill>
                <a:srgbClr val="E73E16"/>
              </a:solidFill>
              <a:prstDash val="solid"/>
              <a:miter/>
            </a:ln>
          </p:spPr>
          <p:txBody>
            <a:bodyPr rtlCol="0" anchor="ctr"/>
            <a:lstStyle/>
            <a:p>
              <a:pPr rtl="0"/>
              <a:endParaRPr lang="en-ES" sz="1400"/>
            </a:p>
          </p:txBody>
        </p:sp>
        <p:grpSp>
          <p:nvGrpSpPr>
            <p:cNvPr id="620" name="Graphic 517">
              <a:extLst>
                <a:ext uri="{FF2B5EF4-FFF2-40B4-BE49-F238E27FC236}">
                  <a16:creationId xmlns:a16="http://schemas.microsoft.com/office/drawing/2014/main" id="{E92B89E6-AE14-8301-3707-2017A44227A1}"/>
                </a:ext>
              </a:extLst>
            </p:cNvPr>
            <p:cNvGrpSpPr/>
            <p:nvPr/>
          </p:nvGrpSpPr>
          <p:grpSpPr>
            <a:xfrm>
              <a:off x="7286942" y="2564200"/>
              <a:ext cx="29595" cy="29562"/>
              <a:chOff x="7286942" y="2564200"/>
              <a:chExt cx="29595" cy="29562"/>
            </a:xfrm>
          </p:grpSpPr>
          <p:sp>
            <p:nvSpPr>
              <p:cNvPr id="621" name="Freeform 620">
                <a:extLst>
                  <a:ext uri="{FF2B5EF4-FFF2-40B4-BE49-F238E27FC236}">
                    <a16:creationId xmlns:a16="http://schemas.microsoft.com/office/drawing/2014/main" id="{267D9B6E-C5D3-51B0-E7FE-30FA45E5C74C}"/>
                  </a:ext>
                </a:extLst>
              </p:cNvPr>
              <p:cNvSpPr/>
              <p:nvPr/>
            </p:nvSpPr>
            <p:spPr>
              <a:xfrm>
                <a:off x="7301714" y="2564200"/>
                <a:ext cx="5129" cy="29562"/>
              </a:xfrm>
              <a:custGeom>
                <a:avLst/>
                <a:gdLst>
                  <a:gd name="connsiteX0" fmla="*/ 0 w 5129"/>
                  <a:gd name="connsiteY0" fmla="*/ 0 h 29562"/>
                  <a:gd name="connsiteX1" fmla="*/ 0 w 5129"/>
                  <a:gd name="connsiteY1" fmla="*/ 29562 h 29562"/>
                </a:gdLst>
                <a:ahLst/>
                <a:cxnLst>
                  <a:cxn ang="0">
                    <a:pos x="connsiteX0" y="connsiteY0"/>
                  </a:cxn>
                  <a:cxn ang="0">
                    <a:pos x="connsiteX1" y="connsiteY1"/>
                  </a:cxn>
                </a:cxnLst>
                <a:rect l="l" t="t" r="r" b="b"/>
                <a:pathLst>
                  <a:path w="5129" h="29562">
                    <a:moveTo>
                      <a:pt x="0" y="0"/>
                    </a:moveTo>
                    <a:lnTo>
                      <a:pt x="0" y="29562"/>
                    </a:lnTo>
                  </a:path>
                </a:pathLst>
              </a:custGeom>
              <a:ln w="19050" cap="sq">
                <a:solidFill>
                  <a:srgbClr val="E73E16"/>
                </a:solidFill>
                <a:prstDash val="solid"/>
                <a:miter/>
              </a:ln>
            </p:spPr>
            <p:txBody>
              <a:bodyPr rtlCol="0" anchor="ctr"/>
              <a:lstStyle/>
              <a:p>
                <a:pPr rtl="0"/>
                <a:endParaRPr lang="en-ES" sz="1400"/>
              </a:p>
            </p:txBody>
          </p:sp>
          <p:sp>
            <p:nvSpPr>
              <p:cNvPr id="622" name="Freeform 621">
                <a:extLst>
                  <a:ext uri="{FF2B5EF4-FFF2-40B4-BE49-F238E27FC236}">
                    <a16:creationId xmlns:a16="http://schemas.microsoft.com/office/drawing/2014/main" id="{711D2D8C-B6EE-C85D-373F-4D020C10C6FE}"/>
                  </a:ext>
                </a:extLst>
              </p:cNvPr>
              <p:cNvSpPr/>
              <p:nvPr/>
            </p:nvSpPr>
            <p:spPr>
              <a:xfrm>
                <a:off x="7286942" y="2579007"/>
                <a:ext cx="29595" cy="5123"/>
              </a:xfrm>
              <a:custGeom>
                <a:avLst/>
                <a:gdLst>
                  <a:gd name="connsiteX0" fmla="*/ 29596 w 29595"/>
                  <a:gd name="connsiteY0" fmla="*/ 0 h 5123"/>
                  <a:gd name="connsiteX1" fmla="*/ 0 w 29595"/>
                  <a:gd name="connsiteY1" fmla="*/ 0 h 5123"/>
                </a:gdLst>
                <a:ahLst/>
                <a:cxnLst>
                  <a:cxn ang="0">
                    <a:pos x="connsiteX0" y="connsiteY0"/>
                  </a:cxn>
                  <a:cxn ang="0">
                    <a:pos x="connsiteX1" y="connsiteY1"/>
                  </a:cxn>
                </a:cxnLst>
                <a:rect l="l" t="t" r="r" b="b"/>
                <a:pathLst>
                  <a:path w="29595" h="5123">
                    <a:moveTo>
                      <a:pt x="29596"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623" name="Graphic 517">
              <a:extLst>
                <a:ext uri="{FF2B5EF4-FFF2-40B4-BE49-F238E27FC236}">
                  <a16:creationId xmlns:a16="http://schemas.microsoft.com/office/drawing/2014/main" id="{336DFD06-B129-6D9A-DB1B-00C245FD2452}"/>
                </a:ext>
              </a:extLst>
            </p:cNvPr>
            <p:cNvGrpSpPr/>
            <p:nvPr/>
          </p:nvGrpSpPr>
          <p:grpSpPr>
            <a:xfrm>
              <a:off x="7778679" y="3443122"/>
              <a:ext cx="29595" cy="29613"/>
              <a:chOff x="7778679" y="3443122"/>
              <a:chExt cx="29595" cy="29613"/>
            </a:xfrm>
          </p:grpSpPr>
          <p:sp>
            <p:nvSpPr>
              <p:cNvPr id="624" name="Freeform 623">
                <a:extLst>
                  <a:ext uri="{FF2B5EF4-FFF2-40B4-BE49-F238E27FC236}">
                    <a16:creationId xmlns:a16="http://schemas.microsoft.com/office/drawing/2014/main" id="{FAAC5744-1BB7-0EEE-4564-0073529AEF61}"/>
                  </a:ext>
                </a:extLst>
              </p:cNvPr>
              <p:cNvSpPr/>
              <p:nvPr/>
            </p:nvSpPr>
            <p:spPr>
              <a:xfrm>
                <a:off x="7793451" y="3443122"/>
                <a:ext cx="5129" cy="29613"/>
              </a:xfrm>
              <a:custGeom>
                <a:avLst/>
                <a:gdLst>
                  <a:gd name="connsiteX0" fmla="*/ 0 w 5129"/>
                  <a:gd name="connsiteY0" fmla="*/ 0 h 29613"/>
                  <a:gd name="connsiteX1" fmla="*/ 0 w 5129"/>
                  <a:gd name="connsiteY1" fmla="*/ 29613 h 29613"/>
                </a:gdLst>
                <a:ahLst/>
                <a:cxnLst>
                  <a:cxn ang="0">
                    <a:pos x="connsiteX0" y="connsiteY0"/>
                  </a:cxn>
                  <a:cxn ang="0">
                    <a:pos x="connsiteX1" y="connsiteY1"/>
                  </a:cxn>
                </a:cxnLst>
                <a:rect l="l" t="t" r="r" b="b"/>
                <a:pathLst>
                  <a:path w="5129" h="29613">
                    <a:moveTo>
                      <a:pt x="0" y="0"/>
                    </a:moveTo>
                    <a:lnTo>
                      <a:pt x="0" y="29613"/>
                    </a:lnTo>
                  </a:path>
                </a:pathLst>
              </a:custGeom>
              <a:ln w="19050" cap="sq">
                <a:solidFill>
                  <a:srgbClr val="E73E16"/>
                </a:solidFill>
                <a:prstDash val="solid"/>
                <a:miter/>
              </a:ln>
            </p:spPr>
            <p:txBody>
              <a:bodyPr rtlCol="0" anchor="ctr"/>
              <a:lstStyle/>
              <a:p>
                <a:pPr rtl="0"/>
                <a:endParaRPr lang="en-ES" sz="1400"/>
              </a:p>
            </p:txBody>
          </p:sp>
          <p:sp>
            <p:nvSpPr>
              <p:cNvPr id="625" name="Freeform 624">
                <a:extLst>
                  <a:ext uri="{FF2B5EF4-FFF2-40B4-BE49-F238E27FC236}">
                    <a16:creationId xmlns:a16="http://schemas.microsoft.com/office/drawing/2014/main" id="{525AC448-306C-29B8-4FA5-195361E34B35}"/>
                  </a:ext>
                </a:extLst>
              </p:cNvPr>
              <p:cNvSpPr/>
              <p:nvPr/>
            </p:nvSpPr>
            <p:spPr>
              <a:xfrm>
                <a:off x="7778679" y="3457928"/>
                <a:ext cx="29595" cy="5123"/>
              </a:xfrm>
              <a:custGeom>
                <a:avLst/>
                <a:gdLst>
                  <a:gd name="connsiteX0" fmla="*/ 29596 w 29595"/>
                  <a:gd name="connsiteY0" fmla="*/ 0 h 5123"/>
                  <a:gd name="connsiteX1" fmla="*/ 0 w 29595"/>
                  <a:gd name="connsiteY1" fmla="*/ 0 h 5123"/>
                </a:gdLst>
                <a:ahLst/>
                <a:cxnLst>
                  <a:cxn ang="0">
                    <a:pos x="connsiteX0" y="connsiteY0"/>
                  </a:cxn>
                  <a:cxn ang="0">
                    <a:pos x="connsiteX1" y="connsiteY1"/>
                  </a:cxn>
                </a:cxnLst>
                <a:rect l="l" t="t" r="r" b="b"/>
                <a:pathLst>
                  <a:path w="29595" h="5123">
                    <a:moveTo>
                      <a:pt x="29596"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626" name="Graphic 517">
              <a:extLst>
                <a:ext uri="{FF2B5EF4-FFF2-40B4-BE49-F238E27FC236}">
                  <a16:creationId xmlns:a16="http://schemas.microsoft.com/office/drawing/2014/main" id="{DF36C586-3DEB-B68F-930D-CCEF6C8E5937}"/>
                </a:ext>
              </a:extLst>
            </p:cNvPr>
            <p:cNvGrpSpPr/>
            <p:nvPr/>
          </p:nvGrpSpPr>
          <p:grpSpPr>
            <a:xfrm>
              <a:off x="8654081" y="3826404"/>
              <a:ext cx="29646" cy="29562"/>
              <a:chOff x="8654081" y="3826404"/>
              <a:chExt cx="29646" cy="29562"/>
            </a:xfrm>
          </p:grpSpPr>
          <p:sp>
            <p:nvSpPr>
              <p:cNvPr id="627" name="Freeform 626">
                <a:extLst>
                  <a:ext uri="{FF2B5EF4-FFF2-40B4-BE49-F238E27FC236}">
                    <a16:creationId xmlns:a16="http://schemas.microsoft.com/office/drawing/2014/main" id="{43847F57-54CC-9393-11A3-9BF9F6EE4476}"/>
                  </a:ext>
                </a:extLst>
              </p:cNvPr>
              <p:cNvSpPr/>
              <p:nvPr/>
            </p:nvSpPr>
            <p:spPr>
              <a:xfrm>
                <a:off x="8668904" y="3826404"/>
                <a:ext cx="5129" cy="29562"/>
              </a:xfrm>
              <a:custGeom>
                <a:avLst/>
                <a:gdLst>
                  <a:gd name="connsiteX0" fmla="*/ 0 w 5129"/>
                  <a:gd name="connsiteY0" fmla="*/ 0 h 29562"/>
                  <a:gd name="connsiteX1" fmla="*/ 0 w 5129"/>
                  <a:gd name="connsiteY1" fmla="*/ 29562 h 29562"/>
                </a:gdLst>
                <a:ahLst/>
                <a:cxnLst>
                  <a:cxn ang="0">
                    <a:pos x="connsiteX0" y="connsiteY0"/>
                  </a:cxn>
                  <a:cxn ang="0">
                    <a:pos x="connsiteX1" y="connsiteY1"/>
                  </a:cxn>
                </a:cxnLst>
                <a:rect l="l" t="t" r="r" b="b"/>
                <a:pathLst>
                  <a:path w="5129" h="29562">
                    <a:moveTo>
                      <a:pt x="0" y="0"/>
                    </a:moveTo>
                    <a:lnTo>
                      <a:pt x="0" y="29562"/>
                    </a:lnTo>
                  </a:path>
                </a:pathLst>
              </a:custGeom>
              <a:ln w="19050" cap="sq">
                <a:solidFill>
                  <a:srgbClr val="E73E16"/>
                </a:solidFill>
                <a:prstDash val="solid"/>
                <a:miter/>
              </a:ln>
            </p:spPr>
            <p:txBody>
              <a:bodyPr rtlCol="0" anchor="ctr"/>
              <a:lstStyle/>
              <a:p>
                <a:pPr rtl="0"/>
                <a:endParaRPr lang="en-ES" sz="1400"/>
              </a:p>
            </p:txBody>
          </p:sp>
          <p:sp>
            <p:nvSpPr>
              <p:cNvPr id="628" name="Freeform 627">
                <a:extLst>
                  <a:ext uri="{FF2B5EF4-FFF2-40B4-BE49-F238E27FC236}">
                    <a16:creationId xmlns:a16="http://schemas.microsoft.com/office/drawing/2014/main" id="{81F582C0-8C1D-E01E-E760-A32C0D4F2FD3}"/>
                  </a:ext>
                </a:extLst>
              </p:cNvPr>
              <p:cNvSpPr/>
              <p:nvPr/>
            </p:nvSpPr>
            <p:spPr>
              <a:xfrm>
                <a:off x="8654081" y="3841160"/>
                <a:ext cx="29646" cy="5123"/>
              </a:xfrm>
              <a:custGeom>
                <a:avLst/>
                <a:gdLst>
                  <a:gd name="connsiteX0" fmla="*/ 29647 w 29646"/>
                  <a:gd name="connsiteY0" fmla="*/ 0 h 5123"/>
                  <a:gd name="connsiteX1" fmla="*/ 0 w 29646"/>
                  <a:gd name="connsiteY1" fmla="*/ 0 h 5123"/>
                </a:gdLst>
                <a:ahLst/>
                <a:cxnLst>
                  <a:cxn ang="0">
                    <a:pos x="connsiteX0" y="connsiteY0"/>
                  </a:cxn>
                  <a:cxn ang="0">
                    <a:pos x="connsiteX1" y="connsiteY1"/>
                  </a:cxn>
                </a:cxnLst>
                <a:rect l="l" t="t" r="r" b="b"/>
                <a:pathLst>
                  <a:path w="29646" h="5123">
                    <a:moveTo>
                      <a:pt x="29647"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629" name="Graphic 517">
              <a:extLst>
                <a:ext uri="{FF2B5EF4-FFF2-40B4-BE49-F238E27FC236}">
                  <a16:creationId xmlns:a16="http://schemas.microsoft.com/office/drawing/2014/main" id="{9C7C5912-C5ED-1D3A-AAA2-85B013AB482C}"/>
                </a:ext>
              </a:extLst>
            </p:cNvPr>
            <p:cNvGrpSpPr/>
            <p:nvPr/>
          </p:nvGrpSpPr>
          <p:grpSpPr>
            <a:xfrm>
              <a:off x="8730763" y="3826404"/>
              <a:ext cx="29595" cy="29562"/>
              <a:chOff x="8730763" y="3826404"/>
              <a:chExt cx="29595" cy="29562"/>
            </a:xfrm>
          </p:grpSpPr>
          <p:sp>
            <p:nvSpPr>
              <p:cNvPr id="630" name="Freeform 629">
                <a:extLst>
                  <a:ext uri="{FF2B5EF4-FFF2-40B4-BE49-F238E27FC236}">
                    <a16:creationId xmlns:a16="http://schemas.microsoft.com/office/drawing/2014/main" id="{F35A758C-BA6F-9DED-16F7-708B6350FAAB}"/>
                  </a:ext>
                </a:extLst>
              </p:cNvPr>
              <p:cNvSpPr/>
              <p:nvPr/>
            </p:nvSpPr>
            <p:spPr>
              <a:xfrm>
                <a:off x="8745535" y="3826404"/>
                <a:ext cx="5129" cy="29562"/>
              </a:xfrm>
              <a:custGeom>
                <a:avLst/>
                <a:gdLst>
                  <a:gd name="connsiteX0" fmla="*/ 0 w 5129"/>
                  <a:gd name="connsiteY0" fmla="*/ 0 h 29562"/>
                  <a:gd name="connsiteX1" fmla="*/ 0 w 5129"/>
                  <a:gd name="connsiteY1" fmla="*/ 29562 h 29562"/>
                </a:gdLst>
                <a:ahLst/>
                <a:cxnLst>
                  <a:cxn ang="0">
                    <a:pos x="connsiteX0" y="connsiteY0"/>
                  </a:cxn>
                  <a:cxn ang="0">
                    <a:pos x="connsiteX1" y="connsiteY1"/>
                  </a:cxn>
                </a:cxnLst>
                <a:rect l="l" t="t" r="r" b="b"/>
                <a:pathLst>
                  <a:path w="5129" h="29562">
                    <a:moveTo>
                      <a:pt x="0" y="0"/>
                    </a:moveTo>
                    <a:lnTo>
                      <a:pt x="0" y="29562"/>
                    </a:lnTo>
                  </a:path>
                </a:pathLst>
              </a:custGeom>
              <a:ln w="19050" cap="sq">
                <a:solidFill>
                  <a:srgbClr val="E73E16"/>
                </a:solidFill>
                <a:prstDash val="solid"/>
                <a:miter/>
              </a:ln>
            </p:spPr>
            <p:txBody>
              <a:bodyPr rtlCol="0" anchor="ctr"/>
              <a:lstStyle/>
              <a:p>
                <a:pPr rtl="0"/>
                <a:endParaRPr lang="en-ES" sz="1400"/>
              </a:p>
            </p:txBody>
          </p:sp>
          <p:sp>
            <p:nvSpPr>
              <p:cNvPr id="631" name="Freeform 630">
                <a:extLst>
                  <a:ext uri="{FF2B5EF4-FFF2-40B4-BE49-F238E27FC236}">
                    <a16:creationId xmlns:a16="http://schemas.microsoft.com/office/drawing/2014/main" id="{2D5F4471-8CFD-DCEA-71CF-6D9E7C33042D}"/>
                  </a:ext>
                </a:extLst>
              </p:cNvPr>
              <p:cNvSpPr/>
              <p:nvPr/>
            </p:nvSpPr>
            <p:spPr>
              <a:xfrm>
                <a:off x="8730763" y="3841160"/>
                <a:ext cx="29595" cy="5123"/>
              </a:xfrm>
              <a:custGeom>
                <a:avLst/>
                <a:gdLst>
                  <a:gd name="connsiteX0" fmla="*/ 29595 w 29595"/>
                  <a:gd name="connsiteY0" fmla="*/ 0 h 5123"/>
                  <a:gd name="connsiteX1" fmla="*/ 0 w 29595"/>
                  <a:gd name="connsiteY1" fmla="*/ 0 h 5123"/>
                </a:gdLst>
                <a:ahLst/>
                <a:cxnLst>
                  <a:cxn ang="0">
                    <a:pos x="connsiteX0" y="connsiteY0"/>
                  </a:cxn>
                  <a:cxn ang="0">
                    <a:pos x="connsiteX1" y="connsiteY1"/>
                  </a:cxn>
                </a:cxnLst>
                <a:rect l="l" t="t" r="r" b="b"/>
                <a:pathLst>
                  <a:path w="29595" h="5123">
                    <a:moveTo>
                      <a:pt x="29595"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632" name="Graphic 517">
              <a:extLst>
                <a:ext uri="{FF2B5EF4-FFF2-40B4-BE49-F238E27FC236}">
                  <a16:creationId xmlns:a16="http://schemas.microsoft.com/office/drawing/2014/main" id="{57AA9E0B-7D71-EED1-CDF4-A8F4DD2C5A2F}"/>
                </a:ext>
              </a:extLst>
            </p:cNvPr>
            <p:cNvGrpSpPr/>
            <p:nvPr/>
          </p:nvGrpSpPr>
          <p:grpSpPr>
            <a:xfrm>
              <a:off x="8938752" y="3826404"/>
              <a:ext cx="29595" cy="29562"/>
              <a:chOff x="8938752" y="3826404"/>
              <a:chExt cx="29595" cy="29562"/>
            </a:xfrm>
          </p:grpSpPr>
          <p:sp>
            <p:nvSpPr>
              <p:cNvPr id="633" name="Freeform 632">
                <a:extLst>
                  <a:ext uri="{FF2B5EF4-FFF2-40B4-BE49-F238E27FC236}">
                    <a16:creationId xmlns:a16="http://schemas.microsoft.com/office/drawing/2014/main" id="{9545B7B1-F582-FC35-43D4-678F22E3425E}"/>
                  </a:ext>
                </a:extLst>
              </p:cNvPr>
              <p:cNvSpPr/>
              <p:nvPr/>
            </p:nvSpPr>
            <p:spPr>
              <a:xfrm>
                <a:off x="8953575" y="3826404"/>
                <a:ext cx="5129" cy="29562"/>
              </a:xfrm>
              <a:custGeom>
                <a:avLst/>
                <a:gdLst>
                  <a:gd name="connsiteX0" fmla="*/ 0 w 5129"/>
                  <a:gd name="connsiteY0" fmla="*/ 0 h 29562"/>
                  <a:gd name="connsiteX1" fmla="*/ 0 w 5129"/>
                  <a:gd name="connsiteY1" fmla="*/ 29562 h 29562"/>
                </a:gdLst>
                <a:ahLst/>
                <a:cxnLst>
                  <a:cxn ang="0">
                    <a:pos x="connsiteX0" y="connsiteY0"/>
                  </a:cxn>
                  <a:cxn ang="0">
                    <a:pos x="connsiteX1" y="connsiteY1"/>
                  </a:cxn>
                </a:cxnLst>
                <a:rect l="l" t="t" r="r" b="b"/>
                <a:pathLst>
                  <a:path w="5129" h="29562">
                    <a:moveTo>
                      <a:pt x="0" y="0"/>
                    </a:moveTo>
                    <a:lnTo>
                      <a:pt x="0" y="29562"/>
                    </a:lnTo>
                  </a:path>
                </a:pathLst>
              </a:custGeom>
              <a:ln w="19050" cap="sq">
                <a:solidFill>
                  <a:srgbClr val="E73E16"/>
                </a:solidFill>
                <a:prstDash val="solid"/>
                <a:miter/>
              </a:ln>
            </p:spPr>
            <p:txBody>
              <a:bodyPr rtlCol="0" anchor="ctr"/>
              <a:lstStyle/>
              <a:p>
                <a:pPr rtl="0"/>
                <a:endParaRPr lang="en-ES" sz="1400"/>
              </a:p>
            </p:txBody>
          </p:sp>
          <p:sp>
            <p:nvSpPr>
              <p:cNvPr id="634" name="Freeform 633">
                <a:extLst>
                  <a:ext uri="{FF2B5EF4-FFF2-40B4-BE49-F238E27FC236}">
                    <a16:creationId xmlns:a16="http://schemas.microsoft.com/office/drawing/2014/main" id="{29B539CE-CD11-86E4-ED21-3926DF8100C2}"/>
                  </a:ext>
                </a:extLst>
              </p:cNvPr>
              <p:cNvSpPr/>
              <p:nvPr/>
            </p:nvSpPr>
            <p:spPr>
              <a:xfrm>
                <a:off x="8938752" y="3841160"/>
                <a:ext cx="29595" cy="5123"/>
              </a:xfrm>
              <a:custGeom>
                <a:avLst/>
                <a:gdLst>
                  <a:gd name="connsiteX0" fmla="*/ 29596 w 29595"/>
                  <a:gd name="connsiteY0" fmla="*/ 0 h 5123"/>
                  <a:gd name="connsiteX1" fmla="*/ 0 w 29595"/>
                  <a:gd name="connsiteY1" fmla="*/ 0 h 5123"/>
                </a:gdLst>
                <a:ahLst/>
                <a:cxnLst>
                  <a:cxn ang="0">
                    <a:pos x="connsiteX0" y="connsiteY0"/>
                  </a:cxn>
                  <a:cxn ang="0">
                    <a:pos x="connsiteX1" y="connsiteY1"/>
                  </a:cxn>
                </a:cxnLst>
                <a:rect l="l" t="t" r="r" b="b"/>
                <a:pathLst>
                  <a:path w="29595" h="5123">
                    <a:moveTo>
                      <a:pt x="29596"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635" name="Graphic 517">
              <a:extLst>
                <a:ext uri="{FF2B5EF4-FFF2-40B4-BE49-F238E27FC236}">
                  <a16:creationId xmlns:a16="http://schemas.microsoft.com/office/drawing/2014/main" id="{11B1FB8E-DDAC-F30D-23EC-FF87AB2BDEAF}"/>
                </a:ext>
              </a:extLst>
            </p:cNvPr>
            <p:cNvGrpSpPr/>
            <p:nvPr/>
          </p:nvGrpSpPr>
          <p:grpSpPr>
            <a:xfrm>
              <a:off x="9089653" y="3957154"/>
              <a:ext cx="29646" cy="29562"/>
              <a:chOff x="9089653" y="3957154"/>
              <a:chExt cx="29646" cy="29562"/>
            </a:xfrm>
          </p:grpSpPr>
          <p:sp>
            <p:nvSpPr>
              <p:cNvPr id="636" name="Freeform 635">
                <a:extLst>
                  <a:ext uri="{FF2B5EF4-FFF2-40B4-BE49-F238E27FC236}">
                    <a16:creationId xmlns:a16="http://schemas.microsoft.com/office/drawing/2014/main" id="{4F976CA4-F588-1AD8-1BE4-6C890F0A928A}"/>
                  </a:ext>
                </a:extLst>
              </p:cNvPr>
              <p:cNvSpPr/>
              <p:nvPr/>
            </p:nvSpPr>
            <p:spPr>
              <a:xfrm>
                <a:off x="9104477" y="3957154"/>
                <a:ext cx="5129" cy="29562"/>
              </a:xfrm>
              <a:custGeom>
                <a:avLst/>
                <a:gdLst>
                  <a:gd name="connsiteX0" fmla="*/ 0 w 5129"/>
                  <a:gd name="connsiteY0" fmla="*/ 0 h 29562"/>
                  <a:gd name="connsiteX1" fmla="*/ 0 w 5129"/>
                  <a:gd name="connsiteY1" fmla="*/ 29562 h 29562"/>
                </a:gdLst>
                <a:ahLst/>
                <a:cxnLst>
                  <a:cxn ang="0">
                    <a:pos x="connsiteX0" y="connsiteY0"/>
                  </a:cxn>
                  <a:cxn ang="0">
                    <a:pos x="connsiteX1" y="connsiteY1"/>
                  </a:cxn>
                </a:cxnLst>
                <a:rect l="l" t="t" r="r" b="b"/>
                <a:pathLst>
                  <a:path w="5129" h="29562">
                    <a:moveTo>
                      <a:pt x="0" y="0"/>
                    </a:moveTo>
                    <a:lnTo>
                      <a:pt x="0" y="29562"/>
                    </a:lnTo>
                  </a:path>
                </a:pathLst>
              </a:custGeom>
              <a:ln w="19050" cap="sq">
                <a:solidFill>
                  <a:srgbClr val="E73E16"/>
                </a:solidFill>
                <a:prstDash val="solid"/>
                <a:miter/>
              </a:ln>
            </p:spPr>
            <p:txBody>
              <a:bodyPr rtlCol="0" anchor="ctr"/>
              <a:lstStyle/>
              <a:p>
                <a:pPr rtl="0"/>
                <a:endParaRPr lang="en-ES" sz="1400"/>
              </a:p>
            </p:txBody>
          </p:sp>
          <p:sp>
            <p:nvSpPr>
              <p:cNvPr id="637" name="Freeform 636">
                <a:extLst>
                  <a:ext uri="{FF2B5EF4-FFF2-40B4-BE49-F238E27FC236}">
                    <a16:creationId xmlns:a16="http://schemas.microsoft.com/office/drawing/2014/main" id="{D1F002F2-0731-B09A-05AC-49E54C363ED7}"/>
                  </a:ext>
                </a:extLst>
              </p:cNvPr>
              <p:cNvSpPr/>
              <p:nvPr/>
            </p:nvSpPr>
            <p:spPr>
              <a:xfrm>
                <a:off x="9089653" y="3971909"/>
                <a:ext cx="29646" cy="5123"/>
              </a:xfrm>
              <a:custGeom>
                <a:avLst/>
                <a:gdLst>
                  <a:gd name="connsiteX0" fmla="*/ 29647 w 29646"/>
                  <a:gd name="connsiteY0" fmla="*/ 0 h 5123"/>
                  <a:gd name="connsiteX1" fmla="*/ 0 w 29646"/>
                  <a:gd name="connsiteY1" fmla="*/ 0 h 5123"/>
                </a:gdLst>
                <a:ahLst/>
                <a:cxnLst>
                  <a:cxn ang="0">
                    <a:pos x="connsiteX0" y="connsiteY0"/>
                  </a:cxn>
                  <a:cxn ang="0">
                    <a:pos x="connsiteX1" y="connsiteY1"/>
                  </a:cxn>
                </a:cxnLst>
                <a:rect l="l" t="t" r="r" b="b"/>
                <a:pathLst>
                  <a:path w="29646" h="5123">
                    <a:moveTo>
                      <a:pt x="29647"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638" name="Graphic 517">
              <a:extLst>
                <a:ext uri="{FF2B5EF4-FFF2-40B4-BE49-F238E27FC236}">
                  <a16:creationId xmlns:a16="http://schemas.microsoft.com/office/drawing/2014/main" id="{0E84AD82-78B5-977B-4F05-CEF9BAE4D34F}"/>
                </a:ext>
              </a:extLst>
            </p:cNvPr>
            <p:cNvGrpSpPr/>
            <p:nvPr/>
          </p:nvGrpSpPr>
          <p:grpSpPr>
            <a:xfrm>
              <a:off x="9272151" y="4245705"/>
              <a:ext cx="29646" cy="29613"/>
              <a:chOff x="9272151" y="4245705"/>
              <a:chExt cx="29646" cy="29613"/>
            </a:xfrm>
          </p:grpSpPr>
          <p:sp>
            <p:nvSpPr>
              <p:cNvPr id="639" name="Freeform 638">
                <a:extLst>
                  <a:ext uri="{FF2B5EF4-FFF2-40B4-BE49-F238E27FC236}">
                    <a16:creationId xmlns:a16="http://schemas.microsoft.com/office/drawing/2014/main" id="{E24E0661-DDA1-5FEB-6670-7FCB47AD581F}"/>
                  </a:ext>
                </a:extLst>
              </p:cNvPr>
              <p:cNvSpPr/>
              <p:nvPr/>
            </p:nvSpPr>
            <p:spPr>
              <a:xfrm>
                <a:off x="9286974" y="4245705"/>
                <a:ext cx="5129" cy="29613"/>
              </a:xfrm>
              <a:custGeom>
                <a:avLst/>
                <a:gdLst>
                  <a:gd name="connsiteX0" fmla="*/ 0 w 5129"/>
                  <a:gd name="connsiteY0" fmla="*/ 0 h 29613"/>
                  <a:gd name="connsiteX1" fmla="*/ 0 w 5129"/>
                  <a:gd name="connsiteY1" fmla="*/ 29613 h 29613"/>
                </a:gdLst>
                <a:ahLst/>
                <a:cxnLst>
                  <a:cxn ang="0">
                    <a:pos x="connsiteX0" y="connsiteY0"/>
                  </a:cxn>
                  <a:cxn ang="0">
                    <a:pos x="connsiteX1" y="connsiteY1"/>
                  </a:cxn>
                </a:cxnLst>
                <a:rect l="l" t="t" r="r" b="b"/>
                <a:pathLst>
                  <a:path w="5129" h="29613">
                    <a:moveTo>
                      <a:pt x="0" y="0"/>
                    </a:moveTo>
                    <a:lnTo>
                      <a:pt x="0" y="29613"/>
                    </a:lnTo>
                  </a:path>
                </a:pathLst>
              </a:custGeom>
              <a:ln w="19050" cap="sq">
                <a:solidFill>
                  <a:srgbClr val="E73E16"/>
                </a:solidFill>
                <a:prstDash val="solid"/>
                <a:miter/>
              </a:ln>
            </p:spPr>
            <p:txBody>
              <a:bodyPr rtlCol="0" anchor="ctr"/>
              <a:lstStyle/>
              <a:p>
                <a:pPr rtl="0"/>
                <a:endParaRPr lang="en-ES" sz="1400"/>
              </a:p>
            </p:txBody>
          </p:sp>
          <p:sp>
            <p:nvSpPr>
              <p:cNvPr id="640" name="Freeform 639">
                <a:extLst>
                  <a:ext uri="{FF2B5EF4-FFF2-40B4-BE49-F238E27FC236}">
                    <a16:creationId xmlns:a16="http://schemas.microsoft.com/office/drawing/2014/main" id="{EC56CCC9-F35F-B67F-CA11-6FFE9C866587}"/>
                  </a:ext>
                </a:extLst>
              </p:cNvPr>
              <p:cNvSpPr/>
              <p:nvPr/>
            </p:nvSpPr>
            <p:spPr>
              <a:xfrm>
                <a:off x="9272151" y="4260511"/>
                <a:ext cx="29646" cy="5123"/>
              </a:xfrm>
              <a:custGeom>
                <a:avLst/>
                <a:gdLst>
                  <a:gd name="connsiteX0" fmla="*/ 29647 w 29646"/>
                  <a:gd name="connsiteY0" fmla="*/ 0 h 5123"/>
                  <a:gd name="connsiteX1" fmla="*/ 0 w 29646"/>
                  <a:gd name="connsiteY1" fmla="*/ 0 h 5123"/>
                </a:gdLst>
                <a:ahLst/>
                <a:cxnLst>
                  <a:cxn ang="0">
                    <a:pos x="connsiteX0" y="connsiteY0"/>
                  </a:cxn>
                  <a:cxn ang="0">
                    <a:pos x="connsiteX1" y="connsiteY1"/>
                  </a:cxn>
                </a:cxnLst>
                <a:rect l="l" t="t" r="r" b="b"/>
                <a:pathLst>
                  <a:path w="29646" h="5123">
                    <a:moveTo>
                      <a:pt x="29647"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641" name="Graphic 517">
              <a:extLst>
                <a:ext uri="{FF2B5EF4-FFF2-40B4-BE49-F238E27FC236}">
                  <a16:creationId xmlns:a16="http://schemas.microsoft.com/office/drawing/2014/main" id="{8C3B4D69-FCF8-7543-A03A-434957FF923D}"/>
                </a:ext>
              </a:extLst>
            </p:cNvPr>
            <p:cNvGrpSpPr/>
            <p:nvPr/>
          </p:nvGrpSpPr>
          <p:grpSpPr>
            <a:xfrm>
              <a:off x="9464599" y="4245705"/>
              <a:ext cx="29646" cy="29613"/>
              <a:chOff x="9464599" y="4245705"/>
              <a:chExt cx="29646" cy="29613"/>
            </a:xfrm>
          </p:grpSpPr>
          <p:sp>
            <p:nvSpPr>
              <p:cNvPr id="642" name="Freeform 641">
                <a:extLst>
                  <a:ext uri="{FF2B5EF4-FFF2-40B4-BE49-F238E27FC236}">
                    <a16:creationId xmlns:a16="http://schemas.microsoft.com/office/drawing/2014/main" id="{7FD1118E-49D2-7101-1CB1-3118A7FB76DD}"/>
                  </a:ext>
                </a:extLst>
              </p:cNvPr>
              <p:cNvSpPr/>
              <p:nvPr/>
            </p:nvSpPr>
            <p:spPr>
              <a:xfrm>
                <a:off x="9479422" y="4245705"/>
                <a:ext cx="5129" cy="29613"/>
              </a:xfrm>
              <a:custGeom>
                <a:avLst/>
                <a:gdLst>
                  <a:gd name="connsiteX0" fmla="*/ 0 w 5129"/>
                  <a:gd name="connsiteY0" fmla="*/ 0 h 29613"/>
                  <a:gd name="connsiteX1" fmla="*/ 0 w 5129"/>
                  <a:gd name="connsiteY1" fmla="*/ 29613 h 29613"/>
                </a:gdLst>
                <a:ahLst/>
                <a:cxnLst>
                  <a:cxn ang="0">
                    <a:pos x="connsiteX0" y="connsiteY0"/>
                  </a:cxn>
                  <a:cxn ang="0">
                    <a:pos x="connsiteX1" y="connsiteY1"/>
                  </a:cxn>
                </a:cxnLst>
                <a:rect l="l" t="t" r="r" b="b"/>
                <a:pathLst>
                  <a:path w="5129" h="29613">
                    <a:moveTo>
                      <a:pt x="0" y="0"/>
                    </a:moveTo>
                    <a:lnTo>
                      <a:pt x="0" y="29613"/>
                    </a:lnTo>
                  </a:path>
                </a:pathLst>
              </a:custGeom>
              <a:ln w="19050" cap="sq">
                <a:solidFill>
                  <a:srgbClr val="E73E16"/>
                </a:solidFill>
                <a:prstDash val="solid"/>
                <a:miter/>
              </a:ln>
            </p:spPr>
            <p:txBody>
              <a:bodyPr rtlCol="0" anchor="ctr"/>
              <a:lstStyle/>
              <a:p>
                <a:pPr rtl="0"/>
                <a:endParaRPr lang="en-ES" sz="1400"/>
              </a:p>
            </p:txBody>
          </p:sp>
          <p:sp>
            <p:nvSpPr>
              <p:cNvPr id="643" name="Freeform 642">
                <a:extLst>
                  <a:ext uri="{FF2B5EF4-FFF2-40B4-BE49-F238E27FC236}">
                    <a16:creationId xmlns:a16="http://schemas.microsoft.com/office/drawing/2014/main" id="{28188DB2-23F7-FE47-9722-FA487DC3A154}"/>
                  </a:ext>
                </a:extLst>
              </p:cNvPr>
              <p:cNvSpPr/>
              <p:nvPr/>
            </p:nvSpPr>
            <p:spPr>
              <a:xfrm>
                <a:off x="9464599" y="4260511"/>
                <a:ext cx="29646" cy="5123"/>
              </a:xfrm>
              <a:custGeom>
                <a:avLst/>
                <a:gdLst>
                  <a:gd name="connsiteX0" fmla="*/ 29647 w 29646"/>
                  <a:gd name="connsiteY0" fmla="*/ 0 h 5123"/>
                  <a:gd name="connsiteX1" fmla="*/ 0 w 29646"/>
                  <a:gd name="connsiteY1" fmla="*/ 0 h 5123"/>
                </a:gdLst>
                <a:ahLst/>
                <a:cxnLst>
                  <a:cxn ang="0">
                    <a:pos x="connsiteX0" y="connsiteY0"/>
                  </a:cxn>
                  <a:cxn ang="0">
                    <a:pos x="connsiteX1" y="connsiteY1"/>
                  </a:cxn>
                </a:cxnLst>
                <a:rect l="l" t="t" r="r" b="b"/>
                <a:pathLst>
                  <a:path w="29646" h="5123">
                    <a:moveTo>
                      <a:pt x="29647"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644" name="Graphic 517">
              <a:extLst>
                <a:ext uri="{FF2B5EF4-FFF2-40B4-BE49-F238E27FC236}">
                  <a16:creationId xmlns:a16="http://schemas.microsoft.com/office/drawing/2014/main" id="{CA4CD008-7E10-A55E-4C69-B60C5BD67379}"/>
                </a:ext>
              </a:extLst>
            </p:cNvPr>
            <p:cNvGrpSpPr/>
            <p:nvPr/>
          </p:nvGrpSpPr>
          <p:grpSpPr>
            <a:xfrm>
              <a:off x="9657457" y="4245705"/>
              <a:ext cx="29646" cy="29613"/>
              <a:chOff x="9657457" y="4245705"/>
              <a:chExt cx="29646" cy="29613"/>
            </a:xfrm>
          </p:grpSpPr>
          <p:sp>
            <p:nvSpPr>
              <p:cNvPr id="645" name="Freeform 644">
                <a:extLst>
                  <a:ext uri="{FF2B5EF4-FFF2-40B4-BE49-F238E27FC236}">
                    <a16:creationId xmlns:a16="http://schemas.microsoft.com/office/drawing/2014/main" id="{21B184DB-5162-E2A0-B3D7-57046CA70B15}"/>
                  </a:ext>
                </a:extLst>
              </p:cNvPr>
              <p:cNvSpPr/>
              <p:nvPr/>
            </p:nvSpPr>
            <p:spPr>
              <a:xfrm>
                <a:off x="9672280" y="4245705"/>
                <a:ext cx="5129" cy="29613"/>
              </a:xfrm>
              <a:custGeom>
                <a:avLst/>
                <a:gdLst>
                  <a:gd name="connsiteX0" fmla="*/ 0 w 5129"/>
                  <a:gd name="connsiteY0" fmla="*/ 0 h 29613"/>
                  <a:gd name="connsiteX1" fmla="*/ 0 w 5129"/>
                  <a:gd name="connsiteY1" fmla="*/ 29613 h 29613"/>
                </a:gdLst>
                <a:ahLst/>
                <a:cxnLst>
                  <a:cxn ang="0">
                    <a:pos x="connsiteX0" y="connsiteY0"/>
                  </a:cxn>
                  <a:cxn ang="0">
                    <a:pos x="connsiteX1" y="connsiteY1"/>
                  </a:cxn>
                </a:cxnLst>
                <a:rect l="l" t="t" r="r" b="b"/>
                <a:pathLst>
                  <a:path w="5129" h="29613">
                    <a:moveTo>
                      <a:pt x="0" y="0"/>
                    </a:moveTo>
                    <a:lnTo>
                      <a:pt x="0" y="29613"/>
                    </a:lnTo>
                  </a:path>
                </a:pathLst>
              </a:custGeom>
              <a:ln w="19050" cap="sq">
                <a:solidFill>
                  <a:srgbClr val="E73E16"/>
                </a:solidFill>
                <a:prstDash val="solid"/>
                <a:miter/>
              </a:ln>
            </p:spPr>
            <p:txBody>
              <a:bodyPr rtlCol="0" anchor="ctr"/>
              <a:lstStyle/>
              <a:p>
                <a:pPr rtl="0"/>
                <a:endParaRPr lang="en-ES" sz="1400"/>
              </a:p>
            </p:txBody>
          </p:sp>
          <p:sp>
            <p:nvSpPr>
              <p:cNvPr id="646" name="Freeform 645">
                <a:extLst>
                  <a:ext uri="{FF2B5EF4-FFF2-40B4-BE49-F238E27FC236}">
                    <a16:creationId xmlns:a16="http://schemas.microsoft.com/office/drawing/2014/main" id="{62A47B09-9E14-0DE7-FC35-642C96D411AC}"/>
                  </a:ext>
                </a:extLst>
              </p:cNvPr>
              <p:cNvSpPr/>
              <p:nvPr/>
            </p:nvSpPr>
            <p:spPr>
              <a:xfrm>
                <a:off x="9657457" y="4260511"/>
                <a:ext cx="29646" cy="5123"/>
              </a:xfrm>
              <a:custGeom>
                <a:avLst/>
                <a:gdLst>
                  <a:gd name="connsiteX0" fmla="*/ 29647 w 29646"/>
                  <a:gd name="connsiteY0" fmla="*/ 0 h 5123"/>
                  <a:gd name="connsiteX1" fmla="*/ 0 w 29646"/>
                  <a:gd name="connsiteY1" fmla="*/ 0 h 5123"/>
                </a:gdLst>
                <a:ahLst/>
                <a:cxnLst>
                  <a:cxn ang="0">
                    <a:pos x="connsiteX0" y="connsiteY0"/>
                  </a:cxn>
                  <a:cxn ang="0">
                    <a:pos x="connsiteX1" y="connsiteY1"/>
                  </a:cxn>
                </a:cxnLst>
                <a:rect l="l" t="t" r="r" b="b"/>
                <a:pathLst>
                  <a:path w="29646" h="5123">
                    <a:moveTo>
                      <a:pt x="29647"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647" name="Graphic 517">
              <a:extLst>
                <a:ext uri="{FF2B5EF4-FFF2-40B4-BE49-F238E27FC236}">
                  <a16:creationId xmlns:a16="http://schemas.microsoft.com/office/drawing/2014/main" id="{7D6C85A0-436F-481D-5693-96CE3B906B15}"/>
                </a:ext>
              </a:extLst>
            </p:cNvPr>
            <p:cNvGrpSpPr/>
            <p:nvPr/>
          </p:nvGrpSpPr>
          <p:grpSpPr>
            <a:xfrm>
              <a:off x="9995010" y="4245705"/>
              <a:ext cx="29595" cy="29613"/>
              <a:chOff x="9995010" y="4245705"/>
              <a:chExt cx="29595" cy="29613"/>
            </a:xfrm>
          </p:grpSpPr>
          <p:sp>
            <p:nvSpPr>
              <p:cNvPr id="648" name="Freeform 647">
                <a:extLst>
                  <a:ext uri="{FF2B5EF4-FFF2-40B4-BE49-F238E27FC236}">
                    <a16:creationId xmlns:a16="http://schemas.microsoft.com/office/drawing/2014/main" id="{69AAF26F-409F-BEF1-4993-0FFB776181D2}"/>
                  </a:ext>
                </a:extLst>
              </p:cNvPr>
              <p:cNvSpPr/>
              <p:nvPr/>
            </p:nvSpPr>
            <p:spPr>
              <a:xfrm>
                <a:off x="10009782" y="4245705"/>
                <a:ext cx="5129" cy="29613"/>
              </a:xfrm>
              <a:custGeom>
                <a:avLst/>
                <a:gdLst>
                  <a:gd name="connsiteX0" fmla="*/ 0 w 5129"/>
                  <a:gd name="connsiteY0" fmla="*/ 0 h 29613"/>
                  <a:gd name="connsiteX1" fmla="*/ 0 w 5129"/>
                  <a:gd name="connsiteY1" fmla="*/ 29613 h 29613"/>
                </a:gdLst>
                <a:ahLst/>
                <a:cxnLst>
                  <a:cxn ang="0">
                    <a:pos x="connsiteX0" y="connsiteY0"/>
                  </a:cxn>
                  <a:cxn ang="0">
                    <a:pos x="connsiteX1" y="connsiteY1"/>
                  </a:cxn>
                </a:cxnLst>
                <a:rect l="l" t="t" r="r" b="b"/>
                <a:pathLst>
                  <a:path w="5129" h="29613">
                    <a:moveTo>
                      <a:pt x="0" y="0"/>
                    </a:moveTo>
                    <a:lnTo>
                      <a:pt x="0" y="29613"/>
                    </a:lnTo>
                  </a:path>
                </a:pathLst>
              </a:custGeom>
              <a:ln w="19050" cap="sq">
                <a:solidFill>
                  <a:srgbClr val="E73E16"/>
                </a:solidFill>
                <a:prstDash val="solid"/>
                <a:miter/>
              </a:ln>
            </p:spPr>
            <p:txBody>
              <a:bodyPr rtlCol="0" anchor="ctr"/>
              <a:lstStyle/>
              <a:p>
                <a:pPr rtl="0"/>
                <a:endParaRPr lang="en-ES" sz="1400"/>
              </a:p>
            </p:txBody>
          </p:sp>
          <p:sp>
            <p:nvSpPr>
              <p:cNvPr id="649" name="Freeform 648">
                <a:extLst>
                  <a:ext uri="{FF2B5EF4-FFF2-40B4-BE49-F238E27FC236}">
                    <a16:creationId xmlns:a16="http://schemas.microsoft.com/office/drawing/2014/main" id="{8F2E5D39-8FBD-984E-0B27-D34053279C42}"/>
                  </a:ext>
                </a:extLst>
              </p:cNvPr>
              <p:cNvSpPr/>
              <p:nvPr/>
            </p:nvSpPr>
            <p:spPr>
              <a:xfrm>
                <a:off x="9995010" y="4260511"/>
                <a:ext cx="29595" cy="5123"/>
              </a:xfrm>
              <a:custGeom>
                <a:avLst/>
                <a:gdLst>
                  <a:gd name="connsiteX0" fmla="*/ 29596 w 29595"/>
                  <a:gd name="connsiteY0" fmla="*/ 0 h 5123"/>
                  <a:gd name="connsiteX1" fmla="*/ 0 w 29595"/>
                  <a:gd name="connsiteY1" fmla="*/ 0 h 5123"/>
                </a:gdLst>
                <a:ahLst/>
                <a:cxnLst>
                  <a:cxn ang="0">
                    <a:pos x="connsiteX0" y="connsiteY0"/>
                  </a:cxn>
                  <a:cxn ang="0">
                    <a:pos x="connsiteX1" y="connsiteY1"/>
                  </a:cxn>
                </a:cxnLst>
                <a:rect l="l" t="t" r="r" b="b"/>
                <a:pathLst>
                  <a:path w="29595" h="5123">
                    <a:moveTo>
                      <a:pt x="29596"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650" name="Graphic 517">
              <a:extLst>
                <a:ext uri="{FF2B5EF4-FFF2-40B4-BE49-F238E27FC236}">
                  <a16:creationId xmlns:a16="http://schemas.microsoft.com/office/drawing/2014/main" id="{39388B87-2B0A-D0D8-233A-01D40B7C5407}"/>
                </a:ext>
              </a:extLst>
            </p:cNvPr>
            <p:cNvGrpSpPr/>
            <p:nvPr/>
          </p:nvGrpSpPr>
          <p:grpSpPr>
            <a:xfrm>
              <a:off x="10441610" y="4245705"/>
              <a:ext cx="29595" cy="29613"/>
              <a:chOff x="10441610" y="4245705"/>
              <a:chExt cx="29595" cy="29613"/>
            </a:xfrm>
          </p:grpSpPr>
          <p:sp>
            <p:nvSpPr>
              <p:cNvPr id="651" name="Freeform 650">
                <a:extLst>
                  <a:ext uri="{FF2B5EF4-FFF2-40B4-BE49-F238E27FC236}">
                    <a16:creationId xmlns:a16="http://schemas.microsoft.com/office/drawing/2014/main" id="{E9F5AA03-AA14-C8E0-B7BE-F3EA999C7854}"/>
                  </a:ext>
                </a:extLst>
              </p:cNvPr>
              <p:cNvSpPr/>
              <p:nvPr/>
            </p:nvSpPr>
            <p:spPr>
              <a:xfrm>
                <a:off x="10456382" y="4245705"/>
                <a:ext cx="5129" cy="29613"/>
              </a:xfrm>
              <a:custGeom>
                <a:avLst/>
                <a:gdLst>
                  <a:gd name="connsiteX0" fmla="*/ 0 w 5129"/>
                  <a:gd name="connsiteY0" fmla="*/ 0 h 29613"/>
                  <a:gd name="connsiteX1" fmla="*/ 0 w 5129"/>
                  <a:gd name="connsiteY1" fmla="*/ 29613 h 29613"/>
                </a:gdLst>
                <a:ahLst/>
                <a:cxnLst>
                  <a:cxn ang="0">
                    <a:pos x="connsiteX0" y="connsiteY0"/>
                  </a:cxn>
                  <a:cxn ang="0">
                    <a:pos x="connsiteX1" y="connsiteY1"/>
                  </a:cxn>
                </a:cxnLst>
                <a:rect l="l" t="t" r="r" b="b"/>
                <a:pathLst>
                  <a:path w="5129" h="29613">
                    <a:moveTo>
                      <a:pt x="0" y="0"/>
                    </a:moveTo>
                    <a:lnTo>
                      <a:pt x="0" y="29613"/>
                    </a:lnTo>
                  </a:path>
                </a:pathLst>
              </a:custGeom>
              <a:ln w="19050" cap="sq">
                <a:solidFill>
                  <a:srgbClr val="E73E16"/>
                </a:solidFill>
                <a:prstDash val="solid"/>
                <a:miter/>
              </a:ln>
            </p:spPr>
            <p:txBody>
              <a:bodyPr rtlCol="0" anchor="ctr"/>
              <a:lstStyle/>
              <a:p>
                <a:pPr rtl="0"/>
                <a:endParaRPr lang="en-ES" sz="1400"/>
              </a:p>
            </p:txBody>
          </p:sp>
          <p:sp>
            <p:nvSpPr>
              <p:cNvPr id="652" name="Freeform 651">
                <a:extLst>
                  <a:ext uri="{FF2B5EF4-FFF2-40B4-BE49-F238E27FC236}">
                    <a16:creationId xmlns:a16="http://schemas.microsoft.com/office/drawing/2014/main" id="{8A730654-031C-BD54-35F0-F16AC8293966}"/>
                  </a:ext>
                </a:extLst>
              </p:cNvPr>
              <p:cNvSpPr/>
              <p:nvPr/>
            </p:nvSpPr>
            <p:spPr>
              <a:xfrm>
                <a:off x="10441610" y="4260511"/>
                <a:ext cx="29595" cy="5123"/>
              </a:xfrm>
              <a:custGeom>
                <a:avLst/>
                <a:gdLst>
                  <a:gd name="connsiteX0" fmla="*/ 29595 w 29595"/>
                  <a:gd name="connsiteY0" fmla="*/ 0 h 5123"/>
                  <a:gd name="connsiteX1" fmla="*/ 0 w 29595"/>
                  <a:gd name="connsiteY1" fmla="*/ 0 h 5123"/>
                </a:gdLst>
                <a:ahLst/>
                <a:cxnLst>
                  <a:cxn ang="0">
                    <a:pos x="connsiteX0" y="connsiteY0"/>
                  </a:cxn>
                  <a:cxn ang="0">
                    <a:pos x="connsiteX1" y="connsiteY1"/>
                  </a:cxn>
                </a:cxnLst>
                <a:rect l="l" t="t" r="r" b="b"/>
                <a:pathLst>
                  <a:path w="29595" h="5123">
                    <a:moveTo>
                      <a:pt x="29595"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653" name="Graphic 517">
              <a:extLst>
                <a:ext uri="{FF2B5EF4-FFF2-40B4-BE49-F238E27FC236}">
                  <a16:creationId xmlns:a16="http://schemas.microsoft.com/office/drawing/2014/main" id="{94BA8F53-D4AE-18F0-CDD6-5B0173601584}"/>
                </a:ext>
              </a:extLst>
            </p:cNvPr>
            <p:cNvGrpSpPr/>
            <p:nvPr/>
          </p:nvGrpSpPr>
          <p:grpSpPr>
            <a:xfrm>
              <a:off x="10855896" y="4245705"/>
              <a:ext cx="29595" cy="29613"/>
              <a:chOff x="10855896" y="4245705"/>
              <a:chExt cx="29595" cy="29613"/>
            </a:xfrm>
          </p:grpSpPr>
          <p:sp>
            <p:nvSpPr>
              <p:cNvPr id="654" name="Freeform 653">
                <a:extLst>
                  <a:ext uri="{FF2B5EF4-FFF2-40B4-BE49-F238E27FC236}">
                    <a16:creationId xmlns:a16="http://schemas.microsoft.com/office/drawing/2014/main" id="{8EB0DD24-D198-6534-EA35-00DB81F548EF}"/>
                  </a:ext>
                </a:extLst>
              </p:cNvPr>
              <p:cNvSpPr/>
              <p:nvPr/>
            </p:nvSpPr>
            <p:spPr>
              <a:xfrm>
                <a:off x="10870720" y="4245705"/>
                <a:ext cx="5129" cy="29613"/>
              </a:xfrm>
              <a:custGeom>
                <a:avLst/>
                <a:gdLst>
                  <a:gd name="connsiteX0" fmla="*/ 0 w 5129"/>
                  <a:gd name="connsiteY0" fmla="*/ 0 h 29613"/>
                  <a:gd name="connsiteX1" fmla="*/ 0 w 5129"/>
                  <a:gd name="connsiteY1" fmla="*/ 29613 h 29613"/>
                </a:gdLst>
                <a:ahLst/>
                <a:cxnLst>
                  <a:cxn ang="0">
                    <a:pos x="connsiteX0" y="connsiteY0"/>
                  </a:cxn>
                  <a:cxn ang="0">
                    <a:pos x="connsiteX1" y="connsiteY1"/>
                  </a:cxn>
                </a:cxnLst>
                <a:rect l="l" t="t" r="r" b="b"/>
                <a:pathLst>
                  <a:path w="5129" h="29613">
                    <a:moveTo>
                      <a:pt x="0" y="0"/>
                    </a:moveTo>
                    <a:lnTo>
                      <a:pt x="0" y="29613"/>
                    </a:lnTo>
                  </a:path>
                </a:pathLst>
              </a:custGeom>
              <a:ln w="19050" cap="sq">
                <a:solidFill>
                  <a:srgbClr val="E73E16"/>
                </a:solidFill>
                <a:prstDash val="solid"/>
                <a:miter/>
              </a:ln>
            </p:spPr>
            <p:txBody>
              <a:bodyPr rtlCol="0" anchor="ctr"/>
              <a:lstStyle/>
              <a:p>
                <a:pPr rtl="0"/>
                <a:endParaRPr lang="en-ES" sz="1400"/>
              </a:p>
            </p:txBody>
          </p:sp>
          <p:sp>
            <p:nvSpPr>
              <p:cNvPr id="655" name="Freeform 654">
                <a:extLst>
                  <a:ext uri="{FF2B5EF4-FFF2-40B4-BE49-F238E27FC236}">
                    <a16:creationId xmlns:a16="http://schemas.microsoft.com/office/drawing/2014/main" id="{789F1FC2-0632-CC26-8137-69F39B40150A}"/>
                  </a:ext>
                </a:extLst>
              </p:cNvPr>
              <p:cNvSpPr/>
              <p:nvPr/>
            </p:nvSpPr>
            <p:spPr>
              <a:xfrm>
                <a:off x="10855896" y="4260511"/>
                <a:ext cx="29595" cy="5123"/>
              </a:xfrm>
              <a:custGeom>
                <a:avLst/>
                <a:gdLst>
                  <a:gd name="connsiteX0" fmla="*/ 29595 w 29595"/>
                  <a:gd name="connsiteY0" fmla="*/ 0 h 5123"/>
                  <a:gd name="connsiteX1" fmla="*/ 0 w 29595"/>
                  <a:gd name="connsiteY1" fmla="*/ 0 h 5123"/>
                </a:gdLst>
                <a:ahLst/>
                <a:cxnLst>
                  <a:cxn ang="0">
                    <a:pos x="connsiteX0" y="connsiteY0"/>
                  </a:cxn>
                  <a:cxn ang="0">
                    <a:pos x="connsiteX1" y="connsiteY1"/>
                  </a:cxn>
                </a:cxnLst>
                <a:rect l="l" t="t" r="r" b="b"/>
                <a:pathLst>
                  <a:path w="29595" h="5123">
                    <a:moveTo>
                      <a:pt x="29595" y="0"/>
                    </a:moveTo>
                    <a:lnTo>
                      <a:pt x="0" y="0"/>
                    </a:lnTo>
                  </a:path>
                </a:pathLst>
              </a:custGeom>
              <a:ln w="19050" cap="sq">
                <a:solidFill>
                  <a:srgbClr val="E73E16"/>
                </a:solidFill>
                <a:prstDash val="solid"/>
                <a:miter/>
              </a:ln>
            </p:spPr>
            <p:txBody>
              <a:bodyPr rtlCol="0" anchor="ctr"/>
              <a:lstStyle/>
              <a:p>
                <a:pPr rtl="0"/>
                <a:endParaRPr lang="en-ES" sz="1400"/>
              </a:p>
            </p:txBody>
          </p:sp>
        </p:grpSp>
      </p:grpSp>
      <p:grpSp>
        <p:nvGrpSpPr>
          <p:cNvPr id="656" name="Graphic 517">
            <a:extLst>
              <a:ext uri="{FF2B5EF4-FFF2-40B4-BE49-F238E27FC236}">
                <a16:creationId xmlns:a16="http://schemas.microsoft.com/office/drawing/2014/main" id="{BB2002A8-F549-D24D-96C6-09137999A907}"/>
              </a:ext>
            </a:extLst>
          </p:cNvPr>
          <p:cNvGrpSpPr/>
          <p:nvPr/>
        </p:nvGrpSpPr>
        <p:grpSpPr>
          <a:xfrm>
            <a:off x="7441636" y="3368233"/>
            <a:ext cx="3429029" cy="1082399"/>
            <a:chOff x="7286942" y="2579007"/>
            <a:chExt cx="3429029" cy="1422515"/>
          </a:xfrm>
          <a:noFill/>
        </p:grpSpPr>
        <p:sp>
          <p:nvSpPr>
            <p:cNvPr id="657" name="Freeform 656">
              <a:extLst>
                <a:ext uri="{FF2B5EF4-FFF2-40B4-BE49-F238E27FC236}">
                  <a16:creationId xmlns:a16="http://schemas.microsoft.com/office/drawing/2014/main" id="{217C8AB7-252E-9E15-534C-C2DFFAC6E342}"/>
                </a:ext>
              </a:extLst>
            </p:cNvPr>
            <p:cNvSpPr/>
            <p:nvPr/>
          </p:nvSpPr>
          <p:spPr>
            <a:xfrm>
              <a:off x="7286942" y="2579007"/>
              <a:ext cx="3421362" cy="1407760"/>
            </a:xfrm>
            <a:custGeom>
              <a:avLst/>
              <a:gdLst>
                <a:gd name="connsiteX0" fmla="*/ 0 w 3421362"/>
                <a:gd name="connsiteY0" fmla="*/ 0 h 1407760"/>
                <a:gd name="connsiteX1" fmla="*/ 14413 w 3421362"/>
                <a:gd name="connsiteY1" fmla="*/ 0 h 1407760"/>
                <a:gd name="connsiteX2" fmla="*/ 14413 w 3421362"/>
                <a:gd name="connsiteY2" fmla="*/ 65119 h 1407760"/>
                <a:gd name="connsiteX3" fmla="*/ 47137 w 3421362"/>
                <a:gd name="connsiteY3" fmla="*/ 65119 h 1407760"/>
                <a:gd name="connsiteX4" fmla="*/ 47137 w 3421362"/>
                <a:gd name="connsiteY4" fmla="*/ 193614 h 1407760"/>
                <a:gd name="connsiteX5" fmla="*/ 69706 w 3421362"/>
                <a:gd name="connsiteY5" fmla="*/ 193614 h 1407760"/>
                <a:gd name="connsiteX6" fmla="*/ 69706 w 3421362"/>
                <a:gd name="connsiteY6" fmla="*/ 322109 h 1407760"/>
                <a:gd name="connsiteX7" fmla="*/ 108072 w 3421362"/>
                <a:gd name="connsiteY7" fmla="*/ 322109 h 1407760"/>
                <a:gd name="connsiteX8" fmla="*/ 108072 w 3421362"/>
                <a:gd name="connsiteY8" fmla="*/ 380721 h 1407760"/>
                <a:gd name="connsiteX9" fmla="*/ 148696 w 3421362"/>
                <a:gd name="connsiteY9" fmla="*/ 380721 h 1407760"/>
                <a:gd name="connsiteX10" fmla="*/ 148696 w 3421362"/>
                <a:gd name="connsiteY10" fmla="*/ 441587 h 1407760"/>
                <a:gd name="connsiteX11" fmla="*/ 225429 w 3421362"/>
                <a:gd name="connsiteY11" fmla="*/ 441587 h 1407760"/>
                <a:gd name="connsiteX12" fmla="*/ 225429 w 3421362"/>
                <a:gd name="connsiteY12" fmla="*/ 585862 h 1407760"/>
                <a:gd name="connsiteX13" fmla="*/ 252511 w 3421362"/>
                <a:gd name="connsiteY13" fmla="*/ 585862 h 1407760"/>
                <a:gd name="connsiteX14" fmla="*/ 252511 w 3421362"/>
                <a:gd name="connsiteY14" fmla="*/ 716612 h 1407760"/>
                <a:gd name="connsiteX15" fmla="*/ 275079 w 3421362"/>
                <a:gd name="connsiteY15" fmla="*/ 716612 h 1407760"/>
                <a:gd name="connsiteX16" fmla="*/ 275079 w 3421362"/>
                <a:gd name="connsiteY16" fmla="*/ 777478 h 1407760"/>
                <a:gd name="connsiteX17" fmla="*/ 457884 w 3421362"/>
                <a:gd name="connsiteY17" fmla="*/ 777478 h 1407760"/>
                <a:gd name="connsiteX18" fmla="*/ 457884 w 3421362"/>
                <a:gd name="connsiteY18" fmla="*/ 840752 h 1407760"/>
                <a:gd name="connsiteX19" fmla="*/ 627148 w 3421362"/>
                <a:gd name="connsiteY19" fmla="*/ 840752 h 1407760"/>
                <a:gd name="connsiteX20" fmla="*/ 627148 w 3421362"/>
                <a:gd name="connsiteY20" fmla="*/ 917245 h 1407760"/>
                <a:gd name="connsiteX21" fmla="*/ 654231 w 3421362"/>
                <a:gd name="connsiteY21" fmla="*/ 917245 h 1407760"/>
                <a:gd name="connsiteX22" fmla="*/ 654231 w 3421362"/>
                <a:gd name="connsiteY22" fmla="*/ 965456 h 1407760"/>
                <a:gd name="connsiteX23" fmla="*/ 776101 w 3421362"/>
                <a:gd name="connsiteY23" fmla="*/ 965456 h 1407760"/>
                <a:gd name="connsiteX24" fmla="*/ 776101 w 3421362"/>
                <a:gd name="connsiteY24" fmla="*/ 1050300 h 1407760"/>
                <a:gd name="connsiteX25" fmla="*/ 850577 w 3421362"/>
                <a:gd name="connsiteY25" fmla="*/ 1050300 h 1407760"/>
                <a:gd name="connsiteX26" fmla="*/ 850577 w 3421362"/>
                <a:gd name="connsiteY26" fmla="*/ 1111166 h 1407760"/>
                <a:gd name="connsiteX27" fmla="*/ 871863 w 3421362"/>
                <a:gd name="connsiteY27" fmla="*/ 1111166 h 1407760"/>
                <a:gd name="connsiteX28" fmla="*/ 871863 w 3421362"/>
                <a:gd name="connsiteY28" fmla="*/ 1194575 h 1407760"/>
                <a:gd name="connsiteX29" fmla="*/ 1164279 w 3421362"/>
                <a:gd name="connsiteY29" fmla="*/ 1194575 h 1407760"/>
                <a:gd name="connsiteX30" fmla="*/ 1164279 w 3421362"/>
                <a:gd name="connsiteY30" fmla="*/ 1262204 h 1407760"/>
                <a:gd name="connsiteX31" fmla="*/ 2000032 w 3421362"/>
                <a:gd name="connsiteY31" fmla="*/ 1262204 h 1407760"/>
                <a:gd name="connsiteX32" fmla="*/ 2000032 w 3421362"/>
                <a:gd name="connsiteY32" fmla="*/ 1407760 h 1407760"/>
                <a:gd name="connsiteX33" fmla="*/ 3421233 w 3421362"/>
                <a:gd name="connsiteY33" fmla="*/ 1407760 h 1407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421362" h="1407760">
                  <a:moveTo>
                    <a:pt x="0" y="0"/>
                  </a:moveTo>
                  <a:lnTo>
                    <a:pt x="14413" y="0"/>
                  </a:lnTo>
                  <a:lnTo>
                    <a:pt x="14413" y="65119"/>
                  </a:lnTo>
                  <a:lnTo>
                    <a:pt x="47137" y="65119"/>
                  </a:lnTo>
                  <a:lnTo>
                    <a:pt x="47137" y="193614"/>
                  </a:lnTo>
                  <a:lnTo>
                    <a:pt x="69706" y="193614"/>
                  </a:lnTo>
                  <a:lnTo>
                    <a:pt x="69706" y="322109"/>
                  </a:lnTo>
                  <a:lnTo>
                    <a:pt x="108072" y="322109"/>
                  </a:lnTo>
                  <a:lnTo>
                    <a:pt x="108072" y="380721"/>
                  </a:lnTo>
                  <a:lnTo>
                    <a:pt x="148696" y="380721"/>
                  </a:lnTo>
                  <a:lnTo>
                    <a:pt x="148696" y="441587"/>
                  </a:lnTo>
                  <a:lnTo>
                    <a:pt x="225429" y="441587"/>
                  </a:lnTo>
                  <a:lnTo>
                    <a:pt x="225429" y="585862"/>
                  </a:lnTo>
                  <a:lnTo>
                    <a:pt x="252511" y="585862"/>
                  </a:lnTo>
                  <a:lnTo>
                    <a:pt x="252511" y="716612"/>
                  </a:lnTo>
                  <a:lnTo>
                    <a:pt x="275079" y="716612"/>
                  </a:lnTo>
                  <a:lnTo>
                    <a:pt x="275079" y="777478"/>
                  </a:lnTo>
                  <a:lnTo>
                    <a:pt x="457884" y="777478"/>
                  </a:lnTo>
                  <a:lnTo>
                    <a:pt x="457884" y="840752"/>
                  </a:lnTo>
                  <a:lnTo>
                    <a:pt x="627148" y="840752"/>
                  </a:lnTo>
                  <a:lnTo>
                    <a:pt x="627148" y="917245"/>
                  </a:lnTo>
                  <a:lnTo>
                    <a:pt x="654231" y="917245"/>
                  </a:lnTo>
                  <a:lnTo>
                    <a:pt x="654231" y="965456"/>
                  </a:lnTo>
                  <a:lnTo>
                    <a:pt x="776101" y="965456"/>
                  </a:lnTo>
                  <a:lnTo>
                    <a:pt x="776101" y="1050300"/>
                  </a:lnTo>
                  <a:lnTo>
                    <a:pt x="850577" y="1050300"/>
                  </a:lnTo>
                  <a:lnTo>
                    <a:pt x="850577" y="1111166"/>
                  </a:lnTo>
                  <a:lnTo>
                    <a:pt x="871863" y="1111166"/>
                  </a:lnTo>
                  <a:lnTo>
                    <a:pt x="871863" y="1194575"/>
                  </a:lnTo>
                  <a:lnTo>
                    <a:pt x="1164279" y="1194575"/>
                  </a:lnTo>
                  <a:lnTo>
                    <a:pt x="1164279" y="1262204"/>
                  </a:lnTo>
                  <a:lnTo>
                    <a:pt x="2000032" y="1262204"/>
                  </a:lnTo>
                  <a:lnTo>
                    <a:pt x="2000032" y="1407760"/>
                  </a:lnTo>
                  <a:cubicBezTo>
                    <a:pt x="2000032" y="1407760"/>
                    <a:pt x="3437031" y="1407760"/>
                    <a:pt x="3421233" y="1407760"/>
                  </a:cubicBezTo>
                </a:path>
              </a:pathLst>
            </a:custGeom>
            <a:noFill/>
            <a:ln w="19050" cap="sq">
              <a:solidFill>
                <a:srgbClr val="00A2E1"/>
              </a:solidFill>
              <a:prstDash val="solid"/>
              <a:miter/>
            </a:ln>
          </p:spPr>
          <p:txBody>
            <a:bodyPr rtlCol="0" anchor="ctr"/>
            <a:lstStyle/>
            <a:p>
              <a:pPr rtl="0"/>
              <a:endParaRPr lang="en-ES" sz="1400"/>
            </a:p>
          </p:txBody>
        </p:sp>
        <p:grpSp>
          <p:nvGrpSpPr>
            <p:cNvPr id="658" name="Graphic 517">
              <a:extLst>
                <a:ext uri="{FF2B5EF4-FFF2-40B4-BE49-F238E27FC236}">
                  <a16:creationId xmlns:a16="http://schemas.microsoft.com/office/drawing/2014/main" id="{AD19BBBE-6FBC-51D9-AEC4-6F15968EBD73}"/>
                </a:ext>
              </a:extLst>
            </p:cNvPr>
            <p:cNvGrpSpPr/>
            <p:nvPr/>
          </p:nvGrpSpPr>
          <p:grpSpPr>
            <a:xfrm>
              <a:off x="7972460" y="3529656"/>
              <a:ext cx="29646" cy="29562"/>
              <a:chOff x="7972460" y="3529656"/>
              <a:chExt cx="29646" cy="29562"/>
            </a:xfrm>
          </p:grpSpPr>
          <p:sp>
            <p:nvSpPr>
              <p:cNvPr id="659" name="Freeform 658">
                <a:extLst>
                  <a:ext uri="{FF2B5EF4-FFF2-40B4-BE49-F238E27FC236}">
                    <a16:creationId xmlns:a16="http://schemas.microsoft.com/office/drawing/2014/main" id="{77EBE1DA-3358-382B-47DD-31E38EC0C286}"/>
                  </a:ext>
                </a:extLst>
              </p:cNvPr>
              <p:cNvSpPr/>
              <p:nvPr/>
            </p:nvSpPr>
            <p:spPr>
              <a:xfrm>
                <a:off x="7987284" y="3529656"/>
                <a:ext cx="5129" cy="29562"/>
              </a:xfrm>
              <a:custGeom>
                <a:avLst/>
                <a:gdLst>
                  <a:gd name="connsiteX0" fmla="*/ 0 w 5129"/>
                  <a:gd name="connsiteY0" fmla="*/ 0 h 29562"/>
                  <a:gd name="connsiteX1" fmla="*/ 0 w 5129"/>
                  <a:gd name="connsiteY1" fmla="*/ 29562 h 29562"/>
                </a:gdLst>
                <a:ahLst/>
                <a:cxnLst>
                  <a:cxn ang="0">
                    <a:pos x="connsiteX0" y="connsiteY0"/>
                  </a:cxn>
                  <a:cxn ang="0">
                    <a:pos x="connsiteX1" y="connsiteY1"/>
                  </a:cxn>
                </a:cxnLst>
                <a:rect l="l" t="t" r="r" b="b"/>
                <a:pathLst>
                  <a:path w="5129" h="29562">
                    <a:moveTo>
                      <a:pt x="0" y="0"/>
                    </a:moveTo>
                    <a:lnTo>
                      <a:pt x="0" y="29562"/>
                    </a:lnTo>
                  </a:path>
                </a:pathLst>
              </a:custGeom>
              <a:ln w="19050" cap="sq">
                <a:solidFill>
                  <a:srgbClr val="00A2E1"/>
                </a:solidFill>
                <a:prstDash val="solid"/>
                <a:miter/>
              </a:ln>
            </p:spPr>
            <p:txBody>
              <a:bodyPr rtlCol="0" anchor="ctr"/>
              <a:lstStyle/>
              <a:p>
                <a:pPr rtl="0"/>
                <a:endParaRPr lang="en-ES" sz="1400"/>
              </a:p>
            </p:txBody>
          </p:sp>
          <p:sp>
            <p:nvSpPr>
              <p:cNvPr id="660" name="Freeform 659">
                <a:extLst>
                  <a:ext uri="{FF2B5EF4-FFF2-40B4-BE49-F238E27FC236}">
                    <a16:creationId xmlns:a16="http://schemas.microsoft.com/office/drawing/2014/main" id="{51BCC99C-C1EA-27E7-CD6C-C6E9E2F54EC9}"/>
                  </a:ext>
                </a:extLst>
              </p:cNvPr>
              <p:cNvSpPr/>
              <p:nvPr/>
            </p:nvSpPr>
            <p:spPr>
              <a:xfrm>
                <a:off x="7972460" y="3544463"/>
                <a:ext cx="29646" cy="5123"/>
              </a:xfrm>
              <a:custGeom>
                <a:avLst/>
                <a:gdLst>
                  <a:gd name="connsiteX0" fmla="*/ 29647 w 29646"/>
                  <a:gd name="connsiteY0" fmla="*/ 0 h 5123"/>
                  <a:gd name="connsiteX1" fmla="*/ 0 w 29646"/>
                  <a:gd name="connsiteY1" fmla="*/ 0 h 5123"/>
                </a:gdLst>
                <a:ahLst/>
                <a:cxnLst>
                  <a:cxn ang="0">
                    <a:pos x="connsiteX0" y="connsiteY0"/>
                  </a:cxn>
                  <a:cxn ang="0">
                    <a:pos x="connsiteX1" y="connsiteY1"/>
                  </a:cxn>
                </a:cxnLst>
                <a:rect l="l" t="t" r="r" b="b"/>
                <a:pathLst>
                  <a:path w="29646" h="5123">
                    <a:moveTo>
                      <a:pt x="29647"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661" name="Graphic 517">
              <a:extLst>
                <a:ext uri="{FF2B5EF4-FFF2-40B4-BE49-F238E27FC236}">
                  <a16:creationId xmlns:a16="http://schemas.microsoft.com/office/drawing/2014/main" id="{83D4F234-D055-0DAD-F01F-F2EB7A362A29}"/>
                </a:ext>
              </a:extLst>
            </p:cNvPr>
            <p:cNvGrpSpPr/>
            <p:nvPr/>
          </p:nvGrpSpPr>
          <p:grpSpPr>
            <a:xfrm>
              <a:off x="8043141" y="3529656"/>
              <a:ext cx="29646" cy="29562"/>
              <a:chOff x="8043141" y="3529656"/>
              <a:chExt cx="29646" cy="29562"/>
            </a:xfrm>
          </p:grpSpPr>
          <p:sp>
            <p:nvSpPr>
              <p:cNvPr id="662" name="Freeform 661">
                <a:extLst>
                  <a:ext uri="{FF2B5EF4-FFF2-40B4-BE49-F238E27FC236}">
                    <a16:creationId xmlns:a16="http://schemas.microsoft.com/office/drawing/2014/main" id="{83026C85-6C4D-5282-13F6-3C8C0B38699F}"/>
                  </a:ext>
                </a:extLst>
              </p:cNvPr>
              <p:cNvSpPr/>
              <p:nvPr/>
            </p:nvSpPr>
            <p:spPr>
              <a:xfrm>
                <a:off x="8057964" y="3529656"/>
                <a:ext cx="5129" cy="29562"/>
              </a:xfrm>
              <a:custGeom>
                <a:avLst/>
                <a:gdLst>
                  <a:gd name="connsiteX0" fmla="*/ 0 w 5129"/>
                  <a:gd name="connsiteY0" fmla="*/ 0 h 29562"/>
                  <a:gd name="connsiteX1" fmla="*/ 0 w 5129"/>
                  <a:gd name="connsiteY1" fmla="*/ 29562 h 29562"/>
                </a:gdLst>
                <a:ahLst/>
                <a:cxnLst>
                  <a:cxn ang="0">
                    <a:pos x="connsiteX0" y="connsiteY0"/>
                  </a:cxn>
                  <a:cxn ang="0">
                    <a:pos x="connsiteX1" y="connsiteY1"/>
                  </a:cxn>
                </a:cxnLst>
                <a:rect l="l" t="t" r="r" b="b"/>
                <a:pathLst>
                  <a:path w="5129" h="29562">
                    <a:moveTo>
                      <a:pt x="0" y="0"/>
                    </a:moveTo>
                    <a:lnTo>
                      <a:pt x="0" y="29562"/>
                    </a:lnTo>
                  </a:path>
                </a:pathLst>
              </a:custGeom>
              <a:ln w="19050" cap="sq">
                <a:solidFill>
                  <a:srgbClr val="00A2E1"/>
                </a:solidFill>
                <a:prstDash val="solid"/>
                <a:miter/>
              </a:ln>
            </p:spPr>
            <p:txBody>
              <a:bodyPr rtlCol="0" anchor="ctr"/>
              <a:lstStyle/>
              <a:p>
                <a:pPr rtl="0"/>
                <a:endParaRPr lang="en-ES" sz="1400"/>
              </a:p>
            </p:txBody>
          </p:sp>
          <p:sp>
            <p:nvSpPr>
              <p:cNvPr id="663" name="Freeform 662">
                <a:extLst>
                  <a:ext uri="{FF2B5EF4-FFF2-40B4-BE49-F238E27FC236}">
                    <a16:creationId xmlns:a16="http://schemas.microsoft.com/office/drawing/2014/main" id="{29E61A71-ABFC-B5A5-A3C0-AE2B8261F66E}"/>
                  </a:ext>
                </a:extLst>
              </p:cNvPr>
              <p:cNvSpPr/>
              <p:nvPr/>
            </p:nvSpPr>
            <p:spPr>
              <a:xfrm>
                <a:off x="8043141" y="3544463"/>
                <a:ext cx="29646" cy="5123"/>
              </a:xfrm>
              <a:custGeom>
                <a:avLst/>
                <a:gdLst>
                  <a:gd name="connsiteX0" fmla="*/ 29647 w 29646"/>
                  <a:gd name="connsiteY0" fmla="*/ 0 h 5123"/>
                  <a:gd name="connsiteX1" fmla="*/ 0 w 29646"/>
                  <a:gd name="connsiteY1" fmla="*/ 0 h 5123"/>
                </a:gdLst>
                <a:ahLst/>
                <a:cxnLst>
                  <a:cxn ang="0">
                    <a:pos x="connsiteX0" y="connsiteY0"/>
                  </a:cxn>
                  <a:cxn ang="0">
                    <a:pos x="connsiteX1" y="connsiteY1"/>
                  </a:cxn>
                </a:cxnLst>
                <a:rect l="l" t="t" r="r" b="b"/>
                <a:pathLst>
                  <a:path w="29646" h="5123">
                    <a:moveTo>
                      <a:pt x="29647"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664" name="Graphic 517">
              <a:extLst>
                <a:ext uri="{FF2B5EF4-FFF2-40B4-BE49-F238E27FC236}">
                  <a16:creationId xmlns:a16="http://schemas.microsoft.com/office/drawing/2014/main" id="{091CD3CE-C723-DACF-1430-799A887A1ADF}"/>
                </a:ext>
              </a:extLst>
            </p:cNvPr>
            <p:cNvGrpSpPr/>
            <p:nvPr/>
          </p:nvGrpSpPr>
          <p:grpSpPr>
            <a:xfrm>
              <a:off x="8478200" y="3826404"/>
              <a:ext cx="29595" cy="29562"/>
              <a:chOff x="8478200" y="3826404"/>
              <a:chExt cx="29595" cy="29562"/>
            </a:xfrm>
          </p:grpSpPr>
          <p:sp>
            <p:nvSpPr>
              <p:cNvPr id="665" name="Freeform 664">
                <a:extLst>
                  <a:ext uri="{FF2B5EF4-FFF2-40B4-BE49-F238E27FC236}">
                    <a16:creationId xmlns:a16="http://schemas.microsoft.com/office/drawing/2014/main" id="{BF4FD00C-DA45-11EC-45DD-26B17C6E6D02}"/>
                  </a:ext>
                </a:extLst>
              </p:cNvPr>
              <p:cNvSpPr/>
              <p:nvPr/>
            </p:nvSpPr>
            <p:spPr>
              <a:xfrm>
                <a:off x="8492973" y="3826404"/>
                <a:ext cx="5129" cy="29562"/>
              </a:xfrm>
              <a:custGeom>
                <a:avLst/>
                <a:gdLst>
                  <a:gd name="connsiteX0" fmla="*/ 0 w 5129"/>
                  <a:gd name="connsiteY0" fmla="*/ 0 h 29562"/>
                  <a:gd name="connsiteX1" fmla="*/ 0 w 5129"/>
                  <a:gd name="connsiteY1" fmla="*/ 29562 h 29562"/>
                </a:gdLst>
                <a:ahLst/>
                <a:cxnLst>
                  <a:cxn ang="0">
                    <a:pos x="connsiteX0" y="connsiteY0"/>
                  </a:cxn>
                  <a:cxn ang="0">
                    <a:pos x="connsiteX1" y="connsiteY1"/>
                  </a:cxn>
                </a:cxnLst>
                <a:rect l="l" t="t" r="r" b="b"/>
                <a:pathLst>
                  <a:path w="5129" h="29562">
                    <a:moveTo>
                      <a:pt x="0" y="0"/>
                    </a:moveTo>
                    <a:lnTo>
                      <a:pt x="0" y="29562"/>
                    </a:lnTo>
                  </a:path>
                </a:pathLst>
              </a:custGeom>
              <a:ln w="19050" cap="sq">
                <a:solidFill>
                  <a:srgbClr val="00A2E1"/>
                </a:solidFill>
                <a:prstDash val="solid"/>
                <a:miter/>
              </a:ln>
            </p:spPr>
            <p:txBody>
              <a:bodyPr rtlCol="0" anchor="ctr"/>
              <a:lstStyle/>
              <a:p>
                <a:pPr rtl="0"/>
                <a:endParaRPr lang="en-ES" sz="1400"/>
              </a:p>
            </p:txBody>
          </p:sp>
          <p:sp>
            <p:nvSpPr>
              <p:cNvPr id="666" name="Freeform 665">
                <a:extLst>
                  <a:ext uri="{FF2B5EF4-FFF2-40B4-BE49-F238E27FC236}">
                    <a16:creationId xmlns:a16="http://schemas.microsoft.com/office/drawing/2014/main" id="{B45B57DB-6E3E-999E-4BFE-9B3E86DB1859}"/>
                  </a:ext>
                </a:extLst>
              </p:cNvPr>
              <p:cNvSpPr/>
              <p:nvPr/>
            </p:nvSpPr>
            <p:spPr>
              <a:xfrm>
                <a:off x="8478200" y="3841160"/>
                <a:ext cx="29595" cy="5123"/>
              </a:xfrm>
              <a:custGeom>
                <a:avLst/>
                <a:gdLst>
                  <a:gd name="connsiteX0" fmla="*/ 29596 w 29595"/>
                  <a:gd name="connsiteY0" fmla="*/ 0 h 5123"/>
                  <a:gd name="connsiteX1" fmla="*/ 0 w 29595"/>
                  <a:gd name="connsiteY1" fmla="*/ 0 h 5123"/>
                </a:gdLst>
                <a:ahLst/>
                <a:cxnLst>
                  <a:cxn ang="0">
                    <a:pos x="connsiteX0" y="connsiteY0"/>
                  </a:cxn>
                  <a:cxn ang="0">
                    <a:pos x="connsiteX1" y="connsiteY1"/>
                  </a:cxn>
                </a:cxnLst>
                <a:rect l="l" t="t" r="r" b="b"/>
                <a:pathLst>
                  <a:path w="29595" h="5123">
                    <a:moveTo>
                      <a:pt x="29596"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667" name="Graphic 517">
              <a:extLst>
                <a:ext uri="{FF2B5EF4-FFF2-40B4-BE49-F238E27FC236}">
                  <a16:creationId xmlns:a16="http://schemas.microsoft.com/office/drawing/2014/main" id="{2755051B-B4B4-78D1-6694-232C283BD15C}"/>
                </a:ext>
              </a:extLst>
            </p:cNvPr>
            <p:cNvGrpSpPr/>
            <p:nvPr/>
          </p:nvGrpSpPr>
          <p:grpSpPr>
            <a:xfrm>
              <a:off x="8619510" y="3826404"/>
              <a:ext cx="29646" cy="29562"/>
              <a:chOff x="8619510" y="3826404"/>
              <a:chExt cx="29646" cy="29562"/>
            </a:xfrm>
          </p:grpSpPr>
          <p:sp>
            <p:nvSpPr>
              <p:cNvPr id="668" name="Freeform 667">
                <a:extLst>
                  <a:ext uri="{FF2B5EF4-FFF2-40B4-BE49-F238E27FC236}">
                    <a16:creationId xmlns:a16="http://schemas.microsoft.com/office/drawing/2014/main" id="{7E3D0373-26DB-8803-52B8-FB36E91236B4}"/>
                  </a:ext>
                </a:extLst>
              </p:cNvPr>
              <p:cNvSpPr/>
              <p:nvPr/>
            </p:nvSpPr>
            <p:spPr>
              <a:xfrm>
                <a:off x="8634334" y="3826404"/>
                <a:ext cx="5129" cy="29562"/>
              </a:xfrm>
              <a:custGeom>
                <a:avLst/>
                <a:gdLst>
                  <a:gd name="connsiteX0" fmla="*/ 0 w 5129"/>
                  <a:gd name="connsiteY0" fmla="*/ 0 h 29562"/>
                  <a:gd name="connsiteX1" fmla="*/ 0 w 5129"/>
                  <a:gd name="connsiteY1" fmla="*/ 29562 h 29562"/>
                </a:gdLst>
                <a:ahLst/>
                <a:cxnLst>
                  <a:cxn ang="0">
                    <a:pos x="connsiteX0" y="connsiteY0"/>
                  </a:cxn>
                  <a:cxn ang="0">
                    <a:pos x="connsiteX1" y="connsiteY1"/>
                  </a:cxn>
                </a:cxnLst>
                <a:rect l="l" t="t" r="r" b="b"/>
                <a:pathLst>
                  <a:path w="5129" h="29562">
                    <a:moveTo>
                      <a:pt x="0" y="0"/>
                    </a:moveTo>
                    <a:lnTo>
                      <a:pt x="0" y="29562"/>
                    </a:lnTo>
                  </a:path>
                </a:pathLst>
              </a:custGeom>
              <a:ln w="19050" cap="sq">
                <a:solidFill>
                  <a:srgbClr val="00A2E1"/>
                </a:solidFill>
                <a:prstDash val="solid"/>
                <a:miter/>
              </a:ln>
            </p:spPr>
            <p:txBody>
              <a:bodyPr rtlCol="0" anchor="ctr"/>
              <a:lstStyle/>
              <a:p>
                <a:pPr rtl="0"/>
                <a:endParaRPr lang="en-ES" sz="1400"/>
              </a:p>
            </p:txBody>
          </p:sp>
          <p:sp>
            <p:nvSpPr>
              <p:cNvPr id="669" name="Freeform 668">
                <a:extLst>
                  <a:ext uri="{FF2B5EF4-FFF2-40B4-BE49-F238E27FC236}">
                    <a16:creationId xmlns:a16="http://schemas.microsoft.com/office/drawing/2014/main" id="{487401DD-CB1B-BFC7-E20C-0A4091B82664}"/>
                  </a:ext>
                </a:extLst>
              </p:cNvPr>
              <p:cNvSpPr/>
              <p:nvPr/>
            </p:nvSpPr>
            <p:spPr>
              <a:xfrm>
                <a:off x="8619510" y="3841160"/>
                <a:ext cx="29646" cy="5123"/>
              </a:xfrm>
              <a:custGeom>
                <a:avLst/>
                <a:gdLst>
                  <a:gd name="connsiteX0" fmla="*/ 29647 w 29646"/>
                  <a:gd name="connsiteY0" fmla="*/ 0 h 5123"/>
                  <a:gd name="connsiteX1" fmla="*/ 0 w 29646"/>
                  <a:gd name="connsiteY1" fmla="*/ 0 h 5123"/>
                </a:gdLst>
                <a:ahLst/>
                <a:cxnLst>
                  <a:cxn ang="0">
                    <a:pos x="connsiteX0" y="connsiteY0"/>
                  </a:cxn>
                  <a:cxn ang="0">
                    <a:pos x="connsiteX1" y="connsiteY1"/>
                  </a:cxn>
                </a:cxnLst>
                <a:rect l="l" t="t" r="r" b="b"/>
                <a:pathLst>
                  <a:path w="29646" h="5123">
                    <a:moveTo>
                      <a:pt x="29647"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670" name="Graphic 517">
              <a:extLst>
                <a:ext uri="{FF2B5EF4-FFF2-40B4-BE49-F238E27FC236}">
                  <a16:creationId xmlns:a16="http://schemas.microsoft.com/office/drawing/2014/main" id="{DCD07D28-5B2F-5652-858A-DB820C21AF01}"/>
                </a:ext>
              </a:extLst>
            </p:cNvPr>
            <p:cNvGrpSpPr/>
            <p:nvPr/>
          </p:nvGrpSpPr>
          <p:grpSpPr>
            <a:xfrm>
              <a:off x="8743073" y="3826404"/>
              <a:ext cx="29646" cy="29562"/>
              <a:chOff x="8743073" y="3826404"/>
              <a:chExt cx="29646" cy="29562"/>
            </a:xfrm>
          </p:grpSpPr>
          <p:sp>
            <p:nvSpPr>
              <p:cNvPr id="671" name="Freeform 670">
                <a:extLst>
                  <a:ext uri="{FF2B5EF4-FFF2-40B4-BE49-F238E27FC236}">
                    <a16:creationId xmlns:a16="http://schemas.microsoft.com/office/drawing/2014/main" id="{33B09A12-3EB6-0158-D1D8-995F960F26CD}"/>
                  </a:ext>
                </a:extLst>
              </p:cNvPr>
              <p:cNvSpPr/>
              <p:nvPr/>
            </p:nvSpPr>
            <p:spPr>
              <a:xfrm>
                <a:off x="8757896" y="3826404"/>
                <a:ext cx="5129" cy="29562"/>
              </a:xfrm>
              <a:custGeom>
                <a:avLst/>
                <a:gdLst>
                  <a:gd name="connsiteX0" fmla="*/ 0 w 5129"/>
                  <a:gd name="connsiteY0" fmla="*/ 0 h 29562"/>
                  <a:gd name="connsiteX1" fmla="*/ 0 w 5129"/>
                  <a:gd name="connsiteY1" fmla="*/ 29562 h 29562"/>
                </a:gdLst>
                <a:ahLst/>
                <a:cxnLst>
                  <a:cxn ang="0">
                    <a:pos x="connsiteX0" y="connsiteY0"/>
                  </a:cxn>
                  <a:cxn ang="0">
                    <a:pos x="connsiteX1" y="connsiteY1"/>
                  </a:cxn>
                </a:cxnLst>
                <a:rect l="l" t="t" r="r" b="b"/>
                <a:pathLst>
                  <a:path w="5129" h="29562">
                    <a:moveTo>
                      <a:pt x="0" y="0"/>
                    </a:moveTo>
                    <a:lnTo>
                      <a:pt x="0" y="29562"/>
                    </a:lnTo>
                  </a:path>
                </a:pathLst>
              </a:custGeom>
              <a:ln w="19050" cap="sq">
                <a:solidFill>
                  <a:srgbClr val="00A2E1"/>
                </a:solidFill>
                <a:prstDash val="solid"/>
                <a:miter/>
              </a:ln>
            </p:spPr>
            <p:txBody>
              <a:bodyPr rtlCol="0" anchor="ctr"/>
              <a:lstStyle/>
              <a:p>
                <a:pPr rtl="0"/>
                <a:endParaRPr lang="en-ES" sz="1400"/>
              </a:p>
            </p:txBody>
          </p:sp>
          <p:sp>
            <p:nvSpPr>
              <p:cNvPr id="672" name="Freeform 671">
                <a:extLst>
                  <a:ext uri="{FF2B5EF4-FFF2-40B4-BE49-F238E27FC236}">
                    <a16:creationId xmlns:a16="http://schemas.microsoft.com/office/drawing/2014/main" id="{9DE331C7-041F-832D-BAE5-2B0D3ED0A263}"/>
                  </a:ext>
                </a:extLst>
              </p:cNvPr>
              <p:cNvSpPr/>
              <p:nvPr/>
            </p:nvSpPr>
            <p:spPr>
              <a:xfrm>
                <a:off x="8743073" y="3841160"/>
                <a:ext cx="29646" cy="5123"/>
              </a:xfrm>
              <a:custGeom>
                <a:avLst/>
                <a:gdLst>
                  <a:gd name="connsiteX0" fmla="*/ 29647 w 29646"/>
                  <a:gd name="connsiteY0" fmla="*/ 0 h 5123"/>
                  <a:gd name="connsiteX1" fmla="*/ 0 w 29646"/>
                  <a:gd name="connsiteY1" fmla="*/ 0 h 5123"/>
                </a:gdLst>
                <a:ahLst/>
                <a:cxnLst>
                  <a:cxn ang="0">
                    <a:pos x="connsiteX0" y="connsiteY0"/>
                  </a:cxn>
                  <a:cxn ang="0">
                    <a:pos x="connsiteX1" y="connsiteY1"/>
                  </a:cxn>
                </a:cxnLst>
                <a:rect l="l" t="t" r="r" b="b"/>
                <a:pathLst>
                  <a:path w="29646" h="5123">
                    <a:moveTo>
                      <a:pt x="29647"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673" name="Graphic 517">
              <a:extLst>
                <a:ext uri="{FF2B5EF4-FFF2-40B4-BE49-F238E27FC236}">
                  <a16:creationId xmlns:a16="http://schemas.microsoft.com/office/drawing/2014/main" id="{70E490AA-A545-2EDF-DEF1-816579E3273D}"/>
                </a:ext>
              </a:extLst>
            </p:cNvPr>
            <p:cNvGrpSpPr/>
            <p:nvPr/>
          </p:nvGrpSpPr>
          <p:grpSpPr>
            <a:xfrm>
              <a:off x="8807393" y="3826404"/>
              <a:ext cx="29646" cy="29562"/>
              <a:chOff x="8807393" y="3826404"/>
              <a:chExt cx="29646" cy="29562"/>
            </a:xfrm>
          </p:grpSpPr>
          <p:sp>
            <p:nvSpPr>
              <p:cNvPr id="674" name="Freeform 673">
                <a:extLst>
                  <a:ext uri="{FF2B5EF4-FFF2-40B4-BE49-F238E27FC236}">
                    <a16:creationId xmlns:a16="http://schemas.microsoft.com/office/drawing/2014/main" id="{5BF90D11-60E3-E656-2C51-2686BD560710}"/>
                  </a:ext>
                </a:extLst>
              </p:cNvPr>
              <p:cNvSpPr/>
              <p:nvPr/>
            </p:nvSpPr>
            <p:spPr>
              <a:xfrm>
                <a:off x="8822216" y="3826404"/>
                <a:ext cx="5129" cy="29562"/>
              </a:xfrm>
              <a:custGeom>
                <a:avLst/>
                <a:gdLst>
                  <a:gd name="connsiteX0" fmla="*/ 0 w 5129"/>
                  <a:gd name="connsiteY0" fmla="*/ 0 h 29562"/>
                  <a:gd name="connsiteX1" fmla="*/ 0 w 5129"/>
                  <a:gd name="connsiteY1" fmla="*/ 29562 h 29562"/>
                </a:gdLst>
                <a:ahLst/>
                <a:cxnLst>
                  <a:cxn ang="0">
                    <a:pos x="connsiteX0" y="connsiteY0"/>
                  </a:cxn>
                  <a:cxn ang="0">
                    <a:pos x="connsiteX1" y="connsiteY1"/>
                  </a:cxn>
                </a:cxnLst>
                <a:rect l="l" t="t" r="r" b="b"/>
                <a:pathLst>
                  <a:path w="5129" h="29562">
                    <a:moveTo>
                      <a:pt x="0" y="0"/>
                    </a:moveTo>
                    <a:lnTo>
                      <a:pt x="0" y="29562"/>
                    </a:lnTo>
                  </a:path>
                </a:pathLst>
              </a:custGeom>
              <a:ln w="19050" cap="sq">
                <a:solidFill>
                  <a:srgbClr val="00A2E1"/>
                </a:solidFill>
                <a:prstDash val="solid"/>
                <a:miter/>
              </a:ln>
            </p:spPr>
            <p:txBody>
              <a:bodyPr rtlCol="0" anchor="ctr"/>
              <a:lstStyle/>
              <a:p>
                <a:pPr rtl="0"/>
                <a:endParaRPr lang="en-ES" sz="1400"/>
              </a:p>
            </p:txBody>
          </p:sp>
          <p:sp>
            <p:nvSpPr>
              <p:cNvPr id="675" name="Freeform 674">
                <a:extLst>
                  <a:ext uri="{FF2B5EF4-FFF2-40B4-BE49-F238E27FC236}">
                    <a16:creationId xmlns:a16="http://schemas.microsoft.com/office/drawing/2014/main" id="{4E77E608-96AF-D680-14A6-EF8C1892C9EF}"/>
                  </a:ext>
                </a:extLst>
              </p:cNvPr>
              <p:cNvSpPr/>
              <p:nvPr/>
            </p:nvSpPr>
            <p:spPr>
              <a:xfrm>
                <a:off x="8807393" y="3841160"/>
                <a:ext cx="29646" cy="5123"/>
              </a:xfrm>
              <a:custGeom>
                <a:avLst/>
                <a:gdLst>
                  <a:gd name="connsiteX0" fmla="*/ 29647 w 29646"/>
                  <a:gd name="connsiteY0" fmla="*/ 0 h 5123"/>
                  <a:gd name="connsiteX1" fmla="*/ 0 w 29646"/>
                  <a:gd name="connsiteY1" fmla="*/ 0 h 5123"/>
                </a:gdLst>
                <a:ahLst/>
                <a:cxnLst>
                  <a:cxn ang="0">
                    <a:pos x="connsiteX0" y="connsiteY0"/>
                  </a:cxn>
                  <a:cxn ang="0">
                    <a:pos x="connsiteX1" y="connsiteY1"/>
                  </a:cxn>
                </a:cxnLst>
                <a:rect l="l" t="t" r="r" b="b"/>
                <a:pathLst>
                  <a:path w="29646" h="5123">
                    <a:moveTo>
                      <a:pt x="29647"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676" name="Graphic 517">
              <a:extLst>
                <a:ext uri="{FF2B5EF4-FFF2-40B4-BE49-F238E27FC236}">
                  <a16:creationId xmlns:a16="http://schemas.microsoft.com/office/drawing/2014/main" id="{BA39AC53-5C99-1475-CDD7-47D7E03B41E4}"/>
                </a:ext>
              </a:extLst>
            </p:cNvPr>
            <p:cNvGrpSpPr/>
            <p:nvPr/>
          </p:nvGrpSpPr>
          <p:grpSpPr>
            <a:xfrm>
              <a:off x="8909105" y="3826404"/>
              <a:ext cx="29646" cy="29562"/>
              <a:chOff x="8909105" y="3826404"/>
              <a:chExt cx="29646" cy="29562"/>
            </a:xfrm>
          </p:grpSpPr>
          <p:sp>
            <p:nvSpPr>
              <p:cNvPr id="677" name="Freeform 676">
                <a:extLst>
                  <a:ext uri="{FF2B5EF4-FFF2-40B4-BE49-F238E27FC236}">
                    <a16:creationId xmlns:a16="http://schemas.microsoft.com/office/drawing/2014/main" id="{257CBCC3-1FB1-C858-0A27-3E5F937B9D09}"/>
                  </a:ext>
                </a:extLst>
              </p:cNvPr>
              <p:cNvSpPr/>
              <p:nvPr/>
            </p:nvSpPr>
            <p:spPr>
              <a:xfrm>
                <a:off x="8923929" y="3826404"/>
                <a:ext cx="5129" cy="29562"/>
              </a:xfrm>
              <a:custGeom>
                <a:avLst/>
                <a:gdLst>
                  <a:gd name="connsiteX0" fmla="*/ 0 w 5129"/>
                  <a:gd name="connsiteY0" fmla="*/ 0 h 29562"/>
                  <a:gd name="connsiteX1" fmla="*/ 0 w 5129"/>
                  <a:gd name="connsiteY1" fmla="*/ 29562 h 29562"/>
                </a:gdLst>
                <a:ahLst/>
                <a:cxnLst>
                  <a:cxn ang="0">
                    <a:pos x="connsiteX0" y="connsiteY0"/>
                  </a:cxn>
                  <a:cxn ang="0">
                    <a:pos x="connsiteX1" y="connsiteY1"/>
                  </a:cxn>
                </a:cxnLst>
                <a:rect l="l" t="t" r="r" b="b"/>
                <a:pathLst>
                  <a:path w="5129" h="29562">
                    <a:moveTo>
                      <a:pt x="0" y="0"/>
                    </a:moveTo>
                    <a:lnTo>
                      <a:pt x="0" y="29562"/>
                    </a:lnTo>
                  </a:path>
                </a:pathLst>
              </a:custGeom>
              <a:ln w="19050" cap="sq">
                <a:solidFill>
                  <a:srgbClr val="00A2E1"/>
                </a:solidFill>
                <a:prstDash val="solid"/>
                <a:miter/>
              </a:ln>
            </p:spPr>
            <p:txBody>
              <a:bodyPr rtlCol="0" anchor="ctr"/>
              <a:lstStyle/>
              <a:p>
                <a:pPr rtl="0"/>
                <a:endParaRPr lang="en-ES" sz="1400"/>
              </a:p>
            </p:txBody>
          </p:sp>
          <p:sp>
            <p:nvSpPr>
              <p:cNvPr id="678" name="Freeform 677">
                <a:extLst>
                  <a:ext uri="{FF2B5EF4-FFF2-40B4-BE49-F238E27FC236}">
                    <a16:creationId xmlns:a16="http://schemas.microsoft.com/office/drawing/2014/main" id="{67A29C79-B9D5-50ED-B536-2E7BA55AC642}"/>
                  </a:ext>
                </a:extLst>
              </p:cNvPr>
              <p:cNvSpPr/>
              <p:nvPr/>
            </p:nvSpPr>
            <p:spPr>
              <a:xfrm>
                <a:off x="8909105" y="3841160"/>
                <a:ext cx="29646" cy="5123"/>
              </a:xfrm>
              <a:custGeom>
                <a:avLst/>
                <a:gdLst>
                  <a:gd name="connsiteX0" fmla="*/ 29647 w 29646"/>
                  <a:gd name="connsiteY0" fmla="*/ 0 h 5123"/>
                  <a:gd name="connsiteX1" fmla="*/ 0 w 29646"/>
                  <a:gd name="connsiteY1" fmla="*/ 0 h 5123"/>
                </a:gdLst>
                <a:ahLst/>
                <a:cxnLst>
                  <a:cxn ang="0">
                    <a:pos x="connsiteX0" y="connsiteY0"/>
                  </a:cxn>
                  <a:cxn ang="0">
                    <a:pos x="connsiteX1" y="connsiteY1"/>
                  </a:cxn>
                </a:cxnLst>
                <a:rect l="l" t="t" r="r" b="b"/>
                <a:pathLst>
                  <a:path w="29646" h="5123">
                    <a:moveTo>
                      <a:pt x="29647"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679" name="Graphic 517">
              <a:extLst>
                <a:ext uri="{FF2B5EF4-FFF2-40B4-BE49-F238E27FC236}">
                  <a16:creationId xmlns:a16="http://schemas.microsoft.com/office/drawing/2014/main" id="{58305F35-A03F-BBFE-F6CC-E8DE84507CB6}"/>
                </a:ext>
              </a:extLst>
            </p:cNvPr>
            <p:cNvGrpSpPr/>
            <p:nvPr/>
          </p:nvGrpSpPr>
          <p:grpSpPr>
            <a:xfrm>
              <a:off x="9042721" y="3826404"/>
              <a:ext cx="29595" cy="29562"/>
              <a:chOff x="9042721" y="3826404"/>
              <a:chExt cx="29595" cy="29562"/>
            </a:xfrm>
          </p:grpSpPr>
          <p:sp>
            <p:nvSpPr>
              <p:cNvPr id="680" name="Freeform 679">
                <a:extLst>
                  <a:ext uri="{FF2B5EF4-FFF2-40B4-BE49-F238E27FC236}">
                    <a16:creationId xmlns:a16="http://schemas.microsoft.com/office/drawing/2014/main" id="{CD81E4E9-3AB3-3FCD-7FC5-E0F9BE10301F}"/>
                  </a:ext>
                </a:extLst>
              </p:cNvPr>
              <p:cNvSpPr/>
              <p:nvPr/>
            </p:nvSpPr>
            <p:spPr>
              <a:xfrm>
                <a:off x="9057493" y="3826404"/>
                <a:ext cx="5129" cy="29562"/>
              </a:xfrm>
              <a:custGeom>
                <a:avLst/>
                <a:gdLst>
                  <a:gd name="connsiteX0" fmla="*/ 0 w 5129"/>
                  <a:gd name="connsiteY0" fmla="*/ 0 h 29562"/>
                  <a:gd name="connsiteX1" fmla="*/ 0 w 5129"/>
                  <a:gd name="connsiteY1" fmla="*/ 29562 h 29562"/>
                </a:gdLst>
                <a:ahLst/>
                <a:cxnLst>
                  <a:cxn ang="0">
                    <a:pos x="connsiteX0" y="connsiteY0"/>
                  </a:cxn>
                  <a:cxn ang="0">
                    <a:pos x="connsiteX1" y="connsiteY1"/>
                  </a:cxn>
                </a:cxnLst>
                <a:rect l="l" t="t" r="r" b="b"/>
                <a:pathLst>
                  <a:path w="5129" h="29562">
                    <a:moveTo>
                      <a:pt x="0" y="0"/>
                    </a:moveTo>
                    <a:lnTo>
                      <a:pt x="0" y="29562"/>
                    </a:lnTo>
                  </a:path>
                </a:pathLst>
              </a:custGeom>
              <a:ln w="19050" cap="sq">
                <a:solidFill>
                  <a:srgbClr val="00A2E1"/>
                </a:solidFill>
                <a:prstDash val="solid"/>
                <a:miter/>
              </a:ln>
            </p:spPr>
            <p:txBody>
              <a:bodyPr rtlCol="0" anchor="ctr"/>
              <a:lstStyle/>
              <a:p>
                <a:pPr rtl="0"/>
                <a:endParaRPr lang="en-ES" sz="1400"/>
              </a:p>
            </p:txBody>
          </p:sp>
          <p:sp>
            <p:nvSpPr>
              <p:cNvPr id="681" name="Freeform 680">
                <a:extLst>
                  <a:ext uri="{FF2B5EF4-FFF2-40B4-BE49-F238E27FC236}">
                    <a16:creationId xmlns:a16="http://schemas.microsoft.com/office/drawing/2014/main" id="{AA4F198B-1358-8CCE-7FBE-6A341AEE3BF1}"/>
                  </a:ext>
                </a:extLst>
              </p:cNvPr>
              <p:cNvSpPr/>
              <p:nvPr/>
            </p:nvSpPr>
            <p:spPr>
              <a:xfrm>
                <a:off x="9042721" y="3841160"/>
                <a:ext cx="29595" cy="5123"/>
              </a:xfrm>
              <a:custGeom>
                <a:avLst/>
                <a:gdLst>
                  <a:gd name="connsiteX0" fmla="*/ 29595 w 29595"/>
                  <a:gd name="connsiteY0" fmla="*/ 0 h 5123"/>
                  <a:gd name="connsiteX1" fmla="*/ 0 w 29595"/>
                  <a:gd name="connsiteY1" fmla="*/ 0 h 5123"/>
                </a:gdLst>
                <a:ahLst/>
                <a:cxnLst>
                  <a:cxn ang="0">
                    <a:pos x="connsiteX0" y="connsiteY0"/>
                  </a:cxn>
                  <a:cxn ang="0">
                    <a:pos x="connsiteX1" y="connsiteY1"/>
                  </a:cxn>
                </a:cxnLst>
                <a:rect l="l" t="t" r="r" b="b"/>
                <a:pathLst>
                  <a:path w="29595" h="5123">
                    <a:moveTo>
                      <a:pt x="29595"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682" name="Graphic 517">
              <a:extLst>
                <a:ext uri="{FF2B5EF4-FFF2-40B4-BE49-F238E27FC236}">
                  <a16:creationId xmlns:a16="http://schemas.microsoft.com/office/drawing/2014/main" id="{082BBB1B-D27C-7E06-0D43-339D69034DD0}"/>
                </a:ext>
              </a:extLst>
            </p:cNvPr>
            <p:cNvGrpSpPr/>
            <p:nvPr/>
          </p:nvGrpSpPr>
          <p:grpSpPr>
            <a:xfrm>
              <a:off x="9123968" y="3826404"/>
              <a:ext cx="29595" cy="29562"/>
              <a:chOff x="9123968" y="3826404"/>
              <a:chExt cx="29595" cy="29562"/>
            </a:xfrm>
          </p:grpSpPr>
          <p:sp>
            <p:nvSpPr>
              <p:cNvPr id="683" name="Freeform 682">
                <a:extLst>
                  <a:ext uri="{FF2B5EF4-FFF2-40B4-BE49-F238E27FC236}">
                    <a16:creationId xmlns:a16="http://schemas.microsoft.com/office/drawing/2014/main" id="{74D7D402-E101-6F09-BD89-D90A44C6238E}"/>
                  </a:ext>
                </a:extLst>
              </p:cNvPr>
              <p:cNvSpPr/>
              <p:nvPr/>
            </p:nvSpPr>
            <p:spPr>
              <a:xfrm>
                <a:off x="9138740" y="3826404"/>
                <a:ext cx="5129" cy="29562"/>
              </a:xfrm>
              <a:custGeom>
                <a:avLst/>
                <a:gdLst>
                  <a:gd name="connsiteX0" fmla="*/ 0 w 5129"/>
                  <a:gd name="connsiteY0" fmla="*/ 0 h 29562"/>
                  <a:gd name="connsiteX1" fmla="*/ 0 w 5129"/>
                  <a:gd name="connsiteY1" fmla="*/ 29562 h 29562"/>
                </a:gdLst>
                <a:ahLst/>
                <a:cxnLst>
                  <a:cxn ang="0">
                    <a:pos x="connsiteX0" y="connsiteY0"/>
                  </a:cxn>
                  <a:cxn ang="0">
                    <a:pos x="connsiteX1" y="connsiteY1"/>
                  </a:cxn>
                </a:cxnLst>
                <a:rect l="l" t="t" r="r" b="b"/>
                <a:pathLst>
                  <a:path w="5129" h="29562">
                    <a:moveTo>
                      <a:pt x="0" y="0"/>
                    </a:moveTo>
                    <a:lnTo>
                      <a:pt x="0" y="29562"/>
                    </a:lnTo>
                  </a:path>
                </a:pathLst>
              </a:custGeom>
              <a:ln w="19050" cap="sq">
                <a:solidFill>
                  <a:srgbClr val="00A2E1"/>
                </a:solidFill>
                <a:prstDash val="solid"/>
                <a:miter/>
              </a:ln>
            </p:spPr>
            <p:txBody>
              <a:bodyPr rtlCol="0" anchor="ctr"/>
              <a:lstStyle/>
              <a:p>
                <a:pPr rtl="0"/>
                <a:endParaRPr lang="en-ES" sz="1400"/>
              </a:p>
            </p:txBody>
          </p:sp>
          <p:sp>
            <p:nvSpPr>
              <p:cNvPr id="684" name="Freeform 683">
                <a:extLst>
                  <a:ext uri="{FF2B5EF4-FFF2-40B4-BE49-F238E27FC236}">
                    <a16:creationId xmlns:a16="http://schemas.microsoft.com/office/drawing/2014/main" id="{FDC616D0-0ED4-0621-77A5-448848B58078}"/>
                  </a:ext>
                </a:extLst>
              </p:cNvPr>
              <p:cNvSpPr/>
              <p:nvPr/>
            </p:nvSpPr>
            <p:spPr>
              <a:xfrm>
                <a:off x="9123968" y="3841160"/>
                <a:ext cx="29595" cy="5123"/>
              </a:xfrm>
              <a:custGeom>
                <a:avLst/>
                <a:gdLst>
                  <a:gd name="connsiteX0" fmla="*/ 29595 w 29595"/>
                  <a:gd name="connsiteY0" fmla="*/ 0 h 5123"/>
                  <a:gd name="connsiteX1" fmla="*/ 0 w 29595"/>
                  <a:gd name="connsiteY1" fmla="*/ 0 h 5123"/>
                </a:gdLst>
                <a:ahLst/>
                <a:cxnLst>
                  <a:cxn ang="0">
                    <a:pos x="connsiteX0" y="connsiteY0"/>
                  </a:cxn>
                  <a:cxn ang="0">
                    <a:pos x="connsiteX1" y="connsiteY1"/>
                  </a:cxn>
                </a:cxnLst>
                <a:rect l="l" t="t" r="r" b="b"/>
                <a:pathLst>
                  <a:path w="29595" h="5123">
                    <a:moveTo>
                      <a:pt x="29595"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685" name="Graphic 517">
              <a:extLst>
                <a:ext uri="{FF2B5EF4-FFF2-40B4-BE49-F238E27FC236}">
                  <a16:creationId xmlns:a16="http://schemas.microsoft.com/office/drawing/2014/main" id="{9ADD1AF4-E5E4-9167-418A-3BBAB0A1B97B}"/>
                </a:ext>
              </a:extLst>
            </p:cNvPr>
            <p:cNvGrpSpPr/>
            <p:nvPr/>
          </p:nvGrpSpPr>
          <p:grpSpPr>
            <a:xfrm>
              <a:off x="9157821" y="3826404"/>
              <a:ext cx="29595" cy="29562"/>
              <a:chOff x="9157821" y="3826404"/>
              <a:chExt cx="29595" cy="29562"/>
            </a:xfrm>
          </p:grpSpPr>
          <p:sp>
            <p:nvSpPr>
              <p:cNvPr id="686" name="Freeform 685">
                <a:extLst>
                  <a:ext uri="{FF2B5EF4-FFF2-40B4-BE49-F238E27FC236}">
                    <a16:creationId xmlns:a16="http://schemas.microsoft.com/office/drawing/2014/main" id="{7D33DDFE-3D18-6F5E-5B3C-D9C83BD2FFFD}"/>
                  </a:ext>
                </a:extLst>
              </p:cNvPr>
              <p:cNvSpPr/>
              <p:nvPr/>
            </p:nvSpPr>
            <p:spPr>
              <a:xfrm>
                <a:off x="9172593" y="3826404"/>
                <a:ext cx="5129" cy="29562"/>
              </a:xfrm>
              <a:custGeom>
                <a:avLst/>
                <a:gdLst>
                  <a:gd name="connsiteX0" fmla="*/ 0 w 5129"/>
                  <a:gd name="connsiteY0" fmla="*/ 0 h 29562"/>
                  <a:gd name="connsiteX1" fmla="*/ 0 w 5129"/>
                  <a:gd name="connsiteY1" fmla="*/ 29562 h 29562"/>
                </a:gdLst>
                <a:ahLst/>
                <a:cxnLst>
                  <a:cxn ang="0">
                    <a:pos x="connsiteX0" y="connsiteY0"/>
                  </a:cxn>
                  <a:cxn ang="0">
                    <a:pos x="connsiteX1" y="connsiteY1"/>
                  </a:cxn>
                </a:cxnLst>
                <a:rect l="l" t="t" r="r" b="b"/>
                <a:pathLst>
                  <a:path w="5129" h="29562">
                    <a:moveTo>
                      <a:pt x="0" y="0"/>
                    </a:moveTo>
                    <a:lnTo>
                      <a:pt x="0" y="29562"/>
                    </a:lnTo>
                  </a:path>
                </a:pathLst>
              </a:custGeom>
              <a:ln w="19050" cap="sq">
                <a:solidFill>
                  <a:srgbClr val="00A2E1"/>
                </a:solidFill>
                <a:prstDash val="solid"/>
                <a:miter/>
              </a:ln>
            </p:spPr>
            <p:txBody>
              <a:bodyPr rtlCol="0" anchor="ctr"/>
              <a:lstStyle/>
              <a:p>
                <a:pPr rtl="0"/>
                <a:endParaRPr lang="en-ES" sz="1400"/>
              </a:p>
            </p:txBody>
          </p:sp>
          <p:sp>
            <p:nvSpPr>
              <p:cNvPr id="687" name="Freeform 686">
                <a:extLst>
                  <a:ext uri="{FF2B5EF4-FFF2-40B4-BE49-F238E27FC236}">
                    <a16:creationId xmlns:a16="http://schemas.microsoft.com/office/drawing/2014/main" id="{A37AAD11-7189-B62D-294E-E06ED107B4C4}"/>
                  </a:ext>
                </a:extLst>
              </p:cNvPr>
              <p:cNvSpPr/>
              <p:nvPr/>
            </p:nvSpPr>
            <p:spPr>
              <a:xfrm>
                <a:off x="9157821" y="3841160"/>
                <a:ext cx="29595" cy="5123"/>
              </a:xfrm>
              <a:custGeom>
                <a:avLst/>
                <a:gdLst>
                  <a:gd name="connsiteX0" fmla="*/ 29596 w 29595"/>
                  <a:gd name="connsiteY0" fmla="*/ 0 h 5123"/>
                  <a:gd name="connsiteX1" fmla="*/ 0 w 29595"/>
                  <a:gd name="connsiteY1" fmla="*/ 0 h 5123"/>
                </a:gdLst>
                <a:ahLst/>
                <a:cxnLst>
                  <a:cxn ang="0">
                    <a:pos x="connsiteX0" y="connsiteY0"/>
                  </a:cxn>
                  <a:cxn ang="0">
                    <a:pos x="connsiteX1" y="connsiteY1"/>
                  </a:cxn>
                </a:cxnLst>
                <a:rect l="l" t="t" r="r" b="b"/>
                <a:pathLst>
                  <a:path w="29595" h="5123">
                    <a:moveTo>
                      <a:pt x="29596"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688" name="Graphic 517">
              <a:extLst>
                <a:ext uri="{FF2B5EF4-FFF2-40B4-BE49-F238E27FC236}">
                  <a16:creationId xmlns:a16="http://schemas.microsoft.com/office/drawing/2014/main" id="{A8981A9A-2521-0CFE-0844-DCCAEAB88E72}"/>
                </a:ext>
              </a:extLst>
            </p:cNvPr>
            <p:cNvGrpSpPr/>
            <p:nvPr/>
          </p:nvGrpSpPr>
          <p:grpSpPr>
            <a:xfrm>
              <a:off x="9305080" y="3971909"/>
              <a:ext cx="29595" cy="29613"/>
              <a:chOff x="9305080" y="3971909"/>
              <a:chExt cx="29595" cy="29613"/>
            </a:xfrm>
          </p:grpSpPr>
          <p:sp>
            <p:nvSpPr>
              <p:cNvPr id="689" name="Freeform 688">
                <a:extLst>
                  <a:ext uri="{FF2B5EF4-FFF2-40B4-BE49-F238E27FC236}">
                    <a16:creationId xmlns:a16="http://schemas.microsoft.com/office/drawing/2014/main" id="{36FC81F8-00A4-20B5-5951-C6345CA28E20}"/>
                  </a:ext>
                </a:extLst>
              </p:cNvPr>
              <p:cNvSpPr/>
              <p:nvPr/>
            </p:nvSpPr>
            <p:spPr>
              <a:xfrm>
                <a:off x="9319904" y="3971909"/>
                <a:ext cx="5129" cy="29613"/>
              </a:xfrm>
              <a:custGeom>
                <a:avLst/>
                <a:gdLst>
                  <a:gd name="connsiteX0" fmla="*/ 0 w 5129"/>
                  <a:gd name="connsiteY0" fmla="*/ 0 h 29613"/>
                  <a:gd name="connsiteX1" fmla="*/ 0 w 5129"/>
                  <a:gd name="connsiteY1" fmla="*/ 29613 h 29613"/>
                </a:gdLst>
                <a:ahLst/>
                <a:cxnLst>
                  <a:cxn ang="0">
                    <a:pos x="connsiteX0" y="connsiteY0"/>
                  </a:cxn>
                  <a:cxn ang="0">
                    <a:pos x="connsiteX1" y="connsiteY1"/>
                  </a:cxn>
                </a:cxnLst>
                <a:rect l="l" t="t" r="r" b="b"/>
                <a:pathLst>
                  <a:path w="5129" h="29613">
                    <a:moveTo>
                      <a:pt x="0" y="0"/>
                    </a:moveTo>
                    <a:lnTo>
                      <a:pt x="0" y="29613"/>
                    </a:lnTo>
                  </a:path>
                </a:pathLst>
              </a:custGeom>
              <a:ln w="19050" cap="sq">
                <a:solidFill>
                  <a:srgbClr val="00A2E1"/>
                </a:solidFill>
                <a:prstDash val="solid"/>
                <a:miter/>
              </a:ln>
            </p:spPr>
            <p:txBody>
              <a:bodyPr rtlCol="0" anchor="ctr"/>
              <a:lstStyle/>
              <a:p>
                <a:pPr rtl="0"/>
                <a:endParaRPr lang="en-ES" sz="1400"/>
              </a:p>
            </p:txBody>
          </p:sp>
          <p:sp>
            <p:nvSpPr>
              <p:cNvPr id="690" name="Freeform 689">
                <a:extLst>
                  <a:ext uri="{FF2B5EF4-FFF2-40B4-BE49-F238E27FC236}">
                    <a16:creationId xmlns:a16="http://schemas.microsoft.com/office/drawing/2014/main" id="{A2674900-7EC5-ADA3-EB55-75D0BBE6A5D9}"/>
                  </a:ext>
                </a:extLst>
              </p:cNvPr>
              <p:cNvSpPr/>
              <p:nvPr/>
            </p:nvSpPr>
            <p:spPr>
              <a:xfrm>
                <a:off x="9305080" y="3986716"/>
                <a:ext cx="29595" cy="5123"/>
              </a:xfrm>
              <a:custGeom>
                <a:avLst/>
                <a:gdLst>
                  <a:gd name="connsiteX0" fmla="*/ 29595 w 29595"/>
                  <a:gd name="connsiteY0" fmla="*/ 0 h 5123"/>
                  <a:gd name="connsiteX1" fmla="*/ 0 w 29595"/>
                  <a:gd name="connsiteY1" fmla="*/ 0 h 5123"/>
                </a:gdLst>
                <a:ahLst/>
                <a:cxnLst>
                  <a:cxn ang="0">
                    <a:pos x="connsiteX0" y="connsiteY0"/>
                  </a:cxn>
                  <a:cxn ang="0">
                    <a:pos x="connsiteX1" y="connsiteY1"/>
                  </a:cxn>
                </a:cxnLst>
                <a:rect l="l" t="t" r="r" b="b"/>
                <a:pathLst>
                  <a:path w="29595" h="5123">
                    <a:moveTo>
                      <a:pt x="29595"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691" name="Graphic 517">
              <a:extLst>
                <a:ext uri="{FF2B5EF4-FFF2-40B4-BE49-F238E27FC236}">
                  <a16:creationId xmlns:a16="http://schemas.microsoft.com/office/drawing/2014/main" id="{A53F1810-9E04-A5E9-3127-CFD5E373B468}"/>
                </a:ext>
              </a:extLst>
            </p:cNvPr>
            <p:cNvGrpSpPr/>
            <p:nvPr/>
          </p:nvGrpSpPr>
          <p:grpSpPr>
            <a:xfrm>
              <a:off x="9505684" y="3971909"/>
              <a:ext cx="29595" cy="29613"/>
              <a:chOff x="9505684" y="3971909"/>
              <a:chExt cx="29595" cy="29613"/>
            </a:xfrm>
          </p:grpSpPr>
          <p:sp>
            <p:nvSpPr>
              <p:cNvPr id="692" name="Freeform 691">
                <a:extLst>
                  <a:ext uri="{FF2B5EF4-FFF2-40B4-BE49-F238E27FC236}">
                    <a16:creationId xmlns:a16="http://schemas.microsoft.com/office/drawing/2014/main" id="{E791C06F-912C-96D5-FFB4-EC490BFE5EFB}"/>
                  </a:ext>
                </a:extLst>
              </p:cNvPr>
              <p:cNvSpPr/>
              <p:nvPr/>
            </p:nvSpPr>
            <p:spPr>
              <a:xfrm>
                <a:off x="9520456" y="3971909"/>
                <a:ext cx="5129" cy="29613"/>
              </a:xfrm>
              <a:custGeom>
                <a:avLst/>
                <a:gdLst>
                  <a:gd name="connsiteX0" fmla="*/ 0 w 5129"/>
                  <a:gd name="connsiteY0" fmla="*/ 0 h 29613"/>
                  <a:gd name="connsiteX1" fmla="*/ 0 w 5129"/>
                  <a:gd name="connsiteY1" fmla="*/ 29613 h 29613"/>
                </a:gdLst>
                <a:ahLst/>
                <a:cxnLst>
                  <a:cxn ang="0">
                    <a:pos x="connsiteX0" y="connsiteY0"/>
                  </a:cxn>
                  <a:cxn ang="0">
                    <a:pos x="connsiteX1" y="connsiteY1"/>
                  </a:cxn>
                </a:cxnLst>
                <a:rect l="l" t="t" r="r" b="b"/>
                <a:pathLst>
                  <a:path w="5129" h="29613">
                    <a:moveTo>
                      <a:pt x="0" y="0"/>
                    </a:moveTo>
                    <a:lnTo>
                      <a:pt x="0" y="29613"/>
                    </a:lnTo>
                  </a:path>
                </a:pathLst>
              </a:custGeom>
              <a:ln w="19050" cap="sq">
                <a:solidFill>
                  <a:srgbClr val="00A2E1"/>
                </a:solidFill>
                <a:prstDash val="solid"/>
                <a:miter/>
              </a:ln>
            </p:spPr>
            <p:txBody>
              <a:bodyPr rtlCol="0" anchor="ctr"/>
              <a:lstStyle/>
              <a:p>
                <a:pPr rtl="0"/>
                <a:endParaRPr lang="en-ES" sz="1400"/>
              </a:p>
            </p:txBody>
          </p:sp>
          <p:sp>
            <p:nvSpPr>
              <p:cNvPr id="693" name="Freeform 692">
                <a:extLst>
                  <a:ext uri="{FF2B5EF4-FFF2-40B4-BE49-F238E27FC236}">
                    <a16:creationId xmlns:a16="http://schemas.microsoft.com/office/drawing/2014/main" id="{197009F9-5BEC-A34E-FA37-A2350BBAD748}"/>
                  </a:ext>
                </a:extLst>
              </p:cNvPr>
              <p:cNvSpPr/>
              <p:nvPr/>
            </p:nvSpPr>
            <p:spPr>
              <a:xfrm>
                <a:off x="9505684" y="3986716"/>
                <a:ext cx="29595" cy="5123"/>
              </a:xfrm>
              <a:custGeom>
                <a:avLst/>
                <a:gdLst>
                  <a:gd name="connsiteX0" fmla="*/ 29596 w 29595"/>
                  <a:gd name="connsiteY0" fmla="*/ 0 h 5123"/>
                  <a:gd name="connsiteX1" fmla="*/ 0 w 29595"/>
                  <a:gd name="connsiteY1" fmla="*/ 0 h 5123"/>
                </a:gdLst>
                <a:ahLst/>
                <a:cxnLst>
                  <a:cxn ang="0">
                    <a:pos x="connsiteX0" y="connsiteY0"/>
                  </a:cxn>
                  <a:cxn ang="0">
                    <a:pos x="connsiteX1" y="connsiteY1"/>
                  </a:cxn>
                </a:cxnLst>
                <a:rect l="l" t="t" r="r" b="b"/>
                <a:pathLst>
                  <a:path w="29595" h="5123">
                    <a:moveTo>
                      <a:pt x="29596"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694" name="Graphic 517">
              <a:extLst>
                <a:ext uri="{FF2B5EF4-FFF2-40B4-BE49-F238E27FC236}">
                  <a16:creationId xmlns:a16="http://schemas.microsoft.com/office/drawing/2014/main" id="{698E46A0-40D5-98A4-7E3C-6601B6ECD249}"/>
                </a:ext>
              </a:extLst>
            </p:cNvPr>
            <p:cNvGrpSpPr/>
            <p:nvPr/>
          </p:nvGrpSpPr>
          <p:grpSpPr>
            <a:xfrm>
              <a:off x="9602985" y="3971909"/>
              <a:ext cx="29646" cy="29613"/>
              <a:chOff x="9602985" y="3971909"/>
              <a:chExt cx="29646" cy="29613"/>
            </a:xfrm>
          </p:grpSpPr>
          <p:sp>
            <p:nvSpPr>
              <p:cNvPr id="695" name="Freeform 694">
                <a:extLst>
                  <a:ext uri="{FF2B5EF4-FFF2-40B4-BE49-F238E27FC236}">
                    <a16:creationId xmlns:a16="http://schemas.microsoft.com/office/drawing/2014/main" id="{D89B8F05-E2EC-0886-C424-96E6A59075E8}"/>
                  </a:ext>
                </a:extLst>
              </p:cNvPr>
              <p:cNvSpPr/>
              <p:nvPr/>
            </p:nvSpPr>
            <p:spPr>
              <a:xfrm>
                <a:off x="9617808" y="3971909"/>
                <a:ext cx="5129" cy="29613"/>
              </a:xfrm>
              <a:custGeom>
                <a:avLst/>
                <a:gdLst>
                  <a:gd name="connsiteX0" fmla="*/ 0 w 5129"/>
                  <a:gd name="connsiteY0" fmla="*/ 0 h 29613"/>
                  <a:gd name="connsiteX1" fmla="*/ 0 w 5129"/>
                  <a:gd name="connsiteY1" fmla="*/ 29613 h 29613"/>
                </a:gdLst>
                <a:ahLst/>
                <a:cxnLst>
                  <a:cxn ang="0">
                    <a:pos x="connsiteX0" y="connsiteY0"/>
                  </a:cxn>
                  <a:cxn ang="0">
                    <a:pos x="connsiteX1" y="connsiteY1"/>
                  </a:cxn>
                </a:cxnLst>
                <a:rect l="l" t="t" r="r" b="b"/>
                <a:pathLst>
                  <a:path w="5129" h="29613">
                    <a:moveTo>
                      <a:pt x="0" y="0"/>
                    </a:moveTo>
                    <a:lnTo>
                      <a:pt x="0" y="29613"/>
                    </a:lnTo>
                  </a:path>
                </a:pathLst>
              </a:custGeom>
              <a:ln w="19050" cap="sq">
                <a:solidFill>
                  <a:srgbClr val="00A2E1"/>
                </a:solidFill>
                <a:prstDash val="solid"/>
                <a:miter/>
              </a:ln>
            </p:spPr>
            <p:txBody>
              <a:bodyPr rtlCol="0" anchor="ctr"/>
              <a:lstStyle/>
              <a:p>
                <a:pPr rtl="0"/>
                <a:endParaRPr lang="en-ES" sz="1400"/>
              </a:p>
            </p:txBody>
          </p:sp>
          <p:sp>
            <p:nvSpPr>
              <p:cNvPr id="696" name="Freeform 695">
                <a:extLst>
                  <a:ext uri="{FF2B5EF4-FFF2-40B4-BE49-F238E27FC236}">
                    <a16:creationId xmlns:a16="http://schemas.microsoft.com/office/drawing/2014/main" id="{ED8FDB5D-1151-A8CF-8CC2-345129BD5CF0}"/>
                  </a:ext>
                </a:extLst>
              </p:cNvPr>
              <p:cNvSpPr/>
              <p:nvPr/>
            </p:nvSpPr>
            <p:spPr>
              <a:xfrm>
                <a:off x="9602985" y="3986716"/>
                <a:ext cx="29646" cy="5123"/>
              </a:xfrm>
              <a:custGeom>
                <a:avLst/>
                <a:gdLst>
                  <a:gd name="connsiteX0" fmla="*/ 29647 w 29646"/>
                  <a:gd name="connsiteY0" fmla="*/ 0 h 5123"/>
                  <a:gd name="connsiteX1" fmla="*/ 0 w 29646"/>
                  <a:gd name="connsiteY1" fmla="*/ 0 h 5123"/>
                </a:gdLst>
                <a:ahLst/>
                <a:cxnLst>
                  <a:cxn ang="0">
                    <a:pos x="connsiteX0" y="connsiteY0"/>
                  </a:cxn>
                  <a:cxn ang="0">
                    <a:pos x="connsiteX1" y="connsiteY1"/>
                  </a:cxn>
                </a:cxnLst>
                <a:rect l="l" t="t" r="r" b="b"/>
                <a:pathLst>
                  <a:path w="29646" h="5123">
                    <a:moveTo>
                      <a:pt x="29647"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697" name="Graphic 517">
              <a:extLst>
                <a:ext uri="{FF2B5EF4-FFF2-40B4-BE49-F238E27FC236}">
                  <a16:creationId xmlns:a16="http://schemas.microsoft.com/office/drawing/2014/main" id="{AAE53145-EB66-2C4F-A704-EA14FE878407}"/>
                </a:ext>
              </a:extLst>
            </p:cNvPr>
            <p:cNvGrpSpPr/>
            <p:nvPr/>
          </p:nvGrpSpPr>
          <p:grpSpPr>
            <a:xfrm>
              <a:off x="9792560" y="3971909"/>
              <a:ext cx="29646" cy="29613"/>
              <a:chOff x="9792560" y="3971909"/>
              <a:chExt cx="29646" cy="29613"/>
            </a:xfrm>
          </p:grpSpPr>
          <p:sp>
            <p:nvSpPr>
              <p:cNvPr id="698" name="Freeform 697">
                <a:extLst>
                  <a:ext uri="{FF2B5EF4-FFF2-40B4-BE49-F238E27FC236}">
                    <a16:creationId xmlns:a16="http://schemas.microsoft.com/office/drawing/2014/main" id="{6BB86333-1708-7DDB-07FD-F952DFC7893D}"/>
                  </a:ext>
                </a:extLst>
              </p:cNvPr>
              <p:cNvSpPr/>
              <p:nvPr/>
            </p:nvSpPr>
            <p:spPr>
              <a:xfrm>
                <a:off x="9807384" y="3971909"/>
                <a:ext cx="5129" cy="29613"/>
              </a:xfrm>
              <a:custGeom>
                <a:avLst/>
                <a:gdLst>
                  <a:gd name="connsiteX0" fmla="*/ 0 w 5129"/>
                  <a:gd name="connsiteY0" fmla="*/ 0 h 29613"/>
                  <a:gd name="connsiteX1" fmla="*/ 0 w 5129"/>
                  <a:gd name="connsiteY1" fmla="*/ 29613 h 29613"/>
                </a:gdLst>
                <a:ahLst/>
                <a:cxnLst>
                  <a:cxn ang="0">
                    <a:pos x="connsiteX0" y="connsiteY0"/>
                  </a:cxn>
                  <a:cxn ang="0">
                    <a:pos x="connsiteX1" y="connsiteY1"/>
                  </a:cxn>
                </a:cxnLst>
                <a:rect l="l" t="t" r="r" b="b"/>
                <a:pathLst>
                  <a:path w="5129" h="29613">
                    <a:moveTo>
                      <a:pt x="0" y="0"/>
                    </a:moveTo>
                    <a:lnTo>
                      <a:pt x="0" y="29613"/>
                    </a:lnTo>
                  </a:path>
                </a:pathLst>
              </a:custGeom>
              <a:ln w="19050" cap="sq">
                <a:solidFill>
                  <a:srgbClr val="00A2E1"/>
                </a:solidFill>
                <a:prstDash val="solid"/>
                <a:miter/>
              </a:ln>
            </p:spPr>
            <p:txBody>
              <a:bodyPr rtlCol="0" anchor="ctr"/>
              <a:lstStyle/>
              <a:p>
                <a:pPr rtl="0"/>
                <a:endParaRPr lang="en-ES" sz="1400"/>
              </a:p>
            </p:txBody>
          </p:sp>
          <p:sp>
            <p:nvSpPr>
              <p:cNvPr id="699" name="Freeform 698">
                <a:extLst>
                  <a:ext uri="{FF2B5EF4-FFF2-40B4-BE49-F238E27FC236}">
                    <a16:creationId xmlns:a16="http://schemas.microsoft.com/office/drawing/2014/main" id="{092DC011-C0EB-D25E-5A05-060F5DF5A39C}"/>
                  </a:ext>
                </a:extLst>
              </p:cNvPr>
              <p:cNvSpPr/>
              <p:nvPr/>
            </p:nvSpPr>
            <p:spPr>
              <a:xfrm>
                <a:off x="9792560" y="3986716"/>
                <a:ext cx="29646" cy="5123"/>
              </a:xfrm>
              <a:custGeom>
                <a:avLst/>
                <a:gdLst>
                  <a:gd name="connsiteX0" fmla="*/ 29647 w 29646"/>
                  <a:gd name="connsiteY0" fmla="*/ 0 h 5123"/>
                  <a:gd name="connsiteX1" fmla="*/ 0 w 29646"/>
                  <a:gd name="connsiteY1" fmla="*/ 0 h 5123"/>
                </a:gdLst>
                <a:ahLst/>
                <a:cxnLst>
                  <a:cxn ang="0">
                    <a:pos x="connsiteX0" y="connsiteY0"/>
                  </a:cxn>
                  <a:cxn ang="0">
                    <a:pos x="connsiteX1" y="connsiteY1"/>
                  </a:cxn>
                </a:cxnLst>
                <a:rect l="l" t="t" r="r" b="b"/>
                <a:pathLst>
                  <a:path w="29646" h="5123">
                    <a:moveTo>
                      <a:pt x="29647"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700" name="Graphic 517">
              <a:extLst>
                <a:ext uri="{FF2B5EF4-FFF2-40B4-BE49-F238E27FC236}">
                  <a16:creationId xmlns:a16="http://schemas.microsoft.com/office/drawing/2014/main" id="{B76C479A-A204-DC06-3EAD-FCF6C8C85BFC}"/>
                </a:ext>
              </a:extLst>
            </p:cNvPr>
            <p:cNvGrpSpPr/>
            <p:nvPr/>
          </p:nvGrpSpPr>
          <p:grpSpPr>
            <a:xfrm>
              <a:off x="10471206" y="3971909"/>
              <a:ext cx="29646" cy="29613"/>
              <a:chOff x="10471206" y="3971909"/>
              <a:chExt cx="29646" cy="29613"/>
            </a:xfrm>
          </p:grpSpPr>
          <p:sp>
            <p:nvSpPr>
              <p:cNvPr id="701" name="Freeform 700">
                <a:extLst>
                  <a:ext uri="{FF2B5EF4-FFF2-40B4-BE49-F238E27FC236}">
                    <a16:creationId xmlns:a16="http://schemas.microsoft.com/office/drawing/2014/main" id="{3D6F3D89-ABD5-7740-1C6E-68B8597E8887}"/>
                  </a:ext>
                </a:extLst>
              </p:cNvPr>
              <p:cNvSpPr/>
              <p:nvPr/>
            </p:nvSpPr>
            <p:spPr>
              <a:xfrm>
                <a:off x="10486029" y="3971909"/>
                <a:ext cx="5129" cy="29613"/>
              </a:xfrm>
              <a:custGeom>
                <a:avLst/>
                <a:gdLst>
                  <a:gd name="connsiteX0" fmla="*/ 0 w 5129"/>
                  <a:gd name="connsiteY0" fmla="*/ 0 h 29613"/>
                  <a:gd name="connsiteX1" fmla="*/ 0 w 5129"/>
                  <a:gd name="connsiteY1" fmla="*/ 29613 h 29613"/>
                </a:gdLst>
                <a:ahLst/>
                <a:cxnLst>
                  <a:cxn ang="0">
                    <a:pos x="connsiteX0" y="connsiteY0"/>
                  </a:cxn>
                  <a:cxn ang="0">
                    <a:pos x="connsiteX1" y="connsiteY1"/>
                  </a:cxn>
                </a:cxnLst>
                <a:rect l="l" t="t" r="r" b="b"/>
                <a:pathLst>
                  <a:path w="5129" h="29613">
                    <a:moveTo>
                      <a:pt x="0" y="0"/>
                    </a:moveTo>
                    <a:lnTo>
                      <a:pt x="0" y="29613"/>
                    </a:lnTo>
                  </a:path>
                </a:pathLst>
              </a:custGeom>
              <a:ln w="19050" cap="sq">
                <a:solidFill>
                  <a:srgbClr val="00A2E1"/>
                </a:solidFill>
                <a:prstDash val="solid"/>
                <a:miter/>
              </a:ln>
            </p:spPr>
            <p:txBody>
              <a:bodyPr rtlCol="0" anchor="ctr"/>
              <a:lstStyle/>
              <a:p>
                <a:pPr rtl="0"/>
                <a:endParaRPr lang="en-ES" sz="1400"/>
              </a:p>
            </p:txBody>
          </p:sp>
          <p:sp>
            <p:nvSpPr>
              <p:cNvPr id="702" name="Freeform 701">
                <a:extLst>
                  <a:ext uri="{FF2B5EF4-FFF2-40B4-BE49-F238E27FC236}">
                    <a16:creationId xmlns:a16="http://schemas.microsoft.com/office/drawing/2014/main" id="{85E892F0-B38F-D5BB-86F7-9570CDA1A930}"/>
                  </a:ext>
                </a:extLst>
              </p:cNvPr>
              <p:cNvSpPr/>
              <p:nvPr/>
            </p:nvSpPr>
            <p:spPr>
              <a:xfrm>
                <a:off x="10471206" y="3986716"/>
                <a:ext cx="29646" cy="5123"/>
              </a:xfrm>
              <a:custGeom>
                <a:avLst/>
                <a:gdLst>
                  <a:gd name="connsiteX0" fmla="*/ 29647 w 29646"/>
                  <a:gd name="connsiteY0" fmla="*/ 0 h 5123"/>
                  <a:gd name="connsiteX1" fmla="*/ 0 w 29646"/>
                  <a:gd name="connsiteY1" fmla="*/ 0 h 5123"/>
                </a:gdLst>
                <a:ahLst/>
                <a:cxnLst>
                  <a:cxn ang="0">
                    <a:pos x="connsiteX0" y="connsiteY0"/>
                  </a:cxn>
                  <a:cxn ang="0">
                    <a:pos x="connsiteX1" y="connsiteY1"/>
                  </a:cxn>
                </a:cxnLst>
                <a:rect l="l" t="t" r="r" b="b"/>
                <a:pathLst>
                  <a:path w="29646" h="5123">
                    <a:moveTo>
                      <a:pt x="29647"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703" name="Graphic 517">
              <a:extLst>
                <a:ext uri="{FF2B5EF4-FFF2-40B4-BE49-F238E27FC236}">
                  <a16:creationId xmlns:a16="http://schemas.microsoft.com/office/drawing/2014/main" id="{8F2B9507-B927-B787-16CF-68F387E28206}"/>
                </a:ext>
              </a:extLst>
            </p:cNvPr>
            <p:cNvGrpSpPr/>
            <p:nvPr/>
          </p:nvGrpSpPr>
          <p:grpSpPr>
            <a:xfrm>
              <a:off x="10524652" y="3971909"/>
              <a:ext cx="29646" cy="29613"/>
              <a:chOff x="10524652" y="3971909"/>
              <a:chExt cx="29646" cy="29613"/>
            </a:xfrm>
          </p:grpSpPr>
          <p:sp>
            <p:nvSpPr>
              <p:cNvPr id="704" name="Freeform 703">
                <a:extLst>
                  <a:ext uri="{FF2B5EF4-FFF2-40B4-BE49-F238E27FC236}">
                    <a16:creationId xmlns:a16="http://schemas.microsoft.com/office/drawing/2014/main" id="{3895C5A1-C6A5-E14A-6E1A-678075C4FE9D}"/>
                  </a:ext>
                </a:extLst>
              </p:cNvPr>
              <p:cNvSpPr/>
              <p:nvPr/>
            </p:nvSpPr>
            <p:spPr>
              <a:xfrm>
                <a:off x="10539475" y="3971909"/>
                <a:ext cx="5129" cy="29613"/>
              </a:xfrm>
              <a:custGeom>
                <a:avLst/>
                <a:gdLst>
                  <a:gd name="connsiteX0" fmla="*/ 0 w 5129"/>
                  <a:gd name="connsiteY0" fmla="*/ 0 h 29613"/>
                  <a:gd name="connsiteX1" fmla="*/ 0 w 5129"/>
                  <a:gd name="connsiteY1" fmla="*/ 29613 h 29613"/>
                </a:gdLst>
                <a:ahLst/>
                <a:cxnLst>
                  <a:cxn ang="0">
                    <a:pos x="connsiteX0" y="connsiteY0"/>
                  </a:cxn>
                  <a:cxn ang="0">
                    <a:pos x="connsiteX1" y="connsiteY1"/>
                  </a:cxn>
                </a:cxnLst>
                <a:rect l="l" t="t" r="r" b="b"/>
                <a:pathLst>
                  <a:path w="5129" h="29613">
                    <a:moveTo>
                      <a:pt x="0" y="0"/>
                    </a:moveTo>
                    <a:lnTo>
                      <a:pt x="0" y="29613"/>
                    </a:lnTo>
                  </a:path>
                </a:pathLst>
              </a:custGeom>
              <a:ln w="19050" cap="sq">
                <a:solidFill>
                  <a:srgbClr val="00A2E1"/>
                </a:solidFill>
                <a:prstDash val="solid"/>
                <a:miter/>
              </a:ln>
            </p:spPr>
            <p:txBody>
              <a:bodyPr rtlCol="0" anchor="ctr"/>
              <a:lstStyle/>
              <a:p>
                <a:pPr rtl="0"/>
                <a:endParaRPr lang="en-ES" sz="1400"/>
              </a:p>
            </p:txBody>
          </p:sp>
          <p:sp>
            <p:nvSpPr>
              <p:cNvPr id="705" name="Freeform 704">
                <a:extLst>
                  <a:ext uri="{FF2B5EF4-FFF2-40B4-BE49-F238E27FC236}">
                    <a16:creationId xmlns:a16="http://schemas.microsoft.com/office/drawing/2014/main" id="{D313DE0F-7E7D-F776-C099-C96C128B2FD5}"/>
                  </a:ext>
                </a:extLst>
              </p:cNvPr>
              <p:cNvSpPr/>
              <p:nvPr/>
            </p:nvSpPr>
            <p:spPr>
              <a:xfrm>
                <a:off x="10524652" y="3986716"/>
                <a:ext cx="29646" cy="5123"/>
              </a:xfrm>
              <a:custGeom>
                <a:avLst/>
                <a:gdLst>
                  <a:gd name="connsiteX0" fmla="*/ 29647 w 29646"/>
                  <a:gd name="connsiteY0" fmla="*/ 0 h 5123"/>
                  <a:gd name="connsiteX1" fmla="*/ 0 w 29646"/>
                  <a:gd name="connsiteY1" fmla="*/ 0 h 5123"/>
                </a:gdLst>
                <a:ahLst/>
                <a:cxnLst>
                  <a:cxn ang="0">
                    <a:pos x="connsiteX0" y="connsiteY0"/>
                  </a:cxn>
                  <a:cxn ang="0">
                    <a:pos x="connsiteX1" y="connsiteY1"/>
                  </a:cxn>
                </a:cxnLst>
                <a:rect l="l" t="t" r="r" b="b"/>
                <a:pathLst>
                  <a:path w="29646" h="5123">
                    <a:moveTo>
                      <a:pt x="29647"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706" name="Graphic 517">
              <a:extLst>
                <a:ext uri="{FF2B5EF4-FFF2-40B4-BE49-F238E27FC236}">
                  <a16:creationId xmlns:a16="http://schemas.microsoft.com/office/drawing/2014/main" id="{FFEF1402-0F39-163D-C714-17D26F396742}"/>
                </a:ext>
              </a:extLst>
            </p:cNvPr>
            <p:cNvGrpSpPr/>
            <p:nvPr/>
          </p:nvGrpSpPr>
          <p:grpSpPr>
            <a:xfrm>
              <a:off x="10686325" y="3971909"/>
              <a:ext cx="29646" cy="29613"/>
              <a:chOff x="10686325" y="3971909"/>
              <a:chExt cx="29646" cy="29613"/>
            </a:xfrm>
          </p:grpSpPr>
          <p:sp>
            <p:nvSpPr>
              <p:cNvPr id="707" name="Freeform 706">
                <a:extLst>
                  <a:ext uri="{FF2B5EF4-FFF2-40B4-BE49-F238E27FC236}">
                    <a16:creationId xmlns:a16="http://schemas.microsoft.com/office/drawing/2014/main" id="{53304CDC-F9D9-B004-6BFA-C1EDA5BDB70D}"/>
                  </a:ext>
                </a:extLst>
              </p:cNvPr>
              <p:cNvSpPr/>
              <p:nvPr/>
            </p:nvSpPr>
            <p:spPr>
              <a:xfrm>
                <a:off x="10701148" y="3971909"/>
                <a:ext cx="5129" cy="29613"/>
              </a:xfrm>
              <a:custGeom>
                <a:avLst/>
                <a:gdLst>
                  <a:gd name="connsiteX0" fmla="*/ 0 w 5129"/>
                  <a:gd name="connsiteY0" fmla="*/ 0 h 29613"/>
                  <a:gd name="connsiteX1" fmla="*/ 0 w 5129"/>
                  <a:gd name="connsiteY1" fmla="*/ 29613 h 29613"/>
                </a:gdLst>
                <a:ahLst/>
                <a:cxnLst>
                  <a:cxn ang="0">
                    <a:pos x="connsiteX0" y="connsiteY0"/>
                  </a:cxn>
                  <a:cxn ang="0">
                    <a:pos x="connsiteX1" y="connsiteY1"/>
                  </a:cxn>
                </a:cxnLst>
                <a:rect l="l" t="t" r="r" b="b"/>
                <a:pathLst>
                  <a:path w="5129" h="29613">
                    <a:moveTo>
                      <a:pt x="0" y="0"/>
                    </a:moveTo>
                    <a:lnTo>
                      <a:pt x="0" y="29613"/>
                    </a:lnTo>
                  </a:path>
                </a:pathLst>
              </a:custGeom>
              <a:ln w="19050" cap="sq">
                <a:solidFill>
                  <a:srgbClr val="00A2E1"/>
                </a:solidFill>
                <a:prstDash val="solid"/>
                <a:miter/>
              </a:ln>
            </p:spPr>
            <p:txBody>
              <a:bodyPr rtlCol="0" anchor="ctr"/>
              <a:lstStyle/>
              <a:p>
                <a:pPr rtl="0"/>
                <a:endParaRPr lang="en-ES" sz="1400"/>
              </a:p>
            </p:txBody>
          </p:sp>
          <p:sp>
            <p:nvSpPr>
              <p:cNvPr id="708" name="Freeform 707">
                <a:extLst>
                  <a:ext uri="{FF2B5EF4-FFF2-40B4-BE49-F238E27FC236}">
                    <a16:creationId xmlns:a16="http://schemas.microsoft.com/office/drawing/2014/main" id="{17360FF2-32DE-50E5-BEF2-20DD2A5A6C11}"/>
                  </a:ext>
                </a:extLst>
              </p:cNvPr>
              <p:cNvSpPr/>
              <p:nvPr/>
            </p:nvSpPr>
            <p:spPr>
              <a:xfrm>
                <a:off x="10686325" y="3986716"/>
                <a:ext cx="29646" cy="5123"/>
              </a:xfrm>
              <a:custGeom>
                <a:avLst/>
                <a:gdLst>
                  <a:gd name="connsiteX0" fmla="*/ 29647 w 29646"/>
                  <a:gd name="connsiteY0" fmla="*/ 0 h 5123"/>
                  <a:gd name="connsiteX1" fmla="*/ 0 w 29646"/>
                  <a:gd name="connsiteY1" fmla="*/ 0 h 5123"/>
                </a:gdLst>
                <a:ahLst/>
                <a:cxnLst>
                  <a:cxn ang="0">
                    <a:pos x="connsiteX0" y="connsiteY0"/>
                  </a:cxn>
                  <a:cxn ang="0">
                    <a:pos x="connsiteX1" y="connsiteY1"/>
                  </a:cxn>
                </a:cxnLst>
                <a:rect l="l" t="t" r="r" b="b"/>
                <a:pathLst>
                  <a:path w="29646" h="5123">
                    <a:moveTo>
                      <a:pt x="29647" y="0"/>
                    </a:moveTo>
                    <a:lnTo>
                      <a:pt x="0" y="0"/>
                    </a:lnTo>
                  </a:path>
                </a:pathLst>
              </a:custGeom>
              <a:ln w="19050" cap="sq">
                <a:solidFill>
                  <a:srgbClr val="00A2E1"/>
                </a:solidFill>
                <a:prstDash val="solid"/>
                <a:miter/>
              </a:ln>
            </p:spPr>
            <p:txBody>
              <a:bodyPr rtlCol="0" anchor="ctr"/>
              <a:lstStyle/>
              <a:p>
                <a:pPr rtl="0"/>
                <a:endParaRPr lang="en-ES" sz="1400"/>
              </a:p>
            </p:txBody>
          </p:sp>
        </p:grpSp>
      </p:grpSp>
      <p:cxnSp>
        <p:nvCxnSpPr>
          <p:cNvPr id="2" name="Straight Connector 1">
            <a:extLst>
              <a:ext uri="{FF2B5EF4-FFF2-40B4-BE49-F238E27FC236}">
                <a16:creationId xmlns:a16="http://schemas.microsoft.com/office/drawing/2014/main" id="{AA519E6C-975F-492C-2339-7A24D217A197}"/>
              </a:ext>
            </a:extLst>
          </p:cNvPr>
          <p:cNvCxnSpPr>
            <a:cxnSpLocks/>
          </p:cNvCxnSpPr>
          <p:nvPr/>
        </p:nvCxnSpPr>
        <p:spPr>
          <a:xfrm rot="10800000">
            <a:off x="294149" y="6270971"/>
            <a:ext cx="180000" cy="0"/>
          </a:xfrm>
          <a:prstGeom prst="line">
            <a:avLst/>
          </a:prstGeom>
          <a:noFill/>
          <a:ln w="19050" cap="sq">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7" name="Straight Connector 6">
            <a:extLst>
              <a:ext uri="{FF2B5EF4-FFF2-40B4-BE49-F238E27FC236}">
                <a16:creationId xmlns:a16="http://schemas.microsoft.com/office/drawing/2014/main" id="{3541CA94-929F-8A9B-7139-903868828E32}"/>
              </a:ext>
            </a:extLst>
          </p:cNvPr>
          <p:cNvCxnSpPr>
            <a:cxnSpLocks/>
          </p:cNvCxnSpPr>
          <p:nvPr/>
        </p:nvCxnSpPr>
        <p:spPr>
          <a:xfrm rot="10800000">
            <a:off x="294149" y="6065636"/>
            <a:ext cx="180000" cy="0"/>
          </a:xfrm>
          <a:prstGeom prst="line">
            <a:avLst/>
          </a:prstGeom>
          <a:noFill/>
          <a:ln w="19050"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8" name="Straight Connector 7">
            <a:extLst>
              <a:ext uri="{FF2B5EF4-FFF2-40B4-BE49-F238E27FC236}">
                <a16:creationId xmlns:a16="http://schemas.microsoft.com/office/drawing/2014/main" id="{48B99B79-FD25-7D11-154D-F78131E2F74C}"/>
              </a:ext>
            </a:extLst>
          </p:cNvPr>
          <p:cNvCxnSpPr>
            <a:cxnSpLocks/>
          </p:cNvCxnSpPr>
          <p:nvPr/>
        </p:nvCxnSpPr>
        <p:spPr>
          <a:xfrm rot="10800000">
            <a:off x="6039541" y="6280398"/>
            <a:ext cx="180000" cy="0"/>
          </a:xfrm>
          <a:prstGeom prst="line">
            <a:avLst/>
          </a:prstGeom>
          <a:noFill/>
          <a:ln w="19050" cap="sq">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9" name="Straight Connector 8">
            <a:extLst>
              <a:ext uri="{FF2B5EF4-FFF2-40B4-BE49-F238E27FC236}">
                <a16:creationId xmlns:a16="http://schemas.microsoft.com/office/drawing/2014/main" id="{B90C672C-D65A-16BC-55A8-E52092AF29E2}"/>
              </a:ext>
            </a:extLst>
          </p:cNvPr>
          <p:cNvCxnSpPr>
            <a:cxnSpLocks/>
          </p:cNvCxnSpPr>
          <p:nvPr/>
        </p:nvCxnSpPr>
        <p:spPr>
          <a:xfrm rot="10800000">
            <a:off x="6039541" y="6065636"/>
            <a:ext cx="180000" cy="0"/>
          </a:xfrm>
          <a:prstGeom prst="line">
            <a:avLst/>
          </a:prstGeom>
          <a:noFill/>
          <a:ln w="19050"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cxnSp>
    </p:spTree>
    <p:extLst>
      <p:ext uri="{BB962C8B-B14F-4D97-AF65-F5344CB8AC3E}">
        <p14:creationId xmlns:p14="http://schemas.microsoft.com/office/powerpoint/2010/main" val="27696098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6DDD0E-374C-A4AE-1A47-1322DEC06145}"/>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CCC96649-6C17-2BF8-7962-2A3D243F32CF}"/>
              </a:ext>
            </a:extLst>
          </p:cNvPr>
          <p:cNvSpPr>
            <a:spLocks noGrp="1"/>
          </p:cNvSpPr>
          <p:nvPr>
            <p:ph type="title"/>
          </p:nvPr>
        </p:nvSpPr>
        <p:spPr>
          <a:xfrm>
            <a:off x="304799" y="107693"/>
            <a:ext cx="11032143" cy="939801"/>
          </a:xfrm>
        </p:spPr>
        <p:txBody>
          <a:bodyPr rtlCol="0"/>
          <a:lstStyle/>
          <a:p>
            <a:pPr rtl="0"/>
            <a:r>
              <a:rPr lang="ja-jp" noProof="0" dirty="0">
                <a:latin typeface="+mn-lt"/>
              </a:rPr>
              <a:t>1851MO：PD-L1腫瘍割合スコア（TPS）が50％以上の進行性NSCLCに対する一次治療として、ペムブロリズマブ＋化学療法（PEM＋CT）とペムブロリズマブ（PEM）の比較：非盲検、フェーズ3、無作為化試験（PAULIEN） - Houda I他</a:t>
            </a:r>
          </a:p>
        </p:txBody>
      </p:sp>
      <p:sp>
        <p:nvSpPr>
          <p:cNvPr id="29" name="Content Placeholder 7">
            <a:extLst>
              <a:ext uri="{FF2B5EF4-FFF2-40B4-BE49-F238E27FC236}">
                <a16:creationId xmlns:a16="http://schemas.microsoft.com/office/drawing/2014/main" id="{F15254D0-E8FE-D9A5-40E7-558CE24A37A5}"/>
              </a:ext>
            </a:extLst>
          </p:cNvPr>
          <p:cNvSpPr>
            <a:spLocks noGrp="1"/>
          </p:cNvSpPr>
          <p:nvPr>
            <p:ph idx="1"/>
          </p:nvPr>
        </p:nvSpPr>
        <p:spPr>
          <a:xfrm>
            <a:off x="304799" y="1246909"/>
            <a:ext cx="11482342" cy="5055650"/>
          </a:xfrm>
        </p:spPr>
        <p:txBody>
          <a:bodyPr rtlCol="0"/>
          <a:lstStyle/>
          <a:p>
            <a:pPr rtl="0"/>
            <a:r>
              <a:rPr lang="ja-jp" b="1" noProof="0"/>
              <a:t>主な結果(続き)</a:t>
            </a:r>
          </a:p>
          <a:p>
            <a:pPr rtl="0">
              <a:spcBef>
                <a:spcPts val="26400"/>
              </a:spcBef>
            </a:pPr>
            <a:r>
              <a:rPr lang="ja-jp" b="1" noProof="0"/>
              <a:t>結論</a:t>
            </a:r>
          </a:p>
          <a:p>
            <a:pPr lvl="1" rtl="0"/>
            <a:r>
              <a:rPr lang="ja-jp" noProof="0"/>
              <a:t>PD-L1陽性の進行NSCLC患者において、ペムブロリズマブ＋化学療法は、ペムブロリズマブ単独療法と比較して、腫瘍反応性、PFS、OSを改善しなかった</a:t>
            </a:r>
          </a:p>
          <a:p>
            <a:pPr lvl="1" rtl="0"/>
            <a:r>
              <a:rPr lang="ja-jp"/>
              <a:t>この試験はサンプル数が少なかったため早期に中止され、現在進行中の大規模比較試験の最終結果待ち</a:t>
            </a:r>
            <a:endParaRPr lang="en-US" noProof="0" dirty="0">
              <a:highlight>
                <a:srgbClr val="FFFF00"/>
              </a:highlight>
            </a:endParaRPr>
          </a:p>
        </p:txBody>
      </p:sp>
      <p:sp>
        <p:nvSpPr>
          <p:cNvPr id="30" name="Text Placeholder 4">
            <a:extLst>
              <a:ext uri="{FF2B5EF4-FFF2-40B4-BE49-F238E27FC236}">
                <a16:creationId xmlns:a16="http://schemas.microsoft.com/office/drawing/2014/main" id="{F044D015-B3E9-C8D4-2839-B40687C04108}"/>
              </a:ext>
            </a:extLst>
          </p:cNvPr>
          <p:cNvSpPr>
            <a:spLocks noGrp="1"/>
          </p:cNvSpPr>
          <p:nvPr>
            <p:ph type="body" sz="quarter" idx="11"/>
          </p:nvPr>
        </p:nvSpPr>
        <p:spPr>
          <a:xfrm>
            <a:off x="6379633" y="6521312"/>
            <a:ext cx="5507567" cy="200025"/>
          </a:xfrm>
        </p:spPr>
        <p:txBody>
          <a:bodyPr rtlCol="0"/>
          <a:lstStyle/>
          <a:p>
            <a:pPr rtl="0"/>
            <a:r>
              <a:rPr lang="ja-jp" noProof="0"/>
              <a:t>Houda I他Ann Oncol 2025;36(suppl):Abstr 1851MO</a:t>
            </a:r>
          </a:p>
        </p:txBody>
      </p:sp>
      <p:graphicFrame>
        <p:nvGraphicFramePr>
          <p:cNvPr id="3" name="Table 663">
            <a:extLst>
              <a:ext uri="{FF2B5EF4-FFF2-40B4-BE49-F238E27FC236}">
                <a16:creationId xmlns:a16="http://schemas.microsoft.com/office/drawing/2014/main" id="{F6F7B238-45D7-8E7A-9FD1-609F02CC871D}"/>
              </a:ext>
            </a:extLst>
          </p:cNvPr>
          <p:cNvGraphicFramePr>
            <a:graphicFrameLocks noGrp="1"/>
          </p:cNvGraphicFramePr>
          <p:nvPr>
            <p:extLst>
              <p:ext uri="{D42A27DB-BD31-4B8C-83A1-F6EECF244321}">
                <p14:modId xmlns:p14="http://schemas.microsoft.com/office/powerpoint/2010/main" val="46178306"/>
              </p:ext>
            </p:extLst>
          </p:nvPr>
        </p:nvGraphicFramePr>
        <p:xfrm>
          <a:off x="404859" y="1596378"/>
          <a:ext cx="5792965" cy="2731680"/>
        </p:xfrm>
        <a:graphic>
          <a:graphicData uri="http://schemas.openxmlformats.org/drawingml/2006/table">
            <a:tbl>
              <a:tblPr firstRow="1" bandRow="1">
                <a:tableStyleId>{69012ECD-51FC-41F1-AA8D-1B2483CD663E}</a:tableStyleId>
              </a:tblPr>
              <a:tblGrid>
                <a:gridCol w="2866563">
                  <a:extLst>
                    <a:ext uri="{9D8B030D-6E8A-4147-A177-3AD203B41FA5}">
                      <a16:colId xmlns:a16="http://schemas.microsoft.com/office/drawing/2014/main" val="4026828033"/>
                    </a:ext>
                  </a:extLst>
                </a:gridCol>
                <a:gridCol w="1463201">
                  <a:extLst>
                    <a:ext uri="{9D8B030D-6E8A-4147-A177-3AD203B41FA5}">
                      <a16:colId xmlns:a16="http://schemas.microsoft.com/office/drawing/2014/main" val="2351951672"/>
                    </a:ext>
                  </a:extLst>
                </a:gridCol>
                <a:gridCol w="1463201">
                  <a:extLst>
                    <a:ext uri="{9D8B030D-6E8A-4147-A177-3AD203B41FA5}">
                      <a16:colId xmlns:a16="http://schemas.microsoft.com/office/drawing/2014/main" val="2366525035"/>
                    </a:ext>
                  </a:extLst>
                </a:gridCol>
              </a:tblGrid>
              <a:tr h="261496">
                <a:tc>
                  <a:txBody>
                    <a:bodyPr/>
                    <a:lstStyle/>
                    <a:p>
                      <a:pPr rtl="0"/>
                      <a:r>
                        <a:rPr lang="ja-jp" sz="1100" b="1" noProof="0">
                          <a:solidFill>
                            <a:schemeClr val="tx2"/>
                          </a:solidFill>
                          <a:latin typeface="+mn-lt"/>
                        </a:rPr>
                        <a:t>n (％)</a:t>
                      </a: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100" b="1" i="0" u="none" strike="noStrike" kern="0" cap="none" spc="0" normalizeH="0" noProof="0">
                          <a:ln>
                            <a:noFill/>
                          </a:ln>
                          <a:solidFill>
                            <a:srgbClr val="FFFFFF"/>
                          </a:solidFill>
                          <a:effectLst/>
                          <a:uLnTx/>
                          <a:uFillTx/>
                          <a:latin typeface="+mn-lt"/>
                          <a:ea typeface="SimSun" pitchFamily="2" charset="-122"/>
                          <a:cs typeface="+mn-cs"/>
                          <a:sym typeface="Helvetica"/>
                        </a:rPr>
                        <a:t>ペムブロリズマブ＋化学療法</a:t>
                      </a:r>
                    </a:p>
                    <a:p>
                      <a:pPr algn="ctr" rtl="0"/>
                      <a:r>
                        <a:rPr lang="ja-jp" sz="1100" b="1" noProof="0">
                          <a:solidFill>
                            <a:schemeClr val="tx2"/>
                          </a:solidFill>
                          <a:latin typeface="+mn-lt"/>
                        </a:rPr>
                        <a:t>（n=39）</a:t>
                      </a:r>
                      <a:endParaRPr lang="en-GB" sz="1100" noProof="0"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100" b="1" i="0" u="none" strike="noStrike" kern="0" cap="none" spc="0" normalizeH="0" noProof="0">
                          <a:ln>
                            <a:noFill/>
                          </a:ln>
                          <a:solidFill>
                            <a:srgbClr val="FFFFFF"/>
                          </a:solidFill>
                          <a:effectLst/>
                          <a:uLnTx/>
                          <a:uFillTx/>
                          <a:latin typeface="+mn-lt"/>
                          <a:ea typeface="SimSun" pitchFamily="2" charset="-122"/>
                          <a:cs typeface="+mn-cs"/>
                          <a:sym typeface="Helvetica"/>
                        </a:rPr>
                        <a:t>ペムブロリズマブ</a:t>
                      </a:r>
                    </a:p>
                    <a:p>
                      <a:pPr algn="ctr" rtl="0"/>
                      <a:r>
                        <a:rPr lang="ja-jp" sz="1100" b="1" noProof="0">
                          <a:solidFill>
                            <a:schemeClr val="tx2"/>
                          </a:solidFill>
                          <a:latin typeface="+mn-lt"/>
                        </a:rPr>
                        <a:t>（n=26）</a:t>
                      </a:r>
                      <a:endParaRPr lang="en-GB" sz="1100" noProof="0"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1727646532"/>
                  </a:ext>
                </a:extLst>
              </a:tr>
              <a:tr h="135362">
                <a:tc>
                  <a:txBody>
                    <a:bodyPr/>
                    <a:lstStyle/>
                    <a:p>
                      <a:pPr rtl="0"/>
                      <a:r>
                        <a:rPr lang="ja-jp" sz="1100" b="0" noProof="0">
                          <a:solidFill>
                            <a:schemeClr val="tx1"/>
                          </a:solidFill>
                          <a:latin typeface="+mn-lt"/>
                        </a:rPr>
                        <a:t>任意グレードの有害事象、任意の原因</a:t>
                      </a: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ja-jp" sz="1100" b="0" noProof="0">
                          <a:solidFill>
                            <a:schemeClr val="tx1"/>
                          </a:solidFill>
                          <a:latin typeface="+mn-lt"/>
                        </a:rPr>
                        <a:t>39 (100)</a:t>
                      </a: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ja-jp" sz="1100" b="0" noProof="0">
                          <a:solidFill>
                            <a:schemeClr val="tx1"/>
                          </a:solidFill>
                          <a:latin typeface="+mn-lt"/>
                        </a:rPr>
                        <a:t>26 (100)</a:t>
                      </a:r>
                    </a:p>
                  </a:txBody>
                  <a:tcPr marL="72000" marR="72000" marT="36000" marB="36000" anchor="ctr">
                    <a:lnT w="12700" cap="flat" cmpd="sng" algn="ctr">
                      <a:noFill/>
                      <a:prstDash val="solid"/>
                      <a:round/>
                      <a:headEnd type="none" w="med" len="med"/>
                      <a:tailEnd type="none" w="med" len="med"/>
                    </a:lnT>
                    <a:solidFill>
                      <a:schemeClr val="tx2"/>
                    </a:solidFill>
                  </a:tcPr>
                </a:tc>
                <a:extLst>
                  <a:ext uri="{0D108BD9-81ED-4DB2-BD59-A6C34878D82A}">
                    <a16:rowId xmlns:a16="http://schemas.microsoft.com/office/drawing/2014/main" val="3610592473"/>
                  </a:ext>
                </a:extLst>
              </a:tr>
              <a:tr h="201411">
                <a:tc>
                  <a:txBody>
                    <a:bodyPr/>
                    <a:lstStyle/>
                    <a:p>
                      <a:pPr rtl="0"/>
                      <a:r>
                        <a:rPr lang="ja-jp" sz="1100" b="0" noProof="0">
                          <a:solidFill>
                            <a:schemeClr val="tx1"/>
                          </a:solidFill>
                          <a:latin typeface="+mn-lt"/>
                        </a:rPr>
                        <a:t>グレード3～4</a:t>
                      </a:r>
                    </a:p>
                  </a:txBody>
                  <a:tcPr marL="180000" marR="72000" marT="36000" marB="36000" anchor="ctr">
                    <a:solidFill>
                      <a:schemeClr val="tx2"/>
                    </a:solidFill>
                  </a:tcPr>
                </a:tc>
                <a:tc>
                  <a:txBody>
                    <a:bodyPr/>
                    <a:lstStyle/>
                    <a:p>
                      <a:pPr algn="ctr" rtl="0"/>
                      <a:r>
                        <a:rPr lang="ja-jp" sz="1100" b="0" noProof="0">
                          <a:solidFill>
                            <a:schemeClr val="tx1"/>
                          </a:solidFill>
                          <a:latin typeface="+mn-lt"/>
                        </a:rPr>
                        <a:t>27 (69)</a:t>
                      </a:r>
                    </a:p>
                  </a:txBody>
                  <a:tcPr marL="72000" marR="72000" marT="36000" marB="36000" anchor="ctr">
                    <a:solidFill>
                      <a:schemeClr val="tx2"/>
                    </a:solidFill>
                  </a:tcPr>
                </a:tc>
                <a:tc>
                  <a:txBody>
                    <a:bodyPr/>
                    <a:lstStyle/>
                    <a:p>
                      <a:pPr algn="ctr" rtl="0"/>
                      <a:r>
                        <a:rPr lang="ja-jp" sz="1100" b="0" noProof="0">
                          <a:solidFill>
                            <a:schemeClr val="tx1"/>
                          </a:solidFill>
                          <a:latin typeface="+mn-lt"/>
                        </a:rPr>
                        <a:t>15 (58)</a:t>
                      </a:r>
                    </a:p>
                  </a:txBody>
                  <a:tcPr marL="72000" marR="72000" marT="36000" marB="36000" anchor="ctr">
                    <a:solidFill>
                      <a:schemeClr val="tx2"/>
                    </a:solidFill>
                  </a:tcPr>
                </a:tc>
                <a:extLst>
                  <a:ext uri="{0D108BD9-81ED-4DB2-BD59-A6C34878D82A}">
                    <a16:rowId xmlns:a16="http://schemas.microsoft.com/office/drawing/2014/main" val="197306688"/>
                  </a:ext>
                </a:extLst>
              </a:tr>
              <a:tr h="135362">
                <a:tc>
                  <a:txBody>
                    <a:bodyPr/>
                    <a:lstStyle/>
                    <a:p>
                      <a:pPr rtl="0"/>
                      <a:r>
                        <a:rPr lang="ja-jp" sz="1100" b="0" noProof="0">
                          <a:solidFill>
                            <a:schemeClr val="tx1"/>
                          </a:solidFill>
                          <a:latin typeface="+mn-lt"/>
                        </a:rPr>
                        <a:t>グレード5*</a:t>
                      </a:r>
                    </a:p>
                  </a:txBody>
                  <a:tcPr marL="180000" marR="72000" marT="36000" marB="36000" anchor="ctr">
                    <a:solidFill>
                      <a:schemeClr val="tx2"/>
                    </a:solidFill>
                  </a:tcPr>
                </a:tc>
                <a:tc>
                  <a:txBody>
                    <a:bodyPr/>
                    <a:lstStyle/>
                    <a:p>
                      <a:pPr algn="ctr" rtl="0"/>
                      <a:r>
                        <a:rPr lang="ja-jp" sz="1100" b="0" noProof="0">
                          <a:solidFill>
                            <a:schemeClr val="tx1"/>
                          </a:solidFill>
                          <a:latin typeface="+mn-lt"/>
                        </a:rPr>
                        <a:t>13 (33)</a:t>
                      </a:r>
                    </a:p>
                  </a:txBody>
                  <a:tcPr marL="72000" marR="72000" marT="36000" marB="36000" anchor="ctr">
                    <a:solidFill>
                      <a:schemeClr val="tx2"/>
                    </a:solidFill>
                  </a:tcPr>
                </a:tc>
                <a:tc>
                  <a:txBody>
                    <a:bodyPr/>
                    <a:lstStyle/>
                    <a:p>
                      <a:pPr algn="ctr" rtl="0"/>
                      <a:r>
                        <a:rPr lang="ja-jp" sz="1100" b="0" noProof="0">
                          <a:solidFill>
                            <a:schemeClr val="tx1"/>
                          </a:solidFill>
                          <a:latin typeface="+mn-lt"/>
                        </a:rPr>
                        <a:t>7 (27)</a:t>
                      </a:r>
                    </a:p>
                  </a:txBody>
                  <a:tcPr marL="72000" marR="72000" marT="36000" marB="36000" anchor="ctr">
                    <a:solidFill>
                      <a:schemeClr val="tx2"/>
                    </a:solidFill>
                  </a:tcPr>
                </a:tc>
                <a:extLst>
                  <a:ext uri="{0D108BD9-81ED-4DB2-BD59-A6C34878D82A}">
                    <a16:rowId xmlns:a16="http://schemas.microsoft.com/office/drawing/2014/main" val="1885399219"/>
                  </a:ext>
                </a:extLst>
              </a:tr>
              <a:tr h="135362">
                <a:tc>
                  <a:txBody>
                    <a:bodyPr/>
                    <a:lstStyle/>
                    <a:p>
                      <a:pPr rtl="0"/>
                      <a:r>
                        <a:rPr lang="ja-jp" sz="1100" b="0" noProof="0">
                          <a:solidFill>
                            <a:schemeClr val="tx1"/>
                          </a:solidFill>
                          <a:latin typeface="+mn-lt"/>
                        </a:rPr>
                        <a:t>全グレードのTRAE</a:t>
                      </a:r>
                    </a:p>
                  </a:txBody>
                  <a:tcPr marL="72000" marR="72000" marT="36000" marB="36000" anchor="ctr">
                    <a:solidFill>
                      <a:schemeClr val="tx2"/>
                    </a:solidFill>
                  </a:tcPr>
                </a:tc>
                <a:tc>
                  <a:txBody>
                    <a:bodyPr/>
                    <a:lstStyle/>
                    <a:p>
                      <a:pPr algn="ctr" rtl="0"/>
                      <a:r>
                        <a:rPr lang="ja-jp" sz="1100" b="0" noProof="0">
                          <a:solidFill>
                            <a:schemeClr val="tx1"/>
                          </a:solidFill>
                          <a:latin typeface="+mn-lt"/>
                        </a:rPr>
                        <a:t>39 (100)</a:t>
                      </a:r>
                    </a:p>
                  </a:txBody>
                  <a:tcPr marL="72000" marR="72000" marT="36000" marB="36000" anchor="ctr">
                    <a:solidFill>
                      <a:schemeClr val="tx2"/>
                    </a:solidFill>
                  </a:tcPr>
                </a:tc>
                <a:tc>
                  <a:txBody>
                    <a:bodyPr/>
                    <a:lstStyle/>
                    <a:p>
                      <a:pPr algn="ctr" rtl="0"/>
                      <a:r>
                        <a:rPr lang="ja-jp" sz="1100" b="0" noProof="0">
                          <a:solidFill>
                            <a:schemeClr val="tx1"/>
                          </a:solidFill>
                          <a:latin typeface="+mn-lt"/>
                        </a:rPr>
                        <a:t>26 (100)</a:t>
                      </a:r>
                    </a:p>
                  </a:txBody>
                  <a:tcPr marL="72000" marR="72000" marT="36000" marB="36000" anchor="ctr">
                    <a:solidFill>
                      <a:schemeClr val="tx2"/>
                    </a:solidFill>
                  </a:tcPr>
                </a:tc>
                <a:extLst>
                  <a:ext uri="{0D108BD9-81ED-4DB2-BD59-A6C34878D82A}">
                    <a16:rowId xmlns:a16="http://schemas.microsoft.com/office/drawing/2014/main" val="2628222081"/>
                  </a:ext>
                </a:extLst>
              </a:tr>
              <a:tr h="135362">
                <a:tc>
                  <a:txBody>
                    <a:bodyPr/>
                    <a:lstStyle/>
                    <a:p>
                      <a:pPr rtl="0"/>
                      <a:r>
                        <a:rPr lang="ja-jp" sz="1100" b="0" noProof="0">
                          <a:solidFill>
                            <a:schemeClr val="tx1"/>
                          </a:solidFill>
                          <a:latin typeface="+mn-lt"/>
                        </a:rPr>
                        <a:t>グレード3～4</a:t>
                      </a:r>
                    </a:p>
                  </a:txBody>
                  <a:tcPr marL="180000" marR="72000" marT="36000" marB="36000" anchor="ctr">
                    <a:solidFill>
                      <a:schemeClr val="tx2"/>
                    </a:solidFill>
                  </a:tcPr>
                </a:tc>
                <a:tc>
                  <a:txBody>
                    <a:bodyPr/>
                    <a:lstStyle/>
                    <a:p>
                      <a:pPr algn="ctr" rtl="0"/>
                      <a:r>
                        <a:rPr lang="ja-jp" sz="1100" b="0" noProof="0">
                          <a:solidFill>
                            <a:schemeClr val="tx1"/>
                          </a:solidFill>
                          <a:latin typeface="+mn-lt"/>
                        </a:rPr>
                        <a:t>21 (54)</a:t>
                      </a:r>
                    </a:p>
                  </a:txBody>
                  <a:tcPr marL="72000" marR="72000" marT="36000" marB="36000" anchor="ctr">
                    <a:solidFill>
                      <a:schemeClr val="tx2"/>
                    </a:solidFill>
                  </a:tcPr>
                </a:tc>
                <a:tc>
                  <a:txBody>
                    <a:bodyPr/>
                    <a:lstStyle/>
                    <a:p>
                      <a:pPr algn="ctr" rtl="0"/>
                      <a:r>
                        <a:rPr lang="ja-jp" sz="1100" b="0" noProof="0">
                          <a:solidFill>
                            <a:schemeClr val="tx1"/>
                          </a:solidFill>
                          <a:latin typeface="+mn-lt"/>
                        </a:rPr>
                        <a:t>9 (35)</a:t>
                      </a:r>
                    </a:p>
                  </a:txBody>
                  <a:tcPr marL="72000" marR="72000" marT="36000" marB="36000" anchor="ctr">
                    <a:solidFill>
                      <a:schemeClr val="tx2"/>
                    </a:solidFill>
                  </a:tcPr>
                </a:tc>
                <a:extLst>
                  <a:ext uri="{0D108BD9-81ED-4DB2-BD59-A6C34878D82A}">
                    <a16:rowId xmlns:a16="http://schemas.microsoft.com/office/drawing/2014/main" val="139753665"/>
                  </a:ext>
                </a:extLst>
              </a:tr>
              <a:tr h="135362">
                <a:tc>
                  <a:txBody>
                    <a:bodyPr/>
                    <a:lstStyle/>
                    <a:p>
                      <a:pPr rtl="0"/>
                      <a:r>
                        <a:rPr lang="ja-jp" sz="1100" b="0" noProof="0">
                          <a:solidFill>
                            <a:schemeClr val="tx1"/>
                          </a:solidFill>
                          <a:latin typeface="+mn-lt"/>
                        </a:rPr>
                        <a:t>irAE</a:t>
                      </a:r>
                      <a:endParaRPr lang="en-GB" sz="1100" b="0" noProof="0" dirty="0">
                        <a:solidFill>
                          <a:schemeClr val="tx1"/>
                        </a:solidFill>
                        <a:latin typeface="+mn-lt"/>
                      </a:endParaRPr>
                    </a:p>
                  </a:txBody>
                  <a:tcPr marL="72000" marR="72000" marT="36000" marB="36000" anchor="ctr">
                    <a:solidFill>
                      <a:schemeClr val="tx2"/>
                    </a:solidFill>
                  </a:tcPr>
                </a:tc>
                <a:tc>
                  <a:txBody>
                    <a:bodyPr/>
                    <a:lstStyle/>
                    <a:p>
                      <a:pPr algn="ctr" rtl="0"/>
                      <a:r>
                        <a:rPr lang="ja-jp" sz="1100" b="0" noProof="0">
                          <a:solidFill>
                            <a:schemeClr val="tx1"/>
                          </a:solidFill>
                          <a:latin typeface="+mn-lt"/>
                        </a:rPr>
                        <a:t>15 (38)</a:t>
                      </a:r>
                    </a:p>
                  </a:txBody>
                  <a:tcPr marL="72000" marR="72000" marT="36000" marB="36000" anchor="ctr">
                    <a:solidFill>
                      <a:schemeClr val="tx2"/>
                    </a:solidFill>
                  </a:tcPr>
                </a:tc>
                <a:tc>
                  <a:txBody>
                    <a:bodyPr/>
                    <a:lstStyle/>
                    <a:p>
                      <a:pPr algn="ctr" rtl="0"/>
                      <a:r>
                        <a:rPr lang="ja-jp" sz="1100" b="0" noProof="0">
                          <a:solidFill>
                            <a:schemeClr val="tx1"/>
                          </a:solidFill>
                          <a:latin typeface="+mn-lt"/>
                        </a:rPr>
                        <a:t>16 (62)</a:t>
                      </a:r>
                    </a:p>
                  </a:txBody>
                  <a:tcPr marL="72000" marR="72000" marT="36000" marB="36000" anchor="ctr">
                    <a:solidFill>
                      <a:schemeClr val="tx2"/>
                    </a:solidFill>
                  </a:tcPr>
                </a:tc>
                <a:extLst>
                  <a:ext uri="{0D108BD9-81ED-4DB2-BD59-A6C34878D82A}">
                    <a16:rowId xmlns:a16="http://schemas.microsoft.com/office/drawing/2014/main" val="1314813650"/>
                  </a:ext>
                </a:extLst>
              </a:tr>
              <a:tr h="135362">
                <a:tc>
                  <a:txBody>
                    <a:bodyPr/>
                    <a:lstStyle/>
                    <a:p>
                      <a:pPr rtl="0"/>
                      <a:r>
                        <a:rPr lang="ja-jp" sz="1100" b="0" noProof="0">
                          <a:solidFill>
                            <a:schemeClr val="tx1"/>
                          </a:solidFill>
                          <a:latin typeface="+mn-lt"/>
                        </a:rPr>
                        <a:t>グレード3～4</a:t>
                      </a:r>
                    </a:p>
                  </a:txBody>
                  <a:tcPr marL="144000" marR="72000" marT="36000" marB="36000" anchor="ctr">
                    <a:solidFill>
                      <a:schemeClr val="tx2"/>
                    </a:solidFill>
                  </a:tcPr>
                </a:tc>
                <a:tc>
                  <a:txBody>
                    <a:bodyPr/>
                    <a:lstStyle/>
                    <a:p>
                      <a:pPr algn="ctr" rtl="0"/>
                      <a:r>
                        <a:rPr lang="ja-jp" sz="1100" b="0" noProof="0">
                          <a:solidFill>
                            <a:schemeClr val="tx1"/>
                          </a:solidFill>
                          <a:latin typeface="+mn-lt"/>
                        </a:rPr>
                        <a:t>4 (10)</a:t>
                      </a:r>
                      <a:r>
                        <a:rPr lang="ja-jp" sz="1100" baseline="30000" noProof="0">
                          <a:latin typeface="+mn-lt"/>
                        </a:rPr>
                        <a:t>†</a:t>
                      </a:r>
                      <a:endParaRPr lang="en-GB" sz="1100" b="0" noProof="0" dirty="0">
                        <a:solidFill>
                          <a:schemeClr val="tx1"/>
                        </a:solidFill>
                        <a:latin typeface="+mn-lt"/>
                      </a:endParaRPr>
                    </a:p>
                  </a:txBody>
                  <a:tcPr marL="72000" marR="72000" marT="36000" marB="36000" anchor="ctr">
                    <a:solidFill>
                      <a:schemeClr val="tx2"/>
                    </a:solidFill>
                  </a:tcPr>
                </a:tc>
                <a:tc>
                  <a:txBody>
                    <a:bodyPr/>
                    <a:lstStyle/>
                    <a:p>
                      <a:pPr algn="ctr" rtl="0"/>
                      <a:r>
                        <a:rPr lang="ja-jp" sz="1100" b="0" noProof="0">
                          <a:solidFill>
                            <a:schemeClr val="tx1"/>
                          </a:solidFill>
                          <a:latin typeface="+mn-lt"/>
                        </a:rPr>
                        <a:t>2 (8)</a:t>
                      </a:r>
                      <a:r>
                        <a:rPr lang="ja-jp" sz="1100" baseline="30000" noProof="0">
                          <a:latin typeface="+mn-lt"/>
                        </a:rPr>
                        <a:t>‡</a:t>
                      </a:r>
                      <a:endParaRPr lang="en-GB" sz="1100" b="0" noProof="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163094877"/>
                  </a:ext>
                </a:extLst>
              </a:tr>
              <a:tr h="1353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mn-lt"/>
                          <a:ea typeface="+mn-ea"/>
                          <a:cs typeface="+mn-cs"/>
                        </a:rPr>
                        <a:t>重篤な有事現象</a:t>
                      </a:r>
                    </a:p>
                  </a:txBody>
                  <a:tcPr marL="72000" marR="72000" marT="36000" marB="36000" anchor="ctr">
                    <a:solidFill>
                      <a:schemeClr val="tx2"/>
                    </a:solidFill>
                  </a:tcPr>
                </a:tc>
                <a:tc>
                  <a:txBody>
                    <a:bodyPr/>
                    <a:lstStyle/>
                    <a:p>
                      <a:pPr algn="ctr" rtl="0"/>
                      <a:r>
                        <a:rPr lang="ja-jp" sz="1100" b="0" noProof="0">
                          <a:solidFill>
                            <a:schemeClr val="tx1"/>
                          </a:solidFill>
                          <a:latin typeface="+mn-lt"/>
                        </a:rPr>
                        <a:t>28 (72)</a:t>
                      </a:r>
                    </a:p>
                  </a:txBody>
                  <a:tcPr marL="72000" marR="72000" marT="36000" marB="36000" anchor="ctr">
                    <a:solidFill>
                      <a:schemeClr val="tx2"/>
                    </a:solidFill>
                  </a:tcPr>
                </a:tc>
                <a:tc>
                  <a:txBody>
                    <a:bodyPr/>
                    <a:lstStyle/>
                    <a:p>
                      <a:pPr algn="ctr" rtl="0"/>
                      <a:r>
                        <a:rPr lang="ja-jp" sz="1100" b="0" noProof="0">
                          <a:solidFill>
                            <a:schemeClr val="tx1"/>
                          </a:solidFill>
                          <a:latin typeface="+mn-lt"/>
                        </a:rPr>
                        <a:t>15 (58)</a:t>
                      </a:r>
                    </a:p>
                  </a:txBody>
                  <a:tcPr marL="72000" marR="72000" marT="36000" marB="36000" anchor="ctr">
                    <a:solidFill>
                      <a:schemeClr val="tx2"/>
                    </a:solidFill>
                  </a:tcPr>
                </a:tc>
                <a:extLst>
                  <a:ext uri="{0D108BD9-81ED-4DB2-BD59-A6C34878D82A}">
                    <a16:rowId xmlns:a16="http://schemas.microsoft.com/office/drawing/2014/main" val="2103160792"/>
                  </a:ext>
                </a:extLst>
              </a:tr>
              <a:tr h="23657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mn-lt"/>
                          <a:ea typeface="+mn-ea"/>
                          <a:cs typeface="+mn-cs"/>
                        </a:rPr>
                        <a:t>全治療の中止に至ったTRAE</a:t>
                      </a:r>
                    </a:p>
                  </a:txBody>
                  <a:tcPr marL="72000" marR="72000" marT="36000" marB="36000" anchor="ctr">
                    <a:solidFill>
                      <a:schemeClr val="tx2"/>
                    </a:solidFill>
                  </a:tcPr>
                </a:tc>
                <a:tc>
                  <a:txBody>
                    <a:bodyPr/>
                    <a:lstStyle/>
                    <a:p>
                      <a:pPr algn="ctr" rtl="0"/>
                      <a:r>
                        <a:rPr lang="ja-jp" sz="1100" b="0" noProof="0">
                          <a:solidFill>
                            <a:schemeClr val="tx1"/>
                          </a:solidFill>
                          <a:latin typeface="+mn-lt"/>
                        </a:rPr>
                        <a:t>15 (38)</a:t>
                      </a:r>
                      <a:r>
                        <a:rPr lang="ja-jp" sz="1100" baseline="30000" noProof="0">
                          <a:latin typeface="+mn-lt"/>
                        </a:rPr>
                        <a:t>§</a:t>
                      </a:r>
                      <a:endParaRPr lang="en-GB" sz="1100" b="0" noProof="0" dirty="0">
                        <a:solidFill>
                          <a:schemeClr val="tx1"/>
                        </a:solidFill>
                        <a:latin typeface="+mn-lt"/>
                      </a:endParaRPr>
                    </a:p>
                  </a:txBody>
                  <a:tcPr marL="72000" marR="72000" marT="36000" marB="36000" anchor="ctr">
                    <a:solidFill>
                      <a:schemeClr val="tx2"/>
                    </a:solidFill>
                  </a:tcPr>
                </a:tc>
                <a:tc>
                  <a:txBody>
                    <a:bodyPr/>
                    <a:lstStyle/>
                    <a:p>
                      <a:pPr algn="ctr" rtl="0"/>
                      <a:r>
                        <a:rPr lang="ja-jp" sz="1100" b="0" noProof="0">
                          <a:solidFill>
                            <a:schemeClr val="tx1"/>
                          </a:solidFill>
                          <a:latin typeface="+mn-lt"/>
                        </a:rPr>
                        <a:t>5 (19)</a:t>
                      </a:r>
                    </a:p>
                  </a:txBody>
                  <a:tcPr marL="72000" marR="72000" marT="36000" marB="36000" anchor="ctr">
                    <a:solidFill>
                      <a:schemeClr val="tx2"/>
                    </a:solidFill>
                  </a:tcPr>
                </a:tc>
                <a:extLst>
                  <a:ext uri="{0D108BD9-81ED-4DB2-BD59-A6C34878D82A}">
                    <a16:rowId xmlns:a16="http://schemas.microsoft.com/office/drawing/2014/main" val="1828073509"/>
                  </a:ext>
                </a:extLst>
              </a:tr>
            </a:tbl>
          </a:graphicData>
        </a:graphic>
      </p:graphicFrame>
      <p:graphicFrame>
        <p:nvGraphicFramePr>
          <p:cNvPr id="4" name="Table 663">
            <a:extLst>
              <a:ext uri="{FF2B5EF4-FFF2-40B4-BE49-F238E27FC236}">
                <a16:creationId xmlns:a16="http://schemas.microsoft.com/office/drawing/2014/main" id="{1FF45D94-77A6-FD9B-699E-F03043B720DE}"/>
              </a:ext>
            </a:extLst>
          </p:cNvPr>
          <p:cNvGraphicFramePr>
            <a:graphicFrameLocks noGrp="1"/>
          </p:cNvGraphicFramePr>
          <p:nvPr>
            <p:extLst>
              <p:ext uri="{D42A27DB-BD31-4B8C-83A1-F6EECF244321}">
                <p14:modId xmlns:p14="http://schemas.microsoft.com/office/powerpoint/2010/main" val="1896178331"/>
              </p:ext>
            </p:extLst>
          </p:nvPr>
        </p:nvGraphicFramePr>
        <p:xfrm>
          <a:off x="6334257" y="1596378"/>
          <a:ext cx="5507565" cy="3450600"/>
        </p:xfrm>
        <a:graphic>
          <a:graphicData uri="http://schemas.openxmlformats.org/drawingml/2006/table">
            <a:tbl>
              <a:tblPr firstRow="1" bandRow="1">
                <a:tableStyleId>{69012ECD-51FC-41F1-AA8D-1B2483CD663E}</a:tableStyleId>
              </a:tblPr>
              <a:tblGrid>
                <a:gridCol w="2119569">
                  <a:extLst>
                    <a:ext uri="{9D8B030D-6E8A-4147-A177-3AD203B41FA5}">
                      <a16:colId xmlns:a16="http://schemas.microsoft.com/office/drawing/2014/main" val="4026828033"/>
                    </a:ext>
                  </a:extLst>
                </a:gridCol>
                <a:gridCol w="1693998">
                  <a:extLst>
                    <a:ext uri="{9D8B030D-6E8A-4147-A177-3AD203B41FA5}">
                      <a16:colId xmlns:a16="http://schemas.microsoft.com/office/drawing/2014/main" val="2351951672"/>
                    </a:ext>
                  </a:extLst>
                </a:gridCol>
                <a:gridCol w="1693998">
                  <a:extLst>
                    <a:ext uri="{9D8B030D-6E8A-4147-A177-3AD203B41FA5}">
                      <a16:colId xmlns:a16="http://schemas.microsoft.com/office/drawing/2014/main" val="2366525035"/>
                    </a:ext>
                  </a:extLst>
                </a:gridCol>
              </a:tblGrid>
              <a:tr h="462115">
                <a:tc>
                  <a:txBody>
                    <a:bodyPr/>
                    <a:lstStyle/>
                    <a:p>
                      <a:pPr rtl="0"/>
                      <a:r>
                        <a:rPr lang="ja-jp" sz="1100" b="1" noProof="0">
                          <a:solidFill>
                            <a:schemeClr val="tx2"/>
                          </a:solidFill>
                          <a:latin typeface="+mn-lt"/>
                        </a:rPr>
                        <a:t>グレード3～4のTRAE、n (%)</a:t>
                      </a: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100" b="1" i="0" u="none" strike="noStrike" kern="0" cap="none" spc="0" normalizeH="0" noProof="0" dirty="0">
                          <a:ln>
                            <a:noFill/>
                          </a:ln>
                          <a:solidFill>
                            <a:srgbClr val="FFFFFF"/>
                          </a:solidFill>
                          <a:effectLst/>
                          <a:uLnTx/>
                          <a:uFillTx/>
                          <a:latin typeface="+mn-lt"/>
                          <a:ea typeface="SimSun" pitchFamily="2" charset="-122"/>
                          <a:cs typeface="+mn-cs"/>
                          <a:sym typeface="Helvetica"/>
                        </a:rPr>
                        <a:t>ペムブロリズマブ＋</a:t>
                      </a:r>
                      <a:br>
                        <a:rPr lang="en-GB" altLang="ja-JP" sz="1100" b="1" i="0" u="none" strike="noStrike" kern="0" cap="none" spc="0" normalizeH="0" noProof="0" dirty="0">
                          <a:ln>
                            <a:noFill/>
                          </a:ln>
                          <a:solidFill>
                            <a:srgbClr val="FFFFFF"/>
                          </a:solidFill>
                          <a:effectLst/>
                          <a:uLnTx/>
                          <a:uFillTx/>
                          <a:latin typeface="+mn-lt"/>
                          <a:ea typeface="SimSun" pitchFamily="2" charset="-122"/>
                          <a:cs typeface="+mn-cs"/>
                          <a:sym typeface="Helvetica"/>
                        </a:rPr>
                      </a:br>
                      <a:r>
                        <a:rPr lang="ja-jp" sz="1100" b="1" i="0" u="none" strike="noStrike" kern="0" cap="none" spc="0" normalizeH="0" noProof="0" dirty="0">
                          <a:ln>
                            <a:noFill/>
                          </a:ln>
                          <a:solidFill>
                            <a:srgbClr val="FFFFFF"/>
                          </a:solidFill>
                          <a:effectLst/>
                          <a:uLnTx/>
                          <a:uFillTx/>
                          <a:latin typeface="+mn-lt"/>
                          <a:ea typeface="SimSun" pitchFamily="2" charset="-122"/>
                          <a:cs typeface="+mn-cs"/>
                          <a:sym typeface="Helvetica"/>
                        </a:rPr>
                        <a:t>化学療法</a:t>
                      </a:r>
                    </a:p>
                    <a:p>
                      <a:pPr algn="ctr" rtl="0"/>
                      <a:r>
                        <a:rPr lang="ja-jp" sz="1100" b="1" noProof="0" dirty="0">
                          <a:solidFill>
                            <a:schemeClr val="tx2"/>
                          </a:solidFill>
                          <a:latin typeface="+mn-lt"/>
                        </a:rPr>
                        <a:t>（n=39）</a:t>
                      </a:r>
                      <a:endParaRPr lang="en-GB" sz="1100" noProof="0"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100" b="1" i="0" u="none" strike="noStrike" kern="0" cap="none" spc="0" normalizeH="0" noProof="0">
                          <a:ln>
                            <a:noFill/>
                          </a:ln>
                          <a:solidFill>
                            <a:srgbClr val="FFFFFF"/>
                          </a:solidFill>
                          <a:effectLst/>
                          <a:uLnTx/>
                          <a:uFillTx/>
                          <a:latin typeface="+mn-lt"/>
                          <a:ea typeface="SimSun" pitchFamily="2" charset="-122"/>
                          <a:cs typeface="+mn-cs"/>
                          <a:sym typeface="Helvetica"/>
                        </a:rPr>
                        <a:t>ペムブロリズマブ</a:t>
                      </a:r>
                    </a:p>
                    <a:p>
                      <a:pPr algn="ctr" rtl="0"/>
                      <a:r>
                        <a:rPr lang="ja-jp" sz="1100" b="1" noProof="0">
                          <a:solidFill>
                            <a:schemeClr val="tx2"/>
                          </a:solidFill>
                          <a:latin typeface="+mn-lt"/>
                        </a:rPr>
                        <a:t>（n=26）</a:t>
                      </a:r>
                      <a:endParaRPr lang="en-GB" sz="1100" noProof="0"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1727646532"/>
                  </a:ext>
                </a:extLst>
              </a:tr>
              <a:tr h="192620">
                <a:tc>
                  <a:txBody>
                    <a:bodyPr/>
                    <a:lstStyle/>
                    <a:p>
                      <a:pPr rtl="0"/>
                      <a:r>
                        <a:rPr lang="ja-jp" sz="1100" b="0" noProof="0">
                          <a:solidFill>
                            <a:schemeClr val="tx1"/>
                          </a:solidFill>
                          <a:latin typeface="+mn-lt"/>
                        </a:rPr>
                        <a:t>白血球減少症</a:t>
                      </a:r>
                    </a:p>
                  </a:txBody>
                  <a:tcPr marL="90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ja-jp" sz="1100" b="0" noProof="0">
                          <a:solidFill>
                            <a:schemeClr val="tx1"/>
                          </a:solidFill>
                          <a:latin typeface="+mn-lt"/>
                        </a:rPr>
                        <a:t>18</a:t>
                      </a: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ja-jp" sz="1100" b="0" noProof="0">
                          <a:solidFill>
                            <a:schemeClr val="tx1"/>
                          </a:solidFill>
                          <a:latin typeface="+mn-lt"/>
                        </a:rPr>
                        <a:t>0</a:t>
                      </a:r>
                    </a:p>
                  </a:txBody>
                  <a:tcPr marL="72000" marR="72000" marT="36000" marB="36000" anchor="ctr">
                    <a:lnT w="12700" cap="flat" cmpd="sng" algn="ctr">
                      <a:noFill/>
                      <a:prstDash val="solid"/>
                      <a:round/>
                      <a:headEnd type="none" w="med" len="med"/>
                      <a:tailEnd type="none" w="med" len="med"/>
                    </a:lnT>
                    <a:solidFill>
                      <a:schemeClr val="tx2"/>
                    </a:solidFill>
                  </a:tcPr>
                </a:tc>
                <a:extLst>
                  <a:ext uri="{0D108BD9-81ED-4DB2-BD59-A6C34878D82A}">
                    <a16:rowId xmlns:a16="http://schemas.microsoft.com/office/drawing/2014/main" val="3610592473"/>
                  </a:ext>
                </a:extLst>
              </a:tr>
              <a:tr h="192620">
                <a:tc>
                  <a:txBody>
                    <a:bodyPr/>
                    <a:lstStyle/>
                    <a:p>
                      <a:pPr rtl="0"/>
                      <a:r>
                        <a:rPr lang="ja-jp" sz="1100" b="0" noProof="0">
                          <a:solidFill>
                            <a:schemeClr val="tx1"/>
                          </a:solidFill>
                          <a:latin typeface="+mn-lt"/>
                        </a:rPr>
                        <a:t>貧血</a:t>
                      </a:r>
                      <a:endParaRPr lang="en-GB" sz="1100" b="0" noProof="0" dirty="0">
                        <a:solidFill>
                          <a:schemeClr val="tx1"/>
                        </a:solidFill>
                        <a:latin typeface="+mn-lt"/>
                      </a:endParaRPr>
                    </a:p>
                  </a:txBody>
                  <a:tcPr marL="90000" marR="72000" marT="36000" marB="36000" anchor="ctr">
                    <a:solidFill>
                      <a:schemeClr val="tx2"/>
                    </a:solidFill>
                  </a:tcPr>
                </a:tc>
                <a:tc>
                  <a:txBody>
                    <a:bodyPr/>
                    <a:lstStyle/>
                    <a:p>
                      <a:pPr algn="ctr" rtl="0"/>
                      <a:r>
                        <a:rPr lang="ja-jp" sz="1100" b="0" noProof="0">
                          <a:solidFill>
                            <a:schemeClr val="tx1"/>
                          </a:solidFill>
                          <a:latin typeface="+mn-lt"/>
                        </a:rPr>
                        <a:t>15</a:t>
                      </a:r>
                    </a:p>
                  </a:txBody>
                  <a:tcPr marL="72000" marR="72000" marT="36000" marB="36000" anchor="ctr">
                    <a:solidFill>
                      <a:schemeClr val="tx2"/>
                    </a:solidFill>
                  </a:tcPr>
                </a:tc>
                <a:tc>
                  <a:txBody>
                    <a:bodyPr/>
                    <a:lstStyle/>
                    <a:p>
                      <a:pPr algn="ctr" rtl="0"/>
                      <a:r>
                        <a:rPr lang="ja-jp" sz="1100" b="0" noProof="0">
                          <a:solidFill>
                            <a:schemeClr val="tx1"/>
                          </a:solidFill>
                          <a:latin typeface="+mn-lt"/>
                        </a:rPr>
                        <a:t>8</a:t>
                      </a:r>
                    </a:p>
                  </a:txBody>
                  <a:tcPr marL="72000" marR="72000" marT="36000" marB="36000" anchor="ctr">
                    <a:solidFill>
                      <a:schemeClr val="tx2"/>
                    </a:solidFill>
                  </a:tcPr>
                </a:tc>
                <a:extLst>
                  <a:ext uri="{0D108BD9-81ED-4DB2-BD59-A6C34878D82A}">
                    <a16:rowId xmlns:a16="http://schemas.microsoft.com/office/drawing/2014/main" val="197306688"/>
                  </a:ext>
                </a:extLst>
              </a:tr>
              <a:tr h="192620">
                <a:tc>
                  <a:txBody>
                    <a:bodyPr/>
                    <a:lstStyle/>
                    <a:p>
                      <a:pPr rtl="0"/>
                      <a:r>
                        <a:rPr lang="ja-jp" sz="1100" b="0" noProof="0">
                          <a:solidFill>
                            <a:schemeClr val="tx1"/>
                          </a:solidFill>
                          <a:latin typeface="+mn-lt"/>
                        </a:rPr>
                        <a:t>疲労</a:t>
                      </a:r>
                    </a:p>
                  </a:txBody>
                  <a:tcPr marL="90000" marR="72000" marT="36000" marB="36000" anchor="ctr">
                    <a:solidFill>
                      <a:schemeClr val="tx2"/>
                    </a:solidFill>
                  </a:tcPr>
                </a:tc>
                <a:tc>
                  <a:txBody>
                    <a:bodyPr/>
                    <a:lstStyle/>
                    <a:p>
                      <a:pPr algn="ctr" rtl="0"/>
                      <a:r>
                        <a:rPr lang="ja-jp" sz="1100" b="0" noProof="0">
                          <a:solidFill>
                            <a:schemeClr val="tx1"/>
                          </a:solidFill>
                          <a:latin typeface="+mn-lt"/>
                        </a:rPr>
                        <a:t>8</a:t>
                      </a:r>
                    </a:p>
                  </a:txBody>
                  <a:tcPr marL="72000" marR="72000" marT="36000" marB="36000" anchor="ctr">
                    <a:solidFill>
                      <a:schemeClr val="tx2"/>
                    </a:solidFill>
                  </a:tcPr>
                </a:tc>
                <a:tc>
                  <a:txBody>
                    <a:bodyPr/>
                    <a:lstStyle/>
                    <a:p>
                      <a:pPr algn="ctr" rtl="0"/>
                      <a:r>
                        <a:rPr lang="ja-jp" sz="1100" b="0" noProof="0">
                          <a:solidFill>
                            <a:schemeClr val="tx1"/>
                          </a:solidFill>
                          <a:latin typeface="+mn-lt"/>
                        </a:rPr>
                        <a:t>0</a:t>
                      </a:r>
                    </a:p>
                  </a:txBody>
                  <a:tcPr marL="72000" marR="72000" marT="36000" marB="36000" anchor="ctr">
                    <a:solidFill>
                      <a:schemeClr val="tx2"/>
                    </a:solidFill>
                  </a:tcPr>
                </a:tc>
                <a:extLst>
                  <a:ext uri="{0D108BD9-81ED-4DB2-BD59-A6C34878D82A}">
                    <a16:rowId xmlns:a16="http://schemas.microsoft.com/office/drawing/2014/main" val="1885399219"/>
                  </a:ext>
                </a:extLst>
              </a:tr>
              <a:tr h="192620">
                <a:tc>
                  <a:txBody>
                    <a:bodyPr/>
                    <a:lstStyle/>
                    <a:p>
                      <a:pPr rtl="0"/>
                      <a:r>
                        <a:rPr lang="ja-jp" sz="1100" b="0" noProof="0">
                          <a:solidFill>
                            <a:schemeClr val="tx1"/>
                          </a:solidFill>
                          <a:latin typeface="+mn-lt"/>
                        </a:rPr>
                        <a:t>電解質異常</a:t>
                      </a:r>
                    </a:p>
                  </a:txBody>
                  <a:tcPr marL="90000" marR="72000" marT="36000" marB="36000" anchor="ctr">
                    <a:solidFill>
                      <a:schemeClr val="tx2"/>
                    </a:solidFill>
                  </a:tcPr>
                </a:tc>
                <a:tc>
                  <a:txBody>
                    <a:bodyPr/>
                    <a:lstStyle/>
                    <a:p>
                      <a:pPr algn="ctr" rtl="0"/>
                      <a:r>
                        <a:rPr lang="ja-jp" sz="1100" b="0" noProof="0">
                          <a:solidFill>
                            <a:schemeClr val="tx1"/>
                          </a:solidFill>
                          <a:latin typeface="+mn-lt"/>
                        </a:rPr>
                        <a:t>5</a:t>
                      </a:r>
                    </a:p>
                  </a:txBody>
                  <a:tcPr marL="72000" marR="72000" marT="36000" marB="36000" anchor="ctr">
                    <a:solidFill>
                      <a:schemeClr val="tx2"/>
                    </a:solidFill>
                  </a:tcPr>
                </a:tc>
                <a:tc>
                  <a:txBody>
                    <a:bodyPr/>
                    <a:lstStyle/>
                    <a:p>
                      <a:pPr algn="ctr" rtl="0"/>
                      <a:r>
                        <a:rPr lang="ja-jp" sz="1100" b="0" noProof="0">
                          <a:solidFill>
                            <a:schemeClr val="tx1"/>
                          </a:solidFill>
                          <a:latin typeface="+mn-lt"/>
                        </a:rPr>
                        <a:t>0</a:t>
                      </a:r>
                    </a:p>
                  </a:txBody>
                  <a:tcPr marL="72000" marR="72000" marT="36000" marB="36000" anchor="ctr">
                    <a:solidFill>
                      <a:schemeClr val="tx2"/>
                    </a:solidFill>
                  </a:tcPr>
                </a:tc>
                <a:extLst>
                  <a:ext uri="{0D108BD9-81ED-4DB2-BD59-A6C34878D82A}">
                    <a16:rowId xmlns:a16="http://schemas.microsoft.com/office/drawing/2014/main" val="2628222081"/>
                  </a:ext>
                </a:extLst>
              </a:tr>
              <a:tr h="192620">
                <a:tc>
                  <a:txBody>
                    <a:bodyPr/>
                    <a:lstStyle/>
                    <a:p>
                      <a:pPr rtl="0"/>
                      <a:r>
                        <a:rPr lang="ja-jp" sz="1100" b="0" noProof="0">
                          <a:solidFill>
                            <a:schemeClr val="tx1"/>
                          </a:solidFill>
                          <a:latin typeface="+mn-lt"/>
                        </a:rPr>
                        <a:t>食欲不振／吐き気／嘔吐</a:t>
                      </a:r>
                    </a:p>
                  </a:txBody>
                  <a:tcPr marL="90000" marR="72000" marT="36000" marB="36000" anchor="ctr">
                    <a:solidFill>
                      <a:schemeClr val="tx2"/>
                    </a:solidFill>
                  </a:tcPr>
                </a:tc>
                <a:tc>
                  <a:txBody>
                    <a:bodyPr/>
                    <a:lstStyle/>
                    <a:p>
                      <a:pPr algn="ctr" rtl="0"/>
                      <a:r>
                        <a:rPr lang="ja-jp" sz="1100" b="0" noProof="0">
                          <a:solidFill>
                            <a:schemeClr val="tx1"/>
                          </a:solidFill>
                          <a:latin typeface="+mn-lt"/>
                        </a:rPr>
                        <a:t>5</a:t>
                      </a:r>
                    </a:p>
                  </a:txBody>
                  <a:tcPr marL="72000" marR="72000" marT="36000" marB="36000" anchor="ctr">
                    <a:solidFill>
                      <a:schemeClr val="tx2"/>
                    </a:solidFill>
                  </a:tcPr>
                </a:tc>
                <a:tc>
                  <a:txBody>
                    <a:bodyPr/>
                    <a:lstStyle/>
                    <a:p>
                      <a:pPr algn="ctr" rtl="0"/>
                      <a:r>
                        <a:rPr lang="ja-jp" sz="1100" b="0" noProof="0">
                          <a:solidFill>
                            <a:schemeClr val="tx1"/>
                          </a:solidFill>
                          <a:latin typeface="+mn-lt"/>
                        </a:rPr>
                        <a:t>8</a:t>
                      </a:r>
                    </a:p>
                  </a:txBody>
                  <a:tcPr marL="72000" marR="72000" marT="36000" marB="36000" anchor="ctr">
                    <a:solidFill>
                      <a:schemeClr val="tx2"/>
                    </a:solidFill>
                  </a:tcPr>
                </a:tc>
                <a:extLst>
                  <a:ext uri="{0D108BD9-81ED-4DB2-BD59-A6C34878D82A}">
                    <a16:rowId xmlns:a16="http://schemas.microsoft.com/office/drawing/2014/main" val="139753665"/>
                  </a:ext>
                </a:extLst>
              </a:tr>
              <a:tr h="192620">
                <a:tc>
                  <a:txBody>
                    <a:bodyPr/>
                    <a:lstStyle/>
                    <a:p>
                      <a:pPr rtl="0"/>
                      <a:r>
                        <a:rPr lang="ja-jp" sz="1100" b="0" noProof="0">
                          <a:solidFill>
                            <a:schemeClr val="tx1"/>
                          </a:solidFill>
                          <a:latin typeface="+mn-lt"/>
                        </a:rPr>
                        <a:t>腎機能低下</a:t>
                      </a:r>
                    </a:p>
                  </a:txBody>
                  <a:tcPr marL="90000" marR="72000" marT="36000" marB="36000" anchor="ctr">
                    <a:solidFill>
                      <a:schemeClr val="tx2"/>
                    </a:solidFill>
                  </a:tcPr>
                </a:tc>
                <a:tc>
                  <a:txBody>
                    <a:bodyPr/>
                    <a:lstStyle/>
                    <a:p>
                      <a:pPr algn="ctr" rtl="0"/>
                      <a:r>
                        <a:rPr lang="ja-jp" sz="1100" b="0" noProof="0">
                          <a:solidFill>
                            <a:schemeClr val="tx1"/>
                          </a:solidFill>
                          <a:latin typeface="+mn-lt"/>
                        </a:rPr>
                        <a:t>5</a:t>
                      </a:r>
                    </a:p>
                  </a:txBody>
                  <a:tcPr marL="72000" marR="72000" marT="36000" marB="36000" anchor="ctr">
                    <a:solidFill>
                      <a:schemeClr val="tx2"/>
                    </a:solidFill>
                  </a:tcPr>
                </a:tc>
                <a:tc>
                  <a:txBody>
                    <a:bodyPr/>
                    <a:lstStyle/>
                    <a:p>
                      <a:pPr algn="ctr" rtl="0"/>
                      <a:r>
                        <a:rPr lang="ja-jp" sz="1100" b="0" noProof="0">
                          <a:solidFill>
                            <a:schemeClr val="tx1"/>
                          </a:solidFill>
                          <a:latin typeface="+mn-lt"/>
                        </a:rPr>
                        <a:t>0</a:t>
                      </a:r>
                    </a:p>
                  </a:txBody>
                  <a:tcPr marL="72000" marR="72000" marT="36000" marB="36000" anchor="ctr">
                    <a:solidFill>
                      <a:schemeClr val="tx2"/>
                    </a:solidFill>
                  </a:tcPr>
                </a:tc>
                <a:extLst>
                  <a:ext uri="{0D108BD9-81ED-4DB2-BD59-A6C34878D82A}">
                    <a16:rowId xmlns:a16="http://schemas.microsoft.com/office/drawing/2014/main" val="396371541"/>
                  </a:ext>
                </a:extLst>
              </a:tr>
              <a:tr h="192620">
                <a:tc>
                  <a:txBody>
                    <a:bodyPr/>
                    <a:lstStyle/>
                    <a:p>
                      <a:pPr rtl="0"/>
                      <a:r>
                        <a:rPr lang="ja-jp" sz="1100" b="0" noProof="0">
                          <a:solidFill>
                            <a:schemeClr val="tx1"/>
                          </a:solidFill>
                          <a:latin typeface="+mn-lt"/>
                        </a:rPr>
                        <a:t>トランスアミナーゼ上昇／肝炎</a:t>
                      </a:r>
                    </a:p>
                  </a:txBody>
                  <a:tcPr marL="90000" marR="72000" marT="36000" marB="36000" anchor="ctr">
                    <a:solidFill>
                      <a:schemeClr val="tx2"/>
                    </a:solidFill>
                  </a:tcPr>
                </a:tc>
                <a:tc>
                  <a:txBody>
                    <a:bodyPr/>
                    <a:lstStyle/>
                    <a:p>
                      <a:pPr algn="ctr" rtl="0"/>
                      <a:r>
                        <a:rPr lang="ja-jp" sz="1100" b="0" noProof="0">
                          <a:solidFill>
                            <a:schemeClr val="tx1"/>
                          </a:solidFill>
                          <a:latin typeface="+mn-lt"/>
                        </a:rPr>
                        <a:t>5</a:t>
                      </a:r>
                    </a:p>
                  </a:txBody>
                  <a:tcPr marL="72000" marR="72000" marT="36000" marB="36000" anchor="ctr">
                    <a:solidFill>
                      <a:schemeClr val="tx2"/>
                    </a:solidFill>
                  </a:tcPr>
                </a:tc>
                <a:tc>
                  <a:txBody>
                    <a:bodyPr/>
                    <a:lstStyle/>
                    <a:p>
                      <a:pPr algn="ctr" rtl="0"/>
                      <a:r>
                        <a:rPr lang="ja-jp" sz="1100" b="0" noProof="0">
                          <a:solidFill>
                            <a:schemeClr val="tx1"/>
                          </a:solidFill>
                          <a:latin typeface="+mn-lt"/>
                        </a:rPr>
                        <a:t>0</a:t>
                      </a:r>
                    </a:p>
                  </a:txBody>
                  <a:tcPr marL="72000" marR="72000" marT="36000" marB="36000" anchor="ctr">
                    <a:solidFill>
                      <a:schemeClr val="tx2"/>
                    </a:solidFill>
                  </a:tcPr>
                </a:tc>
                <a:extLst>
                  <a:ext uri="{0D108BD9-81ED-4DB2-BD59-A6C34878D82A}">
                    <a16:rowId xmlns:a16="http://schemas.microsoft.com/office/drawing/2014/main" val="1314813650"/>
                  </a:ext>
                </a:extLst>
              </a:tr>
              <a:tr h="192620">
                <a:tc>
                  <a:txBody>
                    <a:bodyPr/>
                    <a:lstStyle/>
                    <a:p>
                      <a:pPr rtl="0"/>
                      <a:r>
                        <a:rPr lang="ja-jp" sz="1100" b="0" noProof="0">
                          <a:solidFill>
                            <a:schemeClr val="tx1"/>
                          </a:solidFill>
                          <a:latin typeface="+mn-lt"/>
                        </a:rPr>
                        <a:t>GGT増加</a:t>
                      </a:r>
                    </a:p>
                  </a:txBody>
                  <a:tcPr marL="90000" marR="72000" marT="36000" marB="36000" anchor="ctr">
                    <a:solidFill>
                      <a:schemeClr val="tx2"/>
                    </a:solidFill>
                  </a:tcPr>
                </a:tc>
                <a:tc>
                  <a:txBody>
                    <a:bodyPr/>
                    <a:lstStyle/>
                    <a:p>
                      <a:pPr algn="ctr" rtl="0"/>
                      <a:r>
                        <a:rPr lang="ja-jp" sz="1100" b="0" noProof="0">
                          <a:solidFill>
                            <a:schemeClr val="tx1"/>
                          </a:solidFill>
                          <a:latin typeface="+mn-lt"/>
                        </a:rPr>
                        <a:t>5</a:t>
                      </a:r>
                    </a:p>
                  </a:txBody>
                  <a:tcPr marL="72000" marR="72000" marT="36000" marB="36000" anchor="ctr">
                    <a:solidFill>
                      <a:schemeClr val="tx2"/>
                    </a:solidFill>
                  </a:tcPr>
                </a:tc>
                <a:tc>
                  <a:txBody>
                    <a:bodyPr/>
                    <a:lstStyle/>
                    <a:p>
                      <a:pPr algn="ctr" rtl="0"/>
                      <a:r>
                        <a:rPr lang="ja-jp" sz="1100" b="0" noProof="0">
                          <a:solidFill>
                            <a:schemeClr val="tx1"/>
                          </a:solidFill>
                          <a:latin typeface="+mn-lt"/>
                        </a:rPr>
                        <a:t>0</a:t>
                      </a:r>
                    </a:p>
                  </a:txBody>
                  <a:tcPr marL="72000" marR="72000" marT="36000" marB="36000" anchor="ctr">
                    <a:solidFill>
                      <a:schemeClr val="tx2"/>
                    </a:solidFill>
                  </a:tcPr>
                </a:tc>
                <a:extLst>
                  <a:ext uri="{0D108BD9-81ED-4DB2-BD59-A6C34878D82A}">
                    <a16:rowId xmlns:a16="http://schemas.microsoft.com/office/drawing/2014/main" val="163094877"/>
                  </a:ext>
                </a:extLst>
              </a:tr>
              <a:tr h="192620">
                <a:tc>
                  <a:txBody>
                    <a:bodyPr/>
                    <a:lstStyle/>
                    <a:p>
                      <a:pPr rtl="0"/>
                      <a:r>
                        <a:rPr lang="ja-jp" sz="1100" b="0" noProof="0">
                          <a:solidFill>
                            <a:schemeClr val="tx1"/>
                          </a:solidFill>
                          <a:latin typeface="+mn-lt"/>
                        </a:rPr>
                        <a:t>肺炎</a:t>
                      </a:r>
                    </a:p>
                  </a:txBody>
                  <a:tcPr marL="90000" marR="72000" marT="36000" marB="36000" anchor="ctr">
                    <a:solidFill>
                      <a:schemeClr val="tx2"/>
                    </a:solidFill>
                  </a:tcPr>
                </a:tc>
                <a:tc>
                  <a:txBody>
                    <a:bodyPr/>
                    <a:lstStyle/>
                    <a:p>
                      <a:pPr algn="ctr" rtl="0"/>
                      <a:r>
                        <a:rPr lang="ja-jp" sz="1100" b="0" noProof="0">
                          <a:solidFill>
                            <a:schemeClr val="tx1"/>
                          </a:solidFill>
                          <a:latin typeface="+mn-lt"/>
                        </a:rPr>
                        <a:t>3</a:t>
                      </a:r>
                    </a:p>
                  </a:txBody>
                  <a:tcPr marL="72000" marR="72000" marT="36000" marB="36000" anchor="ctr">
                    <a:solidFill>
                      <a:schemeClr val="tx2"/>
                    </a:solidFill>
                  </a:tcPr>
                </a:tc>
                <a:tc>
                  <a:txBody>
                    <a:bodyPr/>
                    <a:lstStyle/>
                    <a:p>
                      <a:pPr algn="ctr" rtl="0"/>
                      <a:r>
                        <a:rPr lang="ja-jp" sz="1100" b="0" noProof="0">
                          <a:solidFill>
                            <a:schemeClr val="tx1"/>
                          </a:solidFill>
                          <a:latin typeface="+mn-lt"/>
                        </a:rPr>
                        <a:t>8</a:t>
                      </a:r>
                    </a:p>
                  </a:txBody>
                  <a:tcPr marL="72000" marR="72000" marT="36000" marB="36000" anchor="ctr">
                    <a:solidFill>
                      <a:schemeClr val="tx2"/>
                    </a:solidFill>
                  </a:tcPr>
                </a:tc>
                <a:extLst>
                  <a:ext uri="{0D108BD9-81ED-4DB2-BD59-A6C34878D82A}">
                    <a16:rowId xmlns:a16="http://schemas.microsoft.com/office/drawing/2014/main" val="1027724314"/>
                  </a:ext>
                </a:extLst>
              </a:tr>
              <a:tr h="19262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mn-lt"/>
                          <a:ea typeface="+mn-ea"/>
                          <a:cs typeface="+mn-cs"/>
                        </a:rPr>
                        <a:t>気道感染／肺炎</a:t>
                      </a:r>
                    </a:p>
                  </a:txBody>
                  <a:tcPr marL="90000" marR="72000" marT="36000" marB="36000" anchor="ctr">
                    <a:solidFill>
                      <a:schemeClr val="tx2"/>
                    </a:solidFill>
                  </a:tcPr>
                </a:tc>
                <a:tc>
                  <a:txBody>
                    <a:bodyPr/>
                    <a:lstStyle/>
                    <a:p>
                      <a:pPr algn="ctr" rtl="0"/>
                      <a:r>
                        <a:rPr lang="ja-jp" sz="1100" b="0" noProof="0">
                          <a:solidFill>
                            <a:schemeClr val="tx1"/>
                          </a:solidFill>
                          <a:latin typeface="+mn-lt"/>
                        </a:rPr>
                        <a:t>3</a:t>
                      </a:r>
                    </a:p>
                  </a:txBody>
                  <a:tcPr marL="72000" marR="72000" marT="36000" marB="36000" anchor="ctr">
                    <a:solidFill>
                      <a:schemeClr val="tx2"/>
                    </a:solidFill>
                  </a:tcPr>
                </a:tc>
                <a:tc>
                  <a:txBody>
                    <a:bodyPr/>
                    <a:lstStyle/>
                    <a:p>
                      <a:pPr algn="ctr" rtl="0"/>
                      <a:r>
                        <a:rPr lang="ja-jp" sz="1100" b="0" noProof="0">
                          <a:solidFill>
                            <a:schemeClr val="tx1"/>
                          </a:solidFill>
                          <a:latin typeface="+mn-lt"/>
                        </a:rPr>
                        <a:t>4</a:t>
                      </a:r>
                    </a:p>
                  </a:txBody>
                  <a:tcPr marL="72000" marR="72000" marT="36000" marB="36000" anchor="ctr">
                    <a:solidFill>
                      <a:schemeClr val="tx2"/>
                    </a:solidFill>
                  </a:tcPr>
                </a:tc>
                <a:extLst>
                  <a:ext uri="{0D108BD9-81ED-4DB2-BD59-A6C34878D82A}">
                    <a16:rowId xmlns:a16="http://schemas.microsoft.com/office/drawing/2014/main" val="2103160792"/>
                  </a:ext>
                </a:extLst>
              </a:tr>
              <a:tr h="19262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mn-lt"/>
                          <a:ea typeface="+mn-ea"/>
                          <a:cs typeface="+mn-cs"/>
                        </a:rPr>
                        <a:t>便秘 </a:t>
                      </a:r>
                    </a:p>
                  </a:txBody>
                  <a:tcPr marL="90000" marR="72000" marT="36000" marB="36000" anchor="ctr">
                    <a:solidFill>
                      <a:schemeClr val="tx2"/>
                    </a:solidFill>
                  </a:tcPr>
                </a:tc>
                <a:tc>
                  <a:txBody>
                    <a:bodyPr/>
                    <a:lstStyle/>
                    <a:p>
                      <a:pPr algn="ctr" rtl="0"/>
                      <a:r>
                        <a:rPr lang="ja-jp" sz="1100" b="0" noProof="0">
                          <a:solidFill>
                            <a:schemeClr val="tx1"/>
                          </a:solidFill>
                          <a:latin typeface="+mn-lt"/>
                        </a:rPr>
                        <a:t>0</a:t>
                      </a:r>
                    </a:p>
                  </a:txBody>
                  <a:tcPr marL="72000" marR="72000" marT="36000" marB="36000" anchor="ctr">
                    <a:solidFill>
                      <a:schemeClr val="tx2"/>
                    </a:solidFill>
                  </a:tcPr>
                </a:tc>
                <a:tc>
                  <a:txBody>
                    <a:bodyPr/>
                    <a:lstStyle/>
                    <a:p>
                      <a:pPr algn="ctr" rtl="0"/>
                      <a:r>
                        <a:rPr lang="ja-jp" sz="1100" b="0" noProof="0">
                          <a:solidFill>
                            <a:schemeClr val="tx1"/>
                          </a:solidFill>
                          <a:latin typeface="+mn-lt"/>
                        </a:rPr>
                        <a:t>4</a:t>
                      </a:r>
                    </a:p>
                  </a:txBody>
                  <a:tcPr marL="72000" marR="72000" marT="36000" marB="36000" anchor="ctr">
                    <a:solidFill>
                      <a:schemeClr val="tx2"/>
                    </a:solidFill>
                  </a:tcPr>
                </a:tc>
                <a:extLst>
                  <a:ext uri="{0D108BD9-81ED-4DB2-BD59-A6C34878D82A}">
                    <a16:rowId xmlns:a16="http://schemas.microsoft.com/office/drawing/2014/main" val="1828073509"/>
                  </a:ext>
                </a:extLst>
              </a:tr>
              <a:tr h="19262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mn-lt"/>
                          <a:ea typeface="+mn-ea"/>
                          <a:cs typeface="+mn-cs"/>
                        </a:rPr>
                        <a:t>心臓障害</a:t>
                      </a:r>
                    </a:p>
                  </a:txBody>
                  <a:tcPr marL="90000" marR="72000" marT="36000" marB="36000" anchor="ctr">
                    <a:solidFill>
                      <a:schemeClr val="tx2"/>
                    </a:solidFill>
                  </a:tcPr>
                </a:tc>
                <a:tc>
                  <a:txBody>
                    <a:bodyPr/>
                    <a:lstStyle/>
                    <a:p>
                      <a:pPr algn="ctr" rtl="0"/>
                      <a:r>
                        <a:rPr lang="ja-jp" sz="1100" b="0" noProof="0">
                          <a:solidFill>
                            <a:schemeClr val="tx1"/>
                          </a:solidFill>
                          <a:latin typeface="+mn-lt"/>
                        </a:rPr>
                        <a:t>0</a:t>
                      </a:r>
                    </a:p>
                  </a:txBody>
                  <a:tcPr marL="72000" marR="72000" marT="36000" marB="36000" anchor="ctr">
                    <a:solidFill>
                      <a:schemeClr val="tx2"/>
                    </a:solidFill>
                  </a:tcPr>
                </a:tc>
                <a:tc>
                  <a:txBody>
                    <a:bodyPr/>
                    <a:lstStyle/>
                    <a:p>
                      <a:pPr algn="ctr" rtl="0"/>
                      <a:r>
                        <a:rPr lang="ja-jp" sz="1100" b="0" noProof="0" dirty="0">
                          <a:solidFill>
                            <a:schemeClr val="tx1"/>
                          </a:solidFill>
                          <a:latin typeface="+mn-lt"/>
                        </a:rPr>
                        <a:t>4</a:t>
                      </a:r>
                    </a:p>
                  </a:txBody>
                  <a:tcPr marL="72000" marR="72000" marT="36000" marB="36000" anchor="ctr">
                    <a:solidFill>
                      <a:schemeClr val="tx2"/>
                    </a:solidFill>
                  </a:tcPr>
                </a:tc>
                <a:extLst>
                  <a:ext uri="{0D108BD9-81ED-4DB2-BD59-A6C34878D82A}">
                    <a16:rowId xmlns:a16="http://schemas.microsoft.com/office/drawing/2014/main" val="1506183768"/>
                  </a:ext>
                </a:extLst>
              </a:tr>
            </a:tbl>
          </a:graphicData>
        </a:graphic>
      </p:graphicFrame>
    </p:spTree>
    <p:extLst>
      <p:ext uri="{BB962C8B-B14F-4D97-AF65-F5344CB8AC3E}">
        <p14:creationId xmlns:p14="http://schemas.microsoft.com/office/powerpoint/2010/main" val="6849091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E4EBBC-2F6F-869B-B2DE-5C607D6ACFB7}"/>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5073C69D-17C8-27B0-8CB3-2B52CC7B969A}"/>
              </a:ext>
            </a:extLst>
          </p:cNvPr>
          <p:cNvSpPr>
            <a:spLocks noGrp="1"/>
          </p:cNvSpPr>
          <p:nvPr>
            <p:ph type="title"/>
          </p:nvPr>
        </p:nvSpPr>
        <p:spPr>
          <a:xfrm>
            <a:off x="304799" y="107693"/>
            <a:ext cx="11813059" cy="939801"/>
          </a:xfrm>
        </p:spPr>
        <p:txBody>
          <a:bodyPr rtlCol="0"/>
          <a:lstStyle/>
          <a:p>
            <a:pPr rtl="0"/>
            <a:r>
              <a:rPr lang="ja-jp" noProof="0" dirty="0">
                <a:latin typeface="+mn-lt"/>
              </a:rPr>
              <a:t>1853MO：チェックポイント阻害薬（CPI）未治療の転移性非小細胞肺がん（mNSCLC）に対する抗PD-1/TIGIT二重特異性抗体リルヴェゴストミグの有効性と安全性：ARTEMIDE-01 - Cho BC他</a:t>
            </a:r>
          </a:p>
        </p:txBody>
      </p:sp>
      <p:sp>
        <p:nvSpPr>
          <p:cNvPr id="29" name="Content Placeholder 7">
            <a:extLst>
              <a:ext uri="{FF2B5EF4-FFF2-40B4-BE49-F238E27FC236}">
                <a16:creationId xmlns:a16="http://schemas.microsoft.com/office/drawing/2014/main" id="{23A797B3-1F4C-83C8-8B5C-E5B0677E97E9}"/>
              </a:ext>
            </a:extLst>
          </p:cNvPr>
          <p:cNvSpPr>
            <a:spLocks noGrp="1"/>
          </p:cNvSpPr>
          <p:nvPr>
            <p:ph idx="1"/>
          </p:nvPr>
        </p:nvSpPr>
        <p:spPr>
          <a:xfrm>
            <a:off x="304799" y="1246909"/>
            <a:ext cx="11508260" cy="5055650"/>
          </a:xfrm>
        </p:spPr>
        <p:txBody>
          <a:bodyPr rtlCol="0"/>
          <a:lstStyle/>
          <a:p>
            <a:pPr rtl="0"/>
            <a:r>
              <a:rPr lang="ja-jp" sz="1600" b="1" noProof="0" dirty="0"/>
              <a:t>治験目的</a:t>
            </a:r>
          </a:p>
          <a:p>
            <a:pPr lvl="1" rtl="0"/>
            <a:r>
              <a:rPr lang="ja-jp" sz="1600" noProof="0" dirty="0"/>
              <a:t>ARTEMIDE-01試験において転移性NSCLCを有し、チェックポイント阻害薬未治療の患者を対象に、抗PD-1/TIGIT二重特異抗体であるリルヴェゴストミグの効能と安全性を評価すること</a:t>
            </a:r>
          </a:p>
        </p:txBody>
      </p:sp>
      <p:sp>
        <p:nvSpPr>
          <p:cNvPr id="30" name="Text Placeholder 4">
            <a:extLst>
              <a:ext uri="{FF2B5EF4-FFF2-40B4-BE49-F238E27FC236}">
                <a16:creationId xmlns:a16="http://schemas.microsoft.com/office/drawing/2014/main" id="{CCF887F0-FFDF-01BD-A690-A725A1F61EC7}"/>
              </a:ext>
            </a:extLst>
          </p:cNvPr>
          <p:cNvSpPr>
            <a:spLocks noGrp="1"/>
          </p:cNvSpPr>
          <p:nvPr>
            <p:ph type="body" sz="quarter" idx="11"/>
          </p:nvPr>
        </p:nvSpPr>
        <p:spPr>
          <a:xfrm>
            <a:off x="6379633" y="6521312"/>
            <a:ext cx="5507567" cy="200025"/>
          </a:xfrm>
        </p:spPr>
        <p:txBody>
          <a:bodyPr rtlCol="0"/>
          <a:lstStyle/>
          <a:p>
            <a:pPr rtl="0"/>
            <a:r>
              <a:rPr lang="ja-jp" noProof="0" dirty="0"/>
              <a:t>Cho BC他。Ann Oncol 2025;36(補遺):Abstr 1853MO</a:t>
            </a:r>
          </a:p>
        </p:txBody>
      </p:sp>
      <p:sp>
        <p:nvSpPr>
          <p:cNvPr id="7" name="Text Placeholder 14">
            <a:extLst>
              <a:ext uri="{FF2B5EF4-FFF2-40B4-BE49-F238E27FC236}">
                <a16:creationId xmlns:a16="http://schemas.microsoft.com/office/drawing/2014/main" id="{C63AFFC2-4AC2-2963-324D-6ED3A1DE9708}"/>
              </a:ext>
            </a:extLst>
          </p:cNvPr>
          <p:cNvSpPr>
            <a:spLocks noGrp="1"/>
          </p:cNvSpPr>
          <p:nvPr>
            <p:ph type="body" sz="quarter" idx="10"/>
          </p:nvPr>
        </p:nvSpPr>
        <p:spPr>
          <a:xfrm>
            <a:off x="304800" y="6233974"/>
            <a:ext cx="5507567" cy="487363"/>
          </a:xfrm>
        </p:spPr>
        <p:txBody>
          <a:bodyPr rtlCol="0"/>
          <a:lstStyle/>
          <a:p>
            <a:pPr rtl="0"/>
            <a:r>
              <a:rPr lang="ja-jp" noProof="0" dirty="0"/>
              <a:t>パートAは用量漸増、パートBは用量拡大。</a:t>
            </a:r>
          </a:p>
        </p:txBody>
      </p:sp>
      <p:sp>
        <p:nvSpPr>
          <p:cNvPr id="6" name="TextBox 5">
            <a:extLst>
              <a:ext uri="{FF2B5EF4-FFF2-40B4-BE49-F238E27FC236}">
                <a16:creationId xmlns:a16="http://schemas.microsoft.com/office/drawing/2014/main" id="{06CB8C7E-7658-3A65-A3BC-8683E477C2DC}"/>
              </a:ext>
            </a:extLst>
          </p:cNvPr>
          <p:cNvSpPr txBox="1">
            <a:spLocks noChangeArrowheads="1"/>
          </p:cNvSpPr>
          <p:nvPr/>
        </p:nvSpPr>
        <p:spPr bwMode="auto">
          <a:xfrm>
            <a:off x="1570447" y="550293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Helvetica"/>
              </a:defRPr>
            </a:lvl1pPr>
            <a:lvl2pPr marL="561975" marR="0" indent="-309563" algn="l" defTabSz="914400" rtl="0" fontAlgn="base" latinLnBrk="0" hangingPunct="0">
              <a:lnSpc>
                <a:spcPct val="100000"/>
              </a:lnSpc>
              <a:spcBef>
                <a:spcPts val="0"/>
              </a:spcBef>
              <a:spcAft>
                <a:spcPts val="60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Helvetica"/>
              </a:defRPr>
            </a:lvl2pPr>
            <a:lvl3pPr marL="812800" marR="0" indent="-2492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3pPr>
            <a:lvl4pPr marL="1101725" marR="0" indent="-2873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4pPr>
            <a:lvl5pPr marL="1390650" marR="0" indent="-2873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400" b="1" i="0" u="none" strike="noStrike" kern="1200" cap="none" spc="0" normalizeH="0" noProof="0">
                <a:ln>
                  <a:noFill/>
                </a:ln>
                <a:solidFill>
                  <a:srgbClr val="363636"/>
                </a:solidFill>
                <a:effectLst/>
                <a:uLnTx/>
                <a:uFillTx/>
                <a:latin typeface="+mn-lt"/>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400" kern="1200" noProof="0">
                <a:solidFill>
                  <a:srgbClr val="363636"/>
                </a:solidFill>
                <a:latin typeface="+mn-lt"/>
                <a:cs typeface="Arial"/>
                <a:sym typeface="Calibri"/>
              </a:rPr>
              <a:t>ORR（治験責任医師による評価、RECIST v1.1）、安全性</a:t>
            </a:r>
            <a:endParaRPr kumimoji="0" lang="en-GB" sz="1400" b="0" i="0" u="none" strike="noStrike" kern="1200" cap="none" spc="0" normalizeH="0" baseline="0" noProof="0" dirty="0">
              <a:ln>
                <a:noFill/>
              </a:ln>
              <a:solidFill>
                <a:srgbClr val="363636"/>
              </a:solidFill>
              <a:effectLst/>
              <a:uLnTx/>
              <a:uFillTx/>
              <a:latin typeface="+mn-lt"/>
              <a:cs typeface="Arial"/>
              <a:sym typeface="Helvetica"/>
            </a:endParaRPr>
          </a:p>
        </p:txBody>
      </p:sp>
      <p:sp>
        <p:nvSpPr>
          <p:cNvPr id="8" name="Content Placeholder 26">
            <a:extLst>
              <a:ext uri="{FF2B5EF4-FFF2-40B4-BE49-F238E27FC236}">
                <a16:creationId xmlns:a16="http://schemas.microsoft.com/office/drawing/2014/main" id="{A973A434-B4B9-CEB6-C836-8337FABBEC80}"/>
              </a:ext>
            </a:extLst>
          </p:cNvPr>
          <p:cNvSpPr txBox="1">
            <a:spLocks/>
          </p:cNvSpPr>
          <p:nvPr/>
        </p:nvSpPr>
        <p:spPr>
          <a:xfrm>
            <a:off x="5813151" y="5502930"/>
            <a:ext cx="4808403"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Helvetica"/>
              </a:defRPr>
            </a:lvl1pPr>
            <a:lvl2pPr marL="561975" marR="0" indent="-309563" algn="l" defTabSz="914400" rtl="0" fontAlgn="base" latinLnBrk="0" hangingPunct="0">
              <a:lnSpc>
                <a:spcPct val="100000"/>
              </a:lnSpc>
              <a:spcBef>
                <a:spcPts val="600"/>
              </a:spcBef>
              <a:spcAft>
                <a:spcPct val="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Helvetica"/>
              </a:defRPr>
            </a:lvl2pPr>
            <a:lvl3pPr marL="812800" marR="0" indent="-2492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3pPr>
            <a:lvl4pPr marL="1101725"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4pPr>
            <a:lvl5pPr marL="1390650"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400" b="1" i="0" u="none" strike="noStrike" kern="1200" cap="none" spc="0" normalizeH="0" noProof="0" dirty="0">
                <a:ln>
                  <a:noFill/>
                </a:ln>
                <a:solidFill>
                  <a:srgbClr val="363636"/>
                </a:solidFill>
                <a:effectLst/>
                <a:uLnTx/>
                <a:uFillTx/>
                <a:latin typeface="+mn-lt"/>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400" kern="1200" noProof="0" dirty="0">
                <a:solidFill>
                  <a:srgbClr val="363636"/>
                </a:solidFill>
                <a:latin typeface="+mn-lt"/>
                <a:cs typeface="Arial"/>
                <a:sym typeface="Calibri"/>
              </a:rPr>
              <a:t>DoR、PFS</a:t>
            </a:r>
            <a:endParaRPr kumimoji="0" lang="en-GB" sz="1400" b="0" i="0" u="none" strike="noStrike" kern="1200" cap="none" spc="0" normalizeH="0" baseline="0" noProof="0" dirty="0">
              <a:ln>
                <a:noFill/>
              </a:ln>
              <a:solidFill>
                <a:srgbClr val="363636"/>
              </a:solidFill>
              <a:effectLst/>
              <a:uLnTx/>
              <a:uFillTx/>
              <a:latin typeface="+mn-lt"/>
              <a:cs typeface="Arial"/>
              <a:sym typeface="Helvetica"/>
            </a:endParaRPr>
          </a:p>
        </p:txBody>
      </p:sp>
      <p:cxnSp>
        <p:nvCxnSpPr>
          <p:cNvPr id="11" name="AutoShape 15">
            <a:extLst>
              <a:ext uri="{FF2B5EF4-FFF2-40B4-BE49-F238E27FC236}">
                <a16:creationId xmlns:a16="http://schemas.microsoft.com/office/drawing/2014/main" id="{B74B6D9D-1FFA-B6B8-74BC-0C247747D618}"/>
              </a:ext>
            </a:extLst>
          </p:cNvPr>
          <p:cNvCxnSpPr>
            <a:cxnSpLocks noChangeShapeType="1"/>
            <a:stCxn id="13" idx="3"/>
            <a:endCxn id="21" idx="1"/>
          </p:cNvCxnSpPr>
          <p:nvPr/>
        </p:nvCxnSpPr>
        <p:spPr bwMode="auto">
          <a:xfrm flipV="1">
            <a:off x="5286912" y="2807925"/>
            <a:ext cx="1339245" cy="1069181"/>
          </a:xfrm>
          <a:prstGeom prst="bentConnector3">
            <a:avLst>
              <a:gd name="adj1" fmla="val 50000"/>
            </a:avLst>
          </a:prstGeom>
          <a:noFill/>
          <a:ln w="38100">
            <a:solidFill>
              <a:srgbClr val="002850"/>
            </a:solidFill>
            <a:miter lim="800000"/>
            <a:headEnd/>
            <a:tailEnd type="triangle" w="med" len="med"/>
          </a:ln>
        </p:spPr>
      </p:cxnSp>
      <p:cxnSp>
        <p:nvCxnSpPr>
          <p:cNvPr id="12" name="AutoShape 16">
            <a:extLst>
              <a:ext uri="{FF2B5EF4-FFF2-40B4-BE49-F238E27FC236}">
                <a16:creationId xmlns:a16="http://schemas.microsoft.com/office/drawing/2014/main" id="{195D70CF-D5C5-462C-6FA1-AF44A06D1433}"/>
              </a:ext>
            </a:extLst>
          </p:cNvPr>
          <p:cNvCxnSpPr>
            <a:cxnSpLocks noChangeShapeType="1"/>
            <a:stCxn id="13" idx="3"/>
            <a:endCxn id="14" idx="1"/>
          </p:cNvCxnSpPr>
          <p:nvPr/>
        </p:nvCxnSpPr>
        <p:spPr bwMode="auto">
          <a:xfrm>
            <a:off x="5286912" y="3877106"/>
            <a:ext cx="1339245" cy="1092134"/>
          </a:xfrm>
          <a:prstGeom prst="bentConnector3">
            <a:avLst>
              <a:gd name="adj1" fmla="val 50000"/>
            </a:avLst>
          </a:prstGeom>
          <a:noFill/>
          <a:ln w="38100">
            <a:solidFill>
              <a:srgbClr val="002850"/>
            </a:solidFill>
            <a:miter lim="800000"/>
            <a:headEnd/>
            <a:tailEnd type="triangle" w="med" len="med"/>
          </a:ln>
        </p:spPr>
      </p:cxnSp>
      <p:sp>
        <p:nvSpPr>
          <p:cNvPr id="13" name="AutoShape 9">
            <a:extLst>
              <a:ext uri="{FF2B5EF4-FFF2-40B4-BE49-F238E27FC236}">
                <a16:creationId xmlns:a16="http://schemas.microsoft.com/office/drawing/2014/main" id="{1324C6A4-87EF-7A2A-C5D3-8482CBA63185}"/>
              </a:ext>
            </a:extLst>
          </p:cNvPr>
          <p:cNvSpPr>
            <a:spLocks noChangeArrowheads="1"/>
          </p:cNvSpPr>
          <p:nvPr/>
        </p:nvSpPr>
        <p:spPr bwMode="auto">
          <a:xfrm>
            <a:off x="1570447" y="2881433"/>
            <a:ext cx="3716465" cy="1991346"/>
          </a:xfrm>
          <a:prstGeom prst="roundRect">
            <a:avLst>
              <a:gd name="adj" fmla="val 8208"/>
            </a:avLst>
          </a:prstGeom>
          <a:solidFill>
            <a:srgbClr val="002850"/>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200" b="1" i="0" u="none" strike="noStrike" kern="0" cap="none" spc="0" normalizeH="0" noProof="0" dirty="0">
                <a:ln>
                  <a:noFill/>
                </a:ln>
                <a:solidFill>
                  <a:srgbClr val="FFFFFF"/>
                </a:solidFill>
                <a:effectLst/>
                <a:uLnTx/>
                <a:uFillTx/>
                <a:latin typeface="+mn-lt"/>
                <a:ea typeface="SimSun" pitchFamily="2" charset="-122"/>
                <a:sym typeface="Calibri"/>
              </a:rPr>
              <a:t>患者採用の主要基準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200" b="0" i="0" u="none" strike="noStrike" kern="0" cap="none" spc="0" normalizeH="0" noProof="0" dirty="0">
                <a:ln>
                  <a:noFill/>
                </a:ln>
                <a:solidFill>
                  <a:srgbClr val="FFFFFF"/>
                </a:solidFill>
                <a:effectLst/>
                <a:uLnTx/>
                <a:uFillTx/>
                <a:latin typeface="+mn-lt"/>
                <a:ea typeface="SimSun" pitchFamily="2" charset="-122"/>
                <a:sym typeface="Calibri"/>
              </a:rPr>
              <a:t>転移性ステージIV NSCLC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200" noProof="0" dirty="0">
                <a:latin typeface="+mn-lt"/>
                <a:ea typeface="SimSun" pitchFamily="2" charset="-122"/>
                <a:sym typeface="Calibri"/>
              </a:rPr>
              <a:t>EGFR/ALK WT</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200" noProof="0" dirty="0">
                <a:latin typeface="+mn-lt"/>
                <a:ea typeface="SimSun" pitchFamily="2" charset="-122"/>
                <a:sym typeface="Calibri"/>
              </a:rPr>
              <a:t>PD-L1 TPS 1%以上</a:t>
            </a:r>
            <a:endParaRPr kumimoji="0" lang="en-GB" sz="1200" b="0" i="0" u="none" strike="noStrike" kern="0" cap="none" spc="0" normalizeH="0" baseline="0" noProof="0" dirty="0">
              <a:ln>
                <a:noFill/>
              </a:ln>
              <a:solidFill>
                <a:srgbClr val="FFFFFF"/>
              </a:solidFill>
              <a:effectLst/>
              <a:uLnTx/>
              <a:uFillTx/>
              <a:latin typeface="+mn-lt"/>
              <a:ea typeface="SimSun" pitchFamily="2" charset="-122"/>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200" noProof="0" dirty="0">
                <a:latin typeface="+mn-lt"/>
                <a:ea typeface="SimSun" pitchFamily="2" charset="-122"/>
                <a:sym typeface="Calibri"/>
              </a:rPr>
              <a:t>転移性疾患に対する化学療法レジメンの治療歴が1回以下</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200" noProof="0" dirty="0">
                <a:latin typeface="+mn-lt"/>
                <a:ea typeface="SimSun" pitchFamily="2" charset="-122"/>
                <a:sym typeface="Calibri"/>
              </a:rPr>
              <a:t>チェックポイント阻害薬未使用</a:t>
            </a:r>
            <a:endParaRPr kumimoji="0" lang="en-GB" sz="1200" b="0" i="0" u="none" strike="noStrike" kern="0" cap="none" spc="0" normalizeH="0" baseline="0" noProof="0" dirty="0">
              <a:ln>
                <a:noFill/>
              </a:ln>
              <a:solidFill>
                <a:srgbClr val="FFFFFF"/>
              </a:solidFill>
              <a:effectLst/>
              <a:uLnTx/>
              <a:uFillTx/>
              <a:latin typeface="+mn-lt"/>
              <a:ea typeface="SimSun" pitchFamily="2" charset="-122"/>
              <a:sym typeface="Calibri"/>
            </a:endParaRPr>
          </a:p>
          <a:p>
            <a:pPr marL="0" marR="0" lvl="0" indent="0" algn="l" defTabSz="892175" rtl="0" eaLnBrk="0" fontAlgn="auto" latinLnBrk="0" hangingPunct="0">
              <a:lnSpc>
                <a:spcPct val="100000"/>
              </a:lnSpc>
              <a:spcBef>
                <a:spcPts val="0"/>
              </a:spcBef>
              <a:spcAft>
                <a:spcPct val="30000"/>
              </a:spcAft>
              <a:buClrTx/>
              <a:buSzTx/>
              <a:buFontTx/>
              <a:buNone/>
              <a:tabLst/>
              <a:defRPr/>
            </a:pPr>
            <a:r>
              <a:rPr lang="ja-jp" sz="1200" b="0" i="0" u="none" strike="noStrike" kern="0" cap="none" spc="0" normalizeH="0" noProof="0" dirty="0">
                <a:ln>
                  <a:noFill/>
                </a:ln>
                <a:solidFill>
                  <a:srgbClr val="FFFFFF"/>
                </a:solidFill>
                <a:effectLst/>
                <a:uLnTx/>
                <a:uFillTx/>
                <a:latin typeface="+mn-lt"/>
                <a:ea typeface="SimSun" pitchFamily="2" charset="-122"/>
                <a:sym typeface="Calibri"/>
              </a:rPr>
              <a:t>(n=95)</a:t>
            </a:r>
          </a:p>
        </p:txBody>
      </p:sp>
      <p:sp>
        <p:nvSpPr>
          <p:cNvPr id="14" name="AutoShape 12">
            <a:extLst>
              <a:ext uri="{FF2B5EF4-FFF2-40B4-BE49-F238E27FC236}">
                <a16:creationId xmlns:a16="http://schemas.microsoft.com/office/drawing/2014/main" id="{EE746420-4703-5D77-C668-47E7D4EBF7BB}"/>
              </a:ext>
            </a:extLst>
          </p:cNvPr>
          <p:cNvSpPr>
            <a:spLocks noChangeArrowheads="1"/>
          </p:cNvSpPr>
          <p:nvPr/>
        </p:nvSpPr>
        <p:spPr bwMode="auto">
          <a:xfrm>
            <a:off x="6626157" y="4558872"/>
            <a:ext cx="3275724" cy="820736"/>
          </a:xfrm>
          <a:prstGeom prst="roundRect">
            <a:avLst>
              <a:gd name="adj" fmla="val 16667"/>
            </a:avLst>
          </a:prstGeom>
          <a:solidFill>
            <a:srgbClr val="E73E16"/>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200" b="0" i="0" u="sng" strike="noStrike" kern="0" cap="none" spc="0" normalizeH="0" noProof="0">
                <a:ln>
                  <a:noFill/>
                </a:ln>
                <a:solidFill>
                  <a:srgbClr val="FFFFFF"/>
                </a:solidFill>
                <a:effectLst/>
                <a:uLnTx/>
                <a:uFillTx/>
                <a:latin typeface="+mn-lt"/>
                <a:ea typeface="SimSun" pitchFamily="2" charset="-122"/>
                <a:sym typeface="Calibri"/>
              </a:rPr>
              <a:t>パートD2</a:t>
            </a:r>
            <a:r>
              <a:rPr lang="ja-jp" sz="1200" b="0" i="0" u="none" strike="noStrike" kern="0" cap="none" spc="0" normalizeH="0" noProof="0">
                <a:ln>
                  <a:noFill/>
                </a:ln>
                <a:solidFill>
                  <a:srgbClr val="FFFFFF"/>
                </a:solidFill>
                <a:effectLst/>
                <a:uLnTx/>
                <a:uFillTx/>
                <a:latin typeface="+mn-lt"/>
                <a:ea typeface="SimSun" pitchFamily="2" charset="-122"/>
                <a:sym typeface="Calibri"/>
              </a:rPr>
              <a:t>：PD-L1 TPS 50%以上</a:t>
            </a:r>
            <a:br>
              <a:rPr kumimoji="0" lang="en-GB" sz="1200" b="0" i="0" u="none" strike="noStrike" kern="0" cap="none" spc="0" normalizeH="0" baseline="0" noProof="0" dirty="0">
                <a:ln>
                  <a:noFill/>
                </a:ln>
                <a:solidFill>
                  <a:srgbClr val="FFFFFF"/>
                </a:solidFill>
                <a:effectLst/>
                <a:uLnTx/>
                <a:uFillTx/>
                <a:latin typeface="+mn-lt"/>
                <a:ea typeface="SimSun" pitchFamily="2" charset="-122"/>
                <a:sym typeface="Calibri"/>
              </a:rPr>
            </a:br>
            <a:r>
              <a:rPr lang="ja-jp" sz="1200" b="1" i="0" u="none" strike="noStrike" kern="0" cap="none" spc="0" normalizeH="0" noProof="0">
                <a:ln>
                  <a:noFill/>
                </a:ln>
                <a:solidFill>
                  <a:srgbClr val="FFFFFF"/>
                </a:solidFill>
                <a:effectLst/>
                <a:uLnTx/>
                <a:uFillTx/>
                <a:latin typeface="+mn-lt"/>
                <a:ea typeface="SimSun" pitchFamily="2" charset="-122"/>
                <a:sym typeface="Calibri"/>
              </a:rPr>
              <a:t>リルヴェゴストミグ</a:t>
            </a:r>
            <a:r>
              <a:rPr lang="ja-jp" sz="1200" b="0" i="0" u="none" strike="noStrike" kern="0" cap="none" spc="0" normalizeH="0" noProof="0">
                <a:ln>
                  <a:noFill/>
                </a:ln>
                <a:solidFill>
                  <a:srgbClr val="FFFFFF"/>
                </a:solidFill>
                <a:effectLst/>
                <a:uLnTx/>
                <a:uFillTx/>
                <a:latin typeface="+mn-lt"/>
                <a:ea typeface="SimSun" pitchFamily="2" charset="-122"/>
                <a:sym typeface="Calibri"/>
              </a:rPr>
              <a:t> 1500 mg 3週間に1回</a:t>
            </a:r>
            <a:br>
              <a:rPr kumimoji="0" lang="en-GB" sz="1200" b="0" i="0" u="none" strike="noStrike" kern="0" cap="none" spc="0" normalizeH="0" baseline="0" noProof="0" dirty="0">
                <a:ln>
                  <a:noFill/>
                </a:ln>
                <a:solidFill>
                  <a:srgbClr val="FFFFFF"/>
                </a:solidFill>
                <a:effectLst/>
                <a:uLnTx/>
                <a:uFillTx/>
                <a:latin typeface="+mn-lt"/>
                <a:ea typeface="SimSun" pitchFamily="2" charset="-122"/>
                <a:sym typeface="Calibri"/>
              </a:rPr>
            </a:br>
            <a:r>
              <a:rPr lang="ja-jp" sz="1200" b="0" i="0" u="none" strike="noStrike" kern="0" cap="none" spc="0" normalizeH="0" noProof="0">
                <a:ln>
                  <a:noFill/>
                </a:ln>
                <a:solidFill>
                  <a:srgbClr val="FFFFFF"/>
                </a:solidFill>
                <a:effectLst/>
                <a:uLnTx/>
                <a:uFillTx/>
                <a:latin typeface="+mn-lt"/>
                <a:ea typeface="SimSun" pitchFamily="2" charset="-122"/>
                <a:sym typeface="Calibri"/>
              </a:rPr>
              <a:t>（n=31）</a:t>
            </a:r>
          </a:p>
        </p:txBody>
      </p:sp>
      <p:sp>
        <p:nvSpPr>
          <p:cNvPr id="15" name="AutoShape 8">
            <a:extLst>
              <a:ext uri="{FF2B5EF4-FFF2-40B4-BE49-F238E27FC236}">
                <a16:creationId xmlns:a16="http://schemas.microsoft.com/office/drawing/2014/main" id="{34F0DC66-D053-34FA-40C5-03282A426D9C}"/>
              </a:ext>
            </a:extLst>
          </p:cNvPr>
          <p:cNvSpPr>
            <a:spLocks noChangeArrowheads="1"/>
          </p:cNvSpPr>
          <p:nvPr/>
        </p:nvSpPr>
        <p:spPr bwMode="auto">
          <a:xfrm>
            <a:off x="6626157" y="3470671"/>
            <a:ext cx="3275724" cy="820737"/>
          </a:xfrm>
          <a:prstGeom prst="roundRect">
            <a:avLst>
              <a:gd name="adj" fmla="val 16667"/>
            </a:avLst>
          </a:prstGeom>
          <a:solidFill>
            <a:srgbClr val="00A2E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200" b="0" i="0" u="sng" strike="noStrike" kern="0" cap="none" spc="0" normalizeH="0" noProof="0">
                <a:ln>
                  <a:noFill/>
                </a:ln>
                <a:solidFill>
                  <a:srgbClr val="FFFFFF"/>
                </a:solidFill>
                <a:effectLst/>
                <a:uLnTx/>
                <a:uFillTx/>
                <a:latin typeface="+mn-lt"/>
                <a:ea typeface="SimSun" pitchFamily="2" charset="-122"/>
                <a:sym typeface="Calibri"/>
              </a:rPr>
              <a:t>パートD1</a:t>
            </a:r>
            <a:r>
              <a:rPr lang="ja-jp" sz="1200" b="0" i="0" u="none" strike="noStrike" kern="0" cap="none" spc="0" normalizeH="0" noProof="0">
                <a:ln>
                  <a:noFill/>
                </a:ln>
                <a:solidFill>
                  <a:srgbClr val="FFFFFF"/>
                </a:solidFill>
                <a:effectLst/>
                <a:uLnTx/>
                <a:uFillTx/>
                <a:latin typeface="+mn-lt"/>
                <a:ea typeface="SimSun" pitchFamily="2" charset="-122"/>
                <a:sym typeface="Calibri"/>
              </a:rPr>
              <a:t>：PD-L1 TPS 50%以上</a:t>
            </a:r>
            <a:br>
              <a:rPr kumimoji="0" lang="en-GB" sz="1200" b="0" i="0" u="none" strike="noStrike" kern="0" cap="none" spc="0" normalizeH="0" baseline="0" noProof="0" dirty="0">
                <a:ln>
                  <a:noFill/>
                </a:ln>
                <a:solidFill>
                  <a:srgbClr val="FFFFFF"/>
                </a:solidFill>
                <a:effectLst/>
                <a:uLnTx/>
                <a:uFillTx/>
                <a:latin typeface="+mn-lt"/>
                <a:ea typeface="SimSun" pitchFamily="2" charset="-122"/>
                <a:sym typeface="Calibri"/>
              </a:rPr>
            </a:br>
            <a:r>
              <a:rPr lang="ja-jp" sz="1200" b="1" i="0" u="none" strike="noStrike" kern="0" cap="none" spc="0" normalizeH="0" noProof="0">
                <a:ln>
                  <a:noFill/>
                </a:ln>
                <a:solidFill>
                  <a:srgbClr val="FFFFFF"/>
                </a:solidFill>
                <a:effectLst/>
                <a:uLnTx/>
                <a:uFillTx/>
                <a:latin typeface="+mn-lt"/>
                <a:ea typeface="SimSun" pitchFamily="2" charset="-122"/>
                <a:sym typeface="Calibri"/>
              </a:rPr>
              <a:t>リルヴェゴストミグ</a:t>
            </a:r>
            <a:r>
              <a:rPr lang="ja-jp" sz="1200" b="0" i="0" u="none" strike="noStrike" kern="0" cap="none" spc="0" normalizeH="0" noProof="0">
                <a:ln>
                  <a:noFill/>
                </a:ln>
                <a:solidFill>
                  <a:srgbClr val="FFFFFF"/>
                </a:solidFill>
                <a:effectLst/>
                <a:uLnTx/>
                <a:uFillTx/>
                <a:latin typeface="+mn-lt"/>
                <a:ea typeface="SimSun" pitchFamily="2" charset="-122"/>
                <a:sym typeface="Calibri"/>
              </a:rPr>
              <a:t> 750 mg 3週間に1回</a:t>
            </a:r>
            <a:br>
              <a:rPr kumimoji="0" lang="en-GB" sz="1200" b="0" i="0" u="none" strike="noStrike" kern="0" cap="none" spc="0" normalizeH="0" baseline="0" noProof="0" dirty="0">
                <a:ln>
                  <a:noFill/>
                </a:ln>
                <a:solidFill>
                  <a:srgbClr val="FFFFFF"/>
                </a:solidFill>
                <a:effectLst/>
                <a:uLnTx/>
                <a:uFillTx/>
                <a:latin typeface="+mn-lt"/>
                <a:ea typeface="SimSun" pitchFamily="2" charset="-122"/>
                <a:sym typeface="Calibri"/>
              </a:rPr>
            </a:br>
            <a:r>
              <a:rPr lang="ja-jp" sz="1200" b="0" i="0" u="none" strike="noStrike" kern="0" cap="none" spc="0" normalizeH="0" noProof="0">
                <a:ln>
                  <a:noFill/>
                </a:ln>
                <a:solidFill>
                  <a:srgbClr val="FFFFFF"/>
                </a:solidFill>
                <a:effectLst/>
                <a:uLnTx/>
                <a:uFillTx/>
                <a:latin typeface="+mn-lt"/>
                <a:ea typeface="SimSun" pitchFamily="2" charset="-122"/>
                <a:sym typeface="Calibri"/>
              </a:rPr>
              <a:t>（n=31）</a:t>
            </a:r>
          </a:p>
        </p:txBody>
      </p:sp>
      <p:sp>
        <p:nvSpPr>
          <p:cNvPr id="21" name="AutoShape 8">
            <a:extLst>
              <a:ext uri="{FF2B5EF4-FFF2-40B4-BE49-F238E27FC236}">
                <a16:creationId xmlns:a16="http://schemas.microsoft.com/office/drawing/2014/main" id="{D3506810-860F-920B-EAD6-CA3395A6C9A8}"/>
              </a:ext>
            </a:extLst>
          </p:cNvPr>
          <p:cNvSpPr>
            <a:spLocks noChangeArrowheads="1"/>
          </p:cNvSpPr>
          <p:nvPr/>
        </p:nvSpPr>
        <p:spPr bwMode="auto">
          <a:xfrm>
            <a:off x="6626157" y="2397556"/>
            <a:ext cx="3275724" cy="820737"/>
          </a:xfrm>
          <a:prstGeom prst="roundRect">
            <a:avLst>
              <a:gd name="adj" fmla="val 16667"/>
            </a:avLst>
          </a:prstGeom>
          <a:solidFill>
            <a:srgbClr val="FFC000"/>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200" b="0" i="0" u="sng" strike="noStrike" kern="0" cap="none" spc="0" normalizeH="0" noProof="0">
                <a:ln>
                  <a:noFill/>
                </a:ln>
                <a:solidFill>
                  <a:srgbClr val="FFFFFF"/>
                </a:solidFill>
                <a:effectLst/>
                <a:uLnTx/>
                <a:uFillTx/>
                <a:latin typeface="+mn-lt"/>
                <a:ea typeface="SimSun" pitchFamily="2" charset="-122"/>
                <a:sym typeface="Calibri"/>
              </a:rPr>
              <a:t>パートC</a:t>
            </a:r>
            <a:r>
              <a:rPr lang="ja-jp" sz="1200" b="0" i="0" u="none" strike="noStrike" kern="0" cap="none" spc="0" normalizeH="0" noProof="0">
                <a:ln>
                  <a:noFill/>
                </a:ln>
                <a:solidFill>
                  <a:srgbClr val="FFFFFF"/>
                </a:solidFill>
                <a:effectLst/>
                <a:uLnTx/>
                <a:uFillTx/>
                <a:latin typeface="+mn-lt"/>
                <a:ea typeface="SimSun" pitchFamily="2" charset="-122"/>
                <a:sym typeface="Calibri"/>
              </a:rPr>
              <a:t>：PD-L1 TPS 1%以上</a:t>
            </a:r>
            <a:br>
              <a:rPr kumimoji="0" lang="en-GB" sz="1200" b="0" i="0" u="none" strike="noStrike" kern="0" cap="none" spc="0" normalizeH="0" baseline="0" noProof="0" dirty="0">
                <a:ln>
                  <a:noFill/>
                </a:ln>
                <a:solidFill>
                  <a:srgbClr val="FFFFFF"/>
                </a:solidFill>
                <a:effectLst/>
                <a:uLnTx/>
                <a:uFillTx/>
                <a:latin typeface="+mn-lt"/>
                <a:ea typeface="SimSun" pitchFamily="2" charset="-122"/>
                <a:sym typeface="Calibri"/>
              </a:rPr>
            </a:br>
            <a:r>
              <a:rPr lang="ja-jp" sz="1200" b="1" i="0" u="none" strike="noStrike" kern="0" cap="none" spc="0" normalizeH="0" noProof="0">
                <a:ln>
                  <a:noFill/>
                </a:ln>
                <a:solidFill>
                  <a:srgbClr val="FFFFFF"/>
                </a:solidFill>
                <a:effectLst/>
                <a:uLnTx/>
                <a:uFillTx/>
                <a:latin typeface="+mn-lt"/>
                <a:ea typeface="SimSun" pitchFamily="2" charset="-122"/>
                <a:sym typeface="Calibri"/>
              </a:rPr>
              <a:t>リルヴェゴストミグ</a:t>
            </a:r>
            <a:r>
              <a:rPr lang="ja-jp" sz="1200" b="0" i="0" u="none" strike="noStrike" kern="0" cap="none" spc="0" normalizeH="0" noProof="0">
                <a:ln>
                  <a:noFill/>
                </a:ln>
                <a:solidFill>
                  <a:srgbClr val="FFFFFF"/>
                </a:solidFill>
                <a:effectLst/>
                <a:uLnTx/>
                <a:uFillTx/>
                <a:latin typeface="+mn-lt"/>
                <a:ea typeface="SimSun" pitchFamily="2" charset="-122"/>
                <a:sym typeface="Calibri"/>
              </a:rPr>
              <a:t> 750 mg 3週間に1回</a:t>
            </a:r>
            <a:br>
              <a:rPr kumimoji="0" lang="en-GB" sz="1200" b="0" i="0" u="none" strike="noStrike" kern="0" cap="none" spc="0" normalizeH="0" baseline="0" noProof="0" dirty="0">
                <a:ln>
                  <a:noFill/>
                </a:ln>
                <a:solidFill>
                  <a:srgbClr val="FFFFFF"/>
                </a:solidFill>
                <a:effectLst/>
                <a:uLnTx/>
                <a:uFillTx/>
                <a:latin typeface="+mn-lt"/>
                <a:ea typeface="SimSun" pitchFamily="2" charset="-122"/>
                <a:sym typeface="Calibri"/>
              </a:rPr>
            </a:br>
            <a:r>
              <a:rPr lang="ja-jp" sz="1200" b="0" i="0" u="none" strike="noStrike" kern="0" cap="none" spc="0" normalizeH="0" noProof="0">
                <a:ln>
                  <a:noFill/>
                </a:ln>
                <a:solidFill>
                  <a:srgbClr val="FFFFFF"/>
                </a:solidFill>
                <a:effectLst/>
                <a:uLnTx/>
                <a:uFillTx/>
                <a:latin typeface="+mn-lt"/>
                <a:ea typeface="SimSun" pitchFamily="2" charset="-122"/>
                <a:sym typeface="Calibri"/>
              </a:rPr>
              <a:t>(n=34)</a:t>
            </a:r>
          </a:p>
        </p:txBody>
      </p:sp>
      <p:cxnSp>
        <p:nvCxnSpPr>
          <p:cNvPr id="5" name="AutoShape 19">
            <a:extLst>
              <a:ext uri="{FF2B5EF4-FFF2-40B4-BE49-F238E27FC236}">
                <a16:creationId xmlns:a16="http://schemas.microsoft.com/office/drawing/2014/main" id="{79864DC8-0F38-4CAD-7A93-7CD7988D0DF5}"/>
              </a:ext>
            </a:extLst>
          </p:cNvPr>
          <p:cNvCxnSpPr>
            <a:cxnSpLocks noChangeShapeType="1"/>
            <a:stCxn id="13" idx="3"/>
            <a:endCxn id="15" idx="1"/>
          </p:cNvCxnSpPr>
          <p:nvPr/>
        </p:nvCxnSpPr>
        <p:spPr bwMode="auto">
          <a:xfrm>
            <a:off x="5286912" y="3877106"/>
            <a:ext cx="1339245" cy="3934"/>
          </a:xfrm>
          <a:prstGeom prst="straightConnector1">
            <a:avLst/>
          </a:prstGeom>
          <a:noFill/>
          <a:ln w="38100">
            <a:solidFill>
              <a:srgbClr val="002850"/>
            </a:solidFill>
            <a:miter lim="800000"/>
            <a:headEnd/>
            <a:tailEnd type="triangle" w="med" len="med"/>
          </a:ln>
        </p:spPr>
      </p:cxnSp>
      <p:sp>
        <p:nvSpPr>
          <p:cNvPr id="24" name="Rectangle: Rounded Corners 23">
            <a:extLst>
              <a:ext uri="{FF2B5EF4-FFF2-40B4-BE49-F238E27FC236}">
                <a16:creationId xmlns:a16="http://schemas.microsoft.com/office/drawing/2014/main" id="{ECB0D605-ABDA-9906-577E-2612177FE2CE}"/>
              </a:ext>
            </a:extLst>
          </p:cNvPr>
          <p:cNvSpPr/>
          <p:nvPr/>
        </p:nvSpPr>
        <p:spPr>
          <a:xfrm>
            <a:off x="6334360" y="2289520"/>
            <a:ext cx="3934433" cy="2085221"/>
          </a:xfrm>
          <a:prstGeom prst="roundRect">
            <a:avLst/>
          </a:prstGeom>
          <a:no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Tree>
    <p:extLst>
      <p:ext uri="{BB962C8B-B14F-4D97-AF65-F5344CB8AC3E}">
        <p14:creationId xmlns:p14="http://schemas.microsoft.com/office/powerpoint/2010/main" val="26341422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40115B-30D0-28B1-9B0F-19C0D1CEB582}"/>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37DA7DC-9D20-316D-E07C-56FBB1D783F6}"/>
              </a:ext>
            </a:extLst>
          </p:cNvPr>
          <p:cNvSpPr>
            <a:spLocks noGrp="1"/>
          </p:cNvSpPr>
          <p:nvPr>
            <p:ph type="title"/>
          </p:nvPr>
        </p:nvSpPr>
        <p:spPr>
          <a:xfrm>
            <a:off x="304799" y="107693"/>
            <a:ext cx="11813059" cy="939801"/>
          </a:xfrm>
        </p:spPr>
        <p:txBody>
          <a:bodyPr rtlCol="0"/>
          <a:lstStyle/>
          <a:p>
            <a:pPr rtl="0"/>
            <a:r>
              <a:rPr lang="ja-jp" noProof="0">
                <a:latin typeface="+mn-lt"/>
              </a:rPr>
              <a:t>1853MO：チェックポイント阻害薬（CPI）未治療の転移性非小細胞肺がん（mNSCLC）に対する抗PD-1/TIGIT二重特異性抗体リルヴェゴストミグの有効性と安全性：ARTEMIDE-01 - Cho BC他</a:t>
            </a:r>
          </a:p>
        </p:txBody>
      </p:sp>
      <p:sp>
        <p:nvSpPr>
          <p:cNvPr id="29" name="Content Placeholder 7">
            <a:extLst>
              <a:ext uri="{FF2B5EF4-FFF2-40B4-BE49-F238E27FC236}">
                <a16:creationId xmlns:a16="http://schemas.microsoft.com/office/drawing/2014/main" id="{CF988728-BA08-7362-4D4A-044A402E4065}"/>
              </a:ext>
            </a:extLst>
          </p:cNvPr>
          <p:cNvSpPr>
            <a:spLocks noGrp="1"/>
          </p:cNvSpPr>
          <p:nvPr>
            <p:ph idx="1"/>
          </p:nvPr>
        </p:nvSpPr>
        <p:spPr>
          <a:xfrm>
            <a:off x="304799" y="1246909"/>
            <a:ext cx="11337304" cy="5055650"/>
          </a:xfrm>
        </p:spPr>
        <p:txBody>
          <a:bodyPr rtlCol="0"/>
          <a:lstStyle/>
          <a:p>
            <a:pPr rtl="0"/>
            <a:r>
              <a:rPr lang="ja-jp" b="1" noProof="0"/>
              <a:t>主な結果</a:t>
            </a:r>
          </a:p>
          <a:p>
            <a:pPr rtl="0">
              <a:spcBef>
                <a:spcPts val="28200"/>
              </a:spcBef>
            </a:pPr>
            <a:r>
              <a:rPr lang="ja-jp" b="1"/>
              <a:t>結論</a:t>
            </a:r>
          </a:p>
          <a:p>
            <a:pPr lvl="1" rtl="0"/>
            <a:r>
              <a:rPr lang="ja-jp"/>
              <a:t>転移性NSCLC患者において、リルヴェゴストミグは持続的な奏効と有望なPFSを示す抗腫瘍活性を示し、同時に管理可能な安全性プロファイルを維持し、新たな安全性シグナルは観察されなかった</a:t>
            </a:r>
          </a:p>
          <a:p>
            <a:pPr marL="0" indent="0" rtl="0">
              <a:buNone/>
            </a:pPr>
            <a:endParaRPr lang="en-GB" b="1" noProof="0" dirty="0"/>
          </a:p>
        </p:txBody>
      </p:sp>
      <p:sp>
        <p:nvSpPr>
          <p:cNvPr id="30" name="Text Placeholder 4">
            <a:extLst>
              <a:ext uri="{FF2B5EF4-FFF2-40B4-BE49-F238E27FC236}">
                <a16:creationId xmlns:a16="http://schemas.microsoft.com/office/drawing/2014/main" id="{76423E7E-A9A6-0EBF-89AD-96B95D4CB3C2}"/>
              </a:ext>
            </a:extLst>
          </p:cNvPr>
          <p:cNvSpPr>
            <a:spLocks noGrp="1"/>
          </p:cNvSpPr>
          <p:nvPr>
            <p:ph type="body" sz="quarter" idx="11"/>
          </p:nvPr>
        </p:nvSpPr>
        <p:spPr>
          <a:xfrm>
            <a:off x="6379633" y="6521312"/>
            <a:ext cx="5507567" cy="200025"/>
          </a:xfrm>
        </p:spPr>
        <p:txBody>
          <a:bodyPr rtlCol="0"/>
          <a:lstStyle/>
          <a:p>
            <a:pPr rtl="0"/>
            <a:r>
              <a:rPr lang="ja-jp" noProof="0"/>
              <a:t>Cho BC他。Ann Oncol 2025;36(補遺):Abstr 1853MO</a:t>
            </a:r>
          </a:p>
        </p:txBody>
      </p:sp>
      <p:graphicFrame>
        <p:nvGraphicFramePr>
          <p:cNvPr id="5" name="Table 4">
            <a:extLst>
              <a:ext uri="{FF2B5EF4-FFF2-40B4-BE49-F238E27FC236}">
                <a16:creationId xmlns:a16="http://schemas.microsoft.com/office/drawing/2014/main" id="{ECBD3742-97CF-B171-682F-75672616A36D}"/>
              </a:ext>
            </a:extLst>
          </p:cNvPr>
          <p:cNvGraphicFramePr>
            <a:graphicFrameLocks noGrp="1"/>
          </p:cNvGraphicFramePr>
          <p:nvPr>
            <p:extLst>
              <p:ext uri="{D42A27DB-BD31-4B8C-83A1-F6EECF244321}">
                <p14:modId xmlns:p14="http://schemas.microsoft.com/office/powerpoint/2010/main" val="4229829084"/>
              </p:ext>
            </p:extLst>
          </p:nvPr>
        </p:nvGraphicFramePr>
        <p:xfrm>
          <a:off x="6779490" y="1595834"/>
          <a:ext cx="5001367" cy="3684960"/>
        </p:xfrm>
        <a:graphic>
          <a:graphicData uri="http://schemas.openxmlformats.org/drawingml/2006/table">
            <a:tbl>
              <a:tblPr firstRow="1" bandRow="1">
                <a:tableStyleId>{69012ECD-51FC-41F1-AA8D-1B2483CD663E}</a:tableStyleId>
              </a:tblPr>
              <a:tblGrid>
                <a:gridCol w="2152073">
                  <a:extLst>
                    <a:ext uri="{9D8B030D-6E8A-4147-A177-3AD203B41FA5}">
                      <a16:colId xmlns:a16="http://schemas.microsoft.com/office/drawing/2014/main" val="537766886"/>
                    </a:ext>
                  </a:extLst>
                </a:gridCol>
                <a:gridCol w="1424647">
                  <a:extLst>
                    <a:ext uri="{9D8B030D-6E8A-4147-A177-3AD203B41FA5}">
                      <a16:colId xmlns:a16="http://schemas.microsoft.com/office/drawing/2014/main" val="1125791967"/>
                    </a:ext>
                  </a:extLst>
                </a:gridCol>
                <a:gridCol w="1424647">
                  <a:extLst>
                    <a:ext uri="{9D8B030D-6E8A-4147-A177-3AD203B41FA5}">
                      <a16:colId xmlns:a16="http://schemas.microsoft.com/office/drawing/2014/main" val="2872775875"/>
                    </a:ext>
                  </a:extLst>
                </a:gridCol>
              </a:tblGrid>
              <a:tr h="190426">
                <a:tc>
                  <a:txBody>
                    <a:bodyPr/>
                    <a:lstStyle/>
                    <a:p>
                      <a:pPr rtl="0"/>
                      <a:r>
                        <a:rPr lang="ja-jp" sz="1200" b="1" noProof="0">
                          <a:solidFill>
                            <a:schemeClr val="tx2"/>
                          </a:solidFill>
                          <a:latin typeface="+mn-lt"/>
                        </a:rPr>
                        <a:t>TRAE（治療関連有害事象）</a:t>
                      </a:r>
                      <a:r>
                        <a:rPr lang="ja-jp" sz="1200" b="1" i="0" u="none" strike="noStrike" kern="0" cap="none" spc="0" normalizeH="0" noProof="0">
                          <a:ln>
                            <a:noFill/>
                          </a:ln>
                          <a:solidFill>
                            <a:srgbClr val="FFFFFF"/>
                          </a:solidFill>
                          <a:effectLst/>
                          <a:uLnTx/>
                          <a:uFillTx/>
                          <a:latin typeface="+mn-lt"/>
                          <a:ea typeface="SimSun" pitchFamily="2" charset="-122"/>
                          <a:sym typeface="Calibri"/>
                        </a:rPr>
                        <a:t>5%以上、%</a:t>
                      </a:r>
                      <a:endParaRPr lang="en-GB" sz="1200" b="1" noProof="0" dirty="0">
                        <a:solidFill>
                          <a:schemeClr val="tx2"/>
                        </a:solidFill>
                        <a:latin typeface="+mn-lt"/>
                      </a:endParaRPr>
                    </a:p>
                  </a:txBody>
                  <a:tcPr marT="18000" marB="18000" anchor="b"/>
                </a:tc>
                <a:tc>
                  <a:txBody>
                    <a:bodyPr/>
                    <a:lstStyle/>
                    <a:p>
                      <a:pPr algn="ctr" rtl="0"/>
                      <a:r>
                        <a:rPr lang="ja-jp" sz="1200" noProof="0">
                          <a:solidFill>
                            <a:schemeClr val="tx2"/>
                          </a:solidFill>
                          <a:latin typeface="+mn-lt"/>
                        </a:rPr>
                        <a:t>全グレード</a:t>
                      </a:r>
                    </a:p>
                  </a:txBody>
                  <a:tcPr marT="18000" marB="18000" anchor="ctr"/>
                </a:tc>
                <a:tc>
                  <a:txBody>
                    <a:bodyPr/>
                    <a:lstStyle/>
                    <a:p>
                      <a:pPr algn="ctr" rtl="0"/>
                      <a:r>
                        <a:rPr lang="ja-jp" sz="1200" b="1" noProof="0">
                          <a:solidFill>
                            <a:schemeClr val="tx2"/>
                          </a:solidFill>
                          <a:latin typeface="+mn-lt"/>
                        </a:rPr>
                        <a:t>グレード3</a:t>
                      </a:r>
                      <a:r>
                        <a:rPr lang="ja-jp" sz="1200" b="1" i="0" u="none" strike="noStrike" kern="0" cap="none" spc="0" normalizeH="0" noProof="0">
                          <a:ln>
                            <a:noFill/>
                          </a:ln>
                          <a:solidFill>
                            <a:srgbClr val="FFFFFF"/>
                          </a:solidFill>
                          <a:effectLst/>
                          <a:uLnTx/>
                          <a:uFillTx/>
                          <a:latin typeface="+mn-lt"/>
                          <a:ea typeface="SimSun" pitchFamily="2" charset="-122"/>
                          <a:sym typeface="Calibri"/>
                        </a:rPr>
                        <a:t>以上</a:t>
                      </a:r>
                      <a:endParaRPr lang="en-GB" sz="1200" b="1" noProof="0" dirty="0">
                        <a:solidFill>
                          <a:schemeClr val="tx2"/>
                        </a:solidFill>
                        <a:latin typeface="+mn-lt"/>
                      </a:endParaRPr>
                    </a:p>
                  </a:txBody>
                  <a:tcPr marT="18000" marB="18000" anchor="ctr"/>
                </a:tc>
                <a:extLst>
                  <a:ext uri="{0D108BD9-81ED-4DB2-BD59-A6C34878D82A}">
                    <a16:rowId xmlns:a16="http://schemas.microsoft.com/office/drawing/2014/main" val="2020270792"/>
                  </a:ext>
                </a:extLst>
              </a:tr>
              <a:tr h="0">
                <a:tc>
                  <a:txBody>
                    <a:bodyPr/>
                    <a:lstStyle/>
                    <a:p>
                      <a:pPr rtl="0"/>
                      <a:r>
                        <a:rPr lang="ja-jp" sz="1200" noProof="0">
                          <a:latin typeface="+mn-lt"/>
                        </a:rPr>
                        <a:t>そう痒</a:t>
                      </a:r>
                    </a:p>
                  </a:txBody>
                  <a:tcPr marT="18000" marB="18000" anchor="ctr"/>
                </a:tc>
                <a:tc>
                  <a:txBody>
                    <a:bodyPr/>
                    <a:lstStyle/>
                    <a:p>
                      <a:pPr algn="ctr" rtl="0"/>
                      <a:r>
                        <a:rPr lang="ja-jp" sz="1200" noProof="0">
                          <a:latin typeface="+mn-lt"/>
                        </a:rPr>
                        <a:t>12.3</a:t>
                      </a:r>
                    </a:p>
                  </a:txBody>
                  <a:tcPr marT="18000" marB="18000" anchor="ctr"/>
                </a:tc>
                <a:tc>
                  <a:txBody>
                    <a:bodyPr/>
                    <a:lstStyle/>
                    <a:p>
                      <a:pPr algn="ctr" rtl="0"/>
                      <a:r>
                        <a:rPr lang="ja-jp" sz="1200" noProof="0">
                          <a:latin typeface="+mn-lt"/>
                        </a:rPr>
                        <a:t>1.5</a:t>
                      </a:r>
                    </a:p>
                  </a:txBody>
                  <a:tcPr marT="18000" marB="18000" anchor="ctr"/>
                </a:tc>
                <a:extLst>
                  <a:ext uri="{0D108BD9-81ED-4DB2-BD59-A6C34878D82A}">
                    <a16:rowId xmlns:a16="http://schemas.microsoft.com/office/drawing/2014/main" val="3607908326"/>
                  </a:ext>
                </a:extLst>
              </a:tr>
              <a:tr h="108070">
                <a:tc>
                  <a:txBody>
                    <a:bodyPr/>
                    <a:lstStyle/>
                    <a:p>
                      <a:pPr rtl="0"/>
                      <a:r>
                        <a:rPr lang="ja-jp" sz="1200" noProof="0">
                          <a:latin typeface="+mn-lt"/>
                        </a:rPr>
                        <a:t>AST値の増加</a:t>
                      </a:r>
                    </a:p>
                  </a:txBody>
                  <a:tcPr marT="18000" marB="18000" anchor="ctr"/>
                </a:tc>
                <a:tc>
                  <a:txBody>
                    <a:bodyPr/>
                    <a:lstStyle/>
                    <a:p>
                      <a:pPr algn="ctr" rtl="0"/>
                      <a:r>
                        <a:rPr lang="ja-jp" sz="1200" noProof="0">
                          <a:latin typeface="+mn-lt"/>
                        </a:rPr>
                        <a:t>10.8</a:t>
                      </a:r>
                    </a:p>
                  </a:txBody>
                  <a:tcPr marT="18000" marB="18000" anchor="ctr"/>
                </a:tc>
                <a:tc>
                  <a:txBody>
                    <a:bodyPr/>
                    <a:lstStyle/>
                    <a:p>
                      <a:pPr algn="ctr" rtl="0"/>
                      <a:r>
                        <a:rPr lang="ja-jp" sz="1200" noProof="0">
                          <a:latin typeface="+mn-lt"/>
                        </a:rPr>
                        <a:t>1.5</a:t>
                      </a:r>
                    </a:p>
                  </a:txBody>
                  <a:tcPr marT="18000" marB="18000" anchor="ctr"/>
                </a:tc>
                <a:extLst>
                  <a:ext uri="{0D108BD9-81ED-4DB2-BD59-A6C34878D82A}">
                    <a16:rowId xmlns:a16="http://schemas.microsoft.com/office/drawing/2014/main" val="1790711121"/>
                  </a:ext>
                </a:extLst>
              </a:tr>
              <a:tr h="108070">
                <a:tc>
                  <a:txBody>
                    <a:bodyPr/>
                    <a:lstStyle/>
                    <a:p>
                      <a:pPr rtl="0"/>
                      <a:r>
                        <a:rPr lang="ja-jp" sz="1200" noProof="0">
                          <a:latin typeface="+mn-lt"/>
                        </a:rPr>
                        <a:t>筋肉痛</a:t>
                      </a:r>
                    </a:p>
                  </a:txBody>
                  <a:tcPr marT="18000" marB="18000" anchor="ctr"/>
                </a:tc>
                <a:tc>
                  <a:txBody>
                    <a:bodyPr/>
                    <a:lstStyle/>
                    <a:p>
                      <a:pPr algn="ctr" rtl="0"/>
                      <a:r>
                        <a:rPr lang="ja-jp" sz="1200" noProof="0">
                          <a:latin typeface="+mn-lt"/>
                        </a:rPr>
                        <a:t>10.8</a:t>
                      </a: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0</a:t>
                      </a:r>
                    </a:p>
                  </a:txBody>
                  <a:tcPr marT="18000" marB="18000" anchor="ctr"/>
                </a:tc>
                <a:extLst>
                  <a:ext uri="{0D108BD9-81ED-4DB2-BD59-A6C34878D82A}">
                    <a16:rowId xmlns:a16="http://schemas.microsoft.com/office/drawing/2014/main" val="1995876224"/>
                  </a:ext>
                </a:extLst>
              </a:tr>
              <a:tr h="108070">
                <a:tc>
                  <a:txBody>
                    <a:bodyPr/>
                    <a:lstStyle/>
                    <a:p>
                      <a:pPr rtl="0"/>
                      <a:r>
                        <a:rPr lang="ja-jp" sz="1200" noProof="0">
                          <a:latin typeface="+mn-lt"/>
                        </a:rPr>
                        <a:t>高コレステロール血症</a:t>
                      </a:r>
                    </a:p>
                  </a:txBody>
                  <a:tcPr marT="18000" marB="18000" anchor="ctr"/>
                </a:tc>
                <a:tc>
                  <a:txBody>
                    <a:bodyPr/>
                    <a:lstStyle/>
                    <a:p>
                      <a:pPr algn="ctr" rtl="0"/>
                      <a:r>
                        <a:rPr lang="ja-jp" sz="1200" noProof="0">
                          <a:latin typeface="+mn-lt"/>
                        </a:rPr>
                        <a:t>10.8</a:t>
                      </a: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0</a:t>
                      </a:r>
                    </a:p>
                  </a:txBody>
                  <a:tcPr marT="18000" marB="18000" anchor="ctr"/>
                </a:tc>
                <a:extLst>
                  <a:ext uri="{0D108BD9-81ED-4DB2-BD59-A6C34878D82A}">
                    <a16:rowId xmlns:a16="http://schemas.microsoft.com/office/drawing/2014/main" val="1765825796"/>
                  </a:ext>
                </a:extLst>
              </a:tr>
              <a:tr h="108070">
                <a:tc>
                  <a:txBody>
                    <a:bodyPr/>
                    <a:lstStyle/>
                    <a:p>
                      <a:pPr rtl="0"/>
                      <a:r>
                        <a:rPr lang="ja-jp" sz="1200" noProof="0">
                          <a:latin typeface="+mn-lt"/>
                        </a:rPr>
                        <a:t>甲状腺機能低下症</a:t>
                      </a:r>
                    </a:p>
                  </a:txBody>
                  <a:tcPr marT="18000" marB="18000" anchor="ctr"/>
                </a:tc>
                <a:tc>
                  <a:txBody>
                    <a:bodyPr/>
                    <a:lstStyle/>
                    <a:p>
                      <a:pPr algn="ctr" rtl="0"/>
                      <a:r>
                        <a:rPr lang="ja-jp" sz="1200" noProof="0">
                          <a:latin typeface="+mn-lt"/>
                        </a:rPr>
                        <a:t>10.8</a:t>
                      </a: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0</a:t>
                      </a:r>
                    </a:p>
                  </a:txBody>
                  <a:tcPr marT="18000" marB="18000" anchor="ctr"/>
                </a:tc>
                <a:extLst>
                  <a:ext uri="{0D108BD9-81ED-4DB2-BD59-A6C34878D82A}">
                    <a16:rowId xmlns:a16="http://schemas.microsoft.com/office/drawing/2014/main" val="3745212948"/>
                  </a:ext>
                </a:extLst>
              </a:tr>
              <a:tr h="10807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noProof="0">
                          <a:latin typeface="+mn-lt"/>
                        </a:rPr>
                        <a:t>リパーゼ増加</a:t>
                      </a:r>
                    </a:p>
                  </a:txBody>
                  <a:tcPr marT="18000" marB="18000" anchor="ctr"/>
                </a:tc>
                <a:tc>
                  <a:txBody>
                    <a:bodyPr/>
                    <a:lstStyle/>
                    <a:p>
                      <a:pPr algn="ctr" rtl="0"/>
                      <a:r>
                        <a:rPr lang="ja-jp" sz="1200" noProof="0">
                          <a:latin typeface="+mn-lt"/>
                        </a:rPr>
                        <a:t>9.2</a:t>
                      </a: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1.5</a:t>
                      </a:r>
                    </a:p>
                  </a:txBody>
                  <a:tcPr marT="18000" marB="18000" anchor="ctr"/>
                </a:tc>
                <a:extLst>
                  <a:ext uri="{0D108BD9-81ED-4DB2-BD59-A6C34878D82A}">
                    <a16:rowId xmlns:a16="http://schemas.microsoft.com/office/drawing/2014/main" val="3227482767"/>
                  </a:ext>
                </a:extLst>
              </a:tr>
              <a:tr h="108070">
                <a:tc>
                  <a:txBody>
                    <a:bodyPr/>
                    <a:lstStyle/>
                    <a:p>
                      <a:pPr rtl="0"/>
                      <a:r>
                        <a:rPr lang="ja-jp" sz="1200" noProof="0">
                          <a:latin typeface="+mn-lt"/>
                        </a:rPr>
                        <a:t>発疹</a:t>
                      </a:r>
                    </a:p>
                  </a:txBody>
                  <a:tcPr marT="18000" marB="18000" anchor="ctr"/>
                </a:tc>
                <a:tc>
                  <a:txBody>
                    <a:bodyPr/>
                    <a:lstStyle/>
                    <a:p>
                      <a:pPr algn="ctr" rtl="0"/>
                      <a:r>
                        <a:rPr lang="ja-jp" sz="1200" noProof="0">
                          <a:latin typeface="+mn-lt"/>
                        </a:rPr>
                        <a:t>9.2</a:t>
                      </a: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0</a:t>
                      </a:r>
                    </a:p>
                  </a:txBody>
                  <a:tcPr marT="18000" marB="18000" anchor="ctr"/>
                </a:tc>
                <a:extLst>
                  <a:ext uri="{0D108BD9-81ED-4DB2-BD59-A6C34878D82A}">
                    <a16:rowId xmlns:a16="http://schemas.microsoft.com/office/drawing/2014/main" val="2958156011"/>
                  </a:ext>
                </a:extLst>
              </a:tr>
              <a:tr h="108070">
                <a:tc>
                  <a:txBody>
                    <a:bodyPr/>
                    <a:lstStyle/>
                    <a:p>
                      <a:pPr rtl="0"/>
                      <a:r>
                        <a:rPr lang="ja-jp" sz="1200" noProof="0">
                          <a:latin typeface="+mn-lt"/>
                        </a:rPr>
                        <a:t>便秘</a:t>
                      </a: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7.7</a:t>
                      </a:r>
                    </a:p>
                  </a:txBody>
                  <a:tcPr marT="18000" marB="18000" anchor="ctr"/>
                </a:tc>
                <a:tc>
                  <a:txBody>
                    <a:bodyPr/>
                    <a:lstStyle/>
                    <a:p>
                      <a:pPr algn="ctr" rtl="0"/>
                      <a:r>
                        <a:rPr lang="ja-jp" sz="1200" noProof="0">
                          <a:latin typeface="+mn-lt"/>
                        </a:rPr>
                        <a:t>0</a:t>
                      </a:r>
                    </a:p>
                  </a:txBody>
                  <a:tcPr marT="18000" marB="18000" anchor="ctr"/>
                </a:tc>
                <a:extLst>
                  <a:ext uri="{0D108BD9-81ED-4DB2-BD59-A6C34878D82A}">
                    <a16:rowId xmlns:a16="http://schemas.microsoft.com/office/drawing/2014/main" val="329063551"/>
                  </a:ext>
                </a:extLst>
              </a:tr>
              <a:tr h="108070">
                <a:tc>
                  <a:txBody>
                    <a:bodyPr/>
                    <a:lstStyle/>
                    <a:p>
                      <a:pPr rtl="0"/>
                      <a:r>
                        <a:rPr lang="ja-jp" sz="1200" noProof="0">
                          <a:latin typeface="+mn-lt"/>
                        </a:rPr>
                        <a:t>ALT増加</a:t>
                      </a: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7.7</a:t>
                      </a:r>
                    </a:p>
                  </a:txBody>
                  <a:tcPr marT="18000" marB="18000" anchor="ctr"/>
                </a:tc>
                <a:tc>
                  <a:txBody>
                    <a:bodyPr/>
                    <a:lstStyle/>
                    <a:p>
                      <a:pPr algn="ctr" rtl="0"/>
                      <a:r>
                        <a:rPr lang="ja-jp" sz="1200" noProof="0">
                          <a:latin typeface="+mn-lt"/>
                        </a:rPr>
                        <a:t>0</a:t>
                      </a:r>
                    </a:p>
                  </a:txBody>
                  <a:tcPr marT="18000" marB="18000" anchor="ctr"/>
                </a:tc>
                <a:extLst>
                  <a:ext uri="{0D108BD9-81ED-4DB2-BD59-A6C34878D82A}">
                    <a16:rowId xmlns:a16="http://schemas.microsoft.com/office/drawing/2014/main" val="2347504037"/>
                  </a:ext>
                </a:extLst>
              </a:tr>
              <a:tr h="108070">
                <a:tc>
                  <a:txBody>
                    <a:bodyPr/>
                    <a:lstStyle/>
                    <a:p>
                      <a:pPr rtl="0"/>
                      <a:r>
                        <a:rPr lang="ja-jp" sz="1200" noProof="0">
                          <a:latin typeface="+mn-lt"/>
                        </a:rPr>
                        <a:t>疲労</a:t>
                      </a: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7.7</a:t>
                      </a:r>
                      <a:endParaRPr kumimoji="0" lang="en-GB" sz="1200" b="0" i="0" u="none" strike="noStrike" kern="1200" cap="none" spc="0" normalizeH="0" baseline="0" noProof="0" dirty="0">
                        <a:ln>
                          <a:noFill/>
                        </a:ln>
                        <a:solidFill>
                          <a:srgbClr val="363636"/>
                        </a:solidFill>
                        <a:effectLst/>
                        <a:uLnTx/>
                        <a:uFillTx/>
                        <a:latin typeface="+mn-lt"/>
                        <a:ea typeface="+mn-ea"/>
                        <a:cs typeface="+mn-cs"/>
                      </a:endParaRP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0</a:t>
                      </a:r>
                    </a:p>
                  </a:txBody>
                  <a:tcPr marT="18000" marB="18000" anchor="ctr"/>
                </a:tc>
                <a:extLst>
                  <a:ext uri="{0D108BD9-81ED-4DB2-BD59-A6C34878D82A}">
                    <a16:rowId xmlns:a16="http://schemas.microsoft.com/office/drawing/2014/main" val="4220525679"/>
                  </a:ext>
                </a:extLst>
              </a:tr>
              <a:tr h="108070">
                <a:tc>
                  <a:txBody>
                    <a:bodyPr/>
                    <a:lstStyle/>
                    <a:p>
                      <a:pPr rtl="0"/>
                      <a:r>
                        <a:rPr lang="ja-jp" sz="1200" noProof="0">
                          <a:latin typeface="+mn-lt"/>
                        </a:rPr>
                        <a:t>下痢</a:t>
                      </a:r>
                      <a:endParaRPr lang="en-GB" sz="1200" noProof="0" dirty="0">
                        <a:latin typeface="+mn-lt"/>
                      </a:endParaRP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7.7</a:t>
                      </a:r>
                      <a:endParaRPr kumimoji="0" lang="en-GB" sz="1200" b="0" i="0" u="none" strike="noStrike" kern="1200" cap="none" spc="0" normalizeH="0" baseline="0" noProof="0" dirty="0">
                        <a:ln>
                          <a:noFill/>
                        </a:ln>
                        <a:solidFill>
                          <a:srgbClr val="363636"/>
                        </a:solidFill>
                        <a:effectLst/>
                        <a:uLnTx/>
                        <a:uFillTx/>
                        <a:latin typeface="+mn-lt"/>
                        <a:ea typeface="+mn-ea"/>
                        <a:cs typeface="+mn-cs"/>
                      </a:endParaRP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3.1</a:t>
                      </a:r>
                    </a:p>
                  </a:txBody>
                  <a:tcPr marT="18000" marB="18000" anchor="ctr"/>
                </a:tc>
                <a:extLst>
                  <a:ext uri="{0D108BD9-81ED-4DB2-BD59-A6C34878D82A}">
                    <a16:rowId xmlns:a16="http://schemas.microsoft.com/office/drawing/2014/main" val="280962377"/>
                  </a:ext>
                </a:extLst>
              </a:tr>
              <a:tr h="108070">
                <a:tc>
                  <a:txBody>
                    <a:bodyPr/>
                    <a:lstStyle/>
                    <a:p>
                      <a:pPr rtl="0"/>
                      <a:r>
                        <a:rPr lang="ja-jp" sz="1200" noProof="0">
                          <a:latin typeface="+mn-lt"/>
                        </a:rPr>
                        <a:t>高中性脂肪血症</a:t>
                      </a: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7.7</a:t>
                      </a:r>
                      <a:endParaRPr kumimoji="0" lang="en-GB" sz="1200" b="0" i="0" u="none" strike="noStrike" kern="1200" cap="none" spc="0" normalizeH="0" baseline="0" noProof="0" dirty="0">
                        <a:ln>
                          <a:noFill/>
                        </a:ln>
                        <a:solidFill>
                          <a:srgbClr val="363636"/>
                        </a:solidFill>
                        <a:effectLst/>
                        <a:uLnTx/>
                        <a:uFillTx/>
                        <a:latin typeface="+mn-lt"/>
                        <a:ea typeface="+mn-ea"/>
                        <a:cs typeface="+mn-cs"/>
                      </a:endParaRP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3.1</a:t>
                      </a:r>
                    </a:p>
                  </a:txBody>
                  <a:tcPr marT="18000" marB="18000" anchor="ctr"/>
                </a:tc>
                <a:extLst>
                  <a:ext uri="{0D108BD9-81ED-4DB2-BD59-A6C34878D82A}">
                    <a16:rowId xmlns:a16="http://schemas.microsoft.com/office/drawing/2014/main" val="376689633"/>
                  </a:ext>
                </a:extLst>
              </a:tr>
              <a:tr h="10807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noProof="0">
                          <a:latin typeface="+mn-lt"/>
                        </a:rPr>
                        <a:t>食欲減退</a:t>
                      </a:r>
                    </a:p>
                  </a:txBody>
                  <a:tcPr marT="18000" marB="18000" anchor="ctr"/>
                </a:tc>
                <a:tc>
                  <a:txBody>
                    <a:bodyPr/>
                    <a:lstStyle/>
                    <a:p>
                      <a:pPr algn="ctr" rtl="0"/>
                      <a:r>
                        <a:rPr lang="ja-jp" sz="1200" noProof="0">
                          <a:latin typeface="+mn-lt"/>
                        </a:rPr>
                        <a:t>6.2</a:t>
                      </a: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0</a:t>
                      </a:r>
                    </a:p>
                  </a:txBody>
                  <a:tcPr marT="18000" marB="18000" anchor="ctr"/>
                </a:tc>
                <a:extLst>
                  <a:ext uri="{0D108BD9-81ED-4DB2-BD59-A6C34878D82A}">
                    <a16:rowId xmlns:a16="http://schemas.microsoft.com/office/drawing/2014/main" val="906780765"/>
                  </a:ext>
                </a:extLst>
              </a:tr>
              <a:tr h="108070">
                <a:tc>
                  <a:txBody>
                    <a:bodyPr/>
                    <a:lstStyle/>
                    <a:p>
                      <a:pPr rtl="0"/>
                      <a:r>
                        <a:rPr lang="ja-jp" sz="1200" noProof="0">
                          <a:latin typeface="+mn-lt"/>
                        </a:rPr>
                        <a:t>GGT増加</a:t>
                      </a:r>
                    </a:p>
                  </a:txBody>
                  <a:tcPr marT="18000" marB="18000" anchor="ctr"/>
                </a:tc>
                <a:tc>
                  <a:txBody>
                    <a:bodyPr/>
                    <a:lstStyle/>
                    <a:p>
                      <a:pPr algn="ctr" rtl="0"/>
                      <a:r>
                        <a:rPr lang="ja-jp" sz="1200" noProof="0">
                          <a:latin typeface="+mn-lt"/>
                        </a:rPr>
                        <a:t>6.2</a:t>
                      </a: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3.1</a:t>
                      </a:r>
                    </a:p>
                  </a:txBody>
                  <a:tcPr marT="18000" marB="18000" anchor="ctr"/>
                </a:tc>
                <a:extLst>
                  <a:ext uri="{0D108BD9-81ED-4DB2-BD59-A6C34878D82A}">
                    <a16:rowId xmlns:a16="http://schemas.microsoft.com/office/drawing/2014/main" val="2137811138"/>
                  </a:ext>
                </a:extLst>
              </a:tr>
              <a:tr h="108070">
                <a:tc>
                  <a:txBody>
                    <a:bodyPr/>
                    <a:lstStyle/>
                    <a:p>
                      <a:pPr rtl="0"/>
                      <a:r>
                        <a:rPr lang="ja-jp" sz="1200" noProof="0">
                          <a:latin typeface="+mn-lt"/>
                        </a:rPr>
                        <a:t>悪心</a:t>
                      </a:r>
                    </a:p>
                  </a:txBody>
                  <a:tcPr marT="18000" marB="18000" anchor="ctr"/>
                </a:tc>
                <a:tc>
                  <a:txBody>
                    <a:bodyPr/>
                    <a:lstStyle/>
                    <a:p>
                      <a:pPr algn="ctr" rtl="0"/>
                      <a:r>
                        <a:rPr lang="ja-jp" sz="1200" noProof="0">
                          <a:latin typeface="+mn-lt"/>
                        </a:rPr>
                        <a:t>6.2</a:t>
                      </a: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0</a:t>
                      </a:r>
                    </a:p>
                  </a:txBody>
                  <a:tcPr marT="18000" marB="18000" anchor="ctr"/>
                </a:tc>
                <a:extLst>
                  <a:ext uri="{0D108BD9-81ED-4DB2-BD59-A6C34878D82A}">
                    <a16:rowId xmlns:a16="http://schemas.microsoft.com/office/drawing/2014/main" val="2685216632"/>
                  </a:ext>
                </a:extLst>
              </a:tr>
            </a:tbl>
          </a:graphicData>
        </a:graphic>
      </p:graphicFrame>
      <p:graphicFrame>
        <p:nvGraphicFramePr>
          <p:cNvPr id="3" name="Table 2">
            <a:extLst>
              <a:ext uri="{FF2B5EF4-FFF2-40B4-BE49-F238E27FC236}">
                <a16:creationId xmlns:a16="http://schemas.microsoft.com/office/drawing/2014/main" id="{588BE0A1-BCA7-4B9F-E7FC-D83012937179}"/>
              </a:ext>
            </a:extLst>
          </p:cNvPr>
          <p:cNvGraphicFramePr>
            <a:graphicFrameLocks noGrp="1"/>
          </p:cNvGraphicFramePr>
          <p:nvPr>
            <p:extLst>
              <p:ext uri="{D42A27DB-BD31-4B8C-83A1-F6EECF244321}">
                <p14:modId xmlns:p14="http://schemas.microsoft.com/office/powerpoint/2010/main" val="3100114432"/>
              </p:ext>
            </p:extLst>
          </p:nvPr>
        </p:nvGraphicFramePr>
        <p:xfrm>
          <a:off x="304801" y="1595834"/>
          <a:ext cx="6363856" cy="1751040"/>
        </p:xfrm>
        <a:graphic>
          <a:graphicData uri="http://schemas.openxmlformats.org/drawingml/2006/table">
            <a:tbl>
              <a:tblPr firstRow="1" bandRow="1">
                <a:tableStyleId>{69012ECD-51FC-41F1-AA8D-1B2483CD663E}</a:tableStyleId>
              </a:tblPr>
              <a:tblGrid>
                <a:gridCol w="1634100">
                  <a:extLst>
                    <a:ext uri="{9D8B030D-6E8A-4147-A177-3AD203B41FA5}">
                      <a16:colId xmlns:a16="http://schemas.microsoft.com/office/drawing/2014/main" val="537766886"/>
                    </a:ext>
                  </a:extLst>
                </a:gridCol>
                <a:gridCol w="1182439">
                  <a:extLst>
                    <a:ext uri="{9D8B030D-6E8A-4147-A177-3AD203B41FA5}">
                      <a16:colId xmlns:a16="http://schemas.microsoft.com/office/drawing/2014/main" val="1125791967"/>
                    </a:ext>
                  </a:extLst>
                </a:gridCol>
                <a:gridCol w="1182439">
                  <a:extLst>
                    <a:ext uri="{9D8B030D-6E8A-4147-A177-3AD203B41FA5}">
                      <a16:colId xmlns:a16="http://schemas.microsoft.com/office/drawing/2014/main" val="2189923322"/>
                    </a:ext>
                  </a:extLst>
                </a:gridCol>
                <a:gridCol w="1182439">
                  <a:extLst>
                    <a:ext uri="{9D8B030D-6E8A-4147-A177-3AD203B41FA5}">
                      <a16:colId xmlns:a16="http://schemas.microsoft.com/office/drawing/2014/main" val="2872775875"/>
                    </a:ext>
                  </a:extLst>
                </a:gridCol>
                <a:gridCol w="1182439">
                  <a:extLst>
                    <a:ext uri="{9D8B030D-6E8A-4147-A177-3AD203B41FA5}">
                      <a16:colId xmlns:a16="http://schemas.microsoft.com/office/drawing/2014/main" val="2728879979"/>
                    </a:ext>
                  </a:extLst>
                </a:gridCol>
              </a:tblGrid>
              <a:tr h="0">
                <a:tc rowSpan="2">
                  <a:txBody>
                    <a:bodyPr/>
                    <a:lstStyle/>
                    <a:p>
                      <a:pPr rtl="0"/>
                      <a:r>
                        <a:rPr lang="ja-jp" sz="1200" noProof="0">
                          <a:solidFill>
                            <a:schemeClr val="tx2"/>
                          </a:solidFill>
                          <a:latin typeface="+mn-lt"/>
                        </a:rPr>
                        <a:t>転帰</a:t>
                      </a:r>
                    </a:p>
                  </a:txBody>
                  <a:tcPr marT="36000" marB="36000" anchor="b"/>
                </a:tc>
                <a:tc gridSpan="2">
                  <a:txBody>
                    <a:bodyPr/>
                    <a:lstStyle/>
                    <a:p>
                      <a:pPr algn="ctr" rtl="0"/>
                      <a:r>
                        <a:rPr lang="ja-jp" sz="1200" noProof="0">
                          <a:solidFill>
                            <a:schemeClr val="tx2"/>
                          </a:solidFill>
                          <a:latin typeface="+mn-lt"/>
                        </a:rPr>
                        <a:t>PD-L1 TPS 1～49%</a:t>
                      </a:r>
                    </a:p>
                  </a:txBody>
                  <a:tcPr marT="36000" marB="36000" anchor="b"/>
                </a:tc>
                <a:tc hMerge="1">
                  <a:txBody>
                    <a:bodyPr/>
                    <a:lstStyle/>
                    <a:p>
                      <a:pPr rtl="0"/>
                      <a:endParaRPr lang="en-US"/>
                    </a:p>
                  </a:txBody>
                  <a:tcPr/>
                </a:tc>
                <a:tc gridSpan="2">
                  <a:txBody>
                    <a:bodyPr/>
                    <a:lstStyle/>
                    <a:p>
                      <a:pPr algn="ctr" rtl="0"/>
                      <a:r>
                        <a:rPr lang="ja-jp" sz="1200" noProof="0">
                          <a:solidFill>
                            <a:schemeClr val="tx2"/>
                          </a:solidFill>
                          <a:latin typeface="+mn-lt"/>
                        </a:rPr>
                        <a:t>PD-L1 TPS </a:t>
                      </a:r>
                      <a:r>
                        <a:rPr lang="ja-jp" sz="1200" noProof="0">
                          <a:solidFill>
                            <a:schemeClr val="tx2"/>
                          </a:solidFill>
                          <a:latin typeface="+mn-lt"/>
                          <a:cs typeface="Arial" panose="020B0604020202020204" pitchFamily="34" charset="0"/>
                        </a:rPr>
                        <a:t>50%以上</a:t>
                      </a:r>
                      <a:endParaRPr lang="en-GB" sz="1200" noProof="0" dirty="0">
                        <a:solidFill>
                          <a:schemeClr val="tx2"/>
                        </a:solidFill>
                        <a:latin typeface="+mn-lt"/>
                      </a:endParaRPr>
                    </a:p>
                  </a:txBody>
                  <a:tcPr marT="36000" marB="36000" anchor="b"/>
                </a:tc>
                <a:tc hMerge="1">
                  <a:txBody>
                    <a:bodyPr/>
                    <a:lstStyle/>
                    <a:p>
                      <a:pPr rtl="0"/>
                      <a:endParaRPr lang="en-US"/>
                    </a:p>
                  </a:txBody>
                  <a:tcPr/>
                </a:tc>
                <a:extLst>
                  <a:ext uri="{0D108BD9-81ED-4DB2-BD59-A6C34878D82A}">
                    <a16:rowId xmlns:a16="http://schemas.microsoft.com/office/drawing/2014/main" val="2020270792"/>
                  </a:ext>
                </a:extLst>
              </a:tr>
              <a:tr h="0">
                <a:tc vMerge="1">
                  <a:txBody>
                    <a:bodyPr/>
                    <a:lstStyle/>
                    <a:p>
                      <a:pPr rtl="0"/>
                      <a:endParaRPr lang="en-GB" sz="1400" noProof="0" dirty="0">
                        <a:latin typeface="+mn-lt"/>
                      </a:endParaRPr>
                    </a:p>
                  </a:txBody>
                  <a:tcPr marT="36000" marB="36000" anchor="ctr"/>
                </a:tc>
                <a:tc>
                  <a:txBody>
                    <a:bodyPr/>
                    <a:lstStyle/>
                    <a:p>
                      <a:pPr algn="ctr" rtl="0"/>
                      <a:r>
                        <a:rPr lang="ja-jp" sz="1200" b="1" noProof="0">
                          <a:solidFill>
                            <a:schemeClr val="tx2"/>
                          </a:solidFill>
                          <a:latin typeface="+mn-lt"/>
                        </a:rPr>
                        <a:t>CPI未経験者</a:t>
                      </a:r>
                    </a:p>
                    <a:p>
                      <a:pPr algn="ctr" rtl="0"/>
                      <a:r>
                        <a:rPr lang="ja-jp" sz="1200" b="1" noProof="0">
                          <a:solidFill>
                            <a:schemeClr val="tx2"/>
                          </a:solidFill>
                          <a:latin typeface="+mn-lt"/>
                        </a:rPr>
                        <a:t>（n=31）</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latin typeface="+mn-lt"/>
                        </a:rPr>
                        <a:t>CPI +</a:t>
                      </a:r>
                      <a:br>
                        <a:rPr lang="en-GB" sz="1200" b="1" noProof="0" dirty="0">
                          <a:solidFill>
                            <a:schemeClr val="tx2"/>
                          </a:solidFill>
                          <a:latin typeface="+mn-lt"/>
                        </a:rPr>
                      </a:br>
                      <a:r>
                        <a:rPr lang="ja-jp" sz="1200" b="1" noProof="0">
                          <a:solidFill>
                            <a:schemeClr val="tx2"/>
                          </a:solidFill>
                          <a:latin typeface="+mn-lt"/>
                        </a:rPr>
                        <a:t>CTx未経験者 </a:t>
                      </a:r>
                    </a:p>
                    <a:p>
                      <a:pPr algn="ctr" rtl="0"/>
                      <a:r>
                        <a:rPr lang="ja-jp" sz="1200" b="1" noProof="0">
                          <a:solidFill>
                            <a:schemeClr val="tx2"/>
                          </a:solidFill>
                          <a:latin typeface="+mn-lt"/>
                        </a:rPr>
                        <a:t>（n=18）</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latin typeface="+mn-lt"/>
                        </a:rPr>
                        <a:t>CPI未経験者</a:t>
                      </a:r>
                    </a:p>
                    <a:p>
                      <a:pPr algn="ctr" rtl="0"/>
                      <a:r>
                        <a:rPr lang="ja-jp" sz="1200" b="1" noProof="0">
                          <a:solidFill>
                            <a:schemeClr val="tx2"/>
                          </a:solidFill>
                          <a:latin typeface="+mn-lt"/>
                        </a:rPr>
                        <a:t>（n=34）</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latin typeface="+mn-lt"/>
                        </a:rPr>
                        <a:t>CPI +</a:t>
                      </a:r>
                      <a:br>
                        <a:rPr lang="en-GB" sz="1200" b="1" noProof="0" dirty="0">
                          <a:solidFill>
                            <a:schemeClr val="tx2"/>
                          </a:solidFill>
                          <a:latin typeface="+mn-lt"/>
                        </a:rPr>
                      </a:br>
                      <a:r>
                        <a:rPr lang="ja-jp" sz="1200" b="1" noProof="0">
                          <a:solidFill>
                            <a:schemeClr val="tx2"/>
                          </a:solidFill>
                          <a:latin typeface="+mn-lt"/>
                        </a:rPr>
                        <a:t>CTx未経験者 </a:t>
                      </a:r>
                    </a:p>
                    <a:p>
                      <a:pPr algn="ctr" rtl="0"/>
                      <a:r>
                        <a:rPr lang="ja-jp" sz="1200" b="1" noProof="0">
                          <a:solidFill>
                            <a:schemeClr val="tx2"/>
                          </a:solidFill>
                          <a:latin typeface="+mn-lt"/>
                        </a:rPr>
                        <a:t>（n=31）</a:t>
                      </a:r>
                    </a:p>
                  </a:txBody>
                  <a:tcPr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3607908326"/>
                  </a:ext>
                </a:extLst>
              </a:tr>
              <a:tr h="0">
                <a:tc>
                  <a:txBody>
                    <a:bodyPr/>
                    <a:lstStyle/>
                    <a:p>
                      <a:pPr rtl="0"/>
                      <a:r>
                        <a:rPr lang="ja-jp" sz="1200" noProof="0">
                          <a:latin typeface="+mn-lt"/>
                        </a:rPr>
                        <a:t>全奏効率（ORR）、％（95%信頼区間）</a:t>
                      </a:r>
                    </a:p>
                  </a:txBody>
                  <a:tcPr marT="36000" marB="36000" anchor="ctr"/>
                </a:tc>
                <a:tc>
                  <a:txBody>
                    <a:bodyPr/>
                    <a:lstStyle/>
                    <a:p>
                      <a:pPr algn="ctr" rtl="0"/>
                      <a:r>
                        <a:rPr lang="ja-jp" sz="1200" noProof="0">
                          <a:latin typeface="+mn-lt"/>
                        </a:rPr>
                        <a:t>29.0 </a:t>
                      </a:r>
                    </a:p>
                    <a:p>
                      <a:pPr algn="ctr" rtl="0"/>
                      <a:r>
                        <a:rPr lang="ja-jp" sz="1200" noProof="0">
                          <a:latin typeface="+mn-lt"/>
                        </a:rPr>
                        <a:t>(14.2, 48.0)</a:t>
                      </a:r>
                    </a:p>
                  </a:txBody>
                  <a:tcPr marT="36000" marB="36000" anchor="ctr">
                    <a:lnT w="9525" cap="flat" cmpd="sng" algn="ctr">
                      <a:noFill/>
                      <a:prstDash val="solid"/>
                    </a:lnT>
                  </a:tcPr>
                </a:tc>
                <a:tc>
                  <a:txBody>
                    <a:bodyPr/>
                    <a:lstStyle/>
                    <a:p>
                      <a:pPr algn="ctr" rtl="0"/>
                      <a:r>
                        <a:rPr lang="ja-jp" sz="1200" noProof="0">
                          <a:latin typeface="+mn-lt"/>
                        </a:rPr>
                        <a:t>44.4 </a:t>
                      </a:r>
                    </a:p>
                    <a:p>
                      <a:pPr algn="ctr" rtl="0"/>
                      <a:r>
                        <a:rPr lang="ja-jp" sz="1200" noProof="0">
                          <a:latin typeface="+mn-lt"/>
                        </a:rPr>
                        <a:t>(21.5, 69.2)</a:t>
                      </a:r>
                    </a:p>
                  </a:txBody>
                  <a:tcPr marT="36000" marB="36000" anchor="ctr">
                    <a:lnT w="9525" cap="flat" cmpd="sng" algn="ctr">
                      <a:noFill/>
                      <a:prstDash val="solid"/>
                    </a:lnT>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61.8 </a:t>
                      </a:r>
                    </a:p>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(43.6, 77.8)</a:t>
                      </a:r>
                    </a:p>
                  </a:txBody>
                  <a:tcPr marT="36000" marB="36000" anchor="ctr">
                    <a:lnT w="9525" cap="flat" cmpd="sng" algn="ctr">
                      <a:noFill/>
                      <a:prstDash val="solid"/>
                    </a:lnT>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67.7 </a:t>
                      </a:r>
                    </a:p>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(48.6, 83.3)</a:t>
                      </a:r>
                    </a:p>
                  </a:txBody>
                  <a:tcPr marT="36000" marB="36000" anchor="ctr">
                    <a:lnT w="9525" cap="flat" cmpd="sng" algn="ctr">
                      <a:noFill/>
                      <a:prstDash val="solid"/>
                    </a:lnT>
                  </a:tcPr>
                </a:tc>
                <a:extLst>
                  <a:ext uri="{0D108BD9-81ED-4DB2-BD59-A6C34878D82A}">
                    <a16:rowId xmlns:a16="http://schemas.microsoft.com/office/drawing/2014/main" val="1995876224"/>
                  </a:ext>
                </a:extLst>
              </a:tr>
              <a:tr h="0">
                <a:tc>
                  <a:txBody>
                    <a:bodyPr/>
                    <a:lstStyle/>
                    <a:p>
                      <a:pPr rtl="0"/>
                      <a:r>
                        <a:rPr lang="ja-jp" sz="1200" noProof="0" dirty="0">
                          <a:latin typeface="+mn-lt"/>
                        </a:rPr>
                        <a:t>DoR中央値、月数</a:t>
                      </a:r>
                      <a:br>
                        <a:rPr lang="en-GB" altLang="ja-JP" sz="1200" noProof="0" dirty="0">
                          <a:latin typeface="+mn-lt"/>
                        </a:rPr>
                      </a:br>
                      <a:r>
                        <a:rPr lang="ja-jp" sz="1200" noProof="0" dirty="0">
                          <a:latin typeface="+mn-lt"/>
                        </a:rPr>
                        <a:t>（範囲）</a:t>
                      </a:r>
                    </a:p>
                  </a:txBody>
                  <a:tcPr marT="36000" marB="36000" anchor="ctr"/>
                </a:tc>
                <a:tc>
                  <a:txBody>
                    <a:bodyPr/>
                    <a:lstStyle/>
                    <a:p>
                      <a:pPr algn="ctr" rtl="0"/>
                      <a:r>
                        <a:rPr lang="ja-jp" sz="1200" noProof="0">
                          <a:latin typeface="+mn-lt"/>
                        </a:rPr>
                        <a:t>9.9 </a:t>
                      </a:r>
                    </a:p>
                    <a:p>
                      <a:pPr algn="ctr" rtl="0"/>
                      <a:r>
                        <a:rPr lang="ja-jp" sz="1200" noProof="0">
                          <a:latin typeface="+mn-lt"/>
                        </a:rPr>
                        <a:t>(4.1–NC)</a:t>
                      </a:r>
                    </a:p>
                  </a:txBody>
                  <a:tcPr marT="36000" marB="36000" anchor="ctr"/>
                </a:tc>
                <a:tc>
                  <a:txBody>
                    <a:bodyPr/>
                    <a:lstStyle/>
                    <a:p>
                      <a:pPr algn="ctr" rtl="0"/>
                      <a:r>
                        <a:rPr lang="ja-jp" sz="1200" noProof="0">
                          <a:latin typeface="+mn-lt"/>
                        </a:rPr>
                        <a:t>8.5 </a:t>
                      </a:r>
                    </a:p>
                    <a:p>
                      <a:pPr algn="ctr" rtl="0"/>
                      <a:r>
                        <a:rPr lang="ja-jp" sz="1200" noProof="0">
                          <a:latin typeface="+mn-lt"/>
                        </a:rPr>
                        <a:t>(4.1–NC)</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NR</a:t>
                      </a:r>
                    </a:p>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(10.3</a:t>
                      </a:r>
                      <a:r>
                        <a:rPr lang="ja-jp" sz="1200" noProof="0">
                          <a:latin typeface="+mn-lt"/>
                        </a:rPr>
                        <a:t>–NC)</a:t>
                      </a:r>
                      <a:endParaRPr kumimoji="0" lang="en-GB" sz="12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dirty="0">
                          <a:ln>
                            <a:noFill/>
                          </a:ln>
                          <a:solidFill>
                            <a:srgbClr val="363636"/>
                          </a:solidFill>
                          <a:effectLst/>
                          <a:uLnTx/>
                          <a:uFillTx/>
                          <a:latin typeface="+mn-lt"/>
                          <a:ea typeface="+mn-ea"/>
                          <a:cs typeface="+mn-cs"/>
                        </a:rPr>
                        <a:t>NR</a:t>
                      </a:r>
                    </a:p>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dirty="0">
                          <a:ln>
                            <a:noFill/>
                          </a:ln>
                          <a:solidFill>
                            <a:srgbClr val="363636"/>
                          </a:solidFill>
                          <a:effectLst/>
                          <a:uLnTx/>
                          <a:uFillTx/>
                          <a:latin typeface="+mn-lt"/>
                          <a:ea typeface="+mn-ea"/>
                          <a:cs typeface="+mn-cs"/>
                        </a:rPr>
                        <a:t>(10.3</a:t>
                      </a:r>
                      <a:r>
                        <a:rPr lang="ja-jp" sz="1200" noProof="0" dirty="0">
                          <a:latin typeface="+mn-lt"/>
                        </a:rPr>
                        <a:t>–NC)</a:t>
                      </a:r>
                      <a:endParaRPr kumimoji="0" lang="en-GB" sz="12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1765825796"/>
                  </a:ext>
                </a:extLst>
              </a:tr>
            </a:tbl>
          </a:graphicData>
        </a:graphic>
      </p:graphicFrame>
    </p:spTree>
    <p:extLst>
      <p:ext uri="{BB962C8B-B14F-4D97-AF65-F5344CB8AC3E}">
        <p14:creationId xmlns:p14="http://schemas.microsoft.com/office/powerpoint/2010/main" val="5683268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ja-jp" sz="4400" noProof="0">
                <a:latin typeface="+mn-lt"/>
              </a:rPr>
              <a:t>進行性NSCLC - 根治的治療が不可能なステージIII及びステージIV</a:t>
            </a:r>
            <a:endParaRPr lang="en-GB" noProof="0" dirty="0">
              <a:latin typeface="+mn-lt"/>
            </a:endParaRPr>
          </a:p>
        </p:txBody>
      </p:sp>
      <p:sp>
        <p:nvSpPr>
          <p:cNvPr id="3" name="Subtitle 2"/>
          <p:cNvSpPr>
            <a:spLocks noGrp="1"/>
          </p:cNvSpPr>
          <p:nvPr>
            <p:ph type="subTitle" idx="1"/>
          </p:nvPr>
        </p:nvSpPr>
        <p:spPr/>
        <p:txBody>
          <a:bodyPr rtlCol="0"/>
          <a:lstStyle/>
          <a:p>
            <a:pPr rtl="0"/>
            <a:r>
              <a:rPr lang="ja-jp" sz="2800" noProof="0"/>
              <a:t>標的療法</a:t>
            </a:r>
          </a:p>
        </p:txBody>
      </p:sp>
    </p:spTree>
    <p:extLst>
      <p:ext uri="{BB962C8B-B14F-4D97-AF65-F5344CB8AC3E}">
        <p14:creationId xmlns:p14="http://schemas.microsoft.com/office/powerpoint/2010/main" val="33676325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61D15E-FEA0-1743-C22F-302E364CE4E1}"/>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705594D5-1088-164D-1969-D818B48C76B2}"/>
              </a:ext>
            </a:extLst>
          </p:cNvPr>
          <p:cNvSpPr>
            <a:spLocks noGrp="1"/>
          </p:cNvSpPr>
          <p:nvPr>
            <p:ph type="title"/>
          </p:nvPr>
        </p:nvSpPr>
        <p:spPr>
          <a:xfrm>
            <a:off x="304799" y="107693"/>
            <a:ext cx="11813059" cy="939801"/>
          </a:xfrm>
        </p:spPr>
        <p:txBody>
          <a:bodyPr rtlCol="0"/>
          <a:lstStyle/>
          <a:p>
            <a:pPr rtl="0"/>
            <a:r>
              <a:rPr lang="ja-jp" noProof="0">
                <a:latin typeface="+mn-lt"/>
              </a:rPr>
              <a:t>LBA73：未治療進行ALK陽性非小細胞肺癌（NSCLC）患者におけるアレクチニブ vs クリゾチニブの第3相ALEX試験：最終全生存期間（OS）及び安全性解析 - Mok TSK他</a:t>
            </a:r>
          </a:p>
        </p:txBody>
      </p:sp>
      <p:sp>
        <p:nvSpPr>
          <p:cNvPr id="29" name="Content Placeholder 7">
            <a:extLst>
              <a:ext uri="{FF2B5EF4-FFF2-40B4-BE49-F238E27FC236}">
                <a16:creationId xmlns:a16="http://schemas.microsoft.com/office/drawing/2014/main" id="{B17FF34A-E82D-59CC-E31F-D351C8757BCD}"/>
              </a:ext>
            </a:extLst>
          </p:cNvPr>
          <p:cNvSpPr>
            <a:spLocks noGrp="1"/>
          </p:cNvSpPr>
          <p:nvPr>
            <p:ph idx="1"/>
          </p:nvPr>
        </p:nvSpPr>
        <p:spPr>
          <a:xfrm>
            <a:off x="304799" y="1246909"/>
            <a:ext cx="11033761" cy="5055650"/>
          </a:xfrm>
        </p:spPr>
        <p:txBody>
          <a:bodyPr rtlCol="0"/>
          <a:lstStyle/>
          <a:p>
            <a:pPr rtl="0"/>
            <a:r>
              <a:rPr lang="ja-jp" b="1" noProof="0"/>
              <a:t>治験目的</a:t>
            </a:r>
          </a:p>
          <a:p>
            <a:pPr lvl="1" rtl="0"/>
            <a:r>
              <a:rPr lang="ja-jp" noProof="0"/>
              <a:t>第3相ALEX試験において、前治療歴のない進行ALK陽性NSCLC患者を対象に、アレクチニブとクリゾチニブの最終的なOSと安全性の評価</a:t>
            </a:r>
          </a:p>
        </p:txBody>
      </p:sp>
      <p:sp>
        <p:nvSpPr>
          <p:cNvPr id="30" name="Text Placeholder 4">
            <a:extLst>
              <a:ext uri="{FF2B5EF4-FFF2-40B4-BE49-F238E27FC236}">
                <a16:creationId xmlns:a16="http://schemas.microsoft.com/office/drawing/2014/main" id="{7817C448-0264-EE50-4CAB-D065ED18A78A}"/>
              </a:ext>
            </a:extLst>
          </p:cNvPr>
          <p:cNvSpPr>
            <a:spLocks noGrp="1"/>
          </p:cNvSpPr>
          <p:nvPr>
            <p:ph type="body" sz="quarter" idx="11"/>
          </p:nvPr>
        </p:nvSpPr>
        <p:spPr>
          <a:xfrm>
            <a:off x="6379633" y="6521312"/>
            <a:ext cx="5507567" cy="200025"/>
          </a:xfrm>
        </p:spPr>
        <p:txBody>
          <a:bodyPr rtlCol="0"/>
          <a:lstStyle/>
          <a:p>
            <a:pPr rtl="0"/>
            <a:r>
              <a:rPr lang="ja-jp" noProof="0"/>
              <a:t>Mok TSK他Ann Oncol 2025;36（補遺）:Abstr LBA73</a:t>
            </a:r>
          </a:p>
        </p:txBody>
      </p:sp>
      <p:sp>
        <p:nvSpPr>
          <p:cNvPr id="27" name="TextBox 26">
            <a:extLst>
              <a:ext uri="{FF2B5EF4-FFF2-40B4-BE49-F238E27FC236}">
                <a16:creationId xmlns:a16="http://schemas.microsoft.com/office/drawing/2014/main" id="{E943510A-D04E-D5D8-98E6-B30D3C9CF88D}"/>
              </a:ext>
            </a:extLst>
          </p:cNvPr>
          <p:cNvSpPr txBox="1">
            <a:spLocks noChangeArrowheads="1"/>
          </p:cNvSpPr>
          <p:nvPr/>
        </p:nvSpPr>
        <p:spPr bwMode="auto">
          <a:xfrm>
            <a:off x="1470279" y="5211765"/>
            <a:ext cx="4468896" cy="9330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a:defRPr lang="en-GB"/>
            </a:defPPr>
            <a:lvl1pPr marL="250825" indent="-250825" algn="l" rtl="0" fontAlgn="base">
              <a:spcBef>
                <a:spcPts val="0"/>
              </a:spcBef>
              <a:spcAft>
                <a:spcPts val="600"/>
              </a:spcAft>
              <a:buClr>
                <a:srgbClr val="002850"/>
              </a:buClr>
              <a:buSzPct val="110000"/>
              <a:buChar char="•"/>
              <a:defRPr sz="2000" kern="1200">
                <a:solidFill>
                  <a:srgbClr val="363636"/>
                </a:solidFill>
                <a:latin typeface="Arial"/>
                <a:cs typeface="Arial"/>
              </a:defRPr>
            </a:lvl1pPr>
            <a:lvl2pPr marL="561975" indent="-309563" algn="l" rtl="0" fontAlgn="base">
              <a:spcBef>
                <a:spcPts val="0"/>
              </a:spcBef>
              <a:spcAft>
                <a:spcPts val="600"/>
              </a:spcAft>
              <a:buClr>
                <a:srgbClr val="002850"/>
              </a:buClr>
              <a:buChar char="–"/>
              <a:defRPr sz="2000" kern="1200">
                <a:solidFill>
                  <a:srgbClr val="363636"/>
                </a:solidFill>
                <a:latin typeface="Arial"/>
                <a:cs typeface="Arial"/>
              </a:defRPr>
            </a:lvl2pPr>
            <a:lvl3pPr marL="812800" indent="-249238" algn="l" rtl="0" fontAlgn="base">
              <a:spcBef>
                <a:spcPts val="0"/>
              </a:spcBef>
              <a:spcAft>
                <a:spcPts val="600"/>
              </a:spcAft>
              <a:buClr>
                <a:srgbClr val="002850"/>
              </a:buClr>
              <a:buChar char="•"/>
              <a:defRPr sz="2000" kern="1200">
                <a:solidFill>
                  <a:srgbClr val="363636"/>
                </a:solidFill>
                <a:latin typeface="Arial"/>
                <a:cs typeface="Arial"/>
              </a:defRPr>
            </a:lvl3pPr>
            <a:lvl4pPr marL="1101725" indent="-287338" algn="l" rtl="0" fontAlgn="base">
              <a:spcBef>
                <a:spcPts val="0"/>
              </a:spcBef>
              <a:spcAft>
                <a:spcPts val="600"/>
              </a:spcAft>
              <a:buClr>
                <a:srgbClr val="002850"/>
              </a:buClr>
              <a:buChar char="–"/>
              <a:defRPr sz="2000" kern="1200">
                <a:solidFill>
                  <a:srgbClr val="363636"/>
                </a:solidFill>
                <a:latin typeface="Arial"/>
                <a:cs typeface="Arial"/>
              </a:defRPr>
            </a:lvl4pPr>
            <a:lvl5pPr marL="1390650" indent="-287338" algn="l" rtl="0" fontAlgn="base">
              <a:spcBef>
                <a:spcPts val="0"/>
              </a:spcBef>
              <a:spcAft>
                <a:spcPts val="600"/>
              </a:spcAft>
              <a:buClr>
                <a:srgbClr val="002850"/>
              </a:buClr>
              <a:buChar char="»"/>
              <a:defRPr sz="2000" kern="1200">
                <a:solidFill>
                  <a:srgbClr val="363636"/>
                </a:solidFill>
                <a:latin typeface="Arial"/>
                <a:cs typeface="Arial"/>
              </a:defRPr>
            </a:lvl5pPr>
            <a:lvl6pPr marL="1847850" indent="-287338" algn="l" defTabSz="914400" rtl="0" eaLnBrk="1" fontAlgn="base" latinLnBrk="0" hangingPunct="1">
              <a:spcBef>
                <a:spcPct val="20000"/>
              </a:spcBef>
              <a:spcAft>
                <a:spcPct val="0"/>
              </a:spcAft>
              <a:buChar char="»"/>
              <a:defRPr sz="2000" kern="1200">
                <a:solidFill>
                  <a:srgbClr val="363636"/>
                </a:solidFill>
                <a:latin typeface="Arial"/>
                <a:cs typeface="Arial"/>
              </a:defRPr>
            </a:lvl6pPr>
            <a:lvl7pPr marL="2305050" indent="-287338" algn="l" defTabSz="914400" rtl="0" eaLnBrk="1" fontAlgn="base" latinLnBrk="0" hangingPunct="1">
              <a:spcBef>
                <a:spcPct val="20000"/>
              </a:spcBef>
              <a:spcAft>
                <a:spcPct val="0"/>
              </a:spcAft>
              <a:buChar char="»"/>
              <a:defRPr sz="2000" kern="1200">
                <a:solidFill>
                  <a:srgbClr val="363636"/>
                </a:solidFill>
                <a:latin typeface="Arial"/>
                <a:cs typeface="Arial"/>
              </a:defRPr>
            </a:lvl7pPr>
            <a:lvl8pPr marL="2762250" indent="-287338" algn="l" defTabSz="914400" rtl="0" eaLnBrk="1" fontAlgn="base" latinLnBrk="0" hangingPunct="1">
              <a:spcBef>
                <a:spcPct val="20000"/>
              </a:spcBef>
              <a:spcAft>
                <a:spcPct val="0"/>
              </a:spcAft>
              <a:buChar char="»"/>
              <a:defRPr sz="2000" kern="1200">
                <a:solidFill>
                  <a:srgbClr val="363636"/>
                </a:solidFill>
                <a:latin typeface="Arial"/>
                <a:cs typeface="Arial"/>
              </a:defRPr>
            </a:lvl8pPr>
            <a:lvl9pPr marL="3219450" indent="-287338" algn="l" defTabSz="914400" rtl="0" eaLnBrk="1" fontAlgn="base" latinLnBrk="0" hangingPunct="1">
              <a:spcBef>
                <a:spcPct val="20000"/>
              </a:spcBef>
              <a:spcAft>
                <a:spcPct val="0"/>
              </a:spcAft>
              <a:buChar char="»"/>
              <a:defRPr sz="2000" kern="1200">
                <a:solidFill>
                  <a:srgbClr val="363636"/>
                </a:solidFill>
                <a:latin typeface="Arial"/>
                <a:cs typeface="Arial"/>
              </a:defRPr>
            </a:lvl9pPr>
          </a:lstStyle>
          <a:p>
            <a:pPr marL="0" indent="0" rtl="0">
              <a:buFontTx/>
              <a:buNone/>
            </a:pPr>
            <a:r>
              <a:rPr lang="ja-jp" sz="1600" b="1" noProof="0" dirty="0"/>
              <a:t>主要評価項目</a:t>
            </a:r>
          </a:p>
          <a:p>
            <a:pPr rtl="0"/>
            <a:r>
              <a:rPr lang="ja-jp" sz="1600" noProof="0" dirty="0"/>
              <a:t>PFS (治験責任医師による評価</a:t>
            </a:r>
            <a:r>
              <a:rPr lang="ja-jp" sz="1600" dirty="0"/>
              <a:t> </a:t>
            </a:r>
            <a:r>
              <a:rPr lang="ja-jp" sz="1600" noProof="0" dirty="0"/>
              <a:t>、RECIST v1.1)</a:t>
            </a:r>
          </a:p>
          <a:p>
            <a:pPr rtl="0"/>
            <a:endParaRPr lang="en-GB" sz="1600" noProof="0" dirty="0"/>
          </a:p>
        </p:txBody>
      </p:sp>
      <p:sp>
        <p:nvSpPr>
          <p:cNvPr id="28" name="Content Placeholder 26">
            <a:extLst>
              <a:ext uri="{FF2B5EF4-FFF2-40B4-BE49-F238E27FC236}">
                <a16:creationId xmlns:a16="http://schemas.microsoft.com/office/drawing/2014/main" id="{258AAE32-A7FE-50F6-F77A-C0F4D474D954}"/>
              </a:ext>
            </a:extLst>
          </p:cNvPr>
          <p:cNvSpPr txBox="1">
            <a:spLocks/>
          </p:cNvSpPr>
          <p:nvPr/>
        </p:nvSpPr>
        <p:spPr>
          <a:xfrm>
            <a:off x="6379633" y="5211765"/>
            <a:ext cx="4267200" cy="933003"/>
          </a:xfrm>
          <a:prstGeom prst="rect">
            <a:avLst/>
          </a:prstGeom>
        </p:spPr>
        <p:txBody>
          <a:bodyPr rtlCol="0"/>
          <a:lstStyle>
            <a:defPPr>
              <a:defRPr lang="en-GB"/>
            </a:defPPr>
            <a:lvl1pPr marL="250825" indent="-250825" algn="l" rtl="0" fontAlgn="base">
              <a:spcBef>
                <a:spcPct val="20000"/>
              </a:spcBef>
              <a:spcAft>
                <a:spcPct val="0"/>
              </a:spcAft>
              <a:buClr>
                <a:srgbClr val="002850"/>
              </a:buClr>
              <a:buSzPct val="110000"/>
              <a:buChar char="•"/>
              <a:defRPr sz="2000" kern="1200">
                <a:solidFill>
                  <a:srgbClr val="363636"/>
                </a:solidFill>
                <a:latin typeface="Arial"/>
                <a:cs typeface="Arial"/>
              </a:defRPr>
            </a:lvl1pPr>
            <a:lvl2pPr marL="561975" indent="-309563" algn="l" rtl="0" fontAlgn="base">
              <a:spcBef>
                <a:spcPct val="20000"/>
              </a:spcBef>
              <a:spcAft>
                <a:spcPct val="0"/>
              </a:spcAft>
              <a:buClr>
                <a:srgbClr val="002850"/>
              </a:buClr>
              <a:buChar char="–"/>
              <a:defRPr sz="2000" kern="1200">
                <a:solidFill>
                  <a:srgbClr val="363636"/>
                </a:solidFill>
                <a:latin typeface="Arial"/>
                <a:cs typeface="Arial"/>
              </a:defRPr>
            </a:lvl2pPr>
            <a:lvl3pPr marL="812800" indent="-249238" algn="l" rtl="0" fontAlgn="base">
              <a:spcBef>
                <a:spcPct val="20000"/>
              </a:spcBef>
              <a:spcAft>
                <a:spcPct val="0"/>
              </a:spcAft>
              <a:buClr>
                <a:srgbClr val="002850"/>
              </a:buClr>
              <a:buChar char="•"/>
              <a:defRPr sz="2000" kern="1200">
                <a:solidFill>
                  <a:srgbClr val="363636"/>
                </a:solidFill>
                <a:latin typeface="Arial"/>
                <a:cs typeface="Arial"/>
              </a:defRPr>
            </a:lvl3pPr>
            <a:lvl4pPr marL="1101725" indent="-287338" algn="l" rtl="0" fontAlgn="base">
              <a:spcBef>
                <a:spcPct val="20000"/>
              </a:spcBef>
              <a:spcAft>
                <a:spcPct val="0"/>
              </a:spcAft>
              <a:buClr>
                <a:srgbClr val="002850"/>
              </a:buClr>
              <a:buChar char="–"/>
              <a:defRPr sz="2000" kern="1200">
                <a:solidFill>
                  <a:srgbClr val="363636"/>
                </a:solidFill>
                <a:latin typeface="Arial"/>
                <a:cs typeface="Arial"/>
              </a:defRPr>
            </a:lvl4pPr>
            <a:lvl5pPr marL="1390650" indent="-287338" algn="l" rtl="0" fontAlgn="base">
              <a:spcBef>
                <a:spcPct val="20000"/>
              </a:spcBef>
              <a:spcAft>
                <a:spcPct val="0"/>
              </a:spcAft>
              <a:buClr>
                <a:srgbClr val="002850"/>
              </a:buClr>
              <a:buChar char="»"/>
              <a:defRPr sz="2000" kern="1200">
                <a:solidFill>
                  <a:srgbClr val="363636"/>
                </a:solidFill>
                <a:latin typeface="Arial"/>
                <a:cs typeface="Arial"/>
              </a:defRPr>
            </a:lvl5pPr>
            <a:lvl6pPr marL="1847850" indent="-287338" algn="l" defTabSz="914400" rtl="0" eaLnBrk="1" fontAlgn="base" latinLnBrk="0" hangingPunct="1">
              <a:spcBef>
                <a:spcPct val="20000"/>
              </a:spcBef>
              <a:spcAft>
                <a:spcPct val="0"/>
              </a:spcAft>
              <a:buChar char="»"/>
              <a:defRPr sz="2000" kern="1200">
                <a:solidFill>
                  <a:srgbClr val="363636"/>
                </a:solidFill>
                <a:latin typeface="Arial"/>
                <a:cs typeface="Arial"/>
              </a:defRPr>
            </a:lvl6pPr>
            <a:lvl7pPr marL="2305050" indent="-287338" algn="l" defTabSz="914400" rtl="0" eaLnBrk="1" fontAlgn="base" latinLnBrk="0" hangingPunct="1">
              <a:spcBef>
                <a:spcPct val="20000"/>
              </a:spcBef>
              <a:spcAft>
                <a:spcPct val="0"/>
              </a:spcAft>
              <a:buChar char="»"/>
              <a:defRPr sz="2000" kern="1200">
                <a:solidFill>
                  <a:srgbClr val="363636"/>
                </a:solidFill>
                <a:latin typeface="Arial"/>
                <a:cs typeface="Arial"/>
              </a:defRPr>
            </a:lvl7pPr>
            <a:lvl8pPr marL="2762250" indent="-287338" algn="l" defTabSz="914400" rtl="0" eaLnBrk="1" fontAlgn="base" latinLnBrk="0" hangingPunct="1">
              <a:spcBef>
                <a:spcPct val="20000"/>
              </a:spcBef>
              <a:spcAft>
                <a:spcPct val="0"/>
              </a:spcAft>
              <a:buChar char="»"/>
              <a:defRPr sz="2000" kern="1200">
                <a:solidFill>
                  <a:srgbClr val="363636"/>
                </a:solidFill>
                <a:latin typeface="Arial"/>
                <a:cs typeface="Arial"/>
              </a:defRPr>
            </a:lvl8pPr>
            <a:lvl9pPr marL="3219450" indent="-287338" algn="l" defTabSz="914400" rtl="0" eaLnBrk="1" fontAlgn="base" latinLnBrk="0" hangingPunct="1">
              <a:spcBef>
                <a:spcPct val="20000"/>
              </a:spcBef>
              <a:spcAft>
                <a:spcPct val="0"/>
              </a:spcAft>
              <a:buChar char="»"/>
              <a:defRPr sz="2000" kern="1200">
                <a:solidFill>
                  <a:srgbClr val="363636"/>
                </a:solidFill>
                <a:latin typeface="Arial"/>
                <a:cs typeface="Arial"/>
              </a:defRPr>
            </a:lvl9pPr>
          </a:lstStyle>
          <a:p>
            <a:pPr marL="0" indent="0" rtl="0">
              <a:buFontTx/>
              <a:buNone/>
            </a:pPr>
            <a:r>
              <a:rPr lang="ja-jp" sz="1600" b="1" noProof="0"/>
              <a:t>副次評価項目</a:t>
            </a:r>
          </a:p>
          <a:p>
            <a:pPr rtl="0"/>
            <a:r>
              <a:rPr lang="ja-jp" sz="1600" noProof="0"/>
              <a:t>PFS (IRC)、ORR、中枢神経系進行までの時間、DoR、OS、安全性 </a:t>
            </a:r>
          </a:p>
        </p:txBody>
      </p:sp>
      <p:sp>
        <p:nvSpPr>
          <p:cNvPr id="31" name="Oval 30">
            <a:extLst>
              <a:ext uri="{FF2B5EF4-FFF2-40B4-BE49-F238E27FC236}">
                <a16:creationId xmlns:a16="http://schemas.microsoft.com/office/drawing/2014/main" id="{0A95957F-9213-8EE3-B37C-7D7ECFB8808E}"/>
              </a:ext>
            </a:extLst>
          </p:cNvPr>
          <p:cNvSpPr>
            <a:spLocks noChangeArrowheads="1"/>
          </p:cNvSpPr>
          <p:nvPr/>
        </p:nvSpPr>
        <p:spPr bwMode="auto">
          <a:xfrm>
            <a:off x="5235367" y="3490484"/>
            <a:ext cx="573927" cy="593445"/>
          </a:xfrm>
          <a:prstGeom prst="ellipse">
            <a:avLst/>
          </a:prstGeom>
          <a:noFill/>
          <a:ln w="38100">
            <a:solidFill>
              <a:srgbClr val="002850"/>
            </a:solidFill>
            <a:round/>
            <a:headEnd/>
            <a:tailEnd/>
          </a:ln>
        </p:spPr>
        <p:txBody>
          <a:bodyPr wrap="none" rtlCol="0" anchor="ctr"/>
          <a:lstStyle>
            <a:defPPr>
              <a:defRPr lang="en-GB"/>
            </a:defPPr>
            <a:lvl1pPr algn="l" rtl="0" fontAlgn="base">
              <a:spcBef>
                <a:spcPct val="0"/>
              </a:spcBef>
              <a:spcAft>
                <a:spcPct val="0"/>
              </a:spcAft>
              <a:defRPr kern="1200">
                <a:solidFill>
                  <a:srgbClr val="363636"/>
                </a:solidFill>
                <a:latin typeface="Arial" charset="0"/>
                <a:cs typeface="Arial" charset="0"/>
              </a:defRPr>
            </a:lvl1pPr>
            <a:lvl2pPr marL="457200" algn="l" rtl="0" fontAlgn="base">
              <a:spcBef>
                <a:spcPct val="0"/>
              </a:spcBef>
              <a:spcAft>
                <a:spcPct val="0"/>
              </a:spcAft>
              <a:defRPr kern="1200">
                <a:solidFill>
                  <a:srgbClr val="363636"/>
                </a:solidFill>
                <a:latin typeface="Arial" charset="0"/>
                <a:cs typeface="Arial" charset="0"/>
              </a:defRPr>
            </a:lvl2pPr>
            <a:lvl3pPr marL="914400" algn="l" rtl="0" fontAlgn="base">
              <a:spcBef>
                <a:spcPct val="0"/>
              </a:spcBef>
              <a:spcAft>
                <a:spcPct val="0"/>
              </a:spcAft>
              <a:defRPr kern="1200">
                <a:solidFill>
                  <a:srgbClr val="363636"/>
                </a:solidFill>
                <a:latin typeface="Arial" charset="0"/>
                <a:cs typeface="Arial" charset="0"/>
              </a:defRPr>
            </a:lvl3pPr>
            <a:lvl4pPr marL="1371600" algn="l" rtl="0" fontAlgn="base">
              <a:spcBef>
                <a:spcPct val="0"/>
              </a:spcBef>
              <a:spcAft>
                <a:spcPct val="0"/>
              </a:spcAft>
              <a:defRPr kern="1200">
                <a:solidFill>
                  <a:srgbClr val="363636"/>
                </a:solidFill>
                <a:latin typeface="Arial" charset="0"/>
                <a:cs typeface="Arial" charset="0"/>
              </a:defRPr>
            </a:lvl4pPr>
            <a:lvl5pPr marL="1828800" algn="l" rtl="0" fontAlgn="base">
              <a:spcBef>
                <a:spcPct val="0"/>
              </a:spcBef>
              <a:spcAft>
                <a:spcPct val="0"/>
              </a:spcAft>
              <a:defRPr kern="1200">
                <a:solidFill>
                  <a:srgbClr val="363636"/>
                </a:solidFill>
                <a:latin typeface="Arial" charset="0"/>
                <a:cs typeface="Arial" charset="0"/>
              </a:defRPr>
            </a:lvl5pPr>
            <a:lvl6pPr marL="2286000" algn="l" defTabSz="914400" rtl="0" eaLnBrk="1" latinLnBrk="0" hangingPunct="1">
              <a:defRPr kern="1200">
                <a:solidFill>
                  <a:srgbClr val="363636"/>
                </a:solidFill>
                <a:latin typeface="Arial" charset="0"/>
                <a:cs typeface="Arial" charset="0"/>
              </a:defRPr>
            </a:lvl6pPr>
            <a:lvl7pPr marL="2743200" algn="l" defTabSz="914400" rtl="0" eaLnBrk="1" latinLnBrk="0" hangingPunct="1">
              <a:defRPr kern="1200">
                <a:solidFill>
                  <a:srgbClr val="363636"/>
                </a:solidFill>
                <a:latin typeface="Arial" charset="0"/>
                <a:cs typeface="Arial" charset="0"/>
              </a:defRPr>
            </a:lvl7pPr>
            <a:lvl8pPr marL="3200400" algn="l" defTabSz="914400" rtl="0" eaLnBrk="1" latinLnBrk="0" hangingPunct="1">
              <a:defRPr kern="1200">
                <a:solidFill>
                  <a:srgbClr val="363636"/>
                </a:solidFill>
                <a:latin typeface="Arial" charset="0"/>
                <a:cs typeface="Arial" charset="0"/>
              </a:defRPr>
            </a:lvl8pPr>
            <a:lvl9pPr marL="3657600" algn="l" defTabSz="914400" rtl="0" eaLnBrk="1" latinLnBrk="0" hangingPunct="1">
              <a:defRPr kern="1200">
                <a:solidFill>
                  <a:srgbClr val="363636"/>
                </a:solidFill>
                <a:latin typeface="Arial" charset="0"/>
                <a:cs typeface="Arial" charset="0"/>
              </a:defRPr>
            </a:lvl9pPr>
          </a:lstStyle>
          <a:p>
            <a:pPr algn="ctr" rtl="0"/>
            <a:r>
              <a:rPr lang="ja-jp" sz="1600" b="1" noProof="0">
                <a:solidFill>
                  <a:srgbClr val="002850"/>
                </a:solidFill>
                <a:ea typeface="SimSun" pitchFamily="2" charset="-122"/>
              </a:rPr>
              <a:t>R</a:t>
            </a:r>
            <a:br>
              <a:rPr lang="en-GB" sz="1600" b="1" noProof="0" dirty="0">
                <a:solidFill>
                  <a:srgbClr val="002850"/>
                </a:solidFill>
                <a:ea typeface="SimSun" pitchFamily="2" charset="-122"/>
              </a:rPr>
            </a:br>
            <a:r>
              <a:rPr lang="ja-jp" sz="1600" b="1" noProof="0">
                <a:solidFill>
                  <a:srgbClr val="002850"/>
                </a:solidFill>
                <a:ea typeface="SimSun" pitchFamily="2" charset="-122"/>
              </a:rPr>
              <a:t>1:1</a:t>
            </a:r>
          </a:p>
        </p:txBody>
      </p:sp>
      <p:cxnSp>
        <p:nvCxnSpPr>
          <p:cNvPr id="32" name="AutoShape 15">
            <a:extLst>
              <a:ext uri="{FF2B5EF4-FFF2-40B4-BE49-F238E27FC236}">
                <a16:creationId xmlns:a16="http://schemas.microsoft.com/office/drawing/2014/main" id="{B0D8E826-28A5-FF3C-1C8A-541B6DFEE041}"/>
              </a:ext>
            </a:extLst>
          </p:cNvPr>
          <p:cNvCxnSpPr>
            <a:cxnSpLocks noChangeShapeType="1"/>
            <a:stCxn id="31" idx="0"/>
            <a:endCxn id="43" idx="1"/>
          </p:cNvCxnSpPr>
          <p:nvPr/>
        </p:nvCxnSpPr>
        <p:spPr bwMode="auto">
          <a:xfrm rot="5400000" flipH="1" flipV="1">
            <a:off x="5349973" y="2924724"/>
            <a:ext cx="738118" cy="393402"/>
          </a:xfrm>
          <a:prstGeom prst="bentConnector2">
            <a:avLst/>
          </a:prstGeom>
          <a:noFill/>
          <a:ln w="38100">
            <a:solidFill>
              <a:srgbClr val="002850"/>
            </a:solidFill>
            <a:miter lim="800000"/>
            <a:headEnd/>
            <a:tailEnd type="triangle" w="med" len="med"/>
          </a:ln>
        </p:spPr>
      </p:cxnSp>
      <p:cxnSp>
        <p:nvCxnSpPr>
          <p:cNvPr id="33" name="AutoShape 16">
            <a:extLst>
              <a:ext uri="{FF2B5EF4-FFF2-40B4-BE49-F238E27FC236}">
                <a16:creationId xmlns:a16="http://schemas.microsoft.com/office/drawing/2014/main" id="{1850E0F4-E138-D378-43D6-20E2DC1BA09B}"/>
              </a:ext>
            </a:extLst>
          </p:cNvPr>
          <p:cNvCxnSpPr>
            <a:cxnSpLocks noChangeShapeType="1"/>
            <a:stCxn id="31" idx="4"/>
            <a:endCxn id="42" idx="1"/>
          </p:cNvCxnSpPr>
          <p:nvPr/>
        </p:nvCxnSpPr>
        <p:spPr bwMode="auto">
          <a:xfrm rot="16200000" flipH="1">
            <a:off x="5387770" y="4218490"/>
            <a:ext cx="678630" cy="409508"/>
          </a:xfrm>
          <a:prstGeom prst="bentConnector2">
            <a:avLst/>
          </a:prstGeom>
          <a:noFill/>
          <a:ln w="38100">
            <a:solidFill>
              <a:srgbClr val="002850"/>
            </a:solidFill>
            <a:miter lim="800000"/>
            <a:headEnd/>
            <a:tailEnd type="triangle" w="med" len="med"/>
          </a:ln>
        </p:spPr>
      </p:cxnSp>
      <p:sp>
        <p:nvSpPr>
          <p:cNvPr id="34" name="AutoShape 12">
            <a:extLst>
              <a:ext uri="{FF2B5EF4-FFF2-40B4-BE49-F238E27FC236}">
                <a16:creationId xmlns:a16="http://schemas.microsoft.com/office/drawing/2014/main" id="{A466C4F4-BF13-B661-BC69-363DA649BC55}"/>
              </a:ext>
            </a:extLst>
          </p:cNvPr>
          <p:cNvSpPr>
            <a:spLocks noChangeArrowheads="1"/>
          </p:cNvSpPr>
          <p:nvPr/>
        </p:nvSpPr>
        <p:spPr bwMode="auto">
          <a:xfrm>
            <a:off x="9853080" y="4498240"/>
            <a:ext cx="1085975" cy="528638"/>
          </a:xfrm>
          <a:prstGeom prst="roundRect">
            <a:avLst>
              <a:gd name="adj" fmla="val 16667"/>
            </a:avLst>
          </a:prstGeom>
          <a:solidFill>
            <a:srgbClr val="363636"/>
          </a:solidFill>
          <a:ln w="9525" algn="ctr">
            <a:noFill/>
            <a:round/>
            <a:headEnd/>
            <a:tailEnd/>
          </a:ln>
        </p:spPr>
        <p:txBody>
          <a:bodyPr lIns="90488" tIns="0" rIns="90488" bIns="0" rtlCol="0" anchor="ctr"/>
          <a:lstStyle>
            <a:defPPr>
              <a:defRPr lang="en-GB"/>
            </a:defPPr>
            <a:lvl1pPr algn="l" rtl="0" fontAlgn="base">
              <a:spcBef>
                <a:spcPct val="0"/>
              </a:spcBef>
              <a:spcAft>
                <a:spcPct val="0"/>
              </a:spcAft>
              <a:defRPr kern="1200">
                <a:solidFill>
                  <a:srgbClr val="363636"/>
                </a:solidFill>
                <a:latin typeface="Arial" charset="0"/>
                <a:cs typeface="Arial" charset="0"/>
              </a:defRPr>
            </a:lvl1pPr>
            <a:lvl2pPr marL="457200" algn="l" rtl="0" fontAlgn="base">
              <a:spcBef>
                <a:spcPct val="0"/>
              </a:spcBef>
              <a:spcAft>
                <a:spcPct val="0"/>
              </a:spcAft>
              <a:defRPr kern="1200">
                <a:solidFill>
                  <a:srgbClr val="363636"/>
                </a:solidFill>
                <a:latin typeface="Arial" charset="0"/>
                <a:cs typeface="Arial" charset="0"/>
              </a:defRPr>
            </a:lvl2pPr>
            <a:lvl3pPr marL="914400" algn="l" rtl="0" fontAlgn="base">
              <a:spcBef>
                <a:spcPct val="0"/>
              </a:spcBef>
              <a:spcAft>
                <a:spcPct val="0"/>
              </a:spcAft>
              <a:defRPr kern="1200">
                <a:solidFill>
                  <a:srgbClr val="363636"/>
                </a:solidFill>
                <a:latin typeface="Arial" charset="0"/>
                <a:cs typeface="Arial" charset="0"/>
              </a:defRPr>
            </a:lvl3pPr>
            <a:lvl4pPr marL="1371600" algn="l" rtl="0" fontAlgn="base">
              <a:spcBef>
                <a:spcPct val="0"/>
              </a:spcBef>
              <a:spcAft>
                <a:spcPct val="0"/>
              </a:spcAft>
              <a:defRPr kern="1200">
                <a:solidFill>
                  <a:srgbClr val="363636"/>
                </a:solidFill>
                <a:latin typeface="Arial" charset="0"/>
                <a:cs typeface="Arial" charset="0"/>
              </a:defRPr>
            </a:lvl4pPr>
            <a:lvl5pPr marL="1828800" algn="l" rtl="0" fontAlgn="base">
              <a:spcBef>
                <a:spcPct val="0"/>
              </a:spcBef>
              <a:spcAft>
                <a:spcPct val="0"/>
              </a:spcAft>
              <a:defRPr kern="1200">
                <a:solidFill>
                  <a:srgbClr val="363636"/>
                </a:solidFill>
                <a:latin typeface="Arial" charset="0"/>
                <a:cs typeface="Arial" charset="0"/>
              </a:defRPr>
            </a:lvl5pPr>
            <a:lvl6pPr marL="2286000" algn="l" defTabSz="914400" rtl="0" eaLnBrk="1" latinLnBrk="0" hangingPunct="1">
              <a:defRPr kern="1200">
                <a:solidFill>
                  <a:srgbClr val="363636"/>
                </a:solidFill>
                <a:latin typeface="Arial" charset="0"/>
                <a:cs typeface="Arial" charset="0"/>
              </a:defRPr>
            </a:lvl6pPr>
            <a:lvl7pPr marL="2743200" algn="l" defTabSz="914400" rtl="0" eaLnBrk="1" latinLnBrk="0" hangingPunct="1">
              <a:defRPr kern="1200">
                <a:solidFill>
                  <a:srgbClr val="363636"/>
                </a:solidFill>
                <a:latin typeface="Arial" charset="0"/>
                <a:cs typeface="Arial" charset="0"/>
              </a:defRPr>
            </a:lvl7pPr>
            <a:lvl8pPr marL="3200400" algn="l" defTabSz="914400" rtl="0" eaLnBrk="1" latinLnBrk="0" hangingPunct="1">
              <a:defRPr kern="1200">
                <a:solidFill>
                  <a:srgbClr val="363636"/>
                </a:solidFill>
                <a:latin typeface="Arial" charset="0"/>
                <a:cs typeface="Arial" charset="0"/>
              </a:defRPr>
            </a:lvl8pPr>
            <a:lvl9pPr marL="3657600" algn="l" defTabSz="914400" rtl="0" eaLnBrk="1" latinLnBrk="0" hangingPunct="1">
              <a:defRPr kern="1200">
                <a:solidFill>
                  <a:srgbClr val="363636"/>
                </a:solidFill>
                <a:latin typeface="Arial" charset="0"/>
                <a:cs typeface="Arial" charset="0"/>
              </a:defRPr>
            </a:lvl9pPr>
          </a:lstStyle>
          <a:p>
            <a:pPr algn="ctr" defTabSz="892175" rtl="0" eaLnBrk="0" hangingPunct="0"/>
            <a:r>
              <a:rPr lang="ja-jp" sz="1200" noProof="0">
                <a:solidFill>
                  <a:srgbClr val="FFFFFF"/>
                </a:solidFill>
                <a:ea typeface="SimSun" pitchFamily="2" charset="-122"/>
              </a:rPr>
              <a:t>PD/毒性/投与中止</a:t>
            </a:r>
          </a:p>
        </p:txBody>
      </p:sp>
      <p:sp>
        <p:nvSpPr>
          <p:cNvPr id="35" name="AutoShape 12">
            <a:extLst>
              <a:ext uri="{FF2B5EF4-FFF2-40B4-BE49-F238E27FC236}">
                <a16:creationId xmlns:a16="http://schemas.microsoft.com/office/drawing/2014/main" id="{901E8549-DADC-0F08-6259-98A0A29B8E27}"/>
              </a:ext>
            </a:extLst>
          </p:cNvPr>
          <p:cNvSpPr>
            <a:spLocks noChangeArrowheads="1"/>
          </p:cNvSpPr>
          <p:nvPr/>
        </p:nvSpPr>
        <p:spPr bwMode="auto">
          <a:xfrm>
            <a:off x="9862675" y="2488048"/>
            <a:ext cx="1085975" cy="528637"/>
          </a:xfrm>
          <a:prstGeom prst="roundRect">
            <a:avLst>
              <a:gd name="adj" fmla="val 16667"/>
            </a:avLst>
          </a:prstGeom>
          <a:solidFill>
            <a:srgbClr val="363636"/>
          </a:solidFill>
          <a:ln w="9525" algn="ctr">
            <a:noFill/>
            <a:round/>
            <a:headEnd/>
            <a:tailEnd/>
          </a:ln>
        </p:spPr>
        <p:txBody>
          <a:bodyPr lIns="90488" tIns="0" rIns="90488" bIns="0" rtlCol="0" anchor="ctr"/>
          <a:lstStyle>
            <a:defPPr>
              <a:defRPr lang="en-GB"/>
            </a:defPPr>
            <a:lvl1pPr algn="l" rtl="0" fontAlgn="base">
              <a:spcBef>
                <a:spcPct val="0"/>
              </a:spcBef>
              <a:spcAft>
                <a:spcPct val="0"/>
              </a:spcAft>
              <a:defRPr kern="1200">
                <a:solidFill>
                  <a:srgbClr val="363636"/>
                </a:solidFill>
                <a:latin typeface="Arial" charset="0"/>
                <a:cs typeface="Arial" charset="0"/>
              </a:defRPr>
            </a:lvl1pPr>
            <a:lvl2pPr marL="457200" algn="l" rtl="0" fontAlgn="base">
              <a:spcBef>
                <a:spcPct val="0"/>
              </a:spcBef>
              <a:spcAft>
                <a:spcPct val="0"/>
              </a:spcAft>
              <a:defRPr kern="1200">
                <a:solidFill>
                  <a:srgbClr val="363636"/>
                </a:solidFill>
                <a:latin typeface="Arial" charset="0"/>
                <a:cs typeface="Arial" charset="0"/>
              </a:defRPr>
            </a:lvl2pPr>
            <a:lvl3pPr marL="914400" algn="l" rtl="0" fontAlgn="base">
              <a:spcBef>
                <a:spcPct val="0"/>
              </a:spcBef>
              <a:spcAft>
                <a:spcPct val="0"/>
              </a:spcAft>
              <a:defRPr kern="1200">
                <a:solidFill>
                  <a:srgbClr val="363636"/>
                </a:solidFill>
                <a:latin typeface="Arial" charset="0"/>
                <a:cs typeface="Arial" charset="0"/>
              </a:defRPr>
            </a:lvl3pPr>
            <a:lvl4pPr marL="1371600" algn="l" rtl="0" fontAlgn="base">
              <a:spcBef>
                <a:spcPct val="0"/>
              </a:spcBef>
              <a:spcAft>
                <a:spcPct val="0"/>
              </a:spcAft>
              <a:defRPr kern="1200">
                <a:solidFill>
                  <a:srgbClr val="363636"/>
                </a:solidFill>
                <a:latin typeface="Arial" charset="0"/>
                <a:cs typeface="Arial" charset="0"/>
              </a:defRPr>
            </a:lvl4pPr>
            <a:lvl5pPr marL="1828800" algn="l" rtl="0" fontAlgn="base">
              <a:spcBef>
                <a:spcPct val="0"/>
              </a:spcBef>
              <a:spcAft>
                <a:spcPct val="0"/>
              </a:spcAft>
              <a:defRPr kern="1200">
                <a:solidFill>
                  <a:srgbClr val="363636"/>
                </a:solidFill>
                <a:latin typeface="Arial" charset="0"/>
                <a:cs typeface="Arial" charset="0"/>
              </a:defRPr>
            </a:lvl5pPr>
            <a:lvl6pPr marL="2286000" algn="l" defTabSz="914400" rtl="0" eaLnBrk="1" latinLnBrk="0" hangingPunct="1">
              <a:defRPr kern="1200">
                <a:solidFill>
                  <a:srgbClr val="363636"/>
                </a:solidFill>
                <a:latin typeface="Arial" charset="0"/>
                <a:cs typeface="Arial" charset="0"/>
              </a:defRPr>
            </a:lvl6pPr>
            <a:lvl7pPr marL="2743200" algn="l" defTabSz="914400" rtl="0" eaLnBrk="1" latinLnBrk="0" hangingPunct="1">
              <a:defRPr kern="1200">
                <a:solidFill>
                  <a:srgbClr val="363636"/>
                </a:solidFill>
                <a:latin typeface="Arial" charset="0"/>
                <a:cs typeface="Arial" charset="0"/>
              </a:defRPr>
            </a:lvl7pPr>
            <a:lvl8pPr marL="3200400" algn="l" defTabSz="914400" rtl="0" eaLnBrk="1" latinLnBrk="0" hangingPunct="1">
              <a:defRPr kern="1200">
                <a:solidFill>
                  <a:srgbClr val="363636"/>
                </a:solidFill>
                <a:latin typeface="Arial" charset="0"/>
                <a:cs typeface="Arial" charset="0"/>
              </a:defRPr>
            </a:lvl8pPr>
            <a:lvl9pPr marL="3657600" algn="l" defTabSz="914400" rtl="0" eaLnBrk="1" latinLnBrk="0" hangingPunct="1">
              <a:defRPr kern="1200">
                <a:solidFill>
                  <a:srgbClr val="363636"/>
                </a:solidFill>
                <a:latin typeface="Arial" charset="0"/>
                <a:cs typeface="Arial" charset="0"/>
              </a:defRPr>
            </a:lvl9pPr>
          </a:lstStyle>
          <a:p>
            <a:pPr algn="ctr" defTabSz="892175" rtl="0" eaLnBrk="0" hangingPunct="0"/>
            <a:r>
              <a:rPr lang="ja-jp" sz="1200" noProof="0">
                <a:solidFill>
                  <a:srgbClr val="FFFFFF"/>
                </a:solidFill>
                <a:ea typeface="SimSun" pitchFamily="2" charset="-122"/>
              </a:rPr>
              <a:t>PD/毒性/投与中止</a:t>
            </a:r>
          </a:p>
        </p:txBody>
      </p:sp>
      <p:sp>
        <p:nvSpPr>
          <p:cNvPr id="36" name="Content Placeholder 26">
            <a:extLst>
              <a:ext uri="{FF2B5EF4-FFF2-40B4-BE49-F238E27FC236}">
                <a16:creationId xmlns:a16="http://schemas.microsoft.com/office/drawing/2014/main" id="{BC0D89FA-C979-DCEA-E147-ED9CCD0CF87D}"/>
              </a:ext>
            </a:extLst>
          </p:cNvPr>
          <p:cNvSpPr txBox="1">
            <a:spLocks/>
          </p:cNvSpPr>
          <p:nvPr/>
        </p:nvSpPr>
        <p:spPr bwMode="auto">
          <a:xfrm>
            <a:off x="5939175" y="3275262"/>
            <a:ext cx="4385926" cy="735310"/>
          </a:xfrm>
          <a:prstGeom prst="rect">
            <a:avLst/>
          </a:prstGeom>
          <a:noFill/>
          <a:ln w="9525">
            <a:noFill/>
            <a:miter lim="800000"/>
            <a:headEnd/>
            <a:tailEnd/>
          </a:ln>
        </p:spPr>
        <p:txBody>
          <a:bodyPr numCol="1" rtlCol="0"/>
          <a:lstStyle>
            <a:defPPr>
              <a:defRPr lang="en-GB"/>
            </a:defPPr>
            <a:lvl1pPr algn="l" rtl="0" fontAlgn="base">
              <a:spcBef>
                <a:spcPct val="0"/>
              </a:spcBef>
              <a:spcAft>
                <a:spcPct val="0"/>
              </a:spcAft>
              <a:defRPr kern="1200">
                <a:solidFill>
                  <a:srgbClr val="363636"/>
                </a:solidFill>
                <a:latin typeface="Arial" charset="0"/>
                <a:cs typeface="Arial" charset="0"/>
              </a:defRPr>
            </a:lvl1pPr>
            <a:lvl2pPr marL="457200" algn="l" rtl="0" fontAlgn="base">
              <a:spcBef>
                <a:spcPct val="0"/>
              </a:spcBef>
              <a:spcAft>
                <a:spcPct val="0"/>
              </a:spcAft>
              <a:defRPr kern="1200">
                <a:solidFill>
                  <a:srgbClr val="363636"/>
                </a:solidFill>
                <a:latin typeface="Arial" charset="0"/>
                <a:cs typeface="Arial" charset="0"/>
              </a:defRPr>
            </a:lvl2pPr>
            <a:lvl3pPr marL="914400" algn="l" rtl="0" fontAlgn="base">
              <a:spcBef>
                <a:spcPct val="0"/>
              </a:spcBef>
              <a:spcAft>
                <a:spcPct val="0"/>
              </a:spcAft>
              <a:defRPr kern="1200">
                <a:solidFill>
                  <a:srgbClr val="363636"/>
                </a:solidFill>
                <a:latin typeface="Arial" charset="0"/>
                <a:cs typeface="Arial" charset="0"/>
              </a:defRPr>
            </a:lvl3pPr>
            <a:lvl4pPr marL="1371600" algn="l" rtl="0" fontAlgn="base">
              <a:spcBef>
                <a:spcPct val="0"/>
              </a:spcBef>
              <a:spcAft>
                <a:spcPct val="0"/>
              </a:spcAft>
              <a:defRPr kern="1200">
                <a:solidFill>
                  <a:srgbClr val="363636"/>
                </a:solidFill>
                <a:latin typeface="Arial" charset="0"/>
                <a:cs typeface="Arial" charset="0"/>
              </a:defRPr>
            </a:lvl4pPr>
            <a:lvl5pPr marL="1828800" algn="l" rtl="0" fontAlgn="base">
              <a:spcBef>
                <a:spcPct val="0"/>
              </a:spcBef>
              <a:spcAft>
                <a:spcPct val="0"/>
              </a:spcAft>
              <a:defRPr kern="1200">
                <a:solidFill>
                  <a:srgbClr val="363636"/>
                </a:solidFill>
                <a:latin typeface="Arial" charset="0"/>
                <a:cs typeface="Arial" charset="0"/>
              </a:defRPr>
            </a:lvl5pPr>
            <a:lvl6pPr marL="2286000" algn="l" defTabSz="914400" rtl="0" eaLnBrk="1" latinLnBrk="0" hangingPunct="1">
              <a:defRPr kern="1200">
                <a:solidFill>
                  <a:srgbClr val="363636"/>
                </a:solidFill>
                <a:latin typeface="Arial" charset="0"/>
                <a:cs typeface="Arial" charset="0"/>
              </a:defRPr>
            </a:lvl6pPr>
            <a:lvl7pPr marL="2743200" algn="l" defTabSz="914400" rtl="0" eaLnBrk="1" latinLnBrk="0" hangingPunct="1">
              <a:defRPr kern="1200">
                <a:solidFill>
                  <a:srgbClr val="363636"/>
                </a:solidFill>
                <a:latin typeface="Arial" charset="0"/>
                <a:cs typeface="Arial" charset="0"/>
              </a:defRPr>
            </a:lvl7pPr>
            <a:lvl8pPr marL="3200400" algn="l" defTabSz="914400" rtl="0" eaLnBrk="1" latinLnBrk="0" hangingPunct="1">
              <a:defRPr kern="1200">
                <a:solidFill>
                  <a:srgbClr val="363636"/>
                </a:solidFill>
                <a:latin typeface="Arial" charset="0"/>
                <a:cs typeface="Arial" charset="0"/>
              </a:defRPr>
            </a:lvl8pPr>
            <a:lvl9pPr marL="3657600" algn="l" defTabSz="914400" rtl="0" eaLnBrk="1" latinLnBrk="0" hangingPunct="1">
              <a:defRPr kern="1200">
                <a:solidFill>
                  <a:srgbClr val="363636"/>
                </a:solidFill>
                <a:latin typeface="Arial" charset="0"/>
                <a:cs typeface="Arial" charset="0"/>
              </a:defRPr>
            </a:lvl9pPr>
          </a:lstStyle>
          <a:p>
            <a:pPr marL="190500" indent="-190500" algn="l" rtl="0">
              <a:spcBef>
                <a:spcPts val="0"/>
              </a:spcBef>
              <a:spcAft>
                <a:spcPts val="400"/>
              </a:spcAft>
              <a:defRPr/>
            </a:pPr>
            <a:r>
              <a:rPr lang="ja-jp" sz="1200" b="1" noProof="0">
                <a:latin typeface="Arial"/>
              </a:rPr>
              <a:t>層別化</a:t>
            </a:r>
          </a:p>
          <a:p>
            <a:pPr marL="203200" indent="-203200" algn="l" rtl="0">
              <a:spcBef>
                <a:spcPts val="0"/>
              </a:spcBef>
              <a:spcAft>
                <a:spcPts val="400"/>
              </a:spcAft>
              <a:buFont typeface="Arial" pitchFamily="34" charset="0"/>
              <a:buChar char="•"/>
              <a:defRPr/>
            </a:pPr>
            <a:r>
              <a:rPr lang="ja-jp" sz="1200" noProof="0">
                <a:latin typeface="Arial"/>
              </a:rPr>
              <a:t>ECOG PS（0または1対2）</a:t>
            </a:r>
          </a:p>
          <a:p>
            <a:pPr marL="203200" indent="-203200" algn="l" rtl="0">
              <a:spcBef>
                <a:spcPts val="0"/>
              </a:spcBef>
              <a:spcAft>
                <a:spcPts val="400"/>
              </a:spcAft>
              <a:buFont typeface="Arial" pitchFamily="34" charset="0"/>
              <a:buChar char="•"/>
              <a:defRPr/>
            </a:pPr>
            <a:r>
              <a:rPr lang="ja-jp" sz="1200" noProof="0">
                <a:latin typeface="Arial"/>
              </a:rPr>
              <a:t>民族性(アジア人対非アジア人) </a:t>
            </a:r>
          </a:p>
          <a:p>
            <a:pPr marL="203200" indent="-203200" algn="l" rtl="0">
              <a:spcBef>
                <a:spcPts val="0"/>
              </a:spcBef>
              <a:spcAft>
                <a:spcPts val="400"/>
              </a:spcAft>
              <a:buFont typeface="Arial" pitchFamily="34" charset="0"/>
              <a:buChar char="•"/>
              <a:defRPr/>
            </a:pPr>
            <a:r>
              <a:rPr lang="ja-jp" sz="1200" noProof="0">
                <a:latin typeface="Arial"/>
              </a:rPr>
              <a:t>ベースライン時の中枢神経系（CNS）転移（ありまたはなし） </a:t>
            </a:r>
          </a:p>
        </p:txBody>
      </p:sp>
      <p:cxnSp>
        <p:nvCxnSpPr>
          <p:cNvPr id="37" name="AutoShape 19">
            <a:extLst>
              <a:ext uri="{FF2B5EF4-FFF2-40B4-BE49-F238E27FC236}">
                <a16:creationId xmlns:a16="http://schemas.microsoft.com/office/drawing/2014/main" id="{5B9769B6-C008-7AEF-7842-0A7AA4A793FC}"/>
              </a:ext>
            </a:extLst>
          </p:cNvPr>
          <p:cNvCxnSpPr>
            <a:cxnSpLocks noChangeShapeType="1"/>
            <a:stCxn id="41" idx="3"/>
            <a:endCxn id="31" idx="2"/>
          </p:cNvCxnSpPr>
          <p:nvPr/>
        </p:nvCxnSpPr>
        <p:spPr bwMode="auto">
          <a:xfrm>
            <a:off x="5022764" y="3787207"/>
            <a:ext cx="212603" cy="0"/>
          </a:xfrm>
          <a:prstGeom prst="straightConnector1">
            <a:avLst/>
          </a:prstGeom>
          <a:noFill/>
          <a:ln w="38100">
            <a:solidFill>
              <a:srgbClr val="002850"/>
            </a:solidFill>
            <a:prstDash val="solid"/>
            <a:round/>
            <a:headEnd type="none" w="med" len="med"/>
            <a:tailEnd type="none" w="med" len="med"/>
          </a:ln>
        </p:spPr>
      </p:cxnSp>
      <p:cxnSp>
        <p:nvCxnSpPr>
          <p:cNvPr id="39" name="AutoShape 20">
            <a:extLst>
              <a:ext uri="{FF2B5EF4-FFF2-40B4-BE49-F238E27FC236}">
                <a16:creationId xmlns:a16="http://schemas.microsoft.com/office/drawing/2014/main" id="{56B92932-F340-DDC3-D912-7658E4A98952}"/>
              </a:ext>
            </a:extLst>
          </p:cNvPr>
          <p:cNvCxnSpPr>
            <a:cxnSpLocks noChangeShapeType="1"/>
            <a:stCxn id="42" idx="3"/>
            <a:endCxn id="34" idx="1"/>
          </p:cNvCxnSpPr>
          <p:nvPr/>
        </p:nvCxnSpPr>
        <p:spPr bwMode="auto">
          <a:xfrm>
            <a:off x="9453575" y="4762559"/>
            <a:ext cx="399505" cy="0"/>
          </a:xfrm>
          <a:prstGeom prst="straightConnector1">
            <a:avLst/>
          </a:prstGeom>
          <a:noFill/>
          <a:ln w="38100">
            <a:solidFill>
              <a:srgbClr val="002850"/>
            </a:solidFill>
            <a:prstDash val="solid"/>
            <a:round/>
            <a:headEnd/>
            <a:tailEnd type="triangle" w="med" len="med"/>
          </a:ln>
        </p:spPr>
      </p:cxnSp>
      <p:cxnSp>
        <p:nvCxnSpPr>
          <p:cNvPr id="40" name="AutoShape 21">
            <a:extLst>
              <a:ext uri="{FF2B5EF4-FFF2-40B4-BE49-F238E27FC236}">
                <a16:creationId xmlns:a16="http://schemas.microsoft.com/office/drawing/2014/main" id="{F70F5E75-E17B-B03C-DB38-727D19A5F02C}"/>
              </a:ext>
            </a:extLst>
          </p:cNvPr>
          <p:cNvCxnSpPr>
            <a:cxnSpLocks noChangeShapeType="1"/>
            <a:stCxn id="43" idx="3"/>
            <a:endCxn id="35" idx="1"/>
          </p:cNvCxnSpPr>
          <p:nvPr/>
        </p:nvCxnSpPr>
        <p:spPr bwMode="auto">
          <a:xfrm>
            <a:off x="9437469" y="2752366"/>
            <a:ext cx="425206" cy="1"/>
          </a:xfrm>
          <a:prstGeom prst="straightConnector1">
            <a:avLst/>
          </a:prstGeom>
          <a:noFill/>
          <a:ln w="38100">
            <a:solidFill>
              <a:srgbClr val="002850"/>
            </a:solidFill>
            <a:round/>
            <a:headEnd/>
            <a:tailEnd type="triangle" w="med" len="med"/>
          </a:ln>
        </p:spPr>
      </p:cxnSp>
      <p:sp>
        <p:nvSpPr>
          <p:cNvPr id="41" name="AutoShape 9">
            <a:extLst>
              <a:ext uri="{FF2B5EF4-FFF2-40B4-BE49-F238E27FC236}">
                <a16:creationId xmlns:a16="http://schemas.microsoft.com/office/drawing/2014/main" id="{983C0D36-3E8D-6579-AE33-BF8A49FE4102}"/>
              </a:ext>
            </a:extLst>
          </p:cNvPr>
          <p:cNvSpPr>
            <a:spLocks noChangeArrowheads="1"/>
          </p:cNvSpPr>
          <p:nvPr/>
        </p:nvSpPr>
        <p:spPr bwMode="auto">
          <a:xfrm>
            <a:off x="1566550" y="2772174"/>
            <a:ext cx="3456214" cy="2030065"/>
          </a:xfrm>
          <a:prstGeom prst="roundRect">
            <a:avLst>
              <a:gd name="adj" fmla="val 8208"/>
            </a:avLst>
          </a:prstGeom>
          <a:solidFill>
            <a:srgbClr val="002850"/>
          </a:solidFill>
          <a:ln w="9525" algn="ctr">
            <a:noFill/>
            <a:round/>
            <a:headEnd/>
            <a:tailEnd/>
          </a:ln>
        </p:spPr>
        <p:txBody>
          <a:bodyPr wrap="square" lIns="90488" tIns="44450" rIns="90488" bIns="44450" rtlCol="0">
            <a:spAutoFit/>
          </a:bodyPr>
          <a:lstStyle>
            <a:defPPr>
              <a:defRPr lang="en-GB"/>
            </a:defPPr>
            <a:lvl1pPr algn="l" rtl="0" fontAlgn="base">
              <a:spcBef>
                <a:spcPct val="0"/>
              </a:spcBef>
              <a:spcAft>
                <a:spcPct val="0"/>
              </a:spcAft>
              <a:defRPr kern="1200">
                <a:solidFill>
                  <a:srgbClr val="363636"/>
                </a:solidFill>
                <a:latin typeface="Arial" charset="0"/>
                <a:cs typeface="Arial" charset="0"/>
              </a:defRPr>
            </a:lvl1pPr>
            <a:lvl2pPr marL="457200" algn="l" rtl="0" fontAlgn="base">
              <a:spcBef>
                <a:spcPct val="0"/>
              </a:spcBef>
              <a:spcAft>
                <a:spcPct val="0"/>
              </a:spcAft>
              <a:defRPr kern="1200">
                <a:solidFill>
                  <a:srgbClr val="363636"/>
                </a:solidFill>
                <a:latin typeface="Arial" charset="0"/>
                <a:cs typeface="Arial" charset="0"/>
              </a:defRPr>
            </a:lvl2pPr>
            <a:lvl3pPr marL="914400" algn="l" rtl="0" fontAlgn="base">
              <a:spcBef>
                <a:spcPct val="0"/>
              </a:spcBef>
              <a:spcAft>
                <a:spcPct val="0"/>
              </a:spcAft>
              <a:defRPr kern="1200">
                <a:solidFill>
                  <a:srgbClr val="363636"/>
                </a:solidFill>
                <a:latin typeface="Arial" charset="0"/>
                <a:cs typeface="Arial" charset="0"/>
              </a:defRPr>
            </a:lvl3pPr>
            <a:lvl4pPr marL="1371600" algn="l" rtl="0" fontAlgn="base">
              <a:spcBef>
                <a:spcPct val="0"/>
              </a:spcBef>
              <a:spcAft>
                <a:spcPct val="0"/>
              </a:spcAft>
              <a:defRPr kern="1200">
                <a:solidFill>
                  <a:srgbClr val="363636"/>
                </a:solidFill>
                <a:latin typeface="Arial" charset="0"/>
                <a:cs typeface="Arial" charset="0"/>
              </a:defRPr>
            </a:lvl4pPr>
            <a:lvl5pPr marL="1828800" algn="l" rtl="0" fontAlgn="base">
              <a:spcBef>
                <a:spcPct val="0"/>
              </a:spcBef>
              <a:spcAft>
                <a:spcPct val="0"/>
              </a:spcAft>
              <a:defRPr kern="1200">
                <a:solidFill>
                  <a:srgbClr val="363636"/>
                </a:solidFill>
                <a:latin typeface="Arial" charset="0"/>
                <a:cs typeface="Arial" charset="0"/>
              </a:defRPr>
            </a:lvl5pPr>
            <a:lvl6pPr marL="2286000" algn="l" defTabSz="914400" rtl="0" eaLnBrk="1" latinLnBrk="0" hangingPunct="1">
              <a:defRPr kern="1200">
                <a:solidFill>
                  <a:srgbClr val="363636"/>
                </a:solidFill>
                <a:latin typeface="Arial" charset="0"/>
                <a:cs typeface="Arial" charset="0"/>
              </a:defRPr>
            </a:lvl6pPr>
            <a:lvl7pPr marL="2743200" algn="l" defTabSz="914400" rtl="0" eaLnBrk="1" latinLnBrk="0" hangingPunct="1">
              <a:defRPr kern="1200">
                <a:solidFill>
                  <a:srgbClr val="363636"/>
                </a:solidFill>
                <a:latin typeface="Arial" charset="0"/>
                <a:cs typeface="Arial" charset="0"/>
              </a:defRPr>
            </a:lvl7pPr>
            <a:lvl8pPr marL="3200400" algn="l" defTabSz="914400" rtl="0" eaLnBrk="1" latinLnBrk="0" hangingPunct="1">
              <a:defRPr kern="1200">
                <a:solidFill>
                  <a:srgbClr val="363636"/>
                </a:solidFill>
                <a:latin typeface="Arial" charset="0"/>
                <a:cs typeface="Arial" charset="0"/>
              </a:defRPr>
            </a:lvl8pPr>
            <a:lvl9pPr marL="3657600" algn="l" defTabSz="914400" rtl="0" eaLnBrk="1" latinLnBrk="0" hangingPunct="1">
              <a:defRPr kern="1200">
                <a:solidFill>
                  <a:srgbClr val="363636"/>
                </a:solidFill>
                <a:latin typeface="Arial" charset="0"/>
                <a:cs typeface="Arial" charset="0"/>
              </a:defRPr>
            </a:lvl9pPr>
          </a:lstStyle>
          <a:p>
            <a:pPr algn="l" defTabSz="892175" rtl="0" eaLnBrk="0" hangingPunct="0">
              <a:spcAft>
                <a:spcPct val="30000"/>
              </a:spcAft>
            </a:pPr>
            <a:r>
              <a:rPr lang="ja-jp" sz="1600" b="1" noProof="0">
                <a:solidFill>
                  <a:srgbClr val="FFFFFF"/>
                </a:solidFill>
                <a:ea typeface="SimSun" pitchFamily="2" charset="-122"/>
              </a:rPr>
              <a:t>患者採用の主要基準</a:t>
            </a:r>
          </a:p>
          <a:p>
            <a:pPr marL="292100" indent="-292100" algn="l" defTabSz="892175" rtl="0" eaLnBrk="0" hangingPunct="0">
              <a:spcAft>
                <a:spcPct val="30000"/>
              </a:spcAft>
              <a:buFont typeface="Arial" panose="020B0604020202020204" pitchFamily="34" charset="0"/>
              <a:buChar char="•"/>
            </a:pPr>
            <a:r>
              <a:rPr lang="ja-jp" sz="1600" noProof="0">
                <a:solidFill>
                  <a:srgbClr val="FFFFFF"/>
                </a:solidFill>
                <a:ea typeface="SimSun" pitchFamily="2" charset="-122"/>
              </a:rPr>
              <a:t>ステージIIIB/IV NSCLC</a:t>
            </a:r>
          </a:p>
          <a:p>
            <a:pPr marL="292100" indent="-292100" algn="l" defTabSz="892175" rtl="0" eaLnBrk="0" hangingPunct="0">
              <a:spcAft>
                <a:spcPct val="30000"/>
              </a:spcAft>
              <a:buFont typeface="Arial" panose="020B0604020202020204" pitchFamily="34" charset="0"/>
              <a:buChar char="•"/>
            </a:pPr>
            <a:r>
              <a:rPr lang="ja-jp" sz="1600" noProof="0">
                <a:solidFill>
                  <a:srgbClr val="FFFFFF"/>
                </a:solidFill>
                <a:ea typeface="SimSun" pitchFamily="2" charset="-122"/>
              </a:rPr>
              <a:t>ALK陽性</a:t>
            </a:r>
          </a:p>
          <a:p>
            <a:pPr marL="292100" indent="-292100" algn="l" defTabSz="892175" rtl="0" eaLnBrk="0" hangingPunct="0">
              <a:spcAft>
                <a:spcPct val="30000"/>
              </a:spcAft>
              <a:buFont typeface="Arial" panose="020B0604020202020204" pitchFamily="34" charset="0"/>
              <a:buChar char="•"/>
            </a:pPr>
            <a:r>
              <a:rPr lang="ja-jp" sz="1600" noProof="0">
                <a:solidFill>
                  <a:srgbClr val="FFFFFF"/>
                </a:solidFill>
                <a:ea typeface="SimSun" pitchFamily="2" charset="-122"/>
              </a:rPr>
              <a:t>治療歴なし</a:t>
            </a:r>
          </a:p>
          <a:p>
            <a:pPr marL="292100" indent="-292100" algn="l" defTabSz="892175" rtl="0" eaLnBrk="0" hangingPunct="0">
              <a:spcAft>
                <a:spcPct val="30000"/>
              </a:spcAft>
              <a:buFont typeface="Arial" panose="020B0604020202020204" pitchFamily="34" charset="0"/>
              <a:buChar char="•"/>
            </a:pPr>
            <a:r>
              <a:rPr lang="ja-jp" sz="1600" noProof="0">
                <a:solidFill>
                  <a:srgbClr val="FFFFFF"/>
                </a:solidFill>
                <a:ea typeface="SimSun" pitchFamily="2" charset="-122"/>
              </a:rPr>
              <a:t>ECOG PS 0-2</a:t>
            </a:r>
          </a:p>
          <a:p>
            <a:pPr algn="l" defTabSz="892175" rtl="0" eaLnBrk="0" hangingPunct="0">
              <a:spcAft>
                <a:spcPct val="30000"/>
              </a:spcAft>
            </a:pPr>
            <a:r>
              <a:rPr lang="ja-jp" sz="1600" noProof="0">
                <a:solidFill>
                  <a:srgbClr val="FFFFFF"/>
                </a:solidFill>
                <a:ea typeface="SimSun" pitchFamily="2" charset="-122"/>
              </a:rPr>
              <a:t>（n=303）</a:t>
            </a:r>
          </a:p>
        </p:txBody>
      </p:sp>
      <p:sp>
        <p:nvSpPr>
          <p:cNvPr id="42" name="AutoShape 12">
            <a:extLst>
              <a:ext uri="{FF2B5EF4-FFF2-40B4-BE49-F238E27FC236}">
                <a16:creationId xmlns:a16="http://schemas.microsoft.com/office/drawing/2014/main" id="{9488BD41-327B-1D7E-5296-DF2C1D256CDB}"/>
              </a:ext>
            </a:extLst>
          </p:cNvPr>
          <p:cNvSpPr>
            <a:spLocks noChangeArrowheads="1"/>
          </p:cNvSpPr>
          <p:nvPr/>
        </p:nvSpPr>
        <p:spPr bwMode="auto">
          <a:xfrm>
            <a:off x="5931839" y="4402559"/>
            <a:ext cx="3521736" cy="720000"/>
          </a:xfrm>
          <a:prstGeom prst="roundRect">
            <a:avLst>
              <a:gd name="adj" fmla="val 16667"/>
            </a:avLst>
          </a:prstGeom>
          <a:solidFill>
            <a:schemeClr val="accent2"/>
          </a:solidFill>
          <a:ln w="9525" algn="ctr">
            <a:noFill/>
            <a:round/>
            <a:headEnd/>
            <a:tailEnd/>
          </a:ln>
        </p:spPr>
        <p:txBody>
          <a:bodyPr lIns="90488" tIns="0" rIns="90488" bIns="0" rtlCol="0" anchor="ctr"/>
          <a:lstStyle>
            <a:defPPr>
              <a:defRPr lang="en-GB"/>
            </a:defPPr>
            <a:lvl1pPr algn="l" rtl="0" fontAlgn="base">
              <a:spcBef>
                <a:spcPct val="0"/>
              </a:spcBef>
              <a:spcAft>
                <a:spcPct val="0"/>
              </a:spcAft>
              <a:defRPr kern="1200">
                <a:solidFill>
                  <a:srgbClr val="363636"/>
                </a:solidFill>
                <a:latin typeface="Arial" charset="0"/>
                <a:cs typeface="Arial" charset="0"/>
              </a:defRPr>
            </a:lvl1pPr>
            <a:lvl2pPr marL="457200" algn="l" rtl="0" fontAlgn="base">
              <a:spcBef>
                <a:spcPct val="0"/>
              </a:spcBef>
              <a:spcAft>
                <a:spcPct val="0"/>
              </a:spcAft>
              <a:defRPr kern="1200">
                <a:solidFill>
                  <a:srgbClr val="363636"/>
                </a:solidFill>
                <a:latin typeface="Arial" charset="0"/>
                <a:cs typeface="Arial" charset="0"/>
              </a:defRPr>
            </a:lvl2pPr>
            <a:lvl3pPr marL="914400" algn="l" rtl="0" fontAlgn="base">
              <a:spcBef>
                <a:spcPct val="0"/>
              </a:spcBef>
              <a:spcAft>
                <a:spcPct val="0"/>
              </a:spcAft>
              <a:defRPr kern="1200">
                <a:solidFill>
                  <a:srgbClr val="363636"/>
                </a:solidFill>
                <a:latin typeface="Arial" charset="0"/>
                <a:cs typeface="Arial" charset="0"/>
              </a:defRPr>
            </a:lvl3pPr>
            <a:lvl4pPr marL="1371600" algn="l" rtl="0" fontAlgn="base">
              <a:spcBef>
                <a:spcPct val="0"/>
              </a:spcBef>
              <a:spcAft>
                <a:spcPct val="0"/>
              </a:spcAft>
              <a:defRPr kern="1200">
                <a:solidFill>
                  <a:srgbClr val="363636"/>
                </a:solidFill>
                <a:latin typeface="Arial" charset="0"/>
                <a:cs typeface="Arial" charset="0"/>
              </a:defRPr>
            </a:lvl4pPr>
            <a:lvl5pPr marL="1828800" algn="l" rtl="0" fontAlgn="base">
              <a:spcBef>
                <a:spcPct val="0"/>
              </a:spcBef>
              <a:spcAft>
                <a:spcPct val="0"/>
              </a:spcAft>
              <a:defRPr kern="1200">
                <a:solidFill>
                  <a:srgbClr val="363636"/>
                </a:solidFill>
                <a:latin typeface="Arial" charset="0"/>
                <a:cs typeface="Arial" charset="0"/>
              </a:defRPr>
            </a:lvl5pPr>
            <a:lvl6pPr marL="2286000" algn="l" defTabSz="914400" rtl="0" eaLnBrk="1" latinLnBrk="0" hangingPunct="1">
              <a:defRPr kern="1200">
                <a:solidFill>
                  <a:srgbClr val="363636"/>
                </a:solidFill>
                <a:latin typeface="Arial" charset="0"/>
                <a:cs typeface="Arial" charset="0"/>
              </a:defRPr>
            </a:lvl6pPr>
            <a:lvl7pPr marL="2743200" algn="l" defTabSz="914400" rtl="0" eaLnBrk="1" latinLnBrk="0" hangingPunct="1">
              <a:defRPr kern="1200">
                <a:solidFill>
                  <a:srgbClr val="363636"/>
                </a:solidFill>
                <a:latin typeface="Arial" charset="0"/>
                <a:cs typeface="Arial" charset="0"/>
              </a:defRPr>
            </a:lvl7pPr>
            <a:lvl8pPr marL="3200400" algn="l" defTabSz="914400" rtl="0" eaLnBrk="1" latinLnBrk="0" hangingPunct="1">
              <a:defRPr kern="1200">
                <a:solidFill>
                  <a:srgbClr val="363636"/>
                </a:solidFill>
                <a:latin typeface="Arial" charset="0"/>
                <a:cs typeface="Arial" charset="0"/>
              </a:defRPr>
            </a:lvl8pPr>
            <a:lvl9pPr marL="3657600" algn="l" defTabSz="914400" rtl="0" eaLnBrk="1" latinLnBrk="0" hangingPunct="1">
              <a:defRPr kern="1200">
                <a:solidFill>
                  <a:srgbClr val="363636"/>
                </a:solidFill>
                <a:latin typeface="Arial" charset="0"/>
                <a:cs typeface="Arial" charset="0"/>
              </a:defRPr>
            </a:lvl9pPr>
          </a:lstStyle>
          <a:p>
            <a:pPr algn="ctr" defTabSz="892175" rtl="0" eaLnBrk="0" hangingPunct="0"/>
            <a:r>
              <a:rPr lang="ja-jp" sz="1600" b="1" noProof="0">
                <a:solidFill>
                  <a:srgbClr val="FFFFFF"/>
                </a:solidFill>
                <a:ea typeface="SimSun" pitchFamily="2" charset="-122"/>
              </a:rPr>
              <a:t>クリゾチニブ</a:t>
            </a:r>
            <a:r>
              <a:rPr lang="ja-jp" sz="1600" noProof="0">
                <a:solidFill>
                  <a:srgbClr val="FFFFFF"/>
                </a:solidFill>
                <a:ea typeface="SimSun" pitchFamily="2" charset="-122"/>
              </a:rPr>
              <a:t> 250 mg1日2回 </a:t>
            </a:r>
          </a:p>
          <a:p>
            <a:pPr algn="ctr" defTabSz="892175" rtl="0" eaLnBrk="0" hangingPunct="0"/>
            <a:r>
              <a:rPr lang="ja-jp" sz="1600" noProof="0">
                <a:solidFill>
                  <a:srgbClr val="FFFFFF"/>
                </a:solidFill>
                <a:ea typeface="SimSun" pitchFamily="2" charset="-122"/>
              </a:rPr>
              <a:t>（n=151）</a:t>
            </a:r>
          </a:p>
        </p:txBody>
      </p:sp>
      <p:sp>
        <p:nvSpPr>
          <p:cNvPr id="43" name="AutoShape 8">
            <a:extLst>
              <a:ext uri="{FF2B5EF4-FFF2-40B4-BE49-F238E27FC236}">
                <a16:creationId xmlns:a16="http://schemas.microsoft.com/office/drawing/2014/main" id="{A957B939-B024-AFB2-B85B-206EF42C0B14}"/>
              </a:ext>
            </a:extLst>
          </p:cNvPr>
          <p:cNvSpPr>
            <a:spLocks noChangeArrowheads="1"/>
          </p:cNvSpPr>
          <p:nvPr/>
        </p:nvSpPr>
        <p:spPr bwMode="auto">
          <a:xfrm>
            <a:off x="5915733" y="2392366"/>
            <a:ext cx="3521736" cy="720000"/>
          </a:xfrm>
          <a:prstGeom prst="roundRect">
            <a:avLst>
              <a:gd name="adj" fmla="val 16667"/>
            </a:avLst>
          </a:prstGeom>
          <a:solidFill>
            <a:schemeClr val="accent1"/>
          </a:solidFill>
          <a:ln w="9525" algn="ctr">
            <a:noFill/>
            <a:round/>
            <a:headEnd/>
            <a:tailEnd/>
          </a:ln>
        </p:spPr>
        <p:txBody>
          <a:bodyPr lIns="90488" tIns="0" rIns="90488" bIns="0" rtlCol="0" anchor="ctr"/>
          <a:lstStyle>
            <a:defPPr>
              <a:defRPr lang="en-GB"/>
            </a:defPPr>
            <a:lvl1pPr algn="l" rtl="0" fontAlgn="base">
              <a:spcBef>
                <a:spcPct val="0"/>
              </a:spcBef>
              <a:spcAft>
                <a:spcPct val="0"/>
              </a:spcAft>
              <a:defRPr kern="1200">
                <a:solidFill>
                  <a:srgbClr val="363636"/>
                </a:solidFill>
                <a:latin typeface="Arial" charset="0"/>
                <a:cs typeface="Arial" charset="0"/>
              </a:defRPr>
            </a:lvl1pPr>
            <a:lvl2pPr marL="457200" algn="l" rtl="0" fontAlgn="base">
              <a:spcBef>
                <a:spcPct val="0"/>
              </a:spcBef>
              <a:spcAft>
                <a:spcPct val="0"/>
              </a:spcAft>
              <a:defRPr kern="1200">
                <a:solidFill>
                  <a:srgbClr val="363636"/>
                </a:solidFill>
                <a:latin typeface="Arial" charset="0"/>
                <a:cs typeface="Arial" charset="0"/>
              </a:defRPr>
            </a:lvl2pPr>
            <a:lvl3pPr marL="914400" algn="l" rtl="0" fontAlgn="base">
              <a:spcBef>
                <a:spcPct val="0"/>
              </a:spcBef>
              <a:spcAft>
                <a:spcPct val="0"/>
              </a:spcAft>
              <a:defRPr kern="1200">
                <a:solidFill>
                  <a:srgbClr val="363636"/>
                </a:solidFill>
                <a:latin typeface="Arial" charset="0"/>
                <a:cs typeface="Arial" charset="0"/>
              </a:defRPr>
            </a:lvl3pPr>
            <a:lvl4pPr marL="1371600" algn="l" rtl="0" fontAlgn="base">
              <a:spcBef>
                <a:spcPct val="0"/>
              </a:spcBef>
              <a:spcAft>
                <a:spcPct val="0"/>
              </a:spcAft>
              <a:defRPr kern="1200">
                <a:solidFill>
                  <a:srgbClr val="363636"/>
                </a:solidFill>
                <a:latin typeface="Arial" charset="0"/>
                <a:cs typeface="Arial" charset="0"/>
              </a:defRPr>
            </a:lvl4pPr>
            <a:lvl5pPr marL="1828800" algn="l" rtl="0" fontAlgn="base">
              <a:spcBef>
                <a:spcPct val="0"/>
              </a:spcBef>
              <a:spcAft>
                <a:spcPct val="0"/>
              </a:spcAft>
              <a:defRPr kern="1200">
                <a:solidFill>
                  <a:srgbClr val="363636"/>
                </a:solidFill>
                <a:latin typeface="Arial" charset="0"/>
                <a:cs typeface="Arial" charset="0"/>
              </a:defRPr>
            </a:lvl5pPr>
            <a:lvl6pPr marL="2286000" algn="l" defTabSz="914400" rtl="0" eaLnBrk="1" latinLnBrk="0" hangingPunct="1">
              <a:defRPr kern="1200">
                <a:solidFill>
                  <a:srgbClr val="363636"/>
                </a:solidFill>
                <a:latin typeface="Arial" charset="0"/>
                <a:cs typeface="Arial" charset="0"/>
              </a:defRPr>
            </a:lvl6pPr>
            <a:lvl7pPr marL="2743200" algn="l" defTabSz="914400" rtl="0" eaLnBrk="1" latinLnBrk="0" hangingPunct="1">
              <a:defRPr kern="1200">
                <a:solidFill>
                  <a:srgbClr val="363636"/>
                </a:solidFill>
                <a:latin typeface="Arial" charset="0"/>
                <a:cs typeface="Arial" charset="0"/>
              </a:defRPr>
            </a:lvl7pPr>
            <a:lvl8pPr marL="3200400" algn="l" defTabSz="914400" rtl="0" eaLnBrk="1" latinLnBrk="0" hangingPunct="1">
              <a:defRPr kern="1200">
                <a:solidFill>
                  <a:srgbClr val="363636"/>
                </a:solidFill>
                <a:latin typeface="Arial" charset="0"/>
                <a:cs typeface="Arial" charset="0"/>
              </a:defRPr>
            </a:lvl8pPr>
            <a:lvl9pPr marL="3657600" algn="l" defTabSz="914400" rtl="0" eaLnBrk="1" latinLnBrk="0" hangingPunct="1">
              <a:defRPr kern="1200">
                <a:solidFill>
                  <a:srgbClr val="363636"/>
                </a:solidFill>
                <a:latin typeface="Arial" charset="0"/>
                <a:cs typeface="Arial" charset="0"/>
              </a:defRPr>
            </a:lvl9pPr>
          </a:lstStyle>
          <a:p>
            <a:pPr algn="ctr" defTabSz="892175" rtl="0" eaLnBrk="0" hangingPunct="0"/>
            <a:r>
              <a:rPr lang="ja-jp" sz="1600" b="1" noProof="0">
                <a:solidFill>
                  <a:srgbClr val="FFFFFF"/>
                </a:solidFill>
                <a:ea typeface="SimSun" pitchFamily="2" charset="-122"/>
              </a:rPr>
              <a:t>アレクチニブ</a:t>
            </a:r>
            <a:r>
              <a:rPr lang="ja-jp" sz="1600" noProof="0">
                <a:solidFill>
                  <a:srgbClr val="FFFFFF"/>
                </a:solidFill>
                <a:ea typeface="SimSun" pitchFamily="2" charset="-122"/>
              </a:rPr>
              <a:t>600 mg1日2回 </a:t>
            </a:r>
          </a:p>
          <a:p>
            <a:pPr algn="ctr" defTabSz="892175" rtl="0" eaLnBrk="0" hangingPunct="0"/>
            <a:r>
              <a:rPr lang="ja-jp" sz="1600" noProof="0">
                <a:solidFill>
                  <a:srgbClr val="FFFFFF"/>
                </a:solidFill>
                <a:ea typeface="SimSun" pitchFamily="2" charset="-122"/>
              </a:rPr>
              <a:t>（n=152）</a:t>
            </a:r>
          </a:p>
        </p:txBody>
      </p:sp>
    </p:spTree>
    <p:extLst>
      <p:ext uri="{BB962C8B-B14F-4D97-AF65-F5344CB8AC3E}">
        <p14:creationId xmlns:p14="http://schemas.microsoft.com/office/powerpoint/2010/main" val="16179802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109247-77B1-784C-F2F1-6EDCEF2C832C}"/>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66E0DA78-6221-8884-6644-2243CAB82CCA}"/>
              </a:ext>
            </a:extLst>
          </p:cNvPr>
          <p:cNvSpPr>
            <a:spLocks noGrp="1"/>
          </p:cNvSpPr>
          <p:nvPr>
            <p:ph type="title"/>
          </p:nvPr>
        </p:nvSpPr>
        <p:spPr>
          <a:xfrm>
            <a:off x="304799" y="107693"/>
            <a:ext cx="11813059" cy="939801"/>
          </a:xfrm>
        </p:spPr>
        <p:txBody>
          <a:bodyPr rtlCol="0"/>
          <a:lstStyle/>
          <a:p>
            <a:pPr rtl="0"/>
            <a:r>
              <a:rPr lang="ja-jp" noProof="0"/>
              <a:t>LBA73：未治療進行ALK陽性非小細胞肺癌（NSCLC）患者におけるアレクチニブ vs クリゾチニブの第3相ALEX試験：最終全生存期間（OS）及び安全性解析 - Mok TSK他</a:t>
            </a:r>
            <a:endParaRPr lang="en-GB" noProof="0" dirty="0">
              <a:latin typeface="+mn-lt"/>
            </a:endParaRPr>
          </a:p>
        </p:txBody>
      </p:sp>
      <p:sp>
        <p:nvSpPr>
          <p:cNvPr id="29" name="Content Placeholder 7">
            <a:extLst>
              <a:ext uri="{FF2B5EF4-FFF2-40B4-BE49-F238E27FC236}">
                <a16:creationId xmlns:a16="http://schemas.microsoft.com/office/drawing/2014/main" id="{D4EDB569-FDA2-7E87-D51D-1931A8FB3F4B}"/>
              </a:ext>
            </a:extLst>
          </p:cNvPr>
          <p:cNvSpPr>
            <a:spLocks noGrp="1"/>
          </p:cNvSpPr>
          <p:nvPr>
            <p:ph idx="1"/>
          </p:nvPr>
        </p:nvSpPr>
        <p:spPr>
          <a:xfrm>
            <a:off x="304799" y="1246909"/>
            <a:ext cx="11033761" cy="5055650"/>
          </a:xfrm>
        </p:spPr>
        <p:txBody>
          <a:bodyPr rtlCol="0"/>
          <a:lstStyle/>
          <a:p>
            <a:pPr rtl="0"/>
            <a:r>
              <a:rPr lang="ja-jp" b="1" noProof="0"/>
              <a:t>主な</a:t>
            </a:r>
            <a:r>
              <a:rPr lang="ja-jp" b="1" noProof="0">
                <a:solidFill>
                  <a:srgbClr val="000000"/>
                </a:solidFill>
              </a:rPr>
              <a:t>結</a:t>
            </a:r>
            <a:r>
              <a:rPr lang="ja-jp" b="1" noProof="0">
                <a:solidFill>
                  <a:srgbClr val="363636"/>
                </a:solidFill>
              </a:rPr>
              <a:t>果</a:t>
            </a:r>
            <a:endParaRPr lang="en-GB" noProof="0" dirty="0"/>
          </a:p>
        </p:txBody>
      </p:sp>
      <p:sp>
        <p:nvSpPr>
          <p:cNvPr id="30" name="Text Placeholder 4">
            <a:extLst>
              <a:ext uri="{FF2B5EF4-FFF2-40B4-BE49-F238E27FC236}">
                <a16:creationId xmlns:a16="http://schemas.microsoft.com/office/drawing/2014/main" id="{3D06B59A-A41A-2761-4E31-BDF248769ED3}"/>
              </a:ext>
            </a:extLst>
          </p:cNvPr>
          <p:cNvSpPr>
            <a:spLocks noGrp="1"/>
          </p:cNvSpPr>
          <p:nvPr>
            <p:ph type="body" sz="quarter" idx="11"/>
          </p:nvPr>
        </p:nvSpPr>
        <p:spPr>
          <a:xfrm>
            <a:off x="6379633" y="6521312"/>
            <a:ext cx="5507567" cy="200025"/>
          </a:xfrm>
        </p:spPr>
        <p:txBody>
          <a:bodyPr rtlCol="0"/>
          <a:lstStyle/>
          <a:p>
            <a:pPr rtl="0"/>
            <a:r>
              <a:rPr lang="ja-jp" noProof="0"/>
              <a:t>Mok TSK他Ann Oncol 2025;36（補遺）:Abstr LBA73</a:t>
            </a:r>
          </a:p>
        </p:txBody>
      </p:sp>
      <p:graphicFrame>
        <p:nvGraphicFramePr>
          <p:cNvPr id="2" name="Table 663">
            <a:extLst>
              <a:ext uri="{FF2B5EF4-FFF2-40B4-BE49-F238E27FC236}">
                <a16:creationId xmlns:a16="http://schemas.microsoft.com/office/drawing/2014/main" id="{34D23136-BC30-A9C0-534B-C5E882F40586}"/>
              </a:ext>
            </a:extLst>
          </p:cNvPr>
          <p:cNvGraphicFramePr>
            <a:graphicFrameLocks noGrp="1"/>
          </p:cNvGraphicFramePr>
          <p:nvPr>
            <p:extLst>
              <p:ext uri="{D42A27DB-BD31-4B8C-83A1-F6EECF244321}">
                <p14:modId xmlns:p14="http://schemas.microsoft.com/office/powerpoint/2010/main" val="4278372895"/>
              </p:ext>
            </p:extLst>
          </p:nvPr>
        </p:nvGraphicFramePr>
        <p:xfrm>
          <a:off x="600635" y="1860737"/>
          <a:ext cx="5394498" cy="973800"/>
        </p:xfrm>
        <a:graphic>
          <a:graphicData uri="http://schemas.openxmlformats.org/drawingml/2006/table">
            <a:tbl>
              <a:tblPr firstRow="1" bandRow="1">
                <a:tableStyleId>{69012ECD-51FC-41F1-AA8D-1B2483CD663E}</a:tableStyleId>
              </a:tblPr>
              <a:tblGrid>
                <a:gridCol w="2569700">
                  <a:extLst>
                    <a:ext uri="{9D8B030D-6E8A-4147-A177-3AD203B41FA5}">
                      <a16:colId xmlns:a16="http://schemas.microsoft.com/office/drawing/2014/main" val="4026828033"/>
                    </a:ext>
                  </a:extLst>
                </a:gridCol>
                <a:gridCol w="1412399">
                  <a:extLst>
                    <a:ext uri="{9D8B030D-6E8A-4147-A177-3AD203B41FA5}">
                      <a16:colId xmlns:a16="http://schemas.microsoft.com/office/drawing/2014/main" val="2351951672"/>
                    </a:ext>
                  </a:extLst>
                </a:gridCol>
                <a:gridCol w="1412399">
                  <a:extLst>
                    <a:ext uri="{9D8B030D-6E8A-4147-A177-3AD203B41FA5}">
                      <a16:colId xmlns:a16="http://schemas.microsoft.com/office/drawing/2014/main" val="3840096650"/>
                    </a:ext>
                  </a:extLst>
                </a:gridCol>
              </a:tblGrid>
              <a:tr h="0">
                <a:tc>
                  <a:txBody>
                    <a:bodyPr/>
                    <a:lstStyle/>
                    <a:p>
                      <a:pPr rtl="0"/>
                      <a:endParaRPr lang="en-GB" sz="900" noProof="0" dirty="0">
                        <a:solidFill>
                          <a:srgbClr val="363636"/>
                        </a:solidFill>
                        <a:latin typeface="+mn-lt"/>
                      </a:endParaRPr>
                    </a:p>
                  </a:txBody>
                  <a:tcPr marL="72000" marR="72000" marT="36000" marB="36000" anchor="ctr"/>
                </a:tc>
                <a:tc>
                  <a:txBody>
                    <a:bodyPr/>
                    <a:lstStyle/>
                    <a:p>
                      <a:pPr algn="ctr" rtl="0"/>
                      <a:r>
                        <a:rPr lang="ja-jp" sz="900" b="1" noProof="0" dirty="0">
                          <a:solidFill>
                            <a:schemeClr val="tx2"/>
                          </a:solidFill>
                        </a:rPr>
                        <a:t>アレクチニブ </a:t>
                      </a:r>
                    </a:p>
                    <a:p>
                      <a:pPr algn="ctr" rtl="0"/>
                      <a:r>
                        <a:rPr lang="ja-jp" sz="900" b="1" noProof="0" dirty="0">
                          <a:solidFill>
                            <a:schemeClr val="tx2"/>
                          </a:solidFill>
                          <a:latin typeface="+mn-lt"/>
                        </a:rPr>
                        <a:t>（n=152）</a:t>
                      </a:r>
                      <a:endParaRPr lang="en-GB" sz="900" noProof="0" dirty="0">
                        <a:solidFill>
                          <a:schemeClr val="tx2"/>
                        </a:solidFill>
                        <a:latin typeface="+mn-lt"/>
                      </a:endParaRPr>
                    </a:p>
                  </a:txBody>
                  <a:tcPr marL="72000" marR="72000" marT="36000" marB="36000" anchor="b"/>
                </a:tc>
                <a:tc>
                  <a:txBody>
                    <a:bodyPr/>
                    <a:lstStyle/>
                    <a:p>
                      <a:pPr algn="ctr" rtl="0"/>
                      <a:r>
                        <a:rPr lang="ja-jp" sz="900" b="1" noProof="0" dirty="0">
                          <a:solidFill>
                            <a:schemeClr val="tx2"/>
                          </a:solidFill>
                        </a:rPr>
                        <a:t>クリゾチニブ</a:t>
                      </a:r>
                    </a:p>
                    <a:p>
                      <a:pPr algn="ctr" rtl="0"/>
                      <a:r>
                        <a:rPr lang="ja-jp" sz="900" b="1" noProof="0" dirty="0">
                          <a:solidFill>
                            <a:schemeClr val="tx2"/>
                          </a:solidFill>
                        </a:rPr>
                        <a:t>（n=151）</a:t>
                      </a:r>
                      <a:endParaRPr lang="en-GB" sz="900" noProof="0" dirty="0">
                        <a:solidFill>
                          <a:schemeClr val="tx2"/>
                        </a:solidFill>
                      </a:endParaRPr>
                    </a:p>
                  </a:txBody>
                  <a:tcPr marL="72000" marR="72000" marT="36000" marB="36000" anchor="b"/>
                </a:tc>
                <a:extLst>
                  <a:ext uri="{0D108BD9-81ED-4DB2-BD59-A6C34878D82A}">
                    <a16:rowId xmlns:a16="http://schemas.microsoft.com/office/drawing/2014/main" val="1727646532"/>
                  </a:ext>
                </a:extLst>
              </a:tr>
              <a:tr h="0">
                <a:tc>
                  <a:txBody>
                    <a:bodyPr/>
                    <a:lstStyle/>
                    <a:p>
                      <a:pPr algn="l" rtl="0">
                        <a:lnSpc>
                          <a:spcPct val="100000"/>
                        </a:lnSpc>
                      </a:pPr>
                      <a:r>
                        <a:rPr lang="ja-jp" sz="900" noProof="0">
                          <a:solidFill>
                            <a:srgbClr val="000000"/>
                          </a:solidFill>
                        </a:rPr>
                        <a:t>イベント、n (％)</a:t>
                      </a:r>
                    </a:p>
                  </a:txBody>
                  <a:tcPr marL="72000" marR="72000" marT="36000" marB="36000" anchor="ctr">
                    <a:solidFill>
                      <a:schemeClr val="tx2"/>
                    </a:solidFill>
                  </a:tcPr>
                </a:tc>
                <a:tc>
                  <a:txBody>
                    <a:bodyPr/>
                    <a:lstStyle/>
                    <a:p>
                      <a:pPr algn="ctr" rtl="0">
                        <a:lnSpc>
                          <a:spcPct val="100000"/>
                        </a:lnSpc>
                      </a:pPr>
                      <a:r>
                        <a:rPr lang="ja-jp" sz="900" noProof="0">
                          <a:solidFill>
                            <a:srgbClr val="000000"/>
                          </a:solidFill>
                        </a:rPr>
                        <a:t>76 (50.0)</a:t>
                      </a:r>
                    </a:p>
                  </a:txBody>
                  <a:tcPr marL="72000" marR="72000" marT="36000" marB="36000" anchor="ctr">
                    <a:solidFill>
                      <a:schemeClr val="tx2"/>
                    </a:solidFill>
                  </a:tcPr>
                </a:tc>
                <a:tc>
                  <a:txBody>
                    <a:bodyPr/>
                    <a:lstStyle/>
                    <a:p>
                      <a:pPr algn="ctr" rtl="0">
                        <a:lnSpc>
                          <a:spcPct val="100000"/>
                        </a:lnSpc>
                      </a:pPr>
                      <a:r>
                        <a:rPr lang="ja-jp" sz="900" noProof="0">
                          <a:solidFill>
                            <a:srgbClr val="000000"/>
                          </a:solidFill>
                        </a:rPr>
                        <a:t>73 (48.3)</a:t>
                      </a:r>
                    </a:p>
                  </a:txBody>
                  <a:tcPr marL="72000" marR="72000" marT="36000" marB="36000" anchor="ctr">
                    <a:solidFill>
                      <a:schemeClr val="tx2"/>
                    </a:solidFill>
                  </a:tcPr>
                </a:tc>
                <a:extLst>
                  <a:ext uri="{0D108BD9-81ED-4DB2-BD59-A6C34878D82A}">
                    <a16:rowId xmlns:a16="http://schemas.microsoft.com/office/drawing/2014/main" val="842770250"/>
                  </a:ext>
                </a:extLst>
              </a:tr>
              <a:tr h="0">
                <a:tc>
                  <a:txBody>
                    <a:bodyPr/>
                    <a:lstStyle/>
                    <a:p>
                      <a:pPr algn="l" rtl="0">
                        <a:lnSpc>
                          <a:spcPct val="100000"/>
                        </a:lnSpc>
                      </a:pPr>
                      <a:r>
                        <a:rPr lang="ja-jp" sz="900" noProof="0">
                          <a:solidFill>
                            <a:srgbClr val="000000"/>
                          </a:solidFill>
                        </a:rPr>
                        <a:t>中央値全生存期間（mOS）、月数（95%信頼区間）</a:t>
                      </a:r>
                    </a:p>
                  </a:txBody>
                  <a:tcPr marL="72000" marR="72000" marT="36000" marB="36000" anchor="ctr">
                    <a:solidFill>
                      <a:schemeClr val="tx2"/>
                    </a:solidFill>
                  </a:tcPr>
                </a:tc>
                <a:tc>
                  <a:txBody>
                    <a:bodyPr/>
                    <a:lstStyle/>
                    <a:p>
                      <a:pPr algn="ctr" rtl="0">
                        <a:lnSpc>
                          <a:spcPct val="100000"/>
                        </a:lnSpc>
                      </a:pPr>
                      <a:r>
                        <a:rPr lang="ja-jp" sz="900" noProof="0" dirty="0">
                          <a:solidFill>
                            <a:srgbClr val="000000"/>
                          </a:solidFill>
                        </a:rPr>
                        <a:t>81.1 (62.3, NE)</a:t>
                      </a:r>
                    </a:p>
                  </a:txBody>
                  <a:tcPr marL="72000" marR="72000" marT="36000" marB="36000" anchor="ctr">
                    <a:solidFill>
                      <a:schemeClr val="tx2"/>
                    </a:solidFill>
                  </a:tcPr>
                </a:tc>
                <a:tc>
                  <a:txBody>
                    <a:bodyPr/>
                    <a:lstStyle/>
                    <a:p>
                      <a:pPr algn="ctr" rtl="0">
                        <a:lnSpc>
                          <a:spcPct val="100000"/>
                        </a:lnSpc>
                      </a:pPr>
                      <a:r>
                        <a:rPr lang="ja-jp" sz="900" noProof="0">
                          <a:solidFill>
                            <a:srgbClr val="000000"/>
                          </a:solidFill>
                        </a:rPr>
                        <a:t>54.2 (34.6, 75.6)</a:t>
                      </a:r>
                    </a:p>
                  </a:txBody>
                  <a:tcPr marL="72000" marR="72000" marT="36000" marB="36000" anchor="ctr">
                    <a:solidFill>
                      <a:schemeClr val="tx2"/>
                    </a:solidFill>
                  </a:tcPr>
                </a:tc>
                <a:extLst>
                  <a:ext uri="{0D108BD9-81ED-4DB2-BD59-A6C34878D82A}">
                    <a16:rowId xmlns:a16="http://schemas.microsoft.com/office/drawing/2014/main" val="422723822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900" noProof="0">
                          <a:solidFill>
                            <a:srgbClr val="000000"/>
                          </a:solidFill>
                        </a:rPr>
                        <a:t>ハザード比（HR）（95%信頼区間）；</a:t>
                      </a:r>
                      <a:r>
                        <a:rPr lang="ja-jp" sz="900" i="0" noProof="0">
                          <a:solidFill>
                            <a:srgbClr val="000000"/>
                          </a:solidFill>
                        </a:rPr>
                        <a:t>p値*</a:t>
                      </a:r>
                      <a:endParaRPr lang="en-GB" sz="900" i="0" baseline="30000" noProof="0" dirty="0">
                        <a:solidFill>
                          <a:srgbClr val="000000"/>
                        </a:solidFill>
                      </a:endParaRPr>
                    </a:p>
                  </a:txBody>
                  <a:tcPr marL="72000" marR="72000" marT="36000" marB="36000" anchor="ctr">
                    <a:solidFill>
                      <a:schemeClr val="tx2"/>
                    </a:solidFill>
                  </a:tcPr>
                </a:tc>
                <a:tc gridSpan="2">
                  <a:txBody>
                    <a:bodyPr/>
                    <a:lstStyle/>
                    <a:p>
                      <a:pPr algn="ctr" rtl="0">
                        <a:lnSpc>
                          <a:spcPct val="100000"/>
                        </a:lnSpc>
                      </a:pPr>
                      <a:r>
                        <a:rPr lang="ja-jp" sz="900" noProof="0" dirty="0">
                          <a:solidFill>
                            <a:srgbClr val="000000"/>
                          </a:solidFill>
                        </a:rPr>
                        <a:t>0.78 (0.56, 1.08); 0.1320</a:t>
                      </a: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sp>
        <p:nvSpPr>
          <p:cNvPr id="4" name="Text Placeholder 14">
            <a:extLst>
              <a:ext uri="{FF2B5EF4-FFF2-40B4-BE49-F238E27FC236}">
                <a16:creationId xmlns:a16="http://schemas.microsoft.com/office/drawing/2014/main" id="{12CEE318-A274-A9F5-9A2D-C3395E5B292E}"/>
              </a:ext>
            </a:extLst>
          </p:cNvPr>
          <p:cNvSpPr>
            <a:spLocks noGrp="1"/>
          </p:cNvSpPr>
          <p:nvPr>
            <p:ph type="body" sz="quarter" idx="10"/>
          </p:nvPr>
        </p:nvSpPr>
        <p:spPr>
          <a:xfrm>
            <a:off x="304800" y="6233974"/>
            <a:ext cx="5507567" cy="487363"/>
          </a:xfrm>
        </p:spPr>
        <p:txBody>
          <a:bodyPr rtlCol="0"/>
          <a:lstStyle/>
          <a:p>
            <a:pPr rtl="0"/>
            <a:r>
              <a:rPr lang="ja-jp" noProof="0"/>
              <a:t>*層別ログランク検定</a:t>
            </a:r>
            <a:r>
              <a:rPr lang="ja-jp"/>
              <a:t>;</a:t>
            </a:r>
            <a:r>
              <a:rPr lang="ja-jp" noProof="0"/>
              <a:t> </a:t>
            </a:r>
            <a:r>
              <a:rPr lang="ja-jp" baseline="30000" noProof="0"/>
              <a:t>†</a:t>
            </a:r>
            <a:r>
              <a:rPr lang="ja-jp" noProof="0"/>
              <a:t>ベースライン時に測定可能な病変のあった患者</a:t>
            </a:r>
            <a:endParaRPr lang="en-GB" baseline="30000" noProof="0" dirty="0"/>
          </a:p>
        </p:txBody>
      </p:sp>
      <p:graphicFrame>
        <p:nvGraphicFramePr>
          <p:cNvPr id="7" name="Table 663">
            <a:extLst>
              <a:ext uri="{FF2B5EF4-FFF2-40B4-BE49-F238E27FC236}">
                <a16:creationId xmlns:a16="http://schemas.microsoft.com/office/drawing/2014/main" id="{5B8CFF17-3301-AF89-40BA-79BD90117579}"/>
              </a:ext>
            </a:extLst>
          </p:cNvPr>
          <p:cNvGraphicFramePr>
            <a:graphicFrameLocks noGrp="1"/>
          </p:cNvGraphicFramePr>
          <p:nvPr>
            <p:extLst>
              <p:ext uri="{D42A27DB-BD31-4B8C-83A1-F6EECF244321}">
                <p14:modId xmlns:p14="http://schemas.microsoft.com/office/powerpoint/2010/main" val="3516588687"/>
              </p:ext>
            </p:extLst>
          </p:nvPr>
        </p:nvGraphicFramePr>
        <p:xfrm>
          <a:off x="6772025" y="1860737"/>
          <a:ext cx="5255680" cy="769749"/>
        </p:xfrm>
        <a:graphic>
          <a:graphicData uri="http://schemas.openxmlformats.org/drawingml/2006/table">
            <a:tbl>
              <a:tblPr firstRow="1" bandRow="1">
                <a:tableStyleId>{69012ECD-51FC-41F1-AA8D-1B2483CD663E}</a:tableStyleId>
              </a:tblPr>
              <a:tblGrid>
                <a:gridCol w="2747500">
                  <a:extLst>
                    <a:ext uri="{9D8B030D-6E8A-4147-A177-3AD203B41FA5}">
                      <a16:colId xmlns:a16="http://schemas.microsoft.com/office/drawing/2014/main" val="4026828033"/>
                    </a:ext>
                  </a:extLst>
                </a:gridCol>
                <a:gridCol w="1254090">
                  <a:extLst>
                    <a:ext uri="{9D8B030D-6E8A-4147-A177-3AD203B41FA5}">
                      <a16:colId xmlns:a16="http://schemas.microsoft.com/office/drawing/2014/main" val="2351951672"/>
                    </a:ext>
                  </a:extLst>
                </a:gridCol>
                <a:gridCol w="1254090">
                  <a:extLst>
                    <a:ext uri="{9D8B030D-6E8A-4147-A177-3AD203B41FA5}">
                      <a16:colId xmlns:a16="http://schemas.microsoft.com/office/drawing/2014/main" val="3840096650"/>
                    </a:ext>
                  </a:extLst>
                </a:gridCol>
              </a:tblGrid>
              <a:tr h="350265">
                <a:tc>
                  <a:txBody>
                    <a:bodyPr/>
                    <a:lstStyle/>
                    <a:p>
                      <a:pPr rtl="0"/>
                      <a:endParaRPr lang="en-GB" sz="900" noProof="0" dirty="0">
                        <a:solidFill>
                          <a:srgbClr val="363636"/>
                        </a:solidFill>
                        <a:latin typeface="+mn-lt"/>
                      </a:endParaRPr>
                    </a:p>
                  </a:txBody>
                  <a:tcPr marL="72000" marR="72000" marT="36000" marB="36000" anchor="ctr"/>
                </a:tc>
                <a:tc>
                  <a:txBody>
                    <a:bodyPr/>
                    <a:lstStyle/>
                    <a:p>
                      <a:pPr algn="ctr" rtl="0"/>
                      <a:r>
                        <a:rPr lang="ja-jp" sz="900" b="1" noProof="0" dirty="0">
                          <a:solidFill>
                            <a:schemeClr val="tx2"/>
                          </a:solidFill>
                        </a:rPr>
                        <a:t>アレクチニブ </a:t>
                      </a:r>
                    </a:p>
                    <a:p>
                      <a:pPr algn="ctr" rtl="0"/>
                      <a:r>
                        <a:rPr lang="ja-jp" sz="900" b="1" noProof="0" dirty="0">
                          <a:solidFill>
                            <a:schemeClr val="tx2"/>
                          </a:solidFill>
                          <a:latin typeface="+mn-lt"/>
                        </a:rPr>
                        <a:t>（n=126）</a:t>
                      </a:r>
                      <a:endParaRPr lang="en-GB" sz="900" noProof="0" dirty="0">
                        <a:solidFill>
                          <a:schemeClr val="tx2"/>
                        </a:solidFill>
                        <a:latin typeface="+mn-lt"/>
                      </a:endParaRPr>
                    </a:p>
                  </a:txBody>
                  <a:tcPr marL="72000" marR="72000" marT="36000" marB="36000" anchor="b"/>
                </a:tc>
                <a:tc>
                  <a:txBody>
                    <a:bodyPr/>
                    <a:lstStyle/>
                    <a:p>
                      <a:pPr algn="ctr" rtl="0"/>
                      <a:r>
                        <a:rPr lang="ja-jp" sz="900" b="1" noProof="0" dirty="0">
                          <a:solidFill>
                            <a:schemeClr val="tx2"/>
                          </a:solidFill>
                        </a:rPr>
                        <a:t>クリゾチニブ</a:t>
                      </a:r>
                    </a:p>
                    <a:p>
                      <a:pPr algn="ctr" rtl="0"/>
                      <a:r>
                        <a:rPr lang="ja-jp" sz="900" b="1" noProof="0" dirty="0">
                          <a:solidFill>
                            <a:schemeClr val="tx2"/>
                          </a:solidFill>
                        </a:rPr>
                        <a:t>（n=115）</a:t>
                      </a:r>
                      <a:endParaRPr lang="en-GB" sz="900" noProof="0" dirty="0">
                        <a:solidFill>
                          <a:schemeClr val="tx2"/>
                        </a:solidFill>
                      </a:endParaRPr>
                    </a:p>
                  </a:txBody>
                  <a:tcPr marL="72000" marR="72000" marT="36000" marB="36000" anchor="b"/>
                </a:tc>
                <a:extLst>
                  <a:ext uri="{0D108BD9-81ED-4DB2-BD59-A6C34878D82A}">
                    <a16:rowId xmlns:a16="http://schemas.microsoft.com/office/drawing/2014/main" val="1727646532"/>
                  </a:ext>
                </a:extLst>
              </a:tr>
              <a:tr h="210324">
                <a:tc>
                  <a:txBody>
                    <a:bodyPr/>
                    <a:lstStyle/>
                    <a:p>
                      <a:pPr algn="l" rtl="0">
                        <a:lnSpc>
                          <a:spcPct val="100000"/>
                        </a:lnSpc>
                      </a:pPr>
                      <a:r>
                        <a:rPr lang="ja-jp" sz="900" noProof="0" dirty="0">
                          <a:solidFill>
                            <a:srgbClr val="000000"/>
                          </a:solidFill>
                        </a:rPr>
                        <a:t>中央値奏効持続期間（mDoR）、月数（95%信頼区間）</a:t>
                      </a:r>
                    </a:p>
                  </a:txBody>
                  <a:tcPr marL="72000" marR="72000" marT="36000" marB="36000" anchor="ctr">
                    <a:solidFill>
                      <a:schemeClr val="tx2"/>
                    </a:solidFill>
                  </a:tcPr>
                </a:tc>
                <a:tc>
                  <a:txBody>
                    <a:bodyPr/>
                    <a:lstStyle/>
                    <a:p>
                      <a:pPr algn="ctr" rtl="0">
                        <a:lnSpc>
                          <a:spcPct val="100000"/>
                        </a:lnSpc>
                      </a:pPr>
                      <a:r>
                        <a:rPr lang="ja-jp" sz="900" noProof="0">
                          <a:solidFill>
                            <a:srgbClr val="000000"/>
                          </a:solidFill>
                        </a:rPr>
                        <a:t>42.3 (31.3, 51.3)</a:t>
                      </a:r>
                    </a:p>
                  </a:txBody>
                  <a:tcPr marL="72000" marR="72000" marT="36000" marB="36000" anchor="ctr">
                    <a:solidFill>
                      <a:schemeClr val="tx2"/>
                    </a:solidFill>
                  </a:tcPr>
                </a:tc>
                <a:tc>
                  <a:txBody>
                    <a:bodyPr/>
                    <a:lstStyle/>
                    <a:p>
                      <a:pPr algn="ctr" rtl="0">
                        <a:lnSpc>
                          <a:spcPct val="100000"/>
                        </a:lnSpc>
                      </a:pPr>
                      <a:r>
                        <a:rPr lang="ja-jp" sz="900" noProof="0">
                          <a:solidFill>
                            <a:srgbClr val="000000"/>
                          </a:solidFill>
                        </a:rPr>
                        <a:t>11.1 (7.9, 13.0)</a:t>
                      </a:r>
                    </a:p>
                  </a:txBody>
                  <a:tcPr marL="72000" marR="72000" marT="36000" marB="36000" anchor="ctr">
                    <a:solidFill>
                      <a:schemeClr val="tx2"/>
                    </a:solidFill>
                  </a:tcPr>
                </a:tc>
                <a:extLst>
                  <a:ext uri="{0D108BD9-81ED-4DB2-BD59-A6C34878D82A}">
                    <a16:rowId xmlns:a16="http://schemas.microsoft.com/office/drawing/2014/main" val="422723822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900" noProof="0">
                          <a:solidFill>
                            <a:srgbClr val="000000"/>
                          </a:solidFill>
                        </a:rPr>
                        <a:t>ハザード比（HR）（95%信頼区間）</a:t>
                      </a:r>
                      <a:endParaRPr lang="en-GB" sz="900" i="0" baseline="30000" noProof="0" dirty="0">
                        <a:solidFill>
                          <a:srgbClr val="000000"/>
                        </a:solidFill>
                      </a:endParaRPr>
                    </a:p>
                  </a:txBody>
                  <a:tcPr marL="72000" marR="72000" marT="36000" marB="36000" anchor="ctr">
                    <a:solidFill>
                      <a:schemeClr val="tx2"/>
                    </a:solidFill>
                  </a:tcPr>
                </a:tc>
                <a:tc gridSpan="2">
                  <a:txBody>
                    <a:bodyPr/>
                    <a:lstStyle/>
                    <a:p>
                      <a:pPr algn="ctr" rtl="0">
                        <a:lnSpc>
                          <a:spcPct val="100000"/>
                        </a:lnSpc>
                      </a:pPr>
                      <a:r>
                        <a:rPr lang="ja-jp" sz="900" noProof="0" dirty="0">
                          <a:solidFill>
                            <a:srgbClr val="000000"/>
                          </a:solidFill>
                        </a:rPr>
                        <a:t>0.41 (0.30, 0.56)</a:t>
                      </a: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sp>
        <p:nvSpPr>
          <p:cNvPr id="11" name="TextBox 10">
            <a:extLst>
              <a:ext uri="{FF2B5EF4-FFF2-40B4-BE49-F238E27FC236}">
                <a16:creationId xmlns:a16="http://schemas.microsoft.com/office/drawing/2014/main" id="{743C0DE0-70CD-58BF-3B19-FBA9229184A3}"/>
              </a:ext>
            </a:extLst>
          </p:cNvPr>
          <p:cNvSpPr txBox="1"/>
          <p:nvPr/>
        </p:nvSpPr>
        <p:spPr>
          <a:xfrm>
            <a:off x="773245" y="1522183"/>
            <a:ext cx="541231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000000"/>
                </a:solidFill>
                <a:effectLst/>
                <a:uLnTx/>
                <a:uFillTx/>
                <a:latin typeface="+mn-lt"/>
                <a:ea typeface="+mn-ea"/>
                <a:cs typeface="+mn-cs"/>
              </a:rPr>
              <a:t>全生存期間 (ITT)</a:t>
            </a:r>
          </a:p>
        </p:txBody>
      </p:sp>
      <p:sp>
        <p:nvSpPr>
          <p:cNvPr id="12" name="TextBox 11">
            <a:extLst>
              <a:ext uri="{FF2B5EF4-FFF2-40B4-BE49-F238E27FC236}">
                <a16:creationId xmlns:a16="http://schemas.microsoft.com/office/drawing/2014/main" id="{24841A81-A7CF-A52C-D32E-6CEEBA7F0F8B}"/>
              </a:ext>
            </a:extLst>
          </p:cNvPr>
          <p:cNvSpPr txBox="1"/>
          <p:nvPr/>
        </p:nvSpPr>
        <p:spPr>
          <a:xfrm>
            <a:off x="6597697" y="1522183"/>
            <a:ext cx="543000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000000"/>
                </a:solidFill>
                <a:effectLst/>
                <a:uLnTx/>
                <a:uFillTx/>
                <a:latin typeface="+mn-lt"/>
                <a:ea typeface="+mn-ea"/>
                <a:cs typeface="+mn-cs"/>
              </a:rPr>
              <a:t>奏効例におけるDoR</a:t>
            </a:r>
            <a:r>
              <a:rPr lang="ja-jp" sz="1600" b="1" i="0" u="none" strike="noStrike" kern="1200" cap="none" spc="0" normalizeH="0" baseline="30000" noProof="0">
                <a:ln>
                  <a:noFill/>
                </a:ln>
                <a:solidFill>
                  <a:srgbClr val="000000"/>
                </a:solidFill>
                <a:effectLst/>
                <a:uLnTx/>
                <a:uFillTx/>
                <a:latin typeface="+mn-lt"/>
                <a:ea typeface="+mn-ea"/>
                <a:cs typeface="+mn-cs"/>
              </a:rPr>
              <a:t>†（</a:t>
            </a:r>
            <a:r>
              <a:rPr lang="ja-jp" sz="1600" b="1" i="0" u="none" strike="noStrike" kern="1200" cap="none" spc="0" normalizeH="0" noProof="0">
                <a:ln>
                  <a:noFill/>
                </a:ln>
                <a:solidFill>
                  <a:srgbClr val="000000"/>
                </a:solidFill>
                <a:effectLst/>
                <a:uLnTx/>
                <a:uFillTx/>
                <a:latin typeface="+mn-lt"/>
                <a:ea typeface="+mn-ea"/>
                <a:cs typeface="+mn-cs"/>
              </a:rPr>
              <a:t>治験責任医師評価）</a:t>
            </a:r>
          </a:p>
        </p:txBody>
      </p:sp>
      <p:grpSp>
        <p:nvGrpSpPr>
          <p:cNvPr id="556" name="Group 555">
            <a:extLst>
              <a:ext uri="{FF2B5EF4-FFF2-40B4-BE49-F238E27FC236}">
                <a16:creationId xmlns:a16="http://schemas.microsoft.com/office/drawing/2014/main" id="{78BA4F78-50F8-D28E-1E32-0DD754871045}"/>
              </a:ext>
            </a:extLst>
          </p:cNvPr>
          <p:cNvGrpSpPr/>
          <p:nvPr/>
        </p:nvGrpSpPr>
        <p:grpSpPr>
          <a:xfrm>
            <a:off x="327850" y="3052887"/>
            <a:ext cx="5678899" cy="3213282"/>
            <a:chOff x="396741" y="1773267"/>
            <a:chExt cx="5678899" cy="3714257"/>
          </a:xfrm>
        </p:grpSpPr>
        <p:sp>
          <p:nvSpPr>
            <p:cNvPr id="140" name="Freeform 21">
              <a:extLst>
                <a:ext uri="{FF2B5EF4-FFF2-40B4-BE49-F238E27FC236}">
                  <a16:creationId xmlns:a16="http://schemas.microsoft.com/office/drawing/2014/main" id="{FB77F035-CFB4-FAC5-7204-C2F5EAC41D99}"/>
                </a:ext>
              </a:extLst>
            </p:cNvPr>
            <p:cNvSpPr>
              <a:spLocks/>
            </p:cNvSpPr>
            <p:nvPr/>
          </p:nvSpPr>
          <p:spPr bwMode="auto">
            <a:xfrm>
              <a:off x="1280866" y="1773267"/>
              <a:ext cx="4750416" cy="234163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dirty="0">
                <a:solidFill>
                  <a:srgbClr val="363636"/>
                </a:solidFill>
                <a:latin typeface="+mn-lt"/>
              </a:endParaRPr>
            </a:p>
          </p:txBody>
        </p:sp>
        <p:grpSp>
          <p:nvGrpSpPr>
            <p:cNvPr id="141" name="Group 140">
              <a:extLst>
                <a:ext uri="{FF2B5EF4-FFF2-40B4-BE49-F238E27FC236}">
                  <a16:creationId xmlns:a16="http://schemas.microsoft.com/office/drawing/2014/main" id="{A6A363B3-5DDC-C1DB-9D72-7EF2765B3863}"/>
                </a:ext>
              </a:extLst>
            </p:cNvPr>
            <p:cNvGrpSpPr/>
            <p:nvPr/>
          </p:nvGrpSpPr>
          <p:grpSpPr>
            <a:xfrm>
              <a:off x="529323" y="1773267"/>
              <a:ext cx="747739" cy="2384611"/>
              <a:chOff x="1143306" y="1265887"/>
              <a:chExt cx="747739" cy="2858279"/>
            </a:xfrm>
          </p:grpSpPr>
          <p:sp>
            <p:nvSpPr>
              <p:cNvPr id="256" name="Line 6">
                <a:extLst>
                  <a:ext uri="{FF2B5EF4-FFF2-40B4-BE49-F238E27FC236}">
                    <a16:creationId xmlns:a16="http://schemas.microsoft.com/office/drawing/2014/main" id="{44F3415E-1808-83D4-A3E0-B1459CB93A28}"/>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257" name="Line 7">
                <a:extLst>
                  <a:ext uri="{FF2B5EF4-FFF2-40B4-BE49-F238E27FC236}">
                    <a16:creationId xmlns:a16="http://schemas.microsoft.com/office/drawing/2014/main" id="{E1A3482D-1858-AB80-8DA0-3659DC5E0C2F}"/>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258" name="Line 8">
                <a:extLst>
                  <a:ext uri="{FF2B5EF4-FFF2-40B4-BE49-F238E27FC236}">
                    <a16:creationId xmlns:a16="http://schemas.microsoft.com/office/drawing/2014/main" id="{BDEEBC13-9B6D-84CE-0A6A-990E8E5878F1}"/>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259" name="Line 9">
                <a:extLst>
                  <a:ext uri="{FF2B5EF4-FFF2-40B4-BE49-F238E27FC236}">
                    <a16:creationId xmlns:a16="http://schemas.microsoft.com/office/drawing/2014/main" id="{8FA8A9BD-C375-6420-CA9D-76C24AD32488}"/>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260" name="Line 10">
                <a:extLst>
                  <a:ext uri="{FF2B5EF4-FFF2-40B4-BE49-F238E27FC236}">
                    <a16:creationId xmlns:a16="http://schemas.microsoft.com/office/drawing/2014/main" id="{FFC5D8D1-9FE7-BA7A-8F23-E01B1871803C}"/>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261" name="Line 11">
                <a:extLst>
                  <a:ext uri="{FF2B5EF4-FFF2-40B4-BE49-F238E27FC236}">
                    <a16:creationId xmlns:a16="http://schemas.microsoft.com/office/drawing/2014/main" id="{7450B249-86E6-DB5A-E5B8-757FDACFC126}"/>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262" name="TextBox 261">
                <a:extLst>
                  <a:ext uri="{FF2B5EF4-FFF2-40B4-BE49-F238E27FC236}">
                    <a16:creationId xmlns:a16="http://schemas.microsoft.com/office/drawing/2014/main" id="{6557FA70-C665-A8B1-DEE1-CC7230D41ED1}"/>
                  </a:ext>
                </a:extLst>
              </p:cNvPr>
              <p:cNvSpPr txBox="1"/>
              <p:nvPr/>
            </p:nvSpPr>
            <p:spPr>
              <a:xfrm rot="16200000">
                <a:off x="945175" y="2569414"/>
                <a:ext cx="704039" cy="307777"/>
              </a:xfrm>
              <a:prstGeom prst="rect">
                <a:avLst/>
              </a:prstGeom>
              <a:noFill/>
            </p:spPr>
            <p:txBody>
              <a:bodyPr wrap="none" rtlCol="0">
                <a:spAutoFit/>
              </a:bodyPr>
              <a:lstStyle/>
              <a:p>
                <a:pPr algn="ctr" rtl="0" fontAlgn="base">
                  <a:spcBef>
                    <a:spcPct val="0"/>
                  </a:spcBef>
                  <a:spcAft>
                    <a:spcPct val="0"/>
                  </a:spcAft>
                </a:pPr>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OS、％</a:t>
                </a:r>
              </a:p>
            </p:txBody>
          </p:sp>
          <p:sp>
            <p:nvSpPr>
              <p:cNvPr id="263" name="TextBox 262">
                <a:extLst>
                  <a:ext uri="{FF2B5EF4-FFF2-40B4-BE49-F238E27FC236}">
                    <a16:creationId xmlns:a16="http://schemas.microsoft.com/office/drawing/2014/main" id="{E8D0448C-BC70-02C3-2016-445A58921862}"/>
                  </a:ext>
                </a:extLst>
              </p:cNvPr>
              <p:cNvSpPr txBox="1"/>
              <p:nvPr/>
            </p:nvSpPr>
            <p:spPr>
              <a:xfrm>
                <a:off x="1343152" y="1265887"/>
                <a:ext cx="487634"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100</a:t>
                </a:r>
              </a:p>
            </p:txBody>
          </p:sp>
          <p:sp>
            <p:nvSpPr>
              <p:cNvPr id="264" name="TextBox 263">
                <a:extLst>
                  <a:ext uri="{FF2B5EF4-FFF2-40B4-BE49-F238E27FC236}">
                    <a16:creationId xmlns:a16="http://schemas.microsoft.com/office/drawing/2014/main" id="{8584A2EE-6600-B1B7-8B08-2617D5AAE2F2}"/>
                  </a:ext>
                </a:extLst>
              </p:cNvPr>
              <p:cNvSpPr txBox="1"/>
              <p:nvPr/>
            </p:nvSpPr>
            <p:spPr>
              <a:xfrm>
                <a:off x="1447353" y="1790026"/>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80</a:t>
                </a:r>
              </a:p>
            </p:txBody>
          </p:sp>
          <p:sp>
            <p:nvSpPr>
              <p:cNvPr id="265" name="TextBox 264">
                <a:extLst>
                  <a:ext uri="{FF2B5EF4-FFF2-40B4-BE49-F238E27FC236}">
                    <a16:creationId xmlns:a16="http://schemas.microsoft.com/office/drawing/2014/main" id="{1FE1A21C-0AFF-A083-F8AA-FFB0BEAC38C4}"/>
                  </a:ext>
                </a:extLst>
              </p:cNvPr>
              <p:cNvSpPr txBox="1"/>
              <p:nvPr/>
            </p:nvSpPr>
            <p:spPr>
              <a:xfrm>
                <a:off x="1447353" y="2288557"/>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60</a:t>
                </a:r>
              </a:p>
            </p:txBody>
          </p:sp>
          <p:sp>
            <p:nvSpPr>
              <p:cNvPr id="266" name="TextBox 265">
                <a:extLst>
                  <a:ext uri="{FF2B5EF4-FFF2-40B4-BE49-F238E27FC236}">
                    <a16:creationId xmlns:a16="http://schemas.microsoft.com/office/drawing/2014/main" id="{E1085C24-30C4-0A2C-1D26-C2C93BBA0F51}"/>
                  </a:ext>
                </a:extLst>
              </p:cNvPr>
              <p:cNvSpPr txBox="1"/>
              <p:nvPr/>
            </p:nvSpPr>
            <p:spPr>
              <a:xfrm>
                <a:off x="1447353" y="2803210"/>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40</a:t>
                </a:r>
              </a:p>
            </p:txBody>
          </p:sp>
          <p:sp>
            <p:nvSpPr>
              <p:cNvPr id="267" name="TextBox 266">
                <a:extLst>
                  <a:ext uri="{FF2B5EF4-FFF2-40B4-BE49-F238E27FC236}">
                    <a16:creationId xmlns:a16="http://schemas.microsoft.com/office/drawing/2014/main" id="{AF682EAB-37E1-1D53-CE71-EB9A47ABA279}"/>
                  </a:ext>
                </a:extLst>
              </p:cNvPr>
              <p:cNvSpPr txBox="1"/>
              <p:nvPr/>
            </p:nvSpPr>
            <p:spPr>
              <a:xfrm>
                <a:off x="1447353" y="3307113"/>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20</a:t>
                </a:r>
              </a:p>
            </p:txBody>
          </p:sp>
          <p:sp>
            <p:nvSpPr>
              <p:cNvPr id="268" name="TextBox 267">
                <a:extLst>
                  <a:ext uri="{FF2B5EF4-FFF2-40B4-BE49-F238E27FC236}">
                    <a16:creationId xmlns:a16="http://schemas.microsoft.com/office/drawing/2014/main" id="{621D8F73-FEE8-A41F-B372-CDD6409EDAFA}"/>
                  </a:ext>
                </a:extLst>
              </p:cNvPr>
              <p:cNvSpPr txBox="1"/>
              <p:nvPr/>
            </p:nvSpPr>
            <p:spPr>
              <a:xfrm>
                <a:off x="1546747" y="3816389"/>
                <a:ext cx="284052"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0</a:t>
                </a:r>
              </a:p>
            </p:txBody>
          </p:sp>
        </p:grpSp>
        <p:sp>
          <p:nvSpPr>
            <p:cNvPr id="142" name="TextBox 141">
              <a:extLst>
                <a:ext uri="{FF2B5EF4-FFF2-40B4-BE49-F238E27FC236}">
                  <a16:creationId xmlns:a16="http://schemas.microsoft.com/office/drawing/2014/main" id="{B30F60C7-80F8-46B6-EFE9-76FED443A53A}"/>
                </a:ext>
              </a:extLst>
            </p:cNvPr>
            <p:cNvSpPr txBox="1"/>
            <p:nvPr/>
          </p:nvSpPr>
          <p:spPr>
            <a:xfrm>
              <a:off x="2969193" y="4438024"/>
              <a:ext cx="1277914" cy="307777"/>
            </a:xfrm>
            <a:prstGeom prst="rect">
              <a:avLst/>
            </a:prstGeom>
            <a:noFill/>
          </p:spPr>
          <p:txBody>
            <a:bodyPr wrap="none" rtlCol="0">
              <a:spAutoFit/>
            </a:bodyPr>
            <a:lstStyle/>
            <a:p>
              <a:pPr algn="ctr" rtl="0" fontAlgn="base">
                <a:spcBef>
                  <a:spcPct val="0"/>
                </a:spcBef>
                <a:spcAft>
                  <a:spcPct val="0"/>
                </a:spcAft>
              </a:pPr>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期間、月数</a:t>
              </a:r>
            </a:p>
          </p:txBody>
        </p:sp>
        <p:sp>
          <p:nvSpPr>
            <p:cNvPr id="143" name="TextBox 142">
              <a:extLst>
                <a:ext uri="{FF2B5EF4-FFF2-40B4-BE49-F238E27FC236}">
                  <a16:creationId xmlns:a16="http://schemas.microsoft.com/office/drawing/2014/main" id="{8CA8D250-B06B-E568-1DC6-CCB40F047780}"/>
                </a:ext>
              </a:extLst>
            </p:cNvPr>
            <p:cNvSpPr txBox="1"/>
            <p:nvPr/>
          </p:nvSpPr>
          <p:spPr>
            <a:xfrm>
              <a:off x="634154" y="4440671"/>
              <a:ext cx="990977" cy="355762"/>
            </a:xfrm>
            <a:prstGeom prst="rect">
              <a:avLst/>
            </a:prstGeom>
            <a:noFill/>
          </p:spPr>
          <p:txBody>
            <a:bodyPr wrap="none" rtlCol="0">
              <a:spAutoFit/>
            </a:bodyPr>
            <a:lstStyle/>
            <a:p>
              <a:pPr algn="r" rtl="0"/>
              <a:r>
                <a:rPr lang="ja-jp" sz="1400" dirty="0">
                  <a:solidFill>
                    <a:srgbClr val="000000"/>
                  </a:solidFill>
                  <a:latin typeface="Arial" panose="020B0604020202020204" pitchFamily="34" charset="0"/>
                  <a:ea typeface="Roboto" panose="02000000000000000000" pitchFamily="2" charset="0"/>
                  <a:cs typeface="Arial" panose="020B0604020202020204" pitchFamily="34" charset="0"/>
                </a:rPr>
                <a:t>リスク暴露患者数</a:t>
              </a:r>
              <a:endParaRPr lang="en-GB" sz="1400" dirty="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44" name="Line 21">
              <a:extLst>
                <a:ext uri="{FF2B5EF4-FFF2-40B4-BE49-F238E27FC236}">
                  <a16:creationId xmlns:a16="http://schemas.microsoft.com/office/drawing/2014/main" id="{82AEE265-006B-068D-E6A8-91D7B49D7694}"/>
                </a:ext>
              </a:extLst>
            </p:cNvPr>
            <p:cNvSpPr>
              <a:spLocks noChangeShapeType="1"/>
            </p:cNvSpPr>
            <p:nvPr/>
          </p:nvSpPr>
          <p:spPr bwMode="auto">
            <a:xfrm>
              <a:off x="4917426"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45" name="Line 21">
              <a:extLst>
                <a:ext uri="{FF2B5EF4-FFF2-40B4-BE49-F238E27FC236}">
                  <a16:creationId xmlns:a16="http://schemas.microsoft.com/office/drawing/2014/main" id="{01BA425F-2C3F-8BF6-C4E3-E58AA7AAEAB6}"/>
                </a:ext>
              </a:extLst>
            </p:cNvPr>
            <p:cNvSpPr>
              <a:spLocks noChangeShapeType="1"/>
            </p:cNvSpPr>
            <p:nvPr/>
          </p:nvSpPr>
          <p:spPr bwMode="auto">
            <a:xfrm>
              <a:off x="4043382"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46" name="Line 21">
              <a:extLst>
                <a:ext uri="{FF2B5EF4-FFF2-40B4-BE49-F238E27FC236}">
                  <a16:creationId xmlns:a16="http://schemas.microsoft.com/office/drawing/2014/main" id="{D8AB6F31-3517-2E0F-E49B-D2DA1EFDD9CB}"/>
                </a:ext>
              </a:extLst>
            </p:cNvPr>
            <p:cNvSpPr>
              <a:spLocks noChangeShapeType="1"/>
            </p:cNvSpPr>
            <p:nvPr/>
          </p:nvSpPr>
          <p:spPr bwMode="auto">
            <a:xfrm>
              <a:off x="3169338"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47" name="Line 21">
              <a:extLst>
                <a:ext uri="{FF2B5EF4-FFF2-40B4-BE49-F238E27FC236}">
                  <a16:creationId xmlns:a16="http://schemas.microsoft.com/office/drawing/2014/main" id="{9D291BC6-B6FC-33BB-AEB1-0D486058B2E7}"/>
                </a:ext>
              </a:extLst>
            </p:cNvPr>
            <p:cNvSpPr>
              <a:spLocks noChangeShapeType="1"/>
            </p:cNvSpPr>
            <p:nvPr/>
          </p:nvSpPr>
          <p:spPr bwMode="auto">
            <a:xfrm>
              <a:off x="2295294"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48" name="Line 21">
              <a:extLst>
                <a:ext uri="{FF2B5EF4-FFF2-40B4-BE49-F238E27FC236}">
                  <a16:creationId xmlns:a16="http://schemas.microsoft.com/office/drawing/2014/main" id="{4FE6B355-84BC-BDBC-E7D4-D9BA80E5F04C}"/>
                </a:ext>
              </a:extLst>
            </p:cNvPr>
            <p:cNvSpPr>
              <a:spLocks noChangeShapeType="1"/>
            </p:cNvSpPr>
            <p:nvPr/>
          </p:nvSpPr>
          <p:spPr bwMode="auto">
            <a:xfrm>
              <a:off x="1858272"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49" name="Line 21">
              <a:extLst>
                <a:ext uri="{FF2B5EF4-FFF2-40B4-BE49-F238E27FC236}">
                  <a16:creationId xmlns:a16="http://schemas.microsoft.com/office/drawing/2014/main" id="{B4262786-F068-C6A7-A7CA-B29D4DBF9495}"/>
                </a:ext>
              </a:extLst>
            </p:cNvPr>
            <p:cNvSpPr>
              <a:spLocks noChangeShapeType="1"/>
            </p:cNvSpPr>
            <p:nvPr/>
          </p:nvSpPr>
          <p:spPr bwMode="auto">
            <a:xfrm>
              <a:off x="1421250"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50" name="Line 21">
              <a:extLst>
                <a:ext uri="{FF2B5EF4-FFF2-40B4-BE49-F238E27FC236}">
                  <a16:creationId xmlns:a16="http://schemas.microsoft.com/office/drawing/2014/main" id="{33CC50AB-34BA-B01B-DEF6-FE6C61928CDB}"/>
                </a:ext>
              </a:extLst>
            </p:cNvPr>
            <p:cNvSpPr>
              <a:spLocks noChangeShapeType="1"/>
            </p:cNvSpPr>
            <p:nvPr/>
          </p:nvSpPr>
          <p:spPr bwMode="auto">
            <a:xfrm>
              <a:off x="5791472"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51" name="TextBox 150">
              <a:extLst>
                <a:ext uri="{FF2B5EF4-FFF2-40B4-BE49-F238E27FC236}">
                  <a16:creationId xmlns:a16="http://schemas.microsoft.com/office/drawing/2014/main" id="{7F021122-995C-1B66-3169-15AD99E690E8}"/>
                </a:ext>
              </a:extLst>
            </p:cNvPr>
            <p:cNvSpPr txBox="1"/>
            <p:nvPr/>
          </p:nvSpPr>
          <p:spPr>
            <a:xfrm>
              <a:off x="4778243" y="4159429"/>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96</a:t>
              </a:r>
            </a:p>
          </p:txBody>
        </p:sp>
        <p:sp>
          <p:nvSpPr>
            <p:cNvPr id="152" name="TextBox 151">
              <a:extLst>
                <a:ext uri="{FF2B5EF4-FFF2-40B4-BE49-F238E27FC236}">
                  <a16:creationId xmlns:a16="http://schemas.microsoft.com/office/drawing/2014/main" id="{6293F4E2-9F37-42A8-7F57-C34ECA13183A}"/>
                </a:ext>
              </a:extLst>
            </p:cNvPr>
            <p:cNvSpPr txBox="1"/>
            <p:nvPr/>
          </p:nvSpPr>
          <p:spPr>
            <a:xfrm>
              <a:off x="3904199" y="4159429"/>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72</a:t>
              </a:r>
            </a:p>
          </p:txBody>
        </p:sp>
        <p:sp>
          <p:nvSpPr>
            <p:cNvPr id="153" name="TextBox 152">
              <a:extLst>
                <a:ext uri="{FF2B5EF4-FFF2-40B4-BE49-F238E27FC236}">
                  <a16:creationId xmlns:a16="http://schemas.microsoft.com/office/drawing/2014/main" id="{E90DADBF-D50B-BAB9-B042-CB80C05431B1}"/>
                </a:ext>
              </a:extLst>
            </p:cNvPr>
            <p:cNvSpPr txBox="1"/>
            <p:nvPr/>
          </p:nvSpPr>
          <p:spPr>
            <a:xfrm>
              <a:off x="3030155" y="4159429"/>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48</a:t>
              </a:r>
            </a:p>
          </p:txBody>
        </p:sp>
        <p:sp>
          <p:nvSpPr>
            <p:cNvPr id="154" name="TextBox 153">
              <a:extLst>
                <a:ext uri="{FF2B5EF4-FFF2-40B4-BE49-F238E27FC236}">
                  <a16:creationId xmlns:a16="http://schemas.microsoft.com/office/drawing/2014/main" id="{7DEC47FA-97CE-DDC8-F3B6-7E7C5FB6C0FA}"/>
                </a:ext>
              </a:extLst>
            </p:cNvPr>
            <p:cNvSpPr txBox="1"/>
            <p:nvPr/>
          </p:nvSpPr>
          <p:spPr>
            <a:xfrm>
              <a:off x="2156111" y="4159429"/>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24</a:t>
              </a:r>
            </a:p>
          </p:txBody>
        </p:sp>
        <p:sp>
          <p:nvSpPr>
            <p:cNvPr id="155" name="TextBox 154">
              <a:extLst>
                <a:ext uri="{FF2B5EF4-FFF2-40B4-BE49-F238E27FC236}">
                  <a16:creationId xmlns:a16="http://schemas.microsoft.com/office/drawing/2014/main" id="{E1603C44-51CE-8A94-2838-090A06615708}"/>
                </a:ext>
              </a:extLst>
            </p:cNvPr>
            <p:cNvSpPr txBox="1"/>
            <p:nvPr/>
          </p:nvSpPr>
          <p:spPr>
            <a:xfrm>
              <a:off x="1719089" y="4159429"/>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12</a:t>
              </a:r>
            </a:p>
          </p:txBody>
        </p:sp>
        <p:sp>
          <p:nvSpPr>
            <p:cNvPr id="156" name="TextBox 155">
              <a:extLst>
                <a:ext uri="{FF2B5EF4-FFF2-40B4-BE49-F238E27FC236}">
                  <a16:creationId xmlns:a16="http://schemas.microsoft.com/office/drawing/2014/main" id="{F60EA391-BE32-9F8D-76D9-721B5AAE381B}"/>
                </a:ext>
              </a:extLst>
            </p:cNvPr>
            <p:cNvSpPr txBox="1"/>
            <p:nvPr/>
          </p:nvSpPr>
          <p:spPr>
            <a:xfrm>
              <a:off x="1185887" y="4159429"/>
              <a:ext cx="463836"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1</a:t>
              </a:r>
              <a:r>
                <a:rPr lang="ja-jp" sz="1400" spc="-300">
                  <a:solidFill>
                    <a:srgbClr val="000000"/>
                  </a:solidFill>
                  <a:latin typeface="Arial" panose="020B0604020202020204" pitchFamily="34" charset="0"/>
                  <a:ea typeface="Roboto" panose="02000000000000000000" pitchFamily="2" charset="0"/>
                  <a:cs typeface="Arial" panose="020B0604020202020204" pitchFamily="34" charset="0"/>
                </a:rPr>
                <a:t>日目</a:t>
              </a:r>
            </a:p>
          </p:txBody>
        </p:sp>
        <p:sp>
          <p:nvSpPr>
            <p:cNvPr id="157" name="TextBox 156">
              <a:extLst>
                <a:ext uri="{FF2B5EF4-FFF2-40B4-BE49-F238E27FC236}">
                  <a16:creationId xmlns:a16="http://schemas.microsoft.com/office/drawing/2014/main" id="{EB692DC2-8CED-5C7D-51F8-AE238CE94BCB}"/>
                </a:ext>
              </a:extLst>
            </p:cNvPr>
            <p:cNvSpPr txBox="1"/>
            <p:nvPr/>
          </p:nvSpPr>
          <p:spPr>
            <a:xfrm>
              <a:off x="5602594" y="4159429"/>
              <a:ext cx="370862"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120</a:t>
              </a:r>
            </a:p>
          </p:txBody>
        </p:sp>
        <p:grpSp>
          <p:nvGrpSpPr>
            <p:cNvPr id="286" name="Group 285">
              <a:extLst>
                <a:ext uri="{FF2B5EF4-FFF2-40B4-BE49-F238E27FC236}">
                  <a16:creationId xmlns:a16="http://schemas.microsoft.com/office/drawing/2014/main" id="{F05885C7-CB12-8402-7915-DCE715475054}"/>
                </a:ext>
              </a:extLst>
            </p:cNvPr>
            <p:cNvGrpSpPr/>
            <p:nvPr/>
          </p:nvGrpSpPr>
          <p:grpSpPr>
            <a:xfrm>
              <a:off x="1232373" y="4690739"/>
              <a:ext cx="4691390" cy="288147"/>
              <a:chOff x="1232373" y="4690739"/>
              <a:chExt cx="4691390" cy="288147"/>
            </a:xfrm>
          </p:grpSpPr>
          <p:sp>
            <p:nvSpPr>
              <p:cNvPr id="249" name="TextBox 248">
                <a:extLst>
                  <a:ext uri="{FF2B5EF4-FFF2-40B4-BE49-F238E27FC236}">
                    <a16:creationId xmlns:a16="http://schemas.microsoft.com/office/drawing/2014/main" id="{37D96F5E-8A75-B97D-72EB-B01F568F0CBF}"/>
                  </a:ext>
                </a:extLst>
              </p:cNvPr>
              <p:cNvSpPr txBox="1"/>
              <p:nvPr/>
            </p:nvSpPr>
            <p:spPr>
              <a:xfrm>
                <a:off x="4772906" y="4690739"/>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56</a:t>
                </a:r>
              </a:p>
            </p:txBody>
          </p:sp>
          <p:sp>
            <p:nvSpPr>
              <p:cNvPr id="250" name="TextBox 249">
                <a:extLst>
                  <a:ext uri="{FF2B5EF4-FFF2-40B4-BE49-F238E27FC236}">
                    <a16:creationId xmlns:a16="http://schemas.microsoft.com/office/drawing/2014/main" id="{57CC726F-6002-1C1B-2AF1-C172D32AB893}"/>
                  </a:ext>
                </a:extLst>
              </p:cNvPr>
              <p:cNvSpPr txBox="1"/>
              <p:nvPr/>
            </p:nvSpPr>
            <p:spPr>
              <a:xfrm>
                <a:off x="3900196" y="4690739"/>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66</a:t>
                </a:r>
              </a:p>
            </p:txBody>
          </p:sp>
          <p:sp>
            <p:nvSpPr>
              <p:cNvPr id="251" name="TextBox 250">
                <a:extLst>
                  <a:ext uri="{FF2B5EF4-FFF2-40B4-BE49-F238E27FC236}">
                    <a16:creationId xmlns:a16="http://schemas.microsoft.com/office/drawing/2014/main" id="{FFC56343-0803-1D7F-4D04-7B214FF64231}"/>
                  </a:ext>
                </a:extLst>
              </p:cNvPr>
              <p:cNvSpPr txBox="1"/>
              <p:nvPr/>
            </p:nvSpPr>
            <p:spPr>
              <a:xfrm>
                <a:off x="3040822" y="4690739"/>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79</a:t>
                </a:r>
              </a:p>
            </p:txBody>
          </p:sp>
          <p:sp>
            <p:nvSpPr>
              <p:cNvPr id="252" name="TextBox 251">
                <a:extLst>
                  <a:ext uri="{FF2B5EF4-FFF2-40B4-BE49-F238E27FC236}">
                    <a16:creationId xmlns:a16="http://schemas.microsoft.com/office/drawing/2014/main" id="{E98A915A-14DE-C880-80FE-909A8671EF2F}"/>
                  </a:ext>
                </a:extLst>
              </p:cNvPr>
              <p:cNvSpPr txBox="1"/>
              <p:nvPr/>
            </p:nvSpPr>
            <p:spPr>
              <a:xfrm>
                <a:off x="2161444" y="4690739"/>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94</a:t>
                </a:r>
              </a:p>
            </p:txBody>
          </p:sp>
          <p:sp>
            <p:nvSpPr>
              <p:cNvPr id="253" name="TextBox 252">
                <a:extLst>
                  <a:ext uri="{FF2B5EF4-FFF2-40B4-BE49-F238E27FC236}">
                    <a16:creationId xmlns:a16="http://schemas.microsoft.com/office/drawing/2014/main" id="{947D59C1-AAE5-4EB4-5407-09B80C8DCA18}"/>
                  </a:ext>
                </a:extLst>
              </p:cNvPr>
              <p:cNvSpPr txBox="1"/>
              <p:nvPr/>
            </p:nvSpPr>
            <p:spPr>
              <a:xfrm>
                <a:off x="1672062" y="4690739"/>
                <a:ext cx="370862"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120</a:t>
                </a:r>
              </a:p>
            </p:txBody>
          </p:sp>
          <p:sp>
            <p:nvSpPr>
              <p:cNvPr id="254" name="TextBox 253">
                <a:extLst>
                  <a:ext uri="{FF2B5EF4-FFF2-40B4-BE49-F238E27FC236}">
                    <a16:creationId xmlns:a16="http://schemas.microsoft.com/office/drawing/2014/main" id="{B25ECE8A-466C-4DCD-C522-1F6E2AB415FC}"/>
                  </a:ext>
                </a:extLst>
              </p:cNvPr>
              <p:cNvSpPr txBox="1"/>
              <p:nvPr/>
            </p:nvSpPr>
            <p:spPr>
              <a:xfrm>
                <a:off x="1232373" y="4690739"/>
                <a:ext cx="370862"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152</a:t>
                </a:r>
              </a:p>
            </p:txBody>
          </p:sp>
          <p:sp>
            <p:nvSpPr>
              <p:cNvPr id="255" name="TextBox 254">
                <a:extLst>
                  <a:ext uri="{FF2B5EF4-FFF2-40B4-BE49-F238E27FC236}">
                    <a16:creationId xmlns:a16="http://schemas.microsoft.com/office/drawing/2014/main" id="{6E5848B1-79CB-5767-71CD-F31040559F7C}"/>
                  </a:ext>
                </a:extLst>
              </p:cNvPr>
              <p:cNvSpPr txBox="1"/>
              <p:nvPr/>
            </p:nvSpPr>
            <p:spPr>
              <a:xfrm>
                <a:off x="5652288" y="4690739"/>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20</a:t>
                </a:r>
              </a:p>
            </p:txBody>
          </p:sp>
        </p:grpSp>
        <p:sp>
          <p:nvSpPr>
            <p:cNvPr id="159" name="TextBox 158">
              <a:extLst>
                <a:ext uri="{FF2B5EF4-FFF2-40B4-BE49-F238E27FC236}">
                  <a16:creationId xmlns:a16="http://schemas.microsoft.com/office/drawing/2014/main" id="{1D1534A0-9D42-F00F-5DA0-E9A5BDE594F8}"/>
                </a:ext>
              </a:extLst>
            </p:cNvPr>
            <p:cNvSpPr txBox="1"/>
            <p:nvPr/>
          </p:nvSpPr>
          <p:spPr>
            <a:xfrm>
              <a:off x="396741" y="4690739"/>
              <a:ext cx="887731" cy="333071"/>
            </a:xfrm>
            <a:prstGeom prst="rect">
              <a:avLst/>
            </a:prstGeom>
            <a:noFill/>
          </p:spPr>
          <p:txBody>
            <a:bodyPr wrap="square" lIns="36000" tIns="36000" rIns="36000" bIns="36000" rtlCol="0" anchor="t" anchorCtr="0">
              <a:spAutoFit/>
            </a:bodyPr>
            <a:lstStyle/>
            <a:p>
              <a:pPr algn="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アレクチニブ</a:t>
              </a:r>
            </a:p>
          </p:txBody>
        </p:sp>
        <p:grpSp>
          <p:nvGrpSpPr>
            <p:cNvPr id="281" name="Group 280">
              <a:extLst>
                <a:ext uri="{FF2B5EF4-FFF2-40B4-BE49-F238E27FC236}">
                  <a16:creationId xmlns:a16="http://schemas.microsoft.com/office/drawing/2014/main" id="{5DC943C1-F5B7-F6FA-BF34-F57334125AA8}"/>
                </a:ext>
              </a:extLst>
            </p:cNvPr>
            <p:cNvGrpSpPr/>
            <p:nvPr/>
          </p:nvGrpSpPr>
          <p:grpSpPr>
            <a:xfrm>
              <a:off x="1232372" y="5154453"/>
              <a:ext cx="4641698" cy="288147"/>
              <a:chOff x="1232372" y="5154453"/>
              <a:chExt cx="4641698" cy="288147"/>
            </a:xfrm>
          </p:grpSpPr>
          <p:sp>
            <p:nvSpPr>
              <p:cNvPr id="242" name="TextBox 241">
                <a:extLst>
                  <a:ext uri="{FF2B5EF4-FFF2-40B4-BE49-F238E27FC236}">
                    <a16:creationId xmlns:a16="http://schemas.microsoft.com/office/drawing/2014/main" id="{CE955DCD-BFEB-8CF3-569F-885B0F261444}"/>
                  </a:ext>
                </a:extLst>
              </p:cNvPr>
              <p:cNvSpPr txBox="1"/>
              <p:nvPr/>
            </p:nvSpPr>
            <p:spPr>
              <a:xfrm>
                <a:off x="4778241" y="5154453"/>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33</a:t>
                </a:r>
              </a:p>
            </p:txBody>
          </p:sp>
          <p:sp>
            <p:nvSpPr>
              <p:cNvPr id="243" name="TextBox 242">
                <a:extLst>
                  <a:ext uri="{FF2B5EF4-FFF2-40B4-BE49-F238E27FC236}">
                    <a16:creationId xmlns:a16="http://schemas.microsoft.com/office/drawing/2014/main" id="{51273E0F-1455-73AA-E668-959C9DDBE315}"/>
                  </a:ext>
                </a:extLst>
              </p:cNvPr>
              <p:cNvSpPr txBox="1"/>
              <p:nvPr/>
            </p:nvSpPr>
            <p:spPr>
              <a:xfrm>
                <a:off x="3904197" y="5154453"/>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38</a:t>
                </a:r>
              </a:p>
            </p:txBody>
          </p:sp>
          <p:sp>
            <p:nvSpPr>
              <p:cNvPr id="244" name="TextBox 243">
                <a:extLst>
                  <a:ext uri="{FF2B5EF4-FFF2-40B4-BE49-F238E27FC236}">
                    <a16:creationId xmlns:a16="http://schemas.microsoft.com/office/drawing/2014/main" id="{96D99CEE-E05D-2B87-EEF6-8B9D7AEE0AB3}"/>
                  </a:ext>
                </a:extLst>
              </p:cNvPr>
              <p:cNvSpPr txBox="1"/>
              <p:nvPr/>
            </p:nvSpPr>
            <p:spPr>
              <a:xfrm>
                <a:off x="3030153" y="5154453"/>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50</a:t>
                </a:r>
              </a:p>
            </p:txBody>
          </p:sp>
          <p:sp>
            <p:nvSpPr>
              <p:cNvPr id="245" name="TextBox 244">
                <a:extLst>
                  <a:ext uri="{FF2B5EF4-FFF2-40B4-BE49-F238E27FC236}">
                    <a16:creationId xmlns:a16="http://schemas.microsoft.com/office/drawing/2014/main" id="{2DE3305C-5055-3DE8-F53D-2EF35D96A4A6}"/>
                  </a:ext>
                </a:extLst>
              </p:cNvPr>
              <p:cNvSpPr txBox="1"/>
              <p:nvPr/>
            </p:nvSpPr>
            <p:spPr>
              <a:xfrm>
                <a:off x="2156109" y="5154453"/>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73</a:t>
                </a:r>
              </a:p>
            </p:txBody>
          </p:sp>
          <p:sp>
            <p:nvSpPr>
              <p:cNvPr id="246" name="TextBox 245">
                <a:extLst>
                  <a:ext uri="{FF2B5EF4-FFF2-40B4-BE49-F238E27FC236}">
                    <a16:creationId xmlns:a16="http://schemas.microsoft.com/office/drawing/2014/main" id="{DE9CD3D3-10CA-CB2D-8A82-6066C2483C12}"/>
                  </a:ext>
                </a:extLst>
              </p:cNvPr>
              <p:cNvSpPr txBox="1"/>
              <p:nvPr/>
            </p:nvSpPr>
            <p:spPr>
              <a:xfrm>
                <a:off x="1669394" y="5154453"/>
                <a:ext cx="370862"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104</a:t>
                </a:r>
              </a:p>
            </p:txBody>
          </p:sp>
          <p:sp>
            <p:nvSpPr>
              <p:cNvPr id="247" name="TextBox 246">
                <a:extLst>
                  <a:ext uri="{FF2B5EF4-FFF2-40B4-BE49-F238E27FC236}">
                    <a16:creationId xmlns:a16="http://schemas.microsoft.com/office/drawing/2014/main" id="{316DD090-ED4E-A109-2B34-CFA2C9DBB401}"/>
                  </a:ext>
                </a:extLst>
              </p:cNvPr>
              <p:cNvSpPr txBox="1"/>
              <p:nvPr/>
            </p:nvSpPr>
            <p:spPr>
              <a:xfrm>
                <a:off x="1232372" y="5154453"/>
                <a:ext cx="370862"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151</a:t>
                </a:r>
              </a:p>
            </p:txBody>
          </p:sp>
          <p:sp>
            <p:nvSpPr>
              <p:cNvPr id="248" name="TextBox 247">
                <a:extLst>
                  <a:ext uri="{FF2B5EF4-FFF2-40B4-BE49-F238E27FC236}">
                    <a16:creationId xmlns:a16="http://schemas.microsoft.com/office/drawing/2014/main" id="{752FFB93-E46D-0EBB-A50E-BA8A98BFB14E}"/>
                  </a:ext>
                </a:extLst>
              </p:cNvPr>
              <p:cNvSpPr txBox="1"/>
              <p:nvPr/>
            </p:nvSpPr>
            <p:spPr>
              <a:xfrm>
                <a:off x="5701981" y="5154453"/>
                <a:ext cx="172089"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9</a:t>
                </a:r>
              </a:p>
            </p:txBody>
          </p:sp>
        </p:grpSp>
        <p:sp>
          <p:nvSpPr>
            <p:cNvPr id="161" name="TextBox 160">
              <a:extLst>
                <a:ext uri="{FF2B5EF4-FFF2-40B4-BE49-F238E27FC236}">
                  <a16:creationId xmlns:a16="http://schemas.microsoft.com/office/drawing/2014/main" id="{56561E50-46AF-3A63-3D05-8511B5063C6C}"/>
                </a:ext>
              </a:extLst>
            </p:cNvPr>
            <p:cNvSpPr txBox="1"/>
            <p:nvPr/>
          </p:nvSpPr>
          <p:spPr>
            <a:xfrm>
              <a:off x="433099" y="5154453"/>
              <a:ext cx="851373" cy="333071"/>
            </a:xfrm>
            <a:prstGeom prst="rect">
              <a:avLst/>
            </a:prstGeom>
            <a:noFill/>
          </p:spPr>
          <p:txBody>
            <a:bodyPr wrap="square" lIns="36000" tIns="36000" rIns="36000" bIns="36000" rtlCol="0" anchor="t" anchorCtr="0">
              <a:spAutoFit/>
            </a:bodyPr>
            <a:lstStyle/>
            <a:p>
              <a:pPr algn="r" rtl="0"/>
              <a:r>
                <a:rPr lang="ja-jp" sz="1400" dirty="0">
                  <a:solidFill>
                    <a:schemeClr val="accent2"/>
                  </a:solidFill>
                  <a:latin typeface="Arial" panose="020B0604020202020204" pitchFamily="34" charset="0"/>
                  <a:ea typeface="Roboto" panose="02000000000000000000" pitchFamily="2" charset="0"/>
                  <a:cs typeface="Arial" panose="020B0604020202020204" pitchFamily="34" charset="0"/>
                </a:rPr>
                <a:t>クリゾチニブ</a:t>
              </a:r>
            </a:p>
          </p:txBody>
        </p:sp>
        <p:cxnSp>
          <p:nvCxnSpPr>
            <p:cNvPr id="164" name="Straight Connector 163">
              <a:extLst>
                <a:ext uri="{FF2B5EF4-FFF2-40B4-BE49-F238E27FC236}">
                  <a16:creationId xmlns:a16="http://schemas.microsoft.com/office/drawing/2014/main" id="{5A679E7D-3DF7-ADD8-15FD-881CE154C0D7}"/>
                </a:ext>
              </a:extLst>
            </p:cNvPr>
            <p:cNvCxnSpPr>
              <a:cxnSpLocks/>
            </p:cNvCxnSpPr>
            <p:nvPr/>
          </p:nvCxnSpPr>
          <p:spPr>
            <a:xfrm>
              <a:off x="3606520" y="2791374"/>
              <a:ext cx="0" cy="1323523"/>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166" name="TextBox 165">
              <a:extLst>
                <a:ext uri="{FF2B5EF4-FFF2-40B4-BE49-F238E27FC236}">
                  <a16:creationId xmlns:a16="http://schemas.microsoft.com/office/drawing/2014/main" id="{0F81E0C6-7BF3-00B7-A130-95D6CB14BFD0}"/>
                </a:ext>
              </a:extLst>
            </p:cNvPr>
            <p:cNvSpPr txBox="1"/>
            <p:nvPr/>
          </p:nvSpPr>
          <p:spPr>
            <a:xfrm>
              <a:off x="3609450" y="3127057"/>
              <a:ext cx="580856"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48.1%</a:t>
              </a:r>
            </a:p>
          </p:txBody>
        </p:sp>
        <p:sp>
          <p:nvSpPr>
            <p:cNvPr id="167" name="TextBox 166">
              <a:extLst>
                <a:ext uri="{FF2B5EF4-FFF2-40B4-BE49-F238E27FC236}">
                  <a16:creationId xmlns:a16="http://schemas.microsoft.com/office/drawing/2014/main" id="{EF6DDFEE-4254-E627-A1AB-4078F77E2044}"/>
                </a:ext>
              </a:extLst>
            </p:cNvPr>
            <p:cNvSpPr txBox="1"/>
            <p:nvPr/>
          </p:nvSpPr>
          <p:spPr>
            <a:xfrm>
              <a:off x="4497141" y="3270563"/>
              <a:ext cx="580856"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38.2%</a:t>
              </a:r>
            </a:p>
          </p:txBody>
        </p:sp>
        <p:sp>
          <p:nvSpPr>
            <p:cNvPr id="168" name="TextBox 167">
              <a:extLst>
                <a:ext uri="{FF2B5EF4-FFF2-40B4-BE49-F238E27FC236}">
                  <a16:creationId xmlns:a16="http://schemas.microsoft.com/office/drawing/2014/main" id="{C1B69302-313B-F789-DC7C-42BD471621AD}"/>
                </a:ext>
              </a:extLst>
            </p:cNvPr>
            <p:cNvSpPr txBox="1"/>
            <p:nvPr/>
          </p:nvSpPr>
          <p:spPr>
            <a:xfrm>
              <a:off x="3630884" y="2484082"/>
              <a:ext cx="580856"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59.5%</a:t>
              </a:r>
            </a:p>
          </p:txBody>
        </p:sp>
        <p:sp>
          <p:nvSpPr>
            <p:cNvPr id="169" name="TextBox 168">
              <a:extLst>
                <a:ext uri="{FF2B5EF4-FFF2-40B4-BE49-F238E27FC236}">
                  <a16:creationId xmlns:a16="http://schemas.microsoft.com/office/drawing/2014/main" id="{0A22D2D6-202F-0C08-7896-7D5A5166D5B3}"/>
                </a:ext>
              </a:extLst>
            </p:cNvPr>
            <p:cNvSpPr txBox="1"/>
            <p:nvPr/>
          </p:nvSpPr>
          <p:spPr>
            <a:xfrm>
              <a:off x="4520839" y="2660846"/>
              <a:ext cx="580856"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48.6%</a:t>
              </a:r>
            </a:p>
          </p:txBody>
        </p:sp>
        <p:sp>
          <p:nvSpPr>
            <p:cNvPr id="269" name="Line 21">
              <a:extLst>
                <a:ext uri="{FF2B5EF4-FFF2-40B4-BE49-F238E27FC236}">
                  <a16:creationId xmlns:a16="http://schemas.microsoft.com/office/drawing/2014/main" id="{EA2BDFDF-5ECD-15D8-4D9C-0A4255DFD4DA}"/>
                </a:ext>
              </a:extLst>
            </p:cNvPr>
            <p:cNvSpPr>
              <a:spLocks noChangeShapeType="1"/>
            </p:cNvSpPr>
            <p:nvPr/>
          </p:nvSpPr>
          <p:spPr bwMode="auto">
            <a:xfrm>
              <a:off x="4480404"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70" name="Line 21">
              <a:extLst>
                <a:ext uri="{FF2B5EF4-FFF2-40B4-BE49-F238E27FC236}">
                  <a16:creationId xmlns:a16="http://schemas.microsoft.com/office/drawing/2014/main" id="{50A558F5-A560-11A2-2AA4-5F723447C56C}"/>
                </a:ext>
              </a:extLst>
            </p:cNvPr>
            <p:cNvSpPr>
              <a:spLocks noChangeShapeType="1"/>
            </p:cNvSpPr>
            <p:nvPr/>
          </p:nvSpPr>
          <p:spPr bwMode="auto">
            <a:xfrm>
              <a:off x="3606360"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71" name="Line 21">
              <a:extLst>
                <a:ext uri="{FF2B5EF4-FFF2-40B4-BE49-F238E27FC236}">
                  <a16:creationId xmlns:a16="http://schemas.microsoft.com/office/drawing/2014/main" id="{5DF666FB-8761-A1AC-FC0E-F96B0B709526}"/>
                </a:ext>
              </a:extLst>
            </p:cNvPr>
            <p:cNvSpPr>
              <a:spLocks noChangeShapeType="1"/>
            </p:cNvSpPr>
            <p:nvPr/>
          </p:nvSpPr>
          <p:spPr bwMode="auto">
            <a:xfrm>
              <a:off x="2732316"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72" name="Line 21">
              <a:extLst>
                <a:ext uri="{FF2B5EF4-FFF2-40B4-BE49-F238E27FC236}">
                  <a16:creationId xmlns:a16="http://schemas.microsoft.com/office/drawing/2014/main" id="{E6FA4322-ACB0-98DD-8ECE-E99104BF4D75}"/>
                </a:ext>
              </a:extLst>
            </p:cNvPr>
            <p:cNvSpPr>
              <a:spLocks noChangeShapeType="1"/>
            </p:cNvSpPr>
            <p:nvPr/>
          </p:nvSpPr>
          <p:spPr bwMode="auto">
            <a:xfrm>
              <a:off x="5354448"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73" name="TextBox 272">
              <a:extLst>
                <a:ext uri="{FF2B5EF4-FFF2-40B4-BE49-F238E27FC236}">
                  <a16:creationId xmlns:a16="http://schemas.microsoft.com/office/drawing/2014/main" id="{02F66C59-0207-643C-B2D5-BA0527748D0E}"/>
                </a:ext>
              </a:extLst>
            </p:cNvPr>
            <p:cNvSpPr txBox="1"/>
            <p:nvPr/>
          </p:nvSpPr>
          <p:spPr>
            <a:xfrm>
              <a:off x="4341221" y="4159429"/>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84</a:t>
              </a:r>
            </a:p>
          </p:txBody>
        </p:sp>
        <p:sp>
          <p:nvSpPr>
            <p:cNvPr id="274" name="TextBox 273">
              <a:extLst>
                <a:ext uri="{FF2B5EF4-FFF2-40B4-BE49-F238E27FC236}">
                  <a16:creationId xmlns:a16="http://schemas.microsoft.com/office/drawing/2014/main" id="{D333ED49-16C5-75F0-8AD1-E3E99A5670C6}"/>
                </a:ext>
              </a:extLst>
            </p:cNvPr>
            <p:cNvSpPr txBox="1"/>
            <p:nvPr/>
          </p:nvSpPr>
          <p:spPr>
            <a:xfrm>
              <a:off x="3467177" y="4159429"/>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60</a:t>
              </a:r>
            </a:p>
          </p:txBody>
        </p:sp>
        <p:sp>
          <p:nvSpPr>
            <p:cNvPr id="275" name="TextBox 274">
              <a:extLst>
                <a:ext uri="{FF2B5EF4-FFF2-40B4-BE49-F238E27FC236}">
                  <a16:creationId xmlns:a16="http://schemas.microsoft.com/office/drawing/2014/main" id="{61368137-3B12-2A80-89C9-A714369BFE10}"/>
                </a:ext>
              </a:extLst>
            </p:cNvPr>
            <p:cNvSpPr txBox="1"/>
            <p:nvPr/>
          </p:nvSpPr>
          <p:spPr>
            <a:xfrm>
              <a:off x="2593133" y="4159429"/>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36</a:t>
              </a:r>
            </a:p>
          </p:txBody>
        </p:sp>
        <p:sp>
          <p:nvSpPr>
            <p:cNvPr id="276" name="TextBox 275">
              <a:extLst>
                <a:ext uri="{FF2B5EF4-FFF2-40B4-BE49-F238E27FC236}">
                  <a16:creationId xmlns:a16="http://schemas.microsoft.com/office/drawing/2014/main" id="{77816E68-0B19-CF93-E35F-0692A29FCCA6}"/>
                </a:ext>
              </a:extLst>
            </p:cNvPr>
            <p:cNvSpPr txBox="1"/>
            <p:nvPr/>
          </p:nvSpPr>
          <p:spPr>
            <a:xfrm>
              <a:off x="5165572" y="4159429"/>
              <a:ext cx="370862"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108</a:t>
              </a:r>
            </a:p>
          </p:txBody>
        </p:sp>
        <p:sp>
          <p:nvSpPr>
            <p:cNvPr id="277" name="TextBox 276">
              <a:extLst>
                <a:ext uri="{FF2B5EF4-FFF2-40B4-BE49-F238E27FC236}">
                  <a16:creationId xmlns:a16="http://schemas.microsoft.com/office/drawing/2014/main" id="{6A03C0A4-42A0-F588-A1F2-B5597931EAA5}"/>
                </a:ext>
              </a:extLst>
            </p:cNvPr>
            <p:cNvSpPr txBox="1"/>
            <p:nvPr/>
          </p:nvSpPr>
          <p:spPr>
            <a:xfrm>
              <a:off x="4341219" y="5154453"/>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34</a:t>
              </a:r>
            </a:p>
          </p:txBody>
        </p:sp>
        <p:sp>
          <p:nvSpPr>
            <p:cNvPr id="278" name="TextBox 277">
              <a:extLst>
                <a:ext uri="{FF2B5EF4-FFF2-40B4-BE49-F238E27FC236}">
                  <a16:creationId xmlns:a16="http://schemas.microsoft.com/office/drawing/2014/main" id="{8983475C-63CE-47D7-14BD-F7341953D88C}"/>
                </a:ext>
              </a:extLst>
            </p:cNvPr>
            <p:cNvSpPr txBox="1"/>
            <p:nvPr/>
          </p:nvSpPr>
          <p:spPr>
            <a:xfrm>
              <a:off x="3467175" y="5154453"/>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45</a:t>
              </a:r>
            </a:p>
          </p:txBody>
        </p:sp>
        <p:sp>
          <p:nvSpPr>
            <p:cNvPr id="279" name="TextBox 278">
              <a:extLst>
                <a:ext uri="{FF2B5EF4-FFF2-40B4-BE49-F238E27FC236}">
                  <a16:creationId xmlns:a16="http://schemas.microsoft.com/office/drawing/2014/main" id="{8C20CD28-9CBF-4DC5-DD0D-7042A0086242}"/>
                </a:ext>
              </a:extLst>
            </p:cNvPr>
            <p:cNvSpPr txBox="1"/>
            <p:nvPr/>
          </p:nvSpPr>
          <p:spPr>
            <a:xfrm>
              <a:off x="2593131" y="5154453"/>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60</a:t>
              </a:r>
            </a:p>
          </p:txBody>
        </p:sp>
        <p:sp>
          <p:nvSpPr>
            <p:cNvPr id="280" name="TextBox 279">
              <a:extLst>
                <a:ext uri="{FF2B5EF4-FFF2-40B4-BE49-F238E27FC236}">
                  <a16:creationId xmlns:a16="http://schemas.microsoft.com/office/drawing/2014/main" id="{1CD0485B-6DE5-895C-28B1-C4144B549D52}"/>
                </a:ext>
              </a:extLst>
            </p:cNvPr>
            <p:cNvSpPr txBox="1"/>
            <p:nvPr/>
          </p:nvSpPr>
          <p:spPr>
            <a:xfrm>
              <a:off x="5215263" y="5154453"/>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32</a:t>
              </a:r>
            </a:p>
          </p:txBody>
        </p:sp>
        <p:sp>
          <p:nvSpPr>
            <p:cNvPr id="282" name="TextBox 281">
              <a:extLst>
                <a:ext uri="{FF2B5EF4-FFF2-40B4-BE49-F238E27FC236}">
                  <a16:creationId xmlns:a16="http://schemas.microsoft.com/office/drawing/2014/main" id="{BF98D89B-D6B1-6E95-E3AB-F3674662195F}"/>
                </a:ext>
              </a:extLst>
            </p:cNvPr>
            <p:cNvSpPr txBox="1"/>
            <p:nvPr/>
          </p:nvSpPr>
          <p:spPr>
            <a:xfrm>
              <a:off x="4333217" y="4690739"/>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58</a:t>
              </a:r>
            </a:p>
          </p:txBody>
        </p:sp>
        <p:sp>
          <p:nvSpPr>
            <p:cNvPr id="283" name="TextBox 282">
              <a:extLst>
                <a:ext uri="{FF2B5EF4-FFF2-40B4-BE49-F238E27FC236}">
                  <a16:creationId xmlns:a16="http://schemas.microsoft.com/office/drawing/2014/main" id="{DC4C511D-A226-A8E8-2996-08BEC932D1F5}"/>
                </a:ext>
              </a:extLst>
            </p:cNvPr>
            <p:cNvSpPr txBox="1"/>
            <p:nvPr/>
          </p:nvSpPr>
          <p:spPr>
            <a:xfrm>
              <a:off x="3473843" y="4690739"/>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72</a:t>
              </a:r>
            </a:p>
          </p:txBody>
        </p:sp>
        <p:sp>
          <p:nvSpPr>
            <p:cNvPr id="284" name="TextBox 283">
              <a:extLst>
                <a:ext uri="{FF2B5EF4-FFF2-40B4-BE49-F238E27FC236}">
                  <a16:creationId xmlns:a16="http://schemas.microsoft.com/office/drawing/2014/main" id="{134D7979-F9B5-AA10-4980-F409FE830520}"/>
                </a:ext>
              </a:extLst>
            </p:cNvPr>
            <p:cNvSpPr txBox="1"/>
            <p:nvPr/>
          </p:nvSpPr>
          <p:spPr>
            <a:xfrm>
              <a:off x="2601133" y="4690739"/>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81</a:t>
              </a:r>
            </a:p>
          </p:txBody>
        </p:sp>
        <p:sp>
          <p:nvSpPr>
            <p:cNvPr id="285" name="TextBox 284">
              <a:extLst>
                <a:ext uri="{FF2B5EF4-FFF2-40B4-BE49-F238E27FC236}">
                  <a16:creationId xmlns:a16="http://schemas.microsoft.com/office/drawing/2014/main" id="{F3AA04AF-B0D2-35F8-7616-A5545693DA82}"/>
                </a:ext>
              </a:extLst>
            </p:cNvPr>
            <p:cNvSpPr txBox="1"/>
            <p:nvPr/>
          </p:nvSpPr>
          <p:spPr>
            <a:xfrm>
              <a:off x="5212595" y="4690739"/>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50</a:t>
              </a:r>
            </a:p>
          </p:txBody>
        </p:sp>
        <p:cxnSp>
          <p:nvCxnSpPr>
            <p:cNvPr id="287" name="Straight Connector 286">
              <a:extLst>
                <a:ext uri="{FF2B5EF4-FFF2-40B4-BE49-F238E27FC236}">
                  <a16:creationId xmlns:a16="http://schemas.microsoft.com/office/drawing/2014/main" id="{3B0CEA61-6DE9-B3BC-5538-5641D65939D8}"/>
                </a:ext>
              </a:extLst>
            </p:cNvPr>
            <p:cNvCxnSpPr>
              <a:cxnSpLocks/>
            </p:cNvCxnSpPr>
            <p:nvPr/>
          </p:nvCxnSpPr>
          <p:spPr>
            <a:xfrm>
              <a:off x="4481505" y="3007895"/>
              <a:ext cx="650" cy="1107002"/>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grpSp>
          <p:nvGrpSpPr>
            <p:cNvPr id="298" name="Graphic 292">
              <a:extLst>
                <a:ext uri="{FF2B5EF4-FFF2-40B4-BE49-F238E27FC236}">
                  <a16:creationId xmlns:a16="http://schemas.microsoft.com/office/drawing/2014/main" id="{4ACE23AB-4F11-02D5-61EC-266147150875}"/>
                </a:ext>
              </a:extLst>
            </p:cNvPr>
            <p:cNvGrpSpPr/>
            <p:nvPr/>
          </p:nvGrpSpPr>
          <p:grpSpPr>
            <a:xfrm>
              <a:off x="1419193" y="1893578"/>
              <a:ext cx="4656447" cy="1267362"/>
              <a:chOff x="1419193" y="1893578"/>
              <a:chExt cx="4656447" cy="1267362"/>
            </a:xfrm>
            <a:noFill/>
          </p:grpSpPr>
          <p:grpSp>
            <p:nvGrpSpPr>
              <p:cNvPr id="299" name="Graphic 292">
                <a:extLst>
                  <a:ext uri="{FF2B5EF4-FFF2-40B4-BE49-F238E27FC236}">
                    <a16:creationId xmlns:a16="http://schemas.microsoft.com/office/drawing/2014/main" id="{EBB92B5A-B930-855C-F2CD-60564B31E830}"/>
                  </a:ext>
                </a:extLst>
              </p:cNvPr>
              <p:cNvGrpSpPr/>
              <p:nvPr/>
            </p:nvGrpSpPr>
            <p:grpSpPr>
              <a:xfrm>
                <a:off x="1419377" y="1904388"/>
                <a:ext cx="34544" cy="34545"/>
                <a:chOff x="1419377" y="1904388"/>
                <a:chExt cx="34544" cy="34545"/>
              </a:xfrm>
            </p:grpSpPr>
            <p:sp>
              <p:nvSpPr>
                <p:cNvPr id="300" name="Freeform 299">
                  <a:extLst>
                    <a:ext uri="{FF2B5EF4-FFF2-40B4-BE49-F238E27FC236}">
                      <a16:creationId xmlns:a16="http://schemas.microsoft.com/office/drawing/2014/main" id="{1C38378E-4231-FAF0-12B0-3D880256F1F1}"/>
                    </a:ext>
                  </a:extLst>
                </p:cNvPr>
                <p:cNvSpPr/>
                <p:nvPr/>
              </p:nvSpPr>
              <p:spPr>
                <a:xfrm>
                  <a:off x="1436626" y="1904388"/>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01" name="Freeform 300">
                  <a:extLst>
                    <a:ext uri="{FF2B5EF4-FFF2-40B4-BE49-F238E27FC236}">
                      <a16:creationId xmlns:a16="http://schemas.microsoft.com/office/drawing/2014/main" id="{9D36C5D6-AE7D-316A-696E-7E7E46730919}"/>
                    </a:ext>
                  </a:extLst>
                </p:cNvPr>
                <p:cNvSpPr/>
                <p:nvPr/>
              </p:nvSpPr>
              <p:spPr>
                <a:xfrm>
                  <a:off x="1419377" y="1921637"/>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02" name="Graphic 292">
                <a:extLst>
                  <a:ext uri="{FF2B5EF4-FFF2-40B4-BE49-F238E27FC236}">
                    <a16:creationId xmlns:a16="http://schemas.microsoft.com/office/drawing/2014/main" id="{50AC86F5-82BA-4658-5809-98E9D854F153}"/>
                  </a:ext>
                </a:extLst>
              </p:cNvPr>
              <p:cNvGrpSpPr/>
              <p:nvPr/>
            </p:nvGrpSpPr>
            <p:grpSpPr>
              <a:xfrm>
                <a:off x="1477564" y="1955999"/>
                <a:ext cx="34544" cy="34545"/>
                <a:chOff x="1477564" y="1955999"/>
                <a:chExt cx="34544" cy="34545"/>
              </a:xfrm>
            </p:grpSpPr>
            <p:sp>
              <p:nvSpPr>
                <p:cNvPr id="303" name="Freeform 302">
                  <a:extLst>
                    <a:ext uri="{FF2B5EF4-FFF2-40B4-BE49-F238E27FC236}">
                      <a16:creationId xmlns:a16="http://schemas.microsoft.com/office/drawing/2014/main" id="{8B0E4C25-AF78-88DE-7C4C-D79E3FC819B7}"/>
                    </a:ext>
                  </a:extLst>
                </p:cNvPr>
                <p:cNvSpPr/>
                <p:nvPr/>
              </p:nvSpPr>
              <p:spPr>
                <a:xfrm>
                  <a:off x="1494813" y="1955999"/>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04" name="Freeform 303">
                  <a:extLst>
                    <a:ext uri="{FF2B5EF4-FFF2-40B4-BE49-F238E27FC236}">
                      <a16:creationId xmlns:a16="http://schemas.microsoft.com/office/drawing/2014/main" id="{19594A33-4CC0-1B8D-BEB4-098735C8F4EE}"/>
                    </a:ext>
                  </a:extLst>
                </p:cNvPr>
                <p:cNvSpPr/>
                <p:nvPr/>
              </p:nvSpPr>
              <p:spPr>
                <a:xfrm>
                  <a:off x="1477564" y="197324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05" name="Graphic 292">
                <a:extLst>
                  <a:ext uri="{FF2B5EF4-FFF2-40B4-BE49-F238E27FC236}">
                    <a16:creationId xmlns:a16="http://schemas.microsoft.com/office/drawing/2014/main" id="{CE862FF2-34F3-FE01-4BA6-DCB83176A45C}"/>
                  </a:ext>
                </a:extLst>
              </p:cNvPr>
              <p:cNvGrpSpPr/>
              <p:nvPr/>
            </p:nvGrpSpPr>
            <p:grpSpPr>
              <a:xfrm>
                <a:off x="1494813" y="1955999"/>
                <a:ext cx="34544" cy="34545"/>
                <a:chOff x="1494813" y="1955999"/>
                <a:chExt cx="34544" cy="34545"/>
              </a:xfrm>
            </p:grpSpPr>
            <p:sp>
              <p:nvSpPr>
                <p:cNvPr id="306" name="Freeform 305">
                  <a:extLst>
                    <a:ext uri="{FF2B5EF4-FFF2-40B4-BE49-F238E27FC236}">
                      <a16:creationId xmlns:a16="http://schemas.microsoft.com/office/drawing/2014/main" id="{3BBCBE98-A032-8303-96B3-B6316E2B13AB}"/>
                    </a:ext>
                  </a:extLst>
                </p:cNvPr>
                <p:cNvSpPr/>
                <p:nvPr/>
              </p:nvSpPr>
              <p:spPr>
                <a:xfrm>
                  <a:off x="1512109" y="1955999"/>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07" name="Freeform 306">
                  <a:extLst>
                    <a:ext uri="{FF2B5EF4-FFF2-40B4-BE49-F238E27FC236}">
                      <a16:creationId xmlns:a16="http://schemas.microsoft.com/office/drawing/2014/main" id="{F567F246-FA14-E357-0540-0DA9D4946FA0}"/>
                    </a:ext>
                  </a:extLst>
                </p:cNvPr>
                <p:cNvSpPr/>
                <p:nvPr/>
              </p:nvSpPr>
              <p:spPr>
                <a:xfrm>
                  <a:off x="1494813" y="197324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08" name="Graphic 292">
                <a:extLst>
                  <a:ext uri="{FF2B5EF4-FFF2-40B4-BE49-F238E27FC236}">
                    <a16:creationId xmlns:a16="http://schemas.microsoft.com/office/drawing/2014/main" id="{56E15243-EBD3-0046-B0F0-ECD440E2D296}"/>
                  </a:ext>
                </a:extLst>
              </p:cNvPr>
              <p:cNvGrpSpPr/>
              <p:nvPr/>
            </p:nvGrpSpPr>
            <p:grpSpPr>
              <a:xfrm>
                <a:off x="1537775" y="2001538"/>
                <a:ext cx="34544" cy="34545"/>
                <a:chOff x="1537775" y="2001538"/>
                <a:chExt cx="34544" cy="34545"/>
              </a:xfrm>
            </p:grpSpPr>
            <p:sp>
              <p:nvSpPr>
                <p:cNvPr id="309" name="Freeform 308">
                  <a:extLst>
                    <a:ext uri="{FF2B5EF4-FFF2-40B4-BE49-F238E27FC236}">
                      <a16:creationId xmlns:a16="http://schemas.microsoft.com/office/drawing/2014/main" id="{83E0B814-D0C2-4509-5189-6006BF22B8D0}"/>
                    </a:ext>
                  </a:extLst>
                </p:cNvPr>
                <p:cNvSpPr/>
                <p:nvPr/>
              </p:nvSpPr>
              <p:spPr>
                <a:xfrm>
                  <a:off x="1555024" y="2001538"/>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10" name="Freeform 309">
                  <a:extLst>
                    <a:ext uri="{FF2B5EF4-FFF2-40B4-BE49-F238E27FC236}">
                      <a16:creationId xmlns:a16="http://schemas.microsoft.com/office/drawing/2014/main" id="{EADF5C91-9B78-2130-ED49-4E6560886004}"/>
                    </a:ext>
                  </a:extLst>
                </p:cNvPr>
                <p:cNvSpPr/>
                <p:nvPr/>
              </p:nvSpPr>
              <p:spPr>
                <a:xfrm>
                  <a:off x="1537775" y="2018787"/>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11" name="Graphic 292">
                <a:extLst>
                  <a:ext uri="{FF2B5EF4-FFF2-40B4-BE49-F238E27FC236}">
                    <a16:creationId xmlns:a16="http://schemas.microsoft.com/office/drawing/2014/main" id="{B3F5A90B-2A20-7588-DC0B-5A03618E5A1B}"/>
                  </a:ext>
                </a:extLst>
              </p:cNvPr>
              <p:cNvGrpSpPr/>
              <p:nvPr/>
            </p:nvGrpSpPr>
            <p:grpSpPr>
              <a:xfrm>
                <a:off x="1615190" y="2078954"/>
                <a:ext cx="34544" cy="34545"/>
                <a:chOff x="1615190" y="2078954"/>
                <a:chExt cx="34544" cy="34545"/>
              </a:xfrm>
            </p:grpSpPr>
            <p:sp>
              <p:nvSpPr>
                <p:cNvPr id="312" name="Freeform 311">
                  <a:extLst>
                    <a:ext uri="{FF2B5EF4-FFF2-40B4-BE49-F238E27FC236}">
                      <a16:creationId xmlns:a16="http://schemas.microsoft.com/office/drawing/2014/main" id="{FDAC3CB8-B8BA-1F57-321C-2CF5D913A8B5}"/>
                    </a:ext>
                  </a:extLst>
                </p:cNvPr>
                <p:cNvSpPr/>
                <p:nvPr/>
              </p:nvSpPr>
              <p:spPr>
                <a:xfrm>
                  <a:off x="1632439" y="2078954"/>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13" name="Freeform 312">
                  <a:extLst>
                    <a:ext uri="{FF2B5EF4-FFF2-40B4-BE49-F238E27FC236}">
                      <a16:creationId xmlns:a16="http://schemas.microsoft.com/office/drawing/2014/main" id="{ECCDEF4A-0298-D39D-AB27-D190AD6C055F}"/>
                    </a:ext>
                  </a:extLst>
                </p:cNvPr>
                <p:cNvSpPr/>
                <p:nvPr/>
              </p:nvSpPr>
              <p:spPr>
                <a:xfrm>
                  <a:off x="1615190" y="2096203"/>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14" name="Graphic 292">
                <a:extLst>
                  <a:ext uri="{FF2B5EF4-FFF2-40B4-BE49-F238E27FC236}">
                    <a16:creationId xmlns:a16="http://schemas.microsoft.com/office/drawing/2014/main" id="{BD6AF33D-D818-3D09-4E3E-8A7BC1EC5CC9}"/>
                  </a:ext>
                </a:extLst>
              </p:cNvPr>
              <p:cNvGrpSpPr/>
              <p:nvPr/>
            </p:nvGrpSpPr>
            <p:grpSpPr>
              <a:xfrm>
                <a:off x="1584831" y="2036083"/>
                <a:ext cx="34544" cy="34499"/>
                <a:chOff x="1584831" y="2036083"/>
                <a:chExt cx="34544" cy="34499"/>
              </a:xfrm>
            </p:grpSpPr>
            <p:sp>
              <p:nvSpPr>
                <p:cNvPr id="315" name="Freeform 314">
                  <a:extLst>
                    <a:ext uri="{FF2B5EF4-FFF2-40B4-BE49-F238E27FC236}">
                      <a16:creationId xmlns:a16="http://schemas.microsoft.com/office/drawing/2014/main" id="{A2CD25E3-CDD6-5DB9-5993-EED11C905861}"/>
                    </a:ext>
                  </a:extLst>
                </p:cNvPr>
                <p:cNvSpPr/>
                <p:nvPr/>
              </p:nvSpPr>
              <p:spPr>
                <a:xfrm>
                  <a:off x="1602080" y="2036083"/>
                  <a:ext cx="4599" cy="34499"/>
                </a:xfrm>
                <a:custGeom>
                  <a:avLst/>
                  <a:gdLst>
                    <a:gd name="connsiteX0" fmla="*/ 0 w 4599"/>
                    <a:gd name="connsiteY0" fmla="*/ 0 h 34499"/>
                    <a:gd name="connsiteX1" fmla="*/ 0 w 4599"/>
                    <a:gd name="connsiteY1" fmla="*/ 34499 h 34499"/>
                  </a:gdLst>
                  <a:ahLst/>
                  <a:cxnLst>
                    <a:cxn ang="0">
                      <a:pos x="connsiteX0" y="connsiteY0"/>
                    </a:cxn>
                    <a:cxn ang="0">
                      <a:pos x="connsiteX1" y="connsiteY1"/>
                    </a:cxn>
                  </a:cxnLst>
                  <a:rect l="l" t="t" r="r" b="b"/>
                  <a:pathLst>
                    <a:path w="4599" h="34499">
                      <a:moveTo>
                        <a:pt x="0" y="0"/>
                      </a:moveTo>
                      <a:lnTo>
                        <a:pt x="0" y="34499"/>
                      </a:lnTo>
                    </a:path>
                  </a:pathLst>
                </a:custGeom>
                <a:ln w="19050" cap="sq">
                  <a:solidFill>
                    <a:srgbClr val="00A2E1"/>
                  </a:solidFill>
                  <a:prstDash val="solid"/>
                  <a:miter/>
                </a:ln>
              </p:spPr>
              <p:txBody>
                <a:bodyPr rtlCol="0" anchor="ctr"/>
                <a:lstStyle/>
                <a:p>
                  <a:pPr rtl="0"/>
                  <a:endParaRPr lang="en-ES"/>
                </a:p>
              </p:txBody>
            </p:sp>
            <p:sp>
              <p:nvSpPr>
                <p:cNvPr id="316" name="Freeform 315">
                  <a:extLst>
                    <a:ext uri="{FF2B5EF4-FFF2-40B4-BE49-F238E27FC236}">
                      <a16:creationId xmlns:a16="http://schemas.microsoft.com/office/drawing/2014/main" id="{7E90E45C-F76B-1E9C-8027-1632300FF390}"/>
                    </a:ext>
                  </a:extLst>
                </p:cNvPr>
                <p:cNvSpPr/>
                <p:nvPr/>
              </p:nvSpPr>
              <p:spPr>
                <a:xfrm>
                  <a:off x="1584831" y="2053332"/>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17" name="Graphic 292">
                <a:extLst>
                  <a:ext uri="{FF2B5EF4-FFF2-40B4-BE49-F238E27FC236}">
                    <a16:creationId xmlns:a16="http://schemas.microsoft.com/office/drawing/2014/main" id="{5387CCAD-613D-AC17-E5CF-B6A2DC47538A}"/>
                  </a:ext>
                </a:extLst>
              </p:cNvPr>
              <p:cNvGrpSpPr/>
              <p:nvPr/>
            </p:nvGrpSpPr>
            <p:grpSpPr>
              <a:xfrm>
                <a:off x="1841361" y="2204577"/>
                <a:ext cx="34544" cy="34545"/>
                <a:chOff x="1841361" y="2204577"/>
                <a:chExt cx="34544" cy="34545"/>
              </a:xfrm>
            </p:grpSpPr>
            <p:sp>
              <p:nvSpPr>
                <p:cNvPr id="318" name="Freeform 317">
                  <a:extLst>
                    <a:ext uri="{FF2B5EF4-FFF2-40B4-BE49-F238E27FC236}">
                      <a16:creationId xmlns:a16="http://schemas.microsoft.com/office/drawing/2014/main" id="{0F8E9D2C-C942-8DEA-325E-8C3C4665A004}"/>
                    </a:ext>
                  </a:extLst>
                </p:cNvPr>
                <p:cNvSpPr/>
                <p:nvPr/>
              </p:nvSpPr>
              <p:spPr>
                <a:xfrm>
                  <a:off x="1858656" y="2204577"/>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19" name="Freeform 318">
                  <a:extLst>
                    <a:ext uri="{FF2B5EF4-FFF2-40B4-BE49-F238E27FC236}">
                      <a16:creationId xmlns:a16="http://schemas.microsoft.com/office/drawing/2014/main" id="{8FA8340A-28A0-5CF7-3867-0E3E89E3FCB7}"/>
                    </a:ext>
                  </a:extLst>
                </p:cNvPr>
                <p:cNvSpPr/>
                <p:nvPr/>
              </p:nvSpPr>
              <p:spPr>
                <a:xfrm>
                  <a:off x="1841361" y="2221826"/>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20" name="Graphic 292">
                <a:extLst>
                  <a:ext uri="{FF2B5EF4-FFF2-40B4-BE49-F238E27FC236}">
                    <a16:creationId xmlns:a16="http://schemas.microsoft.com/office/drawing/2014/main" id="{1A21BF3B-6D5F-B85B-0421-13AC3D3245C8}"/>
                  </a:ext>
                </a:extLst>
              </p:cNvPr>
              <p:cNvGrpSpPr/>
              <p:nvPr/>
            </p:nvGrpSpPr>
            <p:grpSpPr>
              <a:xfrm>
                <a:off x="1918775" y="2271367"/>
                <a:ext cx="34544" cy="34545"/>
                <a:chOff x="1918775" y="2271367"/>
                <a:chExt cx="34544" cy="34545"/>
              </a:xfrm>
            </p:grpSpPr>
            <p:sp>
              <p:nvSpPr>
                <p:cNvPr id="321" name="Freeform 320">
                  <a:extLst>
                    <a:ext uri="{FF2B5EF4-FFF2-40B4-BE49-F238E27FC236}">
                      <a16:creationId xmlns:a16="http://schemas.microsoft.com/office/drawing/2014/main" id="{0CA99B3A-4576-9337-5B43-119A627473A1}"/>
                    </a:ext>
                  </a:extLst>
                </p:cNvPr>
                <p:cNvSpPr/>
                <p:nvPr/>
              </p:nvSpPr>
              <p:spPr>
                <a:xfrm>
                  <a:off x="1936070" y="2271367"/>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22" name="Freeform 321">
                  <a:extLst>
                    <a:ext uri="{FF2B5EF4-FFF2-40B4-BE49-F238E27FC236}">
                      <a16:creationId xmlns:a16="http://schemas.microsoft.com/office/drawing/2014/main" id="{45836901-B68F-EA58-BDFC-132547270767}"/>
                    </a:ext>
                  </a:extLst>
                </p:cNvPr>
                <p:cNvSpPr/>
                <p:nvPr/>
              </p:nvSpPr>
              <p:spPr>
                <a:xfrm>
                  <a:off x="1918775" y="2288617"/>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23" name="Graphic 292">
                <a:extLst>
                  <a:ext uri="{FF2B5EF4-FFF2-40B4-BE49-F238E27FC236}">
                    <a16:creationId xmlns:a16="http://schemas.microsoft.com/office/drawing/2014/main" id="{3043012D-3137-3CC4-B1D3-877C19472E07}"/>
                  </a:ext>
                </a:extLst>
              </p:cNvPr>
              <p:cNvGrpSpPr/>
              <p:nvPr/>
            </p:nvGrpSpPr>
            <p:grpSpPr>
              <a:xfrm>
                <a:off x="1953319" y="2271367"/>
                <a:ext cx="34544" cy="34545"/>
                <a:chOff x="1953319" y="2271367"/>
                <a:chExt cx="34544" cy="34545"/>
              </a:xfrm>
            </p:grpSpPr>
            <p:sp>
              <p:nvSpPr>
                <p:cNvPr id="324" name="Freeform 323">
                  <a:extLst>
                    <a:ext uri="{FF2B5EF4-FFF2-40B4-BE49-F238E27FC236}">
                      <a16:creationId xmlns:a16="http://schemas.microsoft.com/office/drawing/2014/main" id="{60FF34C7-7655-5FE4-0CFE-89DF3E810301}"/>
                    </a:ext>
                  </a:extLst>
                </p:cNvPr>
                <p:cNvSpPr/>
                <p:nvPr/>
              </p:nvSpPr>
              <p:spPr>
                <a:xfrm>
                  <a:off x="1970568" y="2271367"/>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25" name="Freeform 324">
                  <a:extLst>
                    <a:ext uri="{FF2B5EF4-FFF2-40B4-BE49-F238E27FC236}">
                      <a16:creationId xmlns:a16="http://schemas.microsoft.com/office/drawing/2014/main" id="{0DDB68D6-4997-573E-3E89-80122962D8C1}"/>
                    </a:ext>
                  </a:extLst>
                </p:cNvPr>
                <p:cNvSpPr/>
                <p:nvPr/>
              </p:nvSpPr>
              <p:spPr>
                <a:xfrm>
                  <a:off x="1953319" y="2288617"/>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26" name="Graphic 292">
                <a:extLst>
                  <a:ext uri="{FF2B5EF4-FFF2-40B4-BE49-F238E27FC236}">
                    <a16:creationId xmlns:a16="http://schemas.microsoft.com/office/drawing/2014/main" id="{1F5FFFFC-3A52-7D44-89D3-35F6AC107712}"/>
                  </a:ext>
                </a:extLst>
              </p:cNvPr>
              <p:cNvGrpSpPr/>
              <p:nvPr/>
            </p:nvGrpSpPr>
            <p:grpSpPr>
              <a:xfrm>
                <a:off x="2048949" y="2333190"/>
                <a:ext cx="34544" cy="34499"/>
                <a:chOff x="2048949" y="2333190"/>
                <a:chExt cx="34544" cy="34499"/>
              </a:xfrm>
            </p:grpSpPr>
            <p:sp>
              <p:nvSpPr>
                <p:cNvPr id="327" name="Freeform 326">
                  <a:extLst>
                    <a:ext uri="{FF2B5EF4-FFF2-40B4-BE49-F238E27FC236}">
                      <a16:creationId xmlns:a16="http://schemas.microsoft.com/office/drawing/2014/main" id="{6903EA85-D626-CD15-1D41-F6A70A9C71DB}"/>
                    </a:ext>
                  </a:extLst>
                </p:cNvPr>
                <p:cNvSpPr/>
                <p:nvPr/>
              </p:nvSpPr>
              <p:spPr>
                <a:xfrm>
                  <a:off x="2066244" y="2333190"/>
                  <a:ext cx="4599" cy="34499"/>
                </a:xfrm>
                <a:custGeom>
                  <a:avLst/>
                  <a:gdLst>
                    <a:gd name="connsiteX0" fmla="*/ 0 w 4599"/>
                    <a:gd name="connsiteY0" fmla="*/ 0 h 34499"/>
                    <a:gd name="connsiteX1" fmla="*/ 0 w 4599"/>
                    <a:gd name="connsiteY1" fmla="*/ 34499 h 34499"/>
                  </a:gdLst>
                  <a:ahLst/>
                  <a:cxnLst>
                    <a:cxn ang="0">
                      <a:pos x="connsiteX0" y="connsiteY0"/>
                    </a:cxn>
                    <a:cxn ang="0">
                      <a:pos x="connsiteX1" y="connsiteY1"/>
                    </a:cxn>
                  </a:cxnLst>
                  <a:rect l="l" t="t" r="r" b="b"/>
                  <a:pathLst>
                    <a:path w="4599" h="34499">
                      <a:moveTo>
                        <a:pt x="0" y="0"/>
                      </a:moveTo>
                      <a:lnTo>
                        <a:pt x="0" y="34499"/>
                      </a:lnTo>
                    </a:path>
                  </a:pathLst>
                </a:custGeom>
                <a:ln w="19050" cap="sq">
                  <a:solidFill>
                    <a:srgbClr val="00A2E1"/>
                  </a:solidFill>
                  <a:prstDash val="solid"/>
                  <a:miter/>
                </a:ln>
              </p:spPr>
              <p:txBody>
                <a:bodyPr rtlCol="0" anchor="ctr"/>
                <a:lstStyle/>
                <a:p>
                  <a:pPr rtl="0"/>
                  <a:endParaRPr lang="en-ES"/>
                </a:p>
              </p:txBody>
            </p:sp>
            <p:sp>
              <p:nvSpPr>
                <p:cNvPr id="328" name="Freeform 327">
                  <a:extLst>
                    <a:ext uri="{FF2B5EF4-FFF2-40B4-BE49-F238E27FC236}">
                      <a16:creationId xmlns:a16="http://schemas.microsoft.com/office/drawing/2014/main" id="{DF4678F4-D3CE-1C9C-BEBF-A76E7BB1303B}"/>
                    </a:ext>
                  </a:extLst>
                </p:cNvPr>
                <p:cNvSpPr/>
                <p:nvPr/>
              </p:nvSpPr>
              <p:spPr>
                <a:xfrm>
                  <a:off x="2048949" y="2350439"/>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29" name="Graphic 292">
                <a:extLst>
                  <a:ext uri="{FF2B5EF4-FFF2-40B4-BE49-F238E27FC236}">
                    <a16:creationId xmlns:a16="http://schemas.microsoft.com/office/drawing/2014/main" id="{C1AA0B88-A7D6-ACA7-BC30-3C11846AD89B}"/>
                  </a:ext>
                </a:extLst>
              </p:cNvPr>
              <p:cNvGrpSpPr/>
              <p:nvPr/>
            </p:nvGrpSpPr>
            <p:grpSpPr>
              <a:xfrm>
                <a:off x="2119785" y="2396944"/>
                <a:ext cx="34544" cy="34545"/>
                <a:chOff x="2119785" y="2396944"/>
                <a:chExt cx="34544" cy="34545"/>
              </a:xfrm>
            </p:grpSpPr>
            <p:sp>
              <p:nvSpPr>
                <p:cNvPr id="330" name="Freeform 329">
                  <a:extLst>
                    <a:ext uri="{FF2B5EF4-FFF2-40B4-BE49-F238E27FC236}">
                      <a16:creationId xmlns:a16="http://schemas.microsoft.com/office/drawing/2014/main" id="{633AD351-C50E-FDBD-D6A4-C8CA8A4A24FE}"/>
                    </a:ext>
                  </a:extLst>
                </p:cNvPr>
                <p:cNvSpPr/>
                <p:nvPr/>
              </p:nvSpPr>
              <p:spPr>
                <a:xfrm>
                  <a:off x="2137080" y="2396944"/>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31" name="Freeform 330">
                  <a:extLst>
                    <a:ext uri="{FF2B5EF4-FFF2-40B4-BE49-F238E27FC236}">
                      <a16:creationId xmlns:a16="http://schemas.microsoft.com/office/drawing/2014/main" id="{4831DE05-456D-90A3-94D5-22164787DD60}"/>
                    </a:ext>
                  </a:extLst>
                </p:cNvPr>
                <p:cNvSpPr/>
                <p:nvPr/>
              </p:nvSpPr>
              <p:spPr>
                <a:xfrm>
                  <a:off x="2119785" y="2414194"/>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32" name="Graphic 292">
                <a:extLst>
                  <a:ext uri="{FF2B5EF4-FFF2-40B4-BE49-F238E27FC236}">
                    <a16:creationId xmlns:a16="http://schemas.microsoft.com/office/drawing/2014/main" id="{D554ABC4-9979-7240-8C8C-BB3A5AF091AB}"/>
                  </a:ext>
                </a:extLst>
              </p:cNvPr>
              <p:cNvGrpSpPr/>
              <p:nvPr/>
            </p:nvGrpSpPr>
            <p:grpSpPr>
              <a:xfrm>
                <a:off x="2267530" y="2468289"/>
                <a:ext cx="34544" cy="34545"/>
                <a:chOff x="2267530" y="2468289"/>
                <a:chExt cx="34544" cy="34545"/>
              </a:xfrm>
            </p:grpSpPr>
            <p:sp>
              <p:nvSpPr>
                <p:cNvPr id="333" name="Freeform 332">
                  <a:extLst>
                    <a:ext uri="{FF2B5EF4-FFF2-40B4-BE49-F238E27FC236}">
                      <a16:creationId xmlns:a16="http://schemas.microsoft.com/office/drawing/2014/main" id="{41574655-CA72-F7D8-5485-0659FA726AD5}"/>
                    </a:ext>
                  </a:extLst>
                </p:cNvPr>
                <p:cNvSpPr/>
                <p:nvPr/>
              </p:nvSpPr>
              <p:spPr>
                <a:xfrm>
                  <a:off x="2284825" y="2468289"/>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34" name="Freeform 333">
                  <a:extLst>
                    <a:ext uri="{FF2B5EF4-FFF2-40B4-BE49-F238E27FC236}">
                      <a16:creationId xmlns:a16="http://schemas.microsoft.com/office/drawing/2014/main" id="{DD400C2D-F4DE-B56B-F570-1903F3413B81}"/>
                    </a:ext>
                  </a:extLst>
                </p:cNvPr>
                <p:cNvSpPr/>
                <p:nvPr/>
              </p:nvSpPr>
              <p:spPr>
                <a:xfrm>
                  <a:off x="2267530" y="248553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35" name="Graphic 292">
                <a:extLst>
                  <a:ext uri="{FF2B5EF4-FFF2-40B4-BE49-F238E27FC236}">
                    <a16:creationId xmlns:a16="http://schemas.microsoft.com/office/drawing/2014/main" id="{FD7967A1-5620-030D-A975-D4D5BE2B5679}"/>
                  </a:ext>
                </a:extLst>
              </p:cNvPr>
              <p:cNvGrpSpPr/>
              <p:nvPr/>
            </p:nvGrpSpPr>
            <p:grpSpPr>
              <a:xfrm>
                <a:off x="2430868" y="2505502"/>
                <a:ext cx="34544" cy="34545"/>
                <a:chOff x="2430868" y="2505502"/>
                <a:chExt cx="34544" cy="34545"/>
              </a:xfrm>
            </p:grpSpPr>
            <p:sp>
              <p:nvSpPr>
                <p:cNvPr id="336" name="Freeform 335">
                  <a:extLst>
                    <a:ext uri="{FF2B5EF4-FFF2-40B4-BE49-F238E27FC236}">
                      <a16:creationId xmlns:a16="http://schemas.microsoft.com/office/drawing/2014/main" id="{EF16FA7A-7EBB-9376-F242-E0E351928555}"/>
                    </a:ext>
                  </a:extLst>
                </p:cNvPr>
                <p:cNvSpPr/>
                <p:nvPr/>
              </p:nvSpPr>
              <p:spPr>
                <a:xfrm>
                  <a:off x="2448117" y="2505502"/>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37" name="Freeform 336">
                  <a:extLst>
                    <a:ext uri="{FF2B5EF4-FFF2-40B4-BE49-F238E27FC236}">
                      <a16:creationId xmlns:a16="http://schemas.microsoft.com/office/drawing/2014/main" id="{261DB999-7981-2CF8-5A06-A450BEE3F8C3}"/>
                    </a:ext>
                  </a:extLst>
                </p:cNvPr>
                <p:cNvSpPr/>
                <p:nvPr/>
              </p:nvSpPr>
              <p:spPr>
                <a:xfrm>
                  <a:off x="2430868" y="2522797"/>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38" name="Graphic 292">
                <a:extLst>
                  <a:ext uri="{FF2B5EF4-FFF2-40B4-BE49-F238E27FC236}">
                    <a16:creationId xmlns:a16="http://schemas.microsoft.com/office/drawing/2014/main" id="{12A0EF16-CB16-02F1-3165-CE8474F83F29}"/>
                  </a:ext>
                </a:extLst>
              </p:cNvPr>
              <p:cNvGrpSpPr/>
              <p:nvPr/>
            </p:nvGrpSpPr>
            <p:grpSpPr>
              <a:xfrm>
                <a:off x="2483490" y="2540047"/>
                <a:ext cx="34544" cy="34545"/>
                <a:chOff x="2483490" y="2540047"/>
                <a:chExt cx="34544" cy="34545"/>
              </a:xfrm>
            </p:grpSpPr>
            <p:sp>
              <p:nvSpPr>
                <p:cNvPr id="339" name="Freeform 338">
                  <a:extLst>
                    <a:ext uri="{FF2B5EF4-FFF2-40B4-BE49-F238E27FC236}">
                      <a16:creationId xmlns:a16="http://schemas.microsoft.com/office/drawing/2014/main" id="{16A4822A-690F-BA4F-DE92-4B28F4945D52}"/>
                    </a:ext>
                  </a:extLst>
                </p:cNvPr>
                <p:cNvSpPr/>
                <p:nvPr/>
              </p:nvSpPr>
              <p:spPr>
                <a:xfrm>
                  <a:off x="2500739" y="2540047"/>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40" name="Freeform 339">
                  <a:extLst>
                    <a:ext uri="{FF2B5EF4-FFF2-40B4-BE49-F238E27FC236}">
                      <a16:creationId xmlns:a16="http://schemas.microsoft.com/office/drawing/2014/main" id="{5C2E416C-E321-CE5C-A989-6FC102C7F4BB}"/>
                    </a:ext>
                  </a:extLst>
                </p:cNvPr>
                <p:cNvSpPr/>
                <p:nvPr/>
              </p:nvSpPr>
              <p:spPr>
                <a:xfrm>
                  <a:off x="2483490" y="2557342"/>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41" name="Graphic 292">
                <a:extLst>
                  <a:ext uri="{FF2B5EF4-FFF2-40B4-BE49-F238E27FC236}">
                    <a16:creationId xmlns:a16="http://schemas.microsoft.com/office/drawing/2014/main" id="{7410A95D-A8A0-6E0D-74B9-A6AE43D91879}"/>
                  </a:ext>
                </a:extLst>
              </p:cNvPr>
              <p:cNvGrpSpPr/>
              <p:nvPr/>
            </p:nvGrpSpPr>
            <p:grpSpPr>
              <a:xfrm>
                <a:off x="2511824" y="2540047"/>
                <a:ext cx="34544" cy="34545"/>
                <a:chOff x="2511824" y="2540047"/>
                <a:chExt cx="34544" cy="34545"/>
              </a:xfrm>
            </p:grpSpPr>
            <p:sp>
              <p:nvSpPr>
                <p:cNvPr id="342" name="Freeform 341">
                  <a:extLst>
                    <a:ext uri="{FF2B5EF4-FFF2-40B4-BE49-F238E27FC236}">
                      <a16:creationId xmlns:a16="http://schemas.microsoft.com/office/drawing/2014/main" id="{CA70B7CC-9EFD-3311-862B-94C0EEE79C57}"/>
                    </a:ext>
                  </a:extLst>
                </p:cNvPr>
                <p:cNvSpPr/>
                <p:nvPr/>
              </p:nvSpPr>
              <p:spPr>
                <a:xfrm>
                  <a:off x="2529073" y="2540047"/>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43" name="Freeform 342">
                  <a:extLst>
                    <a:ext uri="{FF2B5EF4-FFF2-40B4-BE49-F238E27FC236}">
                      <a16:creationId xmlns:a16="http://schemas.microsoft.com/office/drawing/2014/main" id="{8C3A8341-22E8-E4E3-B9CF-86EF8178D896}"/>
                    </a:ext>
                  </a:extLst>
                </p:cNvPr>
                <p:cNvSpPr/>
                <p:nvPr/>
              </p:nvSpPr>
              <p:spPr>
                <a:xfrm>
                  <a:off x="2511824" y="2557342"/>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44" name="Graphic 292">
                <a:extLst>
                  <a:ext uri="{FF2B5EF4-FFF2-40B4-BE49-F238E27FC236}">
                    <a16:creationId xmlns:a16="http://schemas.microsoft.com/office/drawing/2014/main" id="{8E8629A4-AA2A-B655-3390-D4ACE7539669}"/>
                  </a:ext>
                </a:extLst>
              </p:cNvPr>
              <p:cNvGrpSpPr/>
              <p:nvPr/>
            </p:nvGrpSpPr>
            <p:grpSpPr>
              <a:xfrm>
                <a:off x="2682844" y="2574592"/>
                <a:ext cx="34544" cy="34545"/>
                <a:chOff x="2682844" y="2574592"/>
                <a:chExt cx="34544" cy="34545"/>
              </a:xfrm>
            </p:grpSpPr>
            <p:sp>
              <p:nvSpPr>
                <p:cNvPr id="345" name="Freeform 344">
                  <a:extLst>
                    <a:ext uri="{FF2B5EF4-FFF2-40B4-BE49-F238E27FC236}">
                      <a16:creationId xmlns:a16="http://schemas.microsoft.com/office/drawing/2014/main" id="{878708CA-4821-D084-F91F-DF1A1B14BEFA}"/>
                    </a:ext>
                  </a:extLst>
                </p:cNvPr>
                <p:cNvSpPr/>
                <p:nvPr/>
              </p:nvSpPr>
              <p:spPr>
                <a:xfrm>
                  <a:off x="2700093" y="2574592"/>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46" name="Freeform 345">
                  <a:extLst>
                    <a:ext uri="{FF2B5EF4-FFF2-40B4-BE49-F238E27FC236}">
                      <a16:creationId xmlns:a16="http://schemas.microsoft.com/office/drawing/2014/main" id="{CB6F5611-6141-1A04-4059-1C0C9B51C69C}"/>
                    </a:ext>
                  </a:extLst>
                </p:cNvPr>
                <p:cNvSpPr/>
                <p:nvPr/>
              </p:nvSpPr>
              <p:spPr>
                <a:xfrm>
                  <a:off x="2682844" y="2591842"/>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47" name="Graphic 292">
                <a:extLst>
                  <a:ext uri="{FF2B5EF4-FFF2-40B4-BE49-F238E27FC236}">
                    <a16:creationId xmlns:a16="http://schemas.microsoft.com/office/drawing/2014/main" id="{D4D4317F-AEA2-B936-B03B-314C32E69C6A}"/>
                  </a:ext>
                </a:extLst>
              </p:cNvPr>
              <p:cNvGrpSpPr/>
              <p:nvPr/>
            </p:nvGrpSpPr>
            <p:grpSpPr>
              <a:xfrm>
                <a:off x="2723322" y="2588254"/>
                <a:ext cx="34544" cy="34545"/>
                <a:chOff x="2723322" y="2588254"/>
                <a:chExt cx="34544" cy="34545"/>
              </a:xfrm>
            </p:grpSpPr>
            <p:sp>
              <p:nvSpPr>
                <p:cNvPr id="348" name="Freeform 347">
                  <a:extLst>
                    <a:ext uri="{FF2B5EF4-FFF2-40B4-BE49-F238E27FC236}">
                      <a16:creationId xmlns:a16="http://schemas.microsoft.com/office/drawing/2014/main" id="{76D1127C-C304-5148-2FBF-A2648A5D7878}"/>
                    </a:ext>
                  </a:extLst>
                </p:cNvPr>
                <p:cNvSpPr/>
                <p:nvPr/>
              </p:nvSpPr>
              <p:spPr>
                <a:xfrm>
                  <a:off x="2740571" y="2588254"/>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49" name="Freeform 348">
                  <a:extLst>
                    <a:ext uri="{FF2B5EF4-FFF2-40B4-BE49-F238E27FC236}">
                      <a16:creationId xmlns:a16="http://schemas.microsoft.com/office/drawing/2014/main" id="{B3C4873D-66E3-CE15-59B9-0589738B9717}"/>
                    </a:ext>
                  </a:extLst>
                </p:cNvPr>
                <p:cNvSpPr/>
                <p:nvPr/>
              </p:nvSpPr>
              <p:spPr>
                <a:xfrm>
                  <a:off x="2723322" y="2605503"/>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50" name="Graphic 292">
                <a:extLst>
                  <a:ext uri="{FF2B5EF4-FFF2-40B4-BE49-F238E27FC236}">
                    <a16:creationId xmlns:a16="http://schemas.microsoft.com/office/drawing/2014/main" id="{97D1B135-DDF3-2795-4723-A11438223EF7}"/>
                  </a:ext>
                </a:extLst>
              </p:cNvPr>
              <p:cNvGrpSpPr/>
              <p:nvPr/>
            </p:nvGrpSpPr>
            <p:grpSpPr>
              <a:xfrm>
                <a:off x="3658411" y="2762084"/>
                <a:ext cx="34544" cy="34499"/>
                <a:chOff x="3658411" y="2762084"/>
                <a:chExt cx="34544" cy="34499"/>
              </a:xfrm>
            </p:grpSpPr>
            <p:sp>
              <p:nvSpPr>
                <p:cNvPr id="351" name="Freeform 350">
                  <a:extLst>
                    <a:ext uri="{FF2B5EF4-FFF2-40B4-BE49-F238E27FC236}">
                      <a16:creationId xmlns:a16="http://schemas.microsoft.com/office/drawing/2014/main" id="{B25C53CB-88C0-497F-A33E-DB40B5F9EBF9}"/>
                    </a:ext>
                  </a:extLst>
                </p:cNvPr>
                <p:cNvSpPr/>
                <p:nvPr/>
              </p:nvSpPr>
              <p:spPr>
                <a:xfrm>
                  <a:off x="3675660" y="2762084"/>
                  <a:ext cx="4599" cy="34499"/>
                </a:xfrm>
                <a:custGeom>
                  <a:avLst/>
                  <a:gdLst>
                    <a:gd name="connsiteX0" fmla="*/ 0 w 4599"/>
                    <a:gd name="connsiteY0" fmla="*/ 0 h 34499"/>
                    <a:gd name="connsiteX1" fmla="*/ 0 w 4599"/>
                    <a:gd name="connsiteY1" fmla="*/ 34499 h 34499"/>
                  </a:gdLst>
                  <a:ahLst/>
                  <a:cxnLst>
                    <a:cxn ang="0">
                      <a:pos x="connsiteX0" y="connsiteY0"/>
                    </a:cxn>
                    <a:cxn ang="0">
                      <a:pos x="connsiteX1" y="connsiteY1"/>
                    </a:cxn>
                  </a:cxnLst>
                  <a:rect l="l" t="t" r="r" b="b"/>
                  <a:pathLst>
                    <a:path w="4599" h="34499">
                      <a:moveTo>
                        <a:pt x="0" y="0"/>
                      </a:moveTo>
                      <a:lnTo>
                        <a:pt x="0" y="34499"/>
                      </a:lnTo>
                    </a:path>
                  </a:pathLst>
                </a:custGeom>
                <a:ln w="19050" cap="sq">
                  <a:solidFill>
                    <a:srgbClr val="00A2E1"/>
                  </a:solidFill>
                  <a:prstDash val="solid"/>
                  <a:miter/>
                </a:ln>
              </p:spPr>
              <p:txBody>
                <a:bodyPr rtlCol="0" anchor="ctr"/>
                <a:lstStyle/>
                <a:p>
                  <a:pPr rtl="0"/>
                  <a:endParaRPr lang="en-ES"/>
                </a:p>
              </p:txBody>
            </p:sp>
            <p:sp>
              <p:nvSpPr>
                <p:cNvPr id="352" name="Freeform 351">
                  <a:extLst>
                    <a:ext uri="{FF2B5EF4-FFF2-40B4-BE49-F238E27FC236}">
                      <a16:creationId xmlns:a16="http://schemas.microsoft.com/office/drawing/2014/main" id="{A93C476A-AF2A-9B60-28CA-5E30E5651798}"/>
                    </a:ext>
                  </a:extLst>
                </p:cNvPr>
                <p:cNvSpPr/>
                <p:nvPr/>
              </p:nvSpPr>
              <p:spPr>
                <a:xfrm>
                  <a:off x="3658411" y="2779333"/>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53" name="Graphic 292">
                <a:extLst>
                  <a:ext uri="{FF2B5EF4-FFF2-40B4-BE49-F238E27FC236}">
                    <a16:creationId xmlns:a16="http://schemas.microsoft.com/office/drawing/2014/main" id="{BE5DEDCF-6AA3-C665-5F31-FDCABB7ADB6A}"/>
                  </a:ext>
                </a:extLst>
              </p:cNvPr>
              <p:cNvGrpSpPr/>
              <p:nvPr/>
            </p:nvGrpSpPr>
            <p:grpSpPr>
              <a:xfrm>
                <a:off x="4985125" y="3058087"/>
                <a:ext cx="34544" cy="34545"/>
                <a:chOff x="4985125" y="3058087"/>
                <a:chExt cx="34544" cy="34545"/>
              </a:xfrm>
            </p:grpSpPr>
            <p:sp>
              <p:nvSpPr>
                <p:cNvPr id="354" name="Freeform 353">
                  <a:extLst>
                    <a:ext uri="{FF2B5EF4-FFF2-40B4-BE49-F238E27FC236}">
                      <a16:creationId xmlns:a16="http://schemas.microsoft.com/office/drawing/2014/main" id="{F8924593-5E74-ED4A-B454-5D128297BBFD}"/>
                    </a:ext>
                  </a:extLst>
                </p:cNvPr>
                <p:cNvSpPr/>
                <p:nvPr/>
              </p:nvSpPr>
              <p:spPr>
                <a:xfrm>
                  <a:off x="5002420" y="3058087"/>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55" name="Freeform 354">
                  <a:extLst>
                    <a:ext uri="{FF2B5EF4-FFF2-40B4-BE49-F238E27FC236}">
                      <a16:creationId xmlns:a16="http://schemas.microsoft.com/office/drawing/2014/main" id="{6FFD93AD-5EBA-EB76-C426-D5DCFAF9F19A}"/>
                    </a:ext>
                  </a:extLst>
                </p:cNvPr>
                <p:cNvSpPr/>
                <p:nvPr/>
              </p:nvSpPr>
              <p:spPr>
                <a:xfrm>
                  <a:off x="4985125" y="3075336"/>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56" name="Graphic 292">
                <a:extLst>
                  <a:ext uri="{FF2B5EF4-FFF2-40B4-BE49-F238E27FC236}">
                    <a16:creationId xmlns:a16="http://schemas.microsoft.com/office/drawing/2014/main" id="{E23705A3-7A83-D55C-2A77-55AF8FBF3CC0}"/>
                  </a:ext>
                </a:extLst>
              </p:cNvPr>
              <p:cNvGrpSpPr/>
              <p:nvPr/>
            </p:nvGrpSpPr>
            <p:grpSpPr>
              <a:xfrm>
                <a:off x="5409178" y="3126395"/>
                <a:ext cx="34544" cy="34545"/>
                <a:chOff x="5409178" y="3126395"/>
                <a:chExt cx="34544" cy="34545"/>
              </a:xfrm>
            </p:grpSpPr>
            <p:sp>
              <p:nvSpPr>
                <p:cNvPr id="357" name="Freeform 356">
                  <a:extLst>
                    <a:ext uri="{FF2B5EF4-FFF2-40B4-BE49-F238E27FC236}">
                      <a16:creationId xmlns:a16="http://schemas.microsoft.com/office/drawing/2014/main" id="{BAE020BD-CEBF-82BF-8A54-3EA667852623}"/>
                    </a:ext>
                  </a:extLst>
                </p:cNvPr>
                <p:cNvSpPr/>
                <p:nvPr/>
              </p:nvSpPr>
              <p:spPr>
                <a:xfrm>
                  <a:off x="5426427"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58" name="Freeform 357">
                  <a:extLst>
                    <a:ext uri="{FF2B5EF4-FFF2-40B4-BE49-F238E27FC236}">
                      <a16:creationId xmlns:a16="http://schemas.microsoft.com/office/drawing/2014/main" id="{C446CF43-F008-E4EB-6B14-E357C28245E9}"/>
                    </a:ext>
                  </a:extLst>
                </p:cNvPr>
                <p:cNvSpPr/>
                <p:nvPr/>
              </p:nvSpPr>
              <p:spPr>
                <a:xfrm>
                  <a:off x="5409178" y="314364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59" name="Graphic 292">
                <a:extLst>
                  <a:ext uri="{FF2B5EF4-FFF2-40B4-BE49-F238E27FC236}">
                    <a16:creationId xmlns:a16="http://schemas.microsoft.com/office/drawing/2014/main" id="{4DC08B62-44F6-B252-67D5-85C654215E1A}"/>
                  </a:ext>
                </a:extLst>
              </p:cNvPr>
              <p:cNvGrpSpPr/>
              <p:nvPr/>
            </p:nvGrpSpPr>
            <p:grpSpPr>
              <a:xfrm>
                <a:off x="5490134" y="3126395"/>
                <a:ext cx="34544" cy="34545"/>
                <a:chOff x="5490134" y="3126395"/>
                <a:chExt cx="34544" cy="34545"/>
              </a:xfrm>
            </p:grpSpPr>
            <p:sp>
              <p:nvSpPr>
                <p:cNvPr id="360" name="Freeform 359">
                  <a:extLst>
                    <a:ext uri="{FF2B5EF4-FFF2-40B4-BE49-F238E27FC236}">
                      <a16:creationId xmlns:a16="http://schemas.microsoft.com/office/drawing/2014/main" id="{020D97EF-65ED-CE7E-B310-896851EFB06A}"/>
                    </a:ext>
                  </a:extLst>
                </p:cNvPr>
                <p:cNvSpPr/>
                <p:nvPr/>
              </p:nvSpPr>
              <p:spPr>
                <a:xfrm>
                  <a:off x="5507383"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61" name="Freeform 360">
                  <a:extLst>
                    <a:ext uri="{FF2B5EF4-FFF2-40B4-BE49-F238E27FC236}">
                      <a16:creationId xmlns:a16="http://schemas.microsoft.com/office/drawing/2014/main" id="{DFC8BC60-CF86-A326-6A0F-D8CB79233CEF}"/>
                    </a:ext>
                  </a:extLst>
                </p:cNvPr>
                <p:cNvSpPr/>
                <p:nvPr/>
              </p:nvSpPr>
              <p:spPr>
                <a:xfrm>
                  <a:off x="5490134" y="314364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62" name="Graphic 292">
                <a:extLst>
                  <a:ext uri="{FF2B5EF4-FFF2-40B4-BE49-F238E27FC236}">
                    <a16:creationId xmlns:a16="http://schemas.microsoft.com/office/drawing/2014/main" id="{1BD2EEC9-BE05-60B3-2101-95CC644F3000}"/>
                  </a:ext>
                </a:extLst>
              </p:cNvPr>
              <p:cNvGrpSpPr/>
              <p:nvPr/>
            </p:nvGrpSpPr>
            <p:grpSpPr>
              <a:xfrm>
                <a:off x="5534660" y="3126395"/>
                <a:ext cx="34544" cy="34545"/>
                <a:chOff x="5534660" y="3126395"/>
                <a:chExt cx="34544" cy="34545"/>
              </a:xfrm>
            </p:grpSpPr>
            <p:sp>
              <p:nvSpPr>
                <p:cNvPr id="363" name="Freeform 362">
                  <a:extLst>
                    <a:ext uri="{FF2B5EF4-FFF2-40B4-BE49-F238E27FC236}">
                      <a16:creationId xmlns:a16="http://schemas.microsoft.com/office/drawing/2014/main" id="{F545EE62-A06A-3360-1B73-F57F855F431E}"/>
                    </a:ext>
                  </a:extLst>
                </p:cNvPr>
                <p:cNvSpPr/>
                <p:nvPr/>
              </p:nvSpPr>
              <p:spPr>
                <a:xfrm>
                  <a:off x="5551909"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64" name="Freeform 363">
                  <a:extLst>
                    <a:ext uri="{FF2B5EF4-FFF2-40B4-BE49-F238E27FC236}">
                      <a16:creationId xmlns:a16="http://schemas.microsoft.com/office/drawing/2014/main" id="{3FD36282-A28C-83BE-B54A-85922D06AE6A}"/>
                    </a:ext>
                  </a:extLst>
                </p:cNvPr>
                <p:cNvSpPr/>
                <p:nvPr/>
              </p:nvSpPr>
              <p:spPr>
                <a:xfrm>
                  <a:off x="5534660" y="314364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65" name="Graphic 292">
                <a:extLst>
                  <a:ext uri="{FF2B5EF4-FFF2-40B4-BE49-F238E27FC236}">
                    <a16:creationId xmlns:a16="http://schemas.microsoft.com/office/drawing/2014/main" id="{6C20A747-7EB6-B52C-8D66-A3105EDE1FE8}"/>
                  </a:ext>
                </a:extLst>
              </p:cNvPr>
              <p:cNvGrpSpPr/>
              <p:nvPr/>
            </p:nvGrpSpPr>
            <p:grpSpPr>
              <a:xfrm>
                <a:off x="5580198" y="3126395"/>
                <a:ext cx="34544" cy="34545"/>
                <a:chOff x="5580198" y="3126395"/>
                <a:chExt cx="34544" cy="34545"/>
              </a:xfrm>
            </p:grpSpPr>
            <p:sp>
              <p:nvSpPr>
                <p:cNvPr id="366" name="Freeform 365">
                  <a:extLst>
                    <a:ext uri="{FF2B5EF4-FFF2-40B4-BE49-F238E27FC236}">
                      <a16:creationId xmlns:a16="http://schemas.microsoft.com/office/drawing/2014/main" id="{B7FD4163-100A-CC9B-5C1F-9B7C8D930304}"/>
                    </a:ext>
                  </a:extLst>
                </p:cNvPr>
                <p:cNvSpPr/>
                <p:nvPr/>
              </p:nvSpPr>
              <p:spPr>
                <a:xfrm>
                  <a:off x="5597447"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67" name="Freeform 366">
                  <a:extLst>
                    <a:ext uri="{FF2B5EF4-FFF2-40B4-BE49-F238E27FC236}">
                      <a16:creationId xmlns:a16="http://schemas.microsoft.com/office/drawing/2014/main" id="{3194FA2B-4168-3F94-495C-3E2291569F35}"/>
                    </a:ext>
                  </a:extLst>
                </p:cNvPr>
                <p:cNvSpPr/>
                <p:nvPr/>
              </p:nvSpPr>
              <p:spPr>
                <a:xfrm>
                  <a:off x="5580198" y="314364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68" name="Graphic 292">
                <a:extLst>
                  <a:ext uri="{FF2B5EF4-FFF2-40B4-BE49-F238E27FC236}">
                    <a16:creationId xmlns:a16="http://schemas.microsoft.com/office/drawing/2014/main" id="{C758D59D-2F6A-D870-5A89-31A1F3048015}"/>
                  </a:ext>
                </a:extLst>
              </p:cNvPr>
              <p:cNvGrpSpPr/>
              <p:nvPr/>
            </p:nvGrpSpPr>
            <p:grpSpPr>
              <a:xfrm>
                <a:off x="5614742" y="3126395"/>
                <a:ext cx="34544" cy="34545"/>
                <a:chOff x="5614742" y="3126395"/>
                <a:chExt cx="34544" cy="34545"/>
              </a:xfrm>
            </p:grpSpPr>
            <p:sp>
              <p:nvSpPr>
                <p:cNvPr id="369" name="Freeform 368">
                  <a:extLst>
                    <a:ext uri="{FF2B5EF4-FFF2-40B4-BE49-F238E27FC236}">
                      <a16:creationId xmlns:a16="http://schemas.microsoft.com/office/drawing/2014/main" id="{8A3E30A6-09BD-1B42-5190-02D5BB0991E7}"/>
                    </a:ext>
                  </a:extLst>
                </p:cNvPr>
                <p:cNvSpPr/>
                <p:nvPr/>
              </p:nvSpPr>
              <p:spPr>
                <a:xfrm>
                  <a:off x="5631991"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70" name="Freeform 369">
                  <a:extLst>
                    <a:ext uri="{FF2B5EF4-FFF2-40B4-BE49-F238E27FC236}">
                      <a16:creationId xmlns:a16="http://schemas.microsoft.com/office/drawing/2014/main" id="{FD9B82EB-2161-E3D6-7B30-20BD5D64E96B}"/>
                    </a:ext>
                  </a:extLst>
                </p:cNvPr>
                <p:cNvSpPr/>
                <p:nvPr/>
              </p:nvSpPr>
              <p:spPr>
                <a:xfrm>
                  <a:off x="5614742" y="314364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71" name="Graphic 292">
                <a:extLst>
                  <a:ext uri="{FF2B5EF4-FFF2-40B4-BE49-F238E27FC236}">
                    <a16:creationId xmlns:a16="http://schemas.microsoft.com/office/drawing/2014/main" id="{C3724C76-C846-C022-631C-F487C7BACD57}"/>
                  </a:ext>
                </a:extLst>
              </p:cNvPr>
              <p:cNvGrpSpPr/>
              <p:nvPr/>
            </p:nvGrpSpPr>
            <p:grpSpPr>
              <a:xfrm>
                <a:off x="5625736" y="3126395"/>
                <a:ext cx="34544" cy="34545"/>
                <a:chOff x="5625736" y="3126395"/>
                <a:chExt cx="34544" cy="34545"/>
              </a:xfrm>
            </p:grpSpPr>
            <p:sp>
              <p:nvSpPr>
                <p:cNvPr id="372" name="Freeform 371">
                  <a:extLst>
                    <a:ext uri="{FF2B5EF4-FFF2-40B4-BE49-F238E27FC236}">
                      <a16:creationId xmlns:a16="http://schemas.microsoft.com/office/drawing/2014/main" id="{6ACF720A-A054-BF5F-6647-0858DC538EB2}"/>
                    </a:ext>
                  </a:extLst>
                </p:cNvPr>
                <p:cNvSpPr/>
                <p:nvPr/>
              </p:nvSpPr>
              <p:spPr>
                <a:xfrm>
                  <a:off x="5643031"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73" name="Freeform 372">
                  <a:extLst>
                    <a:ext uri="{FF2B5EF4-FFF2-40B4-BE49-F238E27FC236}">
                      <a16:creationId xmlns:a16="http://schemas.microsoft.com/office/drawing/2014/main" id="{743E3F8C-688F-E80F-0708-AC02880B48BA}"/>
                    </a:ext>
                  </a:extLst>
                </p:cNvPr>
                <p:cNvSpPr/>
                <p:nvPr/>
              </p:nvSpPr>
              <p:spPr>
                <a:xfrm>
                  <a:off x="5625736" y="314364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74" name="Graphic 292">
                <a:extLst>
                  <a:ext uri="{FF2B5EF4-FFF2-40B4-BE49-F238E27FC236}">
                    <a16:creationId xmlns:a16="http://schemas.microsoft.com/office/drawing/2014/main" id="{B26E6B85-858F-93E3-EFB8-8F68EABB6D0B}"/>
                  </a:ext>
                </a:extLst>
              </p:cNvPr>
              <p:cNvGrpSpPr/>
              <p:nvPr/>
            </p:nvGrpSpPr>
            <p:grpSpPr>
              <a:xfrm>
                <a:off x="5660280" y="3126395"/>
                <a:ext cx="34544" cy="34545"/>
                <a:chOff x="5660280" y="3126395"/>
                <a:chExt cx="34544" cy="34545"/>
              </a:xfrm>
            </p:grpSpPr>
            <p:sp>
              <p:nvSpPr>
                <p:cNvPr id="375" name="Freeform 374">
                  <a:extLst>
                    <a:ext uri="{FF2B5EF4-FFF2-40B4-BE49-F238E27FC236}">
                      <a16:creationId xmlns:a16="http://schemas.microsoft.com/office/drawing/2014/main" id="{D14D87BE-FD6B-FB56-B8B4-BB828B8661AB}"/>
                    </a:ext>
                  </a:extLst>
                </p:cNvPr>
                <p:cNvSpPr/>
                <p:nvPr/>
              </p:nvSpPr>
              <p:spPr>
                <a:xfrm>
                  <a:off x="5677529"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76" name="Freeform 375">
                  <a:extLst>
                    <a:ext uri="{FF2B5EF4-FFF2-40B4-BE49-F238E27FC236}">
                      <a16:creationId xmlns:a16="http://schemas.microsoft.com/office/drawing/2014/main" id="{3C63712F-A990-20FC-A4F6-670EEDFC4D38}"/>
                    </a:ext>
                  </a:extLst>
                </p:cNvPr>
                <p:cNvSpPr/>
                <p:nvPr/>
              </p:nvSpPr>
              <p:spPr>
                <a:xfrm>
                  <a:off x="5660280" y="314364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77" name="Graphic 292">
                <a:extLst>
                  <a:ext uri="{FF2B5EF4-FFF2-40B4-BE49-F238E27FC236}">
                    <a16:creationId xmlns:a16="http://schemas.microsoft.com/office/drawing/2014/main" id="{5896198C-9FE4-31A2-A627-3FCBDB115830}"/>
                  </a:ext>
                </a:extLst>
              </p:cNvPr>
              <p:cNvGrpSpPr/>
              <p:nvPr/>
            </p:nvGrpSpPr>
            <p:grpSpPr>
              <a:xfrm>
                <a:off x="5706692" y="3126395"/>
                <a:ext cx="34544" cy="34545"/>
                <a:chOff x="5706692" y="3126395"/>
                <a:chExt cx="34544" cy="34545"/>
              </a:xfrm>
            </p:grpSpPr>
            <p:sp>
              <p:nvSpPr>
                <p:cNvPr id="378" name="Freeform 377">
                  <a:extLst>
                    <a:ext uri="{FF2B5EF4-FFF2-40B4-BE49-F238E27FC236}">
                      <a16:creationId xmlns:a16="http://schemas.microsoft.com/office/drawing/2014/main" id="{87D99D96-3C5A-47EC-3221-41D06435F334}"/>
                    </a:ext>
                  </a:extLst>
                </p:cNvPr>
                <p:cNvSpPr/>
                <p:nvPr/>
              </p:nvSpPr>
              <p:spPr>
                <a:xfrm>
                  <a:off x="5723987"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79" name="Freeform 378">
                  <a:extLst>
                    <a:ext uri="{FF2B5EF4-FFF2-40B4-BE49-F238E27FC236}">
                      <a16:creationId xmlns:a16="http://schemas.microsoft.com/office/drawing/2014/main" id="{3A3E14D6-8CFD-C894-4D65-2430BAADBF78}"/>
                    </a:ext>
                  </a:extLst>
                </p:cNvPr>
                <p:cNvSpPr/>
                <p:nvPr/>
              </p:nvSpPr>
              <p:spPr>
                <a:xfrm>
                  <a:off x="5706692" y="314364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80" name="Graphic 292">
                <a:extLst>
                  <a:ext uri="{FF2B5EF4-FFF2-40B4-BE49-F238E27FC236}">
                    <a16:creationId xmlns:a16="http://schemas.microsoft.com/office/drawing/2014/main" id="{09FABA3F-C509-922D-F7A7-11D23DEA93D9}"/>
                  </a:ext>
                </a:extLst>
              </p:cNvPr>
              <p:cNvGrpSpPr/>
              <p:nvPr/>
            </p:nvGrpSpPr>
            <p:grpSpPr>
              <a:xfrm>
                <a:off x="5730979" y="3126395"/>
                <a:ext cx="34544" cy="34545"/>
                <a:chOff x="5730979" y="3126395"/>
                <a:chExt cx="34544" cy="34545"/>
              </a:xfrm>
            </p:grpSpPr>
            <p:sp>
              <p:nvSpPr>
                <p:cNvPr id="381" name="Freeform 380">
                  <a:extLst>
                    <a:ext uri="{FF2B5EF4-FFF2-40B4-BE49-F238E27FC236}">
                      <a16:creationId xmlns:a16="http://schemas.microsoft.com/office/drawing/2014/main" id="{7B718059-8AC5-CCF4-50FA-B071FCD0517E}"/>
                    </a:ext>
                  </a:extLst>
                </p:cNvPr>
                <p:cNvSpPr/>
                <p:nvPr/>
              </p:nvSpPr>
              <p:spPr>
                <a:xfrm>
                  <a:off x="5748274"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82" name="Freeform 381">
                  <a:extLst>
                    <a:ext uri="{FF2B5EF4-FFF2-40B4-BE49-F238E27FC236}">
                      <a16:creationId xmlns:a16="http://schemas.microsoft.com/office/drawing/2014/main" id="{FA7AD462-9C6F-7498-EECA-0876A6814D13}"/>
                    </a:ext>
                  </a:extLst>
                </p:cNvPr>
                <p:cNvSpPr/>
                <p:nvPr/>
              </p:nvSpPr>
              <p:spPr>
                <a:xfrm>
                  <a:off x="5730979" y="314364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83" name="Graphic 292">
                <a:extLst>
                  <a:ext uri="{FF2B5EF4-FFF2-40B4-BE49-F238E27FC236}">
                    <a16:creationId xmlns:a16="http://schemas.microsoft.com/office/drawing/2014/main" id="{5CCE8353-1857-41A4-8BAE-38F47D4FCC9F}"/>
                  </a:ext>
                </a:extLst>
              </p:cNvPr>
              <p:cNvGrpSpPr/>
              <p:nvPr/>
            </p:nvGrpSpPr>
            <p:grpSpPr>
              <a:xfrm>
                <a:off x="5770399" y="3126395"/>
                <a:ext cx="34544" cy="34545"/>
                <a:chOff x="5770399" y="3126395"/>
                <a:chExt cx="34544" cy="34545"/>
              </a:xfrm>
            </p:grpSpPr>
            <p:sp>
              <p:nvSpPr>
                <p:cNvPr id="384" name="Freeform 383">
                  <a:extLst>
                    <a:ext uri="{FF2B5EF4-FFF2-40B4-BE49-F238E27FC236}">
                      <a16:creationId xmlns:a16="http://schemas.microsoft.com/office/drawing/2014/main" id="{D310B404-A0E9-7D37-B81C-018CE869907E}"/>
                    </a:ext>
                  </a:extLst>
                </p:cNvPr>
                <p:cNvSpPr/>
                <p:nvPr/>
              </p:nvSpPr>
              <p:spPr>
                <a:xfrm>
                  <a:off x="5787648"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85" name="Freeform 384">
                  <a:extLst>
                    <a:ext uri="{FF2B5EF4-FFF2-40B4-BE49-F238E27FC236}">
                      <a16:creationId xmlns:a16="http://schemas.microsoft.com/office/drawing/2014/main" id="{B481B1E5-4C26-87B2-795F-73CE7631EE17}"/>
                    </a:ext>
                  </a:extLst>
                </p:cNvPr>
                <p:cNvSpPr/>
                <p:nvPr/>
              </p:nvSpPr>
              <p:spPr>
                <a:xfrm>
                  <a:off x="5770399" y="314364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86" name="Graphic 292">
                <a:extLst>
                  <a:ext uri="{FF2B5EF4-FFF2-40B4-BE49-F238E27FC236}">
                    <a16:creationId xmlns:a16="http://schemas.microsoft.com/office/drawing/2014/main" id="{4B292B8C-D4F6-33B8-3898-D548061FFDD6}"/>
                  </a:ext>
                </a:extLst>
              </p:cNvPr>
              <p:cNvGrpSpPr/>
              <p:nvPr/>
            </p:nvGrpSpPr>
            <p:grpSpPr>
              <a:xfrm>
                <a:off x="5787648" y="3126395"/>
                <a:ext cx="34544" cy="34545"/>
                <a:chOff x="5787648" y="3126395"/>
                <a:chExt cx="34544" cy="34545"/>
              </a:xfrm>
            </p:grpSpPr>
            <p:sp>
              <p:nvSpPr>
                <p:cNvPr id="387" name="Freeform 386">
                  <a:extLst>
                    <a:ext uri="{FF2B5EF4-FFF2-40B4-BE49-F238E27FC236}">
                      <a16:creationId xmlns:a16="http://schemas.microsoft.com/office/drawing/2014/main" id="{AFC64C29-81EA-9694-DFA2-417C8693E323}"/>
                    </a:ext>
                  </a:extLst>
                </p:cNvPr>
                <p:cNvSpPr/>
                <p:nvPr/>
              </p:nvSpPr>
              <p:spPr>
                <a:xfrm>
                  <a:off x="5804943"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88" name="Freeform 387">
                  <a:extLst>
                    <a:ext uri="{FF2B5EF4-FFF2-40B4-BE49-F238E27FC236}">
                      <a16:creationId xmlns:a16="http://schemas.microsoft.com/office/drawing/2014/main" id="{5F32408B-4060-F3F8-84A7-C25813CB0FE4}"/>
                    </a:ext>
                  </a:extLst>
                </p:cNvPr>
                <p:cNvSpPr/>
                <p:nvPr/>
              </p:nvSpPr>
              <p:spPr>
                <a:xfrm>
                  <a:off x="5787648" y="314364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89" name="Graphic 292">
                <a:extLst>
                  <a:ext uri="{FF2B5EF4-FFF2-40B4-BE49-F238E27FC236}">
                    <a16:creationId xmlns:a16="http://schemas.microsoft.com/office/drawing/2014/main" id="{E5A78A51-BCDE-4434-62A5-1D2F01AF0B87}"/>
                  </a:ext>
                </a:extLst>
              </p:cNvPr>
              <p:cNvGrpSpPr/>
              <p:nvPr/>
            </p:nvGrpSpPr>
            <p:grpSpPr>
              <a:xfrm>
                <a:off x="5822192" y="3126395"/>
                <a:ext cx="34544" cy="34545"/>
                <a:chOff x="5822192" y="3126395"/>
                <a:chExt cx="34544" cy="34545"/>
              </a:xfrm>
            </p:grpSpPr>
            <p:sp>
              <p:nvSpPr>
                <p:cNvPr id="390" name="Freeform 389">
                  <a:extLst>
                    <a:ext uri="{FF2B5EF4-FFF2-40B4-BE49-F238E27FC236}">
                      <a16:creationId xmlns:a16="http://schemas.microsoft.com/office/drawing/2014/main" id="{F5804DCE-D2AF-6796-5B9D-54423F46E0CD}"/>
                    </a:ext>
                  </a:extLst>
                </p:cNvPr>
                <p:cNvSpPr/>
                <p:nvPr/>
              </p:nvSpPr>
              <p:spPr>
                <a:xfrm>
                  <a:off x="5839441"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91" name="Freeform 390">
                  <a:extLst>
                    <a:ext uri="{FF2B5EF4-FFF2-40B4-BE49-F238E27FC236}">
                      <a16:creationId xmlns:a16="http://schemas.microsoft.com/office/drawing/2014/main" id="{B3917CC1-6B18-8069-FD58-1EFC28C538F8}"/>
                    </a:ext>
                  </a:extLst>
                </p:cNvPr>
                <p:cNvSpPr/>
                <p:nvPr/>
              </p:nvSpPr>
              <p:spPr>
                <a:xfrm>
                  <a:off x="5822192" y="314364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92" name="Graphic 292">
                <a:extLst>
                  <a:ext uri="{FF2B5EF4-FFF2-40B4-BE49-F238E27FC236}">
                    <a16:creationId xmlns:a16="http://schemas.microsoft.com/office/drawing/2014/main" id="{2852CC24-2707-CD53-3EB9-A1C83B4B6CD9}"/>
                  </a:ext>
                </a:extLst>
              </p:cNvPr>
              <p:cNvGrpSpPr/>
              <p:nvPr/>
            </p:nvGrpSpPr>
            <p:grpSpPr>
              <a:xfrm>
                <a:off x="5856737" y="3126395"/>
                <a:ext cx="34544" cy="34545"/>
                <a:chOff x="5856737" y="3126395"/>
                <a:chExt cx="34544" cy="34545"/>
              </a:xfrm>
            </p:grpSpPr>
            <p:sp>
              <p:nvSpPr>
                <p:cNvPr id="393" name="Freeform 392">
                  <a:extLst>
                    <a:ext uri="{FF2B5EF4-FFF2-40B4-BE49-F238E27FC236}">
                      <a16:creationId xmlns:a16="http://schemas.microsoft.com/office/drawing/2014/main" id="{9E857696-7F5F-8BC7-543D-FED28E7FE3A1}"/>
                    </a:ext>
                  </a:extLst>
                </p:cNvPr>
                <p:cNvSpPr/>
                <p:nvPr/>
              </p:nvSpPr>
              <p:spPr>
                <a:xfrm>
                  <a:off x="5873986"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94" name="Freeform 393">
                  <a:extLst>
                    <a:ext uri="{FF2B5EF4-FFF2-40B4-BE49-F238E27FC236}">
                      <a16:creationId xmlns:a16="http://schemas.microsoft.com/office/drawing/2014/main" id="{AE232C95-4DBD-165E-F05D-5284E693A719}"/>
                    </a:ext>
                  </a:extLst>
                </p:cNvPr>
                <p:cNvSpPr/>
                <p:nvPr/>
              </p:nvSpPr>
              <p:spPr>
                <a:xfrm>
                  <a:off x="5856737" y="314364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95" name="Graphic 292">
                <a:extLst>
                  <a:ext uri="{FF2B5EF4-FFF2-40B4-BE49-F238E27FC236}">
                    <a16:creationId xmlns:a16="http://schemas.microsoft.com/office/drawing/2014/main" id="{A9850B4A-DEE7-7FF7-0426-B442DD1F96E0}"/>
                  </a:ext>
                </a:extLst>
              </p:cNvPr>
              <p:cNvGrpSpPr/>
              <p:nvPr/>
            </p:nvGrpSpPr>
            <p:grpSpPr>
              <a:xfrm>
                <a:off x="5884795" y="3126395"/>
                <a:ext cx="34544" cy="34545"/>
                <a:chOff x="5884795" y="3126395"/>
                <a:chExt cx="34544" cy="34545"/>
              </a:xfrm>
            </p:grpSpPr>
            <p:sp>
              <p:nvSpPr>
                <p:cNvPr id="396" name="Freeform 395">
                  <a:extLst>
                    <a:ext uri="{FF2B5EF4-FFF2-40B4-BE49-F238E27FC236}">
                      <a16:creationId xmlns:a16="http://schemas.microsoft.com/office/drawing/2014/main" id="{53A8AB84-4B5F-1FE1-33A7-A7551B9C86A4}"/>
                    </a:ext>
                  </a:extLst>
                </p:cNvPr>
                <p:cNvSpPr/>
                <p:nvPr/>
              </p:nvSpPr>
              <p:spPr>
                <a:xfrm>
                  <a:off x="5902090"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397" name="Freeform 396">
                  <a:extLst>
                    <a:ext uri="{FF2B5EF4-FFF2-40B4-BE49-F238E27FC236}">
                      <a16:creationId xmlns:a16="http://schemas.microsoft.com/office/drawing/2014/main" id="{323FA07B-FB2E-EA17-B978-FF71BCB8A49C}"/>
                    </a:ext>
                  </a:extLst>
                </p:cNvPr>
                <p:cNvSpPr/>
                <p:nvPr/>
              </p:nvSpPr>
              <p:spPr>
                <a:xfrm>
                  <a:off x="5884795" y="314364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398" name="Graphic 292">
                <a:extLst>
                  <a:ext uri="{FF2B5EF4-FFF2-40B4-BE49-F238E27FC236}">
                    <a16:creationId xmlns:a16="http://schemas.microsoft.com/office/drawing/2014/main" id="{28BB1B1F-4507-F911-90D7-B969B785053E}"/>
                  </a:ext>
                </a:extLst>
              </p:cNvPr>
              <p:cNvGrpSpPr/>
              <p:nvPr/>
            </p:nvGrpSpPr>
            <p:grpSpPr>
              <a:xfrm>
                <a:off x="5897951" y="3126395"/>
                <a:ext cx="34544" cy="34545"/>
                <a:chOff x="5897951" y="3126395"/>
                <a:chExt cx="34544" cy="34545"/>
              </a:xfrm>
            </p:grpSpPr>
            <p:sp>
              <p:nvSpPr>
                <p:cNvPr id="399" name="Freeform 398">
                  <a:extLst>
                    <a:ext uri="{FF2B5EF4-FFF2-40B4-BE49-F238E27FC236}">
                      <a16:creationId xmlns:a16="http://schemas.microsoft.com/office/drawing/2014/main" id="{8AFE88E0-8CB1-666D-F1EB-DB7A2E6B94EF}"/>
                    </a:ext>
                  </a:extLst>
                </p:cNvPr>
                <p:cNvSpPr/>
                <p:nvPr/>
              </p:nvSpPr>
              <p:spPr>
                <a:xfrm>
                  <a:off x="5915246"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400" name="Freeform 399">
                  <a:extLst>
                    <a:ext uri="{FF2B5EF4-FFF2-40B4-BE49-F238E27FC236}">
                      <a16:creationId xmlns:a16="http://schemas.microsoft.com/office/drawing/2014/main" id="{49F8C946-517C-5E7F-971B-AF4A2168C0B9}"/>
                    </a:ext>
                  </a:extLst>
                </p:cNvPr>
                <p:cNvSpPr/>
                <p:nvPr/>
              </p:nvSpPr>
              <p:spPr>
                <a:xfrm>
                  <a:off x="5897951" y="314364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01" name="Graphic 292">
                <a:extLst>
                  <a:ext uri="{FF2B5EF4-FFF2-40B4-BE49-F238E27FC236}">
                    <a16:creationId xmlns:a16="http://schemas.microsoft.com/office/drawing/2014/main" id="{DBC23952-EC40-915D-9D63-2F02009FDAF3}"/>
                  </a:ext>
                </a:extLst>
              </p:cNvPr>
              <p:cNvGrpSpPr/>
              <p:nvPr/>
            </p:nvGrpSpPr>
            <p:grpSpPr>
              <a:xfrm>
                <a:off x="5909036" y="3126395"/>
                <a:ext cx="34544" cy="34545"/>
                <a:chOff x="5909036" y="3126395"/>
                <a:chExt cx="34544" cy="34545"/>
              </a:xfrm>
            </p:grpSpPr>
            <p:sp>
              <p:nvSpPr>
                <p:cNvPr id="402" name="Freeform 401">
                  <a:extLst>
                    <a:ext uri="{FF2B5EF4-FFF2-40B4-BE49-F238E27FC236}">
                      <a16:creationId xmlns:a16="http://schemas.microsoft.com/office/drawing/2014/main" id="{6C70D7C3-6729-EE02-264F-455B140275E4}"/>
                    </a:ext>
                  </a:extLst>
                </p:cNvPr>
                <p:cNvSpPr/>
                <p:nvPr/>
              </p:nvSpPr>
              <p:spPr>
                <a:xfrm>
                  <a:off x="5926285"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403" name="Freeform 402">
                  <a:extLst>
                    <a:ext uri="{FF2B5EF4-FFF2-40B4-BE49-F238E27FC236}">
                      <a16:creationId xmlns:a16="http://schemas.microsoft.com/office/drawing/2014/main" id="{23541493-0864-82FA-2F87-BFD48A6AACCD}"/>
                    </a:ext>
                  </a:extLst>
                </p:cNvPr>
                <p:cNvSpPr/>
                <p:nvPr/>
              </p:nvSpPr>
              <p:spPr>
                <a:xfrm>
                  <a:off x="5909036" y="314364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04" name="Graphic 292">
                <a:extLst>
                  <a:ext uri="{FF2B5EF4-FFF2-40B4-BE49-F238E27FC236}">
                    <a16:creationId xmlns:a16="http://schemas.microsoft.com/office/drawing/2014/main" id="{9E3186F4-52F6-88EC-5A8D-7CFB88AF5874}"/>
                  </a:ext>
                </a:extLst>
              </p:cNvPr>
              <p:cNvGrpSpPr/>
              <p:nvPr/>
            </p:nvGrpSpPr>
            <p:grpSpPr>
              <a:xfrm>
                <a:off x="5938337" y="3126395"/>
                <a:ext cx="34498" cy="34545"/>
                <a:chOff x="5938337" y="3126395"/>
                <a:chExt cx="34498" cy="34545"/>
              </a:xfrm>
            </p:grpSpPr>
            <p:sp>
              <p:nvSpPr>
                <p:cNvPr id="405" name="Freeform 404">
                  <a:extLst>
                    <a:ext uri="{FF2B5EF4-FFF2-40B4-BE49-F238E27FC236}">
                      <a16:creationId xmlns:a16="http://schemas.microsoft.com/office/drawing/2014/main" id="{633EACA1-B817-1FF6-1D00-CB17333C2D89}"/>
                    </a:ext>
                  </a:extLst>
                </p:cNvPr>
                <p:cNvSpPr/>
                <p:nvPr/>
              </p:nvSpPr>
              <p:spPr>
                <a:xfrm>
                  <a:off x="5955586"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406" name="Freeform 405">
                  <a:extLst>
                    <a:ext uri="{FF2B5EF4-FFF2-40B4-BE49-F238E27FC236}">
                      <a16:creationId xmlns:a16="http://schemas.microsoft.com/office/drawing/2014/main" id="{ABDFC18C-AE47-6FD3-18C8-DEAF20A08275}"/>
                    </a:ext>
                  </a:extLst>
                </p:cNvPr>
                <p:cNvSpPr/>
                <p:nvPr/>
              </p:nvSpPr>
              <p:spPr>
                <a:xfrm>
                  <a:off x="5938337" y="3143645"/>
                  <a:ext cx="34498" cy="4599"/>
                </a:xfrm>
                <a:custGeom>
                  <a:avLst/>
                  <a:gdLst>
                    <a:gd name="connsiteX0" fmla="*/ 34498 w 34498"/>
                    <a:gd name="connsiteY0" fmla="*/ 0 h 4599"/>
                    <a:gd name="connsiteX1" fmla="*/ 0 w 34498"/>
                    <a:gd name="connsiteY1" fmla="*/ 0 h 4599"/>
                  </a:gdLst>
                  <a:ahLst/>
                  <a:cxnLst>
                    <a:cxn ang="0">
                      <a:pos x="connsiteX0" y="connsiteY0"/>
                    </a:cxn>
                    <a:cxn ang="0">
                      <a:pos x="connsiteX1" y="connsiteY1"/>
                    </a:cxn>
                  </a:cxnLst>
                  <a:rect l="l" t="t" r="r" b="b"/>
                  <a:pathLst>
                    <a:path w="34498" h="4599">
                      <a:moveTo>
                        <a:pt x="34498"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07" name="Graphic 292">
                <a:extLst>
                  <a:ext uri="{FF2B5EF4-FFF2-40B4-BE49-F238E27FC236}">
                    <a16:creationId xmlns:a16="http://schemas.microsoft.com/office/drawing/2014/main" id="{7E0BA290-2721-285F-A363-6162091D8330}"/>
                  </a:ext>
                </a:extLst>
              </p:cNvPr>
              <p:cNvGrpSpPr/>
              <p:nvPr/>
            </p:nvGrpSpPr>
            <p:grpSpPr>
              <a:xfrm>
                <a:off x="6030562" y="3126395"/>
                <a:ext cx="34498" cy="34545"/>
                <a:chOff x="6030562" y="3126395"/>
                <a:chExt cx="34498" cy="34545"/>
              </a:xfrm>
            </p:grpSpPr>
            <p:sp>
              <p:nvSpPr>
                <p:cNvPr id="408" name="Freeform 407">
                  <a:extLst>
                    <a:ext uri="{FF2B5EF4-FFF2-40B4-BE49-F238E27FC236}">
                      <a16:creationId xmlns:a16="http://schemas.microsoft.com/office/drawing/2014/main" id="{C539039D-04BE-2E4B-2428-B2E40C476581}"/>
                    </a:ext>
                  </a:extLst>
                </p:cNvPr>
                <p:cNvSpPr/>
                <p:nvPr/>
              </p:nvSpPr>
              <p:spPr>
                <a:xfrm>
                  <a:off x="6047811" y="3126395"/>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00A2E1"/>
                  </a:solidFill>
                  <a:prstDash val="solid"/>
                  <a:miter/>
                </a:ln>
              </p:spPr>
              <p:txBody>
                <a:bodyPr rtlCol="0" anchor="ctr"/>
                <a:lstStyle/>
                <a:p>
                  <a:pPr rtl="0"/>
                  <a:endParaRPr lang="en-ES"/>
                </a:p>
              </p:txBody>
            </p:sp>
            <p:sp>
              <p:nvSpPr>
                <p:cNvPr id="409" name="Freeform 408">
                  <a:extLst>
                    <a:ext uri="{FF2B5EF4-FFF2-40B4-BE49-F238E27FC236}">
                      <a16:creationId xmlns:a16="http://schemas.microsoft.com/office/drawing/2014/main" id="{84200EE0-6859-BA0A-FC16-8D5CDEB4130B}"/>
                    </a:ext>
                  </a:extLst>
                </p:cNvPr>
                <p:cNvSpPr/>
                <p:nvPr/>
              </p:nvSpPr>
              <p:spPr>
                <a:xfrm>
                  <a:off x="6030562" y="3143645"/>
                  <a:ext cx="34498" cy="4599"/>
                </a:xfrm>
                <a:custGeom>
                  <a:avLst/>
                  <a:gdLst>
                    <a:gd name="connsiteX0" fmla="*/ 34498 w 34498"/>
                    <a:gd name="connsiteY0" fmla="*/ 0 h 4599"/>
                    <a:gd name="connsiteX1" fmla="*/ 0 w 34498"/>
                    <a:gd name="connsiteY1" fmla="*/ 0 h 4599"/>
                  </a:gdLst>
                  <a:ahLst/>
                  <a:cxnLst>
                    <a:cxn ang="0">
                      <a:pos x="connsiteX0" y="connsiteY0"/>
                    </a:cxn>
                    <a:cxn ang="0">
                      <a:pos x="connsiteX1" y="connsiteY1"/>
                    </a:cxn>
                  </a:cxnLst>
                  <a:rect l="l" t="t" r="r" b="b"/>
                  <a:pathLst>
                    <a:path w="34498" h="4599">
                      <a:moveTo>
                        <a:pt x="34498" y="0"/>
                      </a:moveTo>
                      <a:lnTo>
                        <a:pt x="0" y="0"/>
                      </a:lnTo>
                    </a:path>
                  </a:pathLst>
                </a:custGeom>
                <a:ln w="19050" cap="sq">
                  <a:solidFill>
                    <a:srgbClr val="00A2E1"/>
                  </a:solidFill>
                  <a:prstDash val="solid"/>
                  <a:miter/>
                </a:ln>
              </p:spPr>
              <p:txBody>
                <a:bodyPr rtlCol="0" anchor="ctr"/>
                <a:lstStyle/>
                <a:p>
                  <a:pPr rtl="0"/>
                  <a:endParaRPr lang="en-ES"/>
                </a:p>
              </p:txBody>
            </p:sp>
          </p:grpSp>
          <p:sp>
            <p:nvSpPr>
              <p:cNvPr id="410" name="Freeform 409">
                <a:extLst>
                  <a:ext uri="{FF2B5EF4-FFF2-40B4-BE49-F238E27FC236}">
                    <a16:creationId xmlns:a16="http://schemas.microsoft.com/office/drawing/2014/main" id="{FC754BB3-071F-C06C-223D-48A2C1C6083D}"/>
                  </a:ext>
                </a:extLst>
              </p:cNvPr>
              <p:cNvSpPr/>
              <p:nvPr/>
            </p:nvSpPr>
            <p:spPr>
              <a:xfrm>
                <a:off x="1419193" y="1893578"/>
                <a:ext cx="4656447" cy="1250066"/>
              </a:xfrm>
              <a:custGeom>
                <a:avLst/>
                <a:gdLst>
                  <a:gd name="connsiteX0" fmla="*/ 0 w 4656447"/>
                  <a:gd name="connsiteY0" fmla="*/ 0 h 1250066"/>
                  <a:gd name="connsiteX1" fmla="*/ 17433 w 4656447"/>
                  <a:gd name="connsiteY1" fmla="*/ 0 h 1250066"/>
                  <a:gd name="connsiteX2" fmla="*/ 17433 w 4656447"/>
                  <a:gd name="connsiteY2" fmla="*/ 28059 h 1250066"/>
                  <a:gd name="connsiteX3" fmla="*/ 32612 w 4656447"/>
                  <a:gd name="connsiteY3" fmla="*/ 28059 h 1250066"/>
                  <a:gd name="connsiteX4" fmla="*/ 32612 w 4656447"/>
                  <a:gd name="connsiteY4" fmla="*/ 64490 h 1250066"/>
                  <a:gd name="connsiteX5" fmla="*/ 50828 w 4656447"/>
                  <a:gd name="connsiteY5" fmla="*/ 64490 h 1250066"/>
                  <a:gd name="connsiteX6" fmla="*/ 50828 w 4656447"/>
                  <a:gd name="connsiteY6" fmla="*/ 79670 h 1250066"/>
                  <a:gd name="connsiteX7" fmla="*/ 93329 w 4656447"/>
                  <a:gd name="connsiteY7" fmla="*/ 79670 h 1250066"/>
                  <a:gd name="connsiteX8" fmla="*/ 93329 w 4656447"/>
                  <a:gd name="connsiteY8" fmla="*/ 102440 h 1250066"/>
                  <a:gd name="connsiteX9" fmla="*/ 135831 w 4656447"/>
                  <a:gd name="connsiteY9" fmla="*/ 102440 h 1250066"/>
                  <a:gd name="connsiteX10" fmla="*/ 135831 w 4656447"/>
                  <a:gd name="connsiteY10" fmla="*/ 125209 h 1250066"/>
                  <a:gd name="connsiteX11" fmla="*/ 157082 w 4656447"/>
                  <a:gd name="connsiteY11" fmla="*/ 125209 h 1250066"/>
                  <a:gd name="connsiteX12" fmla="*/ 182887 w 4656447"/>
                  <a:gd name="connsiteY12" fmla="*/ 125209 h 1250066"/>
                  <a:gd name="connsiteX13" fmla="*/ 182887 w 4656447"/>
                  <a:gd name="connsiteY13" fmla="*/ 161640 h 1250066"/>
                  <a:gd name="connsiteX14" fmla="*/ 213246 w 4656447"/>
                  <a:gd name="connsiteY14" fmla="*/ 161640 h 1250066"/>
                  <a:gd name="connsiteX15" fmla="*/ 213246 w 4656447"/>
                  <a:gd name="connsiteY15" fmla="*/ 202625 h 1250066"/>
                  <a:gd name="connsiteX16" fmla="*/ 249676 w 4656447"/>
                  <a:gd name="connsiteY16" fmla="*/ 202625 h 1250066"/>
                  <a:gd name="connsiteX17" fmla="*/ 249676 w 4656447"/>
                  <a:gd name="connsiteY17" fmla="*/ 226913 h 1250066"/>
                  <a:gd name="connsiteX18" fmla="*/ 275481 w 4656447"/>
                  <a:gd name="connsiteY18" fmla="*/ 226913 h 1250066"/>
                  <a:gd name="connsiteX19" fmla="*/ 275481 w 4656447"/>
                  <a:gd name="connsiteY19" fmla="*/ 257272 h 1250066"/>
                  <a:gd name="connsiteX20" fmla="*/ 310393 w 4656447"/>
                  <a:gd name="connsiteY20" fmla="*/ 257272 h 1250066"/>
                  <a:gd name="connsiteX21" fmla="*/ 310393 w 4656447"/>
                  <a:gd name="connsiteY21" fmla="*/ 281559 h 1250066"/>
                  <a:gd name="connsiteX22" fmla="*/ 346823 w 4656447"/>
                  <a:gd name="connsiteY22" fmla="*/ 281559 h 1250066"/>
                  <a:gd name="connsiteX23" fmla="*/ 346823 w 4656447"/>
                  <a:gd name="connsiteY23" fmla="*/ 295221 h 1250066"/>
                  <a:gd name="connsiteX24" fmla="*/ 381782 w 4656447"/>
                  <a:gd name="connsiteY24" fmla="*/ 295221 h 1250066"/>
                  <a:gd name="connsiteX25" fmla="*/ 381782 w 4656447"/>
                  <a:gd name="connsiteY25" fmla="*/ 316473 h 1250066"/>
                  <a:gd name="connsiteX26" fmla="*/ 412140 w 4656447"/>
                  <a:gd name="connsiteY26" fmla="*/ 316473 h 1250066"/>
                  <a:gd name="connsiteX27" fmla="*/ 412140 w 4656447"/>
                  <a:gd name="connsiteY27" fmla="*/ 330134 h 1250066"/>
                  <a:gd name="connsiteX28" fmla="*/ 439463 w 4656447"/>
                  <a:gd name="connsiteY28" fmla="*/ 330134 h 1250066"/>
                  <a:gd name="connsiteX29" fmla="*/ 439463 w 4656447"/>
                  <a:gd name="connsiteY29" fmla="*/ 346878 h 1250066"/>
                  <a:gd name="connsiteX30" fmla="*/ 474375 w 4656447"/>
                  <a:gd name="connsiteY30" fmla="*/ 346878 h 1250066"/>
                  <a:gd name="connsiteX31" fmla="*/ 474375 w 4656447"/>
                  <a:gd name="connsiteY31" fmla="*/ 369647 h 1250066"/>
                  <a:gd name="connsiteX32" fmla="*/ 490474 w 4656447"/>
                  <a:gd name="connsiteY32" fmla="*/ 369647 h 1250066"/>
                  <a:gd name="connsiteX33" fmla="*/ 490474 w 4656447"/>
                  <a:gd name="connsiteY33" fmla="*/ 396971 h 1250066"/>
                  <a:gd name="connsiteX34" fmla="*/ 516877 w 4656447"/>
                  <a:gd name="connsiteY34" fmla="*/ 396971 h 1250066"/>
                  <a:gd name="connsiteX35" fmla="*/ 554825 w 4656447"/>
                  <a:gd name="connsiteY35" fmla="*/ 396971 h 1250066"/>
                  <a:gd name="connsiteX36" fmla="*/ 554825 w 4656447"/>
                  <a:gd name="connsiteY36" fmla="*/ 456171 h 1250066"/>
                  <a:gd name="connsiteX37" fmla="*/ 650455 w 4656447"/>
                  <a:gd name="connsiteY37" fmla="*/ 456171 h 1250066"/>
                  <a:gd name="connsiteX38" fmla="*/ 650455 w 4656447"/>
                  <a:gd name="connsiteY38" fmla="*/ 492602 h 1250066"/>
                  <a:gd name="connsiteX39" fmla="*/ 671706 w 4656447"/>
                  <a:gd name="connsiteY39" fmla="*/ 492602 h 1250066"/>
                  <a:gd name="connsiteX40" fmla="*/ 671706 w 4656447"/>
                  <a:gd name="connsiteY40" fmla="*/ 506264 h 1250066"/>
                  <a:gd name="connsiteX41" fmla="*/ 699028 w 4656447"/>
                  <a:gd name="connsiteY41" fmla="*/ 506264 h 1250066"/>
                  <a:gd name="connsiteX42" fmla="*/ 699028 w 4656447"/>
                  <a:gd name="connsiteY42" fmla="*/ 519926 h 1250066"/>
                  <a:gd name="connsiteX43" fmla="*/ 733941 w 4656447"/>
                  <a:gd name="connsiteY43" fmla="*/ 519926 h 1250066"/>
                  <a:gd name="connsiteX44" fmla="*/ 733941 w 4656447"/>
                  <a:gd name="connsiteY44" fmla="*/ 541177 h 1250066"/>
                  <a:gd name="connsiteX45" fmla="*/ 808319 w 4656447"/>
                  <a:gd name="connsiteY45" fmla="*/ 541177 h 1250066"/>
                  <a:gd name="connsiteX46" fmla="*/ 808319 w 4656447"/>
                  <a:gd name="connsiteY46" fmla="*/ 576090 h 1250066"/>
                  <a:gd name="connsiteX47" fmla="*/ 834124 w 4656447"/>
                  <a:gd name="connsiteY47" fmla="*/ 576090 h 1250066"/>
                  <a:gd name="connsiteX48" fmla="*/ 834124 w 4656447"/>
                  <a:gd name="connsiteY48" fmla="*/ 591270 h 1250066"/>
                  <a:gd name="connsiteX49" fmla="*/ 1007167 w 4656447"/>
                  <a:gd name="connsiteY49" fmla="*/ 591270 h 1250066"/>
                  <a:gd name="connsiteX50" fmla="*/ 1007167 w 4656447"/>
                  <a:gd name="connsiteY50" fmla="*/ 629219 h 1250066"/>
                  <a:gd name="connsiteX51" fmla="*/ 1046633 w 4656447"/>
                  <a:gd name="connsiteY51" fmla="*/ 629219 h 1250066"/>
                  <a:gd name="connsiteX52" fmla="*/ 1046633 w 4656447"/>
                  <a:gd name="connsiteY52" fmla="*/ 664132 h 1250066"/>
                  <a:gd name="connsiteX53" fmla="*/ 1209052 w 4656447"/>
                  <a:gd name="connsiteY53" fmla="*/ 664132 h 1250066"/>
                  <a:gd name="connsiteX54" fmla="*/ 1209052 w 4656447"/>
                  <a:gd name="connsiteY54" fmla="*/ 680830 h 1250066"/>
                  <a:gd name="connsiteX55" fmla="*/ 1275840 w 4656447"/>
                  <a:gd name="connsiteY55" fmla="*/ 680830 h 1250066"/>
                  <a:gd name="connsiteX56" fmla="*/ 1275840 w 4656447"/>
                  <a:gd name="connsiteY56" fmla="*/ 699046 h 1250066"/>
                  <a:gd name="connsiteX57" fmla="*/ 1298609 w 4656447"/>
                  <a:gd name="connsiteY57" fmla="*/ 699046 h 1250066"/>
                  <a:gd name="connsiteX58" fmla="*/ 1298609 w 4656447"/>
                  <a:gd name="connsiteY58" fmla="*/ 712707 h 1250066"/>
                  <a:gd name="connsiteX59" fmla="*/ 1621974 w 4656447"/>
                  <a:gd name="connsiteY59" fmla="*/ 712707 h 1250066"/>
                  <a:gd name="connsiteX60" fmla="*/ 1621974 w 4656447"/>
                  <a:gd name="connsiteY60" fmla="*/ 732441 h 1250066"/>
                  <a:gd name="connsiteX61" fmla="*/ 1722157 w 4656447"/>
                  <a:gd name="connsiteY61" fmla="*/ 732441 h 1250066"/>
                  <a:gd name="connsiteX62" fmla="*/ 1722157 w 4656447"/>
                  <a:gd name="connsiteY62" fmla="*/ 747620 h 1250066"/>
                  <a:gd name="connsiteX63" fmla="*/ 1761623 w 4656447"/>
                  <a:gd name="connsiteY63" fmla="*/ 747620 h 1250066"/>
                  <a:gd name="connsiteX64" fmla="*/ 1761623 w 4656447"/>
                  <a:gd name="connsiteY64" fmla="*/ 762800 h 1250066"/>
                  <a:gd name="connsiteX65" fmla="*/ 1805643 w 4656447"/>
                  <a:gd name="connsiteY65" fmla="*/ 762800 h 1250066"/>
                  <a:gd name="connsiteX66" fmla="*/ 1805643 w 4656447"/>
                  <a:gd name="connsiteY66" fmla="*/ 782534 h 1250066"/>
                  <a:gd name="connsiteX67" fmla="*/ 1876985 w 4656447"/>
                  <a:gd name="connsiteY67" fmla="*/ 782534 h 1250066"/>
                  <a:gd name="connsiteX68" fmla="*/ 1876985 w 4656447"/>
                  <a:gd name="connsiteY68" fmla="*/ 800749 h 1250066"/>
                  <a:gd name="connsiteX69" fmla="*/ 2037886 w 4656447"/>
                  <a:gd name="connsiteY69" fmla="*/ 800749 h 1250066"/>
                  <a:gd name="connsiteX70" fmla="*/ 2037886 w 4656447"/>
                  <a:gd name="connsiteY70" fmla="*/ 820483 h 1250066"/>
                  <a:gd name="connsiteX71" fmla="*/ 2097085 w 4656447"/>
                  <a:gd name="connsiteY71" fmla="*/ 820483 h 1250066"/>
                  <a:gd name="connsiteX72" fmla="*/ 2097085 w 4656447"/>
                  <a:gd name="connsiteY72" fmla="*/ 835662 h 1250066"/>
                  <a:gd name="connsiteX73" fmla="*/ 2144141 w 4656447"/>
                  <a:gd name="connsiteY73" fmla="*/ 835662 h 1250066"/>
                  <a:gd name="connsiteX74" fmla="*/ 2144141 w 4656447"/>
                  <a:gd name="connsiteY74" fmla="*/ 849324 h 1250066"/>
                  <a:gd name="connsiteX75" fmla="*/ 2159320 w 4656447"/>
                  <a:gd name="connsiteY75" fmla="*/ 849324 h 1250066"/>
                  <a:gd name="connsiteX76" fmla="*/ 2159320 w 4656447"/>
                  <a:gd name="connsiteY76" fmla="*/ 870576 h 1250066"/>
                  <a:gd name="connsiteX77" fmla="*/ 2256467 w 4656447"/>
                  <a:gd name="connsiteY77" fmla="*/ 870576 h 1250066"/>
                  <a:gd name="connsiteX78" fmla="*/ 2256467 w 4656447"/>
                  <a:gd name="connsiteY78" fmla="*/ 885755 h 1250066"/>
                  <a:gd name="connsiteX79" fmla="*/ 2279236 w 4656447"/>
                  <a:gd name="connsiteY79" fmla="*/ 885755 h 1250066"/>
                  <a:gd name="connsiteX80" fmla="*/ 2279236 w 4656447"/>
                  <a:gd name="connsiteY80" fmla="*/ 908525 h 1250066"/>
                  <a:gd name="connsiteX81" fmla="*/ 2317230 w 4656447"/>
                  <a:gd name="connsiteY81" fmla="*/ 908525 h 1250066"/>
                  <a:gd name="connsiteX82" fmla="*/ 2317230 w 4656447"/>
                  <a:gd name="connsiteY82" fmla="*/ 922186 h 1250066"/>
                  <a:gd name="connsiteX83" fmla="*/ 2465987 w 4656447"/>
                  <a:gd name="connsiteY83" fmla="*/ 922186 h 1250066"/>
                  <a:gd name="connsiteX84" fmla="*/ 2465987 w 4656447"/>
                  <a:gd name="connsiteY84" fmla="*/ 941920 h 1250066"/>
                  <a:gd name="connsiteX85" fmla="*/ 2610190 w 4656447"/>
                  <a:gd name="connsiteY85" fmla="*/ 941920 h 1250066"/>
                  <a:gd name="connsiteX86" fmla="*/ 2610190 w 4656447"/>
                  <a:gd name="connsiteY86" fmla="*/ 963171 h 1250066"/>
                  <a:gd name="connsiteX87" fmla="*/ 2684568 w 4656447"/>
                  <a:gd name="connsiteY87" fmla="*/ 963171 h 1250066"/>
                  <a:gd name="connsiteX88" fmla="*/ 2684568 w 4656447"/>
                  <a:gd name="connsiteY88" fmla="*/ 979869 h 1250066"/>
                  <a:gd name="connsiteX89" fmla="*/ 2699748 w 4656447"/>
                  <a:gd name="connsiteY89" fmla="*/ 979869 h 1250066"/>
                  <a:gd name="connsiteX90" fmla="*/ 2699748 w 4656447"/>
                  <a:gd name="connsiteY90" fmla="*/ 999603 h 1250066"/>
                  <a:gd name="connsiteX91" fmla="*/ 2872791 w 4656447"/>
                  <a:gd name="connsiteY91" fmla="*/ 999603 h 1250066"/>
                  <a:gd name="connsiteX92" fmla="*/ 2872791 w 4656447"/>
                  <a:gd name="connsiteY92" fmla="*/ 1013264 h 1250066"/>
                  <a:gd name="connsiteX93" fmla="*/ 2901632 w 4656447"/>
                  <a:gd name="connsiteY93" fmla="*/ 1013264 h 1250066"/>
                  <a:gd name="connsiteX94" fmla="*/ 2901632 w 4656447"/>
                  <a:gd name="connsiteY94" fmla="*/ 1029962 h 1250066"/>
                  <a:gd name="connsiteX95" fmla="*/ 2916811 w 4656447"/>
                  <a:gd name="connsiteY95" fmla="*/ 1029962 h 1250066"/>
                  <a:gd name="connsiteX96" fmla="*/ 2916811 w 4656447"/>
                  <a:gd name="connsiteY96" fmla="*/ 1069429 h 1250066"/>
                  <a:gd name="connsiteX97" fmla="*/ 2968421 w 4656447"/>
                  <a:gd name="connsiteY97" fmla="*/ 1069429 h 1250066"/>
                  <a:gd name="connsiteX98" fmla="*/ 2968421 w 4656447"/>
                  <a:gd name="connsiteY98" fmla="*/ 1083091 h 1250066"/>
                  <a:gd name="connsiteX99" fmla="*/ 3007887 w 4656447"/>
                  <a:gd name="connsiteY99" fmla="*/ 1083091 h 1250066"/>
                  <a:gd name="connsiteX100" fmla="*/ 3007887 w 4656447"/>
                  <a:gd name="connsiteY100" fmla="*/ 1104342 h 1250066"/>
                  <a:gd name="connsiteX101" fmla="*/ 3360092 w 4656447"/>
                  <a:gd name="connsiteY101" fmla="*/ 1104342 h 1250066"/>
                  <a:gd name="connsiteX102" fmla="*/ 3360092 w 4656447"/>
                  <a:gd name="connsiteY102" fmla="*/ 1124076 h 1250066"/>
                  <a:gd name="connsiteX103" fmla="*/ 3432952 w 4656447"/>
                  <a:gd name="connsiteY103" fmla="*/ 1124076 h 1250066"/>
                  <a:gd name="connsiteX104" fmla="*/ 3432952 w 4656447"/>
                  <a:gd name="connsiteY104" fmla="*/ 1139255 h 1250066"/>
                  <a:gd name="connsiteX105" fmla="*/ 3549833 w 4656447"/>
                  <a:gd name="connsiteY105" fmla="*/ 1139255 h 1250066"/>
                  <a:gd name="connsiteX106" fmla="*/ 3549833 w 4656447"/>
                  <a:gd name="connsiteY106" fmla="*/ 1152917 h 1250066"/>
                  <a:gd name="connsiteX107" fmla="*/ 3565012 w 4656447"/>
                  <a:gd name="connsiteY107" fmla="*/ 1152917 h 1250066"/>
                  <a:gd name="connsiteX108" fmla="*/ 3565012 w 4656447"/>
                  <a:gd name="connsiteY108" fmla="*/ 1168097 h 1250066"/>
                  <a:gd name="connsiteX109" fmla="*/ 3583227 w 4656447"/>
                  <a:gd name="connsiteY109" fmla="*/ 1168097 h 1250066"/>
                  <a:gd name="connsiteX110" fmla="*/ 3583227 w 4656447"/>
                  <a:gd name="connsiteY110" fmla="*/ 1181758 h 1250066"/>
                  <a:gd name="connsiteX111" fmla="*/ 3618139 w 4656447"/>
                  <a:gd name="connsiteY111" fmla="*/ 1181758 h 1250066"/>
                  <a:gd name="connsiteX112" fmla="*/ 3618139 w 4656447"/>
                  <a:gd name="connsiteY112" fmla="*/ 1195420 h 1250066"/>
                  <a:gd name="connsiteX113" fmla="*/ 3650016 w 4656447"/>
                  <a:gd name="connsiteY113" fmla="*/ 1195420 h 1250066"/>
                  <a:gd name="connsiteX114" fmla="*/ 3650016 w 4656447"/>
                  <a:gd name="connsiteY114" fmla="*/ 1209082 h 1250066"/>
                  <a:gd name="connsiteX115" fmla="*/ 3909581 w 4656447"/>
                  <a:gd name="connsiteY115" fmla="*/ 1209082 h 1250066"/>
                  <a:gd name="connsiteX116" fmla="*/ 3909581 w 4656447"/>
                  <a:gd name="connsiteY116" fmla="*/ 1228815 h 1250066"/>
                  <a:gd name="connsiteX117" fmla="*/ 3968780 w 4656447"/>
                  <a:gd name="connsiteY117" fmla="*/ 1228815 h 1250066"/>
                  <a:gd name="connsiteX118" fmla="*/ 3968780 w 4656447"/>
                  <a:gd name="connsiteY118" fmla="*/ 1250067 h 1250066"/>
                  <a:gd name="connsiteX119" fmla="*/ 4656447 w 4656447"/>
                  <a:gd name="connsiteY119" fmla="*/ 1250067 h 12500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4656447" h="1250066">
                    <a:moveTo>
                      <a:pt x="0" y="0"/>
                    </a:moveTo>
                    <a:lnTo>
                      <a:pt x="17433" y="0"/>
                    </a:lnTo>
                    <a:lnTo>
                      <a:pt x="17433" y="28059"/>
                    </a:lnTo>
                    <a:lnTo>
                      <a:pt x="32612" y="28059"/>
                    </a:lnTo>
                    <a:lnTo>
                      <a:pt x="32612" y="64490"/>
                    </a:lnTo>
                    <a:lnTo>
                      <a:pt x="50828" y="64490"/>
                    </a:lnTo>
                    <a:lnTo>
                      <a:pt x="50828" y="79670"/>
                    </a:lnTo>
                    <a:lnTo>
                      <a:pt x="93329" y="79670"/>
                    </a:lnTo>
                    <a:lnTo>
                      <a:pt x="93329" y="102440"/>
                    </a:lnTo>
                    <a:lnTo>
                      <a:pt x="135831" y="102440"/>
                    </a:lnTo>
                    <a:lnTo>
                      <a:pt x="135831" y="125209"/>
                    </a:lnTo>
                    <a:lnTo>
                      <a:pt x="157082" y="125209"/>
                    </a:lnTo>
                    <a:lnTo>
                      <a:pt x="182887" y="125209"/>
                    </a:lnTo>
                    <a:lnTo>
                      <a:pt x="182887" y="161640"/>
                    </a:lnTo>
                    <a:lnTo>
                      <a:pt x="213246" y="161640"/>
                    </a:lnTo>
                    <a:lnTo>
                      <a:pt x="213246" y="202625"/>
                    </a:lnTo>
                    <a:lnTo>
                      <a:pt x="249676" y="202625"/>
                    </a:lnTo>
                    <a:lnTo>
                      <a:pt x="249676" y="226913"/>
                    </a:lnTo>
                    <a:lnTo>
                      <a:pt x="275481" y="226913"/>
                    </a:lnTo>
                    <a:lnTo>
                      <a:pt x="275481" y="257272"/>
                    </a:lnTo>
                    <a:lnTo>
                      <a:pt x="310393" y="257272"/>
                    </a:lnTo>
                    <a:lnTo>
                      <a:pt x="310393" y="281559"/>
                    </a:lnTo>
                    <a:lnTo>
                      <a:pt x="346823" y="281559"/>
                    </a:lnTo>
                    <a:lnTo>
                      <a:pt x="346823" y="295221"/>
                    </a:lnTo>
                    <a:lnTo>
                      <a:pt x="381782" y="295221"/>
                    </a:lnTo>
                    <a:lnTo>
                      <a:pt x="381782" y="316473"/>
                    </a:lnTo>
                    <a:lnTo>
                      <a:pt x="412140" y="316473"/>
                    </a:lnTo>
                    <a:lnTo>
                      <a:pt x="412140" y="330134"/>
                    </a:lnTo>
                    <a:lnTo>
                      <a:pt x="439463" y="330134"/>
                    </a:lnTo>
                    <a:lnTo>
                      <a:pt x="439463" y="346878"/>
                    </a:lnTo>
                    <a:lnTo>
                      <a:pt x="474375" y="346878"/>
                    </a:lnTo>
                    <a:lnTo>
                      <a:pt x="474375" y="369647"/>
                    </a:lnTo>
                    <a:lnTo>
                      <a:pt x="490474" y="369647"/>
                    </a:lnTo>
                    <a:lnTo>
                      <a:pt x="490474" y="396971"/>
                    </a:lnTo>
                    <a:lnTo>
                      <a:pt x="516877" y="396971"/>
                    </a:lnTo>
                    <a:lnTo>
                      <a:pt x="554825" y="396971"/>
                    </a:lnTo>
                    <a:lnTo>
                      <a:pt x="554825" y="456171"/>
                    </a:lnTo>
                    <a:lnTo>
                      <a:pt x="650455" y="456171"/>
                    </a:lnTo>
                    <a:lnTo>
                      <a:pt x="650455" y="492602"/>
                    </a:lnTo>
                    <a:lnTo>
                      <a:pt x="671706" y="492602"/>
                    </a:lnTo>
                    <a:lnTo>
                      <a:pt x="671706" y="506264"/>
                    </a:lnTo>
                    <a:lnTo>
                      <a:pt x="699028" y="506264"/>
                    </a:lnTo>
                    <a:lnTo>
                      <a:pt x="699028" y="519926"/>
                    </a:lnTo>
                    <a:lnTo>
                      <a:pt x="733941" y="519926"/>
                    </a:lnTo>
                    <a:lnTo>
                      <a:pt x="733941" y="541177"/>
                    </a:lnTo>
                    <a:lnTo>
                      <a:pt x="808319" y="541177"/>
                    </a:lnTo>
                    <a:lnTo>
                      <a:pt x="808319" y="576090"/>
                    </a:lnTo>
                    <a:lnTo>
                      <a:pt x="834124" y="576090"/>
                    </a:lnTo>
                    <a:lnTo>
                      <a:pt x="834124" y="591270"/>
                    </a:lnTo>
                    <a:lnTo>
                      <a:pt x="1007167" y="591270"/>
                    </a:lnTo>
                    <a:lnTo>
                      <a:pt x="1007167" y="629219"/>
                    </a:lnTo>
                    <a:lnTo>
                      <a:pt x="1046633" y="629219"/>
                    </a:lnTo>
                    <a:lnTo>
                      <a:pt x="1046633" y="664132"/>
                    </a:lnTo>
                    <a:lnTo>
                      <a:pt x="1209052" y="664132"/>
                    </a:lnTo>
                    <a:lnTo>
                      <a:pt x="1209052" y="680830"/>
                    </a:lnTo>
                    <a:lnTo>
                      <a:pt x="1275840" y="680830"/>
                    </a:lnTo>
                    <a:lnTo>
                      <a:pt x="1275840" y="699046"/>
                    </a:lnTo>
                    <a:lnTo>
                      <a:pt x="1298609" y="699046"/>
                    </a:lnTo>
                    <a:lnTo>
                      <a:pt x="1298609" y="712707"/>
                    </a:lnTo>
                    <a:lnTo>
                      <a:pt x="1621974" y="712707"/>
                    </a:lnTo>
                    <a:lnTo>
                      <a:pt x="1621974" y="732441"/>
                    </a:lnTo>
                    <a:lnTo>
                      <a:pt x="1722157" y="732441"/>
                    </a:lnTo>
                    <a:lnTo>
                      <a:pt x="1722157" y="747620"/>
                    </a:lnTo>
                    <a:lnTo>
                      <a:pt x="1761623" y="747620"/>
                    </a:lnTo>
                    <a:lnTo>
                      <a:pt x="1761623" y="762800"/>
                    </a:lnTo>
                    <a:lnTo>
                      <a:pt x="1805643" y="762800"/>
                    </a:lnTo>
                    <a:lnTo>
                      <a:pt x="1805643" y="782534"/>
                    </a:lnTo>
                    <a:lnTo>
                      <a:pt x="1876985" y="782534"/>
                    </a:lnTo>
                    <a:lnTo>
                      <a:pt x="1876985" y="800749"/>
                    </a:lnTo>
                    <a:lnTo>
                      <a:pt x="2037886" y="800749"/>
                    </a:lnTo>
                    <a:lnTo>
                      <a:pt x="2037886" y="820483"/>
                    </a:lnTo>
                    <a:lnTo>
                      <a:pt x="2097085" y="820483"/>
                    </a:lnTo>
                    <a:lnTo>
                      <a:pt x="2097085" y="835662"/>
                    </a:lnTo>
                    <a:lnTo>
                      <a:pt x="2144141" y="835662"/>
                    </a:lnTo>
                    <a:lnTo>
                      <a:pt x="2144141" y="849324"/>
                    </a:lnTo>
                    <a:lnTo>
                      <a:pt x="2159320" y="849324"/>
                    </a:lnTo>
                    <a:lnTo>
                      <a:pt x="2159320" y="870576"/>
                    </a:lnTo>
                    <a:lnTo>
                      <a:pt x="2256467" y="870576"/>
                    </a:lnTo>
                    <a:lnTo>
                      <a:pt x="2256467" y="885755"/>
                    </a:lnTo>
                    <a:lnTo>
                      <a:pt x="2279236" y="885755"/>
                    </a:lnTo>
                    <a:lnTo>
                      <a:pt x="2279236" y="908525"/>
                    </a:lnTo>
                    <a:lnTo>
                      <a:pt x="2317230" y="908525"/>
                    </a:lnTo>
                    <a:lnTo>
                      <a:pt x="2317230" y="922186"/>
                    </a:lnTo>
                    <a:lnTo>
                      <a:pt x="2465987" y="922186"/>
                    </a:lnTo>
                    <a:lnTo>
                      <a:pt x="2465987" y="941920"/>
                    </a:lnTo>
                    <a:lnTo>
                      <a:pt x="2610190" y="941920"/>
                    </a:lnTo>
                    <a:lnTo>
                      <a:pt x="2610190" y="963171"/>
                    </a:lnTo>
                    <a:lnTo>
                      <a:pt x="2684568" y="963171"/>
                    </a:lnTo>
                    <a:lnTo>
                      <a:pt x="2684568" y="979869"/>
                    </a:lnTo>
                    <a:lnTo>
                      <a:pt x="2699748" y="979869"/>
                    </a:lnTo>
                    <a:lnTo>
                      <a:pt x="2699748" y="999603"/>
                    </a:lnTo>
                    <a:lnTo>
                      <a:pt x="2872791" y="999603"/>
                    </a:lnTo>
                    <a:lnTo>
                      <a:pt x="2872791" y="1013264"/>
                    </a:lnTo>
                    <a:lnTo>
                      <a:pt x="2901632" y="1013264"/>
                    </a:lnTo>
                    <a:lnTo>
                      <a:pt x="2901632" y="1029962"/>
                    </a:lnTo>
                    <a:lnTo>
                      <a:pt x="2916811" y="1029962"/>
                    </a:lnTo>
                    <a:lnTo>
                      <a:pt x="2916811" y="1069429"/>
                    </a:lnTo>
                    <a:lnTo>
                      <a:pt x="2968421" y="1069429"/>
                    </a:lnTo>
                    <a:lnTo>
                      <a:pt x="2968421" y="1083091"/>
                    </a:lnTo>
                    <a:lnTo>
                      <a:pt x="3007887" y="1083091"/>
                    </a:lnTo>
                    <a:lnTo>
                      <a:pt x="3007887" y="1104342"/>
                    </a:lnTo>
                    <a:lnTo>
                      <a:pt x="3360092" y="1104342"/>
                    </a:lnTo>
                    <a:lnTo>
                      <a:pt x="3360092" y="1124076"/>
                    </a:lnTo>
                    <a:lnTo>
                      <a:pt x="3432952" y="1124076"/>
                    </a:lnTo>
                    <a:lnTo>
                      <a:pt x="3432952" y="1139255"/>
                    </a:lnTo>
                    <a:lnTo>
                      <a:pt x="3549833" y="1139255"/>
                    </a:lnTo>
                    <a:lnTo>
                      <a:pt x="3549833" y="1152917"/>
                    </a:lnTo>
                    <a:lnTo>
                      <a:pt x="3565012" y="1152917"/>
                    </a:lnTo>
                    <a:lnTo>
                      <a:pt x="3565012" y="1168097"/>
                    </a:lnTo>
                    <a:lnTo>
                      <a:pt x="3583227" y="1168097"/>
                    </a:lnTo>
                    <a:lnTo>
                      <a:pt x="3583227" y="1181758"/>
                    </a:lnTo>
                    <a:lnTo>
                      <a:pt x="3618139" y="1181758"/>
                    </a:lnTo>
                    <a:lnTo>
                      <a:pt x="3618139" y="1195420"/>
                    </a:lnTo>
                    <a:lnTo>
                      <a:pt x="3650016" y="1195420"/>
                    </a:lnTo>
                    <a:lnTo>
                      <a:pt x="3650016" y="1209082"/>
                    </a:lnTo>
                    <a:lnTo>
                      <a:pt x="3909581" y="1209082"/>
                    </a:lnTo>
                    <a:lnTo>
                      <a:pt x="3909581" y="1228815"/>
                    </a:lnTo>
                    <a:lnTo>
                      <a:pt x="3968780" y="1228815"/>
                    </a:lnTo>
                    <a:lnTo>
                      <a:pt x="3968780" y="1250067"/>
                    </a:lnTo>
                    <a:lnTo>
                      <a:pt x="4656447" y="1250067"/>
                    </a:lnTo>
                  </a:path>
                </a:pathLst>
              </a:custGeom>
              <a:noFill/>
              <a:ln w="19050" cap="sq">
                <a:solidFill>
                  <a:srgbClr val="00A2E1"/>
                </a:solidFill>
                <a:prstDash val="solid"/>
                <a:miter/>
              </a:ln>
            </p:spPr>
            <p:txBody>
              <a:bodyPr rtlCol="0" anchor="ctr"/>
              <a:lstStyle/>
              <a:p>
                <a:pPr rtl="0"/>
                <a:endParaRPr lang="en-ES"/>
              </a:p>
            </p:txBody>
          </p:sp>
        </p:grpSp>
        <p:grpSp>
          <p:nvGrpSpPr>
            <p:cNvPr id="411" name="Graphic 292">
              <a:extLst>
                <a:ext uri="{FF2B5EF4-FFF2-40B4-BE49-F238E27FC236}">
                  <a16:creationId xmlns:a16="http://schemas.microsoft.com/office/drawing/2014/main" id="{833DC3DB-CFE4-164F-C185-9F4B1EB0FB84}"/>
                </a:ext>
              </a:extLst>
            </p:cNvPr>
            <p:cNvGrpSpPr/>
            <p:nvPr/>
          </p:nvGrpSpPr>
          <p:grpSpPr>
            <a:xfrm>
              <a:off x="1419193" y="1876282"/>
              <a:ext cx="4536346" cy="1388385"/>
              <a:chOff x="1419193" y="1876282"/>
              <a:chExt cx="4536346" cy="1388385"/>
            </a:xfrm>
            <a:noFill/>
          </p:grpSpPr>
          <p:sp>
            <p:nvSpPr>
              <p:cNvPr id="412" name="Freeform 411">
                <a:extLst>
                  <a:ext uri="{FF2B5EF4-FFF2-40B4-BE49-F238E27FC236}">
                    <a16:creationId xmlns:a16="http://schemas.microsoft.com/office/drawing/2014/main" id="{7B44024B-190B-45AB-EF75-7661648F3672}"/>
                  </a:ext>
                </a:extLst>
              </p:cNvPr>
              <p:cNvSpPr/>
              <p:nvPr/>
            </p:nvSpPr>
            <p:spPr>
              <a:xfrm>
                <a:off x="1419193" y="1893578"/>
                <a:ext cx="4536346" cy="1353794"/>
              </a:xfrm>
              <a:custGeom>
                <a:avLst/>
                <a:gdLst>
                  <a:gd name="connsiteX0" fmla="*/ 0 w 4536346"/>
                  <a:gd name="connsiteY0" fmla="*/ 0 h 1353794"/>
                  <a:gd name="connsiteX1" fmla="*/ 41260 w 4536346"/>
                  <a:gd name="connsiteY1" fmla="*/ 0 h 1353794"/>
                  <a:gd name="connsiteX2" fmla="*/ 41260 w 4536346"/>
                  <a:gd name="connsiteY2" fmla="*/ 17986 h 1353794"/>
                  <a:gd name="connsiteX3" fmla="*/ 75666 w 4536346"/>
                  <a:gd name="connsiteY3" fmla="*/ 17986 h 1353794"/>
                  <a:gd name="connsiteX4" fmla="*/ 75666 w 4536346"/>
                  <a:gd name="connsiteY4" fmla="*/ 28105 h 1353794"/>
                  <a:gd name="connsiteX5" fmla="*/ 110211 w 4536346"/>
                  <a:gd name="connsiteY5" fmla="*/ 28105 h 1353794"/>
                  <a:gd name="connsiteX6" fmla="*/ 110211 w 4536346"/>
                  <a:gd name="connsiteY6" fmla="*/ 50369 h 1353794"/>
                  <a:gd name="connsiteX7" fmla="*/ 135877 w 4536346"/>
                  <a:gd name="connsiteY7" fmla="*/ 50369 h 1353794"/>
                  <a:gd name="connsiteX8" fmla="*/ 135877 w 4536346"/>
                  <a:gd name="connsiteY8" fmla="*/ 79716 h 1353794"/>
                  <a:gd name="connsiteX9" fmla="*/ 149539 w 4536346"/>
                  <a:gd name="connsiteY9" fmla="*/ 79716 h 1353794"/>
                  <a:gd name="connsiteX10" fmla="*/ 149539 w 4536346"/>
                  <a:gd name="connsiteY10" fmla="*/ 104004 h 1353794"/>
                  <a:gd name="connsiteX11" fmla="*/ 161682 w 4536346"/>
                  <a:gd name="connsiteY11" fmla="*/ 104004 h 1353794"/>
                  <a:gd name="connsiteX12" fmla="*/ 161682 w 4536346"/>
                  <a:gd name="connsiteY12" fmla="*/ 125255 h 1353794"/>
                  <a:gd name="connsiteX13" fmla="*/ 182933 w 4536346"/>
                  <a:gd name="connsiteY13" fmla="*/ 125255 h 1353794"/>
                  <a:gd name="connsiteX14" fmla="*/ 182933 w 4536346"/>
                  <a:gd name="connsiteY14" fmla="*/ 138411 h 1353794"/>
                  <a:gd name="connsiteX15" fmla="*/ 213292 w 4536346"/>
                  <a:gd name="connsiteY15" fmla="*/ 138411 h 1353794"/>
                  <a:gd name="connsiteX16" fmla="*/ 213292 w 4536346"/>
                  <a:gd name="connsiteY16" fmla="*/ 161686 h 1353794"/>
                  <a:gd name="connsiteX17" fmla="*/ 258829 w 4536346"/>
                  <a:gd name="connsiteY17" fmla="*/ 161686 h 1353794"/>
                  <a:gd name="connsiteX18" fmla="*/ 258829 w 4536346"/>
                  <a:gd name="connsiteY18" fmla="*/ 226959 h 1353794"/>
                  <a:gd name="connsiteX19" fmla="*/ 313475 w 4536346"/>
                  <a:gd name="connsiteY19" fmla="*/ 226959 h 1353794"/>
                  <a:gd name="connsiteX20" fmla="*/ 313475 w 4536346"/>
                  <a:gd name="connsiteY20" fmla="*/ 257318 h 1353794"/>
                  <a:gd name="connsiteX21" fmla="*/ 345857 w 4536346"/>
                  <a:gd name="connsiteY21" fmla="*/ 257318 h 1353794"/>
                  <a:gd name="connsiteX22" fmla="*/ 345857 w 4536346"/>
                  <a:gd name="connsiteY22" fmla="*/ 281605 h 1353794"/>
                  <a:gd name="connsiteX23" fmla="*/ 369132 w 4536346"/>
                  <a:gd name="connsiteY23" fmla="*/ 281605 h 1353794"/>
                  <a:gd name="connsiteX24" fmla="*/ 369132 w 4536346"/>
                  <a:gd name="connsiteY24" fmla="*/ 295267 h 1353794"/>
                  <a:gd name="connsiteX25" fmla="*/ 387347 w 4536346"/>
                  <a:gd name="connsiteY25" fmla="*/ 295267 h 1353794"/>
                  <a:gd name="connsiteX26" fmla="*/ 387347 w 4536346"/>
                  <a:gd name="connsiteY26" fmla="*/ 377789 h 1353794"/>
                  <a:gd name="connsiteX27" fmla="*/ 475387 w 4536346"/>
                  <a:gd name="connsiteY27" fmla="*/ 377789 h 1353794"/>
                  <a:gd name="connsiteX28" fmla="*/ 475387 w 4536346"/>
                  <a:gd name="connsiteY28" fmla="*/ 399501 h 1353794"/>
                  <a:gd name="connsiteX29" fmla="*/ 516877 w 4536346"/>
                  <a:gd name="connsiteY29" fmla="*/ 399501 h 1353794"/>
                  <a:gd name="connsiteX30" fmla="*/ 516877 w 4536346"/>
                  <a:gd name="connsiteY30" fmla="*/ 425812 h 1353794"/>
                  <a:gd name="connsiteX31" fmla="*/ 554825 w 4536346"/>
                  <a:gd name="connsiteY31" fmla="*/ 425812 h 1353794"/>
                  <a:gd name="connsiteX32" fmla="*/ 554825 w 4536346"/>
                  <a:gd name="connsiteY32" fmla="*/ 446052 h 1353794"/>
                  <a:gd name="connsiteX33" fmla="*/ 568671 w 4536346"/>
                  <a:gd name="connsiteY33" fmla="*/ 446052 h 1353794"/>
                  <a:gd name="connsiteX34" fmla="*/ 568671 w 4536346"/>
                  <a:gd name="connsiteY34" fmla="*/ 482483 h 1353794"/>
                  <a:gd name="connsiteX35" fmla="*/ 592773 w 4536346"/>
                  <a:gd name="connsiteY35" fmla="*/ 482483 h 1353794"/>
                  <a:gd name="connsiteX36" fmla="*/ 592773 w 4536346"/>
                  <a:gd name="connsiteY36" fmla="*/ 496650 h 1353794"/>
                  <a:gd name="connsiteX37" fmla="*/ 635275 w 4536346"/>
                  <a:gd name="connsiteY37" fmla="*/ 496650 h 1353794"/>
                  <a:gd name="connsiteX38" fmla="*/ 635275 w 4536346"/>
                  <a:gd name="connsiteY38" fmla="*/ 546237 h 1353794"/>
                  <a:gd name="connsiteX39" fmla="*/ 669682 w 4536346"/>
                  <a:gd name="connsiteY39" fmla="*/ 546237 h 1353794"/>
                  <a:gd name="connsiteX40" fmla="*/ 669682 w 4536346"/>
                  <a:gd name="connsiteY40" fmla="*/ 560405 h 1353794"/>
                  <a:gd name="connsiteX41" fmla="*/ 679801 w 4536346"/>
                  <a:gd name="connsiteY41" fmla="*/ 560405 h 1353794"/>
                  <a:gd name="connsiteX42" fmla="*/ 679801 w 4536346"/>
                  <a:gd name="connsiteY42" fmla="*/ 619099 h 1353794"/>
                  <a:gd name="connsiteX43" fmla="*/ 726351 w 4536346"/>
                  <a:gd name="connsiteY43" fmla="*/ 619099 h 1353794"/>
                  <a:gd name="connsiteX44" fmla="*/ 726351 w 4536346"/>
                  <a:gd name="connsiteY44" fmla="*/ 653507 h 1353794"/>
                  <a:gd name="connsiteX45" fmla="*/ 785044 w 4536346"/>
                  <a:gd name="connsiteY45" fmla="*/ 653507 h 1353794"/>
                  <a:gd name="connsiteX46" fmla="*/ 785044 w 4536346"/>
                  <a:gd name="connsiteY46" fmla="*/ 686902 h 1353794"/>
                  <a:gd name="connsiteX47" fmla="*/ 814391 w 4536346"/>
                  <a:gd name="connsiteY47" fmla="*/ 686902 h 1353794"/>
                  <a:gd name="connsiteX48" fmla="*/ 814391 w 4536346"/>
                  <a:gd name="connsiteY48" fmla="*/ 711971 h 1353794"/>
                  <a:gd name="connsiteX49" fmla="*/ 835642 w 4536346"/>
                  <a:gd name="connsiteY49" fmla="*/ 711971 h 1353794"/>
                  <a:gd name="connsiteX50" fmla="*/ 835642 w 4536346"/>
                  <a:gd name="connsiteY50" fmla="*/ 729221 h 1353794"/>
                  <a:gd name="connsiteX51" fmla="*/ 865632 w 4536346"/>
                  <a:gd name="connsiteY51" fmla="*/ 729221 h 1353794"/>
                  <a:gd name="connsiteX52" fmla="*/ 865632 w 4536346"/>
                  <a:gd name="connsiteY52" fmla="*/ 742561 h 1353794"/>
                  <a:gd name="connsiteX53" fmla="*/ 905466 w 4536346"/>
                  <a:gd name="connsiteY53" fmla="*/ 742561 h 1353794"/>
                  <a:gd name="connsiteX54" fmla="*/ 905466 w 4536346"/>
                  <a:gd name="connsiteY54" fmla="*/ 762800 h 1353794"/>
                  <a:gd name="connsiteX55" fmla="*/ 919634 w 4536346"/>
                  <a:gd name="connsiteY55" fmla="*/ 762800 h 1353794"/>
                  <a:gd name="connsiteX56" fmla="*/ 919634 w 4536346"/>
                  <a:gd name="connsiteY56" fmla="*/ 787088 h 1353794"/>
                  <a:gd name="connsiteX57" fmla="*/ 1037020 w 4536346"/>
                  <a:gd name="connsiteY57" fmla="*/ 787088 h 1353794"/>
                  <a:gd name="connsiteX58" fmla="*/ 1037020 w 4536346"/>
                  <a:gd name="connsiteY58" fmla="*/ 799231 h 1353794"/>
                  <a:gd name="connsiteX59" fmla="*/ 1103809 w 4536346"/>
                  <a:gd name="connsiteY59" fmla="*/ 799231 h 1353794"/>
                  <a:gd name="connsiteX60" fmla="*/ 1103809 w 4536346"/>
                  <a:gd name="connsiteY60" fmla="*/ 841734 h 1353794"/>
                  <a:gd name="connsiteX61" fmla="*/ 1133155 w 4536346"/>
                  <a:gd name="connsiteY61" fmla="*/ 841734 h 1353794"/>
                  <a:gd name="connsiteX62" fmla="*/ 1133155 w 4536346"/>
                  <a:gd name="connsiteY62" fmla="*/ 858938 h 1353794"/>
                  <a:gd name="connsiteX63" fmla="*/ 1156430 w 4536346"/>
                  <a:gd name="connsiteY63" fmla="*/ 858938 h 1353794"/>
                  <a:gd name="connsiteX64" fmla="*/ 1156430 w 4536346"/>
                  <a:gd name="connsiteY64" fmla="*/ 882213 h 1353794"/>
                  <a:gd name="connsiteX65" fmla="*/ 1268757 w 4536346"/>
                  <a:gd name="connsiteY65" fmla="*/ 882213 h 1353794"/>
                  <a:gd name="connsiteX66" fmla="*/ 1268757 w 4536346"/>
                  <a:gd name="connsiteY66" fmla="*/ 903005 h 1353794"/>
                  <a:gd name="connsiteX67" fmla="*/ 1329474 w 4536346"/>
                  <a:gd name="connsiteY67" fmla="*/ 903005 h 1353794"/>
                  <a:gd name="connsiteX68" fmla="*/ 1329474 w 4536346"/>
                  <a:gd name="connsiteY68" fmla="*/ 941920 h 1353794"/>
                  <a:gd name="connsiteX69" fmla="*/ 1453944 w 4536346"/>
                  <a:gd name="connsiteY69" fmla="*/ 941920 h 1353794"/>
                  <a:gd name="connsiteX70" fmla="*/ 1453944 w 4536346"/>
                  <a:gd name="connsiteY70" fmla="*/ 964183 h 1353794"/>
                  <a:gd name="connsiteX71" fmla="*/ 1491386 w 4536346"/>
                  <a:gd name="connsiteY71" fmla="*/ 964183 h 1353794"/>
                  <a:gd name="connsiteX72" fmla="*/ 1491386 w 4536346"/>
                  <a:gd name="connsiteY72" fmla="*/ 984423 h 1353794"/>
                  <a:gd name="connsiteX73" fmla="*/ 1548055 w 4536346"/>
                  <a:gd name="connsiteY73" fmla="*/ 984423 h 1353794"/>
                  <a:gd name="connsiteX74" fmla="*/ 1548055 w 4536346"/>
                  <a:gd name="connsiteY74" fmla="*/ 1008710 h 1353794"/>
                  <a:gd name="connsiteX75" fmla="*/ 1578414 w 4536346"/>
                  <a:gd name="connsiteY75" fmla="*/ 1008710 h 1353794"/>
                  <a:gd name="connsiteX76" fmla="*/ 1578414 w 4536346"/>
                  <a:gd name="connsiteY76" fmla="*/ 1021866 h 1353794"/>
                  <a:gd name="connsiteX77" fmla="*/ 1751457 w 4536346"/>
                  <a:gd name="connsiteY77" fmla="*/ 1021866 h 1353794"/>
                  <a:gd name="connsiteX78" fmla="*/ 1751457 w 4536346"/>
                  <a:gd name="connsiteY78" fmla="*/ 1049189 h 1353794"/>
                  <a:gd name="connsiteX79" fmla="*/ 1807115 w 4536346"/>
                  <a:gd name="connsiteY79" fmla="*/ 1049189 h 1353794"/>
                  <a:gd name="connsiteX80" fmla="*/ 1807115 w 4536346"/>
                  <a:gd name="connsiteY80" fmla="*/ 1069429 h 1353794"/>
                  <a:gd name="connsiteX81" fmla="*/ 1991290 w 4536346"/>
                  <a:gd name="connsiteY81" fmla="*/ 1069429 h 1353794"/>
                  <a:gd name="connsiteX82" fmla="*/ 1991290 w 4536346"/>
                  <a:gd name="connsiteY82" fmla="*/ 1092704 h 1353794"/>
                  <a:gd name="connsiteX83" fmla="*/ 2101593 w 4536346"/>
                  <a:gd name="connsiteY83" fmla="*/ 1092704 h 1353794"/>
                  <a:gd name="connsiteX84" fmla="*/ 2101593 w 4536346"/>
                  <a:gd name="connsiteY84" fmla="*/ 1116992 h 1353794"/>
                  <a:gd name="connsiteX85" fmla="*/ 2239172 w 4536346"/>
                  <a:gd name="connsiteY85" fmla="*/ 1116992 h 1353794"/>
                  <a:gd name="connsiteX86" fmla="*/ 2239172 w 4536346"/>
                  <a:gd name="connsiteY86" fmla="*/ 1139255 h 1353794"/>
                  <a:gd name="connsiteX87" fmla="*/ 2379925 w 4536346"/>
                  <a:gd name="connsiteY87" fmla="*/ 1139255 h 1353794"/>
                  <a:gd name="connsiteX88" fmla="*/ 2379925 w 4536346"/>
                  <a:gd name="connsiteY88" fmla="*/ 1164509 h 1353794"/>
                  <a:gd name="connsiteX89" fmla="*/ 2480108 w 4536346"/>
                  <a:gd name="connsiteY89" fmla="*/ 1164509 h 1353794"/>
                  <a:gd name="connsiteX90" fmla="*/ 2480108 w 4536346"/>
                  <a:gd name="connsiteY90" fmla="*/ 1186818 h 1353794"/>
                  <a:gd name="connsiteX91" fmla="*/ 2554993 w 4536346"/>
                  <a:gd name="connsiteY91" fmla="*/ 1186818 h 1353794"/>
                  <a:gd name="connsiteX92" fmla="*/ 2554993 w 4536346"/>
                  <a:gd name="connsiteY92" fmla="*/ 1199008 h 1353794"/>
                  <a:gd name="connsiteX93" fmla="*/ 2569160 w 4536346"/>
                  <a:gd name="connsiteY93" fmla="*/ 1199008 h 1353794"/>
                  <a:gd name="connsiteX94" fmla="*/ 2569160 w 4536346"/>
                  <a:gd name="connsiteY94" fmla="*/ 1228309 h 1353794"/>
                  <a:gd name="connsiteX95" fmla="*/ 2609638 w 4536346"/>
                  <a:gd name="connsiteY95" fmla="*/ 1228309 h 1353794"/>
                  <a:gd name="connsiteX96" fmla="*/ 2609638 w 4536346"/>
                  <a:gd name="connsiteY96" fmla="*/ 1250067 h 1353794"/>
                  <a:gd name="connsiteX97" fmla="*/ 2760419 w 4536346"/>
                  <a:gd name="connsiteY97" fmla="*/ 1250067 h 1353794"/>
                  <a:gd name="connsiteX98" fmla="*/ 2760419 w 4536346"/>
                  <a:gd name="connsiteY98" fmla="*/ 1267316 h 1353794"/>
                  <a:gd name="connsiteX99" fmla="*/ 2777622 w 4536346"/>
                  <a:gd name="connsiteY99" fmla="*/ 1267316 h 1353794"/>
                  <a:gd name="connsiteX100" fmla="*/ 2777622 w 4536346"/>
                  <a:gd name="connsiteY100" fmla="*/ 1281944 h 1353794"/>
                  <a:gd name="connsiteX101" fmla="*/ 2964833 w 4536346"/>
                  <a:gd name="connsiteY101" fmla="*/ 1281944 h 1353794"/>
                  <a:gd name="connsiteX102" fmla="*/ 2964833 w 4536346"/>
                  <a:gd name="connsiteY102" fmla="*/ 1303241 h 1353794"/>
                  <a:gd name="connsiteX103" fmla="*/ 3009359 w 4536346"/>
                  <a:gd name="connsiteY103" fmla="*/ 1303241 h 1353794"/>
                  <a:gd name="connsiteX104" fmla="*/ 3009359 w 4536346"/>
                  <a:gd name="connsiteY104" fmla="*/ 1325459 h 1353794"/>
                  <a:gd name="connsiteX105" fmla="*/ 3181390 w 4536346"/>
                  <a:gd name="connsiteY105" fmla="*/ 1325459 h 1353794"/>
                  <a:gd name="connsiteX106" fmla="*/ 3181390 w 4536346"/>
                  <a:gd name="connsiteY106" fmla="*/ 1353794 h 1353794"/>
                  <a:gd name="connsiteX107" fmla="*/ 4536347 w 4536346"/>
                  <a:gd name="connsiteY107" fmla="*/ 1353794 h 1353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4536346" h="1353794">
                    <a:moveTo>
                      <a:pt x="0" y="0"/>
                    </a:moveTo>
                    <a:lnTo>
                      <a:pt x="41260" y="0"/>
                    </a:lnTo>
                    <a:lnTo>
                      <a:pt x="41260" y="17986"/>
                    </a:lnTo>
                    <a:lnTo>
                      <a:pt x="75666" y="17986"/>
                    </a:lnTo>
                    <a:lnTo>
                      <a:pt x="75666" y="28105"/>
                    </a:lnTo>
                    <a:lnTo>
                      <a:pt x="110211" y="28105"/>
                    </a:lnTo>
                    <a:lnTo>
                      <a:pt x="110211" y="50369"/>
                    </a:lnTo>
                    <a:lnTo>
                      <a:pt x="135877" y="50369"/>
                    </a:lnTo>
                    <a:lnTo>
                      <a:pt x="135877" y="79716"/>
                    </a:lnTo>
                    <a:lnTo>
                      <a:pt x="149539" y="79716"/>
                    </a:lnTo>
                    <a:lnTo>
                      <a:pt x="149539" y="104004"/>
                    </a:lnTo>
                    <a:lnTo>
                      <a:pt x="161682" y="104004"/>
                    </a:lnTo>
                    <a:lnTo>
                      <a:pt x="161682" y="125255"/>
                    </a:lnTo>
                    <a:lnTo>
                      <a:pt x="182933" y="125255"/>
                    </a:lnTo>
                    <a:lnTo>
                      <a:pt x="182933" y="138411"/>
                    </a:lnTo>
                    <a:lnTo>
                      <a:pt x="213292" y="138411"/>
                    </a:lnTo>
                    <a:lnTo>
                      <a:pt x="213292" y="161686"/>
                    </a:lnTo>
                    <a:lnTo>
                      <a:pt x="258829" y="161686"/>
                    </a:lnTo>
                    <a:lnTo>
                      <a:pt x="258829" y="226959"/>
                    </a:lnTo>
                    <a:lnTo>
                      <a:pt x="313475" y="226959"/>
                    </a:lnTo>
                    <a:lnTo>
                      <a:pt x="313475" y="257318"/>
                    </a:lnTo>
                    <a:lnTo>
                      <a:pt x="345857" y="257318"/>
                    </a:lnTo>
                    <a:lnTo>
                      <a:pt x="345857" y="281605"/>
                    </a:lnTo>
                    <a:lnTo>
                      <a:pt x="369132" y="281605"/>
                    </a:lnTo>
                    <a:lnTo>
                      <a:pt x="369132" y="295267"/>
                    </a:lnTo>
                    <a:lnTo>
                      <a:pt x="387347" y="295267"/>
                    </a:lnTo>
                    <a:cubicBezTo>
                      <a:pt x="387347" y="295267"/>
                      <a:pt x="386565" y="378617"/>
                      <a:pt x="387347" y="377789"/>
                    </a:cubicBezTo>
                    <a:cubicBezTo>
                      <a:pt x="388129" y="376961"/>
                      <a:pt x="475387" y="377789"/>
                      <a:pt x="475387" y="377789"/>
                    </a:cubicBezTo>
                    <a:lnTo>
                      <a:pt x="475387" y="399501"/>
                    </a:lnTo>
                    <a:lnTo>
                      <a:pt x="516877" y="399501"/>
                    </a:lnTo>
                    <a:lnTo>
                      <a:pt x="516877" y="425812"/>
                    </a:lnTo>
                    <a:lnTo>
                      <a:pt x="554825" y="425812"/>
                    </a:lnTo>
                    <a:lnTo>
                      <a:pt x="554825" y="446052"/>
                    </a:lnTo>
                    <a:lnTo>
                      <a:pt x="568671" y="446052"/>
                    </a:lnTo>
                    <a:lnTo>
                      <a:pt x="568671" y="482483"/>
                    </a:lnTo>
                    <a:lnTo>
                      <a:pt x="592773" y="482483"/>
                    </a:lnTo>
                    <a:lnTo>
                      <a:pt x="592773" y="496650"/>
                    </a:lnTo>
                    <a:lnTo>
                      <a:pt x="635275" y="496650"/>
                    </a:lnTo>
                    <a:lnTo>
                      <a:pt x="635275" y="546237"/>
                    </a:lnTo>
                    <a:lnTo>
                      <a:pt x="669682" y="546237"/>
                    </a:lnTo>
                    <a:lnTo>
                      <a:pt x="669682" y="560405"/>
                    </a:lnTo>
                    <a:lnTo>
                      <a:pt x="679801" y="560405"/>
                    </a:lnTo>
                    <a:lnTo>
                      <a:pt x="679801" y="619099"/>
                    </a:lnTo>
                    <a:lnTo>
                      <a:pt x="726351" y="619099"/>
                    </a:lnTo>
                    <a:lnTo>
                      <a:pt x="726351" y="653507"/>
                    </a:lnTo>
                    <a:lnTo>
                      <a:pt x="785044" y="653507"/>
                    </a:lnTo>
                    <a:lnTo>
                      <a:pt x="785044" y="686902"/>
                    </a:lnTo>
                    <a:lnTo>
                      <a:pt x="814391" y="686902"/>
                    </a:lnTo>
                    <a:lnTo>
                      <a:pt x="814391" y="711971"/>
                    </a:lnTo>
                    <a:cubicBezTo>
                      <a:pt x="814391" y="711971"/>
                      <a:pt x="835642" y="709671"/>
                      <a:pt x="835642" y="711971"/>
                    </a:cubicBezTo>
                    <a:lnTo>
                      <a:pt x="835642" y="729221"/>
                    </a:lnTo>
                    <a:lnTo>
                      <a:pt x="865632" y="729221"/>
                    </a:lnTo>
                    <a:lnTo>
                      <a:pt x="865632" y="742561"/>
                    </a:lnTo>
                    <a:lnTo>
                      <a:pt x="905466" y="742561"/>
                    </a:lnTo>
                    <a:lnTo>
                      <a:pt x="905466" y="762800"/>
                    </a:lnTo>
                    <a:cubicBezTo>
                      <a:pt x="905466" y="762800"/>
                      <a:pt x="919634" y="757740"/>
                      <a:pt x="919634" y="762800"/>
                    </a:cubicBezTo>
                    <a:lnTo>
                      <a:pt x="919634" y="787088"/>
                    </a:lnTo>
                    <a:lnTo>
                      <a:pt x="1037020" y="787088"/>
                    </a:lnTo>
                    <a:lnTo>
                      <a:pt x="1037020" y="799231"/>
                    </a:lnTo>
                    <a:lnTo>
                      <a:pt x="1103809" y="799231"/>
                    </a:lnTo>
                    <a:lnTo>
                      <a:pt x="1103809" y="841734"/>
                    </a:lnTo>
                    <a:lnTo>
                      <a:pt x="1133155" y="841734"/>
                    </a:lnTo>
                    <a:lnTo>
                      <a:pt x="1133155" y="858938"/>
                    </a:lnTo>
                    <a:lnTo>
                      <a:pt x="1156430" y="858938"/>
                    </a:lnTo>
                    <a:lnTo>
                      <a:pt x="1156430" y="882213"/>
                    </a:lnTo>
                    <a:lnTo>
                      <a:pt x="1268757" y="882213"/>
                    </a:lnTo>
                    <a:lnTo>
                      <a:pt x="1268757" y="903005"/>
                    </a:lnTo>
                    <a:lnTo>
                      <a:pt x="1329474" y="903005"/>
                    </a:lnTo>
                    <a:lnTo>
                      <a:pt x="1329474" y="941920"/>
                    </a:lnTo>
                    <a:lnTo>
                      <a:pt x="1453944" y="941920"/>
                    </a:lnTo>
                    <a:lnTo>
                      <a:pt x="1453944" y="964183"/>
                    </a:lnTo>
                    <a:lnTo>
                      <a:pt x="1491386" y="964183"/>
                    </a:lnTo>
                    <a:lnTo>
                      <a:pt x="1491386" y="984423"/>
                    </a:lnTo>
                    <a:lnTo>
                      <a:pt x="1548055" y="984423"/>
                    </a:lnTo>
                    <a:lnTo>
                      <a:pt x="1548055" y="1008710"/>
                    </a:lnTo>
                    <a:lnTo>
                      <a:pt x="1578414" y="1008710"/>
                    </a:lnTo>
                    <a:lnTo>
                      <a:pt x="1578414" y="1021866"/>
                    </a:lnTo>
                    <a:lnTo>
                      <a:pt x="1751457" y="1021866"/>
                    </a:lnTo>
                    <a:cubicBezTo>
                      <a:pt x="1751457" y="1021866"/>
                      <a:pt x="1749434" y="1049189"/>
                      <a:pt x="1751457" y="1049189"/>
                    </a:cubicBezTo>
                    <a:lnTo>
                      <a:pt x="1807115" y="1049189"/>
                    </a:lnTo>
                    <a:lnTo>
                      <a:pt x="1807115" y="1069429"/>
                    </a:lnTo>
                    <a:lnTo>
                      <a:pt x="1991290" y="1069429"/>
                    </a:lnTo>
                    <a:lnTo>
                      <a:pt x="1991290" y="1092704"/>
                    </a:lnTo>
                    <a:lnTo>
                      <a:pt x="2101593" y="1092704"/>
                    </a:lnTo>
                    <a:lnTo>
                      <a:pt x="2101593" y="1116992"/>
                    </a:lnTo>
                    <a:lnTo>
                      <a:pt x="2239172" y="1116992"/>
                    </a:lnTo>
                    <a:lnTo>
                      <a:pt x="2239172" y="1139255"/>
                    </a:lnTo>
                    <a:lnTo>
                      <a:pt x="2379925" y="1139255"/>
                    </a:lnTo>
                    <a:lnTo>
                      <a:pt x="2379925" y="1164509"/>
                    </a:lnTo>
                    <a:lnTo>
                      <a:pt x="2480108" y="1164509"/>
                    </a:lnTo>
                    <a:lnTo>
                      <a:pt x="2480108" y="1186818"/>
                    </a:lnTo>
                    <a:lnTo>
                      <a:pt x="2554993" y="1186818"/>
                    </a:lnTo>
                    <a:lnTo>
                      <a:pt x="2554993" y="1199008"/>
                    </a:lnTo>
                    <a:lnTo>
                      <a:pt x="2569160" y="1199008"/>
                    </a:lnTo>
                    <a:lnTo>
                      <a:pt x="2569160" y="1228309"/>
                    </a:lnTo>
                    <a:lnTo>
                      <a:pt x="2609638" y="1228309"/>
                    </a:lnTo>
                    <a:lnTo>
                      <a:pt x="2609638" y="1250067"/>
                    </a:lnTo>
                    <a:lnTo>
                      <a:pt x="2760419" y="1250067"/>
                    </a:lnTo>
                    <a:lnTo>
                      <a:pt x="2760419" y="1267316"/>
                    </a:lnTo>
                    <a:lnTo>
                      <a:pt x="2777622" y="1267316"/>
                    </a:lnTo>
                    <a:lnTo>
                      <a:pt x="2777622" y="1281944"/>
                    </a:lnTo>
                    <a:lnTo>
                      <a:pt x="2964833" y="1281944"/>
                    </a:lnTo>
                    <a:lnTo>
                      <a:pt x="2964833" y="1303241"/>
                    </a:lnTo>
                    <a:lnTo>
                      <a:pt x="3009359" y="1303241"/>
                    </a:lnTo>
                    <a:lnTo>
                      <a:pt x="3009359" y="1325459"/>
                    </a:lnTo>
                    <a:lnTo>
                      <a:pt x="3181390" y="1325459"/>
                    </a:lnTo>
                    <a:lnTo>
                      <a:pt x="3181390" y="1353794"/>
                    </a:lnTo>
                    <a:lnTo>
                      <a:pt x="4536347" y="1353794"/>
                    </a:lnTo>
                  </a:path>
                </a:pathLst>
              </a:custGeom>
              <a:noFill/>
              <a:ln w="19050" cap="sq">
                <a:solidFill>
                  <a:srgbClr val="E73E16"/>
                </a:solidFill>
                <a:prstDash val="solid"/>
                <a:miter/>
              </a:ln>
            </p:spPr>
            <p:txBody>
              <a:bodyPr rtlCol="0" anchor="ctr"/>
              <a:lstStyle/>
              <a:p>
                <a:pPr rtl="0"/>
                <a:endParaRPr lang="en-ES"/>
              </a:p>
            </p:txBody>
          </p:sp>
          <p:grpSp>
            <p:nvGrpSpPr>
              <p:cNvPr id="413" name="Graphic 292">
                <a:extLst>
                  <a:ext uri="{FF2B5EF4-FFF2-40B4-BE49-F238E27FC236}">
                    <a16:creationId xmlns:a16="http://schemas.microsoft.com/office/drawing/2014/main" id="{6891934E-D09A-931E-E3FA-303AB86BAF12}"/>
                  </a:ext>
                </a:extLst>
              </p:cNvPr>
              <p:cNvGrpSpPr/>
              <p:nvPr/>
            </p:nvGrpSpPr>
            <p:grpSpPr>
              <a:xfrm>
                <a:off x="1419377" y="1876282"/>
                <a:ext cx="34544" cy="34545"/>
                <a:chOff x="1419377" y="1876282"/>
                <a:chExt cx="34544" cy="34545"/>
              </a:xfrm>
            </p:grpSpPr>
            <p:sp>
              <p:nvSpPr>
                <p:cNvPr id="414" name="Freeform 413">
                  <a:extLst>
                    <a:ext uri="{FF2B5EF4-FFF2-40B4-BE49-F238E27FC236}">
                      <a16:creationId xmlns:a16="http://schemas.microsoft.com/office/drawing/2014/main" id="{98E6DEFA-3D73-A23F-E1E2-7357F8F6B8C7}"/>
                    </a:ext>
                  </a:extLst>
                </p:cNvPr>
                <p:cNvSpPr/>
                <p:nvPr/>
              </p:nvSpPr>
              <p:spPr>
                <a:xfrm>
                  <a:off x="1436626" y="1876282"/>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15" name="Freeform 414">
                  <a:extLst>
                    <a:ext uri="{FF2B5EF4-FFF2-40B4-BE49-F238E27FC236}">
                      <a16:creationId xmlns:a16="http://schemas.microsoft.com/office/drawing/2014/main" id="{8F87852C-4064-5E46-D07E-B6CCD09A2798}"/>
                    </a:ext>
                  </a:extLst>
                </p:cNvPr>
                <p:cNvSpPr/>
                <p:nvPr/>
              </p:nvSpPr>
              <p:spPr>
                <a:xfrm>
                  <a:off x="1419377" y="189357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16" name="Graphic 292">
                <a:extLst>
                  <a:ext uri="{FF2B5EF4-FFF2-40B4-BE49-F238E27FC236}">
                    <a16:creationId xmlns:a16="http://schemas.microsoft.com/office/drawing/2014/main" id="{E71CC191-EC88-8A01-C07E-188A2C754F34}"/>
                  </a:ext>
                </a:extLst>
              </p:cNvPr>
              <p:cNvGrpSpPr/>
              <p:nvPr/>
            </p:nvGrpSpPr>
            <p:grpSpPr>
              <a:xfrm>
                <a:off x="1443020" y="1876282"/>
                <a:ext cx="34544" cy="34545"/>
                <a:chOff x="1443020" y="1876282"/>
                <a:chExt cx="34544" cy="34545"/>
              </a:xfrm>
            </p:grpSpPr>
            <p:sp>
              <p:nvSpPr>
                <p:cNvPr id="417" name="Freeform 416">
                  <a:extLst>
                    <a:ext uri="{FF2B5EF4-FFF2-40B4-BE49-F238E27FC236}">
                      <a16:creationId xmlns:a16="http://schemas.microsoft.com/office/drawing/2014/main" id="{8CF4749E-8F2A-9B7F-953B-026269AB0F9F}"/>
                    </a:ext>
                  </a:extLst>
                </p:cNvPr>
                <p:cNvSpPr/>
                <p:nvPr/>
              </p:nvSpPr>
              <p:spPr>
                <a:xfrm>
                  <a:off x="1460269" y="1876282"/>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18" name="Freeform 417">
                  <a:extLst>
                    <a:ext uri="{FF2B5EF4-FFF2-40B4-BE49-F238E27FC236}">
                      <a16:creationId xmlns:a16="http://schemas.microsoft.com/office/drawing/2014/main" id="{EE867178-3C18-345B-0584-18A1FC7AD12C}"/>
                    </a:ext>
                  </a:extLst>
                </p:cNvPr>
                <p:cNvSpPr/>
                <p:nvPr/>
              </p:nvSpPr>
              <p:spPr>
                <a:xfrm>
                  <a:off x="1443020" y="189357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19" name="Graphic 292">
                <a:extLst>
                  <a:ext uri="{FF2B5EF4-FFF2-40B4-BE49-F238E27FC236}">
                    <a16:creationId xmlns:a16="http://schemas.microsoft.com/office/drawing/2014/main" id="{0C7B8486-6DF7-E719-EF1E-696E314EA57D}"/>
                  </a:ext>
                </a:extLst>
              </p:cNvPr>
              <p:cNvGrpSpPr/>
              <p:nvPr/>
            </p:nvGrpSpPr>
            <p:grpSpPr>
              <a:xfrm>
                <a:off x="1477564" y="1893578"/>
                <a:ext cx="34544" cy="34499"/>
                <a:chOff x="1477564" y="1893578"/>
                <a:chExt cx="34544" cy="34499"/>
              </a:xfrm>
            </p:grpSpPr>
            <p:sp>
              <p:nvSpPr>
                <p:cNvPr id="420" name="Freeform 419">
                  <a:extLst>
                    <a:ext uri="{FF2B5EF4-FFF2-40B4-BE49-F238E27FC236}">
                      <a16:creationId xmlns:a16="http://schemas.microsoft.com/office/drawing/2014/main" id="{39197CCD-A851-D6BA-5E7C-4DA36ED0F2B8}"/>
                    </a:ext>
                  </a:extLst>
                </p:cNvPr>
                <p:cNvSpPr/>
                <p:nvPr/>
              </p:nvSpPr>
              <p:spPr>
                <a:xfrm>
                  <a:off x="1494813" y="1893578"/>
                  <a:ext cx="4599" cy="34499"/>
                </a:xfrm>
                <a:custGeom>
                  <a:avLst/>
                  <a:gdLst>
                    <a:gd name="connsiteX0" fmla="*/ 0 w 4599"/>
                    <a:gd name="connsiteY0" fmla="*/ 0 h 34499"/>
                    <a:gd name="connsiteX1" fmla="*/ 0 w 4599"/>
                    <a:gd name="connsiteY1" fmla="*/ 34499 h 34499"/>
                  </a:gdLst>
                  <a:ahLst/>
                  <a:cxnLst>
                    <a:cxn ang="0">
                      <a:pos x="connsiteX0" y="connsiteY0"/>
                    </a:cxn>
                    <a:cxn ang="0">
                      <a:pos x="connsiteX1" y="connsiteY1"/>
                    </a:cxn>
                  </a:cxnLst>
                  <a:rect l="l" t="t" r="r" b="b"/>
                  <a:pathLst>
                    <a:path w="4599" h="34499">
                      <a:moveTo>
                        <a:pt x="0" y="0"/>
                      </a:moveTo>
                      <a:lnTo>
                        <a:pt x="0" y="34499"/>
                      </a:lnTo>
                    </a:path>
                  </a:pathLst>
                </a:custGeom>
                <a:ln w="19050" cap="sq">
                  <a:solidFill>
                    <a:srgbClr val="E73E16"/>
                  </a:solidFill>
                  <a:prstDash val="solid"/>
                  <a:miter/>
                </a:ln>
              </p:spPr>
              <p:txBody>
                <a:bodyPr rtlCol="0" anchor="ctr"/>
                <a:lstStyle/>
                <a:p>
                  <a:pPr rtl="0"/>
                  <a:endParaRPr lang="en-ES"/>
                </a:p>
              </p:txBody>
            </p:sp>
            <p:sp>
              <p:nvSpPr>
                <p:cNvPr id="421" name="Freeform 420">
                  <a:extLst>
                    <a:ext uri="{FF2B5EF4-FFF2-40B4-BE49-F238E27FC236}">
                      <a16:creationId xmlns:a16="http://schemas.microsoft.com/office/drawing/2014/main" id="{A9E6B82B-1507-ACD5-9018-CCFCB04661DE}"/>
                    </a:ext>
                  </a:extLst>
                </p:cNvPr>
                <p:cNvSpPr/>
                <p:nvPr/>
              </p:nvSpPr>
              <p:spPr>
                <a:xfrm>
                  <a:off x="1477564" y="191082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22" name="Graphic 292">
                <a:extLst>
                  <a:ext uri="{FF2B5EF4-FFF2-40B4-BE49-F238E27FC236}">
                    <a16:creationId xmlns:a16="http://schemas.microsoft.com/office/drawing/2014/main" id="{DC9FCD57-291F-6501-8AB8-5304395991DC}"/>
                  </a:ext>
                </a:extLst>
              </p:cNvPr>
              <p:cNvGrpSpPr/>
              <p:nvPr/>
            </p:nvGrpSpPr>
            <p:grpSpPr>
              <a:xfrm>
                <a:off x="1512109" y="1904388"/>
                <a:ext cx="34498" cy="34545"/>
                <a:chOff x="1512109" y="1904388"/>
                <a:chExt cx="34498" cy="34545"/>
              </a:xfrm>
            </p:grpSpPr>
            <p:sp>
              <p:nvSpPr>
                <p:cNvPr id="423" name="Freeform 422">
                  <a:extLst>
                    <a:ext uri="{FF2B5EF4-FFF2-40B4-BE49-F238E27FC236}">
                      <a16:creationId xmlns:a16="http://schemas.microsoft.com/office/drawing/2014/main" id="{6FC27F1B-4CE7-9739-AAD0-7E1C82F24C6E}"/>
                    </a:ext>
                  </a:extLst>
                </p:cNvPr>
                <p:cNvSpPr/>
                <p:nvPr/>
              </p:nvSpPr>
              <p:spPr>
                <a:xfrm>
                  <a:off x="1529358" y="1904388"/>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24" name="Freeform 423">
                  <a:extLst>
                    <a:ext uri="{FF2B5EF4-FFF2-40B4-BE49-F238E27FC236}">
                      <a16:creationId xmlns:a16="http://schemas.microsoft.com/office/drawing/2014/main" id="{62A7549C-7797-114B-8293-A35AFAF82D65}"/>
                    </a:ext>
                  </a:extLst>
                </p:cNvPr>
                <p:cNvSpPr/>
                <p:nvPr/>
              </p:nvSpPr>
              <p:spPr>
                <a:xfrm>
                  <a:off x="1512109" y="1921637"/>
                  <a:ext cx="34498" cy="4599"/>
                </a:xfrm>
                <a:custGeom>
                  <a:avLst/>
                  <a:gdLst>
                    <a:gd name="connsiteX0" fmla="*/ 34498 w 34498"/>
                    <a:gd name="connsiteY0" fmla="*/ 0 h 4599"/>
                    <a:gd name="connsiteX1" fmla="*/ 0 w 34498"/>
                    <a:gd name="connsiteY1" fmla="*/ 0 h 4599"/>
                  </a:gdLst>
                  <a:ahLst/>
                  <a:cxnLst>
                    <a:cxn ang="0">
                      <a:pos x="connsiteX0" y="connsiteY0"/>
                    </a:cxn>
                    <a:cxn ang="0">
                      <a:pos x="connsiteX1" y="connsiteY1"/>
                    </a:cxn>
                  </a:cxnLst>
                  <a:rect l="l" t="t" r="r" b="b"/>
                  <a:pathLst>
                    <a:path w="34498" h="4599">
                      <a:moveTo>
                        <a:pt x="3449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25" name="Graphic 292">
                <a:extLst>
                  <a:ext uri="{FF2B5EF4-FFF2-40B4-BE49-F238E27FC236}">
                    <a16:creationId xmlns:a16="http://schemas.microsoft.com/office/drawing/2014/main" id="{1490727E-EF67-E98C-74B1-1B771210297A}"/>
                  </a:ext>
                </a:extLst>
              </p:cNvPr>
              <p:cNvGrpSpPr/>
              <p:nvPr/>
            </p:nvGrpSpPr>
            <p:grpSpPr>
              <a:xfrm>
                <a:off x="1544353" y="1952963"/>
                <a:ext cx="34544" cy="34545"/>
                <a:chOff x="1544353" y="1952963"/>
                <a:chExt cx="34544" cy="34545"/>
              </a:xfrm>
            </p:grpSpPr>
            <p:sp>
              <p:nvSpPr>
                <p:cNvPr id="426" name="Freeform 425">
                  <a:extLst>
                    <a:ext uri="{FF2B5EF4-FFF2-40B4-BE49-F238E27FC236}">
                      <a16:creationId xmlns:a16="http://schemas.microsoft.com/office/drawing/2014/main" id="{F92A851A-225F-D1F5-C898-F594E401EEE2}"/>
                    </a:ext>
                  </a:extLst>
                </p:cNvPr>
                <p:cNvSpPr/>
                <p:nvPr/>
              </p:nvSpPr>
              <p:spPr>
                <a:xfrm>
                  <a:off x="1561602" y="195296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27" name="Freeform 426">
                  <a:extLst>
                    <a:ext uri="{FF2B5EF4-FFF2-40B4-BE49-F238E27FC236}">
                      <a16:creationId xmlns:a16="http://schemas.microsoft.com/office/drawing/2014/main" id="{C588636A-FCDF-55B8-FC68-D4D7D62EC1A2}"/>
                    </a:ext>
                  </a:extLst>
                </p:cNvPr>
                <p:cNvSpPr/>
                <p:nvPr/>
              </p:nvSpPr>
              <p:spPr>
                <a:xfrm>
                  <a:off x="1544353" y="1970212"/>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28" name="Graphic 292">
                <a:extLst>
                  <a:ext uri="{FF2B5EF4-FFF2-40B4-BE49-F238E27FC236}">
                    <a16:creationId xmlns:a16="http://schemas.microsoft.com/office/drawing/2014/main" id="{1F7B3ADC-0DC9-2051-E3EB-0C76AA5ADEC6}"/>
                  </a:ext>
                </a:extLst>
              </p:cNvPr>
              <p:cNvGrpSpPr/>
              <p:nvPr/>
            </p:nvGrpSpPr>
            <p:grpSpPr>
              <a:xfrm>
                <a:off x="1615190" y="2018787"/>
                <a:ext cx="34544" cy="34545"/>
                <a:chOff x="1615190" y="2018787"/>
                <a:chExt cx="34544" cy="34545"/>
              </a:xfrm>
            </p:grpSpPr>
            <p:sp>
              <p:nvSpPr>
                <p:cNvPr id="429" name="Freeform 428">
                  <a:extLst>
                    <a:ext uri="{FF2B5EF4-FFF2-40B4-BE49-F238E27FC236}">
                      <a16:creationId xmlns:a16="http://schemas.microsoft.com/office/drawing/2014/main" id="{D1B08037-033F-1C8E-4A48-6B3AFA78F421}"/>
                    </a:ext>
                  </a:extLst>
                </p:cNvPr>
                <p:cNvSpPr/>
                <p:nvPr/>
              </p:nvSpPr>
              <p:spPr>
                <a:xfrm>
                  <a:off x="1632439" y="2018787"/>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30" name="Freeform 429">
                  <a:extLst>
                    <a:ext uri="{FF2B5EF4-FFF2-40B4-BE49-F238E27FC236}">
                      <a16:creationId xmlns:a16="http://schemas.microsoft.com/office/drawing/2014/main" id="{7AF8D70D-EFBE-A9F5-CA50-26DD8F8B572B}"/>
                    </a:ext>
                  </a:extLst>
                </p:cNvPr>
                <p:cNvSpPr/>
                <p:nvPr/>
              </p:nvSpPr>
              <p:spPr>
                <a:xfrm>
                  <a:off x="1615190" y="2036083"/>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31" name="Graphic 292">
                <a:extLst>
                  <a:ext uri="{FF2B5EF4-FFF2-40B4-BE49-F238E27FC236}">
                    <a16:creationId xmlns:a16="http://schemas.microsoft.com/office/drawing/2014/main" id="{1368C551-3469-11CF-BB28-E3D49F3A073A}"/>
                  </a:ext>
                </a:extLst>
              </p:cNvPr>
              <p:cNvGrpSpPr/>
              <p:nvPr/>
            </p:nvGrpSpPr>
            <p:grpSpPr>
              <a:xfrm>
                <a:off x="1812520" y="2254118"/>
                <a:ext cx="34544" cy="34499"/>
                <a:chOff x="1812520" y="2254118"/>
                <a:chExt cx="34544" cy="34499"/>
              </a:xfrm>
            </p:grpSpPr>
            <p:sp>
              <p:nvSpPr>
                <p:cNvPr id="432" name="Freeform 431">
                  <a:extLst>
                    <a:ext uri="{FF2B5EF4-FFF2-40B4-BE49-F238E27FC236}">
                      <a16:creationId xmlns:a16="http://schemas.microsoft.com/office/drawing/2014/main" id="{A51088A9-B60B-E522-DD3F-33012609E198}"/>
                    </a:ext>
                  </a:extLst>
                </p:cNvPr>
                <p:cNvSpPr/>
                <p:nvPr/>
              </p:nvSpPr>
              <p:spPr>
                <a:xfrm>
                  <a:off x="1829815" y="2254118"/>
                  <a:ext cx="4599" cy="34499"/>
                </a:xfrm>
                <a:custGeom>
                  <a:avLst/>
                  <a:gdLst>
                    <a:gd name="connsiteX0" fmla="*/ 0 w 4599"/>
                    <a:gd name="connsiteY0" fmla="*/ 0 h 34499"/>
                    <a:gd name="connsiteX1" fmla="*/ 0 w 4599"/>
                    <a:gd name="connsiteY1" fmla="*/ 34499 h 34499"/>
                  </a:gdLst>
                  <a:ahLst/>
                  <a:cxnLst>
                    <a:cxn ang="0">
                      <a:pos x="connsiteX0" y="connsiteY0"/>
                    </a:cxn>
                    <a:cxn ang="0">
                      <a:pos x="connsiteX1" y="connsiteY1"/>
                    </a:cxn>
                  </a:cxnLst>
                  <a:rect l="l" t="t" r="r" b="b"/>
                  <a:pathLst>
                    <a:path w="4599" h="34499">
                      <a:moveTo>
                        <a:pt x="0" y="0"/>
                      </a:moveTo>
                      <a:lnTo>
                        <a:pt x="0" y="34499"/>
                      </a:lnTo>
                    </a:path>
                  </a:pathLst>
                </a:custGeom>
                <a:ln w="19050" cap="sq">
                  <a:solidFill>
                    <a:srgbClr val="E73E16"/>
                  </a:solidFill>
                  <a:prstDash val="solid"/>
                  <a:miter/>
                </a:ln>
              </p:spPr>
              <p:txBody>
                <a:bodyPr rtlCol="0" anchor="ctr"/>
                <a:lstStyle/>
                <a:p>
                  <a:pPr rtl="0"/>
                  <a:endParaRPr lang="en-ES"/>
                </a:p>
              </p:txBody>
            </p:sp>
            <p:sp>
              <p:nvSpPr>
                <p:cNvPr id="433" name="Freeform 432">
                  <a:extLst>
                    <a:ext uri="{FF2B5EF4-FFF2-40B4-BE49-F238E27FC236}">
                      <a16:creationId xmlns:a16="http://schemas.microsoft.com/office/drawing/2014/main" id="{C0E23EB9-AEE6-CBAE-FEE9-12467DF3B804}"/>
                    </a:ext>
                  </a:extLst>
                </p:cNvPr>
                <p:cNvSpPr/>
                <p:nvPr/>
              </p:nvSpPr>
              <p:spPr>
                <a:xfrm>
                  <a:off x="1812520" y="2271367"/>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34" name="Graphic 292">
                <a:extLst>
                  <a:ext uri="{FF2B5EF4-FFF2-40B4-BE49-F238E27FC236}">
                    <a16:creationId xmlns:a16="http://schemas.microsoft.com/office/drawing/2014/main" id="{CF79EE67-C9D0-6D9D-6094-F1B2B3120047}"/>
                  </a:ext>
                </a:extLst>
              </p:cNvPr>
              <p:cNvGrpSpPr/>
              <p:nvPr/>
            </p:nvGrpSpPr>
            <p:grpSpPr>
              <a:xfrm>
                <a:off x="1875905" y="2271367"/>
                <a:ext cx="34544" cy="34545"/>
                <a:chOff x="1875905" y="2271367"/>
                <a:chExt cx="34544" cy="34545"/>
              </a:xfrm>
            </p:grpSpPr>
            <p:sp>
              <p:nvSpPr>
                <p:cNvPr id="435" name="Freeform 434">
                  <a:extLst>
                    <a:ext uri="{FF2B5EF4-FFF2-40B4-BE49-F238E27FC236}">
                      <a16:creationId xmlns:a16="http://schemas.microsoft.com/office/drawing/2014/main" id="{7818D375-61F4-527C-1192-8E92C93B4066}"/>
                    </a:ext>
                  </a:extLst>
                </p:cNvPr>
                <p:cNvSpPr/>
                <p:nvPr/>
              </p:nvSpPr>
              <p:spPr>
                <a:xfrm>
                  <a:off x="1893154" y="2271367"/>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36" name="Freeform 435">
                  <a:extLst>
                    <a:ext uri="{FF2B5EF4-FFF2-40B4-BE49-F238E27FC236}">
                      <a16:creationId xmlns:a16="http://schemas.microsoft.com/office/drawing/2014/main" id="{BD06535E-B5F0-401B-3543-F0E99365E870}"/>
                    </a:ext>
                  </a:extLst>
                </p:cNvPr>
                <p:cNvSpPr/>
                <p:nvPr/>
              </p:nvSpPr>
              <p:spPr>
                <a:xfrm>
                  <a:off x="1875905" y="2288617"/>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37" name="Graphic 292">
                <a:extLst>
                  <a:ext uri="{FF2B5EF4-FFF2-40B4-BE49-F238E27FC236}">
                    <a16:creationId xmlns:a16="http://schemas.microsoft.com/office/drawing/2014/main" id="{C76E39E2-F58C-D0C4-CC58-2BE311E60559}"/>
                  </a:ext>
                </a:extLst>
              </p:cNvPr>
              <p:cNvGrpSpPr/>
              <p:nvPr/>
            </p:nvGrpSpPr>
            <p:grpSpPr>
              <a:xfrm>
                <a:off x="2014404" y="2367689"/>
                <a:ext cx="34544" cy="34545"/>
                <a:chOff x="2014404" y="2367689"/>
                <a:chExt cx="34544" cy="34545"/>
              </a:xfrm>
            </p:grpSpPr>
            <p:sp>
              <p:nvSpPr>
                <p:cNvPr id="438" name="Freeform 437">
                  <a:extLst>
                    <a:ext uri="{FF2B5EF4-FFF2-40B4-BE49-F238E27FC236}">
                      <a16:creationId xmlns:a16="http://schemas.microsoft.com/office/drawing/2014/main" id="{D49F0F31-FEAB-0309-E6FB-E69F78D19E24}"/>
                    </a:ext>
                  </a:extLst>
                </p:cNvPr>
                <p:cNvSpPr/>
                <p:nvPr/>
              </p:nvSpPr>
              <p:spPr>
                <a:xfrm>
                  <a:off x="2031699" y="2367689"/>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39" name="Freeform 438">
                  <a:extLst>
                    <a:ext uri="{FF2B5EF4-FFF2-40B4-BE49-F238E27FC236}">
                      <a16:creationId xmlns:a16="http://schemas.microsoft.com/office/drawing/2014/main" id="{562C8E5C-32AA-2A8B-9C28-403ABEC03E88}"/>
                    </a:ext>
                  </a:extLst>
                </p:cNvPr>
                <p:cNvSpPr/>
                <p:nvPr/>
              </p:nvSpPr>
              <p:spPr>
                <a:xfrm>
                  <a:off x="2014404" y="238498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40" name="Graphic 292">
                <a:extLst>
                  <a:ext uri="{FF2B5EF4-FFF2-40B4-BE49-F238E27FC236}">
                    <a16:creationId xmlns:a16="http://schemas.microsoft.com/office/drawing/2014/main" id="{A8223E47-73CC-A93D-F049-730509C4D82A}"/>
                  </a:ext>
                </a:extLst>
              </p:cNvPr>
              <p:cNvGrpSpPr/>
              <p:nvPr/>
            </p:nvGrpSpPr>
            <p:grpSpPr>
              <a:xfrm>
                <a:off x="2080871" y="2422382"/>
                <a:ext cx="34544" cy="34499"/>
                <a:chOff x="2080871" y="2422382"/>
                <a:chExt cx="34544" cy="34499"/>
              </a:xfrm>
            </p:grpSpPr>
            <p:sp>
              <p:nvSpPr>
                <p:cNvPr id="441" name="Freeform 440">
                  <a:extLst>
                    <a:ext uri="{FF2B5EF4-FFF2-40B4-BE49-F238E27FC236}">
                      <a16:creationId xmlns:a16="http://schemas.microsoft.com/office/drawing/2014/main" id="{BEACDAA1-0F6C-2E22-9E49-40E4EF1C019D}"/>
                    </a:ext>
                  </a:extLst>
                </p:cNvPr>
                <p:cNvSpPr/>
                <p:nvPr/>
              </p:nvSpPr>
              <p:spPr>
                <a:xfrm>
                  <a:off x="2098166" y="2422382"/>
                  <a:ext cx="4599" cy="34499"/>
                </a:xfrm>
                <a:custGeom>
                  <a:avLst/>
                  <a:gdLst>
                    <a:gd name="connsiteX0" fmla="*/ 0 w 4599"/>
                    <a:gd name="connsiteY0" fmla="*/ 0 h 34499"/>
                    <a:gd name="connsiteX1" fmla="*/ 0 w 4599"/>
                    <a:gd name="connsiteY1" fmla="*/ 34499 h 34499"/>
                  </a:gdLst>
                  <a:ahLst/>
                  <a:cxnLst>
                    <a:cxn ang="0">
                      <a:pos x="connsiteX0" y="connsiteY0"/>
                    </a:cxn>
                    <a:cxn ang="0">
                      <a:pos x="connsiteX1" y="connsiteY1"/>
                    </a:cxn>
                  </a:cxnLst>
                  <a:rect l="l" t="t" r="r" b="b"/>
                  <a:pathLst>
                    <a:path w="4599" h="34499">
                      <a:moveTo>
                        <a:pt x="0" y="0"/>
                      </a:moveTo>
                      <a:lnTo>
                        <a:pt x="0" y="34499"/>
                      </a:lnTo>
                    </a:path>
                  </a:pathLst>
                </a:custGeom>
                <a:ln w="19050" cap="sq">
                  <a:solidFill>
                    <a:srgbClr val="E73E16"/>
                  </a:solidFill>
                  <a:prstDash val="solid"/>
                  <a:miter/>
                </a:ln>
              </p:spPr>
              <p:txBody>
                <a:bodyPr rtlCol="0" anchor="ctr"/>
                <a:lstStyle/>
                <a:p>
                  <a:pPr rtl="0"/>
                  <a:endParaRPr lang="en-ES"/>
                </a:p>
              </p:txBody>
            </p:sp>
            <p:sp>
              <p:nvSpPr>
                <p:cNvPr id="442" name="Freeform 441">
                  <a:extLst>
                    <a:ext uri="{FF2B5EF4-FFF2-40B4-BE49-F238E27FC236}">
                      <a16:creationId xmlns:a16="http://schemas.microsoft.com/office/drawing/2014/main" id="{4BD5ACC7-C3C5-BAC4-DFE3-67A9569D2C10}"/>
                    </a:ext>
                  </a:extLst>
                </p:cNvPr>
                <p:cNvSpPr/>
                <p:nvPr/>
              </p:nvSpPr>
              <p:spPr>
                <a:xfrm>
                  <a:off x="2080871" y="2439631"/>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43" name="Graphic 292">
                <a:extLst>
                  <a:ext uri="{FF2B5EF4-FFF2-40B4-BE49-F238E27FC236}">
                    <a16:creationId xmlns:a16="http://schemas.microsoft.com/office/drawing/2014/main" id="{E2FF8BC0-D2DF-897D-1A15-A70FFAF5AA1E}"/>
                  </a:ext>
                </a:extLst>
              </p:cNvPr>
              <p:cNvGrpSpPr/>
              <p:nvPr/>
            </p:nvGrpSpPr>
            <p:grpSpPr>
              <a:xfrm>
                <a:off x="2186896" y="2529789"/>
                <a:ext cx="34544" cy="34545"/>
                <a:chOff x="2186896" y="2529789"/>
                <a:chExt cx="34544" cy="34545"/>
              </a:xfrm>
            </p:grpSpPr>
            <p:sp>
              <p:nvSpPr>
                <p:cNvPr id="444" name="Freeform 443">
                  <a:extLst>
                    <a:ext uri="{FF2B5EF4-FFF2-40B4-BE49-F238E27FC236}">
                      <a16:creationId xmlns:a16="http://schemas.microsoft.com/office/drawing/2014/main" id="{0289E713-5E92-342F-3550-6455C1B63C87}"/>
                    </a:ext>
                  </a:extLst>
                </p:cNvPr>
                <p:cNvSpPr/>
                <p:nvPr/>
              </p:nvSpPr>
              <p:spPr>
                <a:xfrm>
                  <a:off x="2204191" y="2529789"/>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45" name="Freeform 444">
                  <a:extLst>
                    <a:ext uri="{FF2B5EF4-FFF2-40B4-BE49-F238E27FC236}">
                      <a16:creationId xmlns:a16="http://schemas.microsoft.com/office/drawing/2014/main" id="{F76F85A6-D23A-E526-AF58-B61B69B8F3E0}"/>
                    </a:ext>
                  </a:extLst>
                </p:cNvPr>
                <p:cNvSpPr/>
                <p:nvPr/>
              </p:nvSpPr>
              <p:spPr>
                <a:xfrm>
                  <a:off x="2186896" y="2547085"/>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46" name="Graphic 292">
                <a:extLst>
                  <a:ext uri="{FF2B5EF4-FFF2-40B4-BE49-F238E27FC236}">
                    <a16:creationId xmlns:a16="http://schemas.microsoft.com/office/drawing/2014/main" id="{7C3F40EB-732B-7161-76C2-74EAB35BF2F4}"/>
                  </a:ext>
                </a:extLst>
              </p:cNvPr>
              <p:cNvGrpSpPr/>
              <p:nvPr/>
            </p:nvGrpSpPr>
            <p:grpSpPr>
              <a:xfrm>
                <a:off x="2215737" y="2588254"/>
                <a:ext cx="34544" cy="34545"/>
                <a:chOff x="2215737" y="2588254"/>
                <a:chExt cx="34544" cy="34545"/>
              </a:xfrm>
            </p:grpSpPr>
            <p:sp>
              <p:nvSpPr>
                <p:cNvPr id="447" name="Freeform 446">
                  <a:extLst>
                    <a:ext uri="{FF2B5EF4-FFF2-40B4-BE49-F238E27FC236}">
                      <a16:creationId xmlns:a16="http://schemas.microsoft.com/office/drawing/2014/main" id="{E5A8D8A7-F031-B26B-5E99-5054F0BF6CB4}"/>
                    </a:ext>
                  </a:extLst>
                </p:cNvPr>
                <p:cNvSpPr/>
                <p:nvPr/>
              </p:nvSpPr>
              <p:spPr>
                <a:xfrm>
                  <a:off x="2233032" y="2588254"/>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48" name="Freeform 447">
                  <a:extLst>
                    <a:ext uri="{FF2B5EF4-FFF2-40B4-BE49-F238E27FC236}">
                      <a16:creationId xmlns:a16="http://schemas.microsoft.com/office/drawing/2014/main" id="{9D3201C1-B76D-654F-D884-CF1963DDCBC5}"/>
                    </a:ext>
                  </a:extLst>
                </p:cNvPr>
                <p:cNvSpPr/>
                <p:nvPr/>
              </p:nvSpPr>
              <p:spPr>
                <a:xfrm>
                  <a:off x="2215737" y="2605503"/>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49" name="Graphic 292">
                <a:extLst>
                  <a:ext uri="{FF2B5EF4-FFF2-40B4-BE49-F238E27FC236}">
                    <a16:creationId xmlns:a16="http://schemas.microsoft.com/office/drawing/2014/main" id="{3A6A8BC2-7F32-C1FB-E31C-7854666BA73E}"/>
                  </a:ext>
                </a:extLst>
              </p:cNvPr>
              <p:cNvGrpSpPr/>
              <p:nvPr/>
            </p:nvGrpSpPr>
            <p:grpSpPr>
              <a:xfrm>
                <a:off x="2267530" y="2609137"/>
                <a:ext cx="34544" cy="34545"/>
                <a:chOff x="2267530" y="2609137"/>
                <a:chExt cx="34544" cy="34545"/>
              </a:xfrm>
            </p:grpSpPr>
            <p:sp>
              <p:nvSpPr>
                <p:cNvPr id="450" name="Freeform 449">
                  <a:extLst>
                    <a:ext uri="{FF2B5EF4-FFF2-40B4-BE49-F238E27FC236}">
                      <a16:creationId xmlns:a16="http://schemas.microsoft.com/office/drawing/2014/main" id="{E3F20303-1A96-3040-9A2C-2FF179AB4906}"/>
                    </a:ext>
                  </a:extLst>
                </p:cNvPr>
                <p:cNvSpPr/>
                <p:nvPr/>
              </p:nvSpPr>
              <p:spPr>
                <a:xfrm>
                  <a:off x="2284825" y="2609137"/>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51" name="Freeform 450">
                  <a:extLst>
                    <a:ext uri="{FF2B5EF4-FFF2-40B4-BE49-F238E27FC236}">
                      <a16:creationId xmlns:a16="http://schemas.microsoft.com/office/drawing/2014/main" id="{51858EB9-4AAF-A4E8-604F-8177E0F2115A}"/>
                    </a:ext>
                  </a:extLst>
                </p:cNvPr>
                <p:cNvSpPr/>
                <p:nvPr/>
              </p:nvSpPr>
              <p:spPr>
                <a:xfrm>
                  <a:off x="2267530" y="2626387"/>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52" name="Graphic 292">
                <a:extLst>
                  <a:ext uri="{FF2B5EF4-FFF2-40B4-BE49-F238E27FC236}">
                    <a16:creationId xmlns:a16="http://schemas.microsoft.com/office/drawing/2014/main" id="{334B7F2B-2A13-66C8-44FA-6799A887A1F6}"/>
                  </a:ext>
                </a:extLst>
              </p:cNvPr>
              <p:cNvGrpSpPr/>
              <p:nvPr/>
            </p:nvGrpSpPr>
            <p:grpSpPr>
              <a:xfrm>
                <a:off x="2233032" y="2591842"/>
                <a:ext cx="34498" cy="34545"/>
                <a:chOff x="2233032" y="2591842"/>
                <a:chExt cx="34498" cy="34545"/>
              </a:xfrm>
            </p:grpSpPr>
            <p:sp>
              <p:nvSpPr>
                <p:cNvPr id="453" name="Freeform 452">
                  <a:extLst>
                    <a:ext uri="{FF2B5EF4-FFF2-40B4-BE49-F238E27FC236}">
                      <a16:creationId xmlns:a16="http://schemas.microsoft.com/office/drawing/2014/main" id="{1DB6084F-0F8C-20DB-2D3F-F1922FB3D2AF}"/>
                    </a:ext>
                  </a:extLst>
                </p:cNvPr>
                <p:cNvSpPr/>
                <p:nvPr/>
              </p:nvSpPr>
              <p:spPr>
                <a:xfrm>
                  <a:off x="2250281" y="2591842"/>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54" name="Freeform 453">
                  <a:extLst>
                    <a:ext uri="{FF2B5EF4-FFF2-40B4-BE49-F238E27FC236}">
                      <a16:creationId xmlns:a16="http://schemas.microsoft.com/office/drawing/2014/main" id="{397C52D0-458D-32B2-EDC7-F2AE0A586A62}"/>
                    </a:ext>
                  </a:extLst>
                </p:cNvPr>
                <p:cNvSpPr/>
                <p:nvPr/>
              </p:nvSpPr>
              <p:spPr>
                <a:xfrm>
                  <a:off x="2233032" y="2609137"/>
                  <a:ext cx="34498" cy="4599"/>
                </a:xfrm>
                <a:custGeom>
                  <a:avLst/>
                  <a:gdLst>
                    <a:gd name="connsiteX0" fmla="*/ 34498 w 34498"/>
                    <a:gd name="connsiteY0" fmla="*/ 0 h 4599"/>
                    <a:gd name="connsiteX1" fmla="*/ 0 w 34498"/>
                    <a:gd name="connsiteY1" fmla="*/ 0 h 4599"/>
                  </a:gdLst>
                  <a:ahLst/>
                  <a:cxnLst>
                    <a:cxn ang="0">
                      <a:pos x="connsiteX0" y="connsiteY0"/>
                    </a:cxn>
                    <a:cxn ang="0">
                      <a:pos x="connsiteX1" y="connsiteY1"/>
                    </a:cxn>
                  </a:cxnLst>
                  <a:rect l="l" t="t" r="r" b="b"/>
                  <a:pathLst>
                    <a:path w="34498" h="4599">
                      <a:moveTo>
                        <a:pt x="3449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55" name="Graphic 292">
                <a:extLst>
                  <a:ext uri="{FF2B5EF4-FFF2-40B4-BE49-F238E27FC236}">
                    <a16:creationId xmlns:a16="http://schemas.microsoft.com/office/drawing/2014/main" id="{37EB45A2-D6BE-1CE1-E70E-D22C03451456}"/>
                  </a:ext>
                </a:extLst>
              </p:cNvPr>
              <p:cNvGrpSpPr/>
              <p:nvPr/>
            </p:nvGrpSpPr>
            <p:grpSpPr>
              <a:xfrm>
                <a:off x="2413573" y="2662450"/>
                <a:ext cx="34544" cy="34545"/>
                <a:chOff x="2413573" y="2662450"/>
                <a:chExt cx="34544" cy="34545"/>
              </a:xfrm>
            </p:grpSpPr>
            <p:sp>
              <p:nvSpPr>
                <p:cNvPr id="456" name="Freeform 455">
                  <a:extLst>
                    <a:ext uri="{FF2B5EF4-FFF2-40B4-BE49-F238E27FC236}">
                      <a16:creationId xmlns:a16="http://schemas.microsoft.com/office/drawing/2014/main" id="{08592F0D-DFCB-77D9-051C-BCEBF8B5D1C3}"/>
                    </a:ext>
                  </a:extLst>
                </p:cNvPr>
                <p:cNvSpPr/>
                <p:nvPr/>
              </p:nvSpPr>
              <p:spPr>
                <a:xfrm>
                  <a:off x="2430868" y="2662450"/>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57" name="Freeform 456">
                  <a:extLst>
                    <a:ext uri="{FF2B5EF4-FFF2-40B4-BE49-F238E27FC236}">
                      <a16:creationId xmlns:a16="http://schemas.microsoft.com/office/drawing/2014/main" id="{7861AB75-5260-9017-8E72-850D7FF26103}"/>
                    </a:ext>
                  </a:extLst>
                </p:cNvPr>
                <p:cNvSpPr/>
                <p:nvPr/>
              </p:nvSpPr>
              <p:spPr>
                <a:xfrm>
                  <a:off x="2413573" y="2679700"/>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58" name="Graphic 292">
                <a:extLst>
                  <a:ext uri="{FF2B5EF4-FFF2-40B4-BE49-F238E27FC236}">
                    <a16:creationId xmlns:a16="http://schemas.microsoft.com/office/drawing/2014/main" id="{9D20BED0-5BFD-BA8E-7DB0-64B8EBDC4002}"/>
                  </a:ext>
                </a:extLst>
              </p:cNvPr>
              <p:cNvGrpSpPr/>
              <p:nvPr/>
            </p:nvGrpSpPr>
            <p:grpSpPr>
              <a:xfrm>
                <a:off x="2483490" y="2673444"/>
                <a:ext cx="34544" cy="34545"/>
                <a:chOff x="2483490" y="2673444"/>
                <a:chExt cx="34544" cy="34545"/>
              </a:xfrm>
            </p:grpSpPr>
            <p:sp>
              <p:nvSpPr>
                <p:cNvPr id="459" name="Freeform 458">
                  <a:extLst>
                    <a:ext uri="{FF2B5EF4-FFF2-40B4-BE49-F238E27FC236}">
                      <a16:creationId xmlns:a16="http://schemas.microsoft.com/office/drawing/2014/main" id="{2F93A84A-6F59-4F83-9E24-BF102361DDBC}"/>
                    </a:ext>
                  </a:extLst>
                </p:cNvPr>
                <p:cNvSpPr/>
                <p:nvPr/>
              </p:nvSpPr>
              <p:spPr>
                <a:xfrm>
                  <a:off x="2500739" y="2673444"/>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60" name="Freeform 459">
                  <a:extLst>
                    <a:ext uri="{FF2B5EF4-FFF2-40B4-BE49-F238E27FC236}">
                      <a16:creationId xmlns:a16="http://schemas.microsoft.com/office/drawing/2014/main" id="{124843B8-F952-6E56-DD62-FC38B9DA07C2}"/>
                    </a:ext>
                  </a:extLst>
                </p:cNvPr>
                <p:cNvSpPr/>
                <p:nvPr/>
              </p:nvSpPr>
              <p:spPr>
                <a:xfrm>
                  <a:off x="2483490" y="2690739"/>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61" name="Graphic 292">
                <a:extLst>
                  <a:ext uri="{FF2B5EF4-FFF2-40B4-BE49-F238E27FC236}">
                    <a16:creationId xmlns:a16="http://schemas.microsoft.com/office/drawing/2014/main" id="{81E8A6C6-6D8E-CB45-F549-376F2DE8A26E}"/>
                  </a:ext>
                </a:extLst>
              </p:cNvPr>
              <p:cNvGrpSpPr/>
              <p:nvPr/>
            </p:nvGrpSpPr>
            <p:grpSpPr>
              <a:xfrm>
                <a:off x="2603406" y="2759462"/>
                <a:ext cx="34544" cy="34545"/>
                <a:chOff x="2603406" y="2759462"/>
                <a:chExt cx="34544" cy="34545"/>
              </a:xfrm>
            </p:grpSpPr>
            <p:sp>
              <p:nvSpPr>
                <p:cNvPr id="462" name="Freeform 461">
                  <a:extLst>
                    <a:ext uri="{FF2B5EF4-FFF2-40B4-BE49-F238E27FC236}">
                      <a16:creationId xmlns:a16="http://schemas.microsoft.com/office/drawing/2014/main" id="{33EC136C-CA91-79F9-028B-87BE92D15085}"/>
                    </a:ext>
                  </a:extLst>
                </p:cNvPr>
                <p:cNvSpPr/>
                <p:nvPr/>
              </p:nvSpPr>
              <p:spPr>
                <a:xfrm>
                  <a:off x="2620655" y="2759462"/>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63" name="Freeform 462">
                  <a:extLst>
                    <a:ext uri="{FF2B5EF4-FFF2-40B4-BE49-F238E27FC236}">
                      <a16:creationId xmlns:a16="http://schemas.microsoft.com/office/drawing/2014/main" id="{EF7136A4-B196-AC74-EC81-7151FD68629A}"/>
                    </a:ext>
                  </a:extLst>
                </p:cNvPr>
                <p:cNvSpPr/>
                <p:nvPr/>
              </p:nvSpPr>
              <p:spPr>
                <a:xfrm>
                  <a:off x="2603406" y="2776711"/>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64" name="Graphic 292">
                <a:extLst>
                  <a:ext uri="{FF2B5EF4-FFF2-40B4-BE49-F238E27FC236}">
                    <a16:creationId xmlns:a16="http://schemas.microsoft.com/office/drawing/2014/main" id="{34ED2A02-E18C-5492-C830-7AF2A79FB401}"/>
                  </a:ext>
                </a:extLst>
              </p:cNvPr>
              <p:cNvGrpSpPr/>
              <p:nvPr/>
            </p:nvGrpSpPr>
            <p:grpSpPr>
              <a:xfrm>
                <a:off x="2895630" y="2860153"/>
                <a:ext cx="34544" cy="34545"/>
                <a:chOff x="2895630" y="2860153"/>
                <a:chExt cx="34544" cy="34545"/>
              </a:xfrm>
            </p:grpSpPr>
            <p:sp>
              <p:nvSpPr>
                <p:cNvPr id="465" name="Freeform 464">
                  <a:extLst>
                    <a:ext uri="{FF2B5EF4-FFF2-40B4-BE49-F238E27FC236}">
                      <a16:creationId xmlns:a16="http://schemas.microsoft.com/office/drawing/2014/main" id="{A69A3012-AB16-A0C0-036C-63D3A8D80ECF}"/>
                    </a:ext>
                  </a:extLst>
                </p:cNvPr>
                <p:cNvSpPr/>
                <p:nvPr/>
              </p:nvSpPr>
              <p:spPr>
                <a:xfrm>
                  <a:off x="2912879" y="286015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66" name="Freeform 465">
                  <a:extLst>
                    <a:ext uri="{FF2B5EF4-FFF2-40B4-BE49-F238E27FC236}">
                      <a16:creationId xmlns:a16="http://schemas.microsoft.com/office/drawing/2014/main" id="{3309B868-1B43-943C-21F6-18B88C2AB937}"/>
                    </a:ext>
                  </a:extLst>
                </p:cNvPr>
                <p:cNvSpPr/>
                <p:nvPr/>
              </p:nvSpPr>
              <p:spPr>
                <a:xfrm>
                  <a:off x="2895630" y="2877449"/>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67" name="Graphic 292">
                <a:extLst>
                  <a:ext uri="{FF2B5EF4-FFF2-40B4-BE49-F238E27FC236}">
                    <a16:creationId xmlns:a16="http://schemas.microsoft.com/office/drawing/2014/main" id="{DB2E89B7-D163-2E51-B59F-F318E60AE25A}"/>
                  </a:ext>
                </a:extLst>
              </p:cNvPr>
              <p:cNvGrpSpPr/>
              <p:nvPr/>
            </p:nvGrpSpPr>
            <p:grpSpPr>
              <a:xfrm>
                <a:off x="2951011" y="2884441"/>
                <a:ext cx="34544" cy="34545"/>
                <a:chOff x="2951011" y="2884441"/>
                <a:chExt cx="34544" cy="34545"/>
              </a:xfrm>
            </p:grpSpPr>
            <p:sp>
              <p:nvSpPr>
                <p:cNvPr id="468" name="Freeform 467">
                  <a:extLst>
                    <a:ext uri="{FF2B5EF4-FFF2-40B4-BE49-F238E27FC236}">
                      <a16:creationId xmlns:a16="http://schemas.microsoft.com/office/drawing/2014/main" id="{8233BDA1-B1A6-36CF-54F3-099843F957DB}"/>
                    </a:ext>
                  </a:extLst>
                </p:cNvPr>
                <p:cNvSpPr/>
                <p:nvPr/>
              </p:nvSpPr>
              <p:spPr>
                <a:xfrm>
                  <a:off x="2968306" y="2884441"/>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69" name="Freeform 468">
                  <a:extLst>
                    <a:ext uri="{FF2B5EF4-FFF2-40B4-BE49-F238E27FC236}">
                      <a16:creationId xmlns:a16="http://schemas.microsoft.com/office/drawing/2014/main" id="{9C1E30C0-84A5-8D7E-89E4-C17A329F12D4}"/>
                    </a:ext>
                  </a:extLst>
                </p:cNvPr>
                <p:cNvSpPr/>
                <p:nvPr/>
              </p:nvSpPr>
              <p:spPr>
                <a:xfrm>
                  <a:off x="2951011" y="2901736"/>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70" name="Graphic 292">
                <a:extLst>
                  <a:ext uri="{FF2B5EF4-FFF2-40B4-BE49-F238E27FC236}">
                    <a16:creationId xmlns:a16="http://schemas.microsoft.com/office/drawing/2014/main" id="{52A03326-F683-C77D-703F-03225DD8A802}"/>
                  </a:ext>
                </a:extLst>
              </p:cNvPr>
              <p:cNvGrpSpPr/>
              <p:nvPr/>
            </p:nvGrpSpPr>
            <p:grpSpPr>
              <a:xfrm>
                <a:off x="3003402" y="2898102"/>
                <a:ext cx="34544" cy="34545"/>
                <a:chOff x="3003402" y="2898102"/>
                <a:chExt cx="34544" cy="34545"/>
              </a:xfrm>
            </p:grpSpPr>
            <p:sp>
              <p:nvSpPr>
                <p:cNvPr id="471" name="Freeform 470">
                  <a:extLst>
                    <a:ext uri="{FF2B5EF4-FFF2-40B4-BE49-F238E27FC236}">
                      <a16:creationId xmlns:a16="http://schemas.microsoft.com/office/drawing/2014/main" id="{D02E8049-4145-1F1C-2B86-C7AD6206DB85}"/>
                    </a:ext>
                  </a:extLst>
                </p:cNvPr>
                <p:cNvSpPr/>
                <p:nvPr/>
              </p:nvSpPr>
              <p:spPr>
                <a:xfrm>
                  <a:off x="3020652" y="2898102"/>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72" name="Freeform 471">
                  <a:extLst>
                    <a:ext uri="{FF2B5EF4-FFF2-40B4-BE49-F238E27FC236}">
                      <a16:creationId xmlns:a16="http://schemas.microsoft.com/office/drawing/2014/main" id="{8730A256-2657-4BD4-0584-C925BD3AD247}"/>
                    </a:ext>
                  </a:extLst>
                </p:cNvPr>
                <p:cNvSpPr/>
                <p:nvPr/>
              </p:nvSpPr>
              <p:spPr>
                <a:xfrm>
                  <a:off x="3003402" y="291539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73" name="Graphic 292">
                <a:extLst>
                  <a:ext uri="{FF2B5EF4-FFF2-40B4-BE49-F238E27FC236}">
                    <a16:creationId xmlns:a16="http://schemas.microsoft.com/office/drawing/2014/main" id="{79A9C04A-D339-C4F7-6140-C95D5A86E64B}"/>
                  </a:ext>
                </a:extLst>
              </p:cNvPr>
              <p:cNvGrpSpPr/>
              <p:nvPr/>
            </p:nvGrpSpPr>
            <p:grpSpPr>
              <a:xfrm>
                <a:off x="3037947" y="2898102"/>
                <a:ext cx="34498" cy="34545"/>
                <a:chOff x="3037947" y="2898102"/>
                <a:chExt cx="34498" cy="34545"/>
              </a:xfrm>
            </p:grpSpPr>
            <p:sp>
              <p:nvSpPr>
                <p:cNvPr id="474" name="Freeform 473">
                  <a:extLst>
                    <a:ext uri="{FF2B5EF4-FFF2-40B4-BE49-F238E27FC236}">
                      <a16:creationId xmlns:a16="http://schemas.microsoft.com/office/drawing/2014/main" id="{C4298892-1E07-1675-E1B9-67EEBA1C01B1}"/>
                    </a:ext>
                  </a:extLst>
                </p:cNvPr>
                <p:cNvSpPr/>
                <p:nvPr/>
              </p:nvSpPr>
              <p:spPr>
                <a:xfrm>
                  <a:off x="3055196" y="2898102"/>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75" name="Freeform 474">
                  <a:extLst>
                    <a:ext uri="{FF2B5EF4-FFF2-40B4-BE49-F238E27FC236}">
                      <a16:creationId xmlns:a16="http://schemas.microsoft.com/office/drawing/2014/main" id="{6A011A4B-79E0-A494-4640-BEB87D4D0D87}"/>
                    </a:ext>
                  </a:extLst>
                </p:cNvPr>
                <p:cNvSpPr/>
                <p:nvPr/>
              </p:nvSpPr>
              <p:spPr>
                <a:xfrm>
                  <a:off x="3037947" y="2915398"/>
                  <a:ext cx="34498" cy="4599"/>
                </a:xfrm>
                <a:custGeom>
                  <a:avLst/>
                  <a:gdLst>
                    <a:gd name="connsiteX0" fmla="*/ 34498 w 34498"/>
                    <a:gd name="connsiteY0" fmla="*/ 0 h 4599"/>
                    <a:gd name="connsiteX1" fmla="*/ 0 w 34498"/>
                    <a:gd name="connsiteY1" fmla="*/ 0 h 4599"/>
                  </a:gdLst>
                  <a:ahLst/>
                  <a:cxnLst>
                    <a:cxn ang="0">
                      <a:pos x="connsiteX0" y="connsiteY0"/>
                    </a:cxn>
                    <a:cxn ang="0">
                      <a:pos x="connsiteX1" y="connsiteY1"/>
                    </a:cxn>
                  </a:cxnLst>
                  <a:rect l="l" t="t" r="r" b="b"/>
                  <a:pathLst>
                    <a:path w="34498" h="4599">
                      <a:moveTo>
                        <a:pt x="3449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76" name="Graphic 292">
                <a:extLst>
                  <a:ext uri="{FF2B5EF4-FFF2-40B4-BE49-F238E27FC236}">
                    <a16:creationId xmlns:a16="http://schemas.microsoft.com/office/drawing/2014/main" id="{E2F4D486-8242-1E1A-A47E-C825B127C967}"/>
                  </a:ext>
                </a:extLst>
              </p:cNvPr>
              <p:cNvGrpSpPr/>
              <p:nvPr/>
            </p:nvGrpSpPr>
            <p:grpSpPr>
              <a:xfrm>
                <a:off x="3187854" y="2926944"/>
                <a:ext cx="34498" cy="34545"/>
                <a:chOff x="3187854" y="2926944"/>
                <a:chExt cx="34498" cy="34545"/>
              </a:xfrm>
            </p:grpSpPr>
            <p:sp>
              <p:nvSpPr>
                <p:cNvPr id="477" name="Freeform 476">
                  <a:extLst>
                    <a:ext uri="{FF2B5EF4-FFF2-40B4-BE49-F238E27FC236}">
                      <a16:creationId xmlns:a16="http://schemas.microsoft.com/office/drawing/2014/main" id="{096C2268-7B66-1AE2-E846-C662A57471D1}"/>
                    </a:ext>
                  </a:extLst>
                </p:cNvPr>
                <p:cNvSpPr/>
                <p:nvPr/>
              </p:nvSpPr>
              <p:spPr>
                <a:xfrm>
                  <a:off x="3205103" y="2926944"/>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78" name="Freeform 477">
                  <a:extLst>
                    <a:ext uri="{FF2B5EF4-FFF2-40B4-BE49-F238E27FC236}">
                      <a16:creationId xmlns:a16="http://schemas.microsoft.com/office/drawing/2014/main" id="{E339F552-7250-3459-82CE-4F6A78CC0E6E}"/>
                    </a:ext>
                  </a:extLst>
                </p:cNvPr>
                <p:cNvSpPr/>
                <p:nvPr/>
              </p:nvSpPr>
              <p:spPr>
                <a:xfrm>
                  <a:off x="3187854" y="2944239"/>
                  <a:ext cx="34498" cy="4599"/>
                </a:xfrm>
                <a:custGeom>
                  <a:avLst/>
                  <a:gdLst>
                    <a:gd name="connsiteX0" fmla="*/ 34498 w 34498"/>
                    <a:gd name="connsiteY0" fmla="*/ 0 h 4599"/>
                    <a:gd name="connsiteX1" fmla="*/ 0 w 34498"/>
                    <a:gd name="connsiteY1" fmla="*/ 0 h 4599"/>
                  </a:gdLst>
                  <a:ahLst/>
                  <a:cxnLst>
                    <a:cxn ang="0">
                      <a:pos x="connsiteX0" y="connsiteY0"/>
                    </a:cxn>
                    <a:cxn ang="0">
                      <a:pos x="connsiteX1" y="connsiteY1"/>
                    </a:cxn>
                  </a:cxnLst>
                  <a:rect l="l" t="t" r="r" b="b"/>
                  <a:pathLst>
                    <a:path w="34498" h="4599">
                      <a:moveTo>
                        <a:pt x="3449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79" name="Graphic 292">
                <a:extLst>
                  <a:ext uri="{FF2B5EF4-FFF2-40B4-BE49-F238E27FC236}">
                    <a16:creationId xmlns:a16="http://schemas.microsoft.com/office/drawing/2014/main" id="{7461F2D9-F8AF-1C81-F8BB-3F73EB957CC6}"/>
                  </a:ext>
                </a:extLst>
              </p:cNvPr>
              <p:cNvGrpSpPr/>
              <p:nvPr/>
            </p:nvGrpSpPr>
            <p:grpSpPr>
              <a:xfrm>
                <a:off x="3394752" y="2969493"/>
                <a:ext cx="34544" cy="34499"/>
                <a:chOff x="3394752" y="2969493"/>
                <a:chExt cx="34544" cy="34499"/>
              </a:xfrm>
            </p:grpSpPr>
            <p:sp>
              <p:nvSpPr>
                <p:cNvPr id="480" name="Freeform 479">
                  <a:extLst>
                    <a:ext uri="{FF2B5EF4-FFF2-40B4-BE49-F238E27FC236}">
                      <a16:creationId xmlns:a16="http://schemas.microsoft.com/office/drawing/2014/main" id="{D256737F-26E1-3D8D-F707-5065DFA4B476}"/>
                    </a:ext>
                  </a:extLst>
                </p:cNvPr>
                <p:cNvSpPr/>
                <p:nvPr/>
              </p:nvSpPr>
              <p:spPr>
                <a:xfrm>
                  <a:off x="3412001" y="2969493"/>
                  <a:ext cx="4599" cy="34499"/>
                </a:xfrm>
                <a:custGeom>
                  <a:avLst/>
                  <a:gdLst>
                    <a:gd name="connsiteX0" fmla="*/ 0 w 4599"/>
                    <a:gd name="connsiteY0" fmla="*/ 0 h 34499"/>
                    <a:gd name="connsiteX1" fmla="*/ 0 w 4599"/>
                    <a:gd name="connsiteY1" fmla="*/ 34499 h 34499"/>
                  </a:gdLst>
                  <a:ahLst/>
                  <a:cxnLst>
                    <a:cxn ang="0">
                      <a:pos x="connsiteX0" y="connsiteY0"/>
                    </a:cxn>
                    <a:cxn ang="0">
                      <a:pos x="connsiteX1" y="connsiteY1"/>
                    </a:cxn>
                  </a:cxnLst>
                  <a:rect l="l" t="t" r="r" b="b"/>
                  <a:pathLst>
                    <a:path w="4599" h="34499">
                      <a:moveTo>
                        <a:pt x="0" y="0"/>
                      </a:moveTo>
                      <a:lnTo>
                        <a:pt x="0" y="34499"/>
                      </a:lnTo>
                    </a:path>
                  </a:pathLst>
                </a:custGeom>
                <a:ln w="19050" cap="sq">
                  <a:solidFill>
                    <a:srgbClr val="E73E16"/>
                  </a:solidFill>
                  <a:prstDash val="solid"/>
                  <a:miter/>
                </a:ln>
              </p:spPr>
              <p:txBody>
                <a:bodyPr rtlCol="0" anchor="ctr"/>
                <a:lstStyle/>
                <a:p>
                  <a:pPr rtl="0"/>
                  <a:endParaRPr lang="en-ES"/>
                </a:p>
              </p:txBody>
            </p:sp>
            <p:sp>
              <p:nvSpPr>
                <p:cNvPr id="481" name="Freeform 480">
                  <a:extLst>
                    <a:ext uri="{FF2B5EF4-FFF2-40B4-BE49-F238E27FC236}">
                      <a16:creationId xmlns:a16="http://schemas.microsoft.com/office/drawing/2014/main" id="{EFDB0A83-DA8E-F927-E0E1-CA42EE2820D8}"/>
                    </a:ext>
                  </a:extLst>
                </p:cNvPr>
                <p:cNvSpPr/>
                <p:nvPr/>
              </p:nvSpPr>
              <p:spPr>
                <a:xfrm>
                  <a:off x="3394752" y="2986742"/>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82" name="Graphic 292">
                <a:extLst>
                  <a:ext uri="{FF2B5EF4-FFF2-40B4-BE49-F238E27FC236}">
                    <a16:creationId xmlns:a16="http://schemas.microsoft.com/office/drawing/2014/main" id="{61254651-EDF2-2AED-3932-57E00C20877E}"/>
                  </a:ext>
                </a:extLst>
              </p:cNvPr>
              <p:cNvGrpSpPr/>
              <p:nvPr/>
            </p:nvGrpSpPr>
            <p:grpSpPr>
              <a:xfrm>
                <a:off x="3663747" y="3015032"/>
                <a:ext cx="34498" cy="34499"/>
                <a:chOff x="3663747" y="3015032"/>
                <a:chExt cx="34498" cy="34499"/>
              </a:xfrm>
            </p:grpSpPr>
            <p:sp>
              <p:nvSpPr>
                <p:cNvPr id="483" name="Freeform 482">
                  <a:extLst>
                    <a:ext uri="{FF2B5EF4-FFF2-40B4-BE49-F238E27FC236}">
                      <a16:creationId xmlns:a16="http://schemas.microsoft.com/office/drawing/2014/main" id="{0BE70097-5CDC-8D3F-00A3-95657C31017B}"/>
                    </a:ext>
                  </a:extLst>
                </p:cNvPr>
                <p:cNvSpPr/>
                <p:nvPr/>
              </p:nvSpPr>
              <p:spPr>
                <a:xfrm>
                  <a:off x="3680996" y="3015032"/>
                  <a:ext cx="4599" cy="34499"/>
                </a:xfrm>
                <a:custGeom>
                  <a:avLst/>
                  <a:gdLst>
                    <a:gd name="connsiteX0" fmla="*/ 0 w 4599"/>
                    <a:gd name="connsiteY0" fmla="*/ 0 h 34499"/>
                    <a:gd name="connsiteX1" fmla="*/ 0 w 4599"/>
                    <a:gd name="connsiteY1" fmla="*/ 34499 h 34499"/>
                  </a:gdLst>
                  <a:ahLst/>
                  <a:cxnLst>
                    <a:cxn ang="0">
                      <a:pos x="connsiteX0" y="connsiteY0"/>
                    </a:cxn>
                    <a:cxn ang="0">
                      <a:pos x="connsiteX1" y="connsiteY1"/>
                    </a:cxn>
                  </a:cxnLst>
                  <a:rect l="l" t="t" r="r" b="b"/>
                  <a:pathLst>
                    <a:path w="4599" h="34499">
                      <a:moveTo>
                        <a:pt x="0" y="0"/>
                      </a:moveTo>
                      <a:lnTo>
                        <a:pt x="0" y="34499"/>
                      </a:lnTo>
                    </a:path>
                  </a:pathLst>
                </a:custGeom>
                <a:ln w="19050" cap="sq">
                  <a:solidFill>
                    <a:srgbClr val="E73E16"/>
                  </a:solidFill>
                  <a:prstDash val="solid"/>
                  <a:miter/>
                </a:ln>
              </p:spPr>
              <p:txBody>
                <a:bodyPr rtlCol="0" anchor="ctr"/>
                <a:lstStyle/>
                <a:p>
                  <a:pPr rtl="0"/>
                  <a:endParaRPr lang="en-ES"/>
                </a:p>
              </p:txBody>
            </p:sp>
            <p:sp>
              <p:nvSpPr>
                <p:cNvPr id="484" name="Freeform 483">
                  <a:extLst>
                    <a:ext uri="{FF2B5EF4-FFF2-40B4-BE49-F238E27FC236}">
                      <a16:creationId xmlns:a16="http://schemas.microsoft.com/office/drawing/2014/main" id="{6ECFC004-D94F-2DA6-8019-DA7FA9506BB9}"/>
                    </a:ext>
                  </a:extLst>
                </p:cNvPr>
                <p:cNvSpPr/>
                <p:nvPr/>
              </p:nvSpPr>
              <p:spPr>
                <a:xfrm>
                  <a:off x="3663747" y="3032281"/>
                  <a:ext cx="34498" cy="4599"/>
                </a:xfrm>
                <a:custGeom>
                  <a:avLst/>
                  <a:gdLst>
                    <a:gd name="connsiteX0" fmla="*/ 34498 w 34498"/>
                    <a:gd name="connsiteY0" fmla="*/ 0 h 4599"/>
                    <a:gd name="connsiteX1" fmla="*/ 0 w 34498"/>
                    <a:gd name="connsiteY1" fmla="*/ 0 h 4599"/>
                  </a:gdLst>
                  <a:ahLst/>
                  <a:cxnLst>
                    <a:cxn ang="0">
                      <a:pos x="connsiteX0" y="connsiteY0"/>
                    </a:cxn>
                    <a:cxn ang="0">
                      <a:pos x="connsiteX1" y="connsiteY1"/>
                    </a:cxn>
                  </a:cxnLst>
                  <a:rect l="l" t="t" r="r" b="b"/>
                  <a:pathLst>
                    <a:path w="34498" h="4599">
                      <a:moveTo>
                        <a:pt x="3449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85" name="Graphic 292">
                <a:extLst>
                  <a:ext uri="{FF2B5EF4-FFF2-40B4-BE49-F238E27FC236}">
                    <a16:creationId xmlns:a16="http://schemas.microsoft.com/office/drawing/2014/main" id="{EA02D5B8-53B7-413B-7985-582B47750EC9}"/>
                  </a:ext>
                </a:extLst>
              </p:cNvPr>
              <p:cNvGrpSpPr/>
              <p:nvPr/>
            </p:nvGrpSpPr>
            <p:grpSpPr>
              <a:xfrm>
                <a:off x="4366823" y="3158456"/>
                <a:ext cx="34544" cy="34545"/>
                <a:chOff x="4366823" y="3158456"/>
                <a:chExt cx="34544" cy="34545"/>
              </a:xfrm>
            </p:grpSpPr>
            <p:sp>
              <p:nvSpPr>
                <p:cNvPr id="486" name="Freeform 485">
                  <a:extLst>
                    <a:ext uri="{FF2B5EF4-FFF2-40B4-BE49-F238E27FC236}">
                      <a16:creationId xmlns:a16="http://schemas.microsoft.com/office/drawing/2014/main" id="{37C6A91C-1DCC-BB76-F98D-08B69FDA7FBD}"/>
                    </a:ext>
                  </a:extLst>
                </p:cNvPr>
                <p:cNvSpPr/>
                <p:nvPr/>
              </p:nvSpPr>
              <p:spPr>
                <a:xfrm>
                  <a:off x="4384072" y="3158456"/>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87" name="Freeform 486">
                  <a:extLst>
                    <a:ext uri="{FF2B5EF4-FFF2-40B4-BE49-F238E27FC236}">
                      <a16:creationId xmlns:a16="http://schemas.microsoft.com/office/drawing/2014/main" id="{12F74336-67A7-13EB-FFB4-26863E8C9BCE}"/>
                    </a:ext>
                  </a:extLst>
                </p:cNvPr>
                <p:cNvSpPr/>
                <p:nvPr/>
              </p:nvSpPr>
              <p:spPr>
                <a:xfrm>
                  <a:off x="4366823" y="3175752"/>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88" name="Graphic 292">
                <a:extLst>
                  <a:ext uri="{FF2B5EF4-FFF2-40B4-BE49-F238E27FC236}">
                    <a16:creationId xmlns:a16="http://schemas.microsoft.com/office/drawing/2014/main" id="{2579F1DC-4554-FD0B-FC70-F2C525161688}"/>
                  </a:ext>
                </a:extLst>
              </p:cNvPr>
              <p:cNvGrpSpPr/>
              <p:nvPr/>
            </p:nvGrpSpPr>
            <p:grpSpPr>
              <a:xfrm>
                <a:off x="5226751" y="3230123"/>
                <a:ext cx="34544" cy="34545"/>
                <a:chOff x="5226751" y="3230123"/>
                <a:chExt cx="34544" cy="34545"/>
              </a:xfrm>
            </p:grpSpPr>
            <p:sp>
              <p:nvSpPr>
                <p:cNvPr id="489" name="Freeform 488">
                  <a:extLst>
                    <a:ext uri="{FF2B5EF4-FFF2-40B4-BE49-F238E27FC236}">
                      <a16:creationId xmlns:a16="http://schemas.microsoft.com/office/drawing/2014/main" id="{02F4E45F-4B28-1478-611C-396FA91F3315}"/>
                    </a:ext>
                  </a:extLst>
                </p:cNvPr>
                <p:cNvSpPr/>
                <p:nvPr/>
              </p:nvSpPr>
              <p:spPr>
                <a:xfrm>
                  <a:off x="5244046"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90" name="Freeform 489">
                  <a:extLst>
                    <a:ext uri="{FF2B5EF4-FFF2-40B4-BE49-F238E27FC236}">
                      <a16:creationId xmlns:a16="http://schemas.microsoft.com/office/drawing/2014/main" id="{45290FEE-95C7-FF0B-6753-C0E9430EE272}"/>
                    </a:ext>
                  </a:extLst>
                </p:cNvPr>
                <p:cNvSpPr/>
                <p:nvPr/>
              </p:nvSpPr>
              <p:spPr>
                <a:xfrm>
                  <a:off x="5226751" y="324741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91" name="Graphic 292">
                <a:extLst>
                  <a:ext uri="{FF2B5EF4-FFF2-40B4-BE49-F238E27FC236}">
                    <a16:creationId xmlns:a16="http://schemas.microsoft.com/office/drawing/2014/main" id="{72859B51-1227-7086-1A4B-5E77996273B9}"/>
                  </a:ext>
                </a:extLst>
              </p:cNvPr>
              <p:cNvGrpSpPr/>
              <p:nvPr/>
            </p:nvGrpSpPr>
            <p:grpSpPr>
              <a:xfrm>
                <a:off x="5450668" y="3230123"/>
                <a:ext cx="34544" cy="34545"/>
                <a:chOff x="5450668" y="3230123"/>
                <a:chExt cx="34544" cy="34545"/>
              </a:xfrm>
            </p:grpSpPr>
            <p:sp>
              <p:nvSpPr>
                <p:cNvPr id="492" name="Freeform 491">
                  <a:extLst>
                    <a:ext uri="{FF2B5EF4-FFF2-40B4-BE49-F238E27FC236}">
                      <a16:creationId xmlns:a16="http://schemas.microsoft.com/office/drawing/2014/main" id="{C94747E3-C35E-7BFE-D399-8AC67F040F80}"/>
                    </a:ext>
                  </a:extLst>
                </p:cNvPr>
                <p:cNvSpPr/>
                <p:nvPr/>
              </p:nvSpPr>
              <p:spPr>
                <a:xfrm>
                  <a:off x="5467917"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93" name="Freeform 492">
                  <a:extLst>
                    <a:ext uri="{FF2B5EF4-FFF2-40B4-BE49-F238E27FC236}">
                      <a16:creationId xmlns:a16="http://schemas.microsoft.com/office/drawing/2014/main" id="{CF3AE5BC-D1E1-647F-D114-11B65EC53409}"/>
                    </a:ext>
                  </a:extLst>
                </p:cNvPr>
                <p:cNvSpPr/>
                <p:nvPr/>
              </p:nvSpPr>
              <p:spPr>
                <a:xfrm>
                  <a:off x="5450668" y="324741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94" name="Graphic 292">
                <a:extLst>
                  <a:ext uri="{FF2B5EF4-FFF2-40B4-BE49-F238E27FC236}">
                    <a16:creationId xmlns:a16="http://schemas.microsoft.com/office/drawing/2014/main" id="{42A5E072-64C2-EC36-9243-8BAFA3B051E6}"/>
                  </a:ext>
                </a:extLst>
              </p:cNvPr>
              <p:cNvGrpSpPr/>
              <p:nvPr/>
            </p:nvGrpSpPr>
            <p:grpSpPr>
              <a:xfrm>
                <a:off x="5507383" y="3230123"/>
                <a:ext cx="34544" cy="34545"/>
                <a:chOff x="5507383" y="3230123"/>
                <a:chExt cx="34544" cy="34545"/>
              </a:xfrm>
            </p:grpSpPr>
            <p:sp>
              <p:nvSpPr>
                <p:cNvPr id="495" name="Freeform 494">
                  <a:extLst>
                    <a:ext uri="{FF2B5EF4-FFF2-40B4-BE49-F238E27FC236}">
                      <a16:creationId xmlns:a16="http://schemas.microsoft.com/office/drawing/2014/main" id="{DE839C33-6BA2-E7D1-F7F0-BC62EAB18B71}"/>
                    </a:ext>
                  </a:extLst>
                </p:cNvPr>
                <p:cNvSpPr/>
                <p:nvPr/>
              </p:nvSpPr>
              <p:spPr>
                <a:xfrm>
                  <a:off x="5524679"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96" name="Freeform 495">
                  <a:extLst>
                    <a:ext uri="{FF2B5EF4-FFF2-40B4-BE49-F238E27FC236}">
                      <a16:creationId xmlns:a16="http://schemas.microsoft.com/office/drawing/2014/main" id="{B86FF249-B99B-A21A-1C39-E83A7DB0B505}"/>
                    </a:ext>
                  </a:extLst>
                </p:cNvPr>
                <p:cNvSpPr/>
                <p:nvPr/>
              </p:nvSpPr>
              <p:spPr>
                <a:xfrm>
                  <a:off x="5507383" y="324741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497" name="Graphic 292">
                <a:extLst>
                  <a:ext uri="{FF2B5EF4-FFF2-40B4-BE49-F238E27FC236}">
                    <a16:creationId xmlns:a16="http://schemas.microsoft.com/office/drawing/2014/main" id="{D11CC132-2AA0-9359-C146-0EADB3B6EB53}"/>
                  </a:ext>
                </a:extLst>
              </p:cNvPr>
              <p:cNvGrpSpPr/>
              <p:nvPr/>
            </p:nvGrpSpPr>
            <p:grpSpPr>
              <a:xfrm>
                <a:off x="5580198" y="3230123"/>
                <a:ext cx="34544" cy="34545"/>
                <a:chOff x="5580198" y="3230123"/>
                <a:chExt cx="34544" cy="34545"/>
              </a:xfrm>
            </p:grpSpPr>
            <p:sp>
              <p:nvSpPr>
                <p:cNvPr id="498" name="Freeform 497">
                  <a:extLst>
                    <a:ext uri="{FF2B5EF4-FFF2-40B4-BE49-F238E27FC236}">
                      <a16:creationId xmlns:a16="http://schemas.microsoft.com/office/drawing/2014/main" id="{91F2378E-ABDA-2073-EABD-3D388F1A7BA3}"/>
                    </a:ext>
                  </a:extLst>
                </p:cNvPr>
                <p:cNvSpPr/>
                <p:nvPr/>
              </p:nvSpPr>
              <p:spPr>
                <a:xfrm>
                  <a:off x="5597447"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499" name="Freeform 498">
                  <a:extLst>
                    <a:ext uri="{FF2B5EF4-FFF2-40B4-BE49-F238E27FC236}">
                      <a16:creationId xmlns:a16="http://schemas.microsoft.com/office/drawing/2014/main" id="{B6404480-0833-E776-8571-56B7ACC43950}"/>
                    </a:ext>
                  </a:extLst>
                </p:cNvPr>
                <p:cNvSpPr/>
                <p:nvPr/>
              </p:nvSpPr>
              <p:spPr>
                <a:xfrm>
                  <a:off x="5580198" y="324741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00" name="Graphic 292">
                <a:extLst>
                  <a:ext uri="{FF2B5EF4-FFF2-40B4-BE49-F238E27FC236}">
                    <a16:creationId xmlns:a16="http://schemas.microsoft.com/office/drawing/2014/main" id="{4D34F27A-D2CF-23D4-7C09-67969A78F4F6}"/>
                  </a:ext>
                </a:extLst>
              </p:cNvPr>
              <p:cNvGrpSpPr/>
              <p:nvPr/>
            </p:nvGrpSpPr>
            <p:grpSpPr>
              <a:xfrm>
                <a:off x="5614742" y="3230123"/>
                <a:ext cx="34544" cy="34545"/>
                <a:chOff x="5614742" y="3230123"/>
                <a:chExt cx="34544" cy="34545"/>
              </a:xfrm>
            </p:grpSpPr>
            <p:sp>
              <p:nvSpPr>
                <p:cNvPr id="501" name="Freeform 500">
                  <a:extLst>
                    <a:ext uri="{FF2B5EF4-FFF2-40B4-BE49-F238E27FC236}">
                      <a16:creationId xmlns:a16="http://schemas.microsoft.com/office/drawing/2014/main" id="{0AE40014-DD5A-DA89-FA76-F5ED65B7026C}"/>
                    </a:ext>
                  </a:extLst>
                </p:cNvPr>
                <p:cNvSpPr/>
                <p:nvPr/>
              </p:nvSpPr>
              <p:spPr>
                <a:xfrm>
                  <a:off x="5631991"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502" name="Freeform 501">
                  <a:extLst>
                    <a:ext uri="{FF2B5EF4-FFF2-40B4-BE49-F238E27FC236}">
                      <a16:creationId xmlns:a16="http://schemas.microsoft.com/office/drawing/2014/main" id="{75556339-8D9D-B8DC-A55B-36671D3A760C}"/>
                    </a:ext>
                  </a:extLst>
                </p:cNvPr>
                <p:cNvSpPr/>
                <p:nvPr/>
              </p:nvSpPr>
              <p:spPr>
                <a:xfrm>
                  <a:off x="5614742" y="324741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03" name="Graphic 292">
                <a:extLst>
                  <a:ext uri="{FF2B5EF4-FFF2-40B4-BE49-F238E27FC236}">
                    <a16:creationId xmlns:a16="http://schemas.microsoft.com/office/drawing/2014/main" id="{3BB3F236-8FDA-CBC7-0986-4BE20242F85C}"/>
                  </a:ext>
                </a:extLst>
              </p:cNvPr>
              <p:cNvGrpSpPr/>
              <p:nvPr/>
            </p:nvGrpSpPr>
            <p:grpSpPr>
              <a:xfrm>
                <a:off x="5649287" y="3230123"/>
                <a:ext cx="34498" cy="34545"/>
                <a:chOff x="5649287" y="3230123"/>
                <a:chExt cx="34498" cy="34545"/>
              </a:xfrm>
            </p:grpSpPr>
            <p:sp>
              <p:nvSpPr>
                <p:cNvPr id="504" name="Freeform 503">
                  <a:extLst>
                    <a:ext uri="{FF2B5EF4-FFF2-40B4-BE49-F238E27FC236}">
                      <a16:creationId xmlns:a16="http://schemas.microsoft.com/office/drawing/2014/main" id="{377625AC-1316-797E-6A31-5BABF180D3AC}"/>
                    </a:ext>
                  </a:extLst>
                </p:cNvPr>
                <p:cNvSpPr/>
                <p:nvPr/>
              </p:nvSpPr>
              <p:spPr>
                <a:xfrm>
                  <a:off x="5666536"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505" name="Freeform 504">
                  <a:extLst>
                    <a:ext uri="{FF2B5EF4-FFF2-40B4-BE49-F238E27FC236}">
                      <a16:creationId xmlns:a16="http://schemas.microsoft.com/office/drawing/2014/main" id="{91F552B0-481E-2F59-218C-C40779A16CB4}"/>
                    </a:ext>
                  </a:extLst>
                </p:cNvPr>
                <p:cNvSpPr/>
                <p:nvPr/>
              </p:nvSpPr>
              <p:spPr>
                <a:xfrm>
                  <a:off x="5649287" y="3247418"/>
                  <a:ext cx="34498" cy="4599"/>
                </a:xfrm>
                <a:custGeom>
                  <a:avLst/>
                  <a:gdLst>
                    <a:gd name="connsiteX0" fmla="*/ 34498 w 34498"/>
                    <a:gd name="connsiteY0" fmla="*/ 0 h 4599"/>
                    <a:gd name="connsiteX1" fmla="*/ 0 w 34498"/>
                    <a:gd name="connsiteY1" fmla="*/ 0 h 4599"/>
                  </a:gdLst>
                  <a:ahLst/>
                  <a:cxnLst>
                    <a:cxn ang="0">
                      <a:pos x="connsiteX0" y="connsiteY0"/>
                    </a:cxn>
                    <a:cxn ang="0">
                      <a:pos x="connsiteX1" y="connsiteY1"/>
                    </a:cxn>
                  </a:cxnLst>
                  <a:rect l="l" t="t" r="r" b="b"/>
                  <a:pathLst>
                    <a:path w="34498" h="4599">
                      <a:moveTo>
                        <a:pt x="3449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06" name="Graphic 292">
                <a:extLst>
                  <a:ext uri="{FF2B5EF4-FFF2-40B4-BE49-F238E27FC236}">
                    <a16:creationId xmlns:a16="http://schemas.microsoft.com/office/drawing/2014/main" id="{127ED7F5-E545-9012-7129-74E9AA1D7B9E}"/>
                  </a:ext>
                </a:extLst>
              </p:cNvPr>
              <p:cNvGrpSpPr/>
              <p:nvPr/>
            </p:nvGrpSpPr>
            <p:grpSpPr>
              <a:xfrm>
                <a:off x="5660280" y="3230123"/>
                <a:ext cx="34544" cy="34545"/>
                <a:chOff x="5660280" y="3230123"/>
                <a:chExt cx="34544" cy="34545"/>
              </a:xfrm>
            </p:grpSpPr>
            <p:sp>
              <p:nvSpPr>
                <p:cNvPr id="507" name="Freeform 506">
                  <a:extLst>
                    <a:ext uri="{FF2B5EF4-FFF2-40B4-BE49-F238E27FC236}">
                      <a16:creationId xmlns:a16="http://schemas.microsoft.com/office/drawing/2014/main" id="{B91E1675-B183-5796-373F-4DCAA82F5484}"/>
                    </a:ext>
                  </a:extLst>
                </p:cNvPr>
                <p:cNvSpPr/>
                <p:nvPr/>
              </p:nvSpPr>
              <p:spPr>
                <a:xfrm>
                  <a:off x="5677529"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508" name="Freeform 507">
                  <a:extLst>
                    <a:ext uri="{FF2B5EF4-FFF2-40B4-BE49-F238E27FC236}">
                      <a16:creationId xmlns:a16="http://schemas.microsoft.com/office/drawing/2014/main" id="{93A28782-953F-6107-87F6-D58F29277262}"/>
                    </a:ext>
                  </a:extLst>
                </p:cNvPr>
                <p:cNvSpPr/>
                <p:nvPr/>
              </p:nvSpPr>
              <p:spPr>
                <a:xfrm>
                  <a:off x="5660280" y="324741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09" name="Graphic 292">
                <a:extLst>
                  <a:ext uri="{FF2B5EF4-FFF2-40B4-BE49-F238E27FC236}">
                    <a16:creationId xmlns:a16="http://schemas.microsoft.com/office/drawing/2014/main" id="{7FB761C1-E007-7E66-CC9E-6E74A26844E7}"/>
                  </a:ext>
                </a:extLst>
              </p:cNvPr>
              <p:cNvGrpSpPr/>
              <p:nvPr/>
            </p:nvGrpSpPr>
            <p:grpSpPr>
              <a:xfrm>
                <a:off x="5677529" y="3230123"/>
                <a:ext cx="34544" cy="34545"/>
                <a:chOff x="5677529" y="3230123"/>
                <a:chExt cx="34544" cy="34545"/>
              </a:xfrm>
            </p:grpSpPr>
            <p:sp>
              <p:nvSpPr>
                <p:cNvPr id="510" name="Freeform 509">
                  <a:extLst>
                    <a:ext uri="{FF2B5EF4-FFF2-40B4-BE49-F238E27FC236}">
                      <a16:creationId xmlns:a16="http://schemas.microsoft.com/office/drawing/2014/main" id="{B5EBEAAC-744E-3749-F1C4-61BE5CA775A5}"/>
                    </a:ext>
                  </a:extLst>
                </p:cNvPr>
                <p:cNvSpPr/>
                <p:nvPr/>
              </p:nvSpPr>
              <p:spPr>
                <a:xfrm>
                  <a:off x="5694824"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511" name="Freeform 510">
                  <a:extLst>
                    <a:ext uri="{FF2B5EF4-FFF2-40B4-BE49-F238E27FC236}">
                      <a16:creationId xmlns:a16="http://schemas.microsoft.com/office/drawing/2014/main" id="{87F244A4-7E7F-6D1C-3074-F5728D36DBAA}"/>
                    </a:ext>
                  </a:extLst>
                </p:cNvPr>
                <p:cNvSpPr/>
                <p:nvPr/>
              </p:nvSpPr>
              <p:spPr>
                <a:xfrm>
                  <a:off x="5677529" y="324741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12" name="Graphic 292">
                <a:extLst>
                  <a:ext uri="{FF2B5EF4-FFF2-40B4-BE49-F238E27FC236}">
                    <a16:creationId xmlns:a16="http://schemas.microsoft.com/office/drawing/2014/main" id="{CF4B6521-837A-EC09-1DB6-402C40A3B1C0}"/>
                  </a:ext>
                </a:extLst>
              </p:cNvPr>
              <p:cNvGrpSpPr/>
              <p:nvPr/>
            </p:nvGrpSpPr>
            <p:grpSpPr>
              <a:xfrm>
                <a:off x="5694824" y="3230123"/>
                <a:ext cx="34498" cy="34545"/>
                <a:chOff x="5694824" y="3230123"/>
                <a:chExt cx="34498" cy="34545"/>
              </a:xfrm>
            </p:grpSpPr>
            <p:sp>
              <p:nvSpPr>
                <p:cNvPr id="513" name="Freeform 512">
                  <a:extLst>
                    <a:ext uri="{FF2B5EF4-FFF2-40B4-BE49-F238E27FC236}">
                      <a16:creationId xmlns:a16="http://schemas.microsoft.com/office/drawing/2014/main" id="{70303B63-8017-E51B-F147-DDF7D330B191}"/>
                    </a:ext>
                  </a:extLst>
                </p:cNvPr>
                <p:cNvSpPr/>
                <p:nvPr/>
              </p:nvSpPr>
              <p:spPr>
                <a:xfrm>
                  <a:off x="5712074"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514" name="Freeform 513">
                  <a:extLst>
                    <a:ext uri="{FF2B5EF4-FFF2-40B4-BE49-F238E27FC236}">
                      <a16:creationId xmlns:a16="http://schemas.microsoft.com/office/drawing/2014/main" id="{6CBA4570-821B-72D6-21D0-0D0DF6CC96A5}"/>
                    </a:ext>
                  </a:extLst>
                </p:cNvPr>
                <p:cNvSpPr/>
                <p:nvPr/>
              </p:nvSpPr>
              <p:spPr>
                <a:xfrm>
                  <a:off x="5694824" y="3247418"/>
                  <a:ext cx="34498" cy="4599"/>
                </a:xfrm>
                <a:custGeom>
                  <a:avLst/>
                  <a:gdLst>
                    <a:gd name="connsiteX0" fmla="*/ 34498 w 34498"/>
                    <a:gd name="connsiteY0" fmla="*/ 0 h 4599"/>
                    <a:gd name="connsiteX1" fmla="*/ 0 w 34498"/>
                    <a:gd name="connsiteY1" fmla="*/ 0 h 4599"/>
                  </a:gdLst>
                  <a:ahLst/>
                  <a:cxnLst>
                    <a:cxn ang="0">
                      <a:pos x="connsiteX0" y="connsiteY0"/>
                    </a:cxn>
                    <a:cxn ang="0">
                      <a:pos x="connsiteX1" y="connsiteY1"/>
                    </a:cxn>
                  </a:cxnLst>
                  <a:rect l="l" t="t" r="r" b="b"/>
                  <a:pathLst>
                    <a:path w="34498" h="4599">
                      <a:moveTo>
                        <a:pt x="3449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15" name="Graphic 292">
                <a:extLst>
                  <a:ext uri="{FF2B5EF4-FFF2-40B4-BE49-F238E27FC236}">
                    <a16:creationId xmlns:a16="http://schemas.microsoft.com/office/drawing/2014/main" id="{76A90BF8-8185-0BEB-36E0-DD2B5D23DE75}"/>
                  </a:ext>
                </a:extLst>
              </p:cNvPr>
              <p:cNvGrpSpPr/>
              <p:nvPr/>
            </p:nvGrpSpPr>
            <p:grpSpPr>
              <a:xfrm>
                <a:off x="5706692" y="3230123"/>
                <a:ext cx="34544" cy="34545"/>
                <a:chOff x="5706692" y="3230123"/>
                <a:chExt cx="34544" cy="34545"/>
              </a:xfrm>
            </p:grpSpPr>
            <p:sp>
              <p:nvSpPr>
                <p:cNvPr id="516" name="Freeform 515">
                  <a:extLst>
                    <a:ext uri="{FF2B5EF4-FFF2-40B4-BE49-F238E27FC236}">
                      <a16:creationId xmlns:a16="http://schemas.microsoft.com/office/drawing/2014/main" id="{82CAE046-6DDE-7ACC-A894-91A61E04F243}"/>
                    </a:ext>
                  </a:extLst>
                </p:cNvPr>
                <p:cNvSpPr/>
                <p:nvPr/>
              </p:nvSpPr>
              <p:spPr>
                <a:xfrm>
                  <a:off x="5723987"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517" name="Freeform 516">
                  <a:extLst>
                    <a:ext uri="{FF2B5EF4-FFF2-40B4-BE49-F238E27FC236}">
                      <a16:creationId xmlns:a16="http://schemas.microsoft.com/office/drawing/2014/main" id="{93AE893C-7729-25E8-581D-ECB1605DB0E3}"/>
                    </a:ext>
                  </a:extLst>
                </p:cNvPr>
                <p:cNvSpPr/>
                <p:nvPr/>
              </p:nvSpPr>
              <p:spPr>
                <a:xfrm>
                  <a:off x="5706692" y="324741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18" name="Graphic 292">
                <a:extLst>
                  <a:ext uri="{FF2B5EF4-FFF2-40B4-BE49-F238E27FC236}">
                    <a16:creationId xmlns:a16="http://schemas.microsoft.com/office/drawing/2014/main" id="{72C9D0AB-DC08-A192-E78E-DB7260D9C7E9}"/>
                  </a:ext>
                </a:extLst>
              </p:cNvPr>
              <p:cNvGrpSpPr/>
              <p:nvPr/>
            </p:nvGrpSpPr>
            <p:grpSpPr>
              <a:xfrm>
                <a:off x="5761337" y="3230123"/>
                <a:ext cx="34544" cy="34545"/>
                <a:chOff x="5761337" y="3230123"/>
                <a:chExt cx="34544" cy="34545"/>
              </a:xfrm>
            </p:grpSpPr>
            <p:sp>
              <p:nvSpPr>
                <p:cNvPr id="519" name="Freeform 518">
                  <a:extLst>
                    <a:ext uri="{FF2B5EF4-FFF2-40B4-BE49-F238E27FC236}">
                      <a16:creationId xmlns:a16="http://schemas.microsoft.com/office/drawing/2014/main" id="{6603CE9A-9ED6-B928-E051-2CD68D26553E}"/>
                    </a:ext>
                  </a:extLst>
                </p:cNvPr>
                <p:cNvSpPr/>
                <p:nvPr/>
              </p:nvSpPr>
              <p:spPr>
                <a:xfrm>
                  <a:off x="5778632"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520" name="Freeform 519">
                  <a:extLst>
                    <a:ext uri="{FF2B5EF4-FFF2-40B4-BE49-F238E27FC236}">
                      <a16:creationId xmlns:a16="http://schemas.microsoft.com/office/drawing/2014/main" id="{56B7BF57-2C23-0646-DB9B-9F23F6495715}"/>
                    </a:ext>
                  </a:extLst>
                </p:cNvPr>
                <p:cNvSpPr/>
                <p:nvPr/>
              </p:nvSpPr>
              <p:spPr>
                <a:xfrm>
                  <a:off x="5761337" y="324741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21" name="Graphic 292">
                <a:extLst>
                  <a:ext uri="{FF2B5EF4-FFF2-40B4-BE49-F238E27FC236}">
                    <a16:creationId xmlns:a16="http://schemas.microsoft.com/office/drawing/2014/main" id="{AE2B9503-A00B-0EFB-E952-FE7564890899}"/>
                  </a:ext>
                </a:extLst>
              </p:cNvPr>
              <p:cNvGrpSpPr/>
              <p:nvPr/>
            </p:nvGrpSpPr>
            <p:grpSpPr>
              <a:xfrm>
                <a:off x="5775274" y="3230123"/>
                <a:ext cx="34544" cy="34545"/>
                <a:chOff x="5775274" y="3230123"/>
                <a:chExt cx="34544" cy="34545"/>
              </a:xfrm>
            </p:grpSpPr>
            <p:sp>
              <p:nvSpPr>
                <p:cNvPr id="522" name="Freeform 521">
                  <a:extLst>
                    <a:ext uri="{FF2B5EF4-FFF2-40B4-BE49-F238E27FC236}">
                      <a16:creationId xmlns:a16="http://schemas.microsoft.com/office/drawing/2014/main" id="{9FA2D8AC-965C-3B4E-1996-6460A712AD99}"/>
                    </a:ext>
                  </a:extLst>
                </p:cNvPr>
                <p:cNvSpPr/>
                <p:nvPr/>
              </p:nvSpPr>
              <p:spPr>
                <a:xfrm>
                  <a:off x="5792524"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523" name="Freeform 522">
                  <a:extLst>
                    <a:ext uri="{FF2B5EF4-FFF2-40B4-BE49-F238E27FC236}">
                      <a16:creationId xmlns:a16="http://schemas.microsoft.com/office/drawing/2014/main" id="{DA8D2AF0-E889-72B6-15D5-628C56DFF78C}"/>
                    </a:ext>
                  </a:extLst>
                </p:cNvPr>
                <p:cNvSpPr/>
                <p:nvPr/>
              </p:nvSpPr>
              <p:spPr>
                <a:xfrm>
                  <a:off x="5775274" y="324741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24" name="Graphic 292">
                <a:extLst>
                  <a:ext uri="{FF2B5EF4-FFF2-40B4-BE49-F238E27FC236}">
                    <a16:creationId xmlns:a16="http://schemas.microsoft.com/office/drawing/2014/main" id="{CE7BD0B0-8900-A0A8-DE44-F23AEF6798A1}"/>
                  </a:ext>
                </a:extLst>
              </p:cNvPr>
              <p:cNvGrpSpPr/>
              <p:nvPr/>
            </p:nvGrpSpPr>
            <p:grpSpPr>
              <a:xfrm>
                <a:off x="5804943" y="3230123"/>
                <a:ext cx="34498" cy="34545"/>
                <a:chOff x="5804943" y="3230123"/>
                <a:chExt cx="34498" cy="34545"/>
              </a:xfrm>
            </p:grpSpPr>
            <p:sp>
              <p:nvSpPr>
                <p:cNvPr id="525" name="Freeform 524">
                  <a:extLst>
                    <a:ext uri="{FF2B5EF4-FFF2-40B4-BE49-F238E27FC236}">
                      <a16:creationId xmlns:a16="http://schemas.microsoft.com/office/drawing/2014/main" id="{0DA36CDD-4E5C-A013-940A-C38CA102B740}"/>
                    </a:ext>
                  </a:extLst>
                </p:cNvPr>
                <p:cNvSpPr/>
                <p:nvPr/>
              </p:nvSpPr>
              <p:spPr>
                <a:xfrm>
                  <a:off x="5822192"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526" name="Freeform 525">
                  <a:extLst>
                    <a:ext uri="{FF2B5EF4-FFF2-40B4-BE49-F238E27FC236}">
                      <a16:creationId xmlns:a16="http://schemas.microsoft.com/office/drawing/2014/main" id="{85181FD6-D527-7D1A-9C67-60D65F37C938}"/>
                    </a:ext>
                  </a:extLst>
                </p:cNvPr>
                <p:cNvSpPr/>
                <p:nvPr/>
              </p:nvSpPr>
              <p:spPr>
                <a:xfrm>
                  <a:off x="5804943" y="3247418"/>
                  <a:ext cx="34498" cy="4599"/>
                </a:xfrm>
                <a:custGeom>
                  <a:avLst/>
                  <a:gdLst>
                    <a:gd name="connsiteX0" fmla="*/ 34498 w 34498"/>
                    <a:gd name="connsiteY0" fmla="*/ 0 h 4599"/>
                    <a:gd name="connsiteX1" fmla="*/ 0 w 34498"/>
                    <a:gd name="connsiteY1" fmla="*/ 0 h 4599"/>
                  </a:gdLst>
                  <a:ahLst/>
                  <a:cxnLst>
                    <a:cxn ang="0">
                      <a:pos x="connsiteX0" y="connsiteY0"/>
                    </a:cxn>
                    <a:cxn ang="0">
                      <a:pos x="connsiteX1" y="connsiteY1"/>
                    </a:cxn>
                  </a:cxnLst>
                  <a:rect l="l" t="t" r="r" b="b"/>
                  <a:pathLst>
                    <a:path w="34498" h="4599">
                      <a:moveTo>
                        <a:pt x="3449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27" name="Graphic 292">
                <a:extLst>
                  <a:ext uri="{FF2B5EF4-FFF2-40B4-BE49-F238E27FC236}">
                    <a16:creationId xmlns:a16="http://schemas.microsoft.com/office/drawing/2014/main" id="{CC682648-5F93-4608-E7AB-F504D39075DD}"/>
                  </a:ext>
                </a:extLst>
              </p:cNvPr>
              <p:cNvGrpSpPr/>
              <p:nvPr/>
            </p:nvGrpSpPr>
            <p:grpSpPr>
              <a:xfrm>
                <a:off x="5829966" y="3230123"/>
                <a:ext cx="34544" cy="34545"/>
                <a:chOff x="5829966" y="3230123"/>
                <a:chExt cx="34544" cy="34545"/>
              </a:xfrm>
            </p:grpSpPr>
            <p:sp>
              <p:nvSpPr>
                <p:cNvPr id="528" name="Freeform 527">
                  <a:extLst>
                    <a:ext uri="{FF2B5EF4-FFF2-40B4-BE49-F238E27FC236}">
                      <a16:creationId xmlns:a16="http://schemas.microsoft.com/office/drawing/2014/main" id="{A340D093-0F20-E1FF-2788-F0BC7D40BE3E}"/>
                    </a:ext>
                  </a:extLst>
                </p:cNvPr>
                <p:cNvSpPr/>
                <p:nvPr/>
              </p:nvSpPr>
              <p:spPr>
                <a:xfrm>
                  <a:off x="5847261"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529" name="Freeform 528">
                  <a:extLst>
                    <a:ext uri="{FF2B5EF4-FFF2-40B4-BE49-F238E27FC236}">
                      <a16:creationId xmlns:a16="http://schemas.microsoft.com/office/drawing/2014/main" id="{440F0650-F80B-77D7-6BFC-7EBFCA45524A}"/>
                    </a:ext>
                  </a:extLst>
                </p:cNvPr>
                <p:cNvSpPr/>
                <p:nvPr/>
              </p:nvSpPr>
              <p:spPr>
                <a:xfrm>
                  <a:off x="5829966" y="324741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30" name="Graphic 292">
                <a:extLst>
                  <a:ext uri="{FF2B5EF4-FFF2-40B4-BE49-F238E27FC236}">
                    <a16:creationId xmlns:a16="http://schemas.microsoft.com/office/drawing/2014/main" id="{05116AA5-CBDB-0725-5FAA-E04F3C6388AC}"/>
                  </a:ext>
                </a:extLst>
              </p:cNvPr>
              <p:cNvGrpSpPr/>
              <p:nvPr/>
            </p:nvGrpSpPr>
            <p:grpSpPr>
              <a:xfrm>
                <a:off x="5853517" y="3230123"/>
                <a:ext cx="34544" cy="34545"/>
                <a:chOff x="5853517" y="3230123"/>
                <a:chExt cx="34544" cy="34545"/>
              </a:xfrm>
            </p:grpSpPr>
            <p:sp>
              <p:nvSpPr>
                <p:cNvPr id="531" name="Freeform 530">
                  <a:extLst>
                    <a:ext uri="{FF2B5EF4-FFF2-40B4-BE49-F238E27FC236}">
                      <a16:creationId xmlns:a16="http://schemas.microsoft.com/office/drawing/2014/main" id="{111CBD0B-A8CA-B80E-F791-614070E79FE9}"/>
                    </a:ext>
                  </a:extLst>
                </p:cNvPr>
                <p:cNvSpPr/>
                <p:nvPr/>
              </p:nvSpPr>
              <p:spPr>
                <a:xfrm>
                  <a:off x="5870766"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532" name="Freeform 531">
                  <a:extLst>
                    <a:ext uri="{FF2B5EF4-FFF2-40B4-BE49-F238E27FC236}">
                      <a16:creationId xmlns:a16="http://schemas.microsoft.com/office/drawing/2014/main" id="{DC6CAEC6-2E25-8A95-02E0-C66B819D803A}"/>
                    </a:ext>
                  </a:extLst>
                </p:cNvPr>
                <p:cNvSpPr/>
                <p:nvPr/>
              </p:nvSpPr>
              <p:spPr>
                <a:xfrm>
                  <a:off x="5853517" y="324741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33" name="Graphic 292">
                <a:extLst>
                  <a:ext uri="{FF2B5EF4-FFF2-40B4-BE49-F238E27FC236}">
                    <a16:creationId xmlns:a16="http://schemas.microsoft.com/office/drawing/2014/main" id="{4DBC6A6E-2DD3-7BDA-F957-7004FC4D2313}"/>
                  </a:ext>
                </a:extLst>
              </p:cNvPr>
              <p:cNvGrpSpPr/>
              <p:nvPr/>
            </p:nvGrpSpPr>
            <p:grpSpPr>
              <a:xfrm>
                <a:off x="5863452" y="3230123"/>
                <a:ext cx="34498" cy="34545"/>
                <a:chOff x="5863452" y="3230123"/>
                <a:chExt cx="34498" cy="34545"/>
              </a:xfrm>
            </p:grpSpPr>
            <p:sp>
              <p:nvSpPr>
                <p:cNvPr id="534" name="Freeform 533">
                  <a:extLst>
                    <a:ext uri="{FF2B5EF4-FFF2-40B4-BE49-F238E27FC236}">
                      <a16:creationId xmlns:a16="http://schemas.microsoft.com/office/drawing/2014/main" id="{6292B7C7-5B3D-F30D-296C-01624DC5AF72}"/>
                    </a:ext>
                  </a:extLst>
                </p:cNvPr>
                <p:cNvSpPr/>
                <p:nvPr/>
              </p:nvSpPr>
              <p:spPr>
                <a:xfrm>
                  <a:off x="5880701"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535" name="Freeform 534">
                  <a:extLst>
                    <a:ext uri="{FF2B5EF4-FFF2-40B4-BE49-F238E27FC236}">
                      <a16:creationId xmlns:a16="http://schemas.microsoft.com/office/drawing/2014/main" id="{84931617-2180-85BB-4926-4E9E3FD78E46}"/>
                    </a:ext>
                  </a:extLst>
                </p:cNvPr>
                <p:cNvSpPr/>
                <p:nvPr/>
              </p:nvSpPr>
              <p:spPr>
                <a:xfrm>
                  <a:off x="5863452" y="3247418"/>
                  <a:ext cx="34498" cy="4599"/>
                </a:xfrm>
                <a:custGeom>
                  <a:avLst/>
                  <a:gdLst>
                    <a:gd name="connsiteX0" fmla="*/ 34498 w 34498"/>
                    <a:gd name="connsiteY0" fmla="*/ 0 h 4599"/>
                    <a:gd name="connsiteX1" fmla="*/ 0 w 34498"/>
                    <a:gd name="connsiteY1" fmla="*/ 0 h 4599"/>
                  </a:gdLst>
                  <a:ahLst/>
                  <a:cxnLst>
                    <a:cxn ang="0">
                      <a:pos x="connsiteX0" y="connsiteY0"/>
                    </a:cxn>
                    <a:cxn ang="0">
                      <a:pos x="connsiteX1" y="connsiteY1"/>
                    </a:cxn>
                  </a:cxnLst>
                  <a:rect l="l" t="t" r="r" b="b"/>
                  <a:pathLst>
                    <a:path w="34498" h="4599">
                      <a:moveTo>
                        <a:pt x="3449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36" name="Graphic 292">
                <a:extLst>
                  <a:ext uri="{FF2B5EF4-FFF2-40B4-BE49-F238E27FC236}">
                    <a16:creationId xmlns:a16="http://schemas.microsoft.com/office/drawing/2014/main" id="{4F2EB4F0-2491-19BF-DEB1-61A850B48BD6}"/>
                  </a:ext>
                </a:extLst>
              </p:cNvPr>
              <p:cNvGrpSpPr/>
              <p:nvPr/>
            </p:nvGrpSpPr>
            <p:grpSpPr>
              <a:xfrm>
                <a:off x="5888061" y="3230123"/>
                <a:ext cx="34498" cy="34545"/>
                <a:chOff x="5888061" y="3230123"/>
                <a:chExt cx="34498" cy="34545"/>
              </a:xfrm>
            </p:grpSpPr>
            <p:sp>
              <p:nvSpPr>
                <p:cNvPr id="537" name="Freeform 536">
                  <a:extLst>
                    <a:ext uri="{FF2B5EF4-FFF2-40B4-BE49-F238E27FC236}">
                      <a16:creationId xmlns:a16="http://schemas.microsoft.com/office/drawing/2014/main" id="{E4D2E5D2-B0E2-C355-EAA0-070DA06E25CB}"/>
                    </a:ext>
                  </a:extLst>
                </p:cNvPr>
                <p:cNvSpPr/>
                <p:nvPr/>
              </p:nvSpPr>
              <p:spPr>
                <a:xfrm>
                  <a:off x="5905310"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538" name="Freeform 537">
                  <a:extLst>
                    <a:ext uri="{FF2B5EF4-FFF2-40B4-BE49-F238E27FC236}">
                      <a16:creationId xmlns:a16="http://schemas.microsoft.com/office/drawing/2014/main" id="{67022FB6-1DCC-1F42-CADB-52676566B3E7}"/>
                    </a:ext>
                  </a:extLst>
                </p:cNvPr>
                <p:cNvSpPr/>
                <p:nvPr/>
              </p:nvSpPr>
              <p:spPr>
                <a:xfrm>
                  <a:off x="5888061" y="3247418"/>
                  <a:ext cx="34498" cy="4599"/>
                </a:xfrm>
                <a:custGeom>
                  <a:avLst/>
                  <a:gdLst>
                    <a:gd name="connsiteX0" fmla="*/ 34498 w 34498"/>
                    <a:gd name="connsiteY0" fmla="*/ 0 h 4599"/>
                    <a:gd name="connsiteX1" fmla="*/ 0 w 34498"/>
                    <a:gd name="connsiteY1" fmla="*/ 0 h 4599"/>
                  </a:gdLst>
                  <a:ahLst/>
                  <a:cxnLst>
                    <a:cxn ang="0">
                      <a:pos x="connsiteX0" y="connsiteY0"/>
                    </a:cxn>
                    <a:cxn ang="0">
                      <a:pos x="connsiteX1" y="connsiteY1"/>
                    </a:cxn>
                  </a:cxnLst>
                  <a:rect l="l" t="t" r="r" b="b"/>
                  <a:pathLst>
                    <a:path w="34498" h="4599">
                      <a:moveTo>
                        <a:pt x="3449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39" name="Graphic 292">
                <a:extLst>
                  <a:ext uri="{FF2B5EF4-FFF2-40B4-BE49-F238E27FC236}">
                    <a16:creationId xmlns:a16="http://schemas.microsoft.com/office/drawing/2014/main" id="{0CBADD48-FFBE-3267-FEFC-3B56BA3474C5}"/>
                  </a:ext>
                </a:extLst>
              </p:cNvPr>
              <p:cNvGrpSpPr/>
              <p:nvPr/>
            </p:nvGrpSpPr>
            <p:grpSpPr>
              <a:xfrm>
                <a:off x="5897951" y="3230123"/>
                <a:ext cx="34544" cy="34545"/>
                <a:chOff x="5897951" y="3230123"/>
                <a:chExt cx="34544" cy="34545"/>
              </a:xfrm>
            </p:grpSpPr>
            <p:sp>
              <p:nvSpPr>
                <p:cNvPr id="540" name="Freeform 539">
                  <a:extLst>
                    <a:ext uri="{FF2B5EF4-FFF2-40B4-BE49-F238E27FC236}">
                      <a16:creationId xmlns:a16="http://schemas.microsoft.com/office/drawing/2014/main" id="{28AD1F3F-2543-81D9-EA2F-41EEE8E403EB}"/>
                    </a:ext>
                  </a:extLst>
                </p:cNvPr>
                <p:cNvSpPr/>
                <p:nvPr/>
              </p:nvSpPr>
              <p:spPr>
                <a:xfrm>
                  <a:off x="5915246"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541" name="Freeform 540">
                  <a:extLst>
                    <a:ext uri="{FF2B5EF4-FFF2-40B4-BE49-F238E27FC236}">
                      <a16:creationId xmlns:a16="http://schemas.microsoft.com/office/drawing/2014/main" id="{28784D11-70AD-12E1-459C-5B239AF5CA3B}"/>
                    </a:ext>
                  </a:extLst>
                </p:cNvPr>
                <p:cNvSpPr/>
                <p:nvPr/>
              </p:nvSpPr>
              <p:spPr>
                <a:xfrm>
                  <a:off x="5897951" y="324741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42" name="Graphic 292">
                <a:extLst>
                  <a:ext uri="{FF2B5EF4-FFF2-40B4-BE49-F238E27FC236}">
                    <a16:creationId xmlns:a16="http://schemas.microsoft.com/office/drawing/2014/main" id="{5AA69BA4-B714-958E-F529-1C73E44C68A2}"/>
                  </a:ext>
                </a:extLst>
              </p:cNvPr>
              <p:cNvGrpSpPr/>
              <p:nvPr/>
            </p:nvGrpSpPr>
            <p:grpSpPr>
              <a:xfrm>
                <a:off x="5915246" y="3230123"/>
                <a:ext cx="34544" cy="34545"/>
                <a:chOff x="5915246" y="3230123"/>
                <a:chExt cx="34544" cy="34545"/>
              </a:xfrm>
            </p:grpSpPr>
            <p:sp>
              <p:nvSpPr>
                <p:cNvPr id="543" name="Freeform 542">
                  <a:extLst>
                    <a:ext uri="{FF2B5EF4-FFF2-40B4-BE49-F238E27FC236}">
                      <a16:creationId xmlns:a16="http://schemas.microsoft.com/office/drawing/2014/main" id="{C5F99EBC-0A1F-22FA-9452-146DC42B0211}"/>
                    </a:ext>
                  </a:extLst>
                </p:cNvPr>
                <p:cNvSpPr/>
                <p:nvPr/>
              </p:nvSpPr>
              <p:spPr>
                <a:xfrm>
                  <a:off x="5932495" y="323012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544" name="Freeform 543">
                  <a:extLst>
                    <a:ext uri="{FF2B5EF4-FFF2-40B4-BE49-F238E27FC236}">
                      <a16:creationId xmlns:a16="http://schemas.microsoft.com/office/drawing/2014/main" id="{418AB55E-25AA-535B-4390-E6B22774F445}"/>
                    </a:ext>
                  </a:extLst>
                </p:cNvPr>
                <p:cNvSpPr/>
                <p:nvPr/>
              </p:nvSpPr>
              <p:spPr>
                <a:xfrm>
                  <a:off x="5915246" y="3247418"/>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545" name="Graphic 292">
                <a:extLst>
                  <a:ext uri="{FF2B5EF4-FFF2-40B4-BE49-F238E27FC236}">
                    <a16:creationId xmlns:a16="http://schemas.microsoft.com/office/drawing/2014/main" id="{FB454ADB-E529-B3C6-92B1-186623063ABC}"/>
                  </a:ext>
                </a:extLst>
              </p:cNvPr>
              <p:cNvGrpSpPr/>
              <p:nvPr/>
            </p:nvGrpSpPr>
            <p:grpSpPr>
              <a:xfrm>
                <a:off x="2688778" y="2779333"/>
                <a:ext cx="34544" cy="34545"/>
                <a:chOff x="2688778" y="2779333"/>
                <a:chExt cx="34544" cy="34545"/>
              </a:xfrm>
            </p:grpSpPr>
            <p:sp>
              <p:nvSpPr>
                <p:cNvPr id="546" name="Freeform 545">
                  <a:extLst>
                    <a:ext uri="{FF2B5EF4-FFF2-40B4-BE49-F238E27FC236}">
                      <a16:creationId xmlns:a16="http://schemas.microsoft.com/office/drawing/2014/main" id="{D6D87B04-EF59-D80D-B0E6-25568BC3BE75}"/>
                    </a:ext>
                  </a:extLst>
                </p:cNvPr>
                <p:cNvSpPr/>
                <p:nvPr/>
              </p:nvSpPr>
              <p:spPr>
                <a:xfrm>
                  <a:off x="2706073" y="2779333"/>
                  <a:ext cx="4599" cy="34545"/>
                </a:xfrm>
                <a:custGeom>
                  <a:avLst/>
                  <a:gdLst>
                    <a:gd name="connsiteX0" fmla="*/ 0 w 4599"/>
                    <a:gd name="connsiteY0" fmla="*/ 0 h 34545"/>
                    <a:gd name="connsiteX1" fmla="*/ 0 w 4599"/>
                    <a:gd name="connsiteY1" fmla="*/ 34545 h 34545"/>
                  </a:gdLst>
                  <a:ahLst/>
                  <a:cxnLst>
                    <a:cxn ang="0">
                      <a:pos x="connsiteX0" y="connsiteY0"/>
                    </a:cxn>
                    <a:cxn ang="0">
                      <a:pos x="connsiteX1" y="connsiteY1"/>
                    </a:cxn>
                  </a:cxnLst>
                  <a:rect l="l" t="t" r="r" b="b"/>
                  <a:pathLst>
                    <a:path w="4599" h="34545">
                      <a:moveTo>
                        <a:pt x="0" y="0"/>
                      </a:moveTo>
                      <a:lnTo>
                        <a:pt x="0" y="34545"/>
                      </a:lnTo>
                    </a:path>
                  </a:pathLst>
                </a:custGeom>
                <a:ln w="19050" cap="sq">
                  <a:solidFill>
                    <a:srgbClr val="E73E16"/>
                  </a:solidFill>
                  <a:prstDash val="solid"/>
                  <a:miter/>
                </a:ln>
              </p:spPr>
              <p:txBody>
                <a:bodyPr rtlCol="0" anchor="ctr"/>
                <a:lstStyle/>
                <a:p>
                  <a:pPr rtl="0"/>
                  <a:endParaRPr lang="en-ES"/>
                </a:p>
              </p:txBody>
            </p:sp>
            <p:sp>
              <p:nvSpPr>
                <p:cNvPr id="547" name="Freeform 546">
                  <a:extLst>
                    <a:ext uri="{FF2B5EF4-FFF2-40B4-BE49-F238E27FC236}">
                      <a16:creationId xmlns:a16="http://schemas.microsoft.com/office/drawing/2014/main" id="{4E9C000C-8994-A089-72E0-5412D997F8C4}"/>
                    </a:ext>
                  </a:extLst>
                </p:cNvPr>
                <p:cNvSpPr/>
                <p:nvPr/>
              </p:nvSpPr>
              <p:spPr>
                <a:xfrm>
                  <a:off x="2688778" y="2796583"/>
                  <a:ext cx="34544" cy="4599"/>
                </a:xfrm>
                <a:custGeom>
                  <a:avLst/>
                  <a:gdLst>
                    <a:gd name="connsiteX0" fmla="*/ 34544 w 34544"/>
                    <a:gd name="connsiteY0" fmla="*/ 0 h 4599"/>
                    <a:gd name="connsiteX1" fmla="*/ 0 w 34544"/>
                    <a:gd name="connsiteY1" fmla="*/ 0 h 4599"/>
                  </a:gdLst>
                  <a:ahLst/>
                  <a:cxnLst>
                    <a:cxn ang="0">
                      <a:pos x="connsiteX0" y="connsiteY0"/>
                    </a:cxn>
                    <a:cxn ang="0">
                      <a:pos x="connsiteX1" y="connsiteY1"/>
                    </a:cxn>
                  </a:cxnLst>
                  <a:rect l="l" t="t" r="r" b="b"/>
                  <a:pathLst>
                    <a:path w="34544" h="4599">
                      <a:moveTo>
                        <a:pt x="34544" y="0"/>
                      </a:moveTo>
                      <a:lnTo>
                        <a:pt x="0" y="0"/>
                      </a:lnTo>
                    </a:path>
                  </a:pathLst>
                </a:custGeom>
                <a:ln w="19050" cap="sq">
                  <a:solidFill>
                    <a:srgbClr val="E73E16"/>
                  </a:solidFill>
                  <a:prstDash val="solid"/>
                  <a:miter/>
                </a:ln>
              </p:spPr>
              <p:txBody>
                <a:bodyPr rtlCol="0" anchor="ctr"/>
                <a:lstStyle/>
                <a:p>
                  <a:pPr rtl="0"/>
                  <a:endParaRPr lang="en-ES"/>
                </a:p>
              </p:txBody>
            </p:sp>
          </p:grpSp>
        </p:grpSp>
      </p:grpSp>
      <p:grpSp>
        <p:nvGrpSpPr>
          <p:cNvPr id="5" name="Group 4">
            <a:extLst>
              <a:ext uri="{FF2B5EF4-FFF2-40B4-BE49-F238E27FC236}">
                <a16:creationId xmlns:a16="http://schemas.microsoft.com/office/drawing/2014/main" id="{AA710B05-1CAB-F80A-E953-BA1B2DBA4065}"/>
              </a:ext>
            </a:extLst>
          </p:cNvPr>
          <p:cNvGrpSpPr/>
          <p:nvPr/>
        </p:nvGrpSpPr>
        <p:grpSpPr>
          <a:xfrm>
            <a:off x="6258925" y="3052887"/>
            <a:ext cx="5628275" cy="3192499"/>
            <a:chOff x="6258923" y="1773267"/>
            <a:chExt cx="5628275" cy="3690234"/>
          </a:xfrm>
        </p:grpSpPr>
        <p:sp>
          <p:nvSpPr>
            <p:cNvPr id="558" name="Freeform 21">
              <a:extLst>
                <a:ext uri="{FF2B5EF4-FFF2-40B4-BE49-F238E27FC236}">
                  <a16:creationId xmlns:a16="http://schemas.microsoft.com/office/drawing/2014/main" id="{CBB84A46-018F-4737-B68C-CC01A70E308D}"/>
                </a:ext>
              </a:extLst>
            </p:cNvPr>
            <p:cNvSpPr>
              <a:spLocks/>
            </p:cNvSpPr>
            <p:nvPr/>
          </p:nvSpPr>
          <p:spPr bwMode="auto">
            <a:xfrm>
              <a:off x="7143048" y="1773267"/>
              <a:ext cx="4744150" cy="234163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mn-lt"/>
              </a:endParaRPr>
            </a:p>
          </p:txBody>
        </p:sp>
        <p:grpSp>
          <p:nvGrpSpPr>
            <p:cNvPr id="559" name="Group 558">
              <a:extLst>
                <a:ext uri="{FF2B5EF4-FFF2-40B4-BE49-F238E27FC236}">
                  <a16:creationId xmlns:a16="http://schemas.microsoft.com/office/drawing/2014/main" id="{87E6F8FD-B5E3-D495-6DF3-DF827E30D2E8}"/>
                </a:ext>
              </a:extLst>
            </p:cNvPr>
            <p:cNvGrpSpPr/>
            <p:nvPr/>
          </p:nvGrpSpPr>
          <p:grpSpPr>
            <a:xfrm>
              <a:off x="6391505" y="1773267"/>
              <a:ext cx="747739" cy="2384611"/>
              <a:chOff x="1143306" y="1265887"/>
              <a:chExt cx="747739" cy="2858279"/>
            </a:xfrm>
          </p:grpSpPr>
          <p:sp>
            <p:nvSpPr>
              <p:cNvPr id="875" name="Line 6">
                <a:extLst>
                  <a:ext uri="{FF2B5EF4-FFF2-40B4-BE49-F238E27FC236}">
                    <a16:creationId xmlns:a16="http://schemas.microsoft.com/office/drawing/2014/main" id="{23E2F5BE-0E4F-5D08-B528-416225100334}"/>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876" name="Line 7">
                <a:extLst>
                  <a:ext uri="{FF2B5EF4-FFF2-40B4-BE49-F238E27FC236}">
                    <a16:creationId xmlns:a16="http://schemas.microsoft.com/office/drawing/2014/main" id="{41AD8B3F-212E-B380-AC75-ED0B55F833FC}"/>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877" name="Line 8">
                <a:extLst>
                  <a:ext uri="{FF2B5EF4-FFF2-40B4-BE49-F238E27FC236}">
                    <a16:creationId xmlns:a16="http://schemas.microsoft.com/office/drawing/2014/main" id="{C828DFDD-F42B-1A1E-AF97-89B1B0910E60}"/>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878" name="Line 9">
                <a:extLst>
                  <a:ext uri="{FF2B5EF4-FFF2-40B4-BE49-F238E27FC236}">
                    <a16:creationId xmlns:a16="http://schemas.microsoft.com/office/drawing/2014/main" id="{90626502-3523-6425-5AC5-822AE756192C}"/>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879" name="Line 10">
                <a:extLst>
                  <a:ext uri="{FF2B5EF4-FFF2-40B4-BE49-F238E27FC236}">
                    <a16:creationId xmlns:a16="http://schemas.microsoft.com/office/drawing/2014/main" id="{B4EF3A52-8DB2-A564-AB20-FE7E36D76C7F}"/>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880" name="Line 11">
                <a:extLst>
                  <a:ext uri="{FF2B5EF4-FFF2-40B4-BE49-F238E27FC236}">
                    <a16:creationId xmlns:a16="http://schemas.microsoft.com/office/drawing/2014/main" id="{8A13E376-5CF0-B03D-4664-52F030044770}"/>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881" name="TextBox 880">
                <a:extLst>
                  <a:ext uri="{FF2B5EF4-FFF2-40B4-BE49-F238E27FC236}">
                    <a16:creationId xmlns:a16="http://schemas.microsoft.com/office/drawing/2014/main" id="{EB9A0A7A-CA99-D2BD-A295-0555C6843F05}"/>
                  </a:ext>
                </a:extLst>
              </p:cNvPr>
              <p:cNvSpPr txBox="1"/>
              <p:nvPr/>
            </p:nvSpPr>
            <p:spPr>
              <a:xfrm rot="16200000">
                <a:off x="642760" y="2569414"/>
                <a:ext cx="1308870" cy="307777"/>
              </a:xfrm>
              <a:prstGeom prst="rect">
                <a:avLst/>
              </a:prstGeom>
              <a:noFill/>
            </p:spPr>
            <p:txBody>
              <a:bodyPr wrap="none" rtlCol="0">
                <a:spAutoFit/>
              </a:bodyPr>
              <a:lstStyle/>
              <a:p>
                <a:pPr algn="ctr" rtl="0" fontAlgn="base">
                  <a:spcBef>
                    <a:spcPct val="0"/>
                  </a:spcBef>
                  <a:spcAft>
                    <a:spcPct val="0"/>
                  </a:spcAft>
                </a:pPr>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患者、％</a:t>
                </a:r>
              </a:p>
            </p:txBody>
          </p:sp>
          <p:sp>
            <p:nvSpPr>
              <p:cNvPr id="882" name="TextBox 881">
                <a:extLst>
                  <a:ext uri="{FF2B5EF4-FFF2-40B4-BE49-F238E27FC236}">
                    <a16:creationId xmlns:a16="http://schemas.microsoft.com/office/drawing/2014/main" id="{C534192F-754E-8561-89C3-841511014B87}"/>
                  </a:ext>
                </a:extLst>
              </p:cNvPr>
              <p:cNvSpPr txBox="1"/>
              <p:nvPr/>
            </p:nvSpPr>
            <p:spPr>
              <a:xfrm>
                <a:off x="1343152" y="1265887"/>
                <a:ext cx="487634"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100</a:t>
                </a:r>
              </a:p>
            </p:txBody>
          </p:sp>
          <p:sp>
            <p:nvSpPr>
              <p:cNvPr id="883" name="TextBox 882">
                <a:extLst>
                  <a:ext uri="{FF2B5EF4-FFF2-40B4-BE49-F238E27FC236}">
                    <a16:creationId xmlns:a16="http://schemas.microsoft.com/office/drawing/2014/main" id="{C5F02C31-3593-D9A6-F407-D1E4698588FF}"/>
                  </a:ext>
                </a:extLst>
              </p:cNvPr>
              <p:cNvSpPr txBox="1"/>
              <p:nvPr/>
            </p:nvSpPr>
            <p:spPr>
              <a:xfrm>
                <a:off x="1447353" y="1790026"/>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80</a:t>
                </a:r>
              </a:p>
            </p:txBody>
          </p:sp>
          <p:sp>
            <p:nvSpPr>
              <p:cNvPr id="884" name="TextBox 883">
                <a:extLst>
                  <a:ext uri="{FF2B5EF4-FFF2-40B4-BE49-F238E27FC236}">
                    <a16:creationId xmlns:a16="http://schemas.microsoft.com/office/drawing/2014/main" id="{BEDFA518-104A-5020-67B2-EFB06FD8E29C}"/>
                  </a:ext>
                </a:extLst>
              </p:cNvPr>
              <p:cNvSpPr txBox="1"/>
              <p:nvPr/>
            </p:nvSpPr>
            <p:spPr>
              <a:xfrm>
                <a:off x="1447353" y="2288557"/>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60</a:t>
                </a:r>
              </a:p>
            </p:txBody>
          </p:sp>
          <p:sp>
            <p:nvSpPr>
              <p:cNvPr id="885" name="TextBox 884">
                <a:extLst>
                  <a:ext uri="{FF2B5EF4-FFF2-40B4-BE49-F238E27FC236}">
                    <a16:creationId xmlns:a16="http://schemas.microsoft.com/office/drawing/2014/main" id="{EE855C04-DB1D-58F0-FDAE-17B9A89D84CF}"/>
                  </a:ext>
                </a:extLst>
              </p:cNvPr>
              <p:cNvSpPr txBox="1"/>
              <p:nvPr/>
            </p:nvSpPr>
            <p:spPr>
              <a:xfrm>
                <a:off x="1447353" y="2803210"/>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40</a:t>
                </a:r>
              </a:p>
            </p:txBody>
          </p:sp>
          <p:sp>
            <p:nvSpPr>
              <p:cNvPr id="886" name="TextBox 885">
                <a:extLst>
                  <a:ext uri="{FF2B5EF4-FFF2-40B4-BE49-F238E27FC236}">
                    <a16:creationId xmlns:a16="http://schemas.microsoft.com/office/drawing/2014/main" id="{D94B102F-5609-0D89-9C55-BE682D335015}"/>
                  </a:ext>
                </a:extLst>
              </p:cNvPr>
              <p:cNvSpPr txBox="1"/>
              <p:nvPr/>
            </p:nvSpPr>
            <p:spPr>
              <a:xfrm>
                <a:off x="1447353" y="3307113"/>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20</a:t>
                </a:r>
              </a:p>
            </p:txBody>
          </p:sp>
          <p:sp>
            <p:nvSpPr>
              <p:cNvPr id="887" name="TextBox 886">
                <a:extLst>
                  <a:ext uri="{FF2B5EF4-FFF2-40B4-BE49-F238E27FC236}">
                    <a16:creationId xmlns:a16="http://schemas.microsoft.com/office/drawing/2014/main" id="{31D03759-E876-8F62-0B11-3CF46D250A54}"/>
                  </a:ext>
                </a:extLst>
              </p:cNvPr>
              <p:cNvSpPr txBox="1"/>
              <p:nvPr/>
            </p:nvSpPr>
            <p:spPr>
              <a:xfrm>
                <a:off x="1546747" y="3816389"/>
                <a:ext cx="284052"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0</a:t>
                </a:r>
              </a:p>
            </p:txBody>
          </p:sp>
        </p:grpSp>
        <p:sp>
          <p:nvSpPr>
            <p:cNvPr id="560" name="TextBox 559">
              <a:extLst>
                <a:ext uri="{FF2B5EF4-FFF2-40B4-BE49-F238E27FC236}">
                  <a16:creationId xmlns:a16="http://schemas.microsoft.com/office/drawing/2014/main" id="{0A3904CB-32FA-6EA0-A57A-51E7A844999F}"/>
                </a:ext>
              </a:extLst>
            </p:cNvPr>
            <p:cNvSpPr txBox="1"/>
            <p:nvPr/>
          </p:nvSpPr>
          <p:spPr>
            <a:xfrm>
              <a:off x="8831375" y="4438024"/>
              <a:ext cx="1277914" cy="307777"/>
            </a:xfrm>
            <a:prstGeom prst="rect">
              <a:avLst/>
            </a:prstGeom>
            <a:noFill/>
          </p:spPr>
          <p:txBody>
            <a:bodyPr wrap="none" rtlCol="0">
              <a:spAutoFit/>
            </a:bodyPr>
            <a:lstStyle/>
            <a:p>
              <a:pPr algn="ctr" rtl="0" fontAlgn="base">
                <a:spcBef>
                  <a:spcPct val="0"/>
                </a:spcBef>
                <a:spcAft>
                  <a:spcPct val="0"/>
                </a:spcAft>
              </a:pPr>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期間、月数</a:t>
              </a:r>
            </a:p>
          </p:txBody>
        </p:sp>
        <p:sp>
          <p:nvSpPr>
            <p:cNvPr id="561" name="TextBox 560">
              <a:extLst>
                <a:ext uri="{FF2B5EF4-FFF2-40B4-BE49-F238E27FC236}">
                  <a16:creationId xmlns:a16="http://schemas.microsoft.com/office/drawing/2014/main" id="{61E9C756-BAE6-3B2E-EDF5-19C413F0D1B2}"/>
                </a:ext>
              </a:extLst>
            </p:cNvPr>
            <p:cNvSpPr txBox="1"/>
            <p:nvPr/>
          </p:nvSpPr>
          <p:spPr>
            <a:xfrm>
              <a:off x="6542893" y="4440671"/>
              <a:ext cx="990977" cy="355762"/>
            </a:xfrm>
            <a:prstGeom prst="rect">
              <a:avLst/>
            </a:prstGeom>
            <a:noFill/>
          </p:spPr>
          <p:txBody>
            <a:bodyPr wrap="none" rtlCol="0">
              <a:spAutoFit/>
            </a:bodyPr>
            <a:lstStyle/>
            <a:p>
              <a:pPr algn="r" rtl="0"/>
              <a:r>
                <a:rPr lang="ja-jp" sz="1400" dirty="0">
                  <a:solidFill>
                    <a:srgbClr val="000000"/>
                  </a:solidFill>
                  <a:latin typeface="Arial" panose="020B0604020202020204" pitchFamily="34" charset="0"/>
                  <a:ea typeface="Roboto" panose="02000000000000000000" pitchFamily="2" charset="0"/>
                  <a:cs typeface="Arial" panose="020B0604020202020204" pitchFamily="34" charset="0"/>
                </a:rPr>
                <a:t>リスク暴露患者数</a:t>
              </a:r>
              <a:endParaRPr lang="en-GB" sz="1400" dirty="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562" name="Line 21">
              <a:extLst>
                <a:ext uri="{FF2B5EF4-FFF2-40B4-BE49-F238E27FC236}">
                  <a16:creationId xmlns:a16="http://schemas.microsoft.com/office/drawing/2014/main" id="{73E0814B-234E-56B8-F121-A7FFC6E505E5}"/>
                </a:ext>
              </a:extLst>
            </p:cNvPr>
            <p:cNvSpPr>
              <a:spLocks noChangeShapeType="1"/>
            </p:cNvSpPr>
            <p:nvPr/>
          </p:nvSpPr>
          <p:spPr bwMode="auto">
            <a:xfrm>
              <a:off x="10779608"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563" name="Line 21">
              <a:extLst>
                <a:ext uri="{FF2B5EF4-FFF2-40B4-BE49-F238E27FC236}">
                  <a16:creationId xmlns:a16="http://schemas.microsoft.com/office/drawing/2014/main" id="{6D89365A-2C8B-AB96-0305-690E941F6644}"/>
                </a:ext>
              </a:extLst>
            </p:cNvPr>
            <p:cNvSpPr>
              <a:spLocks noChangeShapeType="1"/>
            </p:cNvSpPr>
            <p:nvPr/>
          </p:nvSpPr>
          <p:spPr bwMode="auto">
            <a:xfrm>
              <a:off x="9905564"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564" name="Line 21">
              <a:extLst>
                <a:ext uri="{FF2B5EF4-FFF2-40B4-BE49-F238E27FC236}">
                  <a16:creationId xmlns:a16="http://schemas.microsoft.com/office/drawing/2014/main" id="{91EBFC12-7C85-FD89-265C-F3CC18327526}"/>
                </a:ext>
              </a:extLst>
            </p:cNvPr>
            <p:cNvSpPr>
              <a:spLocks noChangeShapeType="1"/>
            </p:cNvSpPr>
            <p:nvPr/>
          </p:nvSpPr>
          <p:spPr bwMode="auto">
            <a:xfrm>
              <a:off x="9031520"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565" name="Line 21">
              <a:extLst>
                <a:ext uri="{FF2B5EF4-FFF2-40B4-BE49-F238E27FC236}">
                  <a16:creationId xmlns:a16="http://schemas.microsoft.com/office/drawing/2014/main" id="{479A9217-41EE-2F05-938E-9EC965703198}"/>
                </a:ext>
              </a:extLst>
            </p:cNvPr>
            <p:cNvSpPr>
              <a:spLocks noChangeShapeType="1"/>
            </p:cNvSpPr>
            <p:nvPr/>
          </p:nvSpPr>
          <p:spPr bwMode="auto">
            <a:xfrm>
              <a:off x="8157476"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566" name="Line 21">
              <a:extLst>
                <a:ext uri="{FF2B5EF4-FFF2-40B4-BE49-F238E27FC236}">
                  <a16:creationId xmlns:a16="http://schemas.microsoft.com/office/drawing/2014/main" id="{458052DC-5E3A-BC98-2A19-90CAF043B159}"/>
                </a:ext>
              </a:extLst>
            </p:cNvPr>
            <p:cNvSpPr>
              <a:spLocks noChangeShapeType="1"/>
            </p:cNvSpPr>
            <p:nvPr/>
          </p:nvSpPr>
          <p:spPr bwMode="auto">
            <a:xfrm>
              <a:off x="7720454"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567" name="Line 21">
              <a:extLst>
                <a:ext uri="{FF2B5EF4-FFF2-40B4-BE49-F238E27FC236}">
                  <a16:creationId xmlns:a16="http://schemas.microsoft.com/office/drawing/2014/main" id="{1A80A0A2-149B-B60B-83BA-122E56C50861}"/>
                </a:ext>
              </a:extLst>
            </p:cNvPr>
            <p:cNvSpPr>
              <a:spLocks noChangeShapeType="1"/>
            </p:cNvSpPr>
            <p:nvPr/>
          </p:nvSpPr>
          <p:spPr bwMode="auto">
            <a:xfrm>
              <a:off x="7283432"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568" name="Line 21">
              <a:extLst>
                <a:ext uri="{FF2B5EF4-FFF2-40B4-BE49-F238E27FC236}">
                  <a16:creationId xmlns:a16="http://schemas.microsoft.com/office/drawing/2014/main" id="{DB35AEA4-2237-4A61-F7C1-5D97CC3B512F}"/>
                </a:ext>
              </a:extLst>
            </p:cNvPr>
            <p:cNvSpPr>
              <a:spLocks noChangeShapeType="1"/>
            </p:cNvSpPr>
            <p:nvPr/>
          </p:nvSpPr>
          <p:spPr bwMode="auto">
            <a:xfrm>
              <a:off x="11653654"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569" name="TextBox 568">
              <a:extLst>
                <a:ext uri="{FF2B5EF4-FFF2-40B4-BE49-F238E27FC236}">
                  <a16:creationId xmlns:a16="http://schemas.microsoft.com/office/drawing/2014/main" id="{C157516A-5F84-F978-230B-2DBD60013C1D}"/>
                </a:ext>
              </a:extLst>
            </p:cNvPr>
            <p:cNvSpPr txBox="1"/>
            <p:nvPr/>
          </p:nvSpPr>
          <p:spPr>
            <a:xfrm>
              <a:off x="10640425" y="4159429"/>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96</a:t>
              </a:r>
            </a:p>
          </p:txBody>
        </p:sp>
        <p:sp>
          <p:nvSpPr>
            <p:cNvPr id="570" name="TextBox 569">
              <a:extLst>
                <a:ext uri="{FF2B5EF4-FFF2-40B4-BE49-F238E27FC236}">
                  <a16:creationId xmlns:a16="http://schemas.microsoft.com/office/drawing/2014/main" id="{525420EE-3CB3-27FF-D694-12F7B4BE2614}"/>
                </a:ext>
              </a:extLst>
            </p:cNvPr>
            <p:cNvSpPr txBox="1"/>
            <p:nvPr/>
          </p:nvSpPr>
          <p:spPr>
            <a:xfrm>
              <a:off x="9766381" y="4159429"/>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72</a:t>
              </a:r>
            </a:p>
          </p:txBody>
        </p:sp>
        <p:sp>
          <p:nvSpPr>
            <p:cNvPr id="571" name="TextBox 570">
              <a:extLst>
                <a:ext uri="{FF2B5EF4-FFF2-40B4-BE49-F238E27FC236}">
                  <a16:creationId xmlns:a16="http://schemas.microsoft.com/office/drawing/2014/main" id="{06331604-2ADA-1A35-0660-AB81653389A1}"/>
                </a:ext>
              </a:extLst>
            </p:cNvPr>
            <p:cNvSpPr txBox="1"/>
            <p:nvPr/>
          </p:nvSpPr>
          <p:spPr>
            <a:xfrm>
              <a:off x="8892337" y="4159429"/>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48</a:t>
              </a:r>
            </a:p>
          </p:txBody>
        </p:sp>
        <p:sp>
          <p:nvSpPr>
            <p:cNvPr id="572" name="TextBox 571">
              <a:extLst>
                <a:ext uri="{FF2B5EF4-FFF2-40B4-BE49-F238E27FC236}">
                  <a16:creationId xmlns:a16="http://schemas.microsoft.com/office/drawing/2014/main" id="{C29430A5-70C8-28EE-5971-C10880BC5008}"/>
                </a:ext>
              </a:extLst>
            </p:cNvPr>
            <p:cNvSpPr txBox="1"/>
            <p:nvPr/>
          </p:nvSpPr>
          <p:spPr>
            <a:xfrm>
              <a:off x="8018293" y="4159429"/>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24</a:t>
              </a:r>
            </a:p>
          </p:txBody>
        </p:sp>
        <p:sp>
          <p:nvSpPr>
            <p:cNvPr id="573" name="TextBox 572">
              <a:extLst>
                <a:ext uri="{FF2B5EF4-FFF2-40B4-BE49-F238E27FC236}">
                  <a16:creationId xmlns:a16="http://schemas.microsoft.com/office/drawing/2014/main" id="{2C71CE2B-A40D-999D-620E-E24492E84416}"/>
                </a:ext>
              </a:extLst>
            </p:cNvPr>
            <p:cNvSpPr txBox="1"/>
            <p:nvPr/>
          </p:nvSpPr>
          <p:spPr>
            <a:xfrm>
              <a:off x="7581271" y="4159429"/>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12</a:t>
              </a:r>
            </a:p>
          </p:txBody>
        </p:sp>
        <p:sp>
          <p:nvSpPr>
            <p:cNvPr id="574" name="TextBox 573">
              <a:extLst>
                <a:ext uri="{FF2B5EF4-FFF2-40B4-BE49-F238E27FC236}">
                  <a16:creationId xmlns:a16="http://schemas.microsoft.com/office/drawing/2014/main" id="{DDB0DEF1-6025-5164-ED49-2DC08ECE82F9}"/>
                </a:ext>
              </a:extLst>
            </p:cNvPr>
            <p:cNvSpPr txBox="1"/>
            <p:nvPr/>
          </p:nvSpPr>
          <p:spPr>
            <a:xfrm>
              <a:off x="7048069" y="4159429"/>
              <a:ext cx="463836"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1</a:t>
              </a:r>
              <a:r>
                <a:rPr lang="ja-jp" sz="1400" spc="-300">
                  <a:solidFill>
                    <a:srgbClr val="000000"/>
                  </a:solidFill>
                  <a:latin typeface="Arial" panose="020B0604020202020204" pitchFamily="34" charset="0"/>
                  <a:ea typeface="Roboto" panose="02000000000000000000" pitchFamily="2" charset="0"/>
                  <a:cs typeface="Arial" panose="020B0604020202020204" pitchFamily="34" charset="0"/>
                </a:rPr>
                <a:t>日目</a:t>
              </a:r>
            </a:p>
          </p:txBody>
        </p:sp>
        <p:sp>
          <p:nvSpPr>
            <p:cNvPr id="575" name="TextBox 574">
              <a:extLst>
                <a:ext uri="{FF2B5EF4-FFF2-40B4-BE49-F238E27FC236}">
                  <a16:creationId xmlns:a16="http://schemas.microsoft.com/office/drawing/2014/main" id="{7291B6F2-EB67-16A7-F57B-86649C40CEC4}"/>
                </a:ext>
              </a:extLst>
            </p:cNvPr>
            <p:cNvSpPr txBox="1"/>
            <p:nvPr/>
          </p:nvSpPr>
          <p:spPr>
            <a:xfrm>
              <a:off x="11464776" y="4159429"/>
              <a:ext cx="370862"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120</a:t>
              </a:r>
            </a:p>
          </p:txBody>
        </p:sp>
        <p:grpSp>
          <p:nvGrpSpPr>
            <p:cNvPr id="576" name="Group 575">
              <a:extLst>
                <a:ext uri="{FF2B5EF4-FFF2-40B4-BE49-F238E27FC236}">
                  <a16:creationId xmlns:a16="http://schemas.microsoft.com/office/drawing/2014/main" id="{836F9F27-8249-B3D7-387B-4E354139E115}"/>
                </a:ext>
              </a:extLst>
            </p:cNvPr>
            <p:cNvGrpSpPr/>
            <p:nvPr/>
          </p:nvGrpSpPr>
          <p:grpSpPr>
            <a:xfrm>
              <a:off x="7094555" y="4690739"/>
              <a:ext cx="4641697" cy="288147"/>
              <a:chOff x="1232373" y="4690739"/>
              <a:chExt cx="4641697" cy="288147"/>
            </a:xfrm>
          </p:grpSpPr>
          <p:sp>
            <p:nvSpPr>
              <p:cNvPr id="868" name="TextBox 867">
                <a:extLst>
                  <a:ext uri="{FF2B5EF4-FFF2-40B4-BE49-F238E27FC236}">
                    <a16:creationId xmlns:a16="http://schemas.microsoft.com/office/drawing/2014/main" id="{905B3931-6C42-69ED-0406-D632AFC48B63}"/>
                  </a:ext>
                </a:extLst>
              </p:cNvPr>
              <p:cNvSpPr txBox="1"/>
              <p:nvPr/>
            </p:nvSpPr>
            <p:spPr>
              <a:xfrm>
                <a:off x="4772906" y="4690739"/>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24</a:t>
                </a:r>
              </a:p>
            </p:txBody>
          </p:sp>
          <p:sp>
            <p:nvSpPr>
              <p:cNvPr id="869" name="TextBox 868">
                <a:extLst>
                  <a:ext uri="{FF2B5EF4-FFF2-40B4-BE49-F238E27FC236}">
                    <a16:creationId xmlns:a16="http://schemas.microsoft.com/office/drawing/2014/main" id="{28B6C0A6-341D-35AE-85D7-08B1F9A70F12}"/>
                  </a:ext>
                </a:extLst>
              </p:cNvPr>
              <p:cNvSpPr txBox="1"/>
              <p:nvPr/>
            </p:nvSpPr>
            <p:spPr>
              <a:xfrm>
                <a:off x="3900196" y="4690739"/>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38</a:t>
                </a:r>
              </a:p>
            </p:txBody>
          </p:sp>
          <p:sp>
            <p:nvSpPr>
              <p:cNvPr id="870" name="TextBox 869">
                <a:extLst>
                  <a:ext uri="{FF2B5EF4-FFF2-40B4-BE49-F238E27FC236}">
                    <a16:creationId xmlns:a16="http://schemas.microsoft.com/office/drawing/2014/main" id="{3B2F3721-1649-AD1C-3B1B-39EE6CD27BBB}"/>
                  </a:ext>
                </a:extLst>
              </p:cNvPr>
              <p:cNvSpPr txBox="1"/>
              <p:nvPr/>
            </p:nvSpPr>
            <p:spPr>
              <a:xfrm>
                <a:off x="3040822" y="4690739"/>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51</a:t>
                </a:r>
              </a:p>
            </p:txBody>
          </p:sp>
          <p:sp>
            <p:nvSpPr>
              <p:cNvPr id="871" name="TextBox 870">
                <a:extLst>
                  <a:ext uri="{FF2B5EF4-FFF2-40B4-BE49-F238E27FC236}">
                    <a16:creationId xmlns:a16="http://schemas.microsoft.com/office/drawing/2014/main" id="{CE46A3E5-1FBD-8564-B64A-43F6F3B290BE}"/>
                  </a:ext>
                </a:extLst>
              </p:cNvPr>
              <p:cNvSpPr txBox="1"/>
              <p:nvPr/>
            </p:nvSpPr>
            <p:spPr>
              <a:xfrm>
                <a:off x="2161444" y="4690739"/>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77</a:t>
                </a:r>
              </a:p>
            </p:txBody>
          </p:sp>
          <p:sp>
            <p:nvSpPr>
              <p:cNvPr id="872" name="TextBox 871">
                <a:extLst>
                  <a:ext uri="{FF2B5EF4-FFF2-40B4-BE49-F238E27FC236}">
                    <a16:creationId xmlns:a16="http://schemas.microsoft.com/office/drawing/2014/main" id="{24E8604C-2B2A-3DE1-31AD-95F5E7F2ED7F}"/>
                  </a:ext>
                </a:extLst>
              </p:cNvPr>
              <p:cNvSpPr txBox="1"/>
              <p:nvPr/>
            </p:nvSpPr>
            <p:spPr>
              <a:xfrm>
                <a:off x="1721755" y="4690739"/>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90</a:t>
                </a:r>
              </a:p>
            </p:txBody>
          </p:sp>
          <p:sp>
            <p:nvSpPr>
              <p:cNvPr id="873" name="TextBox 872">
                <a:extLst>
                  <a:ext uri="{FF2B5EF4-FFF2-40B4-BE49-F238E27FC236}">
                    <a16:creationId xmlns:a16="http://schemas.microsoft.com/office/drawing/2014/main" id="{AFF93567-C227-A91E-7830-1FF06C899817}"/>
                  </a:ext>
                </a:extLst>
              </p:cNvPr>
              <p:cNvSpPr txBox="1"/>
              <p:nvPr/>
            </p:nvSpPr>
            <p:spPr>
              <a:xfrm>
                <a:off x="1232373" y="4690739"/>
                <a:ext cx="370862"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126</a:t>
                </a:r>
              </a:p>
            </p:txBody>
          </p:sp>
          <p:sp>
            <p:nvSpPr>
              <p:cNvPr id="874" name="TextBox 873">
                <a:extLst>
                  <a:ext uri="{FF2B5EF4-FFF2-40B4-BE49-F238E27FC236}">
                    <a16:creationId xmlns:a16="http://schemas.microsoft.com/office/drawing/2014/main" id="{0A1A7885-60E8-D08F-BEE6-38D413095DD0}"/>
                  </a:ext>
                </a:extLst>
              </p:cNvPr>
              <p:cNvSpPr txBox="1"/>
              <p:nvPr/>
            </p:nvSpPr>
            <p:spPr>
              <a:xfrm>
                <a:off x="5701981" y="4690739"/>
                <a:ext cx="172089"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2</a:t>
                </a:r>
              </a:p>
            </p:txBody>
          </p:sp>
        </p:grpSp>
        <p:sp>
          <p:nvSpPr>
            <p:cNvPr id="577" name="TextBox 576">
              <a:extLst>
                <a:ext uri="{FF2B5EF4-FFF2-40B4-BE49-F238E27FC236}">
                  <a16:creationId xmlns:a16="http://schemas.microsoft.com/office/drawing/2014/main" id="{10FF875C-8D68-CB10-0715-329F647A45EA}"/>
                </a:ext>
              </a:extLst>
            </p:cNvPr>
            <p:cNvSpPr txBox="1"/>
            <p:nvPr/>
          </p:nvSpPr>
          <p:spPr>
            <a:xfrm>
              <a:off x="6258923" y="4690739"/>
              <a:ext cx="887731" cy="333071"/>
            </a:xfrm>
            <a:prstGeom prst="rect">
              <a:avLst/>
            </a:prstGeom>
            <a:noFill/>
          </p:spPr>
          <p:txBody>
            <a:bodyPr wrap="square" lIns="36000" tIns="36000" rIns="36000" bIns="36000" rtlCol="0" anchor="t" anchorCtr="0">
              <a:spAutoFit/>
            </a:bodyPr>
            <a:lstStyle/>
            <a:p>
              <a:pPr algn="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アレクチニブ</a:t>
              </a:r>
            </a:p>
          </p:txBody>
        </p:sp>
        <p:grpSp>
          <p:nvGrpSpPr>
            <p:cNvPr id="578" name="Group 577">
              <a:extLst>
                <a:ext uri="{FF2B5EF4-FFF2-40B4-BE49-F238E27FC236}">
                  <a16:creationId xmlns:a16="http://schemas.microsoft.com/office/drawing/2014/main" id="{65BCF649-7CFA-CDDB-0809-643A8AA74BA8}"/>
                </a:ext>
              </a:extLst>
            </p:cNvPr>
            <p:cNvGrpSpPr/>
            <p:nvPr/>
          </p:nvGrpSpPr>
          <p:grpSpPr>
            <a:xfrm>
              <a:off x="7101222" y="5130431"/>
              <a:ext cx="4635030" cy="288147"/>
              <a:chOff x="1239040" y="5130431"/>
              <a:chExt cx="4635030" cy="288147"/>
            </a:xfrm>
          </p:grpSpPr>
          <p:sp>
            <p:nvSpPr>
              <p:cNvPr id="861" name="TextBox 860">
                <a:extLst>
                  <a:ext uri="{FF2B5EF4-FFF2-40B4-BE49-F238E27FC236}">
                    <a16:creationId xmlns:a16="http://schemas.microsoft.com/office/drawing/2014/main" id="{51FECA7C-3F31-50A6-24E7-8A65DAD193F0}"/>
                  </a:ext>
                </a:extLst>
              </p:cNvPr>
              <p:cNvSpPr txBox="1"/>
              <p:nvPr/>
            </p:nvSpPr>
            <p:spPr>
              <a:xfrm>
                <a:off x="4827934" y="5130431"/>
                <a:ext cx="172089"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5</a:t>
                </a:r>
              </a:p>
            </p:txBody>
          </p:sp>
          <p:sp>
            <p:nvSpPr>
              <p:cNvPr id="862" name="TextBox 861">
                <a:extLst>
                  <a:ext uri="{FF2B5EF4-FFF2-40B4-BE49-F238E27FC236}">
                    <a16:creationId xmlns:a16="http://schemas.microsoft.com/office/drawing/2014/main" id="{DE3F9DBE-87E6-9DC4-5EFD-10DA9613B139}"/>
                  </a:ext>
                </a:extLst>
              </p:cNvPr>
              <p:cNvSpPr txBox="1"/>
              <p:nvPr/>
            </p:nvSpPr>
            <p:spPr>
              <a:xfrm>
                <a:off x="3910865" y="5130431"/>
                <a:ext cx="258139"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11</a:t>
                </a:r>
              </a:p>
            </p:txBody>
          </p:sp>
          <p:sp>
            <p:nvSpPr>
              <p:cNvPr id="863" name="TextBox 862">
                <a:extLst>
                  <a:ext uri="{FF2B5EF4-FFF2-40B4-BE49-F238E27FC236}">
                    <a16:creationId xmlns:a16="http://schemas.microsoft.com/office/drawing/2014/main" id="{A1998B71-437D-BFA8-BD28-5D15A70F0D78}"/>
                  </a:ext>
                </a:extLst>
              </p:cNvPr>
              <p:cNvSpPr txBox="1"/>
              <p:nvPr/>
            </p:nvSpPr>
            <p:spPr>
              <a:xfrm>
                <a:off x="3030153" y="5130431"/>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13</a:t>
                </a:r>
              </a:p>
            </p:txBody>
          </p:sp>
          <p:sp>
            <p:nvSpPr>
              <p:cNvPr id="864" name="TextBox 863">
                <a:extLst>
                  <a:ext uri="{FF2B5EF4-FFF2-40B4-BE49-F238E27FC236}">
                    <a16:creationId xmlns:a16="http://schemas.microsoft.com/office/drawing/2014/main" id="{54F86892-9ECD-10A7-C8B5-934CA740234F}"/>
                  </a:ext>
                </a:extLst>
              </p:cNvPr>
              <p:cNvSpPr txBox="1"/>
              <p:nvPr/>
            </p:nvSpPr>
            <p:spPr>
              <a:xfrm>
                <a:off x="2156109" y="5130431"/>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25</a:t>
                </a:r>
              </a:p>
            </p:txBody>
          </p:sp>
          <p:sp>
            <p:nvSpPr>
              <p:cNvPr id="865" name="TextBox 864">
                <a:extLst>
                  <a:ext uri="{FF2B5EF4-FFF2-40B4-BE49-F238E27FC236}">
                    <a16:creationId xmlns:a16="http://schemas.microsoft.com/office/drawing/2014/main" id="{DC3D1784-C31D-F4B0-BB14-0FBAA0556BFB}"/>
                  </a:ext>
                </a:extLst>
              </p:cNvPr>
              <p:cNvSpPr txBox="1"/>
              <p:nvPr/>
            </p:nvSpPr>
            <p:spPr>
              <a:xfrm>
                <a:off x="1719087" y="5130431"/>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47</a:t>
                </a:r>
              </a:p>
            </p:txBody>
          </p:sp>
          <p:sp>
            <p:nvSpPr>
              <p:cNvPr id="866" name="TextBox 865">
                <a:extLst>
                  <a:ext uri="{FF2B5EF4-FFF2-40B4-BE49-F238E27FC236}">
                    <a16:creationId xmlns:a16="http://schemas.microsoft.com/office/drawing/2014/main" id="{18FF7713-17C1-92CF-F62D-9FA217339DDF}"/>
                  </a:ext>
                </a:extLst>
              </p:cNvPr>
              <p:cNvSpPr txBox="1"/>
              <p:nvPr/>
            </p:nvSpPr>
            <p:spPr>
              <a:xfrm>
                <a:off x="1239040" y="5130431"/>
                <a:ext cx="35752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115</a:t>
                </a:r>
              </a:p>
            </p:txBody>
          </p:sp>
          <p:sp>
            <p:nvSpPr>
              <p:cNvPr id="867" name="TextBox 866">
                <a:extLst>
                  <a:ext uri="{FF2B5EF4-FFF2-40B4-BE49-F238E27FC236}">
                    <a16:creationId xmlns:a16="http://schemas.microsoft.com/office/drawing/2014/main" id="{671F3DF4-8144-DAE4-F62B-2EB6E1DEFE4C}"/>
                  </a:ext>
                </a:extLst>
              </p:cNvPr>
              <p:cNvSpPr txBox="1"/>
              <p:nvPr/>
            </p:nvSpPr>
            <p:spPr>
              <a:xfrm>
                <a:off x="5701981" y="5130431"/>
                <a:ext cx="172089"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1</a:t>
                </a:r>
              </a:p>
            </p:txBody>
          </p:sp>
        </p:grpSp>
        <p:sp>
          <p:nvSpPr>
            <p:cNvPr id="579" name="TextBox 578">
              <a:extLst>
                <a:ext uri="{FF2B5EF4-FFF2-40B4-BE49-F238E27FC236}">
                  <a16:creationId xmlns:a16="http://schemas.microsoft.com/office/drawing/2014/main" id="{E077A75E-E0F8-79A1-A541-3BAC36D57F81}"/>
                </a:ext>
              </a:extLst>
            </p:cNvPr>
            <p:cNvSpPr txBox="1"/>
            <p:nvPr/>
          </p:nvSpPr>
          <p:spPr>
            <a:xfrm>
              <a:off x="6295281" y="5130430"/>
              <a:ext cx="851373" cy="333071"/>
            </a:xfrm>
            <a:prstGeom prst="rect">
              <a:avLst/>
            </a:prstGeom>
            <a:noFill/>
          </p:spPr>
          <p:txBody>
            <a:bodyPr wrap="square" lIns="36000" tIns="36000" rIns="36000" bIns="36000" rtlCol="0" anchor="t" anchorCtr="0">
              <a:spAutoFit/>
            </a:bodyPr>
            <a:lstStyle/>
            <a:p>
              <a:pPr algn="r" rtl="0"/>
              <a:r>
                <a:rPr lang="ja-jp" sz="1400" dirty="0">
                  <a:solidFill>
                    <a:schemeClr val="accent2"/>
                  </a:solidFill>
                  <a:latin typeface="Arial" panose="020B0604020202020204" pitchFamily="34" charset="0"/>
                  <a:ea typeface="Roboto" panose="02000000000000000000" pitchFamily="2" charset="0"/>
                  <a:cs typeface="Arial" panose="020B0604020202020204" pitchFamily="34" charset="0"/>
                </a:rPr>
                <a:t>クリゾチニブ</a:t>
              </a:r>
            </a:p>
          </p:txBody>
        </p:sp>
        <p:sp>
          <p:nvSpPr>
            <p:cNvPr id="585" name="Line 21">
              <a:extLst>
                <a:ext uri="{FF2B5EF4-FFF2-40B4-BE49-F238E27FC236}">
                  <a16:creationId xmlns:a16="http://schemas.microsoft.com/office/drawing/2014/main" id="{6746B085-8C44-7E7A-1340-60D1D6881137}"/>
                </a:ext>
              </a:extLst>
            </p:cNvPr>
            <p:cNvSpPr>
              <a:spLocks noChangeShapeType="1"/>
            </p:cNvSpPr>
            <p:nvPr/>
          </p:nvSpPr>
          <p:spPr bwMode="auto">
            <a:xfrm>
              <a:off x="10342586"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586" name="Line 21">
              <a:extLst>
                <a:ext uri="{FF2B5EF4-FFF2-40B4-BE49-F238E27FC236}">
                  <a16:creationId xmlns:a16="http://schemas.microsoft.com/office/drawing/2014/main" id="{D37E8681-55C2-8041-5562-E6ED4DD55482}"/>
                </a:ext>
              </a:extLst>
            </p:cNvPr>
            <p:cNvSpPr>
              <a:spLocks noChangeShapeType="1"/>
            </p:cNvSpPr>
            <p:nvPr/>
          </p:nvSpPr>
          <p:spPr bwMode="auto">
            <a:xfrm>
              <a:off x="9468542"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587" name="Line 21">
              <a:extLst>
                <a:ext uri="{FF2B5EF4-FFF2-40B4-BE49-F238E27FC236}">
                  <a16:creationId xmlns:a16="http://schemas.microsoft.com/office/drawing/2014/main" id="{90EC236A-CECD-DDBE-492D-9713D6A6A397}"/>
                </a:ext>
              </a:extLst>
            </p:cNvPr>
            <p:cNvSpPr>
              <a:spLocks noChangeShapeType="1"/>
            </p:cNvSpPr>
            <p:nvPr/>
          </p:nvSpPr>
          <p:spPr bwMode="auto">
            <a:xfrm>
              <a:off x="8594498"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588" name="Line 21">
              <a:extLst>
                <a:ext uri="{FF2B5EF4-FFF2-40B4-BE49-F238E27FC236}">
                  <a16:creationId xmlns:a16="http://schemas.microsoft.com/office/drawing/2014/main" id="{98CC64D5-20B2-1149-C2B4-23BE12957375}"/>
                </a:ext>
              </a:extLst>
            </p:cNvPr>
            <p:cNvSpPr>
              <a:spLocks noChangeShapeType="1"/>
            </p:cNvSpPr>
            <p:nvPr/>
          </p:nvSpPr>
          <p:spPr bwMode="auto">
            <a:xfrm>
              <a:off x="11216630" y="412111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589" name="TextBox 588">
              <a:extLst>
                <a:ext uri="{FF2B5EF4-FFF2-40B4-BE49-F238E27FC236}">
                  <a16:creationId xmlns:a16="http://schemas.microsoft.com/office/drawing/2014/main" id="{777F403B-B10A-E1EC-9D3C-D4A4D23FBA9F}"/>
                </a:ext>
              </a:extLst>
            </p:cNvPr>
            <p:cNvSpPr txBox="1"/>
            <p:nvPr/>
          </p:nvSpPr>
          <p:spPr>
            <a:xfrm>
              <a:off x="10203403" y="4159429"/>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84</a:t>
              </a:r>
            </a:p>
          </p:txBody>
        </p:sp>
        <p:sp>
          <p:nvSpPr>
            <p:cNvPr id="590" name="TextBox 589">
              <a:extLst>
                <a:ext uri="{FF2B5EF4-FFF2-40B4-BE49-F238E27FC236}">
                  <a16:creationId xmlns:a16="http://schemas.microsoft.com/office/drawing/2014/main" id="{4B3F77D2-1D4C-1038-EEBC-ADC2A0547147}"/>
                </a:ext>
              </a:extLst>
            </p:cNvPr>
            <p:cNvSpPr txBox="1"/>
            <p:nvPr/>
          </p:nvSpPr>
          <p:spPr>
            <a:xfrm>
              <a:off x="9329359" y="4159429"/>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60</a:t>
              </a:r>
            </a:p>
          </p:txBody>
        </p:sp>
        <p:sp>
          <p:nvSpPr>
            <p:cNvPr id="591" name="TextBox 590">
              <a:extLst>
                <a:ext uri="{FF2B5EF4-FFF2-40B4-BE49-F238E27FC236}">
                  <a16:creationId xmlns:a16="http://schemas.microsoft.com/office/drawing/2014/main" id="{A7F568AD-677B-9E79-7984-D5478164F5E0}"/>
                </a:ext>
              </a:extLst>
            </p:cNvPr>
            <p:cNvSpPr txBox="1"/>
            <p:nvPr/>
          </p:nvSpPr>
          <p:spPr>
            <a:xfrm>
              <a:off x="8455315" y="4159429"/>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36</a:t>
              </a:r>
            </a:p>
          </p:txBody>
        </p:sp>
        <p:sp>
          <p:nvSpPr>
            <p:cNvPr id="592" name="TextBox 591">
              <a:extLst>
                <a:ext uri="{FF2B5EF4-FFF2-40B4-BE49-F238E27FC236}">
                  <a16:creationId xmlns:a16="http://schemas.microsoft.com/office/drawing/2014/main" id="{35A5FB70-291A-17C6-AAB8-91CA52269873}"/>
                </a:ext>
              </a:extLst>
            </p:cNvPr>
            <p:cNvSpPr txBox="1"/>
            <p:nvPr/>
          </p:nvSpPr>
          <p:spPr>
            <a:xfrm>
              <a:off x="11027754" y="4159429"/>
              <a:ext cx="370862"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108</a:t>
              </a:r>
            </a:p>
          </p:txBody>
        </p:sp>
        <p:sp>
          <p:nvSpPr>
            <p:cNvPr id="593" name="TextBox 592">
              <a:extLst>
                <a:ext uri="{FF2B5EF4-FFF2-40B4-BE49-F238E27FC236}">
                  <a16:creationId xmlns:a16="http://schemas.microsoft.com/office/drawing/2014/main" id="{955324DA-6F87-9037-6299-FF06F2E1EB18}"/>
                </a:ext>
              </a:extLst>
            </p:cNvPr>
            <p:cNvSpPr txBox="1"/>
            <p:nvPr/>
          </p:nvSpPr>
          <p:spPr>
            <a:xfrm>
              <a:off x="10253094" y="5130430"/>
              <a:ext cx="172089"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7</a:t>
              </a:r>
            </a:p>
          </p:txBody>
        </p:sp>
        <p:sp>
          <p:nvSpPr>
            <p:cNvPr id="594" name="TextBox 593">
              <a:extLst>
                <a:ext uri="{FF2B5EF4-FFF2-40B4-BE49-F238E27FC236}">
                  <a16:creationId xmlns:a16="http://schemas.microsoft.com/office/drawing/2014/main" id="{434D1416-150A-DD47-737E-5E911DBEBE95}"/>
                </a:ext>
              </a:extLst>
            </p:cNvPr>
            <p:cNvSpPr txBox="1"/>
            <p:nvPr/>
          </p:nvSpPr>
          <p:spPr>
            <a:xfrm>
              <a:off x="9336025" y="5130430"/>
              <a:ext cx="258139"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11</a:t>
              </a:r>
            </a:p>
          </p:txBody>
        </p:sp>
        <p:sp>
          <p:nvSpPr>
            <p:cNvPr id="595" name="TextBox 594">
              <a:extLst>
                <a:ext uri="{FF2B5EF4-FFF2-40B4-BE49-F238E27FC236}">
                  <a16:creationId xmlns:a16="http://schemas.microsoft.com/office/drawing/2014/main" id="{E1DA98C3-A5CA-A9BB-3585-C199E3E0D681}"/>
                </a:ext>
              </a:extLst>
            </p:cNvPr>
            <p:cNvSpPr txBox="1"/>
            <p:nvPr/>
          </p:nvSpPr>
          <p:spPr>
            <a:xfrm>
              <a:off x="8455313" y="5130430"/>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14</a:t>
              </a:r>
            </a:p>
          </p:txBody>
        </p:sp>
        <p:sp>
          <p:nvSpPr>
            <p:cNvPr id="596" name="TextBox 595">
              <a:extLst>
                <a:ext uri="{FF2B5EF4-FFF2-40B4-BE49-F238E27FC236}">
                  <a16:creationId xmlns:a16="http://schemas.microsoft.com/office/drawing/2014/main" id="{2C8ED29A-437E-EBB4-7254-50FCD3C6EC03}"/>
                </a:ext>
              </a:extLst>
            </p:cNvPr>
            <p:cNvSpPr txBox="1"/>
            <p:nvPr/>
          </p:nvSpPr>
          <p:spPr>
            <a:xfrm>
              <a:off x="11127138" y="5130430"/>
              <a:ext cx="172089"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5</a:t>
              </a:r>
            </a:p>
          </p:txBody>
        </p:sp>
        <p:sp>
          <p:nvSpPr>
            <p:cNvPr id="597" name="TextBox 596">
              <a:extLst>
                <a:ext uri="{FF2B5EF4-FFF2-40B4-BE49-F238E27FC236}">
                  <a16:creationId xmlns:a16="http://schemas.microsoft.com/office/drawing/2014/main" id="{0FBEDCB0-B1C0-17A3-370E-FB249D0F3CE2}"/>
                </a:ext>
              </a:extLst>
            </p:cNvPr>
            <p:cNvSpPr txBox="1"/>
            <p:nvPr/>
          </p:nvSpPr>
          <p:spPr>
            <a:xfrm>
              <a:off x="10195399" y="4690739"/>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33</a:t>
              </a:r>
            </a:p>
          </p:txBody>
        </p:sp>
        <p:sp>
          <p:nvSpPr>
            <p:cNvPr id="598" name="TextBox 597">
              <a:extLst>
                <a:ext uri="{FF2B5EF4-FFF2-40B4-BE49-F238E27FC236}">
                  <a16:creationId xmlns:a16="http://schemas.microsoft.com/office/drawing/2014/main" id="{9549CA19-F55E-6977-C7F7-487EF89F331E}"/>
                </a:ext>
              </a:extLst>
            </p:cNvPr>
            <p:cNvSpPr txBox="1"/>
            <p:nvPr/>
          </p:nvSpPr>
          <p:spPr>
            <a:xfrm>
              <a:off x="9336025" y="4690739"/>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42</a:t>
              </a:r>
            </a:p>
          </p:txBody>
        </p:sp>
        <p:sp>
          <p:nvSpPr>
            <p:cNvPr id="599" name="TextBox 598">
              <a:extLst>
                <a:ext uri="{FF2B5EF4-FFF2-40B4-BE49-F238E27FC236}">
                  <a16:creationId xmlns:a16="http://schemas.microsoft.com/office/drawing/2014/main" id="{189F6497-50D4-D2A9-33EF-DD1E75008BB9}"/>
                </a:ext>
              </a:extLst>
            </p:cNvPr>
            <p:cNvSpPr txBox="1"/>
            <p:nvPr/>
          </p:nvSpPr>
          <p:spPr>
            <a:xfrm>
              <a:off x="8463315" y="4690739"/>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63</a:t>
              </a:r>
            </a:p>
          </p:txBody>
        </p:sp>
        <p:sp>
          <p:nvSpPr>
            <p:cNvPr id="600" name="TextBox 599">
              <a:extLst>
                <a:ext uri="{FF2B5EF4-FFF2-40B4-BE49-F238E27FC236}">
                  <a16:creationId xmlns:a16="http://schemas.microsoft.com/office/drawing/2014/main" id="{5FF81777-13B5-3AF8-0082-517985CC9F4E}"/>
                </a:ext>
              </a:extLst>
            </p:cNvPr>
            <p:cNvSpPr txBox="1"/>
            <p:nvPr/>
          </p:nvSpPr>
          <p:spPr>
            <a:xfrm>
              <a:off x="11074777" y="4690739"/>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20</a:t>
              </a:r>
            </a:p>
          </p:txBody>
        </p:sp>
        <p:grpSp>
          <p:nvGrpSpPr>
            <p:cNvPr id="894" name="Graphic 888">
              <a:extLst>
                <a:ext uri="{FF2B5EF4-FFF2-40B4-BE49-F238E27FC236}">
                  <a16:creationId xmlns:a16="http://schemas.microsoft.com/office/drawing/2014/main" id="{DAAD3D05-1CE7-4490-96BF-5138BB592FB8}"/>
                </a:ext>
              </a:extLst>
            </p:cNvPr>
            <p:cNvGrpSpPr/>
            <p:nvPr/>
          </p:nvGrpSpPr>
          <p:grpSpPr>
            <a:xfrm>
              <a:off x="7260826" y="1874577"/>
              <a:ext cx="4511080" cy="2057243"/>
              <a:chOff x="7260826" y="1874577"/>
              <a:chExt cx="4511080" cy="2057243"/>
            </a:xfrm>
            <a:noFill/>
          </p:grpSpPr>
          <p:grpSp>
            <p:nvGrpSpPr>
              <p:cNvPr id="895" name="Graphic 888">
                <a:extLst>
                  <a:ext uri="{FF2B5EF4-FFF2-40B4-BE49-F238E27FC236}">
                    <a16:creationId xmlns:a16="http://schemas.microsoft.com/office/drawing/2014/main" id="{1B2C665D-DCE7-5F67-7393-CC5F0275CD2D}"/>
                  </a:ext>
                </a:extLst>
              </p:cNvPr>
              <p:cNvGrpSpPr/>
              <p:nvPr/>
            </p:nvGrpSpPr>
            <p:grpSpPr>
              <a:xfrm>
                <a:off x="7260826" y="1874577"/>
                <a:ext cx="37415" cy="37355"/>
                <a:chOff x="7260826" y="1874577"/>
                <a:chExt cx="37415" cy="37355"/>
              </a:xfrm>
            </p:grpSpPr>
            <p:sp>
              <p:nvSpPr>
                <p:cNvPr id="896" name="Freeform 895">
                  <a:extLst>
                    <a:ext uri="{FF2B5EF4-FFF2-40B4-BE49-F238E27FC236}">
                      <a16:creationId xmlns:a16="http://schemas.microsoft.com/office/drawing/2014/main" id="{8C759130-5E18-E5ED-65B5-C666ADF652D9}"/>
                    </a:ext>
                  </a:extLst>
                </p:cNvPr>
                <p:cNvSpPr/>
                <p:nvPr/>
              </p:nvSpPr>
              <p:spPr>
                <a:xfrm>
                  <a:off x="7279509" y="1874577"/>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897" name="Freeform 896">
                  <a:extLst>
                    <a:ext uri="{FF2B5EF4-FFF2-40B4-BE49-F238E27FC236}">
                      <a16:creationId xmlns:a16="http://schemas.microsoft.com/office/drawing/2014/main" id="{1DEF82F6-3E71-8F0A-6987-563A23BC2CF4}"/>
                    </a:ext>
                  </a:extLst>
                </p:cNvPr>
                <p:cNvSpPr/>
                <p:nvPr/>
              </p:nvSpPr>
              <p:spPr>
                <a:xfrm>
                  <a:off x="7260826" y="1893280"/>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898" name="Graphic 888">
                <a:extLst>
                  <a:ext uri="{FF2B5EF4-FFF2-40B4-BE49-F238E27FC236}">
                    <a16:creationId xmlns:a16="http://schemas.microsoft.com/office/drawing/2014/main" id="{8A887C45-10B3-851F-21B7-46ACF6236F41}"/>
                  </a:ext>
                </a:extLst>
              </p:cNvPr>
              <p:cNvGrpSpPr/>
              <p:nvPr/>
            </p:nvGrpSpPr>
            <p:grpSpPr>
              <a:xfrm>
                <a:off x="7597320" y="2336125"/>
                <a:ext cx="37415" cy="37355"/>
                <a:chOff x="7597320" y="2336125"/>
                <a:chExt cx="37415" cy="37355"/>
              </a:xfrm>
            </p:grpSpPr>
            <p:sp>
              <p:nvSpPr>
                <p:cNvPr id="899" name="Freeform 898">
                  <a:extLst>
                    <a:ext uri="{FF2B5EF4-FFF2-40B4-BE49-F238E27FC236}">
                      <a16:creationId xmlns:a16="http://schemas.microsoft.com/office/drawing/2014/main" id="{54147DDF-E3B7-A0DD-CF55-396D94316195}"/>
                    </a:ext>
                  </a:extLst>
                </p:cNvPr>
                <p:cNvSpPr/>
                <p:nvPr/>
              </p:nvSpPr>
              <p:spPr>
                <a:xfrm>
                  <a:off x="7616003" y="2336125"/>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00" name="Freeform 899">
                  <a:extLst>
                    <a:ext uri="{FF2B5EF4-FFF2-40B4-BE49-F238E27FC236}">
                      <a16:creationId xmlns:a16="http://schemas.microsoft.com/office/drawing/2014/main" id="{2D956B31-1A02-28CB-4436-E51AE6DF94C9}"/>
                    </a:ext>
                  </a:extLst>
                </p:cNvPr>
                <p:cNvSpPr/>
                <p:nvPr/>
              </p:nvSpPr>
              <p:spPr>
                <a:xfrm>
                  <a:off x="7597320" y="2354828"/>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01" name="Graphic 888">
                <a:extLst>
                  <a:ext uri="{FF2B5EF4-FFF2-40B4-BE49-F238E27FC236}">
                    <a16:creationId xmlns:a16="http://schemas.microsoft.com/office/drawing/2014/main" id="{A1DAEC54-19D9-2182-DB52-74C52FA8C978}"/>
                  </a:ext>
                </a:extLst>
              </p:cNvPr>
              <p:cNvGrpSpPr/>
              <p:nvPr/>
            </p:nvGrpSpPr>
            <p:grpSpPr>
              <a:xfrm>
                <a:off x="7729297" y="2453216"/>
                <a:ext cx="37415" cy="37355"/>
                <a:chOff x="7729297" y="2453216"/>
                <a:chExt cx="37415" cy="37355"/>
              </a:xfrm>
            </p:grpSpPr>
            <p:sp>
              <p:nvSpPr>
                <p:cNvPr id="902" name="Freeform 901">
                  <a:extLst>
                    <a:ext uri="{FF2B5EF4-FFF2-40B4-BE49-F238E27FC236}">
                      <a16:creationId xmlns:a16="http://schemas.microsoft.com/office/drawing/2014/main" id="{28365163-75B0-E645-12F9-850F9E2928DB}"/>
                    </a:ext>
                  </a:extLst>
                </p:cNvPr>
                <p:cNvSpPr/>
                <p:nvPr/>
              </p:nvSpPr>
              <p:spPr>
                <a:xfrm>
                  <a:off x="7748029" y="2453216"/>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03" name="Freeform 902">
                  <a:extLst>
                    <a:ext uri="{FF2B5EF4-FFF2-40B4-BE49-F238E27FC236}">
                      <a16:creationId xmlns:a16="http://schemas.microsoft.com/office/drawing/2014/main" id="{E15C04F2-5CD0-F1F7-5951-17BE3B16B89F}"/>
                    </a:ext>
                  </a:extLst>
                </p:cNvPr>
                <p:cNvSpPr/>
                <p:nvPr/>
              </p:nvSpPr>
              <p:spPr>
                <a:xfrm>
                  <a:off x="7729297" y="2471919"/>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04" name="Graphic 888">
                <a:extLst>
                  <a:ext uri="{FF2B5EF4-FFF2-40B4-BE49-F238E27FC236}">
                    <a16:creationId xmlns:a16="http://schemas.microsoft.com/office/drawing/2014/main" id="{C523D83D-A16A-CE0D-6291-7800F3F5BD9D}"/>
                  </a:ext>
                </a:extLst>
              </p:cNvPr>
              <p:cNvGrpSpPr/>
              <p:nvPr/>
            </p:nvGrpSpPr>
            <p:grpSpPr>
              <a:xfrm>
                <a:off x="8047207" y="2633776"/>
                <a:ext cx="37415" cy="37355"/>
                <a:chOff x="8047207" y="2633776"/>
                <a:chExt cx="37415" cy="37355"/>
              </a:xfrm>
            </p:grpSpPr>
            <p:sp>
              <p:nvSpPr>
                <p:cNvPr id="905" name="Freeform 904">
                  <a:extLst>
                    <a:ext uri="{FF2B5EF4-FFF2-40B4-BE49-F238E27FC236}">
                      <a16:creationId xmlns:a16="http://schemas.microsoft.com/office/drawing/2014/main" id="{A4F4EB60-B3B3-CF54-90E1-847A5ECB1470}"/>
                    </a:ext>
                  </a:extLst>
                </p:cNvPr>
                <p:cNvSpPr/>
                <p:nvPr/>
              </p:nvSpPr>
              <p:spPr>
                <a:xfrm>
                  <a:off x="8065940" y="2633776"/>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06" name="Freeform 905">
                  <a:extLst>
                    <a:ext uri="{FF2B5EF4-FFF2-40B4-BE49-F238E27FC236}">
                      <a16:creationId xmlns:a16="http://schemas.microsoft.com/office/drawing/2014/main" id="{FDAB4C60-0AB4-5AAF-B142-3EDF9ABC70F7}"/>
                    </a:ext>
                  </a:extLst>
                </p:cNvPr>
                <p:cNvSpPr/>
                <p:nvPr/>
              </p:nvSpPr>
              <p:spPr>
                <a:xfrm>
                  <a:off x="8047207" y="2652479"/>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07" name="Graphic 888">
                <a:extLst>
                  <a:ext uri="{FF2B5EF4-FFF2-40B4-BE49-F238E27FC236}">
                    <a16:creationId xmlns:a16="http://schemas.microsoft.com/office/drawing/2014/main" id="{40B8B44B-85D6-AA23-119B-3E90A0B40663}"/>
                  </a:ext>
                </a:extLst>
              </p:cNvPr>
              <p:cNvGrpSpPr/>
              <p:nvPr/>
            </p:nvGrpSpPr>
            <p:grpSpPr>
              <a:xfrm>
                <a:off x="8197917" y="2645316"/>
                <a:ext cx="37415" cy="37305"/>
                <a:chOff x="8197917" y="2645316"/>
                <a:chExt cx="37415" cy="37305"/>
              </a:xfrm>
            </p:grpSpPr>
            <p:sp>
              <p:nvSpPr>
                <p:cNvPr id="908" name="Freeform 907">
                  <a:extLst>
                    <a:ext uri="{FF2B5EF4-FFF2-40B4-BE49-F238E27FC236}">
                      <a16:creationId xmlns:a16="http://schemas.microsoft.com/office/drawing/2014/main" id="{1FFD1CEF-9070-A684-C164-FE96DAED8077}"/>
                    </a:ext>
                  </a:extLst>
                </p:cNvPr>
                <p:cNvSpPr/>
                <p:nvPr/>
              </p:nvSpPr>
              <p:spPr>
                <a:xfrm>
                  <a:off x="8216650" y="2645316"/>
                  <a:ext cx="4982" cy="37305"/>
                </a:xfrm>
                <a:custGeom>
                  <a:avLst/>
                  <a:gdLst>
                    <a:gd name="connsiteX0" fmla="*/ 0 w 4982"/>
                    <a:gd name="connsiteY0" fmla="*/ 0 h 37305"/>
                    <a:gd name="connsiteX1" fmla="*/ 0 w 4982"/>
                    <a:gd name="connsiteY1" fmla="*/ 37306 h 37305"/>
                  </a:gdLst>
                  <a:ahLst/>
                  <a:cxnLst>
                    <a:cxn ang="0">
                      <a:pos x="connsiteX0" y="connsiteY0"/>
                    </a:cxn>
                    <a:cxn ang="0">
                      <a:pos x="connsiteX1" y="connsiteY1"/>
                    </a:cxn>
                  </a:cxnLst>
                  <a:rect l="l" t="t" r="r" b="b"/>
                  <a:pathLst>
                    <a:path w="4982" h="37305">
                      <a:moveTo>
                        <a:pt x="0" y="0"/>
                      </a:moveTo>
                      <a:lnTo>
                        <a:pt x="0" y="37306"/>
                      </a:lnTo>
                    </a:path>
                  </a:pathLst>
                </a:custGeom>
                <a:ln w="19050" cap="sq">
                  <a:solidFill>
                    <a:srgbClr val="00A2E1"/>
                  </a:solidFill>
                  <a:prstDash val="solid"/>
                  <a:miter/>
                </a:ln>
              </p:spPr>
              <p:txBody>
                <a:bodyPr rtlCol="0" anchor="ctr"/>
                <a:lstStyle/>
                <a:p>
                  <a:pPr rtl="0"/>
                  <a:endParaRPr lang="en-ES"/>
                </a:p>
              </p:txBody>
            </p:sp>
            <p:sp>
              <p:nvSpPr>
                <p:cNvPr id="909" name="Freeform 908">
                  <a:extLst>
                    <a:ext uri="{FF2B5EF4-FFF2-40B4-BE49-F238E27FC236}">
                      <a16:creationId xmlns:a16="http://schemas.microsoft.com/office/drawing/2014/main" id="{6DF93A0B-606B-5DB5-6390-8CA28ECBE9C5}"/>
                    </a:ext>
                  </a:extLst>
                </p:cNvPr>
                <p:cNvSpPr/>
                <p:nvPr/>
              </p:nvSpPr>
              <p:spPr>
                <a:xfrm>
                  <a:off x="8197917" y="2663969"/>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10" name="Graphic 888">
                <a:extLst>
                  <a:ext uri="{FF2B5EF4-FFF2-40B4-BE49-F238E27FC236}">
                    <a16:creationId xmlns:a16="http://schemas.microsoft.com/office/drawing/2014/main" id="{6F0F55F3-5F9A-1C6D-7693-F6EF61F53592}"/>
                  </a:ext>
                </a:extLst>
              </p:cNvPr>
              <p:cNvGrpSpPr/>
              <p:nvPr/>
            </p:nvGrpSpPr>
            <p:grpSpPr>
              <a:xfrm>
                <a:off x="8491166" y="2864177"/>
                <a:ext cx="37366" cy="37355"/>
                <a:chOff x="8491166" y="2864177"/>
                <a:chExt cx="37366" cy="37355"/>
              </a:xfrm>
            </p:grpSpPr>
            <p:sp>
              <p:nvSpPr>
                <p:cNvPr id="911" name="Freeform 910">
                  <a:extLst>
                    <a:ext uri="{FF2B5EF4-FFF2-40B4-BE49-F238E27FC236}">
                      <a16:creationId xmlns:a16="http://schemas.microsoft.com/office/drawing/2014/main" id="{C8F9154E-1752-480C-AE7B-469DEC56E398}"/>
                    </a:ext>
                  </a:extLst>
                </p:cNvPr>
                <p:cNvSpPr/>
                <p:nvPr/>
              </p:nvSpPr>
              <p:spPr>
                <a:xfrm>
                  <a:off x="8509849" y="2864177"/>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12" name="Freeform 911">
                  <a:extLst>
                    <a:ext uri="{FF2B5EF4-FFF2-40B4-BE49-F238E27FC236}">
                      <a16:creationId xmlns:a16="http://schemas.microsoft.com/office/drawing/2014/main" id="{D0AC11EC-AD9D-AE76-1391-7D3087FEB5EF}"/>
                    </a:ext>
                  </a:extLst>
                </p:cNvPr>
                <p:cNvSpPr/>
                <p:nvPr/>
              </p:nvSpPr>
              <p:spPr>
                <a:xfrm>
                  <a:off x="8491166" y="2882830"/>
                  <a:ext cx="37366" cy="4974"/>
                </a:xfrm>
                <a:custGeom>
                  <a:avLst/>
                  <a:gdLst>
                    <a:gd name="connsiteX0" fmla="*/ 37366 w 37366"/>
                    <a:gd name="connsiteY0" fmla="*/ 0 h 4974"/>
                    <a:gd name="connsiteX1" fmla="*/ 0 w 37366"/>
                    <a:gd name="connsiteY1" fmla="*/ 0 h 4974"/>
                  </a:gdLst>
                  <a:ahLst/>
                  <a:cxnLst>
                    <a:cxn ang="0">
                      <a:pos x="connsiteX0" y="connsiteY0"/>
                    </a:cxn>
                    <a:cxn ang="0">
                      <a:pos x="connsiteX1" y="connsiteY1"/>
                    </a:cxn>
                  </a:cxnLst>
                  <a:rect l="l" t="t" r="r" b="b"/>
                  <a:pathLst>
                    <a:path w="37366" h="4974">
                      <a:moveTo>
                        <a:pt x="3736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13" name="Graphic 888">
                <a:extLst>
                  <a:ext uri="{FF2B5EF4-FFF2-40B4-BE49-F238E27FC236}">
                    <a16:creationId xmlns:a16="http://schemas.microsoft.com/office/drawing/2014/main" id="{4E8EB151-3562-3A24-66E0-8C355642A68F}"/>
                  </a:ext>
                </a:extLst>
              </p:cNvPr>
              <p:cNvGrpSpPr/>
              <p:nvPr/>
            </p:nvGrpSpPr>
            <p:grpSpPr>
              <a:xfrm>
                <a:off x="9097293" y="3116216"/>
                <a:ext cx="37415" cy="37355"/>
                <a:chOff x="9097293" y="3116216"/>
                <a:chExt cx="37415" cy="37355"/>
              </a:xfrm>
            </p:grpSpPr>
            <p:sp>
              <p:nvSpPr>
                <p:cNvPr id="914" name="Freeform 913">
                  <a:extLst>
                    <a:ext uri="{FF2B5EF4-FFF2-40B4-BE49-F238E27FC236}">
                      <a16:creationId xmlns:a16="http://schemas.microsoft.com/office/drawing/2014/main" id="{633D4F4E-B085-EC3E-1AB0-E71757735335}"/>
                    </a:ext>
                  </a:extLst>
                </p:cNvPr>
                <p:cNvSpPr/>
                <p:nvPr/>
              </p:nvSpPr>
              <p:spPr>
                <a:xfrm>
                  <a:off x="9116026" y="3116216"/>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15" name="Freeform 914">
                  <a:extLst>
                    <a:ext uri="{FF2B5EF4-FFF2-40B4-BE49-F238E27FC236}">
                      <a16:creationId xmlns:a16="http://schemas.microsoft.com/office/drawing/2014/main" id="{A5B767AB-3ED3-0E6F-3C04-7AB3B72C8F50}"/>
                    </a:ext>
                  </a:extLst>
                </p:cNvPr>
                <p:cNvSpPr/>
                <p:nvPr/>
              </p:nvSpPr>
              <p:spPr>
                <a:xfrm>
                  <a:off x="9097293" y="3134869"/>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16" name="Graphic 888">
                <a:extLst>
                  <a:ext uri="{FF2B5EF4-FFF2-40B4-BE49-F238E27FC236}">
                    <a16:creationId xmlns:a16="http://schemas.microsoft.com/office/drawing/2014/main" id="{4D57E52F-DF07-C1B7-368C-1DDA689A1E24}"/>
                  </a:ext>
                </a:extLst>
              </p:cNvPr>
              <p:cNvGrpSpPr/>
              <p:nvPr/>
            </p:nvGrpSpPr>
            <p:grpSpPr>
              <a:xfrm>
                <a:off x="9353176" y="3190827"/>
                <a:ext cx="37366" cy="37355"/>
                <a:chOff x="9353176" y="3190827"/>
                <a:chExt cx="37366" cy="37355"/>
              </a:xfrm>
            </p:grpSpPr>
            <p:sp>
              <p:nvSpPr>
                <p:cNvPr id="917" name="Freeform 916">
                  <a:extLst>
                    <a:ext uri="{FF2B5EF4-FFF2-40B4-BE49-F238E27FC236}">
                      <a16:creationId xmlns:a16="http://schemas.microsoft.com/office/drawing/2014/main" id="{DEA33E78-AE31-3467-D079-3A1C42D0F9B4}"/>
                    </a:ext>
                  </a:extLst>
                </p:cNvPr>
                <p:cNvSpPr/>
                <p:nvPr/>
              </p:nvSpPr>
              <p:spPr>
                <a:xfrm>
                  <a:off x="9371859" y="3190827"/>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18" name="Freeform 917">
                  <a:extLst>
                    <a:ext uri="{FF2B5EF4-FFF2-40B4-BE49-F238E27FC236}">
                      <a16:creationId xmlns:a16="http://schemas.microsoft.com/office/drawing/2014/main" id="{52EABEC5-72F5-36B4-7DB4-10E9FDA6551B}"/>
                    </a:ext>
                  </a:extLst>
                </p:cNvPr>
                <p:cNvSpPr/>
                <p:nvPr/>
              </p:nvSpPr>
              <p:spPr>
                <a:xfrm>
                  <a:off x="9353176" y="3209480"/>
                  <a:ext cx="37366" cy="4974"/>
                </a:xfrm>
                <a:custGeom>
                  <a:avLst/>
                  <a:gdLst>
                    <a:gd name="connsiteX0" fmla="*/ 37366 w 37366"/>
                    <a:gd name="connsiteY0" fmla="*/ 0 h 4974"/>
                    <a:gd name="connsiteX1" fmla="*/ 0 w 37366"/>
                    <a:gd name="connsiteY1" fmla="*/ 0 h 4974"/>
                  </a:gdLst>
                  <a:ahLst/>
                  <a:cxnLst>
                    <a:cxn ang="0">
                      <a:pos x="connsiteX0" y="connsiteY0"/>
                    </a:cxn>
                    <a:cxn ang="0">
                      <a:pos x="connsiteX1" y="connsiteY1"/>
                    </a:cxn>
                  </a:cxnLst>
                  <a:rect l="l" t="t" r="r" b="b"/>
                  <a:pathLst>
                    <a:path w="37366" h="4974">
                      <a:moveTo>
                        <a:pt x="3736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19" name="Graphic 888">
                <a:extLst>
                  <a:ext uri="{FF2B5EF4-FFF2-40B4-BE49-F238E27FC236}">
                    <a16:creationId xmlns:a16="http://schemas.microsoft.com/office/drawing/2014/main" id="{AB24F972-69E3-7C44-4C31-D628E4E990F7}"/>
                  </a:ext>
                </a:extLst>
              </p:cNvPr>
              <p:cNvGrpSpPr/>
              <p:nvPr/>
            </p:nvGrpSpPr>
            <p:grpSpPr>
              <a:xfrm>
                <a:off x="9736801" y="3252656"/>
                <a:ext cx="37415" cy="37355"/>
                <a:chOff x="9736801" y="3252656"/>
                <a:chExt cx="37415" cy="37355"/>
              </a:xfrm>
            </p:grpSpPr>
            <p:sp>
              <p:nvSpPr>
                <p:cNvPr id="920" name="Freeform 919">
                  <a:extLst>
                    <a:ext uri="{FF2B5EF4-FFF2-40B4-BE49-F238E27FC236}">
                      <a16:creationId xmlns:a16="http://schemas.microsoft.com/office/drawing/2014/main" id="{7C36877B-04DA-9C17-936C-D17C9E9F9F07}"/>
                    </a:ext>
                  </a:extLst>
                </p:cNvPr>
                <p:cNvSpPr/>
                <p:nvPr/>
              </p:nvSpPr>
              <p:spPr>
                <a:xfrm>
                  <a:off x="9755484" y="3252656"/>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21" name="Freeform 920">
                  <a:extLst>
                    <a:ext uri="{FF2B5EF4-FFF2-40B4-BE49-F238E27FC236}">
                      <a16:creationId xmlns:a16="http://schemas.microsoft.com/office/drawing/2014/main" id="{C6E2FAB4-87DB-BD79-1008-705FE4B8FF03}"/>
                    </a:ext>
                  </a:extLst>
                </p:cNvPr>
                <p:cNvSpPr/>
                <p:nvPr/>
              </p:nvSpPr>
              <p:spPr>
                <a:xfrm>
                  <a:off x="9736801" y="3271309"/>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22" name="Graphic 888">
                <a:extLst>
                  <a:ext uri="{FF2B5EF4-FFF2-40B4-BE49-F238E27FC236}">
                    <a16:creationId xmlns:a16="http://schemas.microsoft.com/office/drawing/2014/main" id="{55C2ED5A-73F0-7C7C-3E5F-F9A9795F100D}"/>
                  </a:ext>
                </a:extLst>
              </p:cNvPr>
              <p:cNvGrpSpPr/>
              <p:nvPr/>
            </p:nvGrpSpPr>
            <p:grpSpPr>
              <a:xfrm>
                <a:off x="10285983" y="3347860"/>
                <a:ext cx="37366" cy="37355"/>
                <a:chOff x="10285983" y="3347860"/>
                <a:chExt cx="37366" cy="37355"/>
              </a:xfrm>
            </p:grpSpPr>
            <p:sp>
              <p:nvSpPr>
                <p:cNvPr id="923" name="Freeform 922">
                  <a:extLst>
                    <a:ext uri="{FF2B5EF4-FFF2-40B4-BE49-F238E27FC236}">
                      <a16:creationId xmlns:a16="http://schemas.microsoft.com/office/drawing/2014/main" id="{90AE3BB9-99F7-35CF-3D68-F7F8258C450C}"/>
                    </a:ext>
                  </a:extLst>
                </p:cNvPr>
                <p:cNvSpPr/>
                <p:nvPr/>
              </p:nvSpPr>
              <p:spPr>
                <a:xfrm>
                  <a:off x="10304666" y="3347860"/>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24" name="Freeform 923">
                  <a:extLst>
                    <a:ext uri="{FF2B5EF4-FFF2-40B4-BE49-F238E27FC236}">
                      <a16:creationId xmlns:a16="http://schemas.microsoft.com/office/drawing/2014/main" id="{087E1542-359E-FDE3-7FD0-1F2CC9258BD7}"/>
                    </a:ext>
                  </a:extLst>
                </p:cNvPr>
                <p:cNvSpPr/>
                <p:nvPr/>
              </p:nvSpPr>
              <p:spPr>
                <a:xfrm>
                  <a:off x="10285983" y="3366563"/>
                  <a:ext cx="37366" cy="4974"/>
                </a:xfrm>
                <a:custGeom>
                  <a:avLst/>
                  <a:gdLst>
                    <a:gd name="connsiteX0" fmla="*/ 37366 w 37366"/>
                    <a:gd name="connsiteY0" fmla="*/ 0 h 4974"/>
                    <a:gd name="connsiteX1" fmla="*/ 0 w 37366"/>
                    <a:gd name="connsiteY1" fmla="*/ 0 h 4974"/>
                  </a:gdLst>
                  <a:ahLst/>
                  <a:cxnLst>
                    <a:cxn ang="0">
                      <a:pos x="connsiteX0" y="connsiteY0"/>
                    </a:cxn>
                    <a:cxn ang="0">
                      <a:pos x="connsiteX1" y="connsiteY1"/>
                    </a:cxn>
                  </a:cxnLst>
                  <a:rect l="l" t="t" r="r" b="b"/>
                  <a:pathLst>
                    <a:path w="37366" h="4974">
                      <a:moveTo>
                        <a:pt x="3736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25" name="Graphic 888">
                <a:extLst>
                  <a:ext uri="{FF2B5EF4-FFF2-40B4-BE49-F238E27FC236}">
                    <a16:creationId xmlns:a16="http://schemas.microsoft.com/office/drawing/2014/main" id="{BE71DDA9-82CE-24D0-B7D3-B7F8C0D45B14}"/>
                  </a:ext>
                </a:extLst>
              </p:cNvPr>
              <p:cNvGrpSpPr/>
              <p:nvPr/>
            </p:nvGrpSpPr>
            <p:grpSpPr>
              <a:xfrm>
                <a:off x="10690034" y="3489573"/>
                <a:ext cx="37415" cy="37355"/>
                <a:chOff x="10690034" y="3489573"/>
                <a:chExt cx="37415" cy="37355"/>
              </a:xfrm>
            </p:grpSpPr>
            <p:sp>
              <p:nvSpPr>
                <p:cNvPr id="926" name="Freeform 925">
                  <a:extLst>
                    <a:ext uri="{FF2B5EF4-FFF2-40B4-BE49-F238E27FC236}">
                      <a16:creationId xmlns:a16="http://schemas.microsoft.com/office/drawing/2014/main" id="{A8847B78-FC80-37A4-6A45-01F555CFD3C8}"/>
                    </a:ext>
                  </a:extLst>
                </p:cNvPr>
                <p:cNvSpPr/>
                <p:nvPr/>
              </p:nvSpPr>
              <p:spPr>
                <a:xfrm>
                  <a:off x="10708767" y="3489573"/>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27" name="Freeform 926">
                  <a:extLst>
                    <a:ext uri="{FF2B5EF4-FFF2-40B4-BE49-F238E27FC236}">
                      <a16:creationId xmlns:a16="http://schemas.microsoft.com/office/drawing/2014/main" id="{1CC49BC8-27F7-3435-A1A1-CBFA08C1C2A8}"/>
                    </a:ext>
                  </a:extLst>
                </p:cNvPr>
                <p:cNvSpPr/>
                <p:nvPr/>
              </p:nvSpPr>
              <p:spPr>
                <a:xfrm>
                  <a:off x="10690034" y="3508275"/>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28" name="Graphic 888">
                <a:extLst>
                  <a:ext uri="{FF2B5EF4-FFF2-40B4-BE49-F238E27FC236}">
                    <a16:creationId xmlns:a16="http://schemas.microsoft.com/office/drawing/2014/main" id="{A0EF7601-E58F-3AC7-6A7E-A0110637F709}"/>
                  </a:ext>
                </a:extLst>
              </p:cNvPr>
              <p:cNvGrpSpPr/>
              <p:nvPr/>
            </p:nvGrpSpPr>
            <p:grpSpPr>
              <a:xfrm>
                <a:off x="10740454" y="3489573"/>
                <a:ext cx="37415" cy="37355"/>
                <a:chOff x="10740454" y="3489573"/>
                <a:chExt cx="37415" cy="37355"/>
              </a:xfrm>
            </p:grpSpPr>
            <p:sp>
              <p:nvSpPr>
                <p:cNvPr id="929" name="Freeform 928">
                  <a:extLst>
                    <a:ext uri="{FF2B5EF4-FFF2-40B4-BE49-F238E27FC236}">
                      <a16:creationId xmlns:a16="http://schemas.microsoft.com/office/drawing/2014/main" id="{902A0AB1-2866-92E5-3A13-A764D5CEED60}"/>
                    </a:ext>
                  </a:extLst>
                </p:cNvPr>
                <p:cNvSpPr/>
                <p:nvPr/>
              </p:nvSpPr>
              <p:spPr>
                <a:xfrm>
                  <a:off x="10759137" y="3489573"/>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30" name="Freeform 929">
                  <a:extLst>
                    <a:ext uri="{FF2B5EF4-FFF2-40B4-BE49-F238E27FC236}">
                      <a16:creationId xmlns:a16="http://schemas.microsoft.com/office/drawing/2014/main" id="{2BEE631B-D497-5270-D486-2EC7F7B1FCBC}"/>
                    </a:ext>
                  </a:extLst>
                </p:cNvPr>
                <p:cNvSpPr/>
                <p:nvPr/>
              </p:nvSpPr>
              <p:spPr>
                <a:xfrm>
                  <a:off x="10740454" y="3508275"/>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31" name="Graphic 888">
                <a:extLst>
                  <a:ext uri="{FF2B5EF4-FFF2-40B4-BE49-F238E27FC236}">
                    <a16:creationId xmlns:a16="http://schemas.microsoft.com/office/drawing/2014/main" id="{62058856-0FB4-563B-792A-906473C645C4}"/>
                  </a:ext>
                </a:extLst>
              </p:cNvPr>
              <p:cNvGrpSpPr/>
              <p:nvPr/>
            </p:nvGrpSpPr>
            <p:grpSpPr>
              <a:xfrm>
                <a:off x="11192085" y="3558514"/>
                <a:ext cx="37366" cy="37355"/>
                <a:chOff x="11192085" y="3558514"/>
                <a:chExt cx="37366" cy="37355"/>
              </a:xfrm>
            </p:grpSpPr>
            <p:sp>
              <p:nvSpPr>
                <p:cNvPr id="932" name="Freeform 931">
                  <a:extLst>
                    <a:ext uri="{FF2B5EF4-FFF2-40B4-BE49-F238E27FC236}">
                      <a16:creationId xmlns:a16="http://schemas.microsoft.com/office/drawing/2014/main" id="{B067B134-DE16-3B4A-8543-5B9A0C4AC5FE}"/>
                    </a:ext>
                  </a:extLst>
                </p:cNvPr>
                <p:cNvSpPr/>
                <p:nvPr/>
              </p:nvSpPr>
              <p:spPr>
                <a:xfrm>
                  <a:off x="11210768" y="3558514"/>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33" name="Freeform 932">
                  <a:extLst>
                    <a:ext uri="{FF2B5EF4-FFF2-40B4-BE49-F238E27FC236}">
                      <a16:creationId xmlns:a16="http://schemas.microsoft.com/office/drawing/2014/main" id="{375B71CA-4EEA-88B1-C93E-599B48DDB73F}"/>
                    </a:ext>
                  </a:extLst>
                </p:cNvPr>
                <p:cNvSpPr/>
                <p:nvPr/>
              </p:nvSpPr>
              <p:spPr>
                <a:xfrm>
                  <a:off x="11192085" y="3577217"/>
                  <a:ext cx="37366" cy="4974"/>
                </a:xfrm>
                <a:custGeom>
                  <a:avLst/>
                  <a:gdLst>
                    <a:gd name="connsiteX0" fmla="*/ 37366 w 37366"/>
                    <a:gd name="connsiteY0" fmla="*/ 0 h 4974"/>
                    <a:gd name="connsiteX1" fmla="*/ 0 w 37366"/>
                    <a:gd name="connsiteY1" fmla="*/ 0 h 4974"/>
                  </a:gdLst>
                  <a:ahLst/>
                  <a:cxnLst>
                    <a:cxn ang="0">
                      <a:pos x="connsiteX0" y="connsiteY0"/>
                    </a:cxn>
                    <a:cxn ang="0">
                      <a:pos x="connsiteX1" y="connsiteY1"/>
                    </a:cxn>
                  </a:cxnLst>
                  <a:rect l="l" t="t" r="r" b="b"/>
                  <a:pathLst>
                    <a:path w="37366" h="4974">
                      <a:moveTo>
                        <a:pt x="3736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34" name="Graphic 888">
                <a:extLst>
                  <a:ext uri="{FF2B5EF4-FFF2-40B4-BE49-F238E27FC236}">
                    <a16:creationId xmlns:a16="http://schemas.microsoft.com/office/drawing/2014/main" id="{3372646A-91F5-DDBE-E062-AB9E603DEB8A}"/>
                  </a:ext>
                </a:extLst>
              </p:cNvPr>
              <p:cNvGrpSpPr/>
              <p:nvPr/>
            </p:nvGrpSpPr>
            <p:grpSpPr>
              <a:xfrm>
                <a:off x="11258945" y="3558514"/>
                <a:ext cx="37366" cy="37355"/>
                <a:chOff x="11258945" y="3558514"/>
                <a:chExt cx="37366" cy="37355"/>
              </a:xfrm>
            </p:grpSpPr>
            <p:sp>
              <p:nvSpPr>
                <p:cNvPr id="935" name="Freeform 934">
                  <a:extLst>
                    <a:ext uri="{FF2B5EF4-FFF2-40B4-BE49-F238E27FC236}">
                      <a16:creationId xmlns:a16="http://schemas.microsoft.com/office/drawing/2014/main" id="{2BF144E4-F589-B00E-5623-18015E225358}"/>
                    </a:ext>
                  </a:extLst>
                </p:cNvPr>
                <p:cNvSpPr/>
                <p:nvPr/>
              </p:nvSpPr>
              <p:spPr>
                <a:xfrm>
                  <a:off x="11277628" y="3558514"/>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36" name="Freeform 935">
                  <a:extLst>
                    <a:ext uri="{FF2B5EF4-FFF2-40B4-BE49-F238E27FC236}">
                      <a16:creationId xmlns:a16="http://schemas.microsoft.com/office/drawing/2014/main" id="{C82886F8-2170-B0A0-9835-CEFB03DC7672}"/>
                    </a:ext>
                  </a:extLst>
                </p:cNvPr>
                <p:cNvSpPr/>
                <p:nvPr/>
              </p:nvSpPr>
              <p:spPr>
                <a:xfrm>
                  <a:off x="11258945" y="3577217"/>
                  <a:ext cx="37366" cy="4974"/>
                </a:xfrm>
                <a:custGeom>
                  <a:avLst/>
                  <a:gdLst>
                    <a:gd name="connsiteX0" fmla="*/ 37366 w 37366"/>
                    <a:gd name="connsiteY0" fmla="*/ 0 h 4974"/>
                    <a:gd name="connsiteX1" fmla="*/ 0 w 37366"/>
                    <a:gd name="connsiteY1" fmla="*/ 0 h 4974"/>
                  </a:gdLst>
                  <a:ahLst/>
                  <a:cxnLst>
                    <a:cxn ang="0">
                      <a:pos x="connsiteX0" y="connsiteY0"/>
                    </a:cxn>
                    <a:cxn ang="0">
                      <a:pos x="connsiteX1" y="connsiteY1"/>
                    </a:cxn>
                  </a:cxnLst>
                  <a:rect l="l" t="t" r="r" b="b"/>
                  <a:pathLst>
                    <a:path w="37366" h="4974">
                      <a:moveTo>
                        <a:pt x="3736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37" name="Graphic 888">
                <a:extLst>
                  <a:ext uri="{FF2B5EF4-FFF2-40B4-BE49-F238E27FC236}">
                    <a16:creationId xmlns:a16="http://schemas.microsoft.com/office/drawing/2014/main" id="{BCE3BA14-0C3F-5E42-E2BF-483CE06BFF2E}"/>
                  </a:ext>
                </a:extLst>
              </p:cNvPr>
              <p:cNvGrpSpPr/>
              <p:nvPr/>
            </p:nvGrpSpPr>
            <p:grpSpPr>
              <a:xfrm>
                <a:off x="11310461" y="3558514"/>
                <a:ext cx="37366" cy="37355"/>
                <a:chOff x="11310461" y="3558514"/>
                <a:chExt cx="37366" cy="37355"/>
              </a:xfrm>
            </p:grpSpPr>
            <p:sp>
              <p:nvSpPr>
                <p:cNvPr id="938" name="Freeform 937">
                  <a:extLst>
                    <a:ext uri="{FF2B5EF4-FFF2-40B4-BE49-F238E27FC236}">
                      <a16:creationId xmlns:a16="http://schemas.microsoft.com/office/drawing/2014/main" id="{6AB22D8A-0341-58DA-DACA-4BB08C22B757}"/>
                    </a:ext>
                  </a:extLst>
                </p:cNvPr>
                <p:cNvSpPr/>
                <p:nvPr/>
              </p:nvSpPr>
              <p:spPr>
                <a:xfrm>
                  <a:off x="11329144" y="3558514"/>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39" name="Freeform 938">
                  <a:extLst>
                    <a:ext uri="{FF2B5EF4-FFF2-40B4-BE49-F238E27FC236}">
                      <a16:creationId xmlns:a16="http://schemas.microsoft.com/office/drawing/2014/main" id="{E4793C65-4592-CED6-1B68-66E1F9456AD6}"/>
                    </a:ext>
                  </a:extLst>
                </p:cNvPr>
                <p:cNvSpPr/>
                <p:nvPr/>
              </p:nvSpPr>
              <p:spPr>
                <a:xfrm>
                  <a:off x="11310461" y="3577217"/>
                  <a:ext cx="37366" cy="4974"/>
                </a:xfrm>
                <a:custGeom>
                  <a:avLst/>
                  <a:gdLst>
                    <a:gd name="connsiteX0" fmla="*/ 37366 w 37366"/>
                    <a:gd name="connsiteY0" fmla="*/ 0 h 4974"/>
                    <a:gd name="connsiteX1" fmla="*/ 0 w 37366"/>
                    <a:gd name="connsiteY1" fmla="*/ 0 h 4974"/>
                  </a:gdLst>
                  <a:ahLst/>
                  <a:cxnLst>
                    <a:cxn ang="0">
                      <a:pos x="connsiteX0" y="connsiteY0"/>
                    </a:cxn>
                    <a:cxn ang="0">
                      <a:pos x="connsiteX1" y="connsiteY1"/>
                    </a:cxn>
                  </a:cxnLst>
                  <a:rect l="l" t="t" r="r" b="b"/>
                  <a:pathLst>
                    <a:path w="37366" h="4974">
                      <a:moveTo>
                        <a:pt x="3736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40" name="Graphic 888">
                <a:extLst>
                  <a:ext uri="{FF2B5EF4-FFF2-40B4-BE49-F238E27FC236}">
                    <a16:creationId xmlns:a16="http://schemas.microsoft.com/office/drawing/2014/main" id="{274CCD03-71B0-D025-6174-868B97232F21}"/>
                  </a:ext>
                </a:extLst>
              </p:cNvPr>
              <p:cNvGrpSpPr/>
              <p:nvPr/>
            </p:nvGrpSpPr>
            <p:grpSpPr>
              <a:xfrm>
                <a:off x="11334574" y="3558514"/>
                <a:ext cx="37366" cy="37355"/>
                <a:chOff x="11334574" y="3558514"/>
                <a:chExt cx="37366" cy="37355"/>
              </a:xfrm>
            </p:grpSpPr>
            <p:sp>
              <p:nvSpPr>
                <p:cNvPr id="941" name="Freeform 940">
                  <a:extLst>
                    <a:ext uri="{FF2B5EF4-FFF2-40B4-BE49-F238E27FC236}">
                      <a16:creationId xmlns:a16="http://schemas.microsoft.com/office/drawing/2014/main" id="{76EF276D-D075-0423-A16C-F79FD14FFDEF}"/>
                    </a:ext>
                  </a:extLst>
                </p:cNvPr>
                <p:cNvSpPr/>
                <p:nvPr/>
              </p:nvSpPr>
              <p:spPr>
                <a:xfrm>
                  <a:off x="11353257" y="3558514"/>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42" name="Freeform 941">
                  <a:extLst>
                    <a:ext uri="{FF2B5EF4-FFF2-40B4-BE49-F238E27FC236}">
                      <a16:creationId xmlns:a16="http://schemas.microsoft.com/office/drawing/2014/main" id="{23E3FE08-439D-EA43-B782-9228E54BB42A}"/>
                    </a:ext>
                  </a:extLst>
                </p:cNvPr>
                <p:cNvSpPr/>
                <p:nvPr/>
              </p:nvSpPr>
              <p:spPr>
                <a:xfrm>
                  <a:off x="11334574" y="3577217"/>
                  <a:ext cx="37366" cy="4974"/>
                </a:xfrm>
                <a:custGeom>
                  <a:avLst/>
                  <a:gdLst>
                    <a:gd name="connsiteX0" fmla="*/ 37366 w 37366"/>
                    <a:gd name="connsiteY0" fmla="*/ 0 h 4974"/>
                    <a:gd name="connsiteX1" fmla="*/ 0 w 37366"/>
                    <a:gd name="connsiteY1" fmla="*/ 0 h 4974"/>
                  </a:gdLst>
                  <a:ahLst/>
                  <a:cxnLst>
                    <a:cxn ang="0">
                      <a:pos x="connsiteX0" y="connsiteY0"/>
                    </a:cxn>
                    <a:cxn ang="0">
                      <a:pos x="connsiteX1" y="connsiteY1"/>
                    </a:cxn>
                  </a:cxnLst>
                  <a:rect l="l" t="t" r="r" b="b"/>
                  <a:pathLst>
                    <a:path w="37366" h="4974">
                      <a:moveTo>
                        <a:pt x="3736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43" name="Graphic 888">
                <a:extLst>
                  <a:ext uri="{FF2B5EF4-FFF2-40B4-BE49-F238E27FC236}">
                    <a16:creationId xmlns:a16="http://schemas.microsoft.com/office/drawing/2014/main" id="{4FF97370-5CAA-5FAE-C595-9BF5D52EE0F6}"/>
                  </a:ext>
                </a:extLst>
              </p:cNvPr>
              <p:cNvGrpSpPr/>
              <p:nvPr/>
            </p:nvGrpSpPr>
            <p:grpSpPr>
              <a:xfrm>
                <a:off x="11371940" y="3558514"/>
                <a:ext cx="37415" cy="37355"/>
                <a:chOff x="11371940" y="3558514"/>
                <a:chExt cx="37415" cy="37355"/>
              </a:xfrm>
            </p:grpSpPr>
            <p:sp>
              <p:nvSpPr>
                <p:cNvPr id="944" name="Freeform 943">
                  <a:extLst>
                    <a:ext uri="{FF2B5EF4-FFF2-40B4-BE49-F238E27FC236}">
                      <a16:creationId xmlns:a16="http://schemas.microsoft.com/office/drawing/2014/main" id="{25AB21D2-1E73-6C37-6007-B5475EC6AE46}"/>
                    </a:ext>
                  </a:extLst>
                </p:cNvPr>
                <p:cNvSpPr/>
                <p:nvPr/>
              </p:nvSpPr>
              <p:spPr>
                <a:xfrm>
                  <a:off x="11390673" y="3558514"/>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45" name="Freeform 944">
                  <a:extLst>
                    <a:ext uri="{FF2B5EF4-FFF2-40B4-BE49-F238E27FC236}">
                      <a16:creationId xmlns:a16="http://schemas.microsoft.com/office/drawing/2014/main" id="{B6EAE408-C0F1-D059-5A1D-22CD64E62C8E}"/>
                    </a:ext>
                  </a:extLst>
                </p:cNvPr>
                <p:cNvSpPr/>
                <p:nvPr/>
              </p:nvSpPr>
              <p:spPr>
                <a:xfrm>
                  <a:off x="11371940" y="3577217"/>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46" name="Graphic 888">
                <a:extLst>
                  <a:ext uri="{FF2B5EF4-FFF2-40B4-BE49-F238E27FC236}">
                    <a16:creationId xmlns:a16="http://schemas.microsoft.com/office/drawing/2014/main" id="{754EE2AD-E2DD-06F2-851A-AE0D5AE9052C}"/>
                  </a:ext>
                </a:extLst>
              </p:cNvPr>
              <p:cNvGrpSpPr/>
              <p:nvPr/>
            </p:nvGrpSpPr>
            <p:grpSpPr>
              <a:xfrm>
                <a:off x="11390673" y="3558514"/>
                <a:ext cx="37415" cy="37355"/>
                <a:chOff x="11390673" y="3558514"/>
                <a:chExt cx="37415" cy="37355"/>
              </a:xfrm>
            </p:grpSpPr>
            <p:sp>
              <p:nvSpPr>
                <p:cNvPr id="947" name="Freeform 946">
                  <a:extLst>
                    <a:ext uri="{FF2B5EF4-FFF2-40B4-BE49-F238E27FC236}">
                      <a16:creationId xmlns:a16="http://schemas.microsoft.com/office/drawing/2014/main" id="{981D0779-B9E6-B2D5-A9D6-FAC9E0059FB4}"/>
                    </a:ext>
                  </a:extLst>
                </p:cNvPr>
                <p:cNvSpPr/>
                <p:nvPr/>
              </p:nvSpPr>
              <p:spPr>
                <a:xfrm>
                  <a:off x="11409356" y="3558514"/>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48" name="Freeform 947">
                  <a:extLst>
                    <a:ext uri="{FF2B5EF4-FFF2-40B4-BE49-F238E27FC236}">
                      <a16:creationId xmlns:a16="http://schemas.microsoft.com/office/drawing/2014/main" id="{E61960B2-583C-0021-FA91-E0C594EACAD9}"/>
                    </a:ext>
                  </a:extLst>
                </p:cNvPr>
                <p:cNvSpPr/>
                <p:nvPr/>
              </p:nvSpPr>
              <p:spPr>
                <a:xfrm>
                  <a:off x="11390673" y="3577217"/>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49" name="Graphic 888">
                <a:extLst>
                  <a:ext uri="{FF2B5EF4-FFF2-40B4-BE49-F238E27FC236}">
                    <a16:creationId xmlns:a16="http://schemas.microsoft.com/office/drawing/2014/main" id="{27050647-6BC9-EDE2-38F9-A1B9A88E3F47}"/>
                  </a:ext>
                </a:extLst>
              </p:cNvPr>
              <p:cNvGrpSpPr/>
              <p:nvPr/>
            </p:nvGrpSpPr>
            <p:grpSpPr>
              <a:xfrm>
                <a:off x="11433221" y="3558514"/>
                <a:ext cx="37415" cy="37355"/>
                <a:chOff x="11433221" y="3558514"/>
                <a:chExt cx="37415" cy="37355"/>
              </a:xfrm>
            </p:grpSpPr>
            <p:sp>
              <p:nvSpPr>
                <p:cNvPr id="950" name="Freeform 949">
                  <a:extLst>
                    <a:ext uri="{FF2B5EF4-FFF2-40B4-BE49-F238E27FC236}">
                      <a16:creationId xmlns:a16="http://schemas.microsoft.com/office/drawing/2014/main" id="{A417099C-73A3-628B-CFB5-3894EDEB96E4}"/>
                    </a:ext>
                  </a:extLst>
                </p:cNvPr>
                <p:cNvSpPr/>
                <p:nvPr/>
              </p:nvSpPr>
              <p:spPr>
                <a:xfrm>
                  <a:off x="11451904" y="3558514"/>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51" name="Freeform 950">
                  <a:extLst>
                    <a:ext uri="{FF2B5EF4-FFF2-40B4-BE49-F238E27FC236}">
                      <a16:creationId xmlns:a16="http://schemas.microsoft.com/office/drawing/2014/main" id="{37FFA550-068B-5CAB-CBED-B08AD1CD7469}"/>
                    </a:ext>
                  </a:extLst>
                </p:cNvPr>
                <p:cNvSpPr/>
                <p:nvPr/>
              </p:nvSpPr>
              <p:spPr>
                <a:xfrm>
                  <a:off x="11433221" y="3577217"/>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52" name="Graphic 888">
                <a:extLst>
                  <a:ext uri="{FF2B5EF4-FFF2-40B4-BE49-F238E27FC236}">
                    <a16:creationId xmlns:a16="http://schemas.microsoft.com/office/drawing/2014/main" id="{D1EEDD1A-586A-F1EA-F16B-9FA4E7A50CB9}"/>
                  </a:ext>
                </a:extLst>
              </p:cNvPr>
              <p:cNvGrpSpPr/>
              <p:nvPr/>
            </p:nvGrpSpPr>
            <p:grpSpPr>
              <a:xfrm>
                <a:off x="11498985" y="3558514"/>
                <a:ext cx="37415" cy="37355"/>
                <a:chOff x="11498985" y="3558514"/>
                <a:chExt cx="37415" cy="37355"/>
              </a:xfrm>
            </p:grpSpPr>
            <p:sp>
              <p:nvSpPr>
                <p:cNvPr id="953" name="Freeform 952">
                  <a:extLst>
                    <a:ext uri="{FF2B5EF4-FFF2-40B4-BE49-F238E27FC236}">
                      <a16:creationId xmlns:a16="http://schemas.microsoft.com/office/drawing/2014/main" id="{3DFE8727-56C8-17DF-4A93-F8F93EEA5FF2}"/>
                    </a:ext>
                  </a:extLst>
                </p:cNvPr>
                <p:cNvSpPr/>
                <p:nvPr/>
              </p:nvSpPr>
              <p:spPr>
                <a:xfrm>
                  <a:off x="11517668" y="3558514"/>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54" name="Freeform 953">
                  <a:extLst>
                    <a:ext uri="{FF2B5EF4-FFF2-40B4-BE49-F238E27FC236}">
                      <a16:creationId xmlns:a16="http://schemas.microsoft.com/office/drawing/2014/main" id="{5A5757B2-ADAC-B6F6-8481-358B2224694E}"/>
                    </a:ext>
                  </a:extLst>
                </p:cNvPr>
                <p:cNvSpPr/>
                <p:nvPr/>
              </p:nvSpPr>
              <p:spPr>
                <a:xfrm>
                  <a:off x="11498985" y="3577217"/>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55" name="Graphic 888">
                <a:extLst>
                  <a:ext uri="{FF2B5EF4-FFF2-40B4-BE49-F238E27FC236}">
                    <a16:creationId xmlns:a16="http://schemas.microsoft.com/office/drawing/2014/main" id="{6CCB8F48-F433-C171-2595-BFF9D8B8F302}"/>
                  </a:ext>
                </a:extLst>
              </p:cNvPr>
              <p:cNvGrpSpPr/>
              <p:nvPr/>
            </p:nvGrpSpPr>
            <p:grpSpPr>
              <a:xfrm>
                <a:off x="11524195" y="3558514"/>
                <a:ext cx="37415" cy="37355"/>
                <a:chOff x="11524195" y="3558514"/>
                <a:chExt cx="37415" cy="37355"/>
              </a:xfrm>
            </p:grpSpPr>
            <p:sp>
              <p:nvSpPr>
                <p:cNvPr id="956" name="Freeform 955">
                  <a:extLst>
                    <a:ext uri="{FF2B5EF4-FFF2-40B4-BE49-F238E27FC236}">
                      <a16:creationId xmlns:a16="http://schemas.microsoft.com/office/drawing/2014/main" id="{0AE8A496-26F6-B745-2A18-17CF3A4E8D2F}"/>
                    </a:ext>
                  </a:extLst>
                </p:cNvPr>
                <p:cNvSpPr/>
                <p:nvPr/>
              </p:nvSpPr>
              <p:spPr>
                <a:xfrm>
                  <a:off x="11542878" y="3558514"/>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57" name="Freeform 956">
                  <a:extLst>
                    <a:ext uri="{FF2B5EF4-FFF2-40B4-BE49-F238E27FC236}">
                      <a16:creationId xmlns:a16="http://schemas.microsoft.com/office/drawing/2014/main" id="{591BD172-39E9-5906-356A-0E914C3A43F5}"/>
                    </a:ext>
                  </a:extLst>
                </p:cNvPr>
                <p:cNvSpPr/>
                <p:nvPr/>
              </p:nvSpPr>
              <p:spPr>
                <a:xfrm>
                  <a:off x="11524195" y="3577217"/>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58" name="Graphic 888">
                <a:extLst>
                  <a:ext uri="{FF2B5EF4-FFF2-40B4-BE49-F238E27FC236}">
                    <a16:creationId xmlns:a16="http://schemas.microsoft.com/office/drawing/2014/main" id="{9C475170-ECB0-331D-F591-51D937000541}"/>
                  </a:ext>
                </a:extLst>
              </p:cNvPr>
              <p:cNvGrpSpPr/>
              <p:nvPr/>
            </p:nvGrpSpPr>
            <p:grpSpPr>
              <a:xfrm>
                <a:off x="11566892" y="3558514"/>
                <a:ext cx="37366" cy="37355"/>
                <a:chOff x="11566892" y="3558514"/>
                <a:chExt cx="37366" cy="37355"/>
              </a:xfrm>
            </p:grpSpPr>
            <p:sp>
              <p:nvSpPr>
                <p:cNvPr id="959" name="Freeform 958">
                  <a:extLst>
                    <a:ext uri="{FF2B5EF4-FFF2-40B4-BE49-F238E27FC236}">
                      <a16:creationId xmlns:a16="http://schemas.microsoft.com/office/drawing/2014/main" id="{FDABC46E-3A05-4911-EC50-49080D058D79}"/>
                    </a:ext>
                  </a:extLst>
                </p:cNvPr>
                <p:cNvSpPr/>
                <p:nvPr/>
              </p:nvSpPr>
              <p:spPr>
                <a:xfrm>
                  <a:off x="11585575" y="3558514"/>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60" name="Freeform 959">
                  <a:extLst>
                    <a:ext uri="{FF2B5EF4-FFF2-40B4-BE49-F238E27FC236}">
                      <a16:creationId xmlns:a16="http://schemas.microsoft.com/office/drawing/2014/main" id="{5623C971-BED2-D289-122E-38EAFF8EA186}"/>
                    </a:ext>
                  </a:extLst>
                </p:cNvPr>
                <p:cNvSpPr/>
                <p:nvPr/>
              </p:nvSpPr>
              <p:spPr>
                <a:xfrm>
                  <a:off x="11566892" y="3577217"/>
                  <a:ext cx="37366" cy="4974"/>
                </a:xfrm>
                <a:custGeom>
                  <a:avLst/>
                  <a:gdLst>
                    <a:gd name="connsiteX0" fmla="*/ 37366 w 37366"/>
                    <a:gd name="connsiteY0" fmla="*/ 0 h 4974"/>
                    <a:gd name="connsiteX1" fmla="*/ 0 w 37366"/>
                    <a:gd name="connsiteY1" fmla="*/ 0 h 4974"/>
                  </a:gdLst>
                  <a:ahLst/>
                  <a:cxnLst>
                    <a:cxn ang="0">
                      <a:pos x="connsiteX0" y="connsiteY0"/>
                    </a:cxn>
                    <a:cxn ang="0">
                      <a:pos x="connsiteX1" y="connsiteY1"/>
                    </a:cxn>
                  </a:cxnLst>
                  <a:rect l="l" t="t" r="r" b="b"/>
                  <a:pathLst>
                    <a:path w="37366" h="4974">
                      <a:moveTo>
                        <a:pt x="3736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61" name="Graphic 888">
                <a:extLst>
                  <a:ext uri="{FF2B5EF4-FFF2-40B4-BE49-F238E27FC236}">
                    <a16:creationId xmlns:a16="http://schemas.microsoft.com/office/drawing/2014/main" id="{E39219D8-620E-95C4-4B52-FC3C3EBC3D1F}"/>
                  </a:ext>
                </a:extLst>
              </p:cNvPr>
              <p:cNvGrpSpPr/>
              <p:nvPr/>
            </p:nvGrpSpPr>
            <p:grpSpPr>
              <a:xfrm>
                <a:off x="11612976" y="3558514"/>
                <a:ext cx="37415" cy="37355"/>
                <a:chOff x="11612976" y="3558514"/>
                <a:chExt cx="37415" cy="37355"/>
              </a:xfrm>
            </p:grpSpPr>
            <p:sp>
              <p:nvSpPr>
                <p:cNvPr id="962" name="Freeform 961">
                  <a:extLst>
                    <a:ext uri="{FF2B5EF4-FFF2-40B4-BE49-F238E27FC236}">
                      <a16:creationId xmlns:a16="http://schemas.microsoft.com/office/drawing/2014/main" id="{002B1C1C-BBFF-0533-70EE-4F774B850367}"/>
                    </a:ext>
                  </a:extLst>
                </p:cNvPr>
                <p:cNvSpPr/>
                <p:nvPr/>
              </p:nvSpPr>
              <p:spPr>
                <a:xfrm>
                  <a:off x="11631659" y="3558514"/>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63" name="Freeform 962">
                  <a:extLst>
                    <a:ext uri="{FF2B5EF4-FFF2-40B4-BE49-F238E27FC236}">
                      <a16:creationId xmlns:a16="http://schemas.microsoft.com/office/drawing/2014/main" id="{2FB8BA59-0018-AD2F-537F-CBC4B95775E8}"/>
                    </a:ext>
                  </a:extLst>
                </p:cNvPr>
                <p:cNvSpPr/>
                <p:nvPr/>
              </p:nvSpPr>
              <p:spPr>
                <a:xfrm>
                  <a:off x="11612976" y="3577217"/>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64" name="Graphic 888">
                <a:extLst>
                  <a:ext uri="{FF2B5EF4-FFF2-40B4-BE49-F238E27FC236}">
                    <a16:creationId xmlns:a16="http://schemas.microsoft.com/office/drawing/2014/main" id="{2B19E270-16A2-8057-7AA2-13FEB92C0960}"/>
                  </a:ext>
                </a:extLst>
              </p:cNvPr>
              <p:cNvGrpSpPr/>
              <p:nvPr/>
            </p:nvGrpSpPr>
            <p:grpSpPr>
              <a:xfrm>
                <a:off x="11631659" y="3558514"/>
                <a:ext cx="37415" cy="37355"/>
                <a:chOff x="11631659" y="3558514"/>
                <a:chExt cx="37415" cy="37355"/>
              </a:xfrm>
            </p:grpSpPr>
            <p:sp>
              <p:nvSpPr>
                <p:cNvPr id="965" name="Freeform 964">
                  <a:extLst>
                    <a:ext uri="{FF2B5EF4-FFF2-40B4-BE49-F238E27FC236}">
                      <a16:creationId xmlns:a16="http://schemas.microsoft.com/office/drawing/2014/main" id="{D81CA961-011E-A001-AD79-58517A1347EA}"/>
                    </a:ext>
                  </a:extLst>
                </p:cNvPr>
                <p:cNvSpPr/>
                <p:nvPr/>
              </p:nvSpPr>
              <p:spPr>
                <a:xfrm>
                  <a:off x="11650392" y="3558514"/>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66" name="Freeform 965">
                  <a:extLst>
                    <a:ext uri="{FF2B5EF4-FFF2-40B4-BE49-F238E27FC236}">
                      <a16:creationId xmlns:a16="http://schemas.microsoft.com/office/drawing/2014/main" id="{87212208-B670-6CAA-FF38-AEACB94D21A5}"/>
                    </a:ext>
                  </a:extLst>
                </p:cNvPr>
                <p:cNvSpPr/>
                <p:nvPr/>
              </p:nvSpPr>
              <p:spPr>
                <a:xfrm>
                  <a:off x="11631659" y="3577217"/>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67" name="Graphic 888">
                <a:extLst>
                  <a:ext uri="{FF2B5EF4-FFF2-40B4-BE49-F238E27FC236}">
                    <a16:creationId xmlns:a16="http://schemas.microsoft.com/office/drawing/2014/main" id="{C925E1C0-C590-8009-34E3-BB1EE773D012}"/>
                  </a:ext>
                </a:extLst>
              </p:cNvPr>
              <p:cNvGrpSpPr/>
              <p:nvPr/>
            </p:nvGrpSpPr>
            <p:grpSpPr>
              <a:xfrm>
                <a:off x="11674356" y="3558514"/>
                <a:ext cx="37415" cy="37355"/>
                <a:chOff x="11674356" y="3558514"/>
                <a:chExt cx="37415" cy="37355"/>
              </a:xfrm>
            </p:grpSpPr>
            <p:sp>
              <p:nvSpPr>
                <p:cNvPr id="968" name="Freeform 967">
                  <a:extLst>
                    <a:ext uri="{FF2B5EF4-FFF2-40B4-BE49-F238E27FC236}">
                      <a16:creationId xmlns:a16="http://schemas.microsoft.com/office/drawing/2014/main" id="{471A5738-1B13-AD2F-DD9B-286DB16BDC7A}"/>
                    </a:ext>
                  </a:extLst>
                </p:cNvPr>
                <p:cNvSpPr/>
                <p:nvPr/>
              </p:nvSpPr>
              <p:spPr>
                <a:xfrm>
                  <a:off x="11693039" y="3558514"/>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69" name="Freeform 968">
                  <a:extLst>
                    <a:ext uri="{FF2B5EF4-FFF2-40B4-BE49-F238E27FC236}">
                      <a16:creationId xmlns:a16="http://schemas.microsoft.com/office/drawing/2014/main" id="{A8961379-F5EC-F274-EFE5-3600E3DECDF6}"/>
                    </a:ext>
                  </a:extLst>
                </p:cNvPr>
                <p:cNvSpPr/>
                <p:nvPr/>
              </p:nvSpPr>
              <p:spPr>
                <a:xfrm>
                  <a:off x="11674356" y="3577217"/>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970" name="Graphic 888">
                <a:extLst>
                  <a:ext uri="{FF2B5EF4-FFF2-40B4-BE49-F238E27FC236}">
                    <a16:creationId xmlns:a16="http://schemas.microsoft.com/office/drawing/2014/main" id="{91D4A2E4-115C-31A2-F6FC-520AE51F3BA2}"/>
                  </a:ext>
                </a:extLst>
              </p:cNvPr>
              <p:cNvGrpSpPr/>
              <p:nvPr/>
            </p:nvGrpSpPr>
            <p:grpSpPr>
              <a:xfrm>
                <a:off x="11728064" y="3558514"/>
                <a:ext cx="37415" cy="37355"/>
                <a:chOff x="11728064" y="3558514"/>
                <a:chExt cx="37415" cy="37355"/>
              </a:xfrm>
            </p:grpSpPr>
            <p:sp>
              <p:nvSpPr>
                <p:cNvPr id="971" name="Freeform 970">
                  <a:extLst>
                    <a:ext uri="{FF2B5EF4-FFF2-40B4-BE49-F238E27FC236}">
                      <a16:creationId xmlns:a16="http://schemas.microsoft.com/office/drawing/2014/main" id="{C99CB674-6EBA-A875-899C-41FEDC724B94}"/>
                    </a:ext>
                  </a:extLst>
                </p:cNvPr>
                <p:cNvSpPr/>
                <p:nvPr/>
              </p:nvSpPr>
              <p:spPr>
                <a:xfrm>
                  <a:off x="11746747" y="3558514"/>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00A2E1"/>
                  </a:solidFill>
                  <a:prstDash val="solid"/>
                  <a:miter/>
                </a:ln>
              </p:spPr>
              <p:txBody>
                <a:bodyPr rtlCol="0" anchor="ctr"/>
                <a:lstStyle/>
                <a:p>
                  <a:pPr rtl="0"/>
                  <a:endParaRPr lang="en-ES"/>
                </a:p>
              </p:txBody>
            </p:sp>
            <p:sp>
              <p:nvSpPr>
                <p:cNvPr id="972" name="Freeform 971">
                  <a:extLst>
                    <a:ext uri="{FF2B5EF4-FFF2-40B4-BE49-F238E27FC236}">
                      <a16:creationId xmlns:a16="http://schemas.microsoft.com/office/drawing/2014/main" id="{EB9C367C-6694-9FDA-7E89-B8E7D664640D}"/>
                    </a:ext>
                  </a:extLst>
                </p:cNvPr>
                <p:cNvSpPr/>
                <p:nvPr/>
              </p:nvSpPr>
              <p:spPr>
                <a:xfrm>
                  <a:off x="11728064" y="3577217"/>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00A2E1"/>
                  </a:solidFill>
                  <a:prstDash val="solid"/>
                  <a:miter/>
                </a:ln>
              </p:spPr>
              <p:txBody>
                <a:bodyPr rtlCol="0" anchor="ctr"/>
                <a:lstStyle/>
                <a:p>
                  <a:pPr rtl="0"/>
                  <a:endParaRPr lang="en-ES"/>
                </a:p>
              </p:txBody>
            </p:sp>
          </p:grpSp>
          <p:sp>
            <p:nvSpPr>
              <p:cNvPr id="973" name="Freeform 972">
                <a:extLst>
                  <a:ext uri="{FF2B5EF4-FFF2-40B4-BE49-F238E27FC236}">
                    <a16:creationId xmlns:a16="http://schemas.microsoft.com/office/drawing/2014/main" id="{98BAD15E-22A3-52B4-3BC8-A7A228899DF5}"/>
                  </a:ext>
                </a:extLst>
              </p:cNvPr>
              <p:cNvSpPr/>
              <p:nvPr/>
            </p:nvSpPr>
            <p:spPr>
              <a:xfrm>
                <a:off x="7274875" y="1893280"/>
                <a:ext cx="4497031" cy="1683886"/>
              </a:xfrm>
              <a:custGeom>
                <a:avLst/>
                <a:gdLst>
                  <a:gd name="connsiteX0" fmla="*/ 0 w 4497031"/>
                  <a:gd name="connsiteY0" fmla="*/ 0 h 1683886"/>
                  <a:gd name="connsiteX1" fmla="*/ 38661 w 4497031"/>
                  <a:gd name="connsiteY1" fmla="*/ 0 h 1683886"/>
                  <a:gd name="connsiteX2" fmla="*/ 38661 w 4497031"/>
                  <a:gd name="connsiteY2" fmla="*/ 25467 h 1683886"/>
                  <a:gd name="connsiteX3" fmla="*/ 55103 w 4497031"/>
                  <a:gd name="connsiteY3" fmla="*/ 25467 h 1683886"/>
                  <a:gd name="connsiteX4" fmla="*/ 55103 w 4497031"/>
                  <a:gd name="connsiteY4" fmla="*/ 45165 h 1683886"/>
                  <a:gd name="connsiteX5" fmla="*/ 71544 w 4497031"/>
                  <a:gd name="connsiteY5" fmla="*/ 45165 h 1683886"/>
                  <a:gd name="connsiteX6" fmla="*/ 71544 w 4497031"/>
                  <a:gd name="connsiteY6" fmla="*/ 224084 h 1683886"/>
                  <a:gd name="connsiteX7" fmla="*/ 120867 w 4497031"/>
                  <a:gd name="connsiteY7" fmla="*/ 224084 h 1683886"/>
                  <a:gd name="connsiteX8" fmla="*/ 120867 w 4497031"/>
                  <a:gd name="connsiteY8" fmla="*/ 260196 h 1683886"/>
                  <a:gd name="connsiteX9" fmla="*/ 142240 w 4497031"/>
                  <a:gd name="connsiteY9" fmla="*/ 260196 h 1683886"/>
                  <a:gd name="connsiteX10" fmla="*/ 142240 w 4497031"/>
                  <a:gd name="connsiteY10" fmla="*/ 279893 h 1683886"/>
                  <a:gd name="connsiteX11" fmla="*/ 208004 w 4497031"/>
                  <a:gd name="connsiteY11" fmla="*/ 279893 h 1683886"/>
                  <a:gd name="connsiteX12" fmla="*/ 208004 w 4497031"/>
                  <a:gd name="connsiteY12" fmla="*/ 334658 h 1683886"/>
                  <a:gd name="connsiteX13" fmla="*/ 224446 w 4497031"/>
                  <a:gd name="connsiteY13" fmla="*/ 334658 h 1683886"/>
                  <a:gd name="connsiteX14" fmla="*/ 224446 w 4497031"/>
                  <a:gd name="connsiteY14" fmla="*/ 357042 h 1683886"/>
                  <a:gd name="connsiteX15" fmla="*/ 272125 w 4497031"/>
                  <a:gd name="connsiteY15" fmla="*/ 357042 h 1683886"/>
                  <a:gd name="connsiteX16" fmla="*/ 272125 w 4497031"/>
                  <a:gd name="connsiteY16" fmla="*/ 403003 h 1683886"/>
                  <a:gd name="connsiteX17" fmla="*/ 339533 w 4497031"/>
                  <a:gd name="connsiteY17" fmla="*/ 403003 h 1683886"/>
                  <a:gd name="connsiteX18" fmla="*/ 339533 w 4497031"/>
                  <a:gd name="connsiteY18" fmla="*/ 486717 h 1683886"/>
                  <a:gd name="connsiteX19" fmla="*/ 357618 w 4497031"/>
                  <a:gd name="connsiteY19" fmla="*/ 486717 h 1683886"/>
                  <a:gd name="connsiteX20" fmla="*/ 357618 w 4497031"/>
                  <a:gd name="connsiteY20" fmla="*/ 512980 h 1683886"/>
                  <a:gd name="connsiteX21" fmla="*/ 406941 w 4497031"/>
                  <a:gd name="connsiteY21" fmla="*/ 512980 h 1683886"/>
                  <a:gd name="connsiteX22" fmla="*/ 406941 w 4497031"/>
                  <a:gd name="connsiteY22" fmla="*/ 560583 h 1683886"/>
                  <a:gd name="connsiteX23" fmla="*/ 438179 w 4497031"/>
                  <a:gd name="connsiteY23" fmla="*/ 560583 h 1683886"/>
                  <a:gd name="connsiteX24" fmla="*/ 438179 w 4497031"/>
                  <a:gd name="connsiteY24" fmla="*/ 576997 h 1683886"/>
                  <a:gd name="connsiteX25" fmla="*/ 471062 w 4497031"/>
                  <a:gd name="connsiteY25" fmla="*/ 576997 h 1683886"/>
                  <a:gd name="connsiteX26" fmla="*/ 471062 w 4497031"/>
                  <a:gd name="connsiteY26" fmla="*/ 638825 h 1683886"/>
                  <a:gd name="connsiteX27" fmla="*/ 485311 w 4497031"/>
                  <a:gd name="connsiteY27" fmla="*/ 638825 h 1683886"/>
                  <a:gd name="connsiteX28" fmla="*/ 485311 w 4497031"/>
                  <a:gd name="connsiteY28" fmla="*/ 650863 h 1683886"/>
                  <a:gd name="connsiteX29" fmla="*/ 503944 w 4497031"/>
                  <a:gd name="connsiteY29" fmla="*/ 650863 h 1683886"/>
                  <a:gd name="connsiteX30" fmla="*/ 503944 w 4497031"/>
                  <a:gd name="connsiteY30" fmla="*/ 671655 h 1683886"/>
                  <a:gd name="connsiteX31" fmla="*/ 536826 w 4497031"/>
                  <a:gd name="connsiteY31" fmla="*/ 671655 h 1683886"/>
                  <a:gd name="connsiteX32" fmla="*/ 536826 w 4497031"/>
                  <a:gd name="connsiteY32" fmla="*/ 684239 h 1683886"/>
                  <a:gd name="connsiteX33" fmla="*/ 549431 w 4497031"/>
                  <a:gd name="connsiteY33" fmla="*/ 684239 h 1683886"/>
                  <a:gd name="connsiteX34" fmla="*/ 549431 w 4497031"/>
                  <a:gd name="connsiteY34" fmla="*/ 706125 h 1683886"/>
                  <a:gd name="connsiteX35" fmla="*/ 593274 w 4497031"/>
                  <a:gd name="connsiteY35" fmla="*/ 706125 h 1683886"/>
                  <a:gd name="connsiteX36" fmla="*/ 593274 w 4497031"/>
                  <a:gd name="connsiteY36" fmla="*/ 715974 h 1683886"/>
                  <a:gd name="connsiteX37" fmla="*/ 605330 w 4497031"/>
                  <a:gd name="connsiteY37" fmla="*/ 715974 h 1683886"/>
                  <a:gd name="connsiteX38" fmla="*/ 605330 w 4497031"/>
                  <a:gd name="connsiteY38" fmla="*/ 725823 h 1683886"/>
                  <a:gd name="connsiteX39" fmla="*/ 748368 w 4497031"/>
                  <a:gd name="connsiteY39" fmla="*/ 725823 h 1683886"/>
                  <a:gd name="connsiteX40" fmla="*/ 748368 w 4497031"/>
                  <a:gd name="connsiteY40" fmla="*/ 739502 h 1683886"/>
                  <a:gd name="connsiteX41" fmla="*/ 758780 w 4497031"/>
                  <a:gd name="connsiteY41" fmla="*/ 739502 h 1683886"/>
                  <a:gd name="connsiteX42" fmla="*/ 758780 w 4497031"/>
                  <a:gd name="connsiteY42" fmla="*/ 759199 h 1683886"/>
                  <a:gd name="connsiteX43" fmla="*/ 866594 w 4497031"/>
                  <a:gd name="connsiteY43" fmla="*/ 759199 h 1683886"/>
                  <a:gd name="connsiteX44" fmla="*/ 869434 w 4497031"/>
                  <a:gd name="connsiteY44" fmla="*/ 770689 h 1683886"/>
                  <a:gd name="connsiteX45" fmla="*/ 944066 w 4497031"/>
                  <a:gd name="connsiteY45" fmla="*/ 770689 h 1683886"/>
                  <a:gd name="connsiteX46" fmla="*/ 944066 w 4497031"/>
                  <a:gd name="connsiteY46" fmla="*/ 794764 h 1683886"/>
                  <a:gd name="connsiteX47" fmla="*/ 956123 w 4497031"/>
                  <a:gd name="connsiteY47" fmla="*/ 794764 h 1683886"/>
                  <a:gd name="connsiteX48" fmla="*/ 956123 w 4497031"/>
                  <a:gd name="connsiteY48" fmla="*/ 844008 h 1683886"/>
                  <a:gd name="connsiteX49" fmla="*/ 999966 w 4497031"/>
                  <a:gd name="connsiteY49" fmla="*/ 844008 h 1683886"/>
                  <a:gd name="connsiteX50" fmla="*/ 999966 w 4497031"/>
                  <a:gd name="connsiteY50" fmla="*/ 858781 h 1683886"/>
                  <a:gd name="connsiteX51" fmla="*/ 1097516 w 4497031"/>
                  <a:gd name="connsiteY51" fmla="*/ 858781 h 1683886"/>
                  <a:gd name="connsiteX52" fmla="*/ 1097516 w 4497031"/>
                  <a:gd name="connsiteY52" fmla="*/ 881761 h 1683886"/>
                  <a:gd name="connsiteX53" fmla="*/ 1140263 w 4497031"/>
                  <a:gd name="connsiteY53" fmla="*/ 881761 h 1683886"/>
                  <a:gd name="connsiteX54" fmla="*/ 1140263 w 4497031"/>
                  <a:gd name="connsiteY54" fmla="*/ 913496 h 1683886"/>
                  <a:gd name="connsiteX55" fmla="*/ 1210960 w 4497031"/>
                  <a:gd name="connsiteY55" fmla="*/ 913496 h 1683886"/>
                  <a:gd name="connsiteX56" fmla="*/ 1210960 w 4497031"/>
                  <a:gd name="connsiteY56" fmla="*/ 960004 h 1683886"/>
                  <a:gd name="connsiteX57" fmla="*/ 1220824 w 4497031"/>
                  <a:gd name="connsiteY57" fmla="*/ 960004 h 1683886"/>
                  <a:gd name="connsiteX58" fmla="*/ 1220824 w 4497031"/>
                  <a:gd name="connsiteY58" fmla="*/ 989550 h 1683886"/>
                  <a:gd name="connsiteX59" fmla="*/ 1348517 w 4497031"/>
                  <a:gd name="connsiteY59" fmla="*/ 989550 h 1683886"/>
                  <a:gd name="connsiteX60" fmla="*/ 1348517 w 4497031"/>
                  <a:gd name="connsiteY60" fmla="*/ 1005965 h 1683886"/>
                  <a:gd name="connsiteX61" fmla="*/ 1414281 w 4497031"/>
                  <a:gd name="connsiteY61" fmla="*/ 1005965 h 1683886"/>
                  <a:gd name="connsiteX62" fmla="*/ 1414281 w 4497031"/>
                  <a:gd name="connsiteY62" fmla="*/ 1026210 h 1683886"/>
                  <a:gd name="connsiteX63" fmla="*/ 1489362 w 4497031"/>
                  <a:gd name="connsiteY63" fmla="*/ 1026210 h 1683886"/>
                  <a:gd name="connsiteX64" fmla="*/ 1489362 w 4497031"/>
                  <a:gd name="connsiteY64" fmla="*/ 1058492 h 1683886"/>
                  <a:gd name="connsiteX65" fmla="*/ 1548550 w 4497031"/>
                  <a:gd name="connsiteY65" fmla="*/ 1058492 h 1683886"/>
                  <a:gd name="connsiteX66" fmla="*/ 1548550 w 4497031"/>
                  <a:gd name="connsiteY66" fmla="*/ 1081472 h 1683886"/>
                  <a:gd name="connsiteX67" fmla="*/ 1614314 w 4497031"/>
                  <a:gd name="connsiteY67" fmla="*/ 1081472 h 1683886"/>
                  <a:gd name="connsiteX68" fmla="*/ 1614314 w 4497031"/>
                  <a:gd name="connsiteY68" fmla="*/ 1101717 h 1683886"/>
                  <a:gd name="connsiteX69" fmla="*/ 1689943 w 4497031"/>
                  <a:gd name="connsiteY69" fmla="*/ 1101717 h 1683886"/>
                  <a:gd name="connsiteX70" fmla="*/ 1689943 w 4497031"/>
                  <a:gd name="connsiteY70" fmla="*/ 1126339 h 1683886"/>
                  <a:gd name="connsiteX71" fmla="*/ 1701452 w 4497031"/>
                  <a:gd name="connsiteY71" fmla="*/ 1126339 h 1683886"/>
                  <a:gd name="connsiteX72" fmla="*/ 1701452 w 4497031"/>
                  <a:gd name="connsiteY72" fmla="*/ 1145489 h 1683886"/>
                  <a:gd name="connsiteX73" fmla="*/ 1714056 w 4497031"/>
                  <a:gd name="connsiteY73" fmla="*/ 1145489 h 1683886"/>
                  <a:gd name="connsiteX74" fmla="*/ 1714056 w 4497031"/>
                  <a:gd name="connsiteY74" fmla="*/ 1158073 h 1683886"/>
                  <a:gd name="connsiteX75" fmla="*/ 1742554 w 4497031"/>
                  <a:gd name="connsiteY75" fmla="*/ 1158073 h 1683886"/>
                  <a:gd name="connsiteX76" fmla="*/ 1742554 w 4497031"/>
                  <a:gd name="connsiteY76" fmla="*/ 1177771 h 1683886"/>
                  <a:gd name="connsiteX77" fmla="*/ 1755159 w 4497031"/>
                  <a:gd name="connsiteY77" fmla="*/ 1177771 h 1683886"/>
                  <a:gd name="connsiteX78" fmla="*/ 1755159 w 4497031"/>
                  <a:gd name="connsiteY78" fmla="*/ 1205128 h 1683886"/>
                  <a:gd name="connsiteX79" fmla="*/ 1795166 w 4497031"/>
                  <a:gd name="connsiteY79" fmla="*/ 1205128 h 1683886"/>
                  <a:gd name="connsiteX80" fmla="*/ 1795166 w 4497031"/>
                  <a:gd name="connsiteY80" fmla="*/ 1228109 h 1683886"/>
                  <a:gd name="connsiteX81" fmla="*/ 1811607 w 4497031"/>
                  <a:gd name="connsiteY81" fmla="*/ 1228109 h 1683886"/>
                  <a:gd name="connsiteX82" fmla="*/ 1811607 w 4497031"/>
                  <a:gd name="connsiteY82" fmla="*/ 1240146 h 1683886"/>
                  <a:gd name="connsiteX83" fmla="*/ 1876823 w 4497031"/>
                  <a:gd name="connsiteY83" fmla="*/ 1240146 h 1683886"/>
                  <a:gd name="connsiteX84" fmla="*/ 1876823 w 4497031"/>
                  <a:gd name="connsiteY84" fmla="*/ 1259296 h 1683886"/>
                  <a:gd name="connsiteX85" fmla="*/ 1945876 w 4497031"/>
                  <a:gd name="connsiteY85" fmla="*/ 1259296 h 1683886"/>
                  <a:gd name="connsiteX86" fmla="*/ 1945876 w 4497031"/>
                  <a:gd name="connsiteY86" fmla="*/ 1271881 h 1683886"/>
                  <a:gd name="connsiteX87" fmla="*/ 1954096 w 4497031"/>
                  <a:gd name="connsiteY87" fmla="*/ 1271881 h 1683886"/>
                  <a:gd name="connsiteX88" fmla="*/ 1954096 w 4497031"/>
                  <a:gd name="connsiteY88" fmla="*/ 1282277 h 1683886"/>
                  <a:gd name="connsiteX89" fmla="*/ 1973825 w 4497031"/>
                  <a:gd name="connsiteY89" fmla="*/ 1282277 h 1683886"/>
                  <a:gd name="connsiteX90" fmla="*/ 1973825 w 4497031"/>
                  <a:gd name="connsiteY90" fmla="*/ 1305257 h 1683886"/>
                  <a:gd name="connsiteX91" fmla="*/ 2096585 w 4497031"/>
                  <a:gd name="connsiteY91" fmla="*/ 1305257 h 1683886"/>
                  <a:gd name="connsiteX92" fmla="*/ 2096585 w 4497031"/>
                  <a:gd name="connsiteY92" fmla="*/ 1326596 h 1683886"/>
                  <a:gd name="connsiteX93" fmla="*/ 2120151 w 4497031"/>
                  <a:gd name="connsiteY93" fmla="*/ 1326596 h 1683886"/>
                  <a:gd name="connsiteX94" fmla="*/ 2120151 w 4497031"/>
                  <a:gd name="connsiteY94" fmla="*/ 1339181 h 1683886"/>
                  <a:gd name="connsiteX95" fmla="*/ 2272505 w 4497031"/>
                  <a:gd name="connsiteY95" fmla="*/ 1339181 h 1683886"/>
                  <a:gd name="connsiteX96" fmla="*/ 2272505 w 4497031"/>
                  <a:gd name="connsiteY96" fmla="*/ 1358331 h 1683886"/>
                  <a:gd name="connsiteX97" fmla="*/ 2402389 w 4497031"/>
                  <a:gd name="connsiteY97" fmla="*/ 1358331 h 1683886"/>
                  <a:gd name="connsiteX98" fmla="*/ 2402389 w 4497031"/>
                  <a:gd name="connsiteY98" fmla="*/ 1378029 h 1683886"/>
                  <a:gd name="connsiteX99" fmla="*/ 2522409 w 4497031"/>
                  <a:gd name="connsiteY99" fmla="*/ 1378029 h 1683886"/>
                  <a:gd name="connsiteX100" fmla="*/ 2522409 w 4497031"/>
                  <a:gd name="connsiteY100" fmla="*/ 1394443 h 1683886"/>
                  <a:gd name="connsiteX101" fmla="*/ 2642977 w 4497031"/>
                  <a:gd name="connsiteY101" fmla="*/ 1394443 h 1683886"/>
                  <a:gd name="connsiteX102" fmla="*/ 2642977 w 4497031"/>
                  <a:gd name="connsiteY102" fmla="*/ 1415782 h 1683886"/>
                  <a:gd name="connsiteX103" fmla="*/ 2762997 w 4497031"/>
                  <a:gd name="connsiteY103" fmla="*/ 1415782 h 1683886"/>
                  <a:gd name="connsiteX104" fmla="*/ 2762997 w 4497031"/>
                  <a:gd name="connsiteY104" fmla="*/ 1460102 h 1683886"/>
                  <a:gd name="connsiteX105" fmla="*/ 2933984 w 4497031"/>
                  <a:gd name="connsiteY105" fmla="*/ 1460102 h 1683886"/>
                  <a:gd name="connsiteX106" fmla="*/ 2933984 w 4497031"/>
                  <a:gd name="connsiteY106" fmla="*/ 1473780 h 1683886"/>
                  <a:gd name="connsiteX107" fmla="*/ 3095106 w 4497031"/>
                  <a:gd name="connsiteY107" fmla="*/ 1473780 h 1683886"/>
                  <a:gd name="connsiteX108" fmla="*/ 3095106 w 4497031"/>
                  <a:gd name="connsiteY108" fmla="*/ 1492384 h 1683886"/>
                  <a:gd name="connsiteX109" fmla="*/ 3172380 w 4497031"/>
                  <a:gd name="connsiteY109" fmla="*/ 1492384 h 1683886"/>
                  <a:gd name="connsiteX110" fmla="*/ 3172380 w 4497031"/>
                  <a:gd name="connsiteY110" fmla="*/ 1513175 h 1683886"/>
                  <a:gd name="connsiteX111" fmla="*/ 3226087 w 4497031"/>
                  <a:gd name="connsiteY111" fmla="*/ 1513175 h 1683886"/>
                  <a:gd name="connsiteX112" fmla="*/ 3226087 w 4497031"/>
                  <a:gd name="connsiteY112" fmla="*/ 1529043 h 1683886"/>
                  <a:gd name="connsiteX113" fmla="*/ 3237048 w 4497031"/>
                  <a:gd name="connsiteY113" fmla="*/ 1529043 h 1683886"/>
                  <a:gd name="connsiteX114" fmla="*/ 3237048 w 4497031"/>
                  <a:gd name="connsiteY114" fmla="*/ 1537797 h 1683886"/>
                  <a:gd name="connsiteX115" fmla="*/ 3336790 w 4497031"/>
                  <a:gd name="connsiteY115" fmla="*/ 1537797 h 1683886"/>
                  <a:gd name="connsiteX116" fmla="*/ 3336790 w 4497031"/>
                  <a:gd name="connsiteY116" fmla="*/ 1557495 h 1683886"/>
                  <a:gd name="connsiteX117" fmla="*/ 3376797 w 4497031"/>
                  <a:gd name="connsiteY117" fmla="*/ 1557495 h 1683886"/>
                  <a:gd name="connsiteX118" fmla="*/ 3376797 w 4497031"/>
                  <a:gd name="connsiteY118" fmla="*/ 1579381 h 1683886"/>
                  <a:gd name="connsiteX119" fmla="*/ 3433244 w 4497031"/>
                  <a:gd name="connsiteY119" fmla="*/ 1579381 h 1683886"/>
                  <a:gd name="connsiteX120" fmla="*/ 3433244 w 4497031"/>
                  <a:gd name="connsiteY120" fmla="*/ 1614946 h 1683886"/>
                  <a:gd name="connsiteX121" fmla="*/ 3557100 w 4497031"/>
                  <a:gd name="connsiteY121" fmla="*/ 1614946 h 1683886"/>
                  <a:gd name="connsiteX122" fmla="*/ 3557100 w 4497031"/>
                  <a:gd name="connsiteY122" fmla="*/ 1637379 h 1683886"/>
                  <a:gd name="connsiteX123" fmla="*/ 3759874 w 4497031"/>
                  <a:gd name="connsiteY123" fmla="*/ 1637379 h 1683886"/>
                  <a:gd name="connsiteX124" fmla="*/ 3759874 w 4497031"/>
                  <a:gd name="connsiteY124" fmla="*/ 1658171 h 1683886"/>
                  <a:gd name="connsiteX125" fmla="*/ 3836599 w 4497031"/>
                  <a:gd name="connsiteY125" fmla="*/ 1658171 h 1683886"/>
                  <a:gd name="connsiteX126" fmla="*/ 3836599 w 4497031"/>
                  <a:gd name="connsiteY126" fmla="*/ 1683887 h 1683886"/>
                  <a:gd name="connsiteX127" fmla="*/ 4497031 w 4497031"/>
                  <a:gd name="connsiteY127" fmla="*/ 1683887 h 1683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4497031" h="1683886">
                    <a:moveTo>
                      <a:pt x="0" y="0"/>
                    </a:moveTo>
                    <a:lnTo>
                      <a:pt x="38661" y="0"/>
                    </a:lnTo>
                    <a:lnTo>
                      <a:pt x="38661" y="25467"/>
                    </a:lnTo>
                    <a:lnTo>
                      <a:pt x="55103" y="25467"/>
                    </a:lnTo>
                    <a:lnTo>
                      <a:pt x="55103" y="45165"/>
                    </a:lnTo>
                    <a:lnTo>
                      <a:pt x="71544" y="45165"/>
                    </a:lnTo>
                    <a:lnTo>
                      <a:pt x="71544" y="224084"/>
                    </a:lnTo>
                    <a:lnTo>
                      <a:pt x="120867" y="224084"/>
                    </a:lnTo>
                    <a:lnTo>
                      <a:pt x="120867" y="260196"/>
                    </a:lnTo>
                    <a:lnTo>
                      <a:pt x="142240" y="260196"/>
                    </a:lnTo>
                    <a:lnTo>
                      <a:pt x="142240" y="279893"/>
                    </a:lnTo>
                    <a:lnTo>
                      <a:pt x="208004" y="279893"/>
                    </a:lnTo>
                    <a:lnTo>
                      <a:pt x="208004" y="334658"/>
                    </a:lnTo>
                    <a:lnTo>
                      <a:pt x="224446" y="334658"/>
                    </a:lnTo>
                    <a:lnTo>
                      <a:pt x="224446" y="357042"/>
                    </a:lnTo>
                    <a:lnTo>
                      <a:pt x="272125" y="357042"/>
                    </a:lnTo>
                    <a:lnTo>
                      <a:pt x="272125" y="403003"/>
                    </a:lnTo>
                    <a:lnTo>
                      <a:pt x="339533" y="403003"/>
                    </a:lnTo>
                    <a:lnTo>
                      <a:pt x="339533" y="486717"/>
                    </a:lnTo>
                    <a:lnTo>
                      <a:pt x="357618" y="486717"/>
                    </a:lnTo>
                    <a:lnTo>
                      <a:pt x="357618" y="512980"/>
                    </a:lnTo>
                    <a:lnTo>
                      <a:pt x="406941" y="512980"/>
                    </a:lnTo>
                    <a:lnTo>
                      <a:pt x="406941" y="560583"/>
                    </a:lnTo>
                    <a:lnTo>
                      <a:pt x="438179" y="560583"/>
                    </a:lnTo>
                    <a:lnTo>
                      <a:pt x="438179" y="576997"/>
                    </a:lnTo>
                    <a:lnTo>
                      <a:pt x="471062" y="576997"/>
                    </a:lnTo>
                    <a:lnTo>
                      <a:pt x="471062" y="638825"/>
                    </a:lnTo>
                    <a:lnTo>
                      <a:pt x="485311" y="638825"/>
                    </a:lnTo>
                    <a:lnTo>
                      <a:pt x="485311" y="650863"/>
                    </a:lnTo>
                    <a:lnTo>
                      <a:pt x="503944" y="650863"/>
                    </a:lnTo>
                    <a:lnTo>
                      <a:pt x="503944" y="671655"/>
                    </a:lnTo>
                    <a:lnTo>
                      <a:pt x="536826" y="671655"/>
                    </a:lnTo>
                    <a:lnTo>
                      <a:pt x="536826" y="684239"/>
                    </a:lnTo>
                    <a:lnTo>
                      <a:pt x="549431" y="684239"/>
                    </a:lnTo>
                    <a:lnTo>
                      <a:pt x="549431" y="706125"/>
                    </a:lnTo>
                    <a:lnTo>
                      <a:pt x="593274" y="706125"/>
                    </a:lnTo>
                    <a:lnTo>
                      <a:pt x="593274" y="715974"/>
                    </a:lnTo>
                    <a:lnTo>
                      <a:pt x="605330" y="715974"/>
                    </a:lnTo>
                    <a:lnTo>
                      <a:pt x="605330" y="725823"/>
                    </a:lnTo>
                    <a:lnTo>
                      <a:pt x="748368" y="725823"/>
                    </a:lnTo>
                    <a:lnTo>
                      <a:pt x="748368" y="739502"/>
                    </a:lnTo>
                    <a:lnTo>
                      <a:pt x="758780" y="739502"/>
                    </a:lnTo>
                    <a:lnTo>
                      <a:pt x="758780" y="759199"/>
                    </a:lnTo>
                    <a:lnTo>
                      <a:pt x="866594" y="759199"/>
                    </a:lnTo>
                    <a:cubicBezTo>
                      <a:pt x="866594" y="759199"/>
                      <a:pt x="866694" y="770689"/>
                      <a:pt x="869434" y="770689"/>
                    </a:cubicBezTo>
                    <a:lnTo>
                      <a:pt x="944066" y="770689"/>
                    </a:lnTo>
                    <a:lnTo>
                      <a:pt x="944066" y="794764"/>
                    </a:lnTo>
                    <a:lnTo>
                      <a:pt x="956123" y="794764"/>
                    </a:lnTo>
                    <a:lnTo>
                      <a:pt x="956123" y="844008"/>
                    </a:lnTo>
                    <a:lnTo>
                      <a:pt x="999966" y="844008"/>
                    </a:lnTo>
                    <a:lnTo>
                      <a:pt x="999966" y="858781"/>
                    </a:lnTo>
                    <a:lnTo>
                      <a:pt x="1097516" y="858781"/>
                    </a:lnTo>
                    <a:lnTo>
                      <a:pt x="1097516" y="881761"/>
                    </a:lnTo>
                    <a:lnTo>
                      <a:pt x="1140263" y="881761"/>
                    </a:lnTo>
                    <a:lnTo>
                      <a:pt x="1140263" y="913496"/>
                    </a:lnTo>
                    <a:lnTo>
                      <a:pt x="1210960" y="913496"/>
                    </a:lnTo>
                    <a:lnTo>
                      <a:pt x="1210960" y="960004"/>
                    </a:lnTo>
                    <a:lnTo>
                      <a:pt x="1220824" y="960004"/>
                    </a:lnTo>
                    <a:lnTo>
                      <a:pt x="1220824" y="989550"/>
                    </a:lnTo>
                    <a:lnTo>
                      <a:pt x="1348517" y="989550"/>
                    </a:lnTo>
                    <a:lnTo>
                      <a:pt x="1348517" y="1005965"/>
                    </a:lnTo>
                    <a:lnTo>
                      <a:pt x="1414281" y="1005965"/>
                    </a:lnTo>
                    <a:lnTo>
                      <a:pt x="1414281" y="1026210"/>
                    </a:lnTo>
                    <a:lnTo>
                      <a:pt x="1489362" y="1026210"/>
                    </a:lnTo>
                    <a:lnTo>
                      <a:pt x="1489362" y="1058492"/>
                    </a:lnTo>
                    <a:lnTo>
                      <a:pt x="1548550" y="1058492"/>
                    </a:lnTo>
                    <a:lnTo>
                      <a:pt x="1548550" y="1081472"/>
                    </a:lnTo>
                    <a:lnTo>
                      <a:pt x="1614314" y="1081472"/>
                    </a:lnTo>
                    <a:lnTo>
                      <a:pt x="1614314" y="1101717"/>
                    </a:lnTo>
                    <a:lnTo>
                      <a:pt x="1689943" y="1101717"/>
                    </a:lnTo>
                    <a:lnTo>
                      <a:pt x="1689943" y="1126339"/>
                    </a:lnTo>
                    <a:lnTo>
                      <a:pt x="1701452" y="1126339"/>
                    </a:lnTo>
                    <a:lnTo>
                      <a:pt x="1701452" y="1145489"/>
                    </a:lnTo>
                    <a:lnTo>
                      <a:pt x="1714056" y="1145489"/>
                    </a:lnTo>
                    <a:lnTo>
                      <a:pt x="1714056" y="1158073"/>
                    </a:lnTo>
                    <a:lnTo>
                      <a:pt x="1742554" y="1158073"/>
                    </a:lnTo>
                    <a:lnTo>
                      <a:pt x="1742554" y="1177771"/>
                    </a:lnTo>
                    <a:lnTo>
                      <a:pt x="1755159" y="1177771"/>
                    </a:lnTo>
                    <a:lnTo>
                      <a:pt x="1755159" y="1205128"/>
                    </a:lnTo>
                    <a:lnTo>
                      <a:pt x="1795166" y="1205128"/>
                    </a:lnTo>
                    <a:lnTo>
                      <a:pt x="1795166" y="1228109"/>
                    </a:lnTo>
                    <a:lnTo>
                      <a:pt x="1811607" y="1228109"/>
                    </a:lnTo>
                    <a:lnTo>
                      <a:pt x="1811607" y="1240146"/>
                    </a:lnTo>
                    <a:lnTo>
                      <a:pt x="1876823" y="1240146"/>
                    </a:lnTo>
                    <a:lnTo>
                      <a:pt x="1876823" y="1259296"/>
                    </a:lnTo>
                    <a:lnTo>
                      <a:pt x="1945876" y="1259296"/>
                    </a:lnTo>
                    <a:lnTo>
                      <a:pt x="1945876" y="1271881"/>
                    </a:lnTo>
                    <a:lnTo>
                      <a:pt x="1954096" y="1271881"/>
                    </a:lnTo>
                    <a:lnTo>
                      <a:pt x="1954096" y="1282277"/>
                    </a:lnTo>
                    <a:lnTo>
                      <a:pt x="1973825" y="1282277"/>
                    </a:lnTo>
                    <a:lnTo>
                      <a:pt x="1973825" y="1305257"/>
                    </a:lnTo>
                    <a:lnTo>
                      <a:pt x="2096585" y="1305257"/>
                    </a:lnTo>
                    <a:lnTo>
                      <a:pt x="2096585" y="1326596"/>
                    </a:lnTo>
                    <a:lnTo>
                      <a:pt x="2120151" y="1326596"/>
                    </a:lnTo>
                    <a:lnTo>
                      <a:pt x="2120151" y="1339181"/>
                    </a:lnTo>
                    <a:lnTo>
                      <a:pt x="2272505" y="1339181"/>
                    </a:lnTo>
                    <a:lnTo>
                      <a:pt x="2272505" y="1358331"/>
                    </a:lnTo>
                    <a:lnTo>
                      <a:pt x="2402389" y="1358331"/>
                    </a:lnTo>
                    <a:lnTo>
                      <a:pt x="2402389" y="1378029"/>
                    </a:lnTo>
                    <a:lnTo>
                      <a:pt x="2522409" y="1378029"/>
                    </a:lnTo>
                    <a:lnTo>
                      <a:pt x="2522409" y="1394443"/>
                    </a:lnTo>
                    <a:lnTo>
                      <a:pt x="2642977" y="1394443"/>
                    </a:lnTo>
                    <a:lnTo>
                      <a:pt x="2642977" y="1415782"/>
                    </a:lnTo>
                    <a:lnTo>
                      <a:pt x="2762997" y="1415782"/>
                    </a:lnTo>
                    <a:lnTo>
                      <a:pt x="2762997" y="1460102"/>
                    </a:lnTo>
                    <a:lnTo>
                      <a:pt x="2933984" y="1460102"/>
                    </a:lnTo>
                    <a:lnTo>
                      <a:pt x="2933984" y="1473780"/>
                    </a:lnTo>
                    <a:lnTo>
                      <a:pt x="3095106" y="1473780"/>
                    </a:lnTo>
                    <a:lnTo>
                      <a:pt x="3095106" y="1492384"/>
                    </a:lnTo>
                    <a:lnTo>
                      <a:pt x="3172380" y="1492384"/>
                    </a:lnTo>
                    <a:lnTo>
                      <a:pt x="3172380" y="1513175"/>
                    </a:lnTo>
                    <a:lnTo>
                      <a:pt x="3226087" y="1513175"/>
                    </a:lnTo>
                    <a:lnTo>
                      <a:pt x="3226087" y="1529043"/>
                    </a:lnTo>
                    <a:lnTo>
                      <a:pt x="3237048" y="1529043"/>
                    </a:lnTo>
                    <a:lnTo>
                      <a:pt x="3237048" y="1537797"/>
                    </a:lnTo>
                    <a:lnTo>
                      <a:pt x="3336790" y="1537797"/>
                    </a:lnTo>
                    <a:lnTo>
                      <a:pt x="3336790" y="1557495"/>
                    </a:lnTo>
                    <a:lnTo>
                      <a:pt x="3376797" y="1557495"/>
                    </a:lnTo>
                    <a:lnTo>
                      <a:pt x="3376797" y="1579381"/>
                    </a:lnTo>
                    <a:lnTo>
                      <a:pt x="3433244" y="1579381"/>
                    </a:lnTo>
                    <a:lnTo>
                      <a:pt x="3433244" y="1614946"/>
                    </a:lnTo>
                    <a:lnTo>
                      <a:pt x="3557100" y="1614946"/>
                    </a:lnTo>
                    <a:lnTo>
                      <a:pt x="3557100" y="1637379"/>
                    </a:lnTo>
                    <a:lnTo>
                      <a:pt x="3759874" y="1637379"/>
                    </a:lnTo>
                    <a:lnTo>
                      <a:pt x="3759874" y="1658171"/>
                    </a:lnTo>
                    <a:lnTo>
                      <a:pt x="3836599" y="1658171"/>
                    </a:lnTo>
                    <a:lnTo>
                      <a:pt x="3836599" y="1683887"/>
                    </a:lnTo>
                    <a:lnTo>
                      <a:pt x="4497031" y="1683887"/>
                    </a:lnTo>
                  </a:path>
                </a:pathLst>
              </a:custGeom>
              <a:noFill/>
              <a:ln w="19050" cap="sq">
                <a:solidFill>
                  <a:srgbClr val="00A2E1"/>
                </a:solidFill>
                <a:prstDash val="solid"/>
                <a:miter/>
              </a:ln>
            </p:spPr>
            <p:txBody>
              <a:bodyPr rtlCol="0" anchor="ctr"/>
              <a:lstStyle/>
              <a:p>
                <a:pPr rtl="0"/>
                <a:endParaRPr lang="en-ES"/>
              </a:p>
            </p:txBody>
          </p:sp>
          <p:sp>
            <p:nvSpPr>
              <p:cNvPr id="974" name="Freeform 973">
                <a:extLst>
                  <a:ext uri="{FF2B5EF4-FFF2-40B4-BE49-F238E27FC236}">
                    <a16:creationId xmlns:a16="http://schemas.microsoft.com/office/drawing/2014/main" id="{ACEF7B7D-B568-5D6F-9C74-87A33FC5C01A}"/>
                  </a:ext>
                </a:extLst>
              </p:cNvPr>
              <p:cNvSpPr/>
              <p:nvPr/>
            </p:nvSpPr>
            <p:spPr>
              <a:xfrm>
                <a:off x="7274875" y="1893280"/>
                <a:ext cx="4464248" cy="2019838"/>
              </a:xfrm>
              <a:custGeom>
                <a:avLst/>
                <a:gdLst>
                  <a:gd name="connsiteX0" fmla="*/ 0 w 4464248"/>
                  <a:gd name="connsiteY0" fmla="*/ 0 h 2019838"/>
                  <a:gd name="connsiteX1" fmla="*/ 44690 w 4464248"/>
                  <a:gd name="connsiteY1" fmla="*/ 0 h 2019838"/>
                  <a:gd name="connsiteX2" fmla="*/ 44690 w 4464248"/>
                  <a:gd name="connsiteY2" fmla="*/ 19449 h 2019838"/>
                  <a:gd name="connsiteX3" fmla="*/ 75380 w 4464248"/>
                  <a:gd name="connsiteY3" fmla="*/ 19449 h 2019838"/>
                  <a:gd name="connsiteX4" fmla="*/ 75380 w 4464248"/>
                  <a:gd name="connsiteY4" fmla="*/ 214235 h 2019838"/>
                  <a:gd name="connsiteX5" fmla="*/ 110454 w 4464248"/>
                  <a:gd name="connsiteY5" fmla="*/ 214235 h 2019838"/>
                  <a:gd name="connsiteX6" fmla="*/ 110454 w 4464248"/>
                  <a:gd name="connsiteY6" fmla="*/ 271139 h 2019838"/>
                  <a:gd name="connsiteX7" fmla="*/ 133472 w 4464248"/>
                  <a:gd name="connsiteY7" fmla="*/ 271139 h 2019838"/>
                  <a:gd name="connsiteX8" fmla="*/ 133472 w 4464248"/>
                  <a:gd name="connsiteY8" fmla="*/ 402456 h 2019838"/>
                  <a:gd name="connsiteX9" fmla="*/ 206908 w 4464248"/>
                  <a:gd name="connsiteY9" fmla="*/ 402456 h 2019838"/>
                  <a:gd name="connsiteX10" fmla="*/ 206908 w 4464248"/>
                  <a:gd name="connsiteY10" fmla="*/ 658523 h 2019838"/>
                  <a:gd name="connsiteX11" fmla="*/ 252943 w 4464248"/>
                  <a:gd name="connsiteY11" fmla="*/ 658523 h 2019838"/>
                  <a:gd name="connsiteX12" fmla="*/ 252943 w 4464248"/>
                  <a:gd name="connsiteY12" fmla="*/ 712144 h 2019838"/>
                  <a:gd name="connsiteX13" fmla="*/ 274865 w 4464248"/>
                  <a:gd name="connsiteY13" fmla="*/ 712144 h 2019838"/>
                  <a:gd name="connsiteX14" fmla="*/ 274865 w 4464248"/>
                  <a:gd name="connsiteY14" fmla="*/ 837989 h 2019838"/>
                  <a:gd name="connsiteX15" fmla="*/ 290210 w 4464248"/>
                  <a:gd name="connsiteY15" fmla="*/ 837989 h 2019838"/>
                  <a:gd name="connsiteX16" fmla="*/ 290210 w 4464248"/>
                  <a:gd name="connsiteY16" fmla="*/ 895987 h 2019838"/>
                  <a:gd name="connsiteX17" fmla="*/ 341177 w 4464248"/>
                  <a:gd name="connsiteY17" fmla="*/ 895987 h 2019838"/>
                  <a:gd name="connsiteX18" fmla="*/ 341177 w 4464248"/>
                  <a:gd name="connsiteY18" fmla="*/ 970897 h 2019838"/>
                  <a:gd name="connsiteX19" fmla="*/ 354878 w 4464248"/>
                  <a:gd name="connsiteY19" fmla="*/ 970897 h 2019838"/>
                  <a:gd name="connsiteX20" fmla="*/ 354878 w 4464248"/>
                  <a:gd name="connsiteY20" fmla="*/ 995569 h 2019838"/>
                  <a:gd name="connsiteX21" fmla="*/ 366935 w 4464248"/>
                  <a:gd name="connsiteY21" fmla="*/ 995569 h 2019838"/>
                  <a:gd name="connsiteX22" fmla="*/ 366935 w 4464248"/>
                  <a:gd name="connsiteY22" fmla="*/ 1015266 h 2019838"/>
                  <a:gd name="connsiteX23" fmla="*/ 407489 w 4464248"/>
                  <a:gd name="connsiteY23" fmla="*/ 1015266 h 2019838"/>
                  <a:gd name="connsiteX24" fmla="*/ 407489 w 4464248"/>
                  <a:gd name="connsiteY24" fmla="*/ 1169564 h 2019838"/>
                  <a:gd name="connsiteX25" fmla="*/ 435987 w 4464248"/>
                  <a:gd name="connsiteY25" fmla="*/ 1169564 h 2019838"/>
                  <a:gd name="connsiteX26" fmla="*/ 435987 w 4464248"/>
                  <a:gd name="connsiteY26" fmla="*/ 1187072 h 2019838"/>
                  <a:gd name="connsiteX27" fmla="*/ 446948 w 4464248"/>
                  <a:gd name="connsiteY27" fmla="*/ 1187072 h 2019838"/>
                  <a:gd name="connsiteX28" fmla="*/ 446948 w 4464248"/>
                  <a:gd name="connsiteY28" fmla="*/ 1203487 h 2019838"/>
                  <a:gd name="connsiteX29" fmla="*/ 473154 w 4464248"/>
                  <a:gd name="connsiteY29" fmla="*/ 1203487 h 2019838"/>
                  <a:gd name="connsiteX30" fmla="*/ 473154 w 4464248"/>
                  <a:gd name="connsiteY30" fmla="*/ 1275711 h 2019838"/>
                  <a:gd name="connsiteX31" fmla="*/ 526961 w 4464248"/>
                  <a:gd name="connsiteY31" fmla="*/ 1275711 h 2019838"/>
                  <a:gd name="connsiteX32" fmla="*/ 526961 w 4464248"/>
                  <a:gd name="connsiteY32" fmla="*/ 1293220 h 2019838"/>
                  <a:gd name="connsiteX33" fmla="*/ 537922 w 4464248"/>
                  <a:gd name="connsiteY33" fmla="*/ 1293220 h 2019838"/>
                  <a:gd name="connsiteX34" fmla="*/ 537922 w 4464248"/>
                  <a:gd name="connsiteY34" fmla="*/ 1351218 h 2019838"/>
                  <a:gd name="connsiteX35" fmla="*/ 552171 w 4464248"/>
                  <a:gd name="connsiteY35" fmla="*/ 1351218 h 2019838"/>
                  <a:gd name="connsiteX36" fmla="*/ 552171 w 4464248"/>
                  <a:gd name="connsiteY36" fmla="*/ 1373104 h 2019838"/>
                  <a:gd name="connsiteX37" fmla="*/ 579573 w 4464248"/>
                  <a:gd name="connsiteY37" fmla="*/ 1373104 h 2019838"/>
                  <a:gd name="connsiteX38" fmla="*/ 579573 w 4464248"/>
                  <a:gd name="connsiteY38" fmla="*/ 1396085 h 2019838"/>
                  <a:gd name="connsiteX39" fmla="*/ 596014 w 4464248"/>
                  <a:gd name="connsiteY39" fmla="*/ 1396085 h 2019838"/>
                  <a:gd name="connsiteX40" fmla="*/ 596014 w 4464248"/>
                  <a:gd name="connsiteY40" fmla="*/ 1407028 h 2019838"/>
                  <a:gd name="connsiteX41" fmla="*/ 614647 w 4464248"/>
                  <a:gd name="connsiteY41" fmla="*/ 1407028 h 2019838"/>
                  <a:gd name="connsiteX42" fmla="*/ 614647 w 4464248"/>
                  <a:gd name="connsiteY42" fmla="*/ 1481440 h 2019838"/>
                  <a:gd name="connsiteX43" fmla="*/ 680411 w 4464248"/>
                  <a:gd name="connsiteY43" fmla="*/ 1481440 h 2019838"/>
                  <a:gd name="connsiteX44" fmla="*/ 680411 w 4464248"/>
                  <a:gd name="connsiteY44" fmla="*/ 1501138 h 2019838"/>
                  <a:gd name="connsiteX45" fmla="*/ 743983 w 4464248"/>
                  <a:gd name="connsiteY45" fmla="*/ 1501138 h 2019838"/>
                  <a:gd name="connsiteX46" fmla="*/ 743983 w 4464248"/>
                  <a:gd name="connsiteY46" fmla="*/ 1523024 h 2019838"/>
                  <a:gd name="connsiteX47" fmla="*/ 764809 w 4464248"/>
                  <a:gd name="connsiteY47" fmla="*/ 1523024 h 2019838"/>
                  <a:gd name="connsiteX48" fmla="*/ 764809 w 4464248"/>
                  <a:gd name="connsiteY48" fmla="*/ 1542722 h 2019838"/>
                  <a:gd name="connsiteX49" fmla="*/ 810844 w 4464248"/>
                  <a:gd name="connsiteY49" fmla="*/ 1542722 h 2019838"/>
                  <a:gd name="connsiteX50" fmla="*/ 810844 w 4464248"/>
                  <a:gd name="connsiteY50" fmla="*/ 1559136 h 2019838"/>
                  <a:gd name="connsiteX51" fmla="*/ 840438 w 4464248"/>
                  <a:gd name="connsiteY51" fmla="*/ 1559136 h 2019838"/>
                  <a:gd name="connsiteX52" fmla="*/ 840438 w 4464248"/>
                  <a:gd name="connsiteY52" fmla="*/ 1577739 h 2019838"/>
                  <a:gd name="connsiteX53" fmla="*/ 871128 w 4464248"/>
                  <a:gd name="connsiteY53" fmla="*/ 1577739 h 2019838"/>
                  <a:gd name="connsiteX54" fmla="*/ 871128 w 4464248"/>
                  <a:gd name="connsiteY54" fmla="*/ 1608380 h 2019838"/>
                  <a:gd name="connsiteX55" fmla="*/ 887569 w 4464248"/>
                  <a:gd name="connsiteY55" fmla="*/ 1608380 h 2019838"/>
                  <a:gd name="connsiteX56" fmla="*/ 887569 w 4464248"/>
                  <a:gd name="connsiteY56" fmla="*/ 1633549 h 2019838"/>
                  <a:gd name="connsiteX57" fmla="*/ 945660 w 4464248"/>
                  <a:gd name="connsiteY57" fmla="*/ 1633549 h 2019838"/>
                  <a:gd name="connsiteX58" fmla="*/ 945660 w 4464248"/>
                  <a:gd name="connsiteY58" fmla="*/ 1669661 h 2019838"/>
                  <a:gd name="connsiteX59" fmla="*/ 956621 w 4464248"/>
                  <a:gd name="connsiteY59" fmla="*/ 1669661 h 2019838"/>
                  <a:gd name="connsiteX60" fmla="*/ 956621 w 4464248"/>
                  <a:gd name="connsiteY60" fmla="*/ 1712339 h 2019838"/>
                  <a:gd name="connsiteX61" fmla="*/ 1007041 w 4464248"/>
                  <a:gd name="connsiteY61" fmla="*/ 1712339 h 2019838"/>
                  <a:gd name="connsiteX62" fmla="*/ 1007041 w 4464248"/>
                  <a:gd name="connsiteY62" fmla="*/ 1737508 h 2019838"/>
                  <a:gd name="connsiteX63" fmla="*/ 1034442 w 4464248"/>
                  <a:gd name="connsiteY63" fmla="*/ 1737508 h 2019838"/>
                  <a:gd name="connsiteX64" fmla="*/ 1034442 w 4464248"/>
                  <a:gd name="connsiteY64" fmla="*/ 1757205 h 2019838"/>
                  <a:gd name="connsiteX65" fmla="*/ 1145146 w 4464248"/>
                  <a:gd name="connsiteY65" fmla="*/ 1757205 h 2019838"/>
                  <a:gd name="connsiteX66" fmla="*/ 1145146 w 4464248"/>
                  <a:gd name="connsiteY66" fmla="*/ 1782374 h 2019838"/>
                  <a:gd name="connsiteX67" fmla="*/ 1213102 w 4464248"/>
                  <a:gd name="connsiteY67" fmla="*/ 1782374 h 2019838"/>
                  <a:gd name="connsiteX68" fmla="*/ 1213102 w 4464248"/>
                  <a:gd name="connsiteY68" fmla="*/ 1802072 h 2019838"/>
                  <a:gd name="connsiteX69" fmla="*/ 1325997 w 4464248"/>
                  <a:gd name="connsiteY69" fmla="*/ 1802072 h 2019838"/>
                  <a:gd name="connsiteX70" fmla="*/ 1325997 w 4464248"/>
                  <a:gd name="connsiteY70" fmla="*/ 1823958 h 2019838"/>
                  <a:gd name="connsiteX71" fmla="*/ 1479447 w 4464248"/>
                  <a:gd name="connsiteY71" fmla="*/ 1823958 h 2019838"/>
                  <a:gd name="connsiteX72" fmla="*/ 1479447 w 4464248"/>
                  <a:gd name="connsiteY72" fmla="*/ 1844750 h 2019838"/>
                  <a:gd name="connsiteX73" fmla="*/ 2006707 w 4464248"/>
                  <a:gd name="connsiteY73" fmla="*/ 1844750 h 2019838"/>
                  <a:gd name="connsiteX74" fmla="*/ 2006707 w 4464248"/>
                  <a:gd name="connsiteY74" fmla="*/ 1868824 h 2019838"/>
                  <a:gd name="connsiteX75" fmla="*/ 2083432 w 4464248"/>
                  <a:gd name="connsiteY75" fmla="*/ 1868824 h 2019838"/>
                  <a:gd name="connsiteX76" fmla="*/ 2083432 w 4464248"/>
                  <a:gd name="connsiteY76" fmla="*/ 1891805 h 2019838"/>
                  <a:gd name="connsiteX77" fmla="*/ 2657824 w 4464248"/>
                  <a:gd name="connsiteY77" fmla="*/ 1891805 h 2019838"/>
                  <a:gd name="connsiteX78" fmla="*/ 2657824 w 4464248"/>
                  <a:gd name="connsiteY78" fmla="*/ 1912597 h 2019838"/>
                  <a:gd name="connsiteX79" fmla="*/ 2699474 w 4464248"/>
                  <a:gd name="connsiteY79" fmla="*/ 1912597 h 2019838"/>
                  <a:gd name="connsiteX80" fmla="*/ 2699474 w 4464248"/>
                  <a:gd name="connsiteY80" fmla="*/ 1937766 h 2019838"/>
                  <a:gd name="connsiteX81" fmla="*/ 2924169 w 4464248"/>
                  <a:gd name="connsiteY81" fmla="*/ 1937766 h 2019838"/>
                  <a:gd name="connsiteX82" fmla="*/ 2924169 w 4464248"/>
                  <a:gd name="connsiteY82" fmla="*/ 1966218 h 2019838"/>
                  <a:gd name="connsiteX83" fmla="*/ 2952667 w 4464248"/>
                  <a:gd name="connsiteY83" fmla="*/ 1966218 h 2019838"/>
                  <a:gd name="connsiteX84" fmla="*/ 2952667 w 4464248"/>
                  <a:gd name="connsiteY84" fmla="*/ 1983727 h 2019838"/>
                  <a:gd name="connsiteX85" fmla="*/ 3233261 w 4464248"/>
                  <a:gd name="connsiteY85" fmla="*/ 1983727 h 2019838"/>
                  <a:gd name="connsiteX86" fmla="*/ 3233261 w 4464248"/>
                  <a:gd name="connsiteY86" fmla="*/ 1999047 h 2019838"/>
                  <a:gd name="connsiteX87" fmla="*/ 3433892 w 4464248"/>
                  <a:gd name="connsiteY87" fmla="*/ 1999047 h 2019838"/>
                  <a:gd name="connsiteX88" fmla="*/ 3433892 w 4464248"/>
                  <a:gd name="connsiteY88" fmla="*/ 2019839 h 2019838"/>
                  <a:gd name="connsiteX89" fmla="*/ 4464249 w 4464248"/>
                  <a:gd name="connsiteY89" fmla="*/ 2019839 h 2019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4464248" h="2019838">
                    <a:moveTo>
                      <a:pt x="0" y="0"/>
                    </a:moveTo>
                    <a:lnTo>
                      <a:pt x="44690" y="0"/>
                    </a:lnTo>
                    <a:lnTo>
                      <a:pt x="44690" y="19449"/>
                    </a:lnTo>
                    <a:lnTo>
                      <a:pt x="75380" y="19449"/>
                    </a:lnTo>
                    <a:lnTo>
                      <a:pt x="75380" y="214235"/>
                    </a:lnTo>
                    <a:lnTo>
                      <a:pt x="110454" y="214235"/>
                    </a:lnTo>
                    <a:lnTo>
                      <a:pt x="110454" y="271139"/>
                    </a:lnTo>
                    <a:lnTo>
                      <a:pt x="133472" y="271139"/>
                    </a:lnTo>
                    <a:lnTo>
                      <a:pt x="133472" y="402456"/>
                    </a:lnTo>
                    <a:lnTo>
                      <a:pt x="206908" y="402456"/>
                    </a:lnTo>
                    <a:lnTo>
                      <a:pt x="206908" y="658523"/>
                    </a:lnTo>
                    <a:lnTo>
                      <a:pt x="252943" y="658523"/>
                    </a:lnTo>
                    <a:lnTo>
                      <a:pt x="252943" y="712144"/>
                    </a:lnTo>
                    <a:lnTo>
                      <a:pt x="274865" y="712144"/>
                    </a:lnTo>
                    <a:lnTo>
                      <a:pt x="274865" y="837989"/>
                    </a:lnTo>
                    <a:lnTo>
                      <a:pt x="290210" y="837989"/>
                    </a:lnTo>
                    <a:lnTo>
                      <a:pt x="290210" y="895987"/>
                    </a:lnTo>
                    <a:lnTo>
                      <a:pt x="341177" y="895987"/>
                    </a:lnTo>
                    <a:lnTo>
                      <a:pt x="341177" y="970897"/>
                    </a:lnTo>
                    <a:lnTo>
                      <a:pt x="354878" y="970897"/>
                    </a:lnTo>
                    <a:lnTo>
                      <a:pt x="354878" y="995569"/>
                    </a:lnTo>
                    <a:lnTo>
                      <a:pt x="366935" y="995569"/>
                    </a:lnTo>
                    <a:lnTo>
                      <a:pt x="366935" y="1015266"/>
                    </a:lnTo>
                    <a:lnTo>
                      <a:pt x="407489" y="1015266"/>
                    </a:lnTo>
                    <a:lnTo>
                      <a:pt x="407489" y="1169564"/>
                    </a:lnTo>
                    <a:lnTo>
                      <a:pt x="435987" y="1169564"/>
                    </a:lnTo>
                    <a:lnTo>
                      <a:pt x="435987" y="1187072"/>
                    </a:lnTo>
                    <a:lnTo>
                      <a:pt x="446948" y="1187072"/>
                    </a:lnTo>
                    <a:lnTo>
                      <a:pt x="446948" y="1203487"/>
                    </a:lnTo>
                    <a:lnTo>
                      <a:pt x="473154" y="1203487"/>
                    </a:lnTo>
                    <a:lnTo>
                      <a:pt x="473154" y="1275711"/>
                    </a:lnTo>
                    <a:lnTo>
                      <a:pt x="526961" y="1275711"/>
                    </a:lnTo>
                    <a:lnTo>
                      <a:pt x="526961" y="1293220"/>
                    </a:lnTo>
                    <a:lnTo>
                      <a:pt x="537922" y="1293220"/>
                    </a:lnTo>
                    <a:lnTo>
                      <a:pt x="537922" y="1351218"/>
                    </a:lnTo>
                    <a:lnTo>
                      <a:pt x="552171" y="1351218"/>
                    </a:lnTo>
                    <a:lnTo>
                      <a:pt x="552171" y="1373104"/>
                    </a:lnTo>
                    <a:lnTo>
                      <a:pt x="579573" y="1373104"/>
                    </a:lnTo>
                    <a:lnTo>
                      <a:pt x="579573" y="1396085"/>
                    </a:lnTo>
                    <a:lnTo>
                      <a:pt x="596014" y="1396085"/>
                    </a:lnTo>
                    <a:lnTo>
                      <a:pt x="596014" y="1407028"/>
                    </a:lnTo>
                    <a:lnTo>
                      <a:pt x="614647" y="1407028"/>
                    </a:lnTo>
                    <a:cubicBezTo>
                      <a:pt x="614647" y="1407028"/>
                      <a:pt x="611359" y="1481440"/>
                      <a:pt x="614647" y="1481440"/>
                    </a:cubicBezTo>
                    <a:lnTo>
                      <a:pt x="680411" y="1481440"/>
                    </a:lnTo>
                    <a:lnTo>
                      <a:pt x="680411" y="1501138"/>
                    </a:lnTo>
                    <a:lnTo>
                      <a:pt x="743983" y="1501138"/>
                    </a:lnTo>
                    <a:lnTo>
                      <a:pt x="743983" y="1523024"/>
                    </a:lnTo>
                    <a:lnTo>
                      <a:pt x="764809" y="1523024"/>
                    </a:lnTo>
                    <a:lnTo>
                      <a:pt x="764809" y="1542722"/>
                    </a:lnTo>
                    <a:lnTo>
                      <a:pt x="810844" y="1542722"/>
                    </a:lnTo>
                    <a:lnTo>
                      <a:pt x="810844" y="1559136"/>
                    </a:lnTo>
                    <a:lnTo>
                      <a:pt x="840438" y="1559136"/>
                    </a:lnTo>
                    <a:lnTo>
                      <a:pt x="840438" y="1577739"/>
                    </a:lnTo>
                    <a:lnTo>
                      <a:pt x="871128" y="1577739"/>
                    </a:lnTo>
                    <a:lnTo>
                      <a:pt x="871128" y="1608380"/>
                    </a:lnTo>
                    <a:lnTo>
                      <a:pt x="887569" y="1608380"/>
                    </a:lnTo>
                    <a:lnTo>
                      <a:pt x="887569" y="1633549"/>
                    </a:lnTo>
                    <a:lnTo>
                      <a:pt x="945660" y="1633549"/>
                    </a:lnTo>
                    <a:lnTo>
                      <a:pt x="945660" y="1669661"/>
                    </a:lnTo>
                    <a:lnTo>
                      <a:pt x="956621" y="1669661"/>
                    </a:lnTo>
                    <a:lnTo>
                      <a:pt x="956621" y="1712339"/>
                    </a:lnTo>
                    <a:lnTo>
                      <a:pt x="1007041" y="1712339"/>
                    </a:lnTo>
                    <a:lnTo>
                      <a:pt x="1007041" y="1737508"/>
                    </a:lnTo>
                    <a:lnTo>
                      <a:pt x="1034442" y="1737508"/>
                    </a:lnTo>
                    <a:lnTo>
                      <a:pt x="1034442" y="1757205"/>
                    </a:lnTo>
                    <a:lnTo>
                      <a:pt x="1145146" y="1757205"/>
                    </a:lnTo>
                    <a:lnTo>
                      <a:pt x="1145146" y="1782374"/>
                    </a:lnTo>
                    <a:lnTo>
                      <a:pt x="1213102" y="1782374"/>
                    </a:lnTo>
                    <a:lnTo>
                      <a:pt x="1213102" y="1802072"/>
                    </a:lnTo>
                    <a:lnTo>
                      <a:pt x="1325997" y="1802072"/>
                    </a:lnTo>
                    <a:lnTo>
                      <a:pt x="1325997" y="1823958"/>
                    </a:lnTo>
                    <a:lnTo>
                      <a:pt x="1479447" y="1823958"/>
                    </a:lnTo>
                    <a:lnTo>
                      <a:pt x="1479447" y="1844750"/>
                    </a:lnTo>
                    <a:lnTo>
                      <a:pt x="2006707" y="1844750"/>
                    </a:lnTo>
                    <a:lnTo>
                      <a:pt x="2006707" y="1868824"/>
                    </a:lnTo>
                    <a:lnTo>
                      <a:pt x="2083432" y="1868824"/>
                    </a:lnTo>
                    <a:lnTo>
                      <a:pt x="2083432" y="1891805"/>
                    </a:lnTo>
                    <a:lnTo>
                      <a:pt x="2657824" y="1891805"/>
                    </a:lnTo>
                    <a:lnTo>
                      <a:pt x="2657824" y="1912597"/>
                    </a:lnTo>
                    <a:lnTo>
                      <a:pt x="2699474" y="1912597"/>
                    </a:lnTo>
                    <a:lnTo>
                      <a:pt x="2699474" y="1937766"/>
                    </a:lnTo>
                    <a:lnTo>
                      <a:pt x="2924169" y="1937766"/>
                    </a:lnTo>
                    <a:lnTo>
                      <a:pt x="2924169" y="1966218"/>
                    </a:lnTo>
                    <a:lnTo>
                      <a:pt x="2952667" y="1966218"/>
                    </a:lnTo>
                    <a:lnTo>
                      <a:pt x="2952667" y="1983727"/>
                    </a:lnTo>
                    <a:lnTo>
                      <a:pt x="3233261" y="1983727"/>
                    </a:lnTo>
                    <a:lnTo>
                      <a:pt x="3233261" y="1999047"/>
                    </a:lnTo>
                    <a:lnTo>
                      <a:pt x="3433892" y="1999047"/>
                    </a:lnTo>
                    <a:lnTo>
                      <a:pt x="3433892" y="2019839"/>
                    </a:lnTo>
                    <a:lnTo>
                      <a:pt x="4464249" y="2019839"/>
                    </a:lnTo>
                  </a:path>
                </a:pathLst>
              </a:custGeom>
              <a:noFill/>
              <a:ln w="19050" cap="sq">
                <a:solidFill>
                  <a:srgbClr val="E73E16"/>
                </a:solidFill>
                <a:prstDash val="solid"/>
                <a:miter/>
              </a:ln>
            </p:spPr>
            <p:txBody>
              <a:bodyPr rtlCol="0" anchor="ctr"/>
              <a:lstStyle/>
              <a:p>
                <a:pPr rtl="0"/>
                <a:endParaRPr lang="en-ES"/>
              </a:p>
            </p:txBody>
          </p:sp>
          <p:grpSp>
            <p:nvGrpSpPr>
              <p:cNvPr id="975" name="Graphic 888">
                <a:extLst>
                  <a:ext uri="{FF2B5EF4-FFF2-40B4-BE49-F238E27FC236}">
                    <a16:creationId xmlns:a16="http://schemas.microsoft.com/office/drawing/2014/main" id="{112AACF3-9DC8-F1D0-9E38-6796720AED1A}"/>
                  </a:ext>
                </a:extLst>
              </p:cNvPr>
              <p:cNvGrpSpPr/>
              <p:nvPr/>
            </p:nvGrpSpPr>
            <p:grpSpPr>
              <a:xfrm>
                <a:off x="7331522" y="1960779"/>
                <a:ext cx="37415" cy="37355"/>
                <a:chOff x="7331522" y="1960779"/>
                <a:chExt cx="37415" cy="37355"/>
              </a:xfrm>
            </p:grpSpPr>
            <p:sp>
              <p:nvSpPr>
                <p:cNvPr id="976" name="Freeform 975">
                  <a:extLst>
                    <a:ext uri="{FF2B5EF4-FFF2-40B4-BE49-F238E27FC236}">
                      <a16:creationId xmlns:a16="http://schemas.microsoft.com/office/drawing/2014/main" id="{7ACC88EE-C447-19A5-2B74-25CF7B1D38FD}"/>
                    </a:ext>
                  </a:extLst>
                </p:cNvPr>
                <p:cNvSpPr/>
                <p:nvPr/>
              </p:nvSpPr>
              <p:spPr>
                <a:xfrm>
                  <a:off x="7350205" y="1960779"/>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E73E16"/>
                  </a:solidFill>
                  <a:prstDash val="solid"/>
                  <a:miter/>
                </a:ln>
              </p:spPr>
              <p:txBody>
                <a:bodyPr rtlCol="0" anchor="ctr"/>
                <a:lstStyle/>
                <a:p>
                  <a:pPr rtl="0"/>
                  <a:endParaRPr lang="en-ES"/>
                </a:p>
              </p:txBody>
            </p:sp>
            <p:sp>
              <p:nvSpPr>
                <p:cNvPr id="977" name="Freeform 976">
                  <a:extLst>
                    <a:ext uri="{FF2B5EF4-FFF2-40B4-BE49-F238E27FC236}">
                      <a16:creationId xmlns:a16="http://schemas.microsoft.com/office/drawing/2014/main" id="{62A2445B-F291-DF3E-81EC-FFDDCE7C6F28}"/>
                    </a:ext>
                  </a:extLst>
                </p:cNvPr>
                <p:cNvSpPr/>
                <p:nvPr/>
              </p:nvSpPr>
              <p:spPr>
                <a:xfrm>
                  <a:off x="7331522" y="1979432"/>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78" name="Graphic 888">
                <a:extLst>
                  <a:ext uri="{FF2B5EF4-FFF2-40B4-BE49-F238E27FC236}">
                    <a16:creationId xmlns:a16="http://schemas.microsoft.com/office/drawing/2014/main" id="{E18E88AB-8939-D056-7011-E374BB111229}"/>
                  </a:ext>
                </a:extLst>
              </p:cNvPr>
              <p:cNvGrpSpPr/>
              <p:nvPr/>
            </p:nvGrpSpPr>
            <p:grpSpPr>
              <a:xfrm>
                <a:off x="7368938" y="2145716"/>
                <a:ext cx="37366" cy="37355"/>
                <a:chOff x="7368938" y="2145716"/>
                <a:chExt cx="37366" cy="37355"/>
              </a:xfrm>
            </p:grpSpPr>
            <p:sp>
              <p:nvSpPr>
                <p:cNvPr id="979" name="Freeform 978">
                  <a:extLst>
                    <a:ext uri="{FF2B5EF4-FFF2-40B4-BE49-F238E27FC236}">
                      <a16:creationId xmlns:a16="http://schemas.microsoft.com/office/drawing/2014/main" id="{A11F661C-BBD9-08EF-54A9-D61B625A6008}"/>
                    </a:ext>
                  </a:extLst>
                </p:cNvPr>
                <p:cNvSpPr/>
                <p:nvPr/>
              </p:nvSpPr>
              <p:spPr>
                <a:xfrm>
                  <a:off x="7387621" y="2145716"/>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E73E16"/>
                  </a:solidFill>
                  <a:prstDash val="solid"/>
                  <a:miter/>
                </a:ln>
              </p:spPr>
              <p:txBody>
                <a:bodyPr rtlCol="0" anchor="ctr"/>
                <a:lstStyle/>
                <a:p>
                  <a:pPr rtl="0"/>
                  <a:endParaRPr lang="en-ES"/>
                </a:p>
              </p:txBody>
            </p:sp>
            <p:sp>
              <p:nvSpPr>
                <p:cNvPr id="980" name="Freeform 979">
                  <a:extLst>
                    <a:ext uri="{FF2B5EF4-FFF2-40B4-BE49-F238E27FC236}">
                      <a16:creationId xmlns:a16="http://schemas.microsoft.com/office/drawing/2014/main" id="{8E3ED10D-DF1B-0D5D-4A6A-7F7916474104}"/>
                    </a:ext>
                  </a:extLst>
                </p:cNvPr>
                <p:cNvSpPr/>
                <p:nvPr/>
              </p:nvSpPr>
              <p:spPr>
                <a:xfrm>
                  <a:off x="7368938" y="2164369"/>
                  <a:ext cx="37366" cy="4974"/>
                </a:xfrm>
                <a:custGeom>
                  <a:avLst/>
                  <a:gdLst>
                    <a:gd name="connsiteX0" fmla="*/ 37366 w 37366"/>
                    <a:gd name="connsiteY0" fmla="*/ 0 h 4974"/>
                    <a:gd name="connsiteX1" fmla="*/ 0 w 37366"/>
                    <a:gd name="connsiteY1" fmla="*/ 0 h 4974"/>
                  </a:gdLst>
                  <a:ahLst/>
                  <a:cxnLst>
                    <a:cxn ang="0">
                      <a:pos x="connsiteX0" y="connsiteY0"/>
                    </a:cxn>
                    <a:cxn ang="0">
                      <a:pos x="connsiteX1" y="connsiteY1"/>
                    </a:cxn>
                  </a:cxnLst>
                  <a:rect l="l" t="t" r="r" b="b"/>
                  <a:pathLst>
                    <a:path w="37366" h="4974">
                      <a:moveTo>
                        <a:pt x="37366"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81" name="Graphic 888">
                <a:extLst>
                  <a:ext uri="{FF2B5EF4-FFF2-40B4-BE49-F238E27FC236}">
                    <a16:creationId xmlns:a16="http://schemas.microsoft.com/office/drawing/2014/main" id="{35A01BCD-98BE-9631-C23D-B44752AA66C3}"/>
                  </a:ext>
                </a:extLst>
              </p:cNvPr>
              <p:cNvGrpSpPr/>
              <p:nvPr/>
            </p:nvGrpSpPr>
            <p:grpSpPr>
              <a:xfrm>
                <a:off x="7465393" y="2380992"/>
                <a:ext cx="37366" cy="37355"/>
                <a:chOff x="7465393" y="2380992"/>
                <a:chExt cx="37366" cy="37355"/>
              </a:xfrm>
            </p:grpSpPr>
            <p:sp>
              <p:nvSpPr>
                <p:cNvPr id="982" name="Freeform 981">
                  <a:extLst>
                    <a:ext uri="{FF2B5EF4-FFF2-40B4-BE49-F238E27FC236}">
                      <a16:creationId xmlns:a16="http://schemas.microsoft.com/office/drawing/2014/main" id="{F9007914-696A-2A62-71B7-B00FFBD1B8AB}"/>
                    </a:ext>
                  </a:extLst>
                </p:cNvPr>
                <p:cNvSpPr/>
                <p:nvPr/>
              </p:nvSpPr>
              <p:spPr>
                <a:xfrm>
                  <a:off x="7484076" y="2380992"/>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E73E16"/>
                  </a:solidFill>
                  <a:prstDash val="solid"/>
                  <a:miter/>
                </a:ln>
              </p:spPr>
              <p:txBody>
                <a:bodyPr rtlCol="0" anchor="ctr"/>
                <a:lstStyle/>
                <a:p>
                  <a:pPr rtl="0"/>
                  <a:endParaRPr lang="en-ES"/>
                </a:p>
              </p:txBody>
            </p:sp>
            <p:sp>
              <p:nvSpPr>
                <p:cNvPr id="983" name="Freeform 982">
                  <a:extLst>
                    <a:ext uri="{FF2B5EF4-FFF2-40B4-BE49-F238E27FC236}">
                      <a16:creationId xmlns:a16="http://schemas.microsoft.com/office/drawing/2014/main" id="{A4FBD6FC-522A-D4BF-542E-85CB07454433}"/>
                    </a:ext>
                  </a:extLst>
                </p:cNvPr>
                <p:cNvSpPr/>
                <p:nvPr/>
              </p:nvSpPr>
              <p:spPr>
                <a:xfrm>
                  <a:off x="7465393" y="2399695"/>
                  <a:ext cx="37366" cy="4974"/>
                </a:xfrm>
                <a:custGeom>
                  <a:avLst/>
                  <a:gdLst>
                    <a:gd name="connsiteX0" fmla="*/ 37366 w 37366"/>
                    <a:gd name="connsiteY0" fmla="*/ 0 h 4974"/>
                    <a:gd name="connsiteX1" fmla="*/ 0 w 37366"/>
                    <a:gd name="connsiteY1" fmla="*/ 0 h 4974"/>
                  </a:gdLst>
                  <a:ahLst/>
                  <a:cxnLst>
                    <a:cxn ang="0">
                      <a:pos x="connsiteX0" y="connsiteY0"/>
                    </a:cxn>
                    <a:cxn ang="0">
                      <a:pos x="connsiteX1" y="connsiteY1"/>
                    </a:cxn>
                  </a:cxnLst>
                  <a:rect l="l" t="t" r="r" b="b"/>
                  <a:pathLst>
                    <a:path w="37366" h="4974">
                      <a:moveTo>
                        <a:pt x="37366"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84" name="Graphic 888">
                <a:extLst>
                  <a:ext uri="{FF2B5EF4-FFF2-40B4-BE49-F238E27FC236}">
                    <a16:creationId xmlns:a16="http://schemas.microsoft.com/office/drawing/2014/main" id="{FE7797C8-6A25-8CE1-E4DB-07E3F02ACA46}"/>
                  </a:ext>
                </a:extLst>
              </p:cNvPr>
              <p:cNvGrpSpPr/>
              <p:nvPr/>
            </p:nvGrpSpPr>
            <p:grpSpPr>
              <a:xfrm>
                <a:off x="7597320" y="2813292"/>
                <a:ext cx="37415" cy="37305"/>
                <a:chOff x="7597320" y="2813292"/>
                <a:chExt cx="37415" cy="37305"/>
              </a:xfrm>
            </p:grpSpPr>
            <p:sp>
              <p:nvSpPr>
                <p:cNvPr id="985" name="Freeform 984">
                  <a:extLst>
                    <a:ext uri="{FF2B5EF4-FFF2-40B4-BE49-F238E27FC236}">
                      <a16:creationId xmlns:a16="http://schemas.microsoft.com/office/drawing/2014/main" id="{E9413838-E56E-68D0-0A79-0F49529BC379}"/>
                    </a:ext>
                  </a:extLst>
                </p:cNvPr>
                <p:cNvSpPr/>
                <p:nvPr/>
              </p:nvSpPr>
              <p:spPr>
                <a:xfrm>
                  <a:off x="7616003" y="2813292"/>
                  <a:ext cx="4982" cy="37305"/>
                </a:xfrm>
                <a:custGeom>
                  <a:avLst/>
                  <a:gdLst>
                    <a:gd name="connsiteX0" fmla="*/ 0 w 4982"/>
                    <a:gd name="connsiteY0" fmla="*/ 0 h 37305"/>
                    <a:gd name="connsiteX1" fmla="*/ 0 w 4982"/>
                    <a:gd name="connsiteY1" fmla="*/ 37306 h 37305"/>
                  </a:gdLst>
                  <a:ahLst/>
                  <a:cxnLst>
                    <a:cxn ang="0">
                      <a:pos x="connsiteX0" y="connsiteY0"/>
                    </a:cxn>
                    <a:cxn ang="0">
                      <a:pos x="connsiteX1" y="connsiteY1"/>
                    </a:cxn>
                  </a:cxnLst>
                  <a:rect l="l" t="t" r="r" b="b"/>
                  <a:pathLst>
                    <a:path w="4982" h="37305">
                      <a:moveTo>
                        <a:pt x="0" y="0"/>
                      </a:moveTo>
                      <a:lnTo>
                        <a:pt x="0" y="37306"/>
                      </a:lnTo>
                    </a:path>
                  </a:pathLst>
                </a:custGeom>
                <a:ln w="19050" cap="sq">
                  <a:solidFill>
                    <a:srgbClr val="E73E16"/>
                  </a:solidFill>
                  <a:prstDash val="solid"/>
                  <a:miter/>
                </a:ln>
              </p:spPr>
              <p:txBody>
                <a:bodyPr rtlCol="0" anchor="ctr"/>
                <a:lstStyle/>
                <a:p>
                  <a:pPr rtl="0"/>
                  <a:endParaRPr lang="en-ES"/>
                </a:p>
              </p:txBody>
            </p:sp>
            <p:sp>
              <p:nvSpPr>
                <p:cNvPr id="986" name="Freeform 985">
                  <a:extLst>
                    <a:ext uri="{FF2B5EF4-FFF2-40B4-BE49-F238E27FC236}">
                      <a16:creationId xmlns:a16="http://schemas.microsoft.com/office/drawing/2014/main" id="{6660EA7E-DAF4-8C50-56B2-EBA00B9651C9}"/>
                    </a:ext>
                  </a:extLst>
                </p:cNvPr>
                <p:cNvSpPr/>
                <p:nvPr/>
              </p:nvSpPr>
              <p:spPr>
                <a:xfrm>
                  <a:off x="7597320" y="2831945"/>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87" name="Graphic 888">
                <a:extLst>
                  <a:ext uri="{FF2B5EF4-FFF2-40B4-BE49-F238E27FC236}">
                    <a16:creationId xmlns:a16="http://schemas.microsoft.com/office/drawing/2014/main" id="{FDC0798B-172B-76F6-3F21-B3D80222D0C2}"/>
                  </a:ext>
                </a:extLst>
              </p:cNvPr>
              <p:cNvGrpSpPr/>
              <p:nvPr/>
            </p:nvGrpSpPr>
            <p:grpSpPr>
              <a:xfrm>
                <a:off x="7728848" y="3134869"/>
                <a:ext cx="37415" cy="37355"/>
                <a:chOff x="7728848" y="3134869"/>
                <a:chExt cx="37415" cy="37355"/>
              </a:xfrm>
            </p:grpSpPr>
            <p:sp>
              <p:nvSpPr>
                <p:cNvPr id="988" name="Freeform 987">
                  <a:extLst>
                    <a:ext uri="{FF2B5EF4-FFF2-40B4-BE49-F238E27FC236}">
                      <a16:creationId xmlns:a16="http://schemas.microsoft.com/office/drawing/2014/main" id="{F7A57F7B-CCB5-7DDC-F120-5A86EE3D2045}"/>
                    </a:ext>
                  </a:extLst>
                </p:cNvPr>
                <p:cNvSpPr/>
                <p:nvPr/>
              </p:nvSpPr>
              <p:spPr>
                <a:xfrm>
                  <a:off x="7747581" y="3134869"/>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E73E16"/>
                  </a:solidFill>
                  <a:prstDash val="solid"/>
                  <a:miter/>
                </a:ln>
              </p:spPr>
              <p:txBody>
                <a:bodyPr rtlCol="0" anchor="ctr"/>
                <a:lstStyle/>
                <a:p>
                  <a:pPr rtl="0"/>
                  <a:endParaRPr lang="en-ES"/>
                </a:p>
              </p:txBody>
            </p:sp>
            <p:sp>
              <p:nvSpPr>
                <p:cNvPr id="989" name="Freeform 988">
                  <a:extLst>
                    <a:ext uri="{FF2B5EF4-FFF2-40B4-BE49-F238E27FC236}">
                      <a16:creationId xmlns:a16="http://schemas.microsoft.com/office/drawing/2014/main" id="{E7E2D0F5-C3C0-17D7-30C8-A296EFB440E8}"/>
                    </a:ext>
                  </a:extLst>
                </p:cNvPr>
                <p:cNvSpPr/>
                <p:nvPr/>
              </p:nvSpPr>
              <p:spPr>
                <a:xfrm>
                  <a:off x="7728848" y="3153571"/>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90" name="Graphic 888">
                <a:extLst>
                  <a:ext uri="{FF2B5EF4-FFF2-40B4-BE49-F238E27FC236}">
                    <a16:creationId xmlns:a16="http://schemas.microsoft.com/office/drawing/2014/main" id="{38DA5CC8-85CE-BAFC-0B5E-7C63666C5523}"/>
                  </a:ext>
                </a:extLst>
              </p:cNvPr>
              <p:cNvGrpSpPr/>
              <p:nvPr/>
            </p:nvGrpSpPr>
            <p:grpSpPr>
              <a:xfrm>
                <a:off x="8099370" y="3434857"/>
                <a:ext cx="37366" cy="37355"/>
                <a:chOff x="8099370" y="3434857"/>
                <a:chExt cx="37366" cy="37355"/>
              </a:xfrm>
            </p:grpSpPr>
            <p:sp>
              <p:nvSpPr>
                <p:cNvPr id="991" name="Freeform 990">
                  <a:extLst>
                    <a:ext uri="{FF2B5EF4-FFF2-40B4-BE49-F238E27FC236}">
                      <a16:creationId xmlns:a16="http://schemas.microsoft.com/office/drawing/2014/main" id="{03AC348A-2982-FFA0-5DCE-6D8C24CDD348}"/>
                    </a:ext>
                  </a:extLst>
                </p:cNvPr>
                <p:cNvSpPr/>
                <p:nvPr/>
              </p:nvSpPr>
              <p:spPr>
                <a:xfrm>
                  <a:off x="8118053" y="3434857"/>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E73E16"/>
                  </a:solidFill>
                  <a:prstDash val="solid"/>
                  <a:miter/>
                </a:ln>
              </p:spPr>
              <p:txBody>
                <a:bodyPr rtlCol="0" anchor="ctr"/>
                <a:lstStyle/>
                <a:p>
                  <a:pPr rtl="0"/>
                  <a:endParaRPr lang="en-ES"/>
                </a:p>
              </p:txBody>
            </p:sp>
            <p:sp>
              <p:nvSpPr>
                <p:cNvPr id="992" name="Freeform 991">
                  <a:extLst>
                    <a:ext uri="{FF2B5EF4-FFF2-40B4-BE49-F238E27FC236}">
                      <a16:creationId xmlns:a16="http://schemas.microsoft.com/office/drawing/2014/main" id="{D8734C3D-2045-690F-6848-8BB7DC50FB5D}"/>
                    </a:ext>
                  </a:extLst>
                </p:cNvPr>
                <p:cNvSpPr/>
                <p:nvPr/>
              </p:nvSpPr>
              <p:spPr>
                <a:xfrm>
                  <a:off x="8099370" y="3453560"/>
                  <a:ext cx="37366" cy="4974"/>
                </a:xfrm>
                <a:custGeom>
                  <a:avLst/>
                  <a:gdLst>
                    <a:gd name="connsiteX0" fmla="*/ 37366 w 37366"/>
                    <a:gd name="connsiteY0" fmla="*/ 0 h 4974"/>
                    <a:gd name="connsiteX1" fmla="*/ 0 w 37366"/>
                    <a:gd name="connsiteY1" fmla="*/ 0 h 4974"/>
                  </a:gdLst>
                  <a:ahLst/>
                  <a:cxnLst>
                    <a:cxn ang="0">
                      <a:pos x="connsiteX0" y="connsiteY0"/>
                    </a:cxn>
                    <a:cxn ang="0">
                      <a:pos x="connsiteX1" y="connsiteY1"/>
                    </a:cxn>
                  </a:cxnLst>
                  <a:rect l="l" t="t" r="r" b="b"/>
                  <a:pathLst>
                    <a:path w="37366" h="4974">
                      <a:moveTo>
                        <a:pt x="37366"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93" name="Graphic 888">
                <a:extLst>
                  <a:ext uri="{FF2B5EF4-FFF2-40B4-BE49-F238E27FC236}">
                    <a16:creationId xmlns:a16="http://schemas.microsoft.com/office/drawing/2014/main" id="{9D952A19-60E0-DB0D-598D-985D36C3D1AC}"/>
                  </a:ext>
                </a:extLst>
              </p:cNvPr>
              <p:cNvGrpSpPr/>
              <p:nvPr/>
            </p:nvGrpSpPr>
            <p:grpSpPr>
              <a:xfrm>
                <a:off x="8395309" y="3631832"/>
                <a:ext cx="37415" cy="37355"/>
                <a:chOff x="8395309" y="3631832"/>
                <a:chExt cx="37415" cy="37355"/>
              </a:xfrm>
            </p:grpSpPr>
            <p:sp>
              <p:nvSpPr>
                <p:cNvPr id="994" name="Freeform 993">
                  <a:extLst>
                    <a:ext uri="{FF2B5EF4-FFF2-40B4-BE49-F238E27FC236}">
                      <a16:creationId xmlns:a16="http://schemas.microsoft.com/office/drawing/2014/main" id="{A83ECE6D-3528-0300-5997-94AA5DA31BB8}"/>
                    </a:ext>
                  </a:extLst>
                </p:cNvPr>
                <p:cNvSpPr/>
                <p:nvPr/>
              </p:nvSpPr>
              <p:spPr>
                <a:xfrm>
                  <a:off x="8413992" y="3631832"/>
                  <a:ext cx="4982" cy="37355"/>
                </a:xfrm>
                <a:custGeom>
                  <a:avLst/>
                  <a:gdLst>
                    <a:gd name="connsiteX0" fmla="*/ 0 w 4982"/>
                    <a:gd name="connsiteY0" fmla="*/ 0 h 37355"/>
                    <a:gd name="connsiteX1" fmla="*/ 0 w 4982"/>
                    <a:gd name="connsiteY1" fmla="*/ 37356 h 37355"/>
                  </a:gdLst>
                  <a:ahLst/>
                  <a:cxnLst>
                    <a:cxn ang="0">
                      <a:pos x="connsiteX0" y="connsiteY0"/>
                    </a:cxn>
                    <a:cxn ang="0">
                      <a:pos x="connsiteX1" y="connsiteY1"/>
                    </a:cxn>
                  </a:cxnLst>
                  <a:rect l="l" t="t" r="r" b="b"/>
                  <a:pathLst>
                    <a:path w="4982" h="37355">
                      <a:moveTo>
                        <a:pt x="0" y="0"/>
                      </a:moveTo>
                      <a:lnTo>
                        <a:pt x="0" y="37356"/>
                      </a:lnTo>
                    </a:path>
                  </a:pathLst>
                </a:custGeom>
                <a:ln w="19050" cap="sq">
                  <a:solidFill>
                    <a:srgbClr val="E73E16"/>
                  </a:solidFill>
                  <a:prstDash val="solid"/>
                  <a:miter/>
                </a:ln>
              </p:spPr>
              <p:txBody>
                <a:bodyPr rtlCol="0" anchor="ctr"/>
                <a:lstStyle/>
                <a:p>
                  <a:pPr rtl="0"/>
                  <a:endParaRPr lang="en-ES"/>
                </a:p>
              </p:txBody>
            </p:sp>
            <p:sp>
              <p:nvSpPr>
                <p:cNvPr id="995" name="Freeform 994">
                  <a:extLst>
                    <a:ext uri="{FF2B5EF4-FFF2-40B4-BE49-F238E27FC236}">
                      <a16:creationId xmlns:a16="http://schemas.microsoft.com/office/drawing/2014/main" id="{C505B07C-3CC9-A6B1-19E7-D21DA2EEC57A}"/>
                    </a:ext>
                  </a:extLst>
                </p:cNvPr>
                <p:cNvSpPr/>
                <p:nvPr/>
              </p:nvSpPr>
              <p:spPr>
                <a:xfrm>
                  <a:off x="8395309" y="3650535"/>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96" name="Graphic 888">
                <a:extLst>
                  <a:ext uri="{FF2B5EF4-FFF2-40B4-BE49-F238E27FC236}">
                    <a16:creationId xmlns:a16="http://schemas.microsoft.com/office/drawing/2014/main" id="{159A659E-FF4B-71BF-B85C-F5038723DE94}"/>
                  </a:ext>
                </a:extLst>
              </p:cNvPr>
              <p:cNvGrpSpPr/>
              <p:nvPr/>
            </p:nvGrpSpPr>
            <p:grpSpPr>
              <a:xfrm>
                <a:off x="11359236" y="3894515"/>
                <a:ext cx="37366" cy="37305"/>
                <a:chOff x="11359236" y="3894515"/>
                <a:chExt cx="37366" cy="37305"/>
              </a:xfrm>
            </p:grpSpPr>
            <p:sp>
              <p:nvSpPr>
                <p:cNvPr id="997" name="Freeform 996">
                  <a:extLst>
                    <a:ext uri="{FF2B5EF4-FFF2-40B4-BE49-F238E27FC236}">
                      <a16:creationId xmlns:a16="http://schemas.microsoft.com/office/drawing/2014/main" id="{D9875819-B4F4-C3FE-5D8C-3AAB0519A9A6}"/>
                    </a:ext>
                  </a:extLst>
                </p:cNvPr>
                <p:cNvSpPr/>
                <p:nvPr/>
              </p:nvSpPr>
              <p:spPr>
                <a:xfrm>
                  <a:off x="11377919" y="3894515"/>
                  <a:ext cx="4982" cy="37305"/>
                </a:xfrm>
                <a:custGeom>
                  <a:avLst/>
                  <a:gdLst>
                    <a:gd name="connsiteX0" fmla="*/ 0 w 4982"/>
                    <a:gd name="connsiteY0" fmla="*/ 0 h 37305"/>
                    <a:gd name="connsiteX1" fmla="*/ 0 w 4982"/>
                    <a:gd name="connsiteY1" fmla="*/ 37306 h 37305"/>
                  </a:gdLst>
                  <a:ahLst/>
                  <a:cxnLst>
                    <a:cxn ang="0">
                      <a:pos x="connsiteX0" y="connsiteY0"/>
                    </a:cxn>
                    <a:cxn ang="0">
                      <a:pos x="connsiteX1" y="connsiteY1"/>
                    </a:cxn>
                  </a:cxnLst>
                  <a:rect l="l" t="t" r="r" b="b"/>
                  <a:pathLst>
                    <a:path w="4982" h="37305">
                      <a:moveTo>
                        <a:pt x="0" y="0"/>
                      </a:moveTo>
                      <a:lnTo>
                        <a:pt x="0" y="37306"/>
                      </a:lnTo>
                    </a:path>
                  </a:pathLst>
                </a:custGeom>
                <a:ln w="19050" cap="sq">
                  <a:solidFill>
                    <a:srgbClr val="E73E16"/>
                  </a:solidFill>
                  <a:prstDash val="solid"/>
                  <a:miter/>
                </a:ln>
              </p:spPr>
              <p:txBody>
                <a:bodyPr rtlCol="0" anchor="ctr"/>
                <a:lstStyle/>
                <a:p>
                  <a:pPr rtl="0"/>
                  <a:endParaRPr lang="en-ES"/>
                </a:p>
              </p:txBody>
            </p:sp>
            <p:sp>
              <p:nvSpPr>
                <p:cNvPr id="998" name="Freeform 997">
                  <a:extLst>
                    <a:ext uri="{FF2B5EF4-FFF2-40B4-BE49-F238E27FC236}">
                      <a16:creationId xmlns:a16="http://schemas.microsoft.com/office/drawing/2014/main" id="{68375581-F826-720E-BAD0-FCAFBCE76E86}"/>
                    </a:ext>
                  </a:extLst>
                </p:cNvPr>
                <p:cNvSpPr/>
                <p:nvPr/>
              </p:nvSpPr>
              <p:spPr>
                <a:xfrm>
                  <a:off x="11359236" y="3913168"/>
                  <a:ext cx="37366" cy="4974"/>
                </a:xfrm>
                <a:custGeom>
                  <a:avLst/>
                  <a:gdLst>
                    <a:gd name="connsiteX0" fmla="*/ 37366 w 37366"/>
                    <a:gd name="connsiteY0" fmla="*/ 0 h 4974"/>
                    <a:gd name="connsiteX1" fmla="*/ 0 w 37366"/>
                    <a:gd name="connsiteY1" fmla="*/ 0 h 4974"/>
                  </a:gdLst>
                  <a:ahLst/>
                  <a:cxnLst>
                    <a:cxn ang="0">
                      <a:pos x="connsiteX0" y="connsiteY0"/>
                    </a:cxn>
                    <a:cxn ang="0">
                      <a:pos x="connsiteX1" y="connsiteY1"/>
                    </a:cxn>
                  </a:cxnLst>
                  <a:rect l="l" t="t" r="r" b="b"/>
                  <a:pathLst>
                    <a:path w="37366" h="4974">
                      <a:moveTo>
                        <a:pt x="37366"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99" name="Graphic 888">
                <a:extLst>
                  <a:ext uri="{FF2B5EF4-FFF2-40B4-BE49-F238E27FC236}">
                    <a16:creationId xmlns:a16="http://schemas.microsoft.com/office/drawing/2014/main" id="{15931B73-4365-7633-A663-4A6E62922E40}"/>
                  </a:ext>
                </a:extLst>
              </p:cNvPr>
              <p:cNvGrpSpPr/>
              <p:nvPr/>
            </p:nvGrpSpPr>
            <p:grpSpPr>
              <a:xfrm>
                <a:off x="11498985" y="3894515"/>
                <a:ext cx="37415" cy="37305"/>
                <a:chOff x="11498985" y="3894515"/>
                <a:chExt cx="37415" cy="37305"/>
              </a:xfrm>
            </p:grpSpPr>
            <p:sp>
              <p:nvSpPr>
                <p:cNvPr id="1000" name="Freeform 999">
                  <a:extLst>
                    <a:ext uri="{FF2B5EF4-FFF2-40B4-BE49-F238E27FC236}">
                      <a16:creationId xmlns:a16="http://schemas.microsoft.com/office/drawing/2014/main" id="{0C53E58E-6A32-8424-2DEA-EAEC9AFE87DF}"/>
                    </a:ext>
                  </a:extLst>
                </p:cNvPr>
                <p:cNvSpPr/>
                <p:nvPr/>
              </p:nvSpPr>
              <p:spPr>
                <a:xfrm>
                  <a:off x="11517668" y="3894515"/>
                  <a:ext cx="4982" cy="37305"/>
                </a:xfrm>
                <a:custGeom>
                  <a:avLst/>
                  <a:gdLst>
                    <a:gd name="connsiteX0" fmla="*/ 0 w 4982"/>
                    <a:gd name="connsiteY0" fmla="*/ 0 h 37305"/>
                    <a:gd name="connsiteX1" fmla="*/ 0 w 4982"/>
                    <a:gd name="connsiteY1" fmla="*/ 37306 h 37305"/>
                  </a:gdLst>
                  <a:ahLst/>
                  <a:cxnLst>
                    <a:cxn ang="0">
                      <a:pos x="connsiteX0" y="connsiteY0"/>
                    </a:cxn>
                    <a:cxn ang="0">
                      <a:pos x="connsiteX1" y="connsiteY1"/>
                    </a:cxn>
                  </a:cxnLst>
                  <a:rect l="l" t="t" r="r" b="b"/>
                  <a:pathLst>
                    <a:path w="4982" h="37305">
                      <a:moveTo>
                        <a:pt x="0" y="0"/>
                      </a:moveTo>
                      <a:lnTo>
                        <a:pt x="0" y="37306"/>
                      </a:lnTo>
                    </a:path>
                  </a:pathLst>
                </a:custGeom>
                <a:ln w="19050" cap="sq">
                  <a:solidFill>
                    <a:srgbClr val="E73E16"/>
                  </a:solidFill>
                  <a:prstDash val="solid"/>
                  <a:miter/>
                </a:ln>
              </p:spPr>
              <p:txBody>
                <a:bodyPr rtlCol="0" anchor="ctr"/>
                <a:lstStyle/>
                <a:p>
                  <a:pPr rtl="0"/>
                  <a:endParaRPr lang="en-ES"/>
                </a:p>
              </p:txBody>
            </p:sp>
            <p:sp>
              <p:nvSpPr>
                <p:cNvPr id="1001" name="Freeform 1000">
                  <a:extLst>
                    <a:ext uri="{FF2B5EF4-FFF2-40B4-BE49-F238E27FC236}">
                      <a16:creationId xmlns:a16="http://schemas.microsoft.com/office/drawing/2014/main" id="{5615BD94-9E25-CFB9-6207-DB1F33BA3B2F}"/>
                    </a:ext>
                  </a:extLst>
                </p:cNvPr>
                <p:cNvSpPr/>
                <p:nvPr/>
              </p:nvSpPr>
              <p:spPr>
                <a:xfrm>
                  <a:off x="11498985" y="3913168"/>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002" name="Graphic 888">
                <a:extLst>
                  <a:ext uri="{FF2B5EF4-FFF2-40B4-BE49-F238E27FC236}">
                    <a16:creationId xmlns:a16="http://schemas.microsoft.com/office/drawing/2014/main" id="{2C421B2F-852A-6C7E-FA8A-5916E52C83E2}"/>
                  </a:ext>
                </a:extLst>
              </p:cNvPr>
              <p:cNvGrpSpPr/>
              <p:nvPr/>
            </p:nvGrpSpPr>
            <p:grpSpPr>
              <a:xfrm>
                <a:off x="11554885" y="3894515"/>
                <a:ext cx="37415" cy="37305"/>
                <a:chOff x="11554885" y="3894515"/>
                <a:chExt cx="37415" cy="37305"/>
              </a:xfrm>
            </p:grpSpPr>
            <p:sp>
              <p:nvSpPr>
                <p:cNvPr id="1003" name="Freeform 1002">
                  <a:extLst>
                    <a:ext uri="{FF2B5EF4-FFF2-40B4-BE49-F238E27FC236}">
                      <a16:creationId xmlns:a16="http://schemas.microsoft.com/office/drawing/2014/main" id="{A08E5348-1248-3AC9-F66D-0141C3E51B95}"/>
                    </a:ext>
                  </a:extLst>
                </p:cNvPr>
                <p:cNvSpPr/>
                <p:nvPr/>
              </p:nvSpPr>
              <p:spPr>
                <a:xfrm>
                  <a:off x="11573568" y="3894515"/>
                  <a:ext cx="4982" cy="37305"/>
                </a:xfrm>
                <a:custGeom>
                  <a:avLst/>
                  <a:gdLst>
                    <a:gd name="connsiteX0" fmla="*/ 0 w 4982"/>
                    <a:gd name="connsiteY0" fmla="*/ 0 h 37305"/>
                    <a:gd name="connsiteX1" fmla="*/ 0 w 4982"/>
                    <a:gd name="connsiteY1" fmla="*/ 37306 h 37305"/>
                  </a:gdLst>
                  <a:ahLst/>
                  <a:cxnLst>
                    <a:cxn ang="0">
                      <a:pos x="connsiteX0" y="connsiteY0"/>
                    </a:cxn>
                    <a:cxn ang="0">
                      <a:pos x="connsiteX1" y="connsiteY1"/>
                    </a:cxn>
                  </a:cxnLst>
                  <a:rect l="l" t="t" r="r" b="b"/>
                  <a:pathLst>
                    <a:path w="4982" h="37305">
                      <a:moveTo>
                        <a:pt x="0" y="0"/>
                      </a:moveTo>
                      <a:lnTo>
                        <a:pt x="0" y="37306"/>
                      </a:lnTo>
                    </a:path>
                  </a:pathLst>
                </a:custGeom>
                <a:ln w="19050" cap="sq">
                  <a:solidFill>
                    <a:srgbClr val="E73E16"/>
                  </a:solidFill>
                  <a:prstDash val="solid"/>
                  <a:miter/>
                </a:ln>
              </p:spPr>
              <p:txBody>
                <a:bodyPr rtlCol="0" anchor="ctr"/>
                <a:lstStyle/>
                <a:p>
                  <a:pPr rtl="0"/>
                  <a:endParaRPr lang="en-ES"/>
                </a:p>
              </p:txBody>
            </p:sp>
            <p:sp>
              <p:nvSpPr>
                <p:cNvPr id="1004" name="Freeform 1003">
                  <a:extLst>
                    <a:ext uri="{FF2B5EF4-FFF2-40B4-BE49-F238E27FC236}">
                      <a16:creationId xmlns:a16="http://schemas.microsoft.com/office/drawing/2014/main" id="{BB9A403F-3870-314C-6AEE-42E2A4FEDB86}"/>
                    </a:ext>
                  </a:extLst>
                </p:cNvPr>
                <p:cNvSpPr/>
                <p:nvPr/>
              </p:nvSpPr>
              <p:spPr>
                <a:xfrm>
                  <a:off x="11554885" y="3913168"/>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1005" name="Graphic 888">
                <a:extLst>
                  <a:ext uri="{FF2B5EF4-FFF2-40B4-BE49-F238E27FC236}">
                    <a16:creationId xmlns:a16="http://schemas.microsoft.com/office/drawing/2014/main" id="{BCD59E43-7AD8-DA44-3A00-7AABCD6DB644}"/>
                  </a:ext>
                </a:extLst>
              </p:cNvPr>
              <p:cNvGrpSpPr/>
              <p:nvPr/>
            </p:nvGrpSpPr>
            <p:grpSpPr>
              <a:xfrm>
                <a:off x="11685317" y="3894515"/>
                <a:ext cx="37415" cy="37305"/>
                <a:chOff x="11685317" y="3894515"/>
                <a:chExt cx="37415" cy="37305"/>
              </a:xfrm>
            </p:grpSpPr>
            <p:sp>
              <p:nvSpPr>
                <p:cNvPr id="1006" name="Freeform 1005">
                  <a:extLst>
                    <a:ext uri="{FF2B5EF4-FFF2-40B4-BE49-F238E27FC236}">
                      <a16:creationId xmlns:a16="http://schemas.microsoft.com/office/drawing/2014/main" id="{BE6E71D0-CDA7-DAC2-7E71-0D7A9C680D0B}"/>
                    </a:ext>
                  </a:extLst>
                </p:cNvPr>
                <p:cNvSpPr/>
                <p:nvPr/>
              </p:nvSpPr>
              <p:spPr>
                <a:xfrm>
                  <a:off x="11704000" y="3894515"/>
                  <a:ext cx="4982" cy="37305"/>
                </a:xfrm>
                <a:custGeom>
                  <a:avLst/>
                  <a:gdLst>
                    <a:gd name="connsiteX0" fmla="*/ 0 w 4982"/>
                    <a:gd name="connsiteY0" fmla="*/ 0 h 37305"/>
                    <a:gd name="connsiteX1" fmla="*/ 0 w 4982"/>
                    <a:gd name="connsiteY1" fmla="*/ 37306 h 37305"/>
                  </a:gdLst>
                  <a:ahLst/>
                  <a:cxnLst>
                    <a:cxn ang="0">
                      <a:pos x="connsiteX0" y="connsiteY0"/>
                    </a:cxn>
                    <a:cxn ang="0">
                      <a:pos x="connsiteX1" y="connsiteY1"/>
                    </a:cxn>
                  </a:cxnLst>
                  <a:rect l="l" t="t" r="r" b="b"/>
                  <a:pathLst>
                    <a:path w="4982" h="37305">
                      <a:moveTo>
                        <a:pt x="0" y="0"/>
                      </a:moveTo>
                      <a:lnTo>
                        <a:pt x="0" y="37306"/>
                      </a:lnTo>
                    </a:path>
                  </a:pathLst>
                </a:custGeom>
                <a:ln w="19050" cap="sq">
                  <a:solidFill>
                    <a:srgbClr val="E73E16"/>
                  </a:solidFill>
                  <a:prstDash val="solid"/>
                  <a:miter/>
                </a:ln>
              </p:spPr>
              <p:txBody>
                <a:bodyPr rtlCol="0" anchor="ctr"/>
                <a:lstStyle/>
                <a:p>
                  <a:pPr rtl="0"/>
                  <a:endParaRPr lang="en-ES"/>
                </a:p>
              </p:txBody>
            </p:sp>
            <p:sp>
              <p:nvSpPr>
                <p:cNvPr id="1007" name="Freeform 1006">
                  <a:extLst>
                    <a:ext uri="{FF2B5EF4-FFF2-40B4-BE49-F238E27FC236}">
                      <a16:creationId xmlns:a16="http://schemas.microsoft.com/office/drawing/2014/main" id="{A7CC9568-9A97-83AB-A2D3-A639462F4D36}"/>
                    </a:ext>
                  </a:extLst>
                </p:cNvPr>
                <p:cNvSpPr/>
                <p:nvPr/>
              </p:nvSpPr>
              <p:spPr>
                <a:xfrm>
                  <a:off x="11685317" y="3913168"/>
                  <a:ext cx="37415" cy="4974"/>
                </a:xfrm>
                <a:custGeom>
                  <a:avLst/>
                  <a:gdLst>
                    <a:gd name="connsiteX0" fmla="*/ 37416 w 37415"/>
                    <a:gd name="connsiteY0" fmla="*/ 0 h 4974"/>
                    <a:gd name="connsiteX1" fmla="*/ 0 w 37415"/>
                    <a:gd name="connsiteY1" fmla="*/ 0 h 4974"/>
                  </a:gdLst>
                  <a:ahLst/>
                  <a:cxnLst>
                    <a:cxn ang="0">
                      <a:pos x="connsiteX0" y="connsiteY0"/>
                    </a:cxn>
                    <a:cxn ang="0">
                      <a:pos x="connsiteX1" y="connsiteY1"/>
                    </a:cxn>
                  </a:cxnLst>
                  <a:rect l="l" t="t" r="r" b="b"/>
                  <a:pathLst>
                    <a:path w="37415" h="4974">
                      <a:moveTo>
                        <a:pt x="37416" y="0"/>
                      </a:moveTo>
                      <a:lnTo>
                        <a:pt x="0" y="0"/>
                      </a:lnTo>
                    </a:path>
                  </a:pathLst>
                </a:custGeom>
                <a:ln w="19050" cap="sq">
                  <a:solidFill>
                    <a:srgbClr val="E73E16"/>
                  </a:solidFill>
                  <a:prstDash val="solid"/>
                  <a:miter/>
                </a:ln>
              </p:spPr>
              <p:txBody>
                <a:bodyPr rtlCol="0" anchor="ctr"/>
                <a:lstStyle/>
                <a:p>
                  <a:pPr rtl="0"/>
                  <a:endParaRPr lang="en-ES"/>
                </a:p>
              </p:txBody>
            </p:sp>
          </p:grpSp>
        </p:grpSp>
      </p:grpSp>
      <p:cxnSp>
        <p:nvCxnSpPr>
          <p:cNvPr id="3" name="Straight Connector 2">
            <a:extLst>
              <a:ext uri="{FF2B5EF4-FFF2-40B4-BE49-F238E27FC236}">
                <a16:creationId xmlns:a16="http://schemas.microsoft.com/office/drawing/2014/main" id="{C9C77F18-C73E-5DC6-7262-5A93FB4DB62D}"/>
              </a:ext>
            </a:extLst>
          </p:cNvPr>
          <p:cNvCxnSpPr>
            <a:cxnSpLocks/>
          </p:cNvCxnSpPr>
          <p:nvPr/>
        </p:nvCxnSpPr>
        <p:spPr>
          <a:xfrm rot="10800000">
            <a:off x="167664" y="6125097"/>
            <a:ext cx="180000" cy="0"/>
          </a:xfrm>
          <a:prstGeom prst="line">
            <a:avLst/>
          </a:prstGeom>
          <a:noFill/>
          <a:ln w="19050" cap="sq">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6" name="Straight Connector 5">
            <a:extLst>
              <a:ext uri="{FF2B5EF4-FFF2-40B4-BE49-F238E27FC236}">
                <a16:creationId xmlns:a16="http://schemas.microsoft.com/office/drawing/2014/main" id="{DDF7C1D3-A2BE-745D-1153-CD0253BDFEE8}"/>
              </a:ext>
            </a:extLst>
          </p:cNvPr>
          <p:cNvCxnSpPr>
            <a:cxnSpLocks/>
          </p:cNvCxnSpPr>
          <p:nvPr/>
        </p:nvCxnSpPr>
        <p:spPr>
          <a:xfrm rot="10800000">
            <a:off x="167664" y="5722333"/>
            <a:ext cx="180000" cy="0"/>
          </a:xfrm>
          <a:prstGeom prst="line">
            <a:avLst/>
          </a:prstGeom>
          <a:noFill/>
          <a:ln w="19050"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8" name="Straight Connector 7">
            <a:extLst>
              <a:ext uri="{FF2B5EF4-FFF2-40B4-BE49-F238E27FC236}">
                <a16:creationId xmlns:a16="http://schemas.microsoft.com/office/drawing/2014/main" id="{393B4A52-560F-EE47-8A11-900150734EE0}"/>
              </a:ext>
            </a:extLst>
          </p:cNvPr>
          <p:cNvCxnSpPr>
            <a:cxnSpLocks/>
          </p:cNvCxnSpPr>
          <p:nvPr/>
        </p:nvCxnSpPr>
        <p:spPr>
          <a:xfrm rot="10800000">
            <a:off x="6114854" y="6125097"/>
            <a:ext cx="180000" cy="0"/>
          </a:xfrm>
          <a:prstGeom prst="line">
            <a:avLst/>
          </a:prstGeom>
          <a:noFill/>
          <a:ln w="19050" cap="sq">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9" name="Straight Connector 8">
            <a:extLst>
              <a:ext uri="{FF2B5EF4-FFF2-40B4-BE49-F238E27FC236}">
                <a16:creationId xmlns:a16="http://schemas.microsoft.com/office/drawing/2014/main" id="{85A9931E-FCCE-3071-4FF1-03394F12ADBC}"/>
              </a:ext>
            </a:extLst>
          </p:cNvPr>
          <p:cNvCxnSpPr>
            <a:cxnSpLocks/>
          </p:cNvCxnSpPr>
          <p:nvPr/>
        </p:nvCxnSpPr>
        <p:spPr>
          <a:xfrm rot="10800000">
            <a:off x="6114854" y="5722333"/>
            <a:ext cx="180000" cy="0"/>
          </a:xfrm>
          <a:prstGeom prst="line">
            <a:avLst/>
          </a:prstGeom>
          <a:noFill/>
          <a:ln w="19050"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cxnSp>
    </p:spTree>
    <p:extLst>
      <p:ext uri="{BB962C8B-B14F-4D97-AF65-F5344CB8AC3E}">
        <p14:creationId xmlns:p14="http://schemas.microsoft.com/office/powerpoint/2010/main" val="119083195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1784B0-2742-3476-9E2D-F2F3EF2FA5D2}"/>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ECACA2CF-1C76-DFD6-8C28-A2D948E396CF}"/>
              </a:ext>
            </a:extLst>
          </p:cNvPr>
          <p:cNvSpPr>
            <a:spLocks noGrp="1"/>
          </p:cNvSpPr>
          <p:nvPr>
            <p:ph type="title"/>
          </p:nvPr>
        </p:nvSpPr>
        <p:spPr>
          <a:xfrm>
            <a:off x="304799" y="107693"/>
            <a:ext cx="11813059" cy="939801"/>
          </a:xfrm>
        </p:spPr>
        <p:txBody>
          <a:bodyPr rtlCol="0"/>
          <a:lstStyle/>
          <a:p>
            <a:pPr rtl="0"/>
            <a:r>
              <a:rPr lang="ja-jp" noProof="0"/>
              <a:t>LBA73：未治療進行ALK陽性非小細胞肺癌（NSCLC）患者におけるアレクチニブ vs クリゾチニブの第3相ALEX試験：最終全生存期間（OS）及び安全性解析 - Mok TSK他</a:t>
            </a:r>
            <a:endParaRPr lang="en-GB" noProof="0" dirty="0">
              <a:latin typeface="+mn-lt"/>
            </a:endParaRPr>
          </a:p>
        </p:txBody>
      </p:sp>
      <p:sp>
        <p:nvSpPr>
          <p:cNvPr id="29" name="Content Placeholder 7">
            <a:extLst>
              <a:ext uri="{FF2B5EF4-FFF2-40B4-BE49-F238E27FC236}">
                <a16:creationId xmlns:a16="http://schemas.microsoft.com/office/drawing/2014/main" id="{3CC06FF4-F8D5-94E8-6986-F907D096443F}"/>
              </a:ext>
            </a:extLst>
          </p:cNvPr>
          <p:cNvSpPr>
            <a:spLocks noGrp="1"/>
          </p:cNvSpPr>
          <p:nvPr>
            <p:ph idx="1"/>
          </p:nvPr>
        </p:nvSpPr>
        <p:spPr>
          <a:xfrm>
            <a:off x="304799" y="1246909"/>
            <a:ext cx="11033761" cy="5055650"/>
          </a:xfrm>
        </p:spPr>
        <p:txBody>
          <a:bodyPr rtlCol="0"/>
          <a:lstStyle/>
          <a:p>
            <a:pPr rtl="0"/>
            <a:r>
              <a:rPr lang="ja-jp" b="1" noProof="0"/>
              <a:t>主な</a:t>
            </a:r>
            <a:r>
              <a:rPr lang="ja-jp" b="1" noProof="0">
                <a:solidFill>
                  <a:srgbClr val="000000"/>
                </a:solidFill>
              </a:rPr>
              <a:t>結果</a:t>
            </a:r>
            <a:r>
              <a:rPr lang="ja-jp" b="1" noProof="0">
                <a:solidFill>
                  <a:srgbClr val="363636"/>
                </a:solidFill>
              </a:rPr>
              <a:t>(続き)</a:t>
            </a:r>
            <a:endParaRPr lang="en-GB" noProof="0" dirty="0"/>
          </a:p>
        </p:txBody>
      </p:sp>
      <p:sp>
        <p:nvSpPr>
          <p:cNvPr id="30" name="Text Placeholder 4">
            <a:extLst>
              <a:ext uri="{FF2B5EF4-FFF2-40B4-BE49-F238E27FC236}">
                <a16:creationId xmlns:a16="http://schemas.microsoft.com/office/drawing/2014/main" id="{7AEFA655-98A1-7A16-9B08-9A0B179E78F2}"/>
              </a:ext>
            </a:extLst>
          </p:cNvPr>
          <p:cNvSpPr>
            <a:spLocks noGrp="1"/>
          </p:cNvSpPr>
          <p:nvPr>
            <p:ph type="body" sz="quarter" idx="11"/>
          </p:nvPr>
        </p:nvSpPr>
        <p:spPr>
          <a:xfrm>
            <a:off x="6379633" y="6521312"/>
            <a:ext cx="5507567" cy="200025"/>
          </a:xfrm>
        </p:spPr>
        <p:txBody>
          <a:bodyPr rtlCol="0"/>
          <a:lstStyle/>
          <a:p>
            <a:pPr rtl="0"/>
            <a:r>
              <a:rPr lang="ja-jp" noProof="0"/>
              <a:t>Mok TSK他Ann Oncol 2025;36（補遺）:Abstr LBA73</a:t>
            </a:r>
          </a:p>
        </p:txBody>
      </p:sp>
      <p:graphicFrame>
        <p:nvGraphicFramePr>
          <p:cNvPr id="2" name="Table 663">
            <a:extLst>
              <a:ext uri="{FF2B5EF4-FFF2-40B4-BE49-F238E27FC236}">
                <a16:creationId xmlns:a16="http://schemas.microsoft.com/office/drawing/2014/main" id="{DDC67BB6-381A-6E59-7275-B658F1D1C4BE}"/>
              </a:ext>
            </a:extLst>
          </p:cNvPr>
          <p:cNvGraphicFramePr>
            <a:graphicFrameLocks noGrp="1"/>
          </p:cNvGraphicFramePr>
          <p:nvPr>
            <p:extLst>
              <p:ext uri="{D42A27DB-BD31-4B8C-83A1-F6EECF244321}">
                <p14:modId xmlns:p14="http://schemas.microsoft.com/office/powerpoint/2010/main" val="898114260"/>
              </p:ext>
            </p:extLst>
          </p:nvPr>
        </p:nvGraphicFramePr>
        <p:xfrm>
          <a:off x="1756362" y="2003954"/>
          <a:ext cx="4445355" cy="947520"/>
        </p:xfrm>
        <a:graphic>
          <a:graphicData uri="http://schemas.openxmlformats.org/drawingml/2006/table">
            <a:tbl>
              <a:tblPr firstRow="1" bandRow="1">
                <a:tableStyleId>{69012ECD-51FC-41F1-AA8D-1B2483CD663E}</a:tableStyleId>
              </a:tblPr>
              <a:tblGrid>
                <a:gridCol w="2320463">
                  <a:extLst>
                    <a:ext uri="{9D8B030D-6E8A-4147-A177-3AD203B41FA5}">
                      <a16:colId xmlns:a16="http://schemas.microsoft.com/office/drawing/2014/main" val="4026828033"/>
                    </a:ext>
                  </a:extLst>
                </a:gridCol>
                <a:gridCol w="1062446">
                  <a:extLst>
                    <a:ext uri="{9D8B030D-6E8A-4147-A177-3AD203B41FA5}">
                      <a16:colId xmlns:a16="http://schemas.microsoft.com/office/drawing/2014/main" val="2351951672"/>
                    </a:ext>
                  </a:extLst>
                </a:gridCol>
                <a:gridCol w="1062446">
                  <a:extLst>
                    <a:ext uri="{9D8B030D-6E8A-4147-A177-3AD203B41FA5}">
                      <a16:colId xmlns:a16="http://schemas.microsoft.com/office/drawing/2014/main" val="3840096650"/>
                    </a:ext>
                  </a:extLst>
                </a:gridCol>
              </a:tblGrid>
              <a:tr h="350265">
                <a:tc>
                  <a:txBody>
                    <a:bodyPr/>
                    <a:lstStyle/>
                    <a:p>
                      <a:pPr rtl="0"/>
                      <a:endParaRPr lang="en-GB" sz="1200" noProof="0" dirty="0">
                        <a:solidFill>
                          <a:srgbClr val="363636"/>
                        </a:solidFill>
                        <a:latin typeface="+mn-lt"/>
                      </a:endParaRPr>
                    </a:p>
                  </a:txBody>
                  <a:tcPr marL="72000" marR="72000" marT="36000" marB="36000" anchor="ctr"/>
                </a:tc>
                <a:tc>
                  <a:txBody>
                    <a:bodyPr/>
                    <a:lstStyle/>
                    <a:p>
                      <a:pPr algn="ctr" rtl="0"/>
                      <a:r>
                        <a:rPr lang="ja-jp" sz="1200" b="1" noProof="0" dirty="0">
                          <a:solidFill>
                            <a:schemeClr val="tx2"/>
                          </a:solidFill>
                        </a:rPr>
                        <a:t>アレクチニブ </a:t>
                      </a:r>
                    </a:p>
                    <a:p>
                      <a:pPr algn="ctr" rtl="0"/>
                      <a:r>
                        <a:rPr lang="ja-jp" sz="1200" b="1" noProof="0" dirty="0">
                          <a:solidFill>
                            <a:schemeClr val="tx2"/>
                          </a:solidFill>
                          <a:latin typeface="+mn-lt"/>
                        </a:rPr>
                        <a:t>（n=59）</a:t>
                      </a:r>
                      <a:endParaRPr lang="en-GB" sz="1200" noProof="0" dirty="0">
                        <a:solidFill>
                          <a:schemeClr val="tx2"/>
                        </a:solidFill>
                        <a:latin typeface="+mn-lt"/>
                      </a:endParaRPr>
                    </a:p>
                  </a:txBody>
                  <a:tcPr marL="72000" marR="72000" marT="36000" marB="36000" anchor="b"/>
                </a:tc>
                <a:tc>
                  <a:txBody>
                    <a:bodyPr/>
                    <a:lstStyle/>
                    <a:p>
                      <a:pPr algn="ctr" rtl="0"/>
                      <a:r>
                        <a:rPr lang="ja-jp" sz="1200" b="1" noProof="0">
                          <a:solidFill>
                            <a:schemeClr val="tx2"/>
                          </a:solidFill>
                        </a:rPr>
                        <a:t>クリゾチニブ</a:t>
                      </a:r>
                    </a:p>
                    <a:p>
                      <a:pPr algn="ctr" rtl="0"/>
                      <a:r>
                        <a:rPr lang="ja-jp" sz="1200" b="1" noProof="0">
                          <a:solidFill>
                            <a:schemeClr val="tx2"/>
                          </a:solidFill>
                        </a:rPr>
                        <a:t>（n=53）</a:t>
                      </a:r>
                      <a:endParaRPr lang="en-GB" sz="1200" noProof="0" dirty="0">
                        <a:solidFill>
                          <a:schemeClr val="tx2"/>
                        </a:solidFill>
                      </a:endParaRPr>
                    </a:p>
                  </a:txBody>
                  <a:tcPr marL="72000" marR="72000" marT="36000" marB="36000" anchor="b"/>
                </a:tc>
                <a:extLst>
                  <a:ext uri="{0D108BD9-81ED-4DB2-BD59-A6C34878D82A}">
                    <a16:rowId xmlns:a16="http://schemas.microsoft.com/office/drawing/2014/main" val="1727646532"/>
                  </a:ext>
                </a:extLst>
              </a:tr>
              <a:tr h="210324">
                <a:tc>
                  <a:txBody>
                    <a:bodyPr/>
                    <a:lstStyle/>
                    <a:p>
                      <a:pPr algn="l" rtl="0">
                        <a:lnSpc>
                          <a:spcPct val="100000"/>
                        </a:lnSpc>
                      </a:pPr>
                      <a:r>
                        <a:rPr lang="ja-jp" sz="1200" noProof="0">
                          <a:solidFill>
                            <a:srgbClr val="000000"/>
                          </a:solidFill>
                        </a:rPr>
                        <a:t>中央値全生存期間（mOS）、月数</a:t>
                      </a:r>
                      <a:endParaRPr lang="en-GB" sz="1200" noProof="0" dirty="0">
                        <a:solidFill>
                          <a:srgbClr val="000000"/>
                        </a:solidFill>
                      </a:endParaRPr>
                    </a:p>
                  </a:txBody>
                  <a:tcPr marL="72000" marR="72000" marT="36000" marB="36000" anchor="ctr">
                    <a:solidFill>
                      <a:schemeClr val="tx2"/>
                    </a:solidFill>
                  </a:tcPr>
                </a:tc>
                <a:tc>
                  <a:txBody>
                    <a:bodyPr/>
                    <a:lstStyle/>
                    <a:p>
                      <a:pPr algn="ctr" rtl="0">
                        <a:lnSpc>
                          <a:spcPct val="100000"/>
                        </a:lnSpc>
                      </a:pPr>
                      <a:r>
                        <a:rPr lang="ja-jp" sz="1200" noProof="0">
                          <a:solidFill>
                            <a:srgbClr val="000000"/>
                          </a:solidFill>
                        </a:rPr>
                        <a:t>63.4</a:t>
                      </a:r>
                    </a:p>
                  </a:txBody>
                  <a:tcPr marL="72000" marR="72000" marT="36000" marB="36000" anchor="ctr">
                    <a:solidFill>
                      <a:schemeClr val="tx2"/>
                    </a:solidFill>
                  </a:tcPr>
                </a:tc>
                <a:tc>
                  <a:txBody>
                    <a:bodyPr/>
                    <a:lstStyle/>
                    <a:p>
                      <a:pPr algn="ctr" rtl="0">
                        <a:lnSpc>
                          <a:spcPct val="100000"/>
                        </a:lnSpc>
                      </a:pPr>
                      <a:r>
                        <a:rPr lang="ja-jp" sz="1200" noProof="0">
                          <a:solidFill>
                            <a:srgbClr val="000000"/>
                          </a:solidFill>
                        </a:rPr>
                        <a:t>30.9</a:t>
                      </a:r>
                    </a:p>
                  </a:txBody>
                  <a:tcPr marL="72000" marR="72000" marT="36000" marB="36000" anchor="ctr">
                    <a:solidFill>
                      <a:schemeClr val="tx2"/>
                    </a:solidFill>
                  </a:tcPr>
                </a:tc>
                <a:extLst>
                  <a:ext uri="{0D108BD9-81ED-4DB2-BD59-A6C34878D82A}">
                    <a16:rowId xmlns:a16="http://schemas.microsoft.com/office/drawing/2014/main" val="4227238229"/>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noProof="0">
                          <a:solidFill>
                            <a:srgbClr val="000000"/>
                          </a:solidFill>
                        </a:rPr>
                        <a:t>ハザード比（HR）（95%信頼区間）</a:t>
                      </a:r>
                      <a:endParaRPr lang="en-GB" sz="1200" i="0" baseline="30000" noProof="0" dirty="0">
                        <a:solidFill>
                          <a:srgbClr val="000000"/>
                        </a:solidFill>
                      </a:endParaRPr>
                    </a:p>
                  </a:txBody>
                  <a:tcPr marL="72000" marR="72000" marT="36000" marB="36000" anchor="ctr">
                    <a:solidFill>
                      <a:schemeClr val="tx2"/>
                    </a:solidFill>
                  </a:tcPr>
                </a:tc>
                <a:tc gridSpan="2">
                  <a:txBody>
                    <a:bodyPr/>
                    <a:lstStyle/>
                    <a:p>
                      <a:pPr algn="ctr" rtl="0">
                        <a:lnSpc>
                          <a:spcPct val="100000"/>
                        </a:lnSpc>
                      </a:pPr>
                      <a:r>
                        <a:rPr lang="ja-jp" sz="1200" noProof="0" dirty="0">
                          <a:solidFill>
                            <a:srgbClr val="000000"/>
                          </a:solidFill>
                        </a:rPr>
                        <a:t>0.68 (0.40, 1.15)</a:t>
                      </a: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graphicFrame>
        <p:nvGraphicFramePr>
          <p:cNvPr id="3" name="Table 663">
            <a:extLst>
              <a:ext uri="{FF2B5EF4-FFF2-40B4-BE49-F238E27FC236}">
                <a16:creationId xmlns:a16="http://schemas.microsoft.com/office/drawing/2014/main" id="{472CF050-95E6-0B6F-54DE-77018B04D26B}"/>
              </a:ext>
            </a:extLst>
          </p:cNvPr>
          <p:cNvGraphicFramePr>
            <a:graphicFrameLocks noGrp="1"/>
          </p:cNvGraphicFramePr>
          <p:nvPr>
            <p:extLst>
              <p:ext uri="{D42A27DB-BD31-4B8C-83A1-F6EECF244321}">
                <p14:modId xmlns:p14="http://schemas.microsoft.com/office/powerpoint/2010/main" val="198569497"/>
              </p:ext>
            </p:extLst>
          </p:nvPr>
        </p:nvGraphicFramePr>
        <p:xfrm>
          <a:off x="7745468" y="2003954"/>
          <a:ext cx="4330901" cy="947520"/>
        </p:xfrm>
        <a:graphic>
          <a:graphicData uri="http://schemas.openxmlformats.org/drawingml/2006/table">
            <a:tbl>
              <a:tblPr firstRow="1" bandRow="1">
                <a:tableStyleId>{69012ECD-51FC-41F1-AA8D-1B2483CD663E}</a:tableStyleId>
              </a:tblPr>
              <a:tblGrid>
                <a:gridCol w="2320463">
                  <a:extLst>
                    <a:ext uri="{9D8B030D-6E8A-4147-A177-3AD203B41FA5}">
                      <a16:colId xmlns:a16="http://schemas.microsoft.com/office/drawing/2014/main" val="4026828033"/>
                    </a:ext>
                  </a:extLst>
                </a:gridCol>
                <a:gridCol w="1036175">
                  <a:extLst>
                    <a:ext uri="{9D8B030D-6E8A-4147-A177-3AD203B41FA5}">
                      <a16:colId xmlns:a16="http://schemas.microsoft.com/office/drawing/2014/main" val="2351951672"/>
                    </a:ext>
                  </a:extLst>
                </a:gridCol>
                <a:gridCol w="974263">
                  <a:extLst>
                    <a:ext uri="{9D8B030D-6E8A-4147-A177-3AD203B41FA5}">
                      <a16:colId xmlns:a16="http://schemas.microsoft.com/office/drawing/2014/main" val="3840096650"/>
                    </a:ext>
                  </a:extLst>
                </a:gridCol>
              </a:tblGrid>
              <a:tr h="350265">
                <a:tc>
                  <a:txBody>
                    <a:bodyPr/>
                    <a:lstStyle/>
                    <a:p>
                      <a:pPr rtl="0"/>
                      <a:endParaRPr lang="en-GB" sz="1200" noProof="0" dirty="0">
                        <a:solidFill>
                          <a:srgbClr val="363636"/>
                        </a:solidFill>
                        <a:latin typeface="+mn-lt"/>
                      </a:endParaRPr>
                    </a:p>
                  </a:txBody>
                  <a:tcPr marL="72000" marR="72000" marT="36000" marB="36000" anchor="ctr"/>
                </a:tc>
                <a:tc>
                  <a:txBody>
                    <a:bodyPr/>
                    <a:lstStyle/>
                    <a:p>
                      <a:pPr algn="ctr" rtl="0"/>
                      <a:r>
                        <a:rPr lang="ja-jp" sz="1200" b="1" noProof="0" dirty="0">
                          <a:solidFill>
                            <a:schemeClr val="tx2"/>
                          </a:solidFill>
                        </a:rPr>
                        <a:t>アレクチニブ </a:t>
                      </a:r>
                    </a:p>
                    <a:p>
                      <a:pPr algn="ctr" rtl="0"/>
                      <a:r>
                        <a:rPr lang="ja-jp" sz="1200" b="1" noProof="0" dirty="0">
                          <a:solidFill>
                            <a:schemeClr val="tx2"/>
                          </a:solidFill>
                          <a:latin typeface="+mn-lt"/>
                        </a:rPr>
                        <a:t>（n=93）</a:t>
                      </a:r>
                      <a:endParaRPr lang="en-GB" sz="1200" noProof="0" dirty="0">
                        <a:solidFill>
                          <a:schemeClr val="tx2"/>
                        </a:solidFill>
                        <a:latin typeface="+mn-lt"/>
                      </a:endParaRPr>
                    </a:p>
                  </a:txBody>
                  <a:tcPr marL="72000" marR="72000" marT="36000" marB="36000" anchor="b"/>
                </a:tc>
                <a:tc>
                  <a:txBody>
                    <a:bodyPr/>
                    <a:lstStyle/>
                    <a:p>
                      <a:pPr algn="ctr" rtl="0"/>
                      <a:r>
                        <a:rPr lang="ja-jp" sz="1200" b="1" noProof="0">
                          <a:solidFill>
                            <a:schemeClr val="tx2"/>
                          </a:solidFill>
                        </a:rPr>
                        <a:t>クリゾチニブ</a:t>
                      </a:r>
                    </a:p>
                    <a:p>
                      <a:pPr algn="ctr" rtl="0"/>
                      <a:r>
                        <a:rPr lang="ja-jp" sz="1200" b="1" noProof="0">
                          <a:solidFill>
                            <a:schemeClr val="tx2"/>
                          </a:solidFill>
                        </a:rPr>
                        <a:t>（n=98）</a:t>
                      </a:r>
                      <a:endParaRPr lang="en-GB" sz="1200" noProof="0" dirty="0">
                        <a:solidFill>
                          <a:schemeClr val="tx2"/>
                        </a:solidFill>
                      </a:endParaRPr>
                    </a:p>
                  </a:txBody>
                  <a:tcPr marL="72000" marR="72000" marT="36000" marB="36000" anchor="b"/>
                </a:tc>
                <a:extLst>
                  <a:ext uri="{0D108BD9-81ED-4DB2-BD59-A6C34878D82A}">
                    <a16:rowId xmlns:a16="http://schemas.microsoft.com/office/drawing/2014/main" val="1727646532"/>
                  </a:ext>
                </a:extLst>
              </a:tr>
              <a:tr h="210324">
                <a:tc>
                  <a:txBody>
                    <a:bodyPr/>
                    <a:lstStyle/>
                    <a:p>
                      <a:pPr algn="l" rtl="0">
                        <a:lnSpc>
                          <a:spcPct val="100000"/>
                        </a:lnSpc>
                      </a:pPr>
                      <a:r>
                        <a:rPr lang="ja-jp" sz="1200" noProof="0">
                          <a:solidFill>
                            <a:srgbClr val="000000"/>
                          </a:solidFill>
                        </a:rPr>
                        <a:t>中央値全生存期間（mOS）、月数</a:t>
                      </a:r>
                      <a:endParaRPr lang="en-GB" sz="1200" noProof="0" dirty="0">
                        <a:solidFill>
                          <a:srgbClr val="000000"/>
                        </a:solidFill>
                      </a:endParaRPr>
                    </a:p>
                  </a:txBody>
                  <a:tcPr marL="72000" marR="72000" marT="36000" marB="36000" anchor="ctr">
                    <a:solidFill>
                      <a:schemeClr val="tx2"/>
                    </a:solidFill>
                  </a:tcPr>
                </a:tc>
                <a:tc>
                  <a:txBody>
                    <a:bodyPr/>
                    <a:lstStyle/>
                    <a:p>
                      <a:pPr algn="ctr" rtl="0">
                        <a:lnSpc>
                          <a:spcPct val="100000"/>
                        </a:lnSpc>
                      </a:pPr>
                      <a:r>
                        <a:rPr lang="ja-jp" sz="1200" noProof="0">
                          <a:solidFill>
                            <a:srgbClr val="000000"/>
                          </a:solidFill>
                        </a:rPr>
                        <a:t>94.0</a:t>
                      </a:r>
                    </a:p>
                  </a:txBody>
                  <a:tcPr marL="72000" marR="72000" marT="36000" marB="36000" anchor="ctr">
                    <a:solidFill>
                      <a:schemeClr val="tx2"/>
                    </a:solidFill>
                  </a:tcPr>
                </a:tc>
                <a:tc>
                  <a:txBody>
                    <a:bodyPr/>
                    <a:lstStyle/>
                    <a:p>
                      <a:pPr algn="ctr" rtl="0">
                        <a:lnSpc>
                          <a:spcPct val="100000"/>
                        </a:lnSpc>
                      </a:pPr>
                      <a:r>
                        <a:rPr lang="ja-jp" sz="1200" noProof="0">
                          <a:solidFill>
                            <a:srgbClr val="000000"/>
                          </a:solidFill>
                        </a:rPr>
                        <a:t>69.8</a:t>
                      </a:r>
                    </a:p>
                  </a:txBody>
                  <a:tcPr marL="72000" marR="72000" marT="36000" marB="36000" anchor="ctr">
                    <a:solidFill>
                      <a:schemeClr val="tx2"/>
                    </a:solidFill>
                  </a:tcPr>
                </a:tc>
                <a:extLst>
                  <a:ext uri="{0D108BD9-81ED-4DB2-BD59-A6C34878D82A}">
                    <a16:rowId xmlns:a16="http://schemas.microsoft.com/office/drawing/2014/main" val="4227238229"/>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noProof="0">
                          <a:solidFill>
                            <a:srgbClr val="000000"/>
                          </a:solidFill>
                        </a:rPr>
                        <a:t>ハザード比（HR）（95%信頼区間）</a:t>
                      </a:r>
                      <a:endParaRPr lang="en-GB" sz="1200" i="0" baseline="30000" noProof="0" dirty="0">
                        <a:solidFill>
                          <a:srgbClr val="000000"/>
                        </a:solidFill>
                      </a:endParaRPr>
                    </a:p>
                  </a:txBody>
                  <a:tcPr marL="72000" marR="72000" marT="36000" marB="36000" anchor="ctr">
                    <a:solidFill>
                      <a:schemeClr val="tx2"/>
                    </a:solidFill>
                  </a:tcPr>
                </a:tc>
                <a:tc gridSpan="2">
                  <a:txBody>
                    <a:bodyPr/>
                    <a:lstStyle/>
                    <a:p>
                      <a:pPr algn="ctr" rtl="0">
                        <a:lnSpc>
                          <a:spcPct val="100000"/>
                        </a:lnSpc>
                      </a:pPr>
                      <a:r>
                        <a:rPr lang="ja-jp" sz="1200" noProof="0" dirty="0">
                          <a:solidFill>
                            <a:srgbClr val="000000"/>
                          </a:solidFill>
                        </a:rPr>
                        <a:t>0.87 (0.58, 1.32)</a:t>
                      </a:r>
                    </a:p>
                  </a:txBody>
                  <a:tcPr marL="72000" marR="72000" marT="36000" marB="36000" anchor="ctr">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sp>
        <p:nvSpPr>
          <p:cNvPr id="4" name="TextBox 3">
            <a:extLst>
              <a:ext uri="{FF2B5EF4-FFF2-40B4-BE49-F238E27FC236}">
                <a16:creationId xmlns:a16="http://schemas.microsoft.com/office/drawing/2014/main" id="{1F5CCDC4-D70D-FFAB-74EE-6CB9E6A94742}"/>
              </a:ext>
            </a:extLst>
          </p:cNvPr>
          <p:cNvSpPr txBox="1"/>
          <p:nvPr/>
        </p:nvSpPr>
        <p:spPr>
          <a:xfrm>
            <a:off x="203290" y="1597087"/>
            <a:ext cx="5361245"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000000"/>
                </a:solidFill>
                <a:effectLst/>
                <a:uLnTx/>
                <a:uFillTx/>
                <a:latin typeface="+mn-lt"/>
                <a:ea typeface="+mn-ea"/>
                <a:cs typeface="+mn-cs"/>
              </a:rPr>
              <a:t>ベースライン時に中枢神経系転移のある患者</a:t>
            </a:r>
          </a:p>
        </p:txBody>
      </p:sp>
      <p:sp>
        <p:nvSpPr>
          <p:cNvPr id="8" name="TextBox 7">
            <a:extLst>
              <a:ext uri="{FF2B5EF4-FFF2-40B4-BE49-F238E27FC236}">
                <a16:creationId xmlns:a16="http://schemas.microsoft.com/office/drawing/2014/main" id="{95B6AD73-DBEA-7767-E382-D715800331A5}"/>
              </a:ext>
            </a:extLst>
          </p:cNvPr>
          <p:cNvSpPr txBox="1"/>
          <p:nvPr/>
        </p:nvSpPr>
        <p:spPr>
          <a:xfrm>
            <a:off x="6420816" y="1618143"/>
            <a:ext cx="4659772"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000000"/>
                </a:solidFill>
                <a:effectLst/>
                <a:uLnTx/>
                <a:uFillTx/>
                <a:latin typeface="+mn-lt"/>
                <a:ea typeface="+mn-ea"/>
                <a:cs typeface="+mn-cs"/>
              </a:rPr>
              <a:t>ベースライン時に中枢神経系転移のない患者</a:t>
            </a:r>
          </a:p>
        </p:txBody>
      </p:sp>
      <p:grpSp>
        <p:nvGrpSpPr>
          <p:cNvPr id="5" name="Group 4">
            <a:extLst>
              <a:ext uri="{FF2B5EF4-FFF2-40B4-BE49-F238E27FC236}">
                <a16:creationId xmlns:a16="http://schemas.microsoft.com/office/drawing/2014/main" id="{95BEFF9F-CEF4-31DC-28E3-787C80EE864C}"/>
              </a:ext>
            </a:extLst>
          </p:cNvPr>
          <p:cNvGrpSpPr/>
          <p:nvPr/>
        </p:nvGrpSpPr>
        <p:grpSpPr>
          <a:xfrm>
            <a:off x="304799" y="2712633"/>
            <a:ext cx="5737787" cy="3584978"/>
            <a:chOff x="98009" y="2241286"/>
            <a:chExt cx="5737787" cy="3584978"/>
          </a:xfrm>
        </p:grpSpPr>
        <p:sp>
          <p:nvSpPr>
            <p:cNvPr id="138" name="Freeform 21">
              <a:extLst>
                <a:ext uri="{FF2B5EF4-FFF2-40B4-BE49-F238E27FC236}">
                  <a16:creationId xmlns:a16="http://schemas.microsoft.com/office/drawing/2014/main" id="{25DA9927-2896-580E-56B7-9B5C679D96DD}"/>
                </a:ext>
              </a:extLst>
            </p:cNvPr>
            <p:cNvSpPr>
              <a:spLocks/>
            </p:cNvSpPr>
            <p:nvPr/>
          </p:nvSpPr>
          <p:spPr bwMode="auto">
            <a:xfrm>
              <a:off x="1085380" y="2241286"/>
              <a:ext cx="4750416" cy="234163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dirty="0">
                <a:solidFill>
                  <a:srgbClr val="363636"/>
                </a:solidFill>
                <a:latin typeface="+mn-lt"/>
              </a:endParaRPr>
            </a:p>
          </p:txBody>
        </p:sp>
        <p:grpSp>
          <p:nvGrpSpPr>
            <p:cNvPr id="139" name="Group 138">
              <a:extLst>
                <a:ext uri="{FF2B5EF4-FFF2-40B4-BE49-F238E27FC236}">
                  <a16:creationId xmlns:a16="http://schemas.microsoft.com/office/drawing/2014/main" id="{FC05D182-8F5B-64E8-BA80-AFD39DD8B13E}"/>
                </a:ext>
              </a:extLst>
            </p:cNvPr>
            <p:cNvGrpSpPr/>
            <p:nvPr/>
          </p:nvGrpSpPr>
          <p:grpSpPr>
            <a:xfrm>
              <a:off x="333837" y="2241286"/>
              <a:ext cx="747739" cy="2384611"/>
              <a:chOff x="1143306" y="1265887"/>
              <a:chExt cx="747739" cy="2858279"/>
            </a:xfrm>
          </p:grpSpPr>
          <p:sp>
            <p:nvSpPr>
              <p:cNvPr id="455" name="Line 6">
                <a:extLst>
                  <a:ext uri="{FF2B5EF4-FFF2-40B4-BE49-F238E27FC236}">
                    <a16:creationId xmlns:a16="http://schemas.microsoft.com/office/drawing/2014/main" id="{6C28B963-F331-15E7-F38A-1EEA54861FF5}"/>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56" name="Line 7">
                <a:extLst>
                  <a:ext uri="{FF2B5EF4-FFF2-40B4-BE49-F238E27FC236}">
                    <a16:creationId xmlns:a16="http://schemas.microsoft.com/office/drawing/2014/main" id="{1CD4619B-A86C-D043-72B1-7B3B0BC49CB6}"/>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57" name="Line 8">
                <a:extLst>
                  <a:ext uri="{FF2B5EF4-FFF2-40B4-BE49-F238E27FC236}">
                    <a16:creationId xmlns:a16="http://schemas.microsoft.com/office/drawing/2014/main" id="{32B05C4F-F1F4-87F7-F30A-468FB37283F9}"/>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58" name="Line 9">
                <a:extLst>
                  <a:ext uri="{FF2B5EF4-FFF2-40B4-BE49-F238E27FC236}">
                    <a16:creationId xmlns:a16="http://schemas.microsoft.com/office/drawing/2014/main" id="{02A9291F-7656-1093-5F08-F5AB257925C3}"/>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59" name="Line 10">
                <a:extLst>
                  <a:ext uri="{FF2B5EF4-FFF2-40B4-BE49-F238E27FC236}">
                    <a16:creationId xmlns:a16="http://schemas.microsoft.com/office/drawing/2014/main" id="{94B06F0F-2B61-552B-F18F-5A52D6D011BD}"/>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60" name="Line 11">
                <a:extLst>
                  <a:ext uri="{FF2B5EF4-FFF2-40B4-BE49-F238E27FC236}">
                    <a16:creationId xmlns:a16="http://schemas.microsoft.com/office/drawing/2014/main" id="{A75F840D-8172-6061-BA4B-8D21A251F0E2}"/>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61" name="TextBox 460">
                <a:extLst>
                  <a:ext uri="{FF2B5EF4-FFF2-40B4-BE49-F238E27FC236}">
                    <a16:creationId xmlns:a16="http://schemas.microsoft.com/office/drawing/2014/main" id="{A5FAD906-B4CE-A11F-AB94-295AC7290BFF}"/>
                  </a:ext>
                </a:extLst>
              </p:cNvPr>
              <p:cNvSpPr txBox="1"/>
              <p:nvPr/>
            </p:nvSpPr>
            <p:spPr>
              <a:xfrm rot="16200000">
                <a:off x="945175" y="2569414"/>
                <a:ext cx="704039" cy="307777"/>
              </a:xfrm>
              <a:prstGeom prst="rect">
                <a:avLst/>
              </a:prstGeom>
              <a:noFill/>
            </p:spPr>
            <p:txBody>
              <a:bodyPr wrap="none" rtlCol="0">
                <a:spAutoFit/>
              </a:bodyPr>
              <a:lstStyle/>
              <a:p>
                <a:pPr algn="ctr" rtl="0" fontAlgn="base">
                  <a:spcBef>
                    <a:spcPct val="0"/>
                  </a:spcBef>
                  <a:spcAft>
                    <a:spcPct val="0"/>
                  </a:spcAft>
                </a:pPr>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OS、％</a:t>
                </a:r>
              </a:p>
            </p:txBody>
          </p:sp>
          <p:sp>
            <p:nvSpPr>
              <p:cNvPr id="462" name="TextBox 461">
                <a:extLst>
                  <a:ext uri="{FF2B5EF4-FFF2-40B4-BE49-F238E27FC236}">
                    <a16:creationId xmlns:a16="http://schemas.microsoft.com/office/drawing/2014/main" id="{86A3C639-ECA2-69CC-C8B3-3E12F7D9A867}"/>
                  </a:ext>
                </a:extLst>
              </p:cNvPr>
              <p:cNvSpPr txBox="1"/>
              <p:nvPr/>
            </p:nvSpPr>
            <p:spPr>
              <a:xfrm>
                <a:off x="1343152" y="1265887"/>
                <a:ext cx="487634"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100</a:t>
                </a:r>
              </a:p>
            </p:txBody>
          </p:sp>
          <p:sp>
            <p:nvSpPr>
              <p:cNvPr id="463" name="TextBox 462">
                <a:extLst>
                  <a:ext uri="{FF2B5EF4-FFF2-40B4-BE49-F238E27FC236}">
                    <a16:creationId xmlns:a16="http://schemas.microsoft.com/office/drawing/2014/main" id="{E783B647-6EB0-70EA-301C-C09BB9C46BA5}"/>
                  </a:ext>
                </a:extLst>
              </p:cNvPr>
              <p:cNvSpPr txBox="1"/>
              <p:nvPr/>
            </p:nvSpPr>
            <p:spPr>
              <a:xfrm>
                <a:off x="1447353" y="1790026"/>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80</a:t>
                </a:r>
              </a:p>
            </p:txBody>
          </p:sp>
          <p:sp>
            <p:nvSpPr>
              <p:cNvPr id="464" name="TextBox 463">
                <a:extLst>
                  <a:ext uri="{FF2B5EF4-FFF2-40B4-BE49-F238E27FC236}">
                    <a16:creationId xmlns:a16="http://schemas.microsoft.com/office/drawing/2014/main" id="{6BB40E83-FFF2-BD32-C53C-3ED01FC3B7F3}"/>
                  </a:ext>
                </a:extLst>
              </p:cNvPr>
              <p:cNvSpPr txBox="1"/>
              <p:nvPr/>
            </p:nvSpPr>
            <p:spPr>
              <a:xfrm>
                <a:off x="1447353" y="2288557"/>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60</a:t>
                </a:r>
              </a:p>
            </p:txBody>
          </p:sp>
          <p:sp>
            <p:nvSpPr>
              <p:cNvPr id="465" name="TextBox 464">
                <a:extLst>
                  <a:ext uri="{FF2B5EF4-FFF2-40B4-BE49-F238E27FC236}">
                    <a16:creationId xmlns:a16="http://schemas.microsoft.com/office/drawing/2014/main" id="{5A66E296-2735-BEE2-3432-67D0AF405FFC}"/>
                  </a:ext>
                </a:extLst>
              </p:cNvPr>
              <p:cNvSpPr txBox="1"/>
              <p:nvPr/>
            </p:nvSpPr>
            <p:spPr>
              <a:xfrm>
                <a:off x="1447353" y="2803210"/>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40</a:t>
                </a:r>
              </a:p>
            </p:txBody>
          </p:sp>
          <p:sp>
            <p:nvSpPr>
              <p:cNvPr id="466" name="TextBox 465">
                <a:extLst>
                  <a:ext uri="{FF2B5EF4-FFF2-40B4-BE49-F238E27FC236}">
                    <a16:creationId xmlns:a16="http://schemas.microsoft.com/office/drawing/2014/main" id="{E46564E1-9BF9-C09D-472D-CD49027FEC0A}"/>
                  </a:ext>
                </a:extLst>
              </p:cNvPr>
              <p:cNvSpPr txBox="1"/>
              <p:nvPr/>
            </p:nvSpPr>
            <p:spPr>
              <a:xfrm>
                <a:off x="1447353" y="3307113"/>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20</a:t>
                </a:r>
              </a:p>
            </p:txBody>
          </p:sp>
          <p:sp>
            <p:nvSpPr>
              <p:cNvPr id="467" name="TextBox 466">
                <a:extLst>
                  <a:ext uri="{FF2B5EF4-FFF2-40B4-BE49-F238E27FC236}">
                    <a16:creationId xmlns:a16="http://schemas.microsoft.com/office/drawing/2014/main" id="{EED9F6D7-C9FC-A6C4-D11C-9E86BDAC8D35}"/>
                  </a:ext>
                </a:extLst>
              </p:cNvPr>
              <p:cNvSpPr txBox="1"/>
              <p:nvPr/>
            </p:nvSpPr>
            <p:spPr>
              <a:xfrm>
                <a:off x="1546747" y="3816389"/>
                <a:ext cx="284052"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0</a:t>
                </a:r>
              </a:p>
            </p:txBody>
          </p:sp>
        </p:grpSp>
        <p:sp>
          <p:nvSpPr>
            <p:cNvPr id="140" name="TextBox 139">
              <a:extLst>
                <a:ext uri="{FF2B5EF4-FFF2-40B4-BE49-F238E27FC236}">
                  <a16:creationId xmlns:a16="http://schemas.microsoft.com/office/drawing/2014/main" id="{653D7B8A-8E1B-04BA-3393-1C9F519CFD05}"/>
                </a:ext>
              </a:extLst>
            </p:cNvPr>
            <p:cNvSpPr txBox="1"/>
            <p:nvPr/>
          </p:nvSpPr>
          <p:spPr>
            <a:xfrm>
              <a:off x="2773707" y="4906043"/>
              <a:ext cx="1277914" cy="307777"/>
            </a:xfrm>
            <a:prstGeom prst="rect">
              <a:avLst/>
            </a:prstGeom>
            <a:noFill/>
          </p:spPr>
          <p:txBody>
            <a:bodyPr wrap="none" rtlCol="0">
              <a:spAutoFit/>
            </a:bodyPr>
            <a:lstStyle/>
            <a:p>
              <a:pPr algn="ctr" rtl="0" fontAlgn="base">
                <a:spcBef>
                  <a:spcPct val="0"/>
                </a:spcBef>
                <a:spcAft>
                  <a:spcPct val="0"/>
                </a:spcAft>
              </a:pPr>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期間、月数</a:t>
              </a:r>
            </a:p>
          </p:txBody>
        </p:sp>
        <p:sp>
          <p:nvSpPr>
            <p:cNvPr id="141" name="TextBox 140">
              <a:extLst>
                <a:ext uri="{FF2B5EF4-FFF2-40B4-BE49-F238E27FC236}">
                  <a16:creationId xmlns:a16="http://schemas.microsoft.com/office/drawing/2014/main" id="{A5497996-7543-6CE6-937A-1408282497C1}"/>
                </a:ext>
              </a:extLst>
            </p:cNvPr>
            <p:cNvSpPr txBox="1"/>
            <p:nvPr/>
          </p:nvSpPr>
          <p:spPr>
            <a:xfrm>
              <a:off x="98009" y="4908690"/>
              <a:ext cx="990977" cy="307777"/>
            </a:xfrm>
            <a:prstGeom prst="rect">
              <a:avLst/>
            </a:prstGeom>
            <a:noFill/>
          </p:spPr>
          <p:txBody>
            <a:bodyPr wrap="none" rtlCol="0">
              <a:spAutoFit/>
            </a:bodyPr>
            <a:lstStyle/>
            <a:p>
              <a:pPr algn="just"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リスク暴露患者数</a:t>
              </a:r>
              <a:endParaRPr lang="en-GB" sz="1400" dirty="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42" name="Line 21">
              <a:extLst>
                <a:ext uri="{FF2B5EF4-FFF2-40B4-BE49-F238E27FC236}">
                  <a16:creationId xmlns:a16="http://schemas.microsoft.com/office/drawing/2014/main" id="{984D75BA-9534-32D6-8B8E-7712CCD38A99}"/>
                </a:ext>
              </a:extLst>
            </p:cNvPr>
            <p:cNvSpPr>
              <a:spLocks noChangeShapeType="1"/>
            </p:cNvSpPr>
            <p:nvPr/>
          </p:nvSpPr>
          <p:spPr bwMode="auto">
            <a:xfrm>
              <a:off x="4721940" y="45891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43" name="Line 21">
              <a:extLst>
                <a:ext uri="{FF2B5EF4-FFF2-40B4-BE49-F238E27FC236}">
                  <a16:creationId xmlns:a16="http://schemas.microsoft.com/office/drawing/2014/main" id="{DDF026A0-BC3A-3AF8-283E-A5F1079AFA85}"/>
                </a:ext>
              </a:extLst>
            </p:cNvPr>
            <p:cNvSpPr>
              <a:spLocks noChangeShapeType="1"/>
            </p:cNvSpPr>
            <p:nvPr/>
          </p:nvSpPr>
          <p:spPr bwMode="auto">
            <a:xfrm>
              <a:off x="3847896" y="45891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44" name="Line 21">
              <a:extLst>
                <a:ext uri="{FF2B5EF4-FFF2-40B4-BE49-F238E27FC236}">
                  <a16:creationId xmlns:a16="http://schemas.microsoft.com/office/drawing/2014/main" id="{9D5733CB-C83F-D7DF-9DA7-EE1AD40752E8}"/>
                </a:ext>
              </a:extLst>
            </p:cNvPr>
            <p:cNvSpPr>
              <a:spLocks noChangeShapeType="1"/>
            </p:cNvSpPr>
            <p:nvPr/>
          </p:nvSpPr>
          <p:spPr bwMode="auto">
            <a:xfrm>
              <a:off x="2973852" y="45891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45" name="Line 21">
              <a:extLst>
                <a:ext uri="{FF2B5EF4-FFF2-40B4-BE49-F238E27FC236}">
                  <a16:creationId xmlns:a16="http://schemas.microsoft.com/office/drawing/2014/main" id="{B6E79F88-4F4D-FEC0-4057-0A1796FD4DD2}"/>
                </a:ext>
              </a:extLst>
            </p:cNvPr>
            <p:cNvSpPr>
              <a:spLocks noChangeShapeType="1"/>
            </p:cNvSpPr>
            <p:nvPr/>
          </p:nvSpPr>
          <p:spPr bwMode="auto">
            <a:xfrm>
              <a:off x="2099808" y="45891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46" name="Line 21">
              <a:extLst>
                <a:ext uri="{FF2B5EF4-FFF2-40B4-BE49-F238E27FC236}">
                  <a16:creationId xmlns:a16="http://schemas.microsoft.com/office/drawing/2014/main" id="{804F14BA-35AA-9265-2690-0D878F1FD225}"/>
                </a:ext>
              </a:extLst>
            </p:cNvPr>
            <p:cNvSpPr>
              <a:spLocks noChangeShapeType="1"/>
            </p:cNvSpPr>
            <p:nvPr/>
          </p:nvSpPr>
          <p:spPr bwMode="auto">
            <a:xfrm>
              <a:off x="1662786" y="45891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47" name="Line 21">
              <a:extLst>
                <a:ext uri="{FF2B5EF4-FFF2-40B4-BE49-F238E27FC236}">
                  <a16:creationId xmlns:a16="http://schemas.microsoft.com/office/drawing/2014/main" id="{A7330A7D-CF76-CB89-CEC0-1B006E91D245}"/>
                </a:ext>
              </a:extLst>
            </p:cNvPr>
            <p:cNvSpPr>
              <a:spLocks noChangeShapeType="1"/>
            </p:cNvSpPr>
            <p:nvPr/>
          </p:nvSpPr>
          <p:spPr bwMode="auto">
            <a:xfrm>
              <a:off x="1225764" y="45891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48" name="Line 21">
              <a:extLst>
                <a:ext uri="{FF2B5EF4-FFF2-40B4-BE49-F238E27FC236}">
                  <a16:creationId xmlns:a16="http://schemas.microsoft.com/office/drawing/2014/main" id="{75CEAA32-4803-F075-195D-948BE96D4E43}"/>
                </a:ext>
              </a:extLst>
            </p:cNvPr>
            <p:cNvSpPr>
              <a:spLocks noChangeShapeType="1"/>
            </p:cNvSpPr>
            <p:nvPr/>
          </p:nvSpPr>
          <p:spPr bwMode="auto">
            <a:xfrm>
              <a:off x="5595986" y="45891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49" name="TextBox 148">
              <a:extLst>
                <a:ext uri="{FF2B5EF4-FFF2-40B4-BE49-F238E27FC236}">
                  <a16:creationId xmlns:a16="http://schemas.microsoft.com/office/drawing/2014/main" id="{0BA4D213-88C7-9096-D4E5-2A062E71EF6A}"/>
                </a:ext>
              </a:extLst>
            </p:cNvPr>
            <p:cNvSpPr txBox="1"/>
            <p:nvPr/>
          </p:nvSpPr>
          <p:spPr>
            <a:xfrm>
              <a:off x="4582757" y="4627448"/>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96</a:t>
              </a:r>
            </a:p>
          </p:txBody>
        </p:sp>
        <p:sp>
          <p:nvSpPr>
            <p:cNvPr id="150" name="TextBox 149">
              <a:extLst>
                <a:ext uri="{FF2B5EF4-FFF2-40B4-BE49-F238E27FC236}">
                  <a16:creationId xmlns:a16="http://schemas.microsoft.com/office/drawing/2014/main" id="{2D7A9047-4DFF-4C81-90BE-5DDFEF343B88}"/>
                </a:ext>
              </a:extLst>
            </p:cNvPr>
            <p:cNvSpPr txBox="1"/>
            <p:nvPr/>
          </p:nvSpPr>
          <p:spPr>
            <a:xfrm>
              <a:off x="3708713" y="4627448"/>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72</a:t>
              </a:r>
            </a:p>
          </p:txBody>
        </p:sp>
        <p:sp>
          <p:nvSpPr>
            <p:cNvPr id="151" name="TextBox 150">
              <a:extLst>
                <a:ext uri="{FF2B5EF4-FFF2-40B4-BE49-F238E27FC236}">
                  <a16:creationId xmlns:a16="http://schemas.microsoft.com/office/drawing/2014/main" id="{2D179B62-4841-8516-1339-5F1E010C758B}"/>
                </a:ext>
              </a:extLst>
            </p:cNvPr>
            <p:cNvSpPr txBox="1"/>
            <p:nvPr/>
          </p:nvSpPr>
          <p:spPr>
            <a:xfrm>
              <a:off x="2834669" y="4627448"/>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48</a:t>
              </a:r>
            </a:p>
          </p:txBody>
        </p:sp>
        <p:sp>
          <p:nvSpPr>
            <p:cNvPr id="152" name="TextBox 151">
              <a:extLst>
                <a:ext uri="{FF2B5EF4-FFF2-40B4-BE49-F238E27FC236}">
                  <a16:creationId xmlns:a16="http://schemas.microsoft.com/office/drawing/2014/main" id="{1A3C1E92-36EE-3F66-A4AB-EA733629053B}"/>
                </a:ext>
              </a:extLst>
            </p:cNvPr>
            <p:cNvSpPr txBox="1"/>
            <p:nvPr/>
          </p:nvSpPr>
          <p:spPr>
            <a:xfrm>
              <a:off x="1960625" y="4627448"/>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24</a:t>
              </a:r>
            </a:p>
          </p:txBody>
        </p:sp>
        <p:sp>
          <p:nvSpPr>
            <p:cNvPr id="153" name="TextBox 152">
              <a:extLst>
                <a:ext uri="{FF2B5EF4-FFF2-40B4-BE49-F238E27FC236}">
                  <a16:creationId xmlns:a16="http://schemas.microsoft.com/office/drawing/2014/main" id="{3127073A-EB76-60CB-6A91-529B33FF6898}"/>
                </a:ext>
              </a:extLst>
            </p:cNvPr>
            <p:cNvSpPr txBox="1"/>
            <p:nvPr/>
          </p:nvSpPr>
          <p:spPr>
            <a:xfrm>
              <a:off x="1523603" y="4627448"/>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12</a:t>
              </a:r>
            </a:p>
          </p:txBody>
        </p:sp>
        <p:sp>
          <p:nvSpPr>
            <p:cNvPr id="154" name="TextBox 153">
              <a:extLst>
                <a:ext uri="{FF2B5EF4-FFF2-40B4-BE49-F238E27FC236}">
                  <a16:creationId xmlns:a16="http://schemas.microsoft.com/office/drawing/2014/main" id="{4354B98E-847F-51D7-1C69-A094A90D1137}"/>
                </a:ext>
              </a:extLst>
            </p:cNvPr>
            <p:cNvSpPr txBox="1"/>
            <p:nvPr/>
          </p:nvSpPr>
          <p:spPr>
            <a:xfrm>
              <a:off x="990401" y="4627448"/>
              <a:ext cx="463836"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1</a:t>
              </a:r>
              <a:r>
                <a:rPr lang="ja-jp" sz="1400" spc="-300">
                  <a:solidFill>
                    <a:srgbClr val="000000"/>
                  </a:solidFill>
                  <a:latin typeface="Arial" panose="020B0604020202020204" pitchFamily="34" charset="0"/>
                  <a:ea typeface="Roboto" panose="02000000000000000000" pitchFamily="2" charset="0"/>
                  <a:cs typeface="Arial" panose="020B0604020202020204" pitchFamily="34" charset="0"/>
                </a:rPr>
                <a:t>日目</a:t>
              </a:r>
            </a:p>
          </p:txBody>
        </p:sp>
        <p:sp>
          <p:nvSpPr>
            <p:cNvPr id="155" name="TextBox 154">
              <a:extLst>
                <a:ext uri="{FF2B5EF4-FFF2-40B4-BE49-F238E27FC236}">
                  <a16:creationId xmlns:a16="http://schemas.microsoft.com/office/drawing/2014/main" id="{283C6967-B734-B532-7485-DE5295A619B5}"/>
                </a:ext>
              </a:extLst>
            </p:cNvPr>
            <p:cNvSpPr txBox="1"/>
            <p:nvPr/>
          </p:nvSpPr>
          <p:spPr>
            <a:xfrm>
              <a:off x="5407108" y="4627448"/>
              <a:ext cx="370862"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120</a:t>
              </a:r>
            </a:p>
          </p:txBody>
        </p:sp>
        <p:grpSp>
          <p:nvGrpSpPr>
            <p:cNvPr id="156" name="Group 155">
              <a:extLst>
                <a:ext uri="{FF2B5EF4-FFF2-40B4-BE49-F238E27FC236}">
                  <a16:creationId xmlns:a16="http://schemas.microsoft.com/office/drawing/2014/main" id="{650F0CC3-FFE8-ED4E-42E1-014BD3E746EC}"/>
                </a:ext>
              </a:extLst>
            </p:cNvPr>
            <p:cNvGrpSpPr/>
            <p:nvPr/>
          </p:nvGrpSpPr>
          <p:grpSpPr>
            <a:xfrm>
              <a:off x="1086580" y="5158758"/>
              <a:ext cx="4592004" cy="288147"/>
              <a:chOff x="1282066" y="4690739"/>
              <a:chExt cx="4592004" cy="288147"/>
            </a:xfrm>
          </p:grpSpPr>
          <p:sp>
            <p:nvSpPr>
              <p:cNvPr id="448" name="TextBox 447">
                <a:extLst>
                  <a:ext uri="{FF2B5EF4-FFF2-40B4-BE49-F238E27FC236}">
                    <a16:creationId xmlns:a16="http://schemas.microsoft.com/office/drawing/2014/main" id="{472D6BC4-B499-B9CD-7F9F-C794D105EA8B}"/>
                  </a:ext>
                </a:extLst>
              </p:cNvPr>
              <p:cNvSpPr txBox="1"/>
              <p:nvPr/>
            </p:nvSpPr>
            <p:spPr>
              <a:xfrm>
                <a:off x="4772906" y="4690739"/>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19</a:t>
                </a:r>
              </a:p>
            </p:txBody>
          </p:sp>
          <p:sp>
            <p:nvSpPr>
              <p:cNvPr id="449" name="TextBox 448">
                <a:extLst>
                  <a:ext uri="{FF2B5EF4-FFF2-40B4-BE49-F238E27FC236}">
                    <a16:creationId xmlns:a16="http://schemas.microsoft.com/office/drawing/2014/main" id="{B9E677E8-8C4A-F72E-69BE-FE68FCC292E2}"/>
                  </a:ext>
                </a:extLst>
              </p:cNvPr>
              <p:cNvSpPr txBox="1"/>
              <p:nvPr/>
            </p:nvSpPr>
            <p:spPr>
              <a:xfrm>
                <a:off x="3900196" y="4690739"/>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22</a:t>
                </a:r>
              </a:p>
            </p:txBody>
          </p:sp>
          <p:sp>
            <p:nvSpPr>
              <p:cNvPr id="450" name="TextBox 449">
                <a:extLst>
                  <a:ext uri="{FF2B5EF4-FFF2-40B4-BE49-F238E27FC236}">
                    <a16:creationId xmlns:a16="http://schemas.microsoft.com/office/drawing/2014/main" id="{6B53A636-4875-3AEE-522D-33B6788DAA88}"/>
                  </a:ext>
                </a:extLst>
              </p:cNvPr>
              <p:cNvSpPr txBox="1"/>
              <p:nvPr/>
            </p:nvSpPr>
            <p:spPr>
              <a:xfrm>
                <a:off x="3040822" y="4690739"/>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27</a:t>
                </a:r>
              </a:p>
            </p:txBody>
          </p:sp>
          <p:sp>
            <p:nvSpPr>
              <p:cNvPr id="451" name="TextBox 450">
                <a:extLst>
                  <a:ext uri="{FF2B5EF4-FFF2-40B4-BE49-F238E27FC236}">
                    <a16:creationId xmlns:a16="http://schemas.microsoft.com/office/drawing/2014/main" id="{E6A6C60A-5D59-8130-1231-7919B0C7823F}"/>
                  </a:ext>
                </a:extLst>
              </p:cNvPr>
              <p:cNvSpPr txBox="1"/>
              <p:nvPr/>
            </p:nvSpPr>
            <p:spPr>
              <a:xfrm>
                <a:off x="2161444" y="4690739"/>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33</a:t>
                </a:r>
              </a:p>
            </p:txBody>
          </p:sp>
          <p:sp>
            <p:nvSpPr>
              <p:cNvPr id="452" name="TextBox 451">
                <a:extLst>
                  <a:ext uri="{FF2B5EF4-FFF2-40B4-BE49-F238E27FC236}">
                    <a16:creationId xmlns:a16="http://schemas.microsoft.com/office/drawing/2014/main" id="{3433F10A-C3AB-B22D-E132-E81C987DB3F4}"/>
                  </a:ext>
                </a:extLst>
              </p:cNvPr>
              <p:cNvSpPr txBox="1"/>
              <p:nvPr/>
            </p:nvSpPr>
            <p:spPr>
              <a:xfrm>
                <a:off x="1721755" y="4690739"/>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40</a:t>
                </a:r>
              </a:p>
            </p:txBody>
          </p:sp>
          <p:sp>
            <p:nvSpPr>
              <p:cNvPr id="453" name="TextBox 452">
                <a:extLst>
                  <a:ext uri="{FF2B5EF4-FFF2-40B4-BE49-F238E27FC236}">
                    <a16:creationId xmlns:a16="http://schemas.microsoft.com/office/drawing/2014/main" id="{0E25FA4E-E251-4577-8611-027404D2024E}"/>
                  </a:ext>
                </a:extLst>
              </p:cNvPr>
              <p:cNvSpPr txBox="1"/>
              <p:nvPr/>
            </p:nvSpPr>
            <p:spPr>
              <a:xfrm>
                <a:off x="1282066" y="4690739"/>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59</a:t>
                </a:r>
              </a:p>
            </p:txBody>
          </p:sp>
          <p:sp>
            <p:nvSpPr>
              <p:cNvPr id="454" name="TextBox 453">
                <a:extLst>
                  <a:ext uri="{FF2B5EF4-FFF2-40B4-BE49-F238E27FC236}">
                    <a16:creationId xmlns:a16="http://schemas.microsoft.com/office/drawing/2014/main" id="{18F07665-8A9B-C49F-E3B1-0AB5D5757CC5}"/>
                  </a:ext>
                </a:extLst>
              </p:cNvPr>
              <p:cNvSpPr txBox="1"/>
              <p:nvPr/>
            </p:nvSpPr>
            <p:spPr>
              <a:xfrm>
                <a:off x="5701981" y="4690739"/>
                <a:ext cx="172089"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5</a:t>
                </a:r>
              </a:p>
            </p:txBody>
          </p:sp>
        </p:grpSp>
        <p:sp>
          <p:nvSpPr>
            <p:cNvPr id="157" name="TextBox 156">
              <a:extLst>
                <a:ext uri="{FF2B5EF4-FFF2-40B4-BE49-F238E27FC236}">
                  <a16:creationId xmlns:a16="http://schemas.microsoft.com/office/drawing/2014/main" id="{A7C959BC-4715-FF74-092F-986F35AFD329}"/>
                </a:ext>
              </a:extLst>
            </p:cNvPr>
            <p:cNvSpPr txBox="1"/>
            <p:nvPr/>
          </p:nvSpPr>
          <p:spPr>
            <a:xfrm>
              <a:off x="152458" y="5158758"/>
              <a:ext cx="887731" cy="288147"/>
            </a:xfrm>
            <a:prstGeom prst="rect">
              <a:avLst/>
            </a:prstGeom>
            <a:noFill/>
          </p:spPr>
          <p:txBody>
            <a:bodyPr wrap="square" lIns="36000" tIns="36000" rIns="36000" bIns="36000" rtlCol="0" anchor="t" anchorCtr="0">
              <a:spAutoFit/>
            </a:bodyPr>
            <a:lstStyle/>
            <a:p>
              <a:pP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アレクチニブ</a:t>
              </a:r>
              <a:endParaRPr lang="en-GB" sz="1400" dirty="0">
                <a:solidFill>
                  <a:schemeClr val="accent1"/>
                </a:solidFill>
                <a:latin typeface="Arial" panose="020B0604020202020204" pitchFamily="34" charset="0"/>
                <a:ea typeface="Roboto" panose="02000000000000000000" pitchFamily="2" charset="0"/>
                <a:cs typeface="Arial" panose="020B0604020202020204" pitchFamily="34" charset="0"/>
              </a:endParaRPr>
            </a:p>
          </p:txBody>
        </p:sp>
        <p:grpSp>
          <p:nvGrpSpPr>
            <p:cNvPr id="158" name="Group 157">
              <a:extLst>
                <a:ext uri="{FF2B5EF4-FFF2-40B4-BE49-F238E27FC236}">
                  <a16:creationId xmlns:a16="http://schemas.microsoft.com/office/drawing/2014/main" id="{18ADFDBC-AE62-0947-F56A-BFAB1C5E827F}"/>
                </a:ext>
              </a:extLst>
            </p:cNvPr>
            <p:cNvGrpSpPr/>
            <p:nvPr/>
          </p:nvGrpSpPr>
          <p:grpSpPr>
            <a:xfrm>
              <a:off x="1086579" y="5538117"/>
              <a:ext cx="4592005" cy="288147"/>
              <a:chOff x="1282065" y="5070098"/>
              <a:chExt cx="4592005" cy="288147"/>
            </a:xfrm>
          </p:grpSpPr>
          <p:sp>
            <p:nvSpPr>
              <p:cNvPr id="441" name="TextBox 440">
                <a:extLst>
                  <a:ext uri="{FF2B5EF4-FFF2-40B4-BE49-F238E27FC236}">
                    <a16:creationId xmlns:a16="http://schemas.microsoft.com/office/drawing/2014/main" id="{CF21D94D-68BB-0906-930E-EF1B06809BA5}"/>
                  </a:ext>
                </a:extLst>
              </p:cNvPr>
              <p:cNvSpPr txBox="1"/>
              <p:nvPr/>
            </p:nvSpPr>
            <p:spPr>
              <a:xfrm>
                <a:off x="4827934" y="5070098"/>
                <a:ext cx="172089"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5</a:t>
                </a:r>
              </a:p>
            </p:txBody>
          </p:sp>
          <p:sp>
            <p:nvSpPr>
              <p:cNvPr id="442" name="TextBox 441">
                <a:extLst>
                  <a:ext uri="{FF2B5EF4-FFF2-40B4-BE49-F238E27FC236}">
                    <a16:creationId xmlns:a16="http://schemas.microsoft.com/office/drawing/2014/main" id="{5F52DF53-5AE1-00F8-5473-EA06B48883A5}"/>
                  </a:ext>
                </a:extLst>
              </p:cNvPr>
              <p:cNvSpPr txBox="1"/>
              <p:nvPr/>
            </p:nvSpPr>
            <p:spPr>
              <a:xfrm>
                <a:off x="3953890" y="5070098"/>
                <a:ext cx="172089"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6</a:t>
                </a:r>
              </a:p>
            </p:txBody>
          </p:sp>
          <p:sp>
            <p:nvSpPr>
              <p:cNvPr id="443" name="TextBox 442">
                <a:extLst>
                  <a:ext uri="{FF2B5EF4-FFF2-40B4-BE49-F238E27FC236}">
                    <a16:creationId xmlns:a16="http://schemas.microsoft.com/office/drawing/2014/main" id="{803DFC59-D0B9-9803-2116-BD745C2092E2}"/>
                  </a:ext>
                </a:extLst>
              </p:cNvPr>
              <p:cNvSpPr txBox="1"/>
              <p:nvPr/>
            </p:nvSpPr>
            <p:spPr>
              <a:xfrm>
                <a:off x="3079846" y="5070098"/>
                <a:ext cx="172089"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8</a:t>
                </a:r>
              </a:p>
            </p:txBody>
          </p:sp>
          <p:sp>
            <p:nvSpPr>
              <p:cNvPr id="444" name="TextBox 443">
                <a:extLst>
                  <a:ext uri="{FF2B5EF4-FFF2-40B4-BE49-F238E27FC236}">
                    <a16:creationId xmlns:a16="http://schemas.microsoft.com/office/drawing/2014/main" id="{4F572EC9-5649-45EC-3AF1-2CA999054718}"/>
                  </a:ext>
                </a:extLst>
              </p:cNvPr>
              <p:cNvSpPr txBox="1"/>
              <p:nvPr/>
            </p:nvSpPr>
            <p:spPr>
              <a:xfrm>
                <a:off x="2156109" y="5070098"/>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17</a:t>
                </a:r>
              </a:p>
            </p:txBody>
          </p:sp>
          <p:sp>
            <p:nvSpPr>
              <p:cNvPr id="445" name="TextBox 444">
                <a:extLst>
                  <a:ext uri="{FF2B5EF4-FFF2-40B4-BE49-F238E27FC236}">
                    <a16:creationId xmlns:a16="http://schemas.microsoft.com/office/drawing/2014/main" id="{D0A1101A-3B56-3E63-E05A-718C6FBBB4F6}"/>
                  </a:ext>
                </a:extLst>
              </p:cNvPr>
              <p:cNvSpPr txBox="1"/>
              <p:nvPr/>
            </p:nvSpPr>
            <p:spPr>
              <a:xfrm>
                <a:off x="1719087" y="5070098"/>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30</a:t>
                </a:r>
              </a:p>
            </p:txBody>
          </p:sp>
          <p:sp>
            <p:nvSpPr>
              <p:cNvPr id="446" name="TextBox 445">
                <a:extLst>
                  <a:ext uri="{FF2B5EF4-FFF2-40B4-BE49-F238E27FC236}">
                    <a16:creationId xmlns:a16="http://schemas.microsoft.com/office/drawing/2014/main" id="{4F6F060F-4602-B6F7-F8EE-6384A5966362}"/>
                  </a:ext>
                </a:extLst>
              </p:cNvPr>
              <p:cNvSpPr txBox="1"/>
              <p:nvPr/>
            </p:nvSpPr>
            <p:spPr>
              <a:xfrm>
                <a:off x="1282065" y="5070098"/>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53</a:t>
                </a:r>
              </a:p>
            </p:txBody>
          </p:sp>
          <p:sp>
            <p:nvSpPr>
              <p:cNvPr id="447" name="TextBox 446">
                <a:extLst>
                  <a:ext uri="{FF2B5EF4-FFF2-40B4-BE49-F238E27FC236}">
                    <a16:creationId xmlns:a16="http://schemas.microsoft.com/office/drawing/2014/main" id="{533803D3-F07F-177B-2C2F-776DE0288B8D}"/>
                  </a:ext>
                </a:extLst>
              </p:cNvPr>
              <p:cNvSpPr txBox="1"/>
              <p:nvPr/>
            </p:nvSpPr>
            <p:spPr>
              <a:xfrm>
                <a:off x="5701981" y="5070098"/>
                <a:ext cx="172089"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0</a:t>
                </a:r>
              </a:p>
            </p:txBody>
          </p:sp>
        </p:grpSp>
        <p:sp>
          <p:nvSpPr>
            <p:cNvPr id="159" name="TextBox 158">
              <a:extLst>
                <a:ext uri="{FF2B5EF4-FFF2-40B4-BE49-F238E27FC236}">
                  <a16:creationId xmlns:a16="http://schemas.microsoft.com/office/drawing/2014/main" id="{F6D8D633-4AAD-DEBF-F263-05FEAF30FE18}"/>
                </a:ext>
              </a:extLst>
            </p:cNvPr>
            <p:cNvSpPr txBox="1"/>
            <p:nvPr/>
          </p:nvSpPr>
          <p:spPr>
            <a:xfrm>
              <a:off x="150236" y="5538117"/>
              <a:ext cx="851373" cy="288147"/>
            </a:xfrm>
            <a:prstGeom prst="rect">
              <a:avLst/>
            </a:prstGeom>
            <a:noFill/>
          </p:spPr>
          <p:txBody>
            <a:bodyPr wrap="square" lIns="36000" tIns="36000" rIns="36000" bIns="36000" rtlCol="0" anchor="t" anchorCtr="0">
              <a:spAutoFit/>
            </a:bodyPr>
            <a:lstStyle/>
            <a:p>
              <a:pPr rtl="0"/>
              <a:r>
                <a:rPr lang="ja-jp" sz="1400" dirty="0">
                  <a:solidFill>
                    <a:schemeClr val="accent2"/>
                  </a:solidFill>
                  <a:latin typeface="Arial" panose="020B0604020202020204" pitchFamily="34" charset="0"/>
                  <a:ea typeface="Roboto" panose="02000000000000000000" pitchFamily="2" charset="0"/>
                  <a:cs typeface="Arial" panose="020B0604020202020204" pitchFamily="34" charset="0"/>
                </a:rPr>
                <a:t>クリゾチニブ</a:t>
              </a:r>
            </a:p>
          </p:txBody>
        </p:sp>
        <p:sp>
          <p:nvSpPr>
            <p:cNvPr id="165" name="Line 21">
              <a:extLst>
                <a:ext uri="{FF2B5EF4-FFF2-40B4-BE49-F238E27FC236}">
                  <a16:creationId xmlns:a16="http://schemas.microsoft.com/office/drawing/2014/main" id="{47926F45-BF9A-0E42-4930-9F0D90011757}"/>
                </a:ext>
              </a:extLst>
            </p:cNvPr>
            <p:cNvSpPr>
              <a:spLocks noChangeShapeType="1"/>
            </p:cNvSpPr>
            <p:nvPr/>
          </p:nvSpPr>
          <p:spPr bwMode="auto">
            <a:xfrm>
              <a:off x="4284918" y="45891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66" name="Line 21">
              <a:extLst>
                <a:ext uri="{FF2B5EF4-FFF2-40B4-BE49-F238E27FC236}">
                  <a16:creationId xmlns:a16="http://schemas.microsoft.com/office/drawing/2014/main" id="{9C80EF88-2B80-3C76-9DF4-A6DFCA04A261}"/>
                </a:ext>
              </a:extLst>
            </p:cNvPr>
            <p:cNvSpPr>
              <a:spLocks noChangeShapeType="1"/>
            </p:cNvSpPr>
            <p:nvPr/>
          </p:nvSpPr>
          <p:spPr bwMode="auto">
            <a:xfrm>
              <a:off x="3410874" y="45891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67" name="Line 21">
              <a:extLst>
                <a:ext uri="{FF2B5EF4-FFF2-40B4-BE49-F238E27FC236}">
                  <a16:creationId xmlns:a16="http://schemas.microsoft.com/office/drawing/2014/main" id="{83F96021-AFD5-72E1-4DB3-3AA9A6F6F034}"/>
                </a:ext>
              </a:extLst>
            </p:cNvPr>
            <p:cNvSpPr>
              <a:spLocks noChangeShapeType="1"/>
            </p:cNvSpPr>
            <p:nvPr/>
          </p:nvSpPr>
          <p:spPr bwMode="auto">
            <a:xfrm>
              <a:off x="2536830" y="45891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68" name="Line 21">
              <a:extLst>
                <a:ext uri="{FF2B5EF4-FFF2-40B4-BE49-F238E27FC236}">
                  <a16:creationId xmlns:a16="http://schemas.microsoft.com/office/drawing/2014/main" id="{3DE6F502-69CD-65E4-D618-791A638E80ED}"/>
                </a:ext>
              </a:extLst>
            </p:cNvPr>
            <p:cNvSpPr>
              <a:spLocks noChangeShapeType="1"/>
            </p:cNvSpPr>
            <p:nvPr/>
          </p:nvSpPr>
          <p:spPr bwMode="auto">
            <a:xfrm>
              <a:off x="5158962" y="45891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69" name="TextBox 168">
              <a:extLst>
                <a:ext uri="{FF2B5EF4-FFF2-40B4-BE49-F238E27FC236}">
                  <a16:creationId xmlns:a16="http://schemas.microsoft.com/office/drawing/2014/main" id="{7029B003-20CC-1A4B-D4D4-94DCB179C2DA}"/>
                </a:ext>
              </a:extLst>
            </p:cNvPr>
            <p:cNvSpPr txBox="1"/>
            <p:nvPr/>
          </p:nvSpPr>
          <p:spPr>
            <a:xfrm>
              <a:off x="4145735" y="4627448"/>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84</a:t>
              </a:r>
            </a:p>
          </p:txBody>
        </p:sp>
        <p:sp>
          <p:nvSpPr>
            <p:cNvPr id="170" name="TextBox 169">
              <a:extLst>
                <a:ext uri="{FF2B5EF4-FFF2-40B4-BE49-F238E27FC236}">
                  <a16:creationId xmlns:a16="http://schemas.microsoft.com/office/drawing/2014/main" id="{0993C4E1-04E3-4803-8305-6C50A8D7EDC4}"/>
                </a:ext>
              </a:extLst>
            </p:cNvPr>
            <p:cNvSpPr txBox="1"/>
            <p:nvPr/>
          </p:nvSpPr>
          <p:spPr>
            <a:xfrm>
              <a:off x="3271691" y="4627448"/>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60</a:t>
              </a:r>
            </a:p>
          </p:txBody>
        </p:sp>
        <p:sp>
          <p:nvSpPr>
            <p:cNvPr id="171" name="TextBox 170">
              <a:extLst>
                <a:ext uri="{FF2B5EF4-FFF2-40B4-BE49-F238E27FC236}">
                  <a16:creationId xmlns:a16="http://schemas.microsoft.com/office/drawing/2014/main" id="{AA0193A6-FDFE-5E48-EB30-0AB3FFE1BDFB}"/>
                </a:ext>
              </a:extLst>
            </p:cNvPr>
            <p:cNvSpPr txBox="1"/>
            <p:nvPr/>
          </p:nvSpPr>
          <p:spPr>
            <a:xfrm>
              <a:off x="2397647" y="4627448"/>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36</a:t>
              </a:r>
            </a:p>
          </p:txBody>
        </p:sp>
        <p:sp>
          <p:nvSpPr>
            <p:cNvPr id="172" name="TextBox 171">
              <a:extLst>
                <a:ext uri="{FF2B5EF4-FFF2-40B4-BE49-F238E27FC236}">
                  <a16:creationId xmlns:a16="http://schemas.microsoft.com/office/drawing/2014/main" id="{81640616-C285-82D7-E2B7-F26440F98429}"/>
                </a:ext>
              </a:extLst>
            </p:cNvPr>
            <p:cNvSpPr txBox="1"/>
            <p:nvPr/>
          </p:nvSpPr>
          <p:spPr>
            <a:xfrm>
              <a:off x="4970086" y="4627448"/>
              <a:ext cx="370862"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108</a:t>
              </a:r>
            </a:p>
          </p:txBody>
        </p:sp>
        <p:sp>
          <p:nvSpPr>
            <p:cNvPr id="173" name="TextBox 172">
              <a:extLst>
                <a:ext uri="{FF2B5EF4-FFF2-40B4-BE49-F238E27FC236}">
                  <a16:creationId xmlns:a16="http://schemas.microsoft.com/office/drawing/2014/main" id="{6DB06CD2-AFD2-78C4-BA27-485070982959}"/>
                </a:ext>
              </a:extLst>
            </p:cNvPr>
            <p:cNvSpPr txBox="1"/>
            <p:nvPr/>
          </p:nvSpPr>
          <p:spPr>
            <a:xfrm>
              <a:off x="4195426" y="5538117"/>
              <a:ext cx="172089"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6</a:t>
              </a:r>
            </a:p>
          </p:txBody>
        </p:sp>
        <p:sp>
          <p:nvSpPr>
            <p:cNvPr id="174" name="TextBox 173">
              <a:extLst>
                <a:ext uri="{FF2B5EF4-FFF2-40B4-BE49-F238E27FC236}">
                  <a16:creationId xmlns:a16="http://schemas.microsoft.com/office/drawing/2014/main" id="{92011E6E-B870-E478-0561-C5BB24501F8A}"/>
                </a:ext>
              </a:extLst>
            </p:cNvPr>
            <p:cNvSpPr txBox="1"/>
            <p:nvPr/>
          </p:nvSpPr>
          <p:spPr>
            <a:xfrm>
              <a:off x="3321382" y="5538117"/>
              <a:ext cx="172089"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7</a:t>
              </a:r>
            </a:p>
          </p:txBody>
        </p:sp>
        <p:sp>
          <p:nvSpPr>
            <p:cNvPr id="175" name="TextBox 174">
              <a:extLst>
                <a:ext uri="{FF2B5EF4-FFF2-40B4-BE49-F238E27FC236}">
                  <a16:creationId xmlns:a16="http://schemas.microsoft.com/office/drawing/2014/main" id="{C0850CF1-06AA-4FFF-C10B-17198DDBABE2}"/>
                </a:ext>
              </a:extLst>
            </p:cNvPr>
            <p:cNvSpPr txBox="1"/>
            <p:nvPr/>
          </p:nvSpPr>
          <p:spPr>
            <a:xfrm>
              <a:off x="2397645" y="5538117"/>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13</a:t>
              </a:r>
            </a:p>
          </p:txBody>
        </p:sp>
        <p:sp>
          <p:nvSpPr>
            <p:cNvPr id="176" name="TextBox 175">
              <a:extLst>
                <a:ext uri="{FF2B5EF4-FFF2-40B4-BE49-F238E27FC236}">
                  <a16:creationId xmlns:a16="http://schemas.microsoft.com/office/drawing/2014/main" id="{9CFDD8FD-35CC-9826-AC7E-ACCC96168D83}"/>
                </a:ext>
              </a:extLst>
            </p:cNvPr>
            <p:cNvSpPr txBox="1"/>
            <p:nvPr/>
          </p:nvSpPr>
          <p:spPr>
            <a:xfrm>
              <a:off x="5069470" y="5538117"/>
              <a:ext cx="172089"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5</a:t>
              </a:r>
            </a:p>
          </p:txBody>
        </p:sp>
        <p:sp>
          <p:nvSpPr>
            <p:cNvPr id="177" name="TextBox 176">
              <a:extLst>
                <a:ext uri="{FF2B5EF4-FFF2-40B4-BE49-F238E27FC236}">
                  <a16:creationId xmlns:a16="http://schemas.microsoft.com/office/drawing/2014/main" id="{EC13755F-F764-FB8F-AE0E-5E005EA226FC}"/>
                </a:ext>
              </a:extLst>
            </p:cNvPr>
            <p:cNvSpPr txBox="1"/>
            <p:nvPr/>
          </p:nvSpPr>
          <p:spPr>
            <a:xfrm>
              <a:off x="4137731" y="5158758"/>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20</a:t>
              </a:r>
            </a:p>
          </p:txBody>
        </p:sp>
        <p:sp>
          <p:nvSpPr>
            <p:cNvPr id="178" name="TextBox 177">
              <a:extLst>
                <a:ext uri="{FF2B5EF4-FFF2-40B4-BE49-F238E27FC236}">
                  <a16:creationId xmlns:a16="http://schemas.microsoft.com/office/drawing/2014/main" id="{9F15F0DB-0ECA-A1A3-43DA-1D3433952121}"/>
                </a:ext>
              </a:extLst>
            </p:cNvPr>
            <p:cNvSpPr txBox="1"/>
            <p:nvPr/>
          </p:nvSpPr>
          <p:spPr>
            <a:xfrm>
              <a:off x="3278357" y="5158758"/>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24</a:t>
              </a:r>
            </a:p>
          </p:txBody>
        </p:sp>
        <p:sp>
          <p:nvSpPr>
            <p:cNvPr id="179" name="TextBox 178">
              <a:extLst>
                <a:ext uri="{FF2B5EF4-FFF2-40B4-BE49-F238E27FC236}">
                  <a16:creationId xmlns:a16="http://schemas.microsoft.com/office/drawing/2014/main" id="{FF4610DA-AE7F-E297-B437-B38EFA005453}"/>
                </a:ext>
              </a:extLst>
            </p:cNvPr>
            <p:cNvSpPr txBox="1"/>
            <p:nvPr/>
          </p:nvSpPr>
          <p:spPr>
            <a:xfrm>
              <a:off x="2405647" y="5158758"/>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28</a:t>
              </a:r>
            </a:p>
          </p:txBody>
        </p:sp>
        <p:sp>
          <p:nvSpPr>
            <p:cNvPr id="180" name="TextBox 179">
              <a:extLst>
                <a:ext uri="{FF2B5EF4-FFF2-40B4-BE49-F238E27FC236}">
                  <a16:creationId xmlns:a16="http://schemas.microsoft.com/office/drawing/2014/main" id="{61B266EA-47A7-A47D-3608-E9260FDE871B}"/>
                </a:ext>
              </a:extLst>
            </p:cNvPr>
            <p:cNvSpPr txBox="1"/>
            <p:nvPr/>
          </p:nvSpPr>
          <p:spPr>
            <a:xfrm>
              <a:off x="5017109" y="5158758"/>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16</a:t>
              </a:r>
            </a:p>
          </p:txBody>
        </p:sp>
        <p:grpSp>
          <p:nvGrpSpPr>
            <p:cNvPr id="662" name="Graphic 656">
              <a:extLst>
                <a:ext uri="{FF2B5EF4-FFF2-40B4-BE49-F238E27FC236}">
                  <a16:creationId xmlns:a16="http://schemas.microsoft.com/office/drawing/2014/main" id="{228184AB-03CF-05E1-F81F-E7D503219632}"/>
                </a:ext>
              </a:extLst>
            </p:cNvPr>
            <p:cNvGrpSpPr/>
            <p:nvPr/>
          </p:nvGrpSpPr>
          <p:grpSpPr>
            <a:xfrm>
              <a:off x="1220958" y="2357055"/>
              <a:ext cx="4520342" cy="1356962"/>
              <a:chOff x="1347551" y="2893371"/>
              <a:chExt cx="4520342" cy="1356962"/>
            </a:xfrm>
            <a:noFill/>
          </p:grpSpPr>
          <p:grpSp>
            <p:nvGrpSpPr>
              <p:cNvPr id="663" name="Graphic 656">
                <a:extLst>
                  <a:ext uri="{FF2B5EF4-FFF2-40B4-BE49-F238E27FC236}">
                    <a16:creationId xmlns:a16="http://schemas.microsoft.com/office/drawing/2014/main" id="{50E16A7E-4574-803C-F397-3BA3F3E21AA6}"/>
                  </a:ext>
                </a:extLst>
              </p:cNvPr>
              <p:cNvGrpSpPr/>
              <p:nvPr/>
            </p:nvGrpSpPr>
            <p:grpSpPr>
              <a:xfrm>
                <a:off x="1347551" y="2893371"/>
                <a:ext cx="42683" cy="42655"/>
                <a:chOff x="1347551" y="2893371"/>
                <a:chExt cx="42683" cy="42655"/>
              </a:xfrm>
            </p:grpSpPr>
            <p:sp>
              <p:nvSpPr>
                <p:cNvPr id="664" name="Freeform 663">
                  <a:extLst>
                    <a:ext uri="{FF2B5EF4-FFF2-40B4-BE49-F238E27FC236}">
                      <a16:creationId xmlns:a16="http://schemas.microsoft.com/office/drawing/2014/main" id="{ADA0A237-A470-83C3-C00F-24BEEB9E670C}"/>
                    </a:ext>
                  </a:extLst>
                </p:cNvPr>
                <p:cNvSpPr/>
                <p:nvPr/>
              </p:nvSpPr>
              <p:spPr>
                <a:xfrm>
                  <a:off x="1368864" y="2893371"/>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665" name="Freeform 664">
                  <a:extLst>
                    <a:ext uri="{FF2B5EF4-FFF2-40B4-BE49-F238E27FC236}">
                      <a16:creationId xmlns:a16="http://schemas.microsoft.com/office/drawing/2014/main" id="{269ADB06-2268-F3BD-F239-8FF4EDF14411}"/>
                    </a:ext>
                  </a:extLst>
                </p:cNvPr>
                <p:cNvSpPr/>
                <p:nvPr/>
              </p:nvSpPr>
              <p:spPr>
                <a:xfrm>
                  <a:off x="1347551" y="2914727"/>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66" name="Graphic 656">
                <a:extLst>
                  <a:ext uri="{FF2B5EF4-FFF2-40B4-BE49-F238E27FC236}">
                    <a16:creationId xmlns:a16="http://schemas.microsoft.com/office/drawing/2014/main" id="{181F5D69-C36D-81AF-BF1A-788F50C8B990}"/>
                  </a:ext>
                </a:extLst>
              </p:cNvPr>
              <p:cNvGrpSpPr/>
              <p:nvPr/>
            </p:nvGrpSpPr>
            <p:grpSpPr>
              <a:xfrm>
                <a:off x="1469634" y="3110510"/>
                <a:ext cx="42683" cy="42655"/>
                <a:chOff x="1469634" y="3110510"/>
                <a:chExt cx="42683" cy="42655"/>
              </a:xfrm>
            </p:grpSpPr>
            <p:sp>
              <p:nvSpPr>
                <p:cNvPr id="667" name="Freeform 666">
                  <a:extLst>
                    <a:ext uri="{FF2B5EF4-FFF2-40B4-BE49-F238E27FC236}">
                      <a16:creationId xmlns:a16="http://schemas.microsoft.com/office/drawing/2014/main" id="{08AEAC23-A8B2-8268-7907-C57AEF0C39D4}"/>
                    </a:ext>
                  </a:extLst>
                </p:cNvPr>
                <p:cNvSpPr/>
                <p:nvPr/>
              </p:nvSpPr>
              <p:spPr>
                <a:xfrm>
                  <a:off x="1491005" y="3110510"/>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668" name="Freeform 667">
                  <a:extLst>
                    <a:ext uri="{FF2B5EF4-FFF2-40B4-BE49-F238E27FC236}">
                      <a16:creationId xmlns:a16="http://schemas.microsoft.com/office/drawing/2014/main" id="{0AB7B38A-2F75-CEE6-7388-440FC5E6107B}"/>
                    </a:ext>
                  </a:extLst>
                </p:cNvPr>
                <p:cNvSpPr/>
                <p:nvPr/>
              </p:nvSpPr>
              <p:spPr>
                <a:xfrm>
                  <a:off x="1469634" y="3131810"/>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69" name="Graphic 656">
                <a:extLst>
                  <a:ext uri="{FF2B5EF4-FFF2-40B4-BE49-F238E27FC236}">
                    <a16:creationId xmlns:a16="http://schemas.microsoft.com/office/drawing/2014/main" id="{7BFF456A-B48D-7395-131B-0B570359AEE2}"/>
                  </a:ext>
                </a:extLst>
              </p:cNvPr>
              <p:cNvGrpSpPr/>
              <p:nvPr/>
            </p:nvGrpSpPr>
            <p:grpSpPr>
              <a:xfrm>
                <a:off x="1520901" y="3194231"/>
                <a:ext cx="42683" cy="42655"/>
                <a:chOff x="1520901" y="3194231"/>
                <a:chExt cx="42683" cy="42655"/>
              </a:xfrm>
            </p:grpSpPr>
            <p:sp>
              <p:nvSpPr>
                <p:cNvPr id="670" name="Freeform 669">
                  <a:extLst>
                    <a:ext uri="{FF2B5EF4-FFF2-40B4-BE49-F238E27FC236}">
                      <a16:creationId xmlns:a16="http://schemas.microsoft.com/office/drawing/2014/main" id="{B0A0891D-16DA-E56E-7C1E-541CEDA9887E}"/>
                    </a:ext>
                  </a:extLst>
                </p:cNvPr>
                <p:cNvSpPr/>
                <p:nvPr/>
              </p:nvSpPr>
              <p:spPr>
                <a:xfrm>
                  <a:off x="1542271" y="3194231"/>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671" name="Freeform 670">
                  <a:extLst>
                    <a:ext uri="{FF2B5EF4-FFF2-40B4-BE49-F238E27FC236}">
                      <a16:creationId xmlns:a16="http://schemas.microsoft.com/office/drawing/2014/main" id="{1C7222A6-47A3-566A-1ABF-CAC7151A563D}"/>
                    </a:ext>
                  </a:extLst>
                </p:cNvPr>
                <p:cNvSpPr/>
                <p:nvPr/>
              </p:nvSpPr>
              <p:spPr>
                <a:xfrm>
                  <a:off x="1520901" y="3215530"/>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72" name="Graphic 656">
                <a:extLst>
                  <a:ext uri="{FF2B5EF4-FFF2-40B4-BE49-F238E27FC236}">
                    <a16:creationId xmlns:a16="http://schemas.microsoft.com/office/drawing/2014/main" id="{892A50FE-113D-F65F-E7E1-DDB4DB43F376}"/>
                  </a:ext>
                </a:extLst>
              </p:cNvPr>
              <p:cNvGrpSpPr/>
              <p:nvPr/>
            </p:nvGrpSpPr>
            <p:grpSpPr>
              <a:xfrm>
                <a:off x="1866066" y="3507870"/>
                <a:ext cx="42627" cy="42655"/>
                <a:chOff x="1866066" y="3507870"/>
                <a:chExt cx="42627" cy="42655"/>
              </a:xfrm>
            </p:grpSpPr>
            <p:sp>
              <p:nvSpPr>
                <p:cNvPr id="673" name="Freeform 672">
                  <a:extLst>
                    <a:ext uri="{FF2B5EF4-FFF2-40B4-BE49-F238E27FC236}">
                      <a16:creationId xmlns:a16="http://schemas.microsoft.com/office/drawing/2014/main" id="{2667815F-9CCA-DC26-66A8-E8B55D0FE20A}"/>
                    </a:ext>
                  </a:extLst>
                </p:cNvPr>
                <p:cNvSpPr/>
                <p:nvPr/>
              </p:nvSpPr>
              <p:spPr>
                <a:xfrm>
                  <a:off x="1887379" y="3507870"/>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674" name="Freeform 673">
                  <a:extLst>
                    <a:ext uri="{FF2B5EF4-FFF2-40B4-BE49-F238E27FC236}">
                      <a16:creationId xmlns:a16="http://schemas.microsoft.com/office/drawing/2014/main" id="{F4A52A8E-75AD-30B9-68C4-4F5D03A99621}"/>
                    </a:ext>
                  </a:extLst>
                </p:cNvPr>
                <p:cNvSpPr/>
                <p:nvPr/>
              </p:nvSpPr>
              <p:spPr>
                <a:xfrm>
                  <a:off x="1866066" y="3529226"/>
                  <a:ext cx="42627" cy="5679"/>
                </a:xfrm>
                <a:custGeom>
                  <a:avLst/>
                  <a:gdLst>
                    <a:gd name="connsiteX0" fmla="*/ 42627 w 42627"/>
                    <a:gd name="connsiteY0" fmla="*/ 0 h 5679"/>
                    <a:gd name="connsiteX1" fmla="*/ 0 w 42627"/>
                    <a:gd name="connsiteY1" fmla="*/ 0 h 5679"/>
                  </a:gdLst>
                  <a:ahLst/>
                  <a:cxnLst>
                    <a:cxn ang="0">
                      <a:pos x="connsiteX0" y="connsiteY0"/>
                    </a:cxn>
                    <a:cxn ang="0">
                      <a:pos x="connsiteX1" y="connsiteY1"/>
                    </a:cxn>
                  </a:cxnLst>
                  <a:rect l="l" t="t" r="r" b="b"/>
                  <a:pathLst>
                    <a:path w="42627" h="5679">
                      <a:moveTo>
                        <a:pt x="42627"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75" name="Graphic 656">
                <a:extLst>
                  <a:ext uri="{FF2B5EF4-FFF2-40B4-BE49-F238E27FC236}">
                    <a16:creationId xmlns:a16="http://schemas.microsoft.com/office/drawing/2014/main" id="{6C5E8C07-335A-95C1-9197-8E4D47C0C146}"/>
                  </a:ext>
                </a:extLst>
              </p:cNvPr>
              <p:cNvGrpSpPr/>
              <p:nvPr/>
            </p:nvGrpSpPr>
            <p:grpSpPr>
              <a:xfrm>
                <a:off x="2024866" y="3550525"/>
                <a:ext cx="42627" cy="42655"/>
                <a:chOff x="2024866" y="3550525"/>
                <a:chExt cx="42627" cy="42655"/>
              </a:xfrm>
            </p:grpSpPr>
            <p:sp>
              <p:nvSpPr>
                <p:cNvPr id="676" name="Freeform 675">
                  <a:extLst>
                    <a:ext uri="{FF2B5EF4-FFF2-40B4-BE49-F238E27FC236}">
                      <a16:creationId xmlns:a16="http://schemas.microsoft.com/office/drawing/2014/main" id="{EAA5E2F4-71C0-05FD-48F6-0E6C0BF77629}"/>
                    </a:ext>
                  </a:extLst>
                </p:cNvPr>
                <p:cNvSpPr/>
                <p:nvPr/>
              </p:nvSpPr>
              <p:spPr>
                <a:xfrm>
                  <a:off x="2046179" y="3550525"/>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677" name="Freeform 676">
                  <a:extLst>
                    <a:ext uri="{FF2B5EF4-FFF2-40B4-BE49-F238E27FC236}">
                      <a16:creationId xmlns:a16="http://schemas.microsoft.com/office/drawing/2014/main" id="{DFE4F40A-E018-7C6C-23A1-C875B71FEAE5}"/>
                    </a:ext>
                  </a:extLst>
                </p:cNvPr>
                <p:cNvSpPr/>
                <p:nvPr/>
              </p:nvSpPr>
              <p:spPr>
                <a:xfrm>
                  <a:off x="2024866" y="3571824"/>
                  <a:ext cx="42627" cy="5679"/>
                </a:xfrm>
                <a:custGeom>
                  <a:avLst/>
                  <a:gdLst>
                    <a:gd name="connsiteX0" fmla="*/ 42627 w 42627"/>
                    <a:gd name="connsiteY0" fmla="*/ 0 h 5679"/>
                    <a:gd name="connsiteX1" fmla="*/ 0 w 42627"/>
                    <a:gd name="connsiteY1" fmla="*/ 0 h 5679"/>
                  </a:gdLst>
                  <a:ahLst/>
                  <a:cxnLst>
                    <a:cxn ang="0">
                      <a:pos x="connsiteX0" y="connsiteY0"/>
                    </a:cxn>
                    <a:cxn ang="0">
                      <a:pos x="connsiteX1" y="connsiteY1"/>
                    </a:cxn>
                  </a:cxnLst>
                  <a:rect l="l" t="t" r="r" b="b"/>
                  <a:pathLst>
                    <a:path w="42627" h="5679">
                      <a:moveTo>
                        <a:pt x="42627"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78" name="Graphic 656">
                <a:extLst>
                  <a:ext uri="{FF2B5EF4-FFF2-40B4-BE49-F238E27FC236}">
                    <a16:creationId xmlns:a16="http://schemas.microsoft.com/office/drawing/2014/main" id="{692EBF87-1295-A390-D851-483C19CA0356}"/>
                  </a:ext>
                </a:extLst>
              </p:cNvPr>
              <p:cNvGrpSpPr/>
              <p:nvPr/>
            </p:nvGrpSpPr>
            <p:grpSpPr>
              <a:xfrm>
                <a:off x="2404986" y="3677980"/>
                <a:ext cx="42683" cy="42655"/>
                <a:chOff x="2404986" y="3677980"/>
                <a:chExt cx="42683" cy="42655"/>
              </a:xfrm>
            </p:grpSpPr>
            <p:sp>
              <p:nvSpPr>
                <p:cNvPr id="679" name="Freeform 678">
                  <a:extLst>
                    <a:ext uri="{FF2B5EF4-FFF2-40B4-BE49-F238E27FC236}">
                      <a16:creationId xmlns:a16="http://schemas.microsoft.com/office/drawing/2014/main" id="{5C0E8314-4505-8730-5E95-706DFF08FE32}"/>
                    </a:ext>
                  </a:extLst>
                </p:cNvPr>
                <p:cNvSpPr/>
                <p:nvPr/>
              </p:nvSpPr>
              <p:spPr>
                <a:xfrm>
                  <a:off x="2426299" y="3677980"/>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680" name="Freeform 679">
                  <a:extLst>
                    <a:ext uri="{FF2B5EF4-FFF2-40B4-BE49-F238E27FC236}">
                      <a16:creationId xmlns:a16="http://schemas.microsoft.com/office/drawing/2014/main" id="{2131D6FB-D609-125A-7A20-6E907790F521}"/>
                    </a:ext>
                  </a:extLst>
                </p:cNvPr>
                <p:cNvSpPr/>
                <p:nvPr/>
              </p:nvSpPr>
              <p:spPr>
                <a:xfrm>
                  <a:off x="2404986" y="3699336"/>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81" name="Graphic 656">
                <a:extLst>
                  <a:ext uri="{FF2B5EF4-FFF2-40B4-BE49-F238E27FC236}">
                    <a16:creationId xmlns:a16="http://schemas.microsoft.com/office/drawing/2014/main" id="{5B719CD8-D964-16B1-59A8-1200DEC7EDB3}"/>
                  </a:ext>
                </a:extLst>
              </p:cNvPr>
              <p:cNvGrpSpPr/>
              <p:nvPr/>
            </p:nvGrpSpPr>
            <p:grpSpPr>
              <a:xfrm>
                <a:off x="2431073" y="3677980"/>
                <a:ext cx="42627" cy="42655"/>
                <a:chOff x="2431073" y="3677980"/>
                <a:chExt cx="42627" cy="42655"/>
              </a:xfrm>
            </p:grpSpPr>
            <p:sp>
              <p:nvSpPr>
                <p:cNvPr id="682" name="Freeform 681">
                  <a:extLst>
                    <a:ext uri="{FF2B5EF4-FFF2-40B4-BE49-F238E27FC236}">
                      <a16:creationId xmlns:a16="http://schemas.microsoft.com/office/drawing/2014/main" id="{22AFE990-AF8F-143A-9403-1168D08955E3}"/>
                    </a:ext>
                  </a:extLst>
                </p:cNvPr>
                <p:cNvSpPr/>
                <p:nvPr/>
              </p:nvSpPr>
              <p:spPr>
                <a:xfrm>
                  <a:off x="2452387" y="3677980"/>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683" name="Freeform 682">
                  <a:extLst>
                    <a:ext uri="{FF2B5EF4-FFF2-40B4-BE49-F238E27FC236}">
                      <a16:creationId xmlns:a16="http://schemas.microsoft.com/office/drawing/2014/main" id="{28769234-F325-D2A4-CA23-6E569B62C301}"/>
                    </a:ext>
                  </a:extLst>
                </p:cNvPr>
                <p:cNvSpPr/>
                <p:nvPr/>
              </p:nvSpPr>
              <p:spPr>
                <a:xfrm>
                  <a:off x="2431073" y="3699336"/>
                  <a:ext cx="42627" cy="5679"/>
                </a:xfrm>
                <a:custGeom>
                  <a:avLst/>
                  <a:gdLst>
                    <a:gd name="connsiteX0" fmla="*/ 42627 w 42627"/>
                    <a:gd name="connsiteY0" fmla="*/ 0 h 5679"/>
                    <a:gd name="connsiteX1" fmla="*/ 0 w 42627"/>
                    <a:gd name="connsiteY1" fmla="*/ 0 h 5679"/>
                  </a:gdLst>
                  <a:ahLst/>
                  <a:cxnLst>
                    <a:cxn ang="0">
                      <a:pos x="connsiteX0" y="connsiteY0"/>
                    </a:cxn>
                    <a:cxn ang="0">
                      <a:pos x="connsiteX1" y="connsiteY1"/>
                    </a:cxn>
                  </a:cxnLst>
                  <a:rect l="l" t="t" r="r" b="b"/>
                  <a:pathLst>
                    <a:path w="42627" h="5679">
                      <a:moveTo>
                        <a:pt x="42627"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84" name="Graphic 656">
                <a:extLst>
                  <a:ext uri="{FF2B5EF4-FFF2-40B4-BE49-F238E27FC236}">
                    <a16:creationId xmlns:a16="http://schemas.microsoft.com/office/drawing/2014/main" id="{009DB43B-CF9F-CD4F-8613-8E02D14C48F4}"/>
                  </a:ext>
                </a:extLst>
              </p:cNvPr>
              <p:cNvGrpSpPr/>
              <p:nvPr/>
            </p:nvGrpSpPr>
            <p:grpSpPr>
              <a:xfrm>
                <a:off x="2592374" y="3677980"/>
                <a:ext cx="42683" cy="42655"/>
                <a:chOff x="2592374" y="3677980"/>
                <a:chExt cx="42683" cy="42655"/>
              </a:xfrm>
            </p:grpSpPr>
            <p:sp>
              <p:nvSpPr>
                <p:cNvPr id="685" name="Freeform 684">
                  <a:extLst>
                    <a:ext uri="{FF2B5EF4-FFF2-40B4-BE49-F238E27FC236}">
                      <a16:creationId xmlns:a16="http://schemas.microsoft.com/office/drawing/2014/main" id="{04ECDDCC-D8BC-BA1B-7043-605840C61F8E}"/>
                    </a:ext>
                  </a:extLst>
                </p:cNvPr>
                <p:cNvSpPr/>
                <p:nvPr/>
              </p:nvSpPr>
              <p:spPr>
                <a:xfrm>
                  <a:off x="2613688" y="3677980"/>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686" name="Freeform 685">
                  <a:extLst>
                    <a:ext uri="{FF2B5EF4-FFF2-40B4-BE49-F238E27FC236}">
                      <a16:creationId xmlns:a16="http://schemas.microsoft.com/office/drawing/2014/main" id="{91EBB0AC-53ED-33A7-24FE-E86ADA2451DD}"/>
                    </a:ext>
                  </a:extLst>
                </p:cNvPr>
                <p:cNvSpPr/>
                <p:nvPr/>
              </p:nvSpPr>
              <p:spPr>
                <a:xfrm>
                  <a:off x="2592374" y="3699336"/>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87" name="Graphic 656">
                <a:extLst>
                  <a:ext uri="{FF2B5EF4-FFF2-40B4-BE49-F238E27FC236}">
                    <a16:creationId xmlns:a16="http://schemas.microsoft.com/office/drawing/2014/main" id="{083E57B9-595D-0AE9-B726-0BF4E1201AC7}"/>
                  </a:ext>
                </a:extLst>
              </p:cNvPr>
              <p:cNvGrpSpPr/>
              <p:nvPr/>
            </p:nvGrpSpPr>
            <p:grpSpPr>
              <a:xfrm>
                <a:off x="2598001" y="3677980"/>
                <a:ext cx="42683" cy="42655"/>
                <a:chOff x="2598001" y="3677980"/>
                <a:chExt cx="42683" cy="42655"/>
              </a:xfrm>
            </p:grpSpPr>
            <p:sp>
              <p:nvSpPr>
                <p:cNvPr id="688" name="Freeform 687">
                  <a:extLst>
                    <a:ext uri="{FF2B5EF4-FFF2-40B4-BE49-F238E27FC236}">
                      <a16:creationId xmlns:a16="http://schemas.microsoft.com/office/drawing/2014/main" id="{513B27C0-4D07-C09E-93E7-94362EDF8323}"/>
                    </a:ext>
                  </a:extLst>
                </p:cNvPr>
                <p:cNvSpPr/>
                <p:nvPr/>
              </p:nvSpPr>
              <p:spPr>
                <a:xfrm>
                  <a:off x="2619314" y="3677980"/>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689" name="Freeform 688">
                  <a:extLst>
                    <a:ext uri="{FF2B5EF4-FFF2-40B4-BE49-F238E27FC236}">
                      <a16:creationId xmlns:a16="http://schemas.microsoft.com/office/drawing/2014/main" id="{A48CB4AE-0FAA-600F-1BAE-6674802DF2FD}"/>
                    </a:ext>
                  </a:extLst>
                </p:cNvPr>
                <p:cNvSpPr/>
                <p:nvPr/>
              </p:nvSpPr>
              <p:spPr>
                <a:xfrm>
                  <a:off x="2598001" y="3699336"/>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90" name="Graphic 656">
                <a:extLst>
                  <a:ext uri="{FF2B5EF4-FFF2-40B4-BE49-F238E27FC236}">
                    <a16:creationId xmlns:a16="http://schemas.microsoft.com/office/drawing/2014/main" id="{DDB5A114-E3ED-E0AF-0160-0F493AA86237}"/>
                  </a:ext>
                </a:extLst>
              </p:cNvPr>
              <p:cNvGrpSpPr/>
              <p:nvPr/>
            </p:nvGrpSpPr>
            <p:grpSpPr>
              <a:xfrm>
                <a:off x="4906966" y="4160196"/>
                <a:ext cx="42683" cy="42655"/>
                <a:chOff x="4906966" y="4160196"/>
                <a:chExt cx="42683" cy="42655"/>
              </a:xfrm>
            </p:grpSpPr>
            <p:sp>
              <p:nvSpPr>
                <p:cNvPr id="691" name="Freeform 690">
                  <a:extLst>
                    <a:ext uri="{FF2B5EF4-FFF2-40B4-BE49-F238E27FC236}">
                      <a16:creationId xmlns:a16="http://schemas.microsoft.com/office/drawing/2014/main" id="{B42C39B4-C08C-1A90-D0B2-95D3A17C2DEA}"/>
                    </a:ext>
                  </a:extLst>
                </p:cNvPr>
                <p:cNvSpPr/>
                <p:nvPr/>
              </p:nvSpPr>
              <p:spPr>
                <a:xfrm>
                  <a:off x="4928279" y="4160196"/>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692" name="Freeform 691">
                  <a:extLst>
                    <a:ext uri="{FF2B5EF4-FFF2-40B4-BE49-F238E27FC236}">
                      <a16:creationId xmlns:a16="http://schemas.microsoft.com/office/drawing/2014/main" id="{2154F522-B931-8700-37C5-45EF3401C319}"/>
                    </a:ext>
                  </a:extLst>
                </p:cNvPr>
                <p:cNvSpPr/>
                <p:nvPr/>
              </p:nvSpPr>
              <p:spPr>
                <a:xfrm>
                  <a:off x="4906966" y="4181495"/>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93" name="Graphic 656">
                <a:extLst>
                  <a:ext uri="{FF2B5EF4-FFF2-40B4-BE49-F238E27FC236}">
                    <a16:creationId xmlns:a16="http://schemas.microsoft.com/office/drawing/2014/main" id="{2FD11F98-8417-34A1-F0E0-017B7A98A6C8}"/>
                  </a:ext>
                </a:extLst>
              </p:cNvPr>
              <p:cNvGrpSpPr/>
              <p:nvPr/>
            </p:nvGrpSpPr>
            <p:grpSpPr>
              <a:xfrm>
                <a:off x="5328064" y="4207679"/>
                <a:ext cx="42627" cy="42655"/>
                <a:chOff x="5328064" y="4207679"/>
                <a:chExt cx="42627" cy="42655"/>
              </a:xfrm>
            </p:grpSpPr>
            <p:sp>
              <p:nvSpPr>
                <p:cNvPr id="694" name="Freeform 693">
                  <a:extLst>
                    <a:ext uri="{FF2B5EF4-FFF2-40B4-BE49-F238E27FC236}">
                      <a16:creationId xmlns:a16="http://schemas.microsoft.com/office/drawing/2014/main" id="{008AF652-909D-169B-F79D-C6D7E5201B37}"/>
                    </a:ext>
                  </a:extLst>
                </p:cNvPr>
                <p:cNvSpPr/>
                <p:nvPr/>
              </p:nvSpPr>
              <p:spPr>
                <a:xfrm>
                  <a:off x="5349378" y="4207679"/>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695" name="Freeform 694">
                  <a:extLst>
                    <a:ext uri="{FF2B5EF4-FFF2-40B4-BE49-F238E27FC236}">
                      <a16:creationId xmlns:a16="http://schemas.microsoft.com/office/drawing/2014/main" id="{0342E2E2-1E63-7620-830D-2B91190864FB}"/>
                    </a:ext>
                  </a:extLst>
                </p:cNvPr>
                <p:cNvSpPr/>
                <p:nvPr/>
              </p:nvSpPr>
              <p:spPr>
                <a:xfrm>
                  <a:off x="5328064" y="4228978"/>
                  <a:ext cx="42627" cy="5679"/>
                </a:xfrm>
                <a:custGeom>
                  <a:avLst/>
                  <a:gdLst>
                    <a:gd name="connsiteX0" fmla="*/ 42627 w 42627"/>
                    <a:gd name="connsiteY0" fmla="*/ 0 h 5679"/>
                    <a:gd name="connsiteX1" fmla="*/ 0 w 42627"/>
                    <a:gd name="connsiteY1" fmla="*/ 0 h 5679"/>
                  </a:gdLst>
                  <a:ahLst/>
                  <a:cxnLst>
                    <a:cxn ang="0">
                      <a:pos x="connsiteX0" y="connsiteY0"/>
                    </a:cxn>
                    <a:cxn ang="0">
                      <a:pos x="connsiteX1" y="connsiteY1"/>
                    </a:cxn>
                  </a:cxnLst>
                  <a:rect l="l" t="t" r="r" b="b"/>
                  <a:pathLst>
                    <a:path w="42627" h="5679">
                      <a:moveTo>
                        <a:pt x="42627"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96" name="Graphic 656">
                <a:extLst>
                  <a:ext uri="{FF2B5EF4-FFF2-40B4-BE49-F238E27FC236}">
                    <a16:creationId xmlns:a16="http://schemas.microsoft.com/office/drawing/2014/main" id="{122E698F-A4DA-94A1-BE3A-D9C73390230B}"/>
                  </a:ext>
                </a:extLst>
              </p:cNvPr>
              <p:cNvGrpSpPr/>
              <p:nvPr/>
            </p:nvGrpSpPr>
            <p:grpSpPr>
              <a:xfrm>
                <a:off x="5455604" y="4207679"/>
                <a:ext cx="42627" cy="42655"/>
                <a:chOff x="5455604" y="4207679"/>
                <a:chExt cx="42627" cy="42655"/>
              </a:xfrm>
            </p:grpSpPr>
            <p:sp>
              <p:nvSpPr>
                <p:cNvPr id="697" name="Freeform 696">
                  <a:extLst>
                    <a:ext uri="{FF2B5EF4-FFF2-40B4-BE49-F238E27FC236}">
                      <a16:creationId xmlns:a16="http://schemas.microsoft.com/office/drawing/2014/main" id="{90B3ACB0-ABDB-71BB-F1D5-4B7B1CFB796D}"/>
                    </a:ext>
                  </a:extLst>
                </p:cNvPr>
                <p:cNvSpPr/>
                <p:nvPr/>
              </p:nvSpPr>
              <p:spPr>
                <a:xfrm>
                  <a:off x="5476918" y="4207679"/>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698" name="Freeform 697">
                  <a:extLst>
                    <a:ext uri="{FF2B5EF4-FFF2-40B4-BE49-F238E27FC236}">
                      <a16:creationId xmlns:a16="http://schemas.microsoft.com/office/drawing/2014/main" id="{05F0CE65-6425-57E0-946D-58011809CAB3}"/>
                    </a:ext>
                  </a:extLst>
                </p:cNvPr>
                <p:cNvSpPr/>
                <p:nvPr/>
              </p:nvSpPr>
              <p:spPr>
                <a:xfrm>
                  <a:off x="5455604" y="4228978"/>
                  <a:ext cx="42627" cy="5679"/>
                </a:xfrm>
                <a:custGeom>
                  <a:avLst/>
                  <a:gdLst>
                    <a:gd name="connsiteX0" fmla="*/ 42627 w 42627"/>
                    <a:gd name="connsiteY0" fmla="*/ 0 h 5679"/>
                    <a:gd name="connsiteX1" fmla="*/ 0 w 42627"/>
                    <a:gd name="connsiteY1" fmla="*/ 0 h 5679"/>
                  </a:gdLst>
                  <a:ahLst/>
                  <a:cxnLst>
                    <a:cxn ang="0">
                      <a:pos x="connsiteX0" y="connsiteY0"/>
                    </a:cxn>
                    <a:cxn ang="0">
                      <a:pos x="connsiteX1" y="connsiteY1"/>
                    </a:cxn>
                  </a:cxnLst>
                  <a:rect l="l" t="t" r="r" b="b"/>
                  <a:pathLst>
                    <a:path w="42627" h="5679">
                      <a:moveTo>
                        <a:pt x="42627"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699" name="Graphic 656">
                <a:extLst>
                  <a:ext uri="{FF2B5EF4-FFF2-40B4-BE49-F238E27FC236}">
                    <a16:creationId xmlns:a16="http://schemas.microsoft.com/office/drawing/2014/main" id="{FE0288FD-9109-B432-F685-D21F58F773E3}"/>
                  </a:ext>
                </a:extLst>
              </p:cNvPr>
              <p:cNvGrpSpPr/>
              <p:nvPr/>
            </p:nvGrpSpPr>
            <p:grpSpPr>
              <a:xfrm>
                <a:off x="5520284" y="4207679"/>
                <a:ext cx="42683" cy="42655"/>
                <a:chOff x="5520284" y="4207679"/>
                <a:chExt cx="42683" cy="42655"/>
              </a:xfrm>
            </p:grpSpPr>
            <p:sp>
              <p:nvSpPr>
                <p:cNvPr id="700" name="Freeform 699">
                  <a:extLst>
                    <a:ext uri="{FF2B5EF4-FFF2-40B4-BE49-F238E27FC236}">
                      <a16:creationId xmlns:a16="http://schemas.microsoft.com/office/drawing/2014/main" id="{F14C947B-2745-CBA3-5D1B-938D7E0A48A1}"/>
                    </a:ext>
                  </a:extLst>
                </p:cNvPr>
                <p:cNvSpPr/>
                <p:nvPr/>
              </p:nvSpPr>
              <p:spPr>
                <a:xfrm>
                  <a:off x="5541654" y="4207679"/>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701" name="Freeform 700">
                  <a:extLst>
                    <a:ext uri="{FF2B5EF4-FFF2-40B4-BE49-F238E27FC236}">
                      <a16:creationId xmlns:a16="http://schemas.microsoft.com/office/drawing/2014/main" id="{BB8E9B2A-3418-77B3-0567-D5CA90EC1195}"/>
                    </a:ext>
                  </a:extLst>
                </p:cNvPr>
                <p:cNvSpPr/>
                <p:nvPr/>
              </p:nvSpPr>
              <p:spPr>
                <a:xfrm>
                  <a:off x="5520284" y="4228978"/>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02" name="Graphic 656">
                <a:extLst>
                  <a:ext uri="{FF2B5EF4-FFF2-40B4-BE49-F238E27FC236}">
                    <a16:creationId xmlns:a16="http://schemas.microsoft.com/office/drawing/2014/main" id="{A055C022-70C2-1347-A0A0-3E16681369E7}"/>
                  </a:ext>
                </a:extLst>
              </p:cNvPr>
              <p:cNvGrpSpPr/>
              <p:nvPr/>
            </p:nvGrpSpPr>
            <p:grpSpPr>
              <a:xfrm>
                <a:off x="5541654" y="4207679"/>
                <a:ext cx="42627" cy="42655"/>
                <a:chOff x="5541654" y="4207679"/>
                <a:chExt cx="42627" cy="42655"/>
              </a:xfrm>
            </p:grpSpPr>
            <p:sp>
              <p:nvSpPr>
                <p:cNvPr id="703" name="Freeform 702">
                  <a:extLst>
                    <a:ext uri="{FF2B5EF4-FFF2-40B4-BE49-F238E27FC236}">
                      <a16:creationId xmlns:a16="http://schemas.microsoft.com/office/drawing/2014/main" id="{E085AF5E-970B-5FB1-AA93-023ED3C35EB9}"/>
                    </a:ext>
                  </a:extLst>
                </p:cNvPr>
                <p:cNvSpPr/>
                <p:nvPr/>
              </p:nvSpPr>
              <p:spPr>
                <a:xfrm>
                  <a:off x="5562968" y="4207679"/>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704" name="Freeform 703">
                  <a:extLst>
                    <a:ext uri="{FF2B5EF4-FFF2-40B4-BE49-F238E27FC236}">
                      <a16:creationId xmlns:a16="http://schemas.microsoft.com/office/drawing/2014/main" id="{31D34560-921B-D90D-F9B0-DB984E82FCFB}"/>
                    </a:ext>
                  </a:extLst>
                </p:cNvPr>
                <p:cNvSpPr/>
                <p:nvPr/>
              </p:nvSpPr>
              <p:spPr>
                <a:xfrm>
                  <a:off x="5541654" y="4228978"/>
                  <a:ext cx="42627" cy="5679"/>
                </a:xfrm>
                <a:custGeom>
                  <a:avLst/>
                  <a:gdLst>
                    <a:gd name="connsiteX0" fmla="*/ 42627 w 42627"/>
                    <a:gd name="connsiteY0" fmla="*/ 0 h 5679"/>
                    <a:gd name="connsiteX1" fmla="*/ 0 w 42627"/>
                    <a:gd name="connsiteY1" fmla="*/ 0 h 5679"/>
                  </a:gdLst>
                  <a:ahLst/>
                  <a:cxnLst>
                    <a:cxn ang="0">
                      <a:pos x="connsiteX0" y="connsiteY0"/>
                    </a:cxn>
                    <a:cxn ang="0">
                      <a:pos x="connsiteX1" y="connsiteY1"/>
                    </a:cxn>
                  </a:cxnLst>
                  <a:rect l="l" t="t" r="r" b="b"/>
                  <a:pathLst>
                    <a:path w="42627" h="5679">
                      <a:moveTo>
                        <a:pt x="42627"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05" name="Graphic 656">
                <a:extLst>
                  <a:ext uri="{FF2B5EF4-FFF2-40B4-BE49-F238E27FC236}">
                    <a16:creationId xmlns:a16="http://schemas.microsoft.com/office/drawing/2014/main" id="{AC06D096-DA38-C267-E210-AEDB93999747}"/>
                  </a:ext>
                </a:extLst>
              </p:cNvPr>
              <p:cNvGrpSpPr/>
              <p:nvPr/>
            </p:nvGrpSpPr>
            <p:grpSpPr>
              <a:xfrm>
                <a:off x="5566264" y="4207679"/>
                <a:ext cx="42683" cy="42655"/>
                <a:chOff x="5566264" y="4207679"/>
                <a:chExt cx="42683" cy="42655"/>
              </a:xfrm>
            </p:grpSpPr>
            <p:sp>
              <p:nvSpPr>
                <p:cNvPr id="706" name="Freeform 705">
                  <a:extLst>
                    <a:ext uri="{FF2B5EF4-FFF2-40B4-BE49-F238E27FC236}">
                      <a16:creationId xmlns:a16="http://schemas.microsoft.com/office/drawing/2014/main" id="{688ECEA3-D9A1-3808-820E-9CCD4975EA4C}"/>
                    </a:ext>
                  </a:extLst>
                </p:cNvPr>
                <p:cNvSpPr/>
                <p:nvPr/>
              </p:nvSpPr>
              <p:spPr>
                <a:xfrm>
                  <a:off x="5587578" y="4207679"/>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707" name="Freeform 706">
                  <a:extLst>
                    <a:ext uri="{FF2B5EF4-FFF2-40B4-BE49-F238E27FC236}">
                      <a16:creationId xmlns:a16="http://schemas.microsoft.com/office/drawing/2014/main" id="{4FE1D516-648F-CA51-9384-71D45A99003E}"/>
                    </a:ext>
                  </a:extLst>
                </p:cNvPr>
                <p:cNvSpPr/>
                <p:nvPr/>
              </p:nvSpPr>
              <p:spPr>
                <a:xfrm>
                  <a:off x="5566264" y="4228978"/>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08" name="Graphic 656">
                <a:extLst>
                  <a:ext uri="{FF2B5EF4-FFF2-40B4-BE49-F238E27FC236}">
                    <a16:creationId xmlns:a16="http://schemas.microsoft.com/office/drawing/2014/main" id="{4EE800E4-2B34-F70A-F888-745ACC09088C}"/>
                  </a:ext>
                </a:extLst>
              </p:cNvPr>
              <p:cNvGrpSpPr/>
              <p:nvPr/>
            </p:nvGrpSpPr>
            <p:grpSpPr>
              <a:xfrm>
                <a:off x="5587578" y="4207679"/>
                <a:ext cx="42683" cy="42655"/>
                <a:chOff x="5587578" y="4207679"/>
                <a:chExt cx="42683" cy="42655"/>
              </a:xfrm>
            </p:grpSpPr>
            <p:sp>
              <p:nvSpPr>
                <p:cNvPr id="709" name="Freeform 708">
                  <a:extLst>
                    <a:ext uri="{FF2B5EF4-FFF2-40B4-BE49-F238E27FC236}">
                      <a16:creationId xmlns:a16="http://schemas.microsoft.com/office/drawing/2014/main" id="{C406F7E1-32E9-94EF-074C-41A29AB4C83B}"/>
                    </a:ext>
                  </a:extLst>
                </p:cNvPr>
                <p:cNvSpPr/>
                <p:nvPr/>
              </p:nvSpPr>
              <p:spPr>
                <a:xfrm>
                  <a:off x="5608948" y="4207679"/>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710" name="Freeform 709">
                  <a:extLst>
                    <a:ext uri="{FF2B5EF4-FFF2-40B4-BE49-F238E27FC236}">
                      <a16:creationId xmlns:a16="http://schemas.microsoft.com/office/drawing/2014/main" id="{F25227BE-9FC9-8A98-7CD9-E980FD4655D1}"/>
                    </a:ext>
                  </a:extLst>
                </p:cNvPr>
                <p:cNvSpPr/>
                <p:nvPr/>
              </p:nvSpPr>
              <p:spPr>
                <a:xfrm>
                  <a:off x="5587578" y="4228978"/>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11" name="Graphic 656">
                <a:extLst>
                  <a:ext uri="{FF2B5EF4-FFF2-40B4-BE49-F238E27FC236}">
                    <a16:creationId xmlns:a16="http://schemas.microsoft.com/office/drawing/2014/main" id="{B018F1E9-E96E-5551-FC76-628AE093943A}"/>
                  </a:ext>
                </a:extLst>
              </p:cNvPr>
              <p:cNvGrpSpPr/>
              <p:nvPr/>
            </p:nvGrpSpPr>
            <p:grpSpPr>
              <a:xfrm>
                <a:off x="5638787" y="4207679"/>
                <a:ext cx="42683" cy="42655"/>
                <a:chOff x="5638787" y="4207679"/>
                <a:chExt cx="42683" cy="42655"/>
              </a:xfrm>
            </p:grpSpPr>
            <p:sp>
              <p:nvSpPr>
                <p:cNvPr id="712" name="Freeform 711">
                  <a:extLst>
                    <a:ext uri="{FF2B5EF4-FFF2-40B4-BE49-F238E27FC236}">
                      <a16:creationId xmlns:a16="http://schemas.microsoft.com/office/drawing/2014/main" id="{ACBABFC0-33AE-06F7-A704-5699DAFB7F4D}"/>
                    </a:ext>
                  </a:extLst>
                </p:cNvPr>
                <p:cNvSpPr/>
                <p:nvPr/>
              </p:nvSpPr>
              <p:spPr>
                <a:xfrm>
                  <a:off x="5660101" y="4207679"/>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713" name="Freeform 712">
                  <a:extLst>
                    <a:ext uri="{FF2B5EF4-FFF2-40B4-BE49-F238E27FC236}">
                      <a16:creationId xmlns:a16="http://schemas.microsoft.com/office/drawing/2014/main" id="{CB1BFB45-6CE8-77EA-D5AF-BA2E8B77FD1E}"/>
                    </a:ext>
                  </a:extLst>
                </p:cNvPr>
                <p:cNvSpPr/>
                <p:nvPr/>
              </p:nvSpPr>
              <p:spPr>
                <a:xfrm>
                  <a:off x="5638787" y="4228978"/>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14" name="Graphic 656">
                <a:extLst>
                  <a:ext uri="{FF2B5EF4-FFF2-40B4-BE49-F238E27FC236}">
                    <a16:creationId xmlns:a16="http://schemas.microsoft.com/office/drawing/2014/main" id="{9BC07F04-40FE-E326-7397-98A3AAB81E26}"/>
                  </a:ext>
                </a:extLst>
              </p:cNvPr>
              <p:cNvGrpSpPr/>
              <p:nvPr/>
            </p:nvGrpSpPr>
            <p:grpSpPr>
              <a:xfrm>
                <a:off x="5757574" y="4207679"/>
                <a:ext cx="42683" cy="42655"/>
                <a:chOff x="5757574" y="4207679"/>
                <a:chExt cx="42683" cy="42655"/>
              </a:xfrm>
            </p:grpSpPr>
            <p:sp>
              <p:nvSpPr>
                <p:cNvPr id="715" name="Freeform 714">
                  <a:extLst>
                    <a:ext uri="{FF2B5EF4-FFF2-40B4-BE49-F238E27FC236}">
                      <a16:creationId xmlns:a16="http://schemas.microsoft.com/office/drawing/2014/main" id="{A9F56CA5-E606-1D07-E675-7B090751441C}"/>
                    </a:ext>
                  </a:extLst>
                </p:cNvPr>
                <p:cNvSpPr/>
                <p:nvPr/>
              </p:nvSpPr>
              <p:spPr>
                <a:xfrm>
                  <a:off x="5778888" y="4207679"/>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716" name="Freeform 715">
                  <a:extLst>
                    <a:ext uri="{FF2B5EF4-FFF2-40B4-BE49-F238E27FC236}">
                      <a16:creationId xmlns:a16="http://schemas.microsoft.com/office/drawing/2014/main" id="{ED944591-A371-9479-A215-AB8E5DAC3FDD}"/>
                    </a:ext>
                  </a:extLst>
                </p:cNvPr>
                <p:cNvSpPr/>
                <p:nvPr/>
              </p:nvSpPr>
              <p:spPr>
                <a:xfrm>
                  <a:off x="5757574" y="4228978"/>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17" name="Graphic 656">
                <a:extLst>
                  <a:ext uri="{FF2B5EF4-FFF2-40B4-BE49-F238E27FC236}">
                    <a16:creationId xmlns:a16="http://schemas.microsoft.com/office/drawing/2014/main" id="{96CBF3D3-B604-5B04-28C8-040D959A770E}"/>
                  </a:ext>
                </a:extLst>
              </p:cNvPr>
              <p:cNvGrpSpPr/>
              <p:nvPr/>
            </p:nvGrpSpPr>
            <p:grpSpPr>
              <a:xfrm>
                <a:off x="5782582" y="4207679"/>
                <a:ext cx="42683" cy="42655"/>
                <a:chOff x="5782582" y="4207679"/>
                <a:chExt cx="42683" cy="42655"/>
              </a:xfrm>
            </p:grpSpPr>
            <p:sp>
              <p:nvSpPr>
                <p:cNvPr id="718" name="Freeform 717">
                  <a:extLst>
                    <a:ext uri="{FF2B5EF4-FFF2-40B4-BE49-F238E27FC236}">
                      <a16:creationId xmlns:a16="http://schemas.microsoft.com/office/drawing/2014/main" id="{CB396D0C-2D87-26C8-D426-75874CAA6228}"/>
                    </a:ext>
                  </a:extLst>
                </p:cNvPr>
                <p:cNvSpPr/>
                <p:nvPr/>
              </p:nvSpPr>
              <p:spPr>
                <a:xfrm>
                  <a:off x="5803896" y="4207679"/>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719" name="Freeform 718">
                  <a:extLst>
                    <a:ext uri="{FF2B5EF4-FFF2-40B4-BE49-F238E27FC236}">
                      <a16:creationId xmlns:a16="http://schemas.microsoft.com/office/drawing/2014/main" id="{55761885-B9B7-0E85-6CE9-585ED5476730}"/>
                    </a:ext>
                  </a:extLst>
                </p:cNvPr>
                <p:cNvSpPr/>
                <p:nvPr/>
              </p:nvSpPr>
              <p:spPr>
                <a:xfrm>
                  <a:off x="5782582" y="4228978"/>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720" name="Graphic 656">
                <a:extLst>
                  <a:ext uri="{FF2B5EF4-FFF2-40B4-BE49-F238E27FC236}">
                    <a16:creationId xmlns:a16="http://schemas.microsoft.com/office/drawing/2014/main" id="{91F44A66-CF71-4522-15FE-B703E4F9464E}"/>
                  </a:ext>
                </a:extLst>
              </p:cNvPr>
              <p:cNvGrpSpPr/>
              <p:nvPr/>
            </p:nvGrpSpPr>
            <p:grpSpPr>
              <a:xfrm>
                <a:off x="5812535" y="4207679"/>
                <a:ext cx="42627" cy="42655"/>
                <a:chOff x="5812535" y="4207679"/>
                <a:chExt cx="42627" cy="42655"/>
              </a:xfrm>
            </p:grpSpPr>
            <p:sp>
              <p:nvSpPr>
                <p:cNvPr id="721" name="Freeform 720">
                  <a:extLst>
                    <a:ext uri="{FF2B5EF4-FFF2-40B4-BE49-F238E27FC236}">
                      <a16:creationId xmlns:a16="http://schemas.microsoft.com/office/drawing/2014/main" id="{E2F7C398-F653-E186-40E6-12FF99F88ABC}"/>
                    </a:ext>
                  </a:extLst>
                </p:cNvPr>
                <p:cNvSpPr/>
                <p:nvPr/>
              </p:nvSpPr>
              <p:spPr>
                <a:xfrm>
                  <a:off x="5833848" y="4207679"/>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00A2E1"/>
                  </a:solidFill>
                  <a:prstDash val="solid"/>
                  <a:miter/>
                </a:ln>
              </p:spPr>
              <p:txBody>
                <a:bodyPr rtlCol="0" anchor="ctr"/>
                <a:lstStyle/>
                <a:p>
                  <a:pPr rtl="0"/>
                  <a:endParaRPr lang="en-ES"/>
                </a:p>
              </p:txBody>
            </p:sp>
            <p:sp>
              <p:nvSpPr>
                <p:cNvPr id="722" name="Freeform 721">
                  <a:extLst>
                    <a:ext uri="{FF2B5EF4-FFF2-40B4-BE49-F238E27FC236}">
                      <a16:creationId xmlns:a16="http://schemas.microsoft.com/office/drawing/2014/main" id="{111E8218-E0CB-015A-13FF-218B76F1B2AF}"/>
                    </a:ext>
                  </a:extLst>
                </p:cNvPr>
                <p:cNvSpPr/>
                <p:nvPr/>
              </p:nvSpPr>
              <p:spPr>
                <a:xfrm>
                  <a:off x="5812535" y="4228978"/>
                  <a:ext cx="42627" cy="5679"/>
                </a:xfrm>
                <a:custGeom>
                  <a:avLst/>
                  <a:gdLst>
                    <a:gd name="connsiteX0" fmla="*/ 42627 w 42627"/>
                    <a:gd name="connsiteY0" fmla="*/ 0 h 5679"/>
                    <a:gd name="connsiteX1" fmla="*/ 0 w 42627"/>
                    <a:gd name="connsiteY1" fmla="*/ 0 h 5679"/>
                  </a:gdLst>
                  <a:ahLst/>
                  <a:cxnLst>
                    <a:cxn ang="0">
                      <a:pos x="connsiteX0" y="connsiteY0"/>
                    </a:cxn>
                    <a:cxn ang="0">
                      <a:pos x="connsiteX1" y="connsiteY1"/>
                    </a:cxn>
                  </a:cxnLst>
                  <a:rect l="l" t="t" r="r" b="b"/>
                  <a:pathLst>
                    <a:path w="42627" h="5679">
                      <a:moveTo>
                        <a:pt x="42627" y="0"/>
                      </a:moveTo>
                      <a:lnTo>
                        <a:pt x="0" y="0"/>
                      </a:lnTo>
                    </a:path>
                  </a:pathLst>
                </a:custGeom>
                <a:ln w="19050" cap="sq">
                  <a:solidFill>
                    <a:srgbClr val="00A2E1"/>
                  </a:solidFill>
                  <a:prstDash val="solid"/>
                  <a:miter/>
                </a:ln>
              </p:spPr>
              <p:txBody>
                <a:bodyPr rtlCol="0" anchor="ctr"/>
                <a:lstStyle/>
                <a:p>
                  <a:pPr rtl="0"/>
                  <a:endParaRPr lang="en-ES"/>
                </a:p>
              </p:txBody>
            </p:sp>
          </p:grpSp>
          <p:sp>
            <p:nvSpPr>
              <p:cNvPr id="723" name="Freeform 722">
                <a:extLst>
                  <a:ext uri="{FF2B5EF4-FFF2-40B4-BE49-F238E27FC236}">
                    <a16:creationId xmlns:a16="http://schemas.microsoft.com/office/drawing/2014/main" id="{54A6B0CE-3FEA-1571-7761-715A3E7CA201}"/>
                  </a:ext>
                </a:extLst>
              </p:cNvPr>
              <p:cNvSpPr/>
              <p:nvPr/>
            </p:nvSpPr>
            <p:spPr>
              <a:xfrm>
                <a:off x="1354200" y="2914727"/>
                <a:ext cx="4513692" cy="1314250"/>
              </a:xfrm>
              <a:custGeom>
                <a:avLst/>
                <a:gdLst>
                  <a:gd name="connsiteX0" fmla="*/ 0 w 4513692"/>
                  <a:gd name="connsiteY0" fmla="*/ 0 h 1314250"/>
                  <a:gd name="connsiteX1" fmla="*/ 15118 w 4513692"/>
                  <a:gd name="connsiteY1" fmla="*/ 0 h 1314250"/>
                  <a:gd name="connsiteX2" fmla="*/ 15118 w 4513692"/>
                  <a:gd name="connsiteY2" fmla="*/ 33454 h 1314250"/>
                  <a:gd name="connsiteX3" fmla="*/ 30919 w 4513692"/>
                  <a:gd name="connsiteY3" fmla="*/ 33454 h 1314250"/>
                  <a:gd name="connsiteX4" fmla="*/ 30919 w 4513692"/>
                  <a:gd name="connsiteY4" fmla="*/ 109677 h 1314250"/>
                  <a:gd name="connsiteX5" fmla="*/ 68431 w 4513692"/>
                  <a:gd name="connsiteY5" fmla="*/ 109677 h 1314250"/>
                  <a:gd name="connsiteX6" fmla="*/ 68431 w 4513692"/>
                  <a:gd name="connsiteY6" fmla="*/ 143415 h 1314250"/>
                  <a:gd name="connsiteX7" fmla="*/ 89687 w 4513692"/>
                  <a:gd name="connsiteY7" fmla="*/ 143415 h 1314250"/>
                  <a:gd name="connsiteX8" fmla="*/ 89687 w 4513692"/>
                  <a:gd name="connsiteY8" fmla="*/ 182151 h 1314250"/>
                  <a:gd name="connsiteX9" fmla="*/ 137202 w 4513692"/>
                  <a:gd name="connsiteY9" fmla="*/ 182151 h 1314250"/>
                  <a:gd name="connsiteX10" fmla="*/ 137202 w 4513692"/>
                  <a:gd name="connsiteY10" fmla="*/ 217139 h 1314250"/>
                  <a:gd name="connsiteX11" fmla="*/ 149706 w 4513692"/>
                  <a:gd name="connsiteY11" fmla="*/ 217139 h 1314250"/>
                  <a:gd name="connsiteX12" fmla="*/ 149706 w 4513692"/>
                  <a:gd name="connsiteY12" fmla="*/ 262123 h 1314250"/>
                  <a:gd name="connsiteX13" fmla="*/ 188468 w 4513692"/>
                  <a:gd name="connsiteY13" fmla="*/ 262123 h 1314250"/>
                  <a:gd name="connsiteX14" fmla="*/ 188468 w 4513692"/>
                  <a:gd name="connsiteY14" fmla="*/ 300859 h 1314250"/>
                  <a:gd name="connsiteX15" fmla="*/ 239735 w 4513692"/>
                  <a:gd name="connsiteY15" fmla="*/ 300859 h 1314250"/>
                  <a:gd name="connsiteX16" fmla="*/ 239735 w 4513692"/>
                  <a:gd name="connsiteY16" fmla="*/ 335847 h 1314250"/>
                  <a:gd name="connsiteX17" fmla="*/ 268494 w 4513692"/>
                  <a:gd name="connsiteY17" fmla="*/ 335847 h 1314250"/>
                  <a:gd name="connsiteX18" fmla="*/ 268494 w 4513692"/>
                  <a:gd name="connsiteY18" fmla="*/ 380831 h 1314250"/>
                  <a:gd name="connsiteX19" fmla="*/ 361023 w 4513692"/>
                  <a:gd name="connsiteY19" fmla="*/ 380831 h 1314250"/>
                  <a:gd name="connsiteX20" fmla="*/ 361023 w 4513692"/>
                  <a:gd name="connsiteY20" fmla="*/ 414569 h 1314250"/>
                  <a:gd name="connsiteX21" fmla="*/ 378528 w 4513692"/>
                  <a:gd name="connsiteY21" fmla="*/ 414569 h 1314250"/>
                  <a:gd name="connsiteX22" fmla="*/ 378528 w 4513692"/>
                  <a:gd name="connsiteY22" fmla="*/ 510785 h 1314250"/>
                  <a:gd name="connsiteX23" fmla="*/ 411038 w 4513692"/>
                  <a:gd name="connsiteY23" fmla="*/ 510785 h 1314250"/>
                  <a:gd name="connsiteX24" fmla="*/ 411038 w 4513692"/>
                  <a:gd name="connsiteY24" fmla="*/ 527029 h 1314250"/>
                  <a:gd name="connsiteX25" fmla="*/ 463555 w 4513692"/>
                  <a:gd name="connsiteY25" fmla="*/ 527029 h 1314250"/>
                  <a:gd name="connsiteX26" fmla="*/ 463555 w 4513692"/>
                  <a:gd name="connsiteY26" fmla="*/ 574513 h 1314250"/>
                  <a:gd name="connsiteX27" fmla="*/ 499816 w 4513692"/>
                  <a:gd name="connsiteY27" fmla="*/ 574513 h 1314250"/>
                  <a:gd name="connsiteX28" fmla="*/ 499816 w 4513692"/>
                  <a:gd name="connsiteY28" fmla="*/ 614498 h 1314250"/>
                  <a:gd name="connsiteX29" fmla="*/ 692377 w 4513692"/>
                  <a:gd name="connsiteY29" fmla="*/ 614498 h 1314250"/>
                  <a:gd name="connsiteX30" fmla="*/ 692377 w 4513692"/>
                  <a:gd name="connsiteY30" fmla="*/ 658233 h 1314250"/>
                  <a:gd name="connsiteX31" fmla="*/ 723637 w 4513692"/>
                  <a:gd name="connsiteY31" fmla="*/ 658233 h 1314250"/>
                  <a:gd name="connsiteX32" fmla="*/ 723637 w 4513692"/>
                  <a:gd name="connsiteY32" fmla="*/ 696969 h 1314250"/>
                  <a:gd name="connsiteX33" fmla="*/ 1004975 w 4513692"/>
                  <a:gd name="connsiteY33" fmla="*/ 696969 h 1314250"/>
                  <a:gd name="connsiteX34" fmla="*/ 1004975 w 4513692"/>
                  <a:gd name="connsiteY34" fmla="*/ 739454 h 1314250"/>
                  <a:gd name="connsiteX35" fmla="*/ 1034985 w 4513692"/>
                  <a:gd name="connsiteY35" fmla="*/ 739454 h 1314250"/>
                  <a:gd name="connsiteX36" fmla="*/ 1034985 w 4513692"/>
                  <a:gd name="connsiteY36" fmla="*/ 785688 h 1314250"/>
                  <a:gd name="connsiteX37" fmla="*/ 1704002 w 4513692"/>
                  <a:gd name="connsiteY37" fmla="*/ 785688 h 1314250"/>
                  <a:gd name="connsiteX38" fmla="*/ 1704002 w 4513692"/>
                  <a:gd name="connsiteY38" fmla="*/ 831922 h 1314250"/>
                  <a:gd name="connsiteX39" fmla="*/ 1859051 w 4513692"/>
                  <a:gd name="connsiteY39" fmla="*/ 831922 h 1314250"/>
                  <a:gd name="connsiteX40" fmla="*/ 1859051 w 4513692"/>
                  <a:gd name="connsiteY40" fmla="*/ 876906 h 1314250"/>
                  <a:gd name="connsiteX41" fmla="*/ 2137889 w 4513692"/>
                  <a:gd name="connsiteY41" fmla="*/ 876906 h 1314250"/>
                  <a:gd name="connsiteX42" fmla="*/ 2137889 w 4513692"/>
                  <a:gd name="connsiteY42" fmla="*/ 930637 h 1314250"/>
                  <a:gd name="connsiteX43" fmla="*/ 2150393 w 4513692"/>
                  <a:gd name="connsiteY43" fmla="*/ 930637 h 1314250"/>
                  <a:gd name="connsiteX44" fmla="*/ 2150393 w 4513692"/>
                  <a:gd name="connsiteY44" fmla="*/ 971872 h 1314250"/>
                  <a:gd name="connsiteX45" fmla="*/ 2269180 w 4513692"/>
                  <a:gd name="connsiteY45" fmla="*/ 971872 h 1314250"/>
                  <a:gd name="connsiteX46" fmla="*/ 2269180 w 4513692"/>
                  <a:gd name="connsiteY46" fmla="*/ 1028727 h 1314250"/>
                  <a:gd name="connsiteX47" fmla="*/ 2315445 w 4513692"/>
                  <a:gd name="connsiteY47" fmla="*/ 1028727 h 1314250"/>
                  <a:gd name="connsiteX48" fmla="*/ 2315445 w 4513692"/>
                  <a:gd name="connsiteY48" fmla="*/ 1070587 h 1314250"/>
                  <a:gd name="connsiteX49" fmla="*/ 2858115 w 4513692"/>
                  <a:gd name="connsiteY49" fmla="*/ 1070587 h 1314250"/>
                  <a:gd name="connsiteX50" fmla="*/ 2858115 w 4513692"/>
                  <a:gd name="connsiteY50" fmla="*/ 1115571 h 1314250"/>
                  <a:gd name="connsiteX51" fmla="*/ 2955646 w 4513692"/>
                  <a:gd name="connsiteY51" fmla="*/ 1115571 h 1314250"/>
                  <a:gd name="connsiteX52" fmla="*/ 2955646 w 4513692"/>
                  <a:gd name="connsiteY52" fmla="*/ 1168053 h 1314250"/>
                  <a:gd name="connsiteX53" fmla="*/ 3344518 w 4513692"/>
                  <a:gd name="connsiteY53" fmla="*/ 1168053 h 1314250"/>
                  <a:gd name="connsiteX54" fmla="*/ 3344518 w 4513692"/>
                  <a:gd name="connsiteY54" fmla="*/ 1218035 h 1314250"/>
                  <a:gd name="connsiteX55" fmla="*/ 3547082 w 4513692"/>
                  <a:gd name="connsiteY55" fmla="*/ 1218035 h 1314250"/>
                  <a:gd name="connsiteX56" fmla="*/ 3547082 w 4513692"/>
                  <a:gd name="connsiteY56" fmla="*/ 1266768 h 1314250"/>
                  <a:gd name="connsiteX57" fmla="*/ 3602099 w 4513692"/>
                  <a:gd name="connsiteY57" fmla="*/ 1266768 h 1314250"/>
                  <a:gd name="connsiteX58" fmla="*/ 3602099 w 4513692"/>
                  <a:gd name="connsiteY58" fmla="*/ 1314251 h 1314250"/>
                  <a:gd name="connsiteX59" fmla="*/ 4513693 w 4513692"/>
                  <a:gd name="connsiteY59" fmla="*/ 1314251 h 1314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513692" h="1314250">
                    <a:moveTo>
                      <a:pt x="0" y="0"/>
                    </a:moveTo>
                    <a:lnTo>
                      <a:pt x="15118" y="0"/>
                    </a:lnTo>
                    <a:lnTo>
                      <a:pt x="15118" y="33454"/>
                    </a:lnTo>
                    <a:lnTo>
                      <a:pt x="30919" y="33454"/>
                    </a:lnTo>
                    <a:lnTo>
                      <a:pt x="30919" y="109677"/>
                    </a:lnTo>
                    <a:lnTo>
                      <a:pt x="68431" y="109677"/>
                    </a:lnTo>
                    <a:lnTo>
                      <a:pt x="68431" y="143415"/>
                    </a:lnTo>
                    <a:lnTo>
                      <a:pt x="89687" y="143415"/>
                    </a:lnTo>
                    <a:lnTo>
                      <a:pt x="89687" y="182151"/>
                    </a:lnTo>
                    <a:lnTo>
                      <a:pt x="137202" y="182151"/>
                    </a:lnTo>
                    <a:lnTo>
                      <a:pt x="137202" y="217139"/>
                    </a:lnTo>
                    <a:lnTo>
                      <a:pt x="149706" y="217139"/>
                    </a:lnTo>
                    <a:lnTo>
                      <a:pt x="149706" y="262123"/>
                    </a:lnTo>
                    <a:lnTo>
                      <a:pt x="188468" y="262123"/>
                    </a:lnTo>
                    <a:lnTo>
                      <a:pt x="188468" y="300859"/>
                    </a:lnTo>
                    <a:lnTo>
                      <a:pt x="239735" y="300859"/>
                    </a:lnTo>
                    <a:lnTo>
                      <a:pt x="239735" y="335847"/>
                    </a:lnTo>
                    <a:lnTo>
                      <a:pt x="268494" y="335847"/>
                    </a:lnTo>
                    <a:lnTo>
                      <a:pt x="268494" y="380831"/>
                    </a:lnTo>
                    <a:lnTo>
                      <a:pt x="361023" y="380831"/>
                    </a:lnTo>
                    <a:lnTo>
                      <a:pt x="361023" y="414569"/>
                    </a:lnTo>
                    <a:lnTo>
                      <a:pt x="378528" y="414569"/>
                    </a:lnTo>
                    <a:cubicBezTo>
                      <a:pt x="378528" y="414569"/>
                      <a:pt x="372276" y="510785"/>
                      <a:pt x="378528" y="510785"/>
                    </a:cubicBezTo>
                    <a:lnTo>
                      <a:pt x="411038" y="510785"/>
                    </a:lnTo>
                    <a:lnTo>
                      <a:pt x="411038" y="527029"/>
                    </a:lnTo>
                    <a:lnTo>
                      <a:pt x="463555" y="527029"/>
                    </a:lnTo>
                    <a:lnTo>
                      <a:pt x="463555" y="574513"/>
                    </a:lnTo>
                    <a:lnTo>
                      <a:pt x="499816" y="574513"/>
                    </a:lnTo>
                    <a:cubicBezTo>
                      <a:pt x="499816" y="574513"/>
                      <a:pt x="494815" y="614498"/>
                      <a:pt x="499816" y="614498"/>
                    </a:cubicBezTo>
                    <a:lnTo>
                      <a:pt x="692377" y="614498"/>
                    </a:lnTo>
                    <a:lnTo>
                      <a:pt x="692377" y="658233"/>
                    </a:lnTo>
                    <a:lnTo>
                      <a:pt x="723637" y="658233"/>
                    </a:lnTo>
                    <a:lnTo>
                      <a:pt x="723637" y="696969"/>
                    </a:lnTo>
                    <a:lnTo>
                      <a:pt x="1004975" y="696969"/>
                    </a:lnTo>
                    <a:lnTo>
                      <a:pt x="1004975" y="739454"/>
                    </a:lnTo>
                    <a:lnTo>
                      <a:pt x="1034985" y="739454"/>
                    </a:lnTo>
                    <a:lnTo>
                      <a:pt x="1034985" y="785688"/>
                    </a:lnTo>
                    <a:lnTo>
                      <a:pt x="1704002" y="785688"/>
                    </a:lnTo>
                    <a:lnTo>
                      <a:pt x="1704002" y="831922"/>
                    </a:lnTo>
                    <a:lnTo>
                      <a:pt x="1859051" y="831922"/>
                    </a:lnTo>
                    <a:lnTo>
                      <a:pt x="1859051" y="876906"/>
                    </a:lnTo>
                    <a:lnTo>
                      <a:pt x="2137889" y="876906"/>
                    </a:lnTo>
                    <a:lnTo>
                      <a:pt x="2137889" y="930637"/>
                    </a:lnTo>
                    <a:lnTo>
                      <a:pt x="2150393" y="930637"/>
                    </a:lnTo>
                    <a:lnTo>
                      <a:pt x="2150393" y="971872"/>
                    </a:lnTo>
                    <a:lnTo>
                      <a:pt x="2269180" y="971872"/>
                    </a:lnTo>
                    <a:lnTo>
                      <a:pt x="2269180" y="1028727"/>
                    </a:lnTo>
                    <a:lnTo>
                      <a:pt x="2315445" y="1028727"/>
                    </a:lnTo>
                    <a:lnTo>
                      <a:pt x="2315445" y="1070587"/>
                    </a:lnTo>
                    <a:lnTo>
                      <a:pt x="2858115" y="1070587"/>
                    </a:lnTo>
                    <a:lnTo>
                      <a:pt x="2858115" y="1115571"/>
                    </a:lnTo>
                    <a:lnTo>
                      <a:pt x="2955646" y="1115571"/>
                    </a:lnTo>
                    <a:cubicBezTo>
                      <a:pt x="2955646" y="1115571"/>
                      <a:pt x="2954452" y="1153739"/>
                      <a:pt x="2955646" y="1168053"/>
                    </a:cubicBezTo>
                    <a:cubicBezTo>
                      <a:pt x="2956158" y="1174300"/>
                      <a:pt x="3344518" y="1168053"/>
                      <a:pt x="3344518" y="1168053"/>
                    </a:cubicBezTo>
                    <a:lnTo>
                      <a:pt x="3344518" y="1218035"/>
                    </a:lnTo>
                    <a:lnTo>
                      <a:pt x="3547082" y="1218035"/>
                    </a:lnTo>
                    <a:lnTo>
                      <a:pt x="3547082" y="1266768"/>
                    </a:lnTo>
                    <a:lnTo>
                      <a:pt x="3602099" y="1266768"/>
                    </a:lnTo>
                    <a:lnTo>
                      <a:pt x="3602099" y="1314251"/>
                    </a:lnTo>
                    <a:lnTo>
                      <a:pt x="4513693" y="1314251"/>
                    </a:lnTo>
                  </a:path>
                </a:pathLst>
              </a:custGeom>
              <a:noFill/>
              <a:ln w="19050" cap="sq">
                <a:solidFill>
                  <a:srgbClr val="00A2E1"/>
                </a:solidFill>
                <a:prstDash val="solid"/>
                <a:miter/>
              </a:ln>
            </p:spPr>
            <p:txBody>
              <a:bodyPr rtlCol="0" anchor="ctr"/>
              <a:lstStyle/>
              <a:p>
                <a:pPr rtl="0"/>
                <a:endParaRPr lang="en-ES"/>
              </a:p>
            </p:txBody>
          </p:sp>
        </p:grpSp>
        <p:grpSp>
          <p:nvGrpSpPr>
            <p:cNvPr id="724" name="Graphic 656">
              <a:extLst>
                <a:ext uri="{FF2B5EF4-FFF2-40B4-BE49-F238E27FC236}">
                  <a16:creationId xmlns:a16="http://schemas.microsoft.com/office/drawing/2014/main" id="{A5B78B32-BC0E-9F45-9765-EE4BCB25F1B5}"/>
                </a:ext>
              </a:extLst>
            </p:cNvPr>
            <p:cNvGrpSpPr/>
            <p:nvPr/>
          </p:nvGrpSpPr>
          <p:grpSpPr>
            <a:xfrm>
              <a:off x="1227607" y="2378411"/>
              <a:ext cx="4284586" cy="1635500"/>
              <a:chOff x="1354200" y="2914727"/>
              <a:chExt cx="4284586" cy="1635500"/>
            </a:xfrm>
            <a:noFill/>
          </p:grpSpPr>
          <p:sp>
            <p:nvSpPr>
              <p:cNvPr id="725" name="Freeform 724">
                <a:extLst>
                  <a:ext uri="{FF2B5EF4-FFF2-40B4-BE49-F238E27FC236}">
                    <a16:creationId xmlns:a16="http://schemas.microsoft.com/office/drawing/2014/main" id="{82F1952D-D454-8F0B-6901-350FB30D4E01}"/>
                  </a:ext>
                </a:extLst>
              </p:cNvPr>
              <p:cNvSpPr/>
              <p:nvPr/>
            </p:nvSpPr>
            <p:spPr>
              <a:xfrm>
                <a:off x="1354200" y="2914727"/>
                <a:ext cx="4284586" cy="1614201"/>
              </a:xfrm>
              <a:custGeom>
                <a:avLst/>
                <a:gdLst>
                  <a:gd name="connsiteX0" fmla="*/ 0 w 4284586"/>
                  <a:gd name="connsiteY0" fmla="*/ 0 h 1614201"/>
                  <a:gd name="connsiteX1" fmla="*/ 29043 w 4284586"/>
                  <a:gd name="connsiteY1" fmla="*/ 0 h 1614201"/>
                  <a:gd name="connsiteX2" fmla="*/ 50925 w 4284586"/>
                  <a:gd name="connsiteY2" fmla="*/ 0 h 1614201"/>
                  <a:gd name="connsiteX3" fmla="*/ 50925 w 4284586"/>
                  <a:gd name="connsiteY3" fmla="*/ 22151 h 1614201"/>
                  <a:gd name="connsiteX4" fmla="*/ 64679 w 4284586"/>
                  <a:gd name="connsiteY4" fmla="*/ 22151 h 1614201"/>
                  <a:gd name="connsiteX5" fmla="*/ 64679 w 4284586"/>
                  <a:gd name="connsiteY5" fmla="*/ 43394 h 1614201"/>
                  <a:gd name="connsiteX6" fmla="*/ 84686 w 4284586"/>
                  <a:gd name="connsiteY6" fmla="*/ 43394 h 1614201"/>
                  <a:gd name="connsiteX7" fmla="*/ 84686 w 4284586"/>
                  <a:gd name="connsiteY7" fmla="*/ 73383 h 1614201"/>
                  <a:gd name="connsiteX8" fmla="*/ 97190 w 4284586"/>
                  <a:gd name="connsiteY8" fmla="*/ 73383 h 1614201"/>
                  <a:gd name="connsiteX9" fmla="*/ 97190 w 4284586"/>
                  <a:gd name="connsiteY9" fmla="*/ 130238 h 1614201"/>
                  <a:gd name="connsiteX10" fmla="*/ 158118 w 4284586"/>
                  <a:gd name="connsiteY10" fmla="*/ 130238 h 1614201"/>
                  <a:gd name="connsiteX11" fmla="*/ 158118 w 4284586"/>
                  <a:gd name="connsiteY11" fmla="*/ 163351 h 1614201"/>
                  <a:gd name="connsiteX12" fmla="*/ 172213 w 4284586"/>
                  <a:gd name="connsiteY12" fmla="*/ 163351 h 1614201"/>
                  <a:gd name="connsiteX13" fmla="*/ 172213 w 4284586"/>
                  <a:gd name="connsiteY13" fmla="*/ 217082 h 1614201"/>
                  <a:gd name="connsiteX14" fmla="*/ 220979 w 4284586"/>
                  <a:gd name="connsiteY14" fmla="*/ 217082 h 1614201"/>
                  <a:gd name="connsiteX15" fmla="*/ 220979 w 4284586"/>
                  <a:gd name="connsiteY15" fmla="*/ 260817 h 1614201"/>
                  <a:gd name="connsiteX16" fmla="*/ 243486 w 4284586"/>
                  <a:gd name="connsiteY16" fmla="*/ 260817 h 1614201"/>
                  <a:gd name="connsiteX17" fmla="*/ 243486 w 4284586"/>
                  <a:gd name="connsiteY17" fmla="*/ 315797 h 1614201"/>
                  <a:gd name="connsiteX18" fmla="*/ 275996 w 4284586"/>
                  <a:gd name="connsiteY18" fmla="*/ 315797 h 1614201"/>
                  <a:gd name="connsiteX19" fmla="*/ 275996 w 4284586"/>
                  <a:gd name="connsiteY19" fmla="*/ 335790 h 1614201"/>
                  <a:gd name="connsiteX20" fmla="*/ 301004 w 4284586"/>
                  <a:gd name="connsiteY20" fmla="*/ 335790 h 1614201"/>
                  <a:gd name="connsiteX21" fmla="*/ 301004 w 4284586"/>
                  <a:gd name="connsiteY21" fmla="*/ 359532 h 1614201"/>
                  <a:gd name="connsiteX22" fmla="*/ 339766 w 4284586"/>
                  <a:gd name="connsiteY22" fmla="*/ 359532 h 1614201"/>
                  <a:gd name="connsiteX23" fmla="*/ 339766 w 4284586"/>
                  <a:gd name="connsiteY23" fmla="*/ 380774 h 1614201"/>
                  <a:gd name="connsiteX24" fmla="*/ 361023 w 4284586"/>
                  <a:gd name="connsiteY24" fmla="*/ 380774 h 1614201"/>
                  <a:gd name="connsiteX25" fmla="*/ 361023 w 4284586"/>
                  <a:gd name="connsiteY25" fmla="*/ 414569 h 1614201"/>
                  <a:gd name="connsiteX26" fmla="*/ 378528 w 4284586"/>
                  <a:gd name="connsiteY26" fmla="*/ 414569 h 1614201"/>
                  <a:gd name="connsiteX27" fmla="*/ 378528 w 4284586"/>
                  <a:gd name="connsiteY27" fmla="*/ 510785 h 1614201"/>
                  <a:gd name="connsiteX28" fmla="*/ 411038 w 4284586"/>
                  <a:gd name="connsiteY28" fmla="*/ 510785 h 1614201"/>
                  <a:gd name="connsiteX29" fmla="*/ 411038 w 4284586"/>
                  <a:gd name="connsiteY29" fmla="*/ 527029 h 1614201"/>
                  <a:gd name="connsiteX30" fmla="*/ 463612 w 4284586"/>
                  <a:gd name="connsiteY30" fmla="*/ 527029 h 1614201"/>
                  <a:gd name="connsiteX31" fmla="*/ 474865 w 4284586"/>
                  <a:gd name="connsiteY31" fmla="*/ 527029 h 1614201"/>
                  <a:gd name="connsiteX32" fmla="*/ 474865 w 4284586"/>
                  <a:gd name="connsiteY32" fmla="*/ 567015 h 1614201"/>
                  <a:gd name="connsiteX33" fmla="*/ 598654 w 4284586"/>
                  <a:gd name="connsiteY33" fmla="*/ 567015 h 1614201"/>
                  <a:gd name="connsiteX34" fmla="*/ 598654 w 4284586"/>
                  <a:gd name="connsiteY34" fmla="*/ 584509 h 1614201"/>
                  <a:gd name="connsiteX35" fmla="*/ 612409 w 4284586"/>
                  <a:gd name="connsiteY35" fmla="*/ 584509 h 1614201"/>
                  <a:gd name="connsiteX36" fmla="*/ 612409 w 4284586"/>
                  <a:gd name="connsiteY36" fmla="*/ 614498 h 1614201"/>
                  <a:gd name="connsiteX37" fmla="*/ 626163 w 4284586"/>
                  <a:gd name="connsiteY37" fmla="*/ 614498 h 1614201"/>
                  <a:gd name="connsiteX38" fmla="*/ 626163 w 4284586"/>
                  <a:gd name="connsiteY38" fmla="*/ 678453 h 1614201"/>
                  <a:gd name="connsiteX39" fmla="*/ 670666 w 4284586"/>
                  <a:gd name="connsiteY39" fmla="*/ 678453 h 1614201"/>
                  <a:gd name="connsiteX40" fmla="*/ 670666 w 4284586"/>
                  <a:gd name="connsiteY40" fmla="*/ 740704 h 1614201"/>
                  <a:gd name="connsiteX41" fmla="*/ 746201 w 4284586"/>
                  <a:gd name="connsiteY41" fmla="*/ 740704 h 1614201"/>
                  <a:gd name="connsiteX42" fmla="*/ 746201 w 4284586"/>
                  <a:gd name="connsiteY42" fmla="*/ 800683 h 1614201"/>
                  <a:gd name="connsiteX43" fmla="*/ 773709 w 4284586"/>
                  <a:gd name="connsiteY43" fmla="*/ 800683 h 1614201"/>
                  <a:gd name="connsiteX44" fmla="*/ 773709 w 4284586"/>
                  <a:gd name="connsiteY44" fmla="*/ 845667 h 1614201"/>
                  <a:gd name="connsiteX45" fmla="*/ 784963 w 4284586"/>
                  <a:gd name="connsiteY45" fmla="*/ 845667 h 1614201"/>
                  <a:gd name="connsiteX46" fmla="*/ 784963 w 4284586"/>
                  <a:gd name="connsiteY46" fmla="*/ 866909 h 1614201"/>
                  <a:gd name="connsiteX47" fmla="*/ 797467 w 4284586"/>
                  <a:gd name="connsiteY47" fmla="*/ 866909 h 1614201"/>
                  <a:gd name="connsiteX48" fmla="*/ 797467 w 4284586"/>
                  <a:gd name="connsiteY48" fmla="*/ 918141 h 1614201"/>
                  <a:gd name="connsiteX49" fmla="*/ 859986 w 4284586"/>
                  <a:gd name="connsiteY49" fmla="*/ 918141 h 1614201"/>
                  <a:gd name="connsiteX50" fmla="*/ 859986 w 4284586"/>
                  <a:gd name="connsiteY50" fmla="*/ 984368 h 1614201"/>
                  <a:gd name="connsiteX51" fmla="*/ 887495 w 4284586"/>
                  <a:gd name="connsiteY51" fmla="*/ 984368 h 1614201"/>
                  <a:gd name="connsiteX52" fmla="*/ 887495 w 4284586"/>
                  <a:gd name="connsiteY52" fmla="*/ 1054343 h 1614201"/>
                  <a:gd name="connsiteX53" fmla="*/ 1119500 w 4284586"/>
                  <a:gd name="connsiteY53" fmla="*/ 1054343 h 1614201"/>
                  <a:gd name="connsiteX54" fmla="*/ 1119500 w 4284586"/>
                  <a:gd name="connsiteY54" fmla="*/ 1111822 h 1614201"/>
                  <a:gd name="connsiteX55" fmla="*/ 1250109 w 4284586"/>
                  <a:gd name="connsiteY55" fmla="*/ 1111822 h 1614201"/>
                  <a:gd name="connsiteX56" fmla="*/ 1250109 w 4284586"/>
                  <a:gd name="connsiteY56" fmla="*/ 1188045 h 1614201"/>
                  <a:gd name="connsiteX57" fmla="*/ 1320131 w 4284586"/>
                  <a:gd name="connsiteY57" fmla="*/ 1188045 h 1614201"/>
                  <a:gd name="connsiteX58" fmla="*/ 1320131 w 4284586"/>
                  <a:gd name="connsiteY58" fmla="*/ 1256771 h 1614201"/>
                  <a:gd name="connsiteX59" fmla="*/ 1428916 w 4284586"/>
                  <a:gd name="connsiteY59" fmla="*/ 1256771 h 1614201"/>
                  <a:gd name="connsiteX60" fmla="*/ 1428916 w 4284586"/>
                  <a:gd name="connsiteY60" fmla="*/ 1327996 h 1614201"/>
                  <a:gd name="connsiteX61" fmla="*/ 1731568 w 4284586"/>
                  <a:gd name="connsiteY61" fmla="*/ 1327996 h 1614201"/>
                  <a:gd name="connsiteX62" fmla="*/ 1731568 w 4284586"/>
                  <a:gd name="connsiteY62" fmla="*/ 1419214 h 1614201"/>
                  <a:gd name="connsiteX63" fmla="*/ 2548075 w 4284586"/>
                  <a:gd name="connsiteY63" fmla="*/ 1419214 h 1614201"/>
                  <a:gd name="connsiteX64" fmla="*/ 2548075 w 4284586"/>
                  <a:gd name="connsiteY64" fmla="*/ 1515430 h 1614201"/>
                  <a:gd name="connsiteX65" fmla="*/ 3172078 w 4284586"/>
                  <a:gd name="connsiteY65" fmla="*/ 1515430 h 1614201"/>
                  <a:gd name="connsiteX66" fmla="*/ 3172078 w 4284586"/>
                  <a:gd name="connsiteY66" fmla="*/ 1614201 h 1614201"/>
                  <a:gd name="connsiteX67" fmla="*/ 4284587 w 4284586"/>
                  <a:gd name="connsiteY67" fmla="*/ 1614201 h 1614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4284586" h="1614201">
                    <a:moveTo>
                      <a:pt x="0" y="0"/>
                    </a:moveTo>
                    <a:lnTo>
                      <a:pt x="29043" y="0"/>
                    </a:lnTo>
                    <a:lnTo>
                      <a:pt x="50925" y="0"/>
                    </a:lnTo>
                    <a:lnTo>
                      <a:pt x="50925" y="22151"/>
                    </a:lnTo>
                    <a:lnTo>
                      <a:pt x="64679" y="22151"/>
                    </a:lnTo>
                    <a:lnTo>
                      <a:pt x="64679" y="43394"/>
                    </a:lnTo>
                    <a:lnTo>
                      <a:pt x="84686" y="43394"/>
                    </a:lnTo>
                    <a:lnTo>
                      <a:pt x="84686" y="73383"/>
                    </a:lnTo>
                    <a:lnTo>
                      <a:pt x="97190" y="73383"/>
                    </a:lnTo>
                    <a:lnTo>
                      <a:pt x="97190" y="130238"/>
                    </a:lnTo>
                    <a:lnTo>
                      <a:pt x="158118" y="130238"/>
                    </a:lnTo>
                    <a:lnTo>
                      <a:pt x="158118" y="163351"/>
                    </a:lnTo>
                    <a:lnTo>
                      <a:pt x="172213" y="163351"/>
                    </a:lnTo>
                    <a:lnTo>
                      <a:pt x="172213" y="217082"/>
                    </a:lnTo>
                    <a:lnTo>
                      <a:pt x="220979" y="217082"/>
                    </a:lnTo>
                    <a:lnTo>
                      <a:pt x="220979" y="260817"/>
                    </a:lnTo>
                    <a:lnTo>
                      <a:pt x="243486" y="260817"/>
                    </a:lnTo>
                    <a:lnTo>
                      <a:pt x="243486" y="315797"/>
                    </a:lnTo>
                    <a:lnTo>
                      <a:pt x="275996" y="315797"/>
                    </a:lnTo>
                    <a:lnTo>
                      <a:pt x="275996" y="335790"/>
                    </a:lnTo>
                    <a:lnTo>
                      <a:pt x="301004" y="335790"/>
                    </a:lnTo>
                    <a:lnTo>
                      <a:pt x="301004" y="359532"/>
                    </a:lnTo>
                    <a:lnTo>
                      <a:pt x="339766" y="359532"/>
                    </a:lnTo>
                    <a:lnTo>
                      <a:pt x="339766" y="380774"/>
                    </a:lnTo>
                    <a:lnTo>
                      <a:pt x="361023" y="380774"/>
                    </a:lnTo>
                    <a:lnTo>
                      <a:pt x="361023" y="414569"/>
                    </a:lnTo>
                    <a:lnTo>
                      <a:pt x="378528" y="414569"/>
                    </a:lnTo>
                    <a:lnTo>
                      <a:pt x="378528" y="510785"/>
                    </a:lnTo>
                    <a:lnTo>
                      <a:pt x="411038" y="510785"/>
                    </a:lnTo>
                    <a:lnTo>
                      <a:pt x="411038" y="527029"/>
                    </a:lnTo>
                    <a:lnTo>
                      <a:pt x="463612" y="527029"/>
                    </a:lnTo>
                    <a:lnTo>
                      <a:pt x="474865" y="527029"/>
                    </a:lnTo>
                    <a:lnTo>
                      <a:pt x="474865" y="567015"/>
                    </a:lnTo>
                    <a:lnTo>
                      <a:pt x="598654" y="567015"/>
                    </a:lnTo>
                    <a:lnTo>
                      <a:pt x="598654" y="584509"/>
                    </a:lnTo>
                    <a:lnTo>
                      <a:pt x="612409" y="584509"/>
                    </a:lnTo>
                    <a:lnTo>
                      <a:pt x="612409" y="614498"/>
                    </a:lnTo>
                    <a:lnTo>
                      <a:pt x="626163" y="614498"/>
                    </a:lnTo>
                    <a:lnTo>
                      <a:pt x="626163" y="678453"/>
                    </a:lnTo>
                    <a:lnTo>
                      <a:pt x="670666" y="678453"/>
                    </a:lnTo>
                    <a:lnTo>
                      <a:pt x="670666" y="740704"/>
                    </a:lnTo>
                    <a:lnTo>
                      <a:pt x="746201" y="740704"/>
                    </a:lnTo>
                    <a:lnTo>
                      <a:pt x="746201" y="800683"/>
                    </a:lnTo>
                    <a:lnTo>
                      <a:pt x="773709" y="800683"/>
                    </a:lnTo>
                    <a:lnTo>
                      <a:pt x="773709" y="845667"/>
                    </a:lnTo>
                    <a:lnTo>
                      <a:pt x="784963" y="845667"/>
                    </a:lnTo>
                    <a:lnTo>
                      <a:pt x="784963" y="866909"/>
                    </a:lnTo>
                    <a:lnTo>
                      <a:pt x="797467" y="866909"/>
                    </a:lnTo>
                    <a:lnTo>
                      <a:pt x="797467" y="918141"/>
                    </a:lnTo>
                    <a:lnTo>
                      <a:pt x="859986" y="918141"/>
                    </a:lnTo>
                    <a:lnTo>
                      <a:pt x="859986" y="984368"/>
                    </a:lnTo>
                    <a:lnTo>
                      <a:pt x="887495" y="984368"/>
                    </a:lnTo>
                    <a:lnTo>
                      <a:pt x="887495" y="1054343"/>
                    </a:lnTo>
                    <a:lnTo>
                      <a:pt x="1119500" y="1054343"/>
                    </a:lnTo>
                    <a:lnTo>
                      <a:pt x="1119500" y="1111822"/>
                    </a:lnTo>
                    <a:lnTo>
                      <a:pt x="1250109" y="1111822"/>
                    </a:lnTo>
                    <a:lnTo>
                      <a:pt x="1250109" y="1188045"/>
                    </a:lnTo>
                    <a:lnTo>
                      <a:pt x="1320131" y="1188045"/>
                    </a:lnTo>
                    <a:lnTo>
                      <a:pt x="1320131" y="1256771"/>
                    </a:lnTo>
                    <a:lnTo>
                      <a:pt x="1428916" y="1256771"/>
                    </a:lnTo>
                    <a:lnTo>
                      <a:pt x="1428916" y="1327996"/>
                    </a:lnTo>
                    <a:lnTo>
                      <a:pt x="1731568" y="1327996"/>
                    </a:lnTo>
                    <a:lnTo>
                      <a:pt x="1731568" y="1419214"/>
                    </a:lnTo>
                    <a:lnTo>
                      <a:pt x="2548075" y="1419214"/>
                    </a:lnTo>
                    <a:lnTo>
                      <a:pt x="2548075" y="1515430"/>
                    </a:lnTo>
                    <a:lnTo>
                      <a:pt x="3172078" y="1515430"/>
                    </a:lnTo>
                    <a:lnTo>
                      <a:pt x="3172078" y="1614201"/>
                    </a:lnTo>
                    <a:lnTo>
                      <a:pt x="4284587" y="1614201"/>
                    </a:lnTo>
                  </a:path>
                </a:pathLst>
              </a:custGeom>
              <a:noFill/>
              <a:ln w="19050" cap="sq">
                <a:solidFill>
                  <a:srgbClr val="E73E16"/>
                </a:solidFill>
                <a:prstDash val="solid"/>
                <a:miter/>
              </a:ln>
            </p:spPr>
            <p:txBody>
              <a:bodyPr rtlCol="0" anchor="ctr"/>
              <a:lstStyle/>
              <a:p>
                <a:pPr rtl="0"/>
                <a:endParaRPr lang="en-ES"/>
              </a:p>
            </p:txBody>
          </p:sp>
          <p:grpSp>
            <p:nvGrpSpPr>
              <p:cNvPr id="726" name="Graphic 656">
                <a:extLst>
                  <a:ext uri="{FF2B5EF4-FFF2-40B4-BE49-F238E27FC236}">
                    <a16:creationId xmlns:a16="http://schemas.microsoft.com/office/drawing/2014/main" id="{54D661D5-5A8D-63B7-66ED-75966FF05BA3}"/>
                  </a:ext>
                </a:extLst>
              </p:cNvPr>
              <p:cNvGrpSpPr/>
              <p:nvPr/>
            </p:nvGrpSpPr>
            <p:grpSpPr>
              <a:xfrm>
                <a:off x="1383812" y="2914727"/>
                <a:ext cx="42683" cy="42598"/>
                <a:chOff x="1383812" y="2914727"/>
                <a:chExt cx="42683" cy="42598"/>
              </a:xfrm>
            </p:grpSpPr>
            <p:sp>
              <p:nvSpPr>
                <p:cNvPr id="727" name="Freeform 726">
                  <a:extLst>
                    <a:ext uri="{FF2B5EF4-FFF2-40B4-BE49-F238E27FC236}">
                      <a16:creationId xmlns:a16="http://schemas.microsoft.com/office/drawing/2014/main" id="{F6D194AD-E0CF-884C-4B67-1043B43B5AD1}"/>
                    </a:ext>
                  </a:extLst>
                </p:cNvPr>
                <p:cNvSpPr/>
                <p:nvPr/>
              </p:nvSpPr>
              <p:spPr>
                <a:xfrm>
                  <a:off x="1405125" y="2914727"/>
                  <a:ext cx="5683" cy="42598"/>
                </a:xfrm>
                <a:custGeom>
                  <a:avLst/>
                  <a:gdLst>
                    <a:gd name="connsiteX0" fmla="*/ 0 w 5683"/>
                    <a:gd name="connsiteY0" fmla="*/ 0 h 42598"/>
                    <a:gd name="connsiteX1" fmla="*/ 0 w 5683"/>
                    <a:gd name="connsiteY1" fmla="*/ 42599 h 42598"/>
                  </a:gdLst>
                  <a:ahLst/>
                  <a:cxnLst>
                    <a:cxn ang="0">
                      <a:pos x="connsiteX0" y="connsiteY0"/>
                    </a:cxn>
                    <a:cxn ang="0">
                      <a:pos x="connsiteX1" y="connsiteY1"/>
                    </a:cxn>
                  </a:cxnLst>
                  <a:rect l="l" t="t" r="r" b="b"/>
                  <a:pathLst>
                    <a:path w="5683" h="42598">
                      <a:moveTo>
                        <a:pt x="0" y="0"/>
                      </a:moveTo>
                      <a:lnTo>
                        <a:pt x="0" y="42599"/>
                      </a:lnTo>
                    </a:path>
                  </a:pathLst>
                </a:custGeom>
                <a:ln w="19050" cap="sq">
                  <a:solidFill>
                    <a:srgbClr val="E73E16"/>
                  </a:solidFill>
                  <a:prstDash val="solid"/>
                  <a:miter/>
                </a:ln>
              </p:spPr>
              <p:txBody>
                <a:bodyPr rtlCol="0" anchor="ctr"/>
                <a:lstStyle/>
                <a:p>
                  <a:pPr rtl="0"/>
                  <a:endParaRPr lang="en-ES"/>
                </a:p>
              </p:txBody>
            </p:sp>
            <p:sp>
              <p:nvSpPr>
                <p:cNvPr id="728" name="Freeform 727">
                  <a:extLst>
                    <a:ext uri="{FF2B5EF4-FFF2-40B4-BE49-F238E27FC236}">
                      <a16:creationId xmlns:a16="http://schemas.microsoft.com/office/drawing/2014/main" id="{1BD73999-C863-0128-21A7-DD8BCA9B54DA}"/>
                    </a:ext>
                  </a:extLst>
                </p:cNvPr>
                <p:cNvSpPr/>
                <p:nvPr/>
              </p:nvSpPr>
              <p:spPr>
                <a:xfrm>
                  <a:off x="1383812" y="2936027"/>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29" name="Graphic 656">
                <a:extLst>
                  <a:ext uri="{FF2B5EF4-FFF2-40B4-BE49-F238E27FC236}">
                    <a16:creationId xmlns:a16="http://schemas.microsoft.com/office/drawing/2014/main" id="{D2E7F063-8B1D-8029-21FD-B18E2276334B}"/>
                  </a:ext>
                </a:extLst>
              </p:cNvPr>
              <p:cNvGrpSpPr/>
              <p:nvPr/>
            </p:nvGrpSpPr>
            <p:grpSpPr>
              <a:xfrm>
                <a:off x="1417573" y="2936027"/>
                <a:ext cx="42683" cy="42655"/>
                <a:chOff x="1417573" y="2936027"/>
                <a:chExt cx="42683" cy="42655"/>
              </a:xfrm>
            </p:grpSpPr>
            <p:sp>
              <p:nvSpPr>
                <p:cNvPr id="730" name="Freeform 729">
                  <a:extLst>
                    <a:ext uri="{FF2B5EF4-FFF2-40B4-BE49-F238E27FC236}">
                      <a16:creationId xmlns:a16="http://schemas.microsoft.com/office/drawing/2014/main" id="{B53CB84C-ED36-5F0A-D6C0-00BEEC11C9F1}"/>
                    </a:ext>
                  </a:extLst>
                </p:cNvPr>
                <p:cNvSpPr/>
                <p:nvPr/>
              </p:nvSpPr>
              <p:spPr>
                <a:xfrm>
                  <a:off x="1438886" y="2936027"/>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E73E16"/>
                  </a:solidFill>
                  <a:prstDash val="solid"/>
                  <a:miter/>
                </a:ln>
              </p:spPr>
              <p:txBody>
                <a:bodyPr rtlCol="0" anchor="ctr"/>
                <a:lstStyle/>
                <a:p>
                  <a:pPr rtl="0"/>
                  <a:endParaRPr lang="en-ES"/>
                </a:p>
              </p:txBody>
            </p:sp>
            <p:sp>
              <p:nvSpPr>
                <p:cNvPr id="731" name="Freeform 730">
                  <a:extLst>
                    <a:ext uri="{FF2B5EF4-FFF2-40B4-BE49-F238E27FC236}">
                      <a16:creationId xmlns:a16="http://schemas.microsoft.com/office/drawing/2014/main" id="{19F0E608-5E7F-3F43-DBC7-075061417DFA}"/>
                    </a:ext>
                  </a:extLst>
                </p:cNvPr>
                <p:cNvSpPr/>
                <p:nvPr/>
              </p:nvSpPr>
              <p:spPr>
                <a:xfrm>
                  <a:off x="1417573" y="2957326"/>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32" name="Graphic 656">
                <a:extLst>
                  <a:ext uri="{FF2B5EF4-FFF2-40B4-BE49-F238E27FC236}">
                    <a16:creationId xmlns:a16="http://schemas.microsoft.com/office/drawing/2014/main" id="{A1FED13C-25AE-1C5E-D424-0610B005E7BD}"/>
                  </a:ext>
                </a:extLst>
              </p:cNvPr>
              <p:cNvGrpSpPr/>
              <p:nvPr/>
            </p:nvGrpSpPr>
            <p:grpSpPr>
              <a:xfrm>
                <a:off x="1460256" y="3023496"/>
                <a:ext cx="42627" cy="42655"/>
                <a:chOff x="1460256" y="3023496"/>
                <a:chExt cx="42627" cy="42655"/>
              </a:xfrm>
            </p:grpSpPr>
            <p:sp>
              <p:nvSpPr>
                <p:cNvPr id="733" name="Freeform 732">
                  <a:extLst>
                    <a:ext uri="{FF2B5EF4-FFF2-40B4-BE49-F238E27FC236}">
                      <a16:creationId xmlns:a16="http://schemas.microsoft.com/office/drawing/2014/main" id="{239D3AA5-D489-913A-8A85-FA82D61A1852}"/>
                    </a:ext>
                  </a:extLst>
                </p:cNvPr>
                <p:cNvSpPr/>
                <p:nvPr/>
              </p:nvSpPr>
              <p:spPr>
                <a:xfrm>
                  <a:off x="1481570" y="3023496"/>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E73E16"/>
                  </a:solidFill>
                  <a:prstDash val="solid"/>
                  <a:miter/>
                </a:ln>
              </p:spPr>
              <p:txBody>
                <a:bodyPr rtlCol="0" anchor="ctr"/>
                <a:lstStyle/>
                <a:p>
                  <a:pPr rtl="0"/>
                  <a:endParaRPr lang="en-ES"/>
                </a:p>
              </p:txBody>
            </p:sp>
            <p:sp>
              <p:nvSpPr>
                <p:cNvPr id="734" name="Freeform 733">
                  <a:extLst>
                    <a:ext uri="{FF2B5EF4-FFF2-40B4-BE49-F238E27FC236}">
                      <a16:creationId xmlns:a16="http://schemas.microsoft.com/office/drawing/2014/main" id="{85097D92-8465-9B04-F639-7FB33C9AA587}"/>
                    </a:ext>
                  </a:extLst>
                </p:cNvPr>
                <p:cNvSpPr/>
                <p:nvPr/>
              </p:nvSpPr>
              <p:spPr>
                <a:xfrm>
                  <a:off x="1460256" y="3044852"/>
                  <a:ext cx="42627" cy="5679"/>
                </a:xfrm>
                <a:custGeom>
                  <a:avLst/>
                  <a:gdLst>
                    <a:gd name="connsiteX0" fmla="*/ 42627 w 42627"/>
                    <a:gd name="connsiteY0" fmla="*/ 0 h 5679"/>
                    <a:gd name="connsiteX1" fmla="*/ 0 w 42627"/>
                    <a:gd name="connsiteY1" fmla="*/ 0 h 5679"/>
                  </a:gdLst>
                  <a:ahLst/>
                  <a:cxnLst>
                    <a:cxn ang="0">
                      <a:pos x="connsiteX0" y="connsiteY0"/>
                    </a:cxn>
                    <a:cxn ang="0">
                      <a:pos x="connsiteX1" y="connsiteY1"/>
                    </a:cxn>
                  </a:cxnLst>
                  <a:rect l="l" t="t" r="r" b="b"/>
                  <a:pathLst>
                    <a:path w="42627" h="5679">
                      <a:moveTo>
                        <a:pt x="42627"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35" name="Graphic 656">
                <a:extLst>
                  <a:ext uri="{FF2B5EF4-FFF2-40B4-BE49-F238E27FC236}">
                    <a16:creationId xmlns:a16="http://schemas.microsoft.com/office/drawing/2014/main" id="{5A90CECD-0572-7950-9AA6-6B81F4785CA3}"/>
                  </a:ext>
                </a:extLst>
              </p:cNvPr>
              <p:cNvGrpSpPr/>
              <p:nvPr/>
            </p:nvGrpSpPr>
            <p:grpSpPr>
              <a:xfrm>
                <a:off x="1532779" y="3110510"/>
                <a:ext cx="42627" cy="42655"/>
                <a:chOff x="1532779" y="3110510"/>
                <a:chExt cx="42627" cy="42655"/>
              </a:xfrm>
            </p:grpSpPr>
            <p:sp>
              <p:nvSpPr>
                <p:cNvPr id="736" name="Freeform 735">
                  <a:extLst>
                    <a:ext uri="{FF2B5EF4-FFF2-40B4-BE49-F238E27FC236}">
                      <a16:creationId xmlns:a16="http://schemas.microsoft.com/office/drawing/2014/main" id="{C4C0E5F6-3D6A-3CC7-6CF8-29305CBB5C36}"/>
                    </a:ext>
                  </a:extLst>
                </p:cNvPr>
                <p:cNvSpPr/>
                <p:nvPr/>
              </p:nvSpPr>
              <p:spPr>
                <a:xfrm>
                  <a:off x="1554093" y="3110510"/>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E73E16"/>
                  </a:solidFill>
                  <a:prstDash val="solid"/>
                  <a:miter/>
                </a:ln>
              </p:spPr>
              <p:txBody>
                <a:bodyPr rtlCol="0" anchor="ctr"/>
                <a:lstStyle/>
                <a:p>
                  <a:pPr rtl="0"/>
                  <a:endParaRPr lang="en-ES"/>
                </a:p>
              </p:txBody>
            </p:sp>
            <p:sp>
              <p:nvSpPr>
                <p:cNvPr id="737" name="Freeform 736">
                  <a:extLst>
                    <a:ext uri="{FF2B5EF4-FFF2-40B4-BE49-F238E27FC236}">
                      <a16:creationId xmlns:a16="http://schemas.microsoft.com/office/drawing/2014/main" id="{0B6EA3A9-81E5-1DE6-30D7-9F842F9BF357}"/>
                    </a:ext>
                  </a:extLst>
                </p:cNvPr>
                <p:cNvSpPr/>
                <p:nvPr/>
              </p:nvSpPr>
              <p:spPr>
                <a:xfrm>
                  <a:off x="1532779" y="3131810"/>
                  <a:ext cx="42627" cy="5679"/>
                </a:xfrm>
                <a:custGeom>
                  <a:avLst/>
                  <a:gdLst>
                    <a:gd name="connsiteX0" fmla="*/ 42627 w 42627"/>
                    <a:gd name="connsiteY0" fmla="*/ 0 h 5679"/>
                    <a:gd name="connsiteX1" fmla="*/ 0 w 42627"/>
                    <a:gd name="connsiteY1" fmla="*/ 0 h 5679"/>
                  </a:gdLst>
                  <a:ahLst/>
                  <a:cxnLst>
                    <a:cxn ang="0">
                      <a:pos x="connsiteX0" y="connsiteY0"/>
                    </a:cxn>
                    <a:cxn ang="0">
                      <a:pos x="connsiteX1" y="connsiteY1"/>
                    </a:cxn>
                  </a:cxnLst>
                  <a:rect l="l" t="t" r="r" b="b"/>
                  <a:pathLst>
                    <a:path w="42627" h="5679">
                      <a:moveTo>
                        <a:pt x="42627"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38" name="Graphic 656">
                <a:extLst>
                  <a:ext uri="{FF2B5EF4-FFF2-40B4-BE49-F238E27FC236}">
                    <a16:creationId xmlns:a16="http://schemas.microsoft.com/office/drawing/2014/main" id="{B9DA2DD9-3775-6FE7-5265-DD2313DE684C}"/>
                  </a:ext>
                </a:extLst>
              </p:cNvPr>
              <p:cNvGrpSpPr/>
              <p:nvPr/>
            </p:nvGrpSpPr>
            <p:grpSpPr>
              <a:xfrm>
                <a:off x="1502884" y="3110510"/>
                <a:ext cx="42683" cy="42655"/>
                <a:chOff x="1502884" y="3110510"/>
                <a:chExt cx="42683" cy="42655"/>
              </a:xfrm>
            </p:grpSpPr>
            <p:sp>
              <p:nvSpPr>
                <p:cNvPr id="739" name="Freeform 738">
                  <a:extLst>
                    <a:ext uri="{FF2B5EF4-FFF2-40B4-BE49-F238E27FC236}">
                      <a16:creationId xmlns:a16="http://schemas.microsoft.com/office/drawing/2014/main" id="{35B047BD-BC17-8686-5B68-E61B0A42E3C0}"/>
                    </a:ext>
                  </a:extLst>
                </p:cNvPr>
                <p:cNvSpPr/>
                <p:nvPr/>
              </p:nvSpPr>
              <p:spPr>
                <a:xfrm>
                  <a:off x="1524254" y="3110510"/>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E73E16"/>
                  </a:solidFill>
                  <a:prstDash val="solid"/>
                  <a:miter/>
                </a:ln>
              </p:spPr>
              <p:txBody>
                <a:bodyPr rtlCol="0" anchor="ctr"/>
                <a:lstStyle/>
                <a:p>
                  <a:pPr rtl="0"/>
                  <a:endParaRPr lang="en-ES"/>
                </a:p>
              </p:txBody>
            </p:sp>
            <p:sp>
              <p:nvSpPr>
                <p:cNvPr id="740" name="Freeform 739">
                  <a:extLst>
                    <a:ext uri="{FF2B5EF4-FFF2-40B4-BE49-F238E27FC236}">
                      <a16:creationId xmlns:a16="http://schemas.microsoft.com/office/drawing/2014/main" id="{566C5F08-D929-B32A-7612-D8498E6713A7}"/>
                    </a:ext>
                  </a:extLst>
                </p:cNvPr>
                <p:cNvSpPr/>
                <p:nvPr/>
              </p:nvSpPr>
              <p:spPr>
                <a:xfrm>
                  <a:off x="1502884" y="3131810"/>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41" name="Graphic 656">
                <a:extLst>
                  <a:ext uri="{FF2B5EF4-FFF2-40B4-BE49-F238E27FC236}">
                    <a16:creationId xmlns:a16="http://schemas.microsoft.com/office/drawing/2014/main" id="{35D1D174-A611-A2CA-C869-6B87B22A4FF7}"/>
                  </a:ext>
                </a:extLst>
              </p:cNvPr>
              <p:cNvGrpSpPr/>
              <p:nvPr/>
            </p:nvGrpSpPr>
            <p:grpSpPr>
              <a:xfrm>
                <a:off x="1606666" y="3209225"/>
                <a:ext cx="42683" cy="42655"/>
                <a:chOff x="1606666" y="3209225"/>
                <a:chExt cx="42683" cy="42655"/>
              </a:xfrm>
            </p:grpSpPr>
            <p:sp>
              <p:nvSpPr>
                <p:cNvPr id="742" name="Freeform 741">
                  <a:extLst>
                    <a:ext uri="{FF2B5EF4-FFF2-40B4-BE49-F238E27FC236}">
                      <a16:creationId xmlns:a16="http://schemas.microsoft.com/office/drawing/2014/main" id="{EA03F3F1-59D3-17BE-7045-32268D05B0D5}"/>
                    </a:ext>
                  </a:extLst>
                </p:cNvPr>
                <p:cNvSpPr/>
                <p:nvPr/>
              </p:nvSpPr>
              <p:spPr>
                <a:xfrm>
                  <a:off x="1628037" y="3209225"/>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E73E16"/>
                  </a:solidFill>
                  <a:prstDash val="solid"/>
                  <a:miter/>
                </a:ln>
              </p:spPr>
              <p:txBody>
                <a:bodyPr rtlCol="0" anchor="ctr"/>
                <a:lstStyle/>
                <a:p>
                  <a:pPr rtl="0"/>
                  <a:endParaRPr lang="en-ES"/>
                </a:p>
              </p:txBody>
            </p:sp>
            <p:sp>
              <p:nvSpPr>
                <p:cNvPr id="743" name="Freeform 742">
                  <a:extLst>
                    <a:ext uri="{FF2B5EF4-FFF2-40B4-BE49-F238E27FC236}">
                      <a16:creationId xmlns:a16="http://schemas.microsoft.com/office/drawing/2014/main" id="{8628464E-0077-E3CF-F8E4-16D91E9F5C53}"/>
                    </a:ext>
                  </a:extLst>
                </p:cNvPr>
                <p:cNvSpPr/>
                <p:nvPr/>
              </p:nvSpPr>
              <p:spPr>
                <a:xfrm>
                  <a:off x="1606666" y="3230525"/>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44" name="Graphic 656">
                <a:extLst>
                  <a:ext uri="{FF2B5EF4-FFF2-40B4-BE49-F238E27FC236}">
                    <a16:creationId xmlns:a16="http://schemas.microsoft.com/office/drawing/2014/main" id="{9D62AF2E-C03E-2DE8-D90E-A813AFECC917}"/>
                  </a:ext>
                </a:extLst>
              </p:cNvPr>
              <p:cNvGrpSpPr/>
              <p:nvPr/>
            </p:nvGrpSpPr>
            <p:grpSpPr>
              <a:xfrm>
                <a:off x="1691750" y="3307940"/>
                <a:ext cx="42627" cy="42655"/>
                <a:chOff x="1691750" y="3307940"/>
                <a:chExt cx="42627" cy="42655"/>
              </a:xfrm>
            </p:grpSpPr>
            <p:sp>
              <p:nvSpPr>
                <p:cNvPr id="745" name="Freeform 744">
                  <a:extLst>
                    <a:ext uri="{FF2B5EF4-FFF2-40B4-BE49-F238E27FC236}">
                      <a16:creationId xmlns:a16="http://schemas.microsoft.com/office/drawing/2014/main" id="{147A651F-3262-6636-A472-9F952C361A8D}"/>
                    </a:ext>
                  </a:extLst>
                </p:cNvPr>
                <p:cNvSpPr/>
                <p:nvPr/>
              </p:nvSpPr>
              <p:spPr>
                <a:xfrm>
                  <a:off x="1713063" y="3307940"/>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E73E16"/>
                  </a:solidFill>
                  <a:prstDash val="solid"/>
                  <a:miter/>
                </a:ln>
              </p:spPr>
              <p:txBody>
                <a:bodyPr rtlCol="0" anchor="ctr"/>
                <a:lstStyle/>
                <a:p>
                  <a:pPr rtl="0"/>
                  <a:endParaRPr lang="en-ES"/>
                </a:p>
              </p:txBody>
            </p:sp>
            <p:sp>
              <p:nvSpPr>
                <p:cNvPr id="746" name="Freeform 745">
                  <a:extLst>
                    <a:ext uri="{FF2B5EF4-FFF2-40B4-BE49-F238E27FC236}">
                      <a16:creationId xmlns:a16="http://schemas.microsoft.com/office/drawing/2014/main" id="{0AB793BF-C7AD-412C-B9BF-119E5491E6E7}"/>
                    </a:ext>
                  </a:extLst>
                </p:cNvPr>
                <p:cNvSpPr/>
                <p:nvPr/>
              </p:nvSpPr>
              <p:spPr>
                <a:xfrm>
                  <a:off x="1691750" y="3329297"/>
                  <a:ext cx="42627" cy="5679"/>
                </a:xfrm>
                <a:custGeom>
                  <a:avLst/>
                  <a:gdLst>
                    <a:gd name="connsiteX0" fmla="*/ 42627 w 42627"/>
                    <a:gd name="connsiteY0" fmla="*/ 0 h 5679"/>
                    <a:gd name="connsiteX1" fmla="*/ 0 w 42627"/>
                    <a:gd name="connsiteY1" fmla="*/ 0 h 5679"/>
                  </a:gdLst>
                  <a:ahLst/>
                  <a:cxnLst>
                    <a:cxn ang="0">
                      <a:pos x="connsiteX0" y="connsiteY0"/>
                    </a:cxn>
                    <a:cxn ang="0">
                      <a:pos x="connsiteX1" y="connsiteY1"/>
                    </a:cxn>
                  </a:cxnLst>
                  <a:rect l="l" t="t" r="r" b="b"/>
                  <a:pathLst>
                    <a:path w="42627" h="5679">
                      <a:moveTo>
                        <a:pt x="42627"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47" name="Graphic 656">
                <a:extLst>
                  <a:ext uri="{FF2B5EF4-FFF2-40B4-BE49-F238E27FC236}">
                    <a16:creationId xmlns:a16="http://schemas.microsoft.com/office/drawing/2014/main" id="{0C45DD63-231B-4FFA-C274-D3C9C0263B31}"/>
                  </a:ext>
                </a:extLst>
              </p:cNvPr>
              <p:cNvGrpSpPr/>
              <p:nvPr/>
            </p:nvGrpSpPr>
            <p:grpSpPr>
              <a:xfrm>
                <a:off x="1631674" y="3252960"/>
                <a:ext cx="42683" cy="42655"/>
                <a:chOff x="1631674" y="3252960"/>
                <a:chExt cx="42683" cy="42655"/>
              </a:xfrm>
            </p:grpSpPr>
            <p:sp>
              <p:nvSpPr>
                <p:cNvPr id="748" name="Freeform 747">
                  <a:extLst>
                    <a:ext uri="{FF2B5EF4-FFF2-40B4-BE49-F238E27FC236}">
                      <a16:creationId xmlns:a16="http://schemas.microsoft.com/office/drawing/2014/main" id="{220397C0-C8C5-B081-D602-F889414030B3}"/>
                    </a:ext>
                  </a:extLst>
                </p:cNvPr>
                <p:cNvSpPr/>
                <p:nvPr/>
              </p:nvSpPr>
              <p:spPr>
                <a:xfrm>
                  <a:off x="1653044" y="3252960"/>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E73E16"/>
                  </a:solidFill>
                  <a:prstDash val="solid"/>
                  <a:miter/>
                </a:ln>
              </p:spPr>
              <p:txBody>
                <a:bodyPr rtlCol="0" anchor="ctr"/>
                <a:lstStyle/>
                <a:p>
                  <a:pPr rtl="0"/>
                  <a:endParaRPr lang="en-ES"/>
                </a:p>
              </p:txBody>
            </p:sp>
            <p:sp>
              <p:nvSpPr>
                <p:cNvPr id="749" name="Freeform 748">
                  <a:extLst>
                    <a:ext uri="{FF2B5EF4-FFF2-40B4-BE49-F238E27FC236}">
                      <a16:creationId xmlns:a16="http://schemas.microsoft.com/office/drawing/2014/main" id="{2883C11E-F517-5B3F-E107-FE8791F1341E}"/>
                    </a:ext>
                  </a:extLst>
                </p:cNvPr>
                <p:cNvSpPr/>
                <p:nvPr/>
              </p:nvSpPr>
              <p:spPr>
                <a:xfrm>
                  <a:off x="1631674" y="3274259"/>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50" name="Graphic 656">
                <a:extLst>
                  <a:ext uri="{FF2B5EF4-FFF2-40B4-BE49-F238E27FC236}">
                    <a16:creationId xmlns:a16="http://schemas.microsoft.com/office/drawing/2014/main" id="{1CDFE287-AB60-4ACB-6C7D-B613326760BB}"/>
                  </a:ext>
                </a:extLst>
              </p:cNvPr>
              <p:cNvGrpSpPr/>
              <p:nvPr/>
            </p:nvGrpSpPr>
            <p:grpSpPr>
              <a:xfrm>
                <a:off x="1805536" y="3420401"/>
                <a:ext cx="42627" cy="42655"/>
                <a:chOff x="1805536" y="3420401"/>
                <a:chExt cx="42627" cy="42655"/>
              </a:xfrm>
            </p:grpSpPr>
            <p:sp>
              <p:nvSpPr>
                <p:cNvPr id="751" name="Freeform 750">
                  <a:extLst>
                    <a:ext uri="{FF2B5EF4-FFF2-40B4-BE49-F238E27FC236}">
                      <a16:creationId xmlns:a16="http://schemas.microsoft.com/office/drawing/2014/main" id="{B915DD3E-8B7D-94F1-6B3E-D62657E44161}"/>
                    </a:ext>
                  </a:extLst>
                </p:cNvPr>
                <p:cNvSpPr/>
                <p:nvPr/>
              </p:nvSpPr>
              <p:spPr>
                <a:xfrm>
                  <a:off x="1826849" y="3420401"/>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E73E16"/>
                  </a:solidFill>
                  <a:prstDash val="solid"/>
                  <a:miter/>
                </a:ln>
              </p:spPr>
              <p:txBody>
                <a:bodyPr rtlCol="0" anchor="ctr"/>
                <a:lstStyle/>
                <a:p>
                  <a:pPr rtl="0"/>
                  <a:endParaRPr lang="en-ES"/>
                </a:p>
              </p:txBody>
            </p:sp>
            <p:sp>
              <p:nvSpPr>
                <p:cNvPr id="752" name="Freeform 751">
                  <a:extLst>
                    <a:ext uri="{FF2B5EF4-FFF2-40B4-BE49-F238E27FC236}">
                      <a16:creationId xmlns:a16="http://schemas.microsoft.com/office/drawing/2014/main" id="{68881C4F-E138-9FB1-4B31-CFBD71D30697}"/>
                    </a:ext>
                  </a:extLst>
                </p:cNvPr>
                <p:cNvSpPr/>
                <p:nvPr/>
              </p:nvSpPr>
              <p:spPr>
                <a:xfrm>
                  <a:off x="1805536" y="3441757"/>
                  <a:ext cx="42627" cy="5679"/>
                </a:xfrm>
                <a:custGeom>
                  <a:avLst/>
                  <a:gdLst>
                    <a:gd name="connsiteX0" fmla="*/ 42627 w 42627"/>
                    <a:gd name="connsiteY0" fmla="*/ 0 h 5679"/>
                    <a:gd name="connsiteX1" fmla="*/ 0 w 42627"/>
                    <a:gd name="connsiteY1" fmla="*/ 0 h 5679"/>
                  </a:gdLst>
                  <a:ahLst/>
                  <a:cxnLst>
                    <a:cxn ang="0">
                      <a:pos x="connsiteX0" y="connsiteY0"/>
                    </a:cxn>
                    <a:cxn ang="0">
                      <a:pos x="connsiteX1" y="connsiteY1"/>
                    </a:cxn>
                  </a:cxnLst>
                  <a:rect l="l" t="t" r="r" b="b"/>
                  <a:pathLst>
                    <a:path w="42627" h="5679">
                      <a:moveTo>
                        <a:pt x="42627"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53" name="Graphic 656">
                <a:extLst>
                  <a:ext uri="{FF2B5EF4-FFF2-40B4-BE49-F238E27FC236}">
                    <a16:creationId xmlns:a16="http://schemas.microsoft.com/office/drawing/2014/main" id="{EDE7B49B-8E8D-B2CC-0BF0-F14DFDD7C097}"/>
                  </a:ext>
                </a:extLst>
              </p:cNvPr>
              <p:cNvGrpSpPr/>
              <p:nvPr/>
            </p:nvGrpSpPr>
            <p:grpSpPr>
              <a:xfrm>
                <a:off x="1933076" y="3463056"/>
                <a:ext cx="42683" cy="42655"/>
                <a:chOff x="1933076" y="3463056"/>
                <a:chExt cx="42683" cy="42655"/>
              </a:xfrm>
            </p:grpSpPr>
            <p:sp>
              <p:nvSpPr>
                <p:cNvPr id="754" name="Freeform 753">
                  <a:extLst>
                    <a:ext uri="{FF2B5EF4-FFF2-40B4-BE49-F238E27FC236}">
                      <a16:creationId xmlns:a16="http://schemas.microsoft.com/office/drawing/2014/main" id="{AF6F0793-E3F7-2BD2-BF67-91856CC34D5D}"/>
                    </a:ext>
                  </a:extLst>
                </p:cNvPr>
                <p:cNvSpPr/>
                <p:nvPr/>
              </p:nvSpPr>
              <p:spPr>
                <a:xfrm>
                  <a:off x="1954389" y="3463056"/>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E73E16"/>
                  </a:solidFill>
                  <a:prstDash val="solid"/>
                  <a:miter/>
                </a:ln>
              </p:spPr>
              <p:txBody>
                <a:bodyPr rtlCol="0" anchor="ctr"/>
                <a:lstStyle/>
                <a:p>
                  <a:pPr rtl="0"/>
                  <a:endParaRPr lang="en-ES"/>
                </a:p>
              </p:txBody>
            </p:sp>
            <p:sp>
              <p:nvSpPr>
                <p:cNvPr id="755" name="Freeform 754">
                  <a:extLst>
                    <a:ext uri="{FF2B5EF4-FFF2-40B4-BE49-F238E27FC236}">
                      <a16:creationId xmlns:a16="http://schemas.microsoft.com/office/drawing/2014/main" id="{3AB33D38-CF0D-5C4C-0CCF-4D592EEBCEB3}"/>
                    </a:ext>
                  </a:extLst>
                </p:cNvPr>
                <p:cNvSpPr/>
                <p:nvPr/>
              </p:nvSpPr>
              <p:spPr>
                <a:xfrm>
                  <a:off x="1933076" y="3484355"/>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56" name="Graphic 656">
                <a:extLst>
                  <a:ext uri="{FF2B5EF4-FFF2-40B4-BE49-F238E27FC236}">
                    <a16:creationId xmlns:a16="http://schemas.microsoft.com/office/drawing/2014/main" id="{E870D237-5E80-4579-1C08-04949A6E513F}"/>
                  </a:ext>
                </a:extLst>
              </p:cNvPr>
              <p:cNvGrpSpPr/>
              <p:nvPr/>
            </p:nvGrpSpPr>
            <p:grpSpPr>
              <a:xfrm>
                <a:off x="2108131" y="3696723"/>
                <a:ext cx="42683" cy="42655"/>
                <a:chOff x="2108131" y="3696723"/>
                <a:chExt cx="42683" cy="42655"/>
              </a:xfrm>
            </p:grpSpPr>
            <p:sp>
              <p:nvSpPr>
                <p:cNvPr id="757" name="Freeform 756">
                  <a:extLst>
                    <a:ext uri="{FF2B5EF4-FFF2-40B4-BE49-F238E27FC236}">
                      <a16:creationId xmlns:a16="http://schemas.microsoft.com/office/drawing/2014/main" id="{8FB8366D-6EE1-7A52-3C9E-C65FD2425864}"/>
                    </a:ext>
                  </a:extLst>
                </p:cNvPr>
                <p:cNvSpPr/>
                <p:nvPr/>
              </p:nvSpPr>
              <p:spPr>
                <a:xfrm>
                  <a:off x="2129444" y="3696723"/>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E73E16"/>
                  </a:solidFill>
                  <a:prstDash val="solid"/>
                  <a:miter/>
                </a:ln>
              </p:spPr>
              <p:txBody>
                <a:bodyPr rtlCol="0" anchor="ctr"/>
                <a:lstStyle/>
                <a:p>
                  <a:pPr rtl="0"/>
                  <a:endParaRPr lang="en-ES"/>
                </a:p>
              </p:txBody>
            </p:sp>
            <p:sp>
              <p:nvSpPr>
                <p:cNvPr id="758" name="Freeform 757">
                  <a:extLst>
                    <a:ext uri="{FF2B5EF4-FFF2-40B4-BE49-F238E27FC236}">
                      <a16:creationId xmlns:a16="http://schemas.microsoft.com/office/drawing/2014/main" id="{FFD4E2B0-D962-E630-B815-DD94F5C8B8C6}"/>
                    </a:ext>
                  </a:extLst>
                </p:cNvPr>
                <p:cNvSpPr/>
                <p:nvPr/>
              </p:nvSpPr>
              <p:spPr>
                <a:xfrm>
                  <a:off x="2108131" y="3718079"/>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59" name="Graphic 656">
                <a:extLst>
                  <a:ext uri="{FF2B5EF4-FFF2-40B4-BE49-F238E27FC236}">
                    <a16:creationId xmlns:a16="http://schemas.microsoft.com/office/drawing/2014/main" id="{34A35BBB-83EC-F673-F6B6-C2B6A9E4F1EE}"/>
                  </a:ext>
                </a:extLst>
              </p:cNvPr>
              <p:cNvGrpSpPr/>
              <p:nvPr/>
            </p:nvGrpSpPr>
            <p:grpSpPr>
              <a:xfrm>
                <a:off x="2150815" y="3814182"/>
                <a:ext cx="42627" cy="42655"/>
                <a:chOff x="2150815" y="3814182"/>
                <a:chExt cx="42627" cy="42655"/>
              </a:xfrm>
            </p:grpSpPr>
            <p:sp>
              <p:nvSpPr>
                <p:cNvPr id="760" name="Freeform 759">
                  <a:extLst>
                    <a:ext uri="{FF2B5EF4-FFF2-40B4-BE49-F238E27FC236}">
                      <a16:creationId xmlns:a16="http://schemas.microsoft.com/office/drawing/2014/main" id="{E101660A-595C-49C0-1FD8-455E0D3C6D72}"/>
                    </a:ext>
                  </a:extLst>
                </p:cNvPr>
                <p:cNvSpPr/>
                <p:nvPr/>
              </p:nvSpPr>
              <p:spPr>
                <a:xfrm>
                  <a:off x="2172128" y="3814182"/>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E73E16"/>
                  </a:solidFill>
                  <a:prstDash val="solid"/>
                  <a:miter/>
                </a:ln>
              </p:spPr>
              <p:txBody>
                <a:bodyPr rtlCol="0" anchor="ctr"/>
                <a:lstStyle/>
                <a:p>
                  <a:pPr rtl="0"/>
                  <a:endParaRPr lang="en-ES"/>
                </a:p>
              </p:txBody>
            </p:sp>
            <p:sp>
              <p:nvSpPr>
                <p:cNvPr id="761" name="Freeform 760">
                  <a:extLst>
                    <a:ext uri="{FF2B5EF4-FFF2-40B4-BE49-F238E27FC236}">
                      <a16:creationId xmlns:a16="http://schemas.microsoft.com/office/drawing/2014/main" id="{9CA99B9B-10D8-B1BB-D266-A7BDE5A6D456}"/>
                    </a:ext>
                  </a:extLst>
                </p:cNvPr>
                <p:cNvSpPr/>
                <p:nvPr/>
              </p:nvSpPr>
              <p:spPr>
                <a:xfrm>
                  <a:off x="2150815" y="3835538"/>
                  <a:ext cx="42627" cy="5679"/>
                </a:xfrm>
                <a:custGeom>
                  <a:avLst/>
                  <a:gdLst>
                    <a:gd name="connsiteX0" fmla="*/ 42627 w 42627"/>
                    <a:gd name="connsiteY0" fmla="*/ 0 h 5679"/>
                    <a:gd name="connsiteX1" fmla="*/ 0 w 42627"/>
                    <a:gd name="connsiteY1" fmla="*/ 0 h 5679"/>
                  </a:gdLst>
                  <a:ahLst/>
                  <a:cxnLst>
                    <a:cxn ang="0">
                      <a:pos x="connsiteX0" y="connsiteY0"/>
                    </a:cxn>
                    <a:cxn ang="0">
                      <a:pos x="connsiteX1" y="connsiteY1"/>
                    </a:cxn>
                  </a:cxnLst>
                  <a:rect l="l" t="t" r="r" b="b"/>
                  <a:pathLst>
                    <a:path w="42627" h="5679">
                      <a:moveTo>
                        <a:pt x="42627"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62" name="Graphic 656">
                <a:extLst>
                  <a:ext uri="{FF2B5EF4-FFF2-40B4-BE49-F238E27FC236}">
                    <a16:creationId xmlns:a16="http://schemas.microsoft.com/office/drawing/2014/main" id="{462A299A-9F7E-0FA8-83AA-53F40F0B07A5}"/>
                  </a:ext>
                </a:extLst>
              </p:cNvPr>
              <p:cNvGrpSpPr/>
              <p:nvPr/>
            </p:nvGrpSpPr>
            <p:grpSpPr>
              <a:xfrm>
                <a:off x="2179574" y="3814182"/>
                <a:ext cx="42627" cy="42655"/>
                <a:chOff x="2179574" y="3814182"/>
                <a:chExt cx="42627" cy="42655"/>
              </a:xfrm>
            </p:grpSpPr>
            <p:sp>
              <p:nvSpPr>
                <p:cNvPr id="763" name="Freeform 762">
                  <a:extLst>
                    <a:ext uri="{FF2B5EF4-FFF2-40B4-BE49-F238E27FC236}">
                      <a16:creationId xmlns:a16="http://schemas.microsoft.com/office/drawing/2014/main" id="{A5525B0D-F3FD-71B2-B8AC-CB2C62322BE0}"/>
                    </a:ext>
                  </a:extLst>
                </p:cNvPr>
                <p:cNvSpPr/>
                <p:nvPr/>
              </p:nvSpPr>
              <p:spPr>
                <a:xfrm>
                  <a:off x="2200887" y="3814182"/>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E73E16"/>
                  </a:solidFill>
                  <a:prstDash val="solid"/>
                  <a:miter/>
                </a:ln>
              </p:spPr>
              <p:txBody>
                <a:bodyPr rtlCol="0" anchor="ctr"/>
                <a:lstStyle/>
                <a:p>
                  <a:pPr rtl="0"/>
                  <a:endParaRPr lang="en-ES"/>
                </a:p>
              </p:txBody>
            </p:sp>
            <p:sp>
              <p:nvSpPr>
                <p:cNvPr id="764" name="Freeform 763">
                  <a:extLst>
                    <a:ext uri="{FF2B5EF4-FFF2-40B4-BE49-F238E27FC236}">
                      <a16:creationId xmlns:a16="http://schemas.microsoft.com/office/drawing/2014/main" id="{5F1D6254-2964-D3CC-1098-82F8084F6746}"/>
                    </a:ext>
                  </a:extLst>
                </p:cNvPr>
                <p:cNvSpPr/>
                <p:nvPr/>
              </p:nvSpPr>
              <p:spPr>
                <a:xfrm>
                  <a:off x="2179574" y="3835538"/>
                  <a:ext cx="42627" cy="5679"/>
                </a:xfrm>
                <a:custGeom>
                  <a:avLst/>
                  <a:gdLst>
                    <a:gd name="connsiteX0" fmla="*/ 42627 w 42627"/>
                    <a:gd name="connsiteY0" fmla="*/ 0 h 5679"/>
                    <a:gd name="connsiteX1" fmla="*/ 0 w 42627"/>
                    <a:gd name="connsiteY1" fmla="*/ 0 h 5679"/>
                  </a:gdLst>
                  <a:ahLst/>
                  <a:cxnLst>
                    <a:cxn ang="0">
                      <a:pos x="connsiteX0" y="connsiteY0"/>
                    </a:cxn>
                    <a:cxn ang="0">
                      <a:pos x="connsiteX1" y="connsiteY1"/>
                    </a:cxn>
                  </a:cxnLst>
                  <a:rect l="l" t="t" r="r" b="b"/>
                  <a:pathLst>
                    <a:path w="42627" h="5679">
                      <a:moveTo>
                        <a:pt x="42627"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65" name="Graphic 656">
                <a:extLst>
                  <a:ext uri="{FF2B5EF4-FFF2-40B4-BE49-F238E27FC236}">
                    <a16:creationId xmlns:a16="http://schemas.microsoft.com/office/drawing/2014/main" id="{FD942B6C-1D6C-8B55-C065-FA0DE0A3B093}"/>
                  </a:ext>
                </a:extLst>
              </p:cNvPr>
              <p:cNvGrpSpPr/>
              <p:nvPr/>
            </p:nvGrpSpPr>
            <p:grpSpPr>
              <a:xfrm>
                <a:off x="2613688" y="4084143"/>
                <a:ext cx="42683" cy="42598"/>
                <a:chOff x="2613688" y="4084143"/>
                <a:chExt cx="42683" cy="42598"/>
              </a:xfrm>
            </p:grpSpPr>
            <p:sp>
              <p:nvSpPr>
                <p:cNvPr id="766" name="Freeform 765">
                  <a:extLst>
                    <a:ext uri="{FF2B5EF4-FFF2-40B4-BE49-F238E27FC236}">
                      <a16:creationId xmlns:a16="http://schemas.microsoft.com/office/drawing/2014/main" id="{324A0008-57E9-FFFF-B9E0-CC909857BFD8}"/>
                    </a:ext>
                  </a:extLst>
                </p:cNvPr>
                <p:cNvSpPr/>
                <p:nvPr/>
              </p:nvSpPr>
              <p:spPr>
                <a:xfrm>
                  <a:off x="2635058" y="4084143"/>
                  <a:ext cx="5683" cy="42598"/>
                </a:xfrm>
                <a:custGeom>
                  <a:avLst/>
                  <a:gdLst>
                    <a:gd name="connsiteX0" fmla="*/ 0 w 5683"/>
                    <a:gd name="connsiteY0" fmla="*/ 0 h 42598"/>
                    <a:gd name="connsiteX1" fmla="*/ 0 w 5683"/>
                    <a:gd name="connsiteY1" fmla="*/ 42599 h 42598"/>
                  </a:gdLst>
                  <a:ahLst/>
                  <a:cxnLst>
                    <a:cxn ang="0">
                      <a:pos x="connsiteX0" y="connsiteY0"/>
                    </a:cxn>
                    <a:cxn ang="0">
                      <a:pos x="connsiteX1" y="connsiteY1"/>
                    </a:cxn>
                  </a:cxnLst>
                  <a:rect l="l" t="t" r="r" b="b"/>
                  <a:pathLst>
                    <a:path w="5683" h="42598">
                      <a:moveTo>
                        <a:pt x="0" y="0"/>
                      </a:moveTo>
                      <a:lnTo>
                        <a:pt x="0" y="42599"/>
                      </a:lnTo>
                    </a:path>
                  </a:pathLst>
                </a:custGeom>
                <a:ln w="19050" cap="sq">
                  <a:solidFill>
                    <a:srgbClr val="E73E16"/>
                  </a:solidFill>
                  <a:prstDash val="solid"/>
                  <a:miter/>
                </a:ln>
              </p:spPr>
              <p:txBody>
                <a:bodyPr rtlCol="0" anchor="ctr"/>
                <a:lstStyle/>
                <a:p>
                  <a:pPr rtl="0"/>
                  <a:endParaRPr lang="en-ES"/>
                </a:p>
              </p:txBody>
            </p:sp>
            <p:sp>
              <p:nvSpPr>
                <p:cNvPr id="767" name="Freeform 766">
                  <a:extLst>
                    <a:ext uri="{FF2B5EF4-FFF2-40B4-BE49-F238E27FC236}">
                      <a16:creationId xmlns:a16="http://schemas.microsoft.com/office/drawing/2014/main" id="{6AFF3022-40BE-E9C1-EAF4-514C3629EA04}"/>
                    </a:ext>
                  </a:extLst>
                </p:cNvPr>
                <p:cNvSpPr/>
                <p:nvPr/>
              </p:nvSpPr>
              <p:spPr>
                <a:xfrm>
                  <a:off x="2613688" y="4105442"/>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68" name="Graphic 656">
                <a:extLst>
                  <a:ext uri="{FF2B5EF4-FFF2-40B4-BE49-F238E27FC236}">
                    <a16:creationId xmlns:a16="http://schemas.microsoft.com/office/drawing/2014/main" id="{9B06AFA1-EDEC-4B8B-2B81-228B0F0595E7}"/>
                  </a:ext>
                </a:extLst>
              </p:cNvPr>
              <p:cNvGrpSpPr/>
              <p:nvPr/>
            </p:nvGrpSpPr>
            <p:grpSpPr>
              <a:xfrm>
                <a:off x="2823754" y="4224093"/>
                <a:ext cx="42683" cy="42598"/>
                <a:chOff x="2823754" y="4224093"/>
                <a:chExt cx="42683" cy="42598"/>
              </a:xfrm>
            </p:grpSpPr>
            <p:sp>
              <p:nvSpPr>
                <p:cNvPr id="769" name="Freeform 768">
                  <a:extLst>
                    <a:ext uri="{FF2B5EF4-FFF2-40B4-BE49-F238E27FC236}">
                      <a16:creationId xmlns:a16="http://schemas.microsoft.com/office/drawing/2014/main" id="{C0686967-096F-2443-BCA6-D0FD5C58014D}"/>
                    </a:ext>
                  </a:extLst>
                </p:cNvPr>
                <p:cNvSpPr/>
                <p:nvPr/>
              </p:nvSpPr>
              <p:spPr>
                <a:xfrm>
                  <a:off x="2845124" y="4224093"/>
                  <a:ext cx="5683" cy="42598"/>
                </a:xfrm>
                <a:custGeom>
                  <a:avLst/>
                  <a:gdLst>
                    <a:gd name="connsiteX0" fmla="*/ 0 w 5683"/>
                    <a:gd name="connsiteY0" fmla="*/ 0 h 42598"/>
                    <a:gd name="connsiteX1" fmla="*/ 0 w 5683"/>
                    <a:gd name="connsiteY1" fmla="*/ 42599 h 42598"/>
                  </a:gdLst>
                  <a:ahLst/>
                  <a:cxnLst>
                    <a:cxn ang="0">
                      <a:pos x="connsiteX0" y="connsiteY0"/>
                    </a:cxn>
                    <a:cxn ang="0">
                      <a:pos x="connsiteX1" y="connsiteY1"/>
                    </a:cxn>
                  </a:cxnLst>
                  <a:rect l="l" t="t" r="r" b="b"/>
                  <a:pathLst>
                    <a:path w="5683" h="42598">
                      <a:moveTo>
                        <a:pt x="0" y="0"/>
                      </a:moveTo>
                      <a:lnTo>
                        <a:pt x="0" y="42599"/>
                      </a:lnTo>
                    </a:path>
                  </a:pathLst>
                </a:custGeom>
                <a:ln w="19050" cap="sq">
                  <a:solidFill>
                    <a:srgbClr val="E73E16"/>
                  </a:solidFill>
                  <a:prstDash val="solid"/>
                  <a:miter/>
                </a:ln>
              </p:spPr>
              <p:txBody>
                <a:bodyPr rtlCol="0" anchor="ctr"/>
                <a:lstStyle/>
                <a:p>
                  <a:pPr rtl="0"/>
                  <a:endParaRPr lang="en-ES"/>
                </a:p>
              </p:txBody>
            </p:sp>
            <p:sp>
              <p:nvSpPr>
                <p:cNvPr id="770" name="Freeform 769">
                  <a:extLst>
                    <a:ext uri="{FF2B5EF4-FFF2-40B4-BE49-F238E27FC236}">
                      <a16:creationId xmlns:a16="http://schemas.microsoft.com/office/drawing/2014/main" id="{BF253255-1883-7CE8-0AF3-77EBC8589DFB}"/>
                    </a:ext>
                  </a:extLst>
                </p:cNvPr>
                <p:cNvSpPr/>
                <p:nvPr/>
              </p:nvSpPr>
              <p:spPr>
                <a:xfrm>
                  <a:off x="2823754" y="4245393"/>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71" name="Graphic 656">
                <a:extLst>
                  <a:ext uri="{FF2B5EF4-FFF2-40B4-BE49-F238E27FC236}">
                    <a16:creationId xmlns:a16="http://schemas.microsoft.com/office/drawing/2014/main" id="{05D082C4-3701-D879-7E72-0994F776C391}"/>
                  </a:ext>
                </a:extLst>
              </p:cNvPr>
              <p:cNvGrpSpPr/>
              <p:nvPr/>
            </p:nvGrpSpPr>
            <p:grpSpPr>
              <a:xfrm>
                <a:off x="2925036" y="4224093"/>
                <a:ext cx="42683" cy="42598"/>
                <a:chOff x="2925036" y="4224093"/>
                <a:chExt cx="42683" cy="42598"/>
              </a:xfrm>
            </p:grpSpPr>
            <p:sp>
              <p:nvSpPr>
                <p:cNvPr id="772" name="Freeform 771">
                  <a:extLst>
                    <a:ext uri="{FF2B5EF4-FFF2-40B4-BE49-F238E27FC236}">
                      <a16:creationId xmlns:a16="http://schemas.microsoft.com/office/drawing/2014/main" id="{BA612B14-30AB-5746-18CF-C35C717FF583}"/>
                    </a:ext>
                  </a:extLst>
                </p:cNvPr>
                <p:cNvSpPr/>
                <p:nvPr/>
              </p:nvSpPr>
              <p:spPr>
                <a:xfrm>
                  <a:off x="2946406" y="4224093"/>
                  <a:ext cx="5683" cy="42598"/>
                </a:xfrm>
                <a:custGeom>
                  <a:avLst/>
                  <a:gdLst>
                    <a:gd name="connsiteX0" fmla="*/ 0 w 5683"/>
                    <a:gd name="connsiteY0" fmla="*/ 0 h 42598"/>
                    <a:gd name="connsiteX1" fmla="*/ 0 w 5683"/>
                    <a:gd name="connsiteY1" fmla="*/ 42599 h 42598"/>
                  </a:gdLst>
                  <a:ahLst/>
                  <a:cxnLst>
                    <a:cxn ang="0">
                      <a:pos x="connsiteX0" y="connsiteY0"/>
                    </a:cxn>
                    <a:cxn ang="0">
                      <a:pos x="connsiteX1" y="connsiteY1"/>
                    </a:cxn>
                  </a:cxnLst>
                  <a:rect l="l" t="t" r="r" b="b"/>
                  <a:pathLst>
                    <a:path w="5683" h="42598">
                      <a:moveTo>
                        <a:pt x="0" y="0"/>
                      </a:moveTo>
                      <a:lnTo>
                        <a:pt x="0" y="42599"/>
                      </a:lnTo>
                    </a:path>
                  </a:pathLst>
                </a:custGeom>
                <a:ln w="19050" cap="sq">
                  <a:solidFill>
                    <a:srgbClr val="E73E16"/>
                  </a:solidFill>
                  <a:prstDash val="solid"/>
                  <a:miter/>
                </a:ln>
              </p:spPr>
              <p:txBody>
                <a:bodyPr rtlCol="0" anchor="ctr"/>
                <a:lstStyle/>
                <a:p>
                  <a:pPr rtl="0"/>
                  <a:endParaRPr lang="en-ES"/>
                </a:p>
              </p:txBody>
            </p:sp>
            <p:sp>
              <p:nvSpPr>
                <p:cNvPr id="773" name="Freeform 772">
                  <a:extLst>
                    <a:ext uri="{FF2B5EF4-FFF2-40B4-BE49-F238E27FC236}">
                      <a16:creationId xmlns:a16="http://schemas.microsoft.com/office/drawing/2014/main" id="{613A3303-3B81-8AA1-1C5B-A6651D56458A}"/>
                    </a:ext>
                  </a:extLst>
                </p:cNvPr>
                <p:cNvSpPr/>
                <p:nvPr/>
              </p:nvSpPr>
              <p:spPr>
                <a:xfrm>
                  <a:off x="2925036" y="4245393"/>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74" name="Graphic 656">
                <a:extLst>
                  <a:ext uri="{FF2B5EF4-FFF2-40B4-BE49-F238E27FC236}">
                    <a16:creationId xmlns:a16="http://schemas.microsoft.com/office/drawing/2014/main" id="{5B2B880D-0BDB-4DA8-A6F4-D4D17D39EDF1}"/>
                  </a:ext>
                </a:extLst>
              </p:cNvPr>
              <p:cNvGrpSpPr/>
              <p:nvPr/>
            </p:nvGrpSpPr>
            <p:grpSpPr>
              <a:xfrm>
                <a:off x="3105149" y="4314062"/>
                <a:ext cx="42627" cy="42598"/>
                <a:chOff x="3105149" y="4314062"/>
                <a:chExt cx="42627" cy="42598"/>
              </a:xfrm>
            </p:grpSpPr>
            <p:sp>
              <p:nvSpPr>
                <p:cNvPr id="775" name="Freeform 774">
                  <a:extLst>
                    <a:ext uri="{FF2B5EF4-FFF2-40B4-BE49-F238E27FC236}">
                      <a16:creationId xmlns:a16="http://schemas.microsoft.com/office/drawing/2014/main" id="{0591A601-2263-1754-0B2C-3C9D4F62CAFB}"/>
                    </a:ext>
                  </a:extLst>
                </p:cNvPr>
                <p:cNvSpPr/>
                <p:nvPr/>
              </p:nvSpPr>
              <p:spPr>
                <a:xfrm>
                  <a:off x="3126463" y="4314062"/>
                  <a:ext cx="5683" cy="42598"/>
                </a:xfrm>
                <a:custGeom>
                  <a:avLst/>
                  <a:gdLst>
                    <a:gd name="connsiteX0" fmla="*/ 0 w 5683"/>
                    <a:gd name="connsiteY0" fmla="*/ 0 h 42598"/>
                    <a:gd name="connsiteX1" fmla="*/ 0 w 5683"/>
                    <a:gd name="connsiteY1" fmla="*/ 42599 h 42598"/>
                  </a:gdLst>
                  <a:ahLst/>
                  <a:cxnLst>
                    <a:cxn ang="0">
                      <a:pos x="connsiteX0" y="connsiteY0"/>
                    </a:cxn>
                    <a:cxn ang="0">
                      <a:pos x="connsiteX1" y="connsiteY1"/>
                    </a:cxn>
                  </a:cxnLst>
                  <a:rect l="l" t="t" r="r" b="b"/>
                  <a:pathLst>
                    <a:path w="5683" h="42598">
                      <a:moveTo>
                        <a:pt x="0" y="0"/>
                      </a:moveTo>
                      <a:lnTo>
                        <a:pt x="0" y="42599"/>
                      </a:lnTo>
                    </a:path>
                  </a:pathLst>
                </a:custGeom>
                <a:ln w="19050" cap="sq">
                  <a:solidFill>
                    <a:srgbClr val="E73E16"/>
                  </a:solidFill>
                  <a:prstDash val="solid"/>
                  <a:miter/>
                </a:ln>
              </p:spPr>
              <p:txBody>
                <a:bodyPr rtlCol="0" anchor="ctr"/>
                <a:lstStyle/>
                <a:p>
                  <a:pPr rtl="0"/>
                  <a:endParaRPr lang="en-ES"/>
                </a:p>
              </p:txBody>
            </p:sp>
            <p:sp>
              <p:nvSpPr>
                <p:cNvPr id="776" name="Freeform 775">
                  <a:extLst>
                    <a:ext uri="{FF2B5EF4-FFF2-40B4-BE49-F238E27FC236}">
                      <a16:creationId xmlns:a16="http://schemas.microsoft.com/office/drawing/2014/main" id="{3C300DBF-E0A9-D984-F50A-13E6B227D7BB}"/>
                    </a:ext>
                  </a:extLst>
                </p:cNvPr>
                <p:cNvSpPr/>
                <p:nvPr/>
              </p:nvSpPr>
              <p:spPr>
                <a:xfrm>
                  <a:off x="3105149" y="4335361"/>
                  <a:ext cx="42627" cy="5679"/>
                </a:xfrm>
                <a:custGeom>
                  <a:avLst/>
                  <a:gdLst>
                    <a:gd name="connsiteX0" fmla="*/ 42627 w 42627"/>
                    <a:gd name="connsiteY0" fmla="*/ 0 h 5679"/>
                    <a:gd name="connsiteX1" fmla="*/ 0 w 42627"/>
                    <a:gd name="connsiteY1" fmla="*/ 0 h 5679"/>
                  </a:gdLst>
                  <a:ahLst/>
                  <a:cxnLst>
                    <a:cxn ang="0">
                      <a:pos x="connsiteX0" y="connsiteY0"/>
                    </a:cxn>
                    <a:cxn ang="0">
                      <a:pos x="connsiteX1" y="connsiteY1"/>
                    </a:cxn>
                  </a:cxnLst>
                  <a:rect l="l" t="t" r="r" b="b"/>
                  <a:pathLst>
                    <a:path w="42627" h="5679">
                      <a:moveTo>
                        <a:pt x="42627"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77" name="Graphic 656">
                <a:extLst>
                  <a:ext uri="{FF2B5EF4-FFF2-40B4-BE49-F238E27FC236}">
                    <a16:creationId xmlns:a16="http://schemas.microsoft.com/office/drawing/2014/main" id="{1FAB1469-D52C-0A38-1EDB-2723C5F63143}"/>
                  </a:ext>
                </a:extLst>
              </p:cNvPr>
              <p:cNvGrpSpPr/>
              <p:nvPr/>
            </p:nvGrpSpPr>
            <p:grpSpPr>
              <a:xfrm>
                <a:off x="5498970" y="4507573"/>
                <a:ext cx="42683" cy="42655"/>
                <a:chOff x="5498970" y="4507573"/>
                <a:chExt cx="42683" cy="42655"/>
              </a:xfrm>
            </p:grpSpPr>
            <p:sp>
              <p:nvSpPr>
                <p:cNvPr id="778" name="Freeform 777">
                  <a:extLst>
                    <a:ext uri="{FF2B5EF4-FFF2-40B4-BE49-F238E27FC236}">
                      <a16:creationId xmlns:a16="http://schemas.microsoft.com/office/drawing/2014/main" id="{734830CE-9B25-B6C2-F8DD-A73B1DD9BBC7}"/>
                    </a:ext>
                  </a:extLst>
                </p:cNvPr>
                <p:cNvSpPr/>
                <p:nvPr/>
              </p:nvSpPr>
              <p:spPr>
                <a:xfrm>
                  <a:off x="5520284" y="4507573"/>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E73E16"/>
                  </a:solidFill>
                  <a:prstDash val="solid"/>
                  <a:miter/>
                </a:ln>
              </p:spPr>
              <p:txBody>
                <a:bodyPr rtlCol="0" anchor="ctr"/>
                <a:lstStyle/>
                <a:p>
                  <a:pPr rtl="0"/>
                  <a:endParaRPr lang="en-ES"/>
                </a:p>
              </p:txBody>
            </p:sp>
            <p:sp>
              <p:nvSpPr>
                <p:cNvPr id="779" name="Freeform 778">
                  <a:extLst>
                    <a:ext uri="{FF2B5EF4-FFF2-40B4-BE49-F238E27FC236}">
                      <a16:creationId xmlns:a16="http://schemas.microsoft.com/office/drawing/2014/main" id="{0237A559-5617-9F15-85A8-9F9BC522126F}"/>
                    </a:ext>
                  </a:extLst>
                </p:cNvPr>
                <p:cNvSpPr/>
                <p:nvPr/>
              </p:nvSpPr>
              <p:spPr>
                <a:xfrm>
                  <a:off x="5498970" y="4528929"/>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80" name="Graphic 656">
                <a:extLst>
                  <a:ext uri="{FF2B5EF4-FFF2-40B4-BE49-F238E27FC236}">
                    <a16:creationId xmlns:a16="http://schemas.microsoft.com/office/drawing/2014/main" id="{02B8490A-FB37-29FE-D234-E6BFA96C3146}"/>
                  </a:ext>
                </a:extLst>
              </p:cNvPr>
              <p:cNvGrpSpPr/>
              <p:nvPr/>
            </p:nvGrpSpPr>
            <p:grpSpPr>
              <a:xfrm>
                <a:off x="5520284" y="4507573"/>
                <a:ext cx="42683" cy="42655"/>
                <a:chOff x="5520284" y="4507573"/>
                <a:chExt cx="42683" cy="42655"/>
              </a:xfrm>
            </p:grpSpPr>
            <p:sp>
              <p:nvSpPr>
                <p:cNvPr id="781" name="Freeform 780">
                  <a:extLst>
                    <a:ext uri="{FF2B5EF4-FFF2-40B4-BE49-F238E27FC236}">
                      <a16:creationId xmlns:a16="http://schemas.microsoft.com/office/drawing/2014/main" id="{781D7143-7D93-82CB-769A-00E8D6DD4D69}"/>
                    </a:ext>
                  </a:extLst>
                </p:cNvPr>
                <p:cNvSpPr/>
                <p:nvPr/>
              </p:nvSpPr>
              <p:spPr>
                <a:xfrm>
                  <a:off x="5541654" y="4507573"/>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E73E16"/>
                  </a:solidFill>
                  <a:prstDash val="solid"/>
                  <a:miter/>
                </a:ln>
              </p:spPr>
              <p:txBody>
                <a:bodyPr rtlCol="0" anchor="ctr"/>
                <a:lstStyle/>
                <a:p>
                  <a:pPr rtl="0"/>
                  <a:endParaRPr lang="en-ES"/>
                </a:p>
              </p:txBody>
            </p:sp>
            <p:sp>
              <p:nvSpPr>
                <p:cNvPr id="782" name="Freeform 781">
                  <a:extLst>
                    <a:ext uri="{FF2B5EF4-FFF2-40B4-BE49-F238E27FC236}">
                      <a16:creationId xmlns:a16="http://schemas.microsoft.com/office/drawing/2014/main" id="{D4652572-F2A1-2B5C-8057-6ED22B6E8050}"/>
                    </a:ext>
                  </a:extLst>
                </p:cNvPr>
                <p:cNvSpPr/>
                <p:nvPr/>
              </p:nvSpPr>
              <p:spPr>
                <a:xfrm>
                  <a:off x="5520284" y="4528929"/>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83" name="Graphic 656">
                <a:extLst>
                  <a:ext uri="{FF2B5EF4-FFF2-40B4-BE49-F238E27FC236}">
                    <a16:creationId xmlns:a16="http://schemas.microsoft.com/office/drawing/2014/main" id="{8DE083CA-D6FD-E689-7BD8-26940A3D0890}"/>
                  </a:ext>
                </a:extLst>
              </p:cNvPr>
              <p:cNvGrpSpPr/>
              <p:nvPr/>
            </p:nvGrpSpPr>
            <p:grpSpPr>
              <a:xfrm>
                <a:off x="5555295" y="4507573"/>
                <a:ext cx="42683" cy="42655"/>
                <a:chOff x="5555295" y="4507573"/>
                <a:chExt cx="42683" cy="42655"/>
              </a:xfrm>
            </p:grpSpPr>
            <p:sp>
              <p:nvSpPr>
                <p:cNvPr id="784" name="Freeform 783">
                  <a:extLst>
                    <a:ext uri="{FF2B5EF4-FFF2-40B4-BE49-F238E27FC236}">
                      <a16:creationId xmlns:a16="http://schemas.microsoft.com/office/drawing/2014/main" id="{FCF0EBEB-85DC-D0BA-8F75-B4B1DF7C6B5C}"/>
                    </a:ext>
                  </a:extLst>
                </p:cNvPr>
                <p:cNvSpPr/>
                <p:nvPr/>
              </p:nvSpPr>
              <p:spPr>
                <a:xfrm>
                  <a:off x="5576665" y="4507573"/>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E73E16"/>
                  </a:solidFill>
                  <a:prstDash val="solid"/>
                  <a:miter/>
                </a:ln>
              </p:spPr>
              <p:txBody>
                <a:bodyPr rtlCol="0" anchor="ctr"/>
                <a:lstStyle/>
                <a:p>
                  <a:pPr rtl="0"/>
                  <a:endParaRPr lang="en-ES"/>
                </a:p>
              </p:txBody>
            </p:sp>
            <p:sp>
              <p:nvSpPr>
                <p:cNvPr id="785" name="Freeform 784">
                  <a:extLst>
                    <a:ext uri="{FF2B5EF4-FFF2-40B4-BE49-F238E27FC236}">
                      <a16:creationId xmlns:a16="http://schemas.microsoft.com/office/drawing/2014/main" id="{279A4F9B-EA25-3DB4-1A00-B80057AB0102}"/>
                    </a:ext>
                  </a:extLst>
                </p:cNvPr>
                <p:cNvSpPr/>
                <p:nvPr/>
              </p:nvSpPr>
              <p:spPr>
                <a:xfrm>
                  <a:off x="5555295" y="4528929"/>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786" name="Graphic 656">
                <a:extLst>
                  <a:ext uri="{FF2B5EF4-FFF2-40B4-BE49-F238E27FC236}">
                    <a16:creationId xmlns:a16="http://schemas.microsoft.com/office/drawing/2014/main" id="{236AE0BE-360B-AEE6-06D2-201C20B6817E}"/>
                  </a:ext>
                </a:extLst>
              </p:cNvPr>
              <p:cNvGrpSpPr/>
              <p:nvPr/>
            </p:nvGrpSpPr>
            <p:grpSpPr>
              <a:xfrm>
                <a:off x="5587578" y="4507573"/>
                <a:ext cx="42683" cy="42655"/>
                <a:chOff x="5587578" y="4507573"/>
                <a:chExt cx="42683" cy="42655"/>
              </a:xfrm>
            </p:grpSpPr>
            <p:sp>
              <p:nvSpPr>
                <p:cNvPr id="787" name="Freeform 786">
                  <a:extLst>
                    <a:ext uri="{FF2B5EF4-FFF2-40B4-BE49-F238E27FC236}">
                      <a16:creationId xmlns:a16="http://schemas.microsoft.com/office/drawing/2014/main" id="{B9BC330C-ED44-084C-96AB-26DD96B5C1A9}"/>
                    </a:ext>
                  </a:extLst>
                </p:cNvPr>
                <p:cNvSpPr/>
                <p:nvPr/>
              </p:nvSpPr>
              <p:spPr>
                <a:xfrm>
                  <a:off x="5608948" y="4507573"/>
                  <a:ext cx="5683" cy="42655"/>
                </a:xfrm>
                <a:custGeom>
                  <a:avLst/>
                  <a:gdLst>
                    <a:gd name="connsiteX0" fmla="*/ 0 w 5683"/>
                    <a:gd name="connsiteY0" fmla="*/ 0 h 42655"/>
                    <a:gd name="connsiteX1" fmla="*/ 0 w 5683"/>
                    <a:gd name="connsiteY1" fmla="*/ 42655 h 42655"/>
                  </a:gdLst>
                  <a:ahLst/>
                  <a:cxnLst>
                    <a:cxn ang="0">
                      <a:pos x="connsiteX0" y="connsiteY0"/>
                    </a:cxn>
                    <a:cxn ang="0">
                      <a:pos x="connsiteX1" y="connsiteY1"/>
                    </a:cxn>
                  </a:cxnLst>
                  <a:rect l="l" t="t" r="r" b="b"/>
                  <a:pathLst>
                    <a:path w="5683" h="42655">
                      <a:moveTo>
                        <a:pt x="0" y="0"/>
                      </a:moveTo>
                      <a:lnTo>
                        <a:pt x="0" y="42655"/>
                      </a:lnTo>
                    </a:path>
                  </a:pathLst>
                </a:custGeom>
                <a:ln w="19050" cap="sq">
                  <a:solidFill>
                    <a:srgbClr val="E73E16"/>
                  </a:solidFill>
                  <a:prstDash val="solid"/>
                  <a:miter/>
                </a:ln>
              </p:spPr>
              <p:txBody>
                <a:bodyPr rtlCol="0" anchor="ctr"/>
                <a:lstStyle/>
                <a:p>
                  <a:pPr rtl="0"/>
                  <a:endParaRPr lang="en-ES"/>
                </a:p>
              </p:txBody>
            </p:sp>
            <p:sp>
              <p:nvSpPr>
                <p:cNvPr id="788" name="Freeform 787">
                  <a:extLst>
                    <a:ext uri="{FF2B5EF4-FFF2-40B4-BE49-F238E27FC236}">
                      <a16:creationId xmlns:a16="http://schemas.microsoft.com/office/drawing/2014/main" id="{D0A708C7-B920-3587-8191-D799B10CD6DE}"/>
                    </a:ext>
                  </a:extLst>
                </p:cNvPr>
                <p:cNvSpPr/>
                <p:nvPr/>
              </p:nvSpPr>
              <p:spPr>
                <a:xfrm>
                  <a:off x="5587578" y="4528929"/>
                  <a:ext cx="42683" cy="5679"/>
                </a:xfrm>
                <a:custGeom>
                  <a:avLst/>
                  <a:gdLst>
                    <a:gd name="connsiteX0" fmla="*/ 42684 w 42683"/>
                    <a:gd name="connsiteY0" fmla="*/ 0 h 5679"/>
                    <a:gd name="connsiteX1" fmla="*/ 0 w 42683"/>
                    <a:gd name="connsiteY1" fmla="*/ 0 h 5679"/>
                  </a:gdLst>
                  <a:ahLst/>
                  <a:cxnLst>
                    <a:cxn ang="0">
                      <a:pos x="connsiteX0" y="connsiteY0"/>
                    </a:cxn>
                    <a:cxn ang="0">
                      <a:pos x="connsiteX1" y="connsiteY1"/>
                    </a:cxn>
                  </a:cxnLst>
                  <a:rect l="l" t="t" r="r" b="b"/>
                  <a:pathLst>
                    <a:path w="42683" h="5679">
                      <a:moveTo>
                        <a:pt x="42684" y="0"/>
                      </a:moveTo>
                      <a:lnTo>
                        <a:pt x="0" y="0"/>
                      </a:lnTo>
                    </a:path>
                  </a:pathLst>
                </a:custGeom>
                <a:ln w="19050" cap="sq">
                  <a:solidFill>
                    <a:srgbClr val="E73E16"/>
                  </a:solidFill>
                  <a:prstDash val="solid"/>
                  <a:miter/>
                </a:ln>
              </p:spPr>
              <p:txBody>
                <a:bodyPr rtlCol="0" anchor="ctr"/>
                <a:lstStyle/>
                <a:p>
                  <a:pPr rtl="0"/>
                  <a:endParaRPr lang="en-ES"/>
                </a:p>
              </p:txBody>
            </p:sp>
          </p:grpSp>
        </p:grpSp>
      </p:grpSp>
      <p:grpSp>
        <p:nvGrpSpPr>
          <p:cNvPr id="7" name="Group 6">
            <a:extLst>
              <a:ext uri="{FF2B5EF4-FFF2-40B4-BE49-F238E27FC236}">
                <a16:creationId xmlns:a16="http://schemas.microsoft.com/office/drawing/2014/main" id="{CEEA0BC5-038A-6A2A-4BB3-ECFEB0841911}"/>
              </a:ext>
            </a:extLst>
          </p:cNvPr>
          <p:cNvGrpSpPr/>
          <p:nvPr/>
        </p:nvGrpSpPr>
        <p:grpSpPr>
          <a:xfrm>
            <a:off x="6171589" y="2712633"/>
            <a:ext cx="5780526" cy="3584978"/>
            <a:chOff x="6155677" y="2777602"/>
            <a:chExt cx="5780526" cy="3584978"/>
          </a:xfrm>
        </p:grpSpPr>
        <p:sp>
          <p:nvSpPr>
            <p:cNvPr id="468" name="Freeform 21">
              <a:extLst>
                <a:ext uri="{FF2B5EF4-FFF2-40B4-BE49-F238E27FC236}">
                  <a16:creationId xmlns:a16="http://schemas.microsoft.com/office/drawing/2014/main" id="{14BB7018-A0E3-6478-9284-8A3664721497}"/>
                </a:ext>
              </a:extLst>
            </p:cNvPr>
            <p:cNvSpPr>
              <a:spLocks/>
            </p:cNvSpPr>
            <p:nvPr/>
          </p:nvSpPr>
          <p:spPr bwMode="auto">
            <a:xfrm>
              <a:off x="7143048" y="2777602"/>
              <a:ext cx="4744150" cy="234163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mn-lt"/>
              </a:endParaRPr>
            </a:p>
          </p:txBody>
        </p:sp>
        <p:grpSp>
          <p:nvGrpSpPr>
            <p:cNvPr id="469" name="Group 468">
              <a:extLst>
                <a:ext uri="{FF2B5EF4-FFF2-40B4-BE49-F238E27FC236}">
                  <a16:creationId xmlns:a16="http://schemas.microsoft.com/office/drawing/2014/main" id="{18488F3B-921B-9D95-6BA1-E5E6C3D06877}"/>
                </a:ext>
              </a:extLst>
            </p:cNvPr>
            <p:cNvGrpSpPr/>
            <p:nvPr/>
          </p:nvGrpSpPr>
          <p:grpSpPr>
            <a:xfrm>
              <a:off x="6391505" y="2777602"/>
              <a:ext cx="747739" cy="2384611"/>
              <a:chOff x="1143306" y="1265887"/>
              <a:chExt cx="747739" cy="2858279"/>
            </a:xfrm>
          </p:grpSpPr>
          <p:sp>
            <p:nvSpPr>
              <p:cNvPr id="470" name="Line 6">
                <a:extLst>
                  <a:ext uri="{FF2B5EF4-FFF2-40B4-BE49-F238E27FC236}">
                    <a16:creationId xmlns:a16="http://schemas.microsoft.com/office/drawing/2014/main" id="{A18A0837-3A62-4D8F-F975-49531310F059}"/>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71" name="Line 7">
                <a:extLst>
                  <a:ext uri="{FF2B5EF4-FFF2-40B4-BE49-F238E27FC236}">
                    <a16:creationId xmlns:a16="http://schemas.microsoft.com/office/drawing/2014/main" id="{3397A8D4-4789-C003-409F-A4539401380B}"/>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72" name="Line 8">
                <a:extLst>
                  <a:ext uri="{FF2B5EF4-FFF2-40B4-BE49-F238E27FC236}">
                    <a16:creationId xmlns:a16="http://schemas.microsoft.com/office/drawing/2014/main" id="{A54B287C-BB55-5D1F-B2EF-4BEB87935F0B}"/>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73" name="Line 9">
                <a:extLst>
                  <a:ext uri="{FF2B5EF4-FFF2-40B4-BE49-F238E27FC236}">
                    <a16:creationId xmlns:a16="http://schemas.microsoft.com/office/drawing/2014/main" id="{358EEE0D-84B9-1F02-3A75-A60FC01FC397}"/>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74" name="Line 10">
                <a:extLst>
                  <a:ext uri="{FF2B5EF4-FFF2-40B4-BE49-F238E27FC236}">
                    <a16:creationId xmlns:a16="http://schemas.microsoft.com/office/drawing/2014/main" id="{54C7A566-D758-FC55-EA90-C010AA8808F7}"/>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75" name="Line 11">
                <a:extLst>
                  <a:ext uri="{FF2B5EF4-FFF2-40B4-BE49-F238E27FC236}">
                    <a16:creationId xmlns:a16="http://schemas.microsoft.com/office/drawing/2014/main" id="{B5CDA959-913F-8E61-97B0-E662CB5D3F97}"/>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76" name="TextBox 475">
                <a:extLst>
                  <a:ext uri="{FF2B5EF4-FFF2-40B4-BE49-F238E27FC236}">
                    <a16:creationId xmlns:a16="http://schemas.microsoft.com/office/drawing/2014/main" id="{21370176-47B3-5DA7-9A33-4FFB84B97AFC}"/>
                  </a:ext>
                </a:extLst>
              </p:cNvPr>
              <p:cNvSpPr txBox="1"/>
              <p:nvPr/>
            </p:nvSpPr>
            <p:spPr>
              <a:xfrm rot="16200000">
                <a:off x="875252" y="2569414"/>
                <a:ext cx="843886" cy="307777"/>
              </a:xfrm>
              <a:prstGeom prst="rect">
                <a:avLst/>
              </a:prstGeom>
              <a:noFill/>
            </p:spPr>
            <p:txBody>
              <a:bodyPr wrap="none" rtlCol="0">
                <a:spAutoFit/>
              </a:bodyPr>
              <a:lstStyle/>
              <a:p>
                <a:pPr algn="ctr" rtl="0" fontAlgn="base">
                  <a:spcBef>
                    <a:spcPct val="0"/>
                  </a:spcBef>
                  <a:spcAft>
                    <a:spcPct val="0"/>
                  </a:spcAft>
                </a:pPr>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OS、％</a:t>
                </a:r>
              </a:p>
            </p:txBody>
          </p:sp>
          <p:sp>
            <p:nvSpPr>
              <p:cNvPr id="477" name="TextBox 476">
                <a:extLst>
                  <a:ext uri="{FF2B5EF4-FFF2-40B4-BE49-F238E27FC236}">
                    <a16:creationId xmlns:a16="http://schemas.microsoft.com/office/drawing/2014/main" id="{3294FADC-D191-F91E-8FFD-486F716C27CC}"/>
                  </a:ext>
                </a:extLst>
              </p:cNvPr>
              <p:cNvSpPr txBox="1"/>
              <p:nvPr/>
            </p:nvSpPr>
            <p:spPr>
              <a:xfrm>
                <a:off x="1343152" y="1265887"/>
                <a:ext cx="487634"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100</a:t>
                </a:r>
              </a:p>
            </p:txBody>
          </p:sp>
          <p:sp>
            <p:nvSpPr>
              <p:cNvPr id="478" name="TextBox 477">
                <a:extLst>
                  <a:ext uri="{FF2B5EF4-FFF2-40B4-BE49-F238E27FC236}">
                    <a16:creationId xmlns:a16="http://schemas.microsoft.com/office/drawing/2014/main" id="{537C5A7E-6CE3-68E7-6336-C83727401F91}"/>
                  </a:ext>
                </a:extLst>
              </p:cNvPr>
              <p:cNvSpPr txBox="1"/>
              <p:nvPr/>
            </p:nvSpPr>
            <p:spPr>
              <a:xfrm>
                <a:off x="1447353" y="1790026"/>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80</a:t>
                </a:r>
              </a:p>
            </p:txBody>
          </p:sp>
          <p:sp>
            <p:nvSpPr>
              <p:cNvPr id="479" name="TextBox 478">
                <a:extLst>
                  <a:ext uri="{FF2B5EF4-FFF2-40B4-BE49-F238E27FC236}">
                    <a16:creationId xmlns:a16="http://schemas.microsoft.com/office/drawing/2014/main" id="{9AE6B98B-6958-4885-AF38-CA4080AF7A3B}"/>
                  </a:ext>
                </a:extLst>
              </p:cNvPr>
              <p:cNvSpPr txBox="1"/>
              <p:nvPr/>
            </p:nvSpPr>
            <p:spPr>
              <a:xfrm>
                <a:off x="1447353" y="2288557"/>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60</a:t>
                </a:r>
              </a:p>
            </p:txBody>
          </p:sp>
          <p:sp>
            <p:nvSpPr>
              <p:cNvPr id="480" name="TextBox 479">
                <a:extLst>
                  <a:ext uri="{FF2B5EF4-FFF2-40B4-BE49-F238E27FC236}">
                    <a16:creationId xmlns:a16="http://schemas.microsoft.com/office/drawing/2014/main" id="{A933863C-235B-6C6D-5DBF-5C07B1593805}"/>
                  </a:ext>
                </a:extLst>
              </p:cNvPr>
              <p:cNvSpPr txBox="1"/>
              <p:nvPr/>
            </p:nvSpPr>
            <p:spPr>
              <a:xfrm>
                <a:off x="1447353" y="2803210"/>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40</a:t>
                </a:r>
              </a:p>
            </p:txBody>
          </p:sp>
          <p:sp>
            <p:nvSpPr>
              <p:cNvPr id="481" name="TextBox 480">
                <a:extLst>
                  <a:ext uri="{FF2B5EF4-FFF2-40B4-BE49-F238E27FC236}">
                    <a16:creationId xmlns:a16="http://schemas.microsoft.com/office/drawing/2014/main" id="{961E67D0-FE6E-73E1-55FC-1045629E0163}"/>
                  </a:ext>
                </a:extLst>
              </p:cNvPr>
              <p:cNvSpPr txBox="1"/>
              <p:nvPr/>
            </p:nvSpPr>
            <p:spPr>
              <a:xfrm>
                <a:off x="1447353" y="3307113"/>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20</a:t>
                </a:r>
              </a:p>
            </p:txBody>
          </p:sp>
          <p:sp>
            <p:nvSpPr>
              <p:cNvPr id="482" name="TextBox 481">
                <a:extLst>
                  <a:ext uri="{FF2B5EF4-FFF2-40B4-BE49-F238E27FC236}">
                    <a16:creationId xmlns:a16="http://schemas.microsoft.com/office/drawing/2014/main" id="{29041FC5-96C1-D6CA-B421-C3A0C87E6F15}"/>
                  </a:ext>
                </a:extLst>
              </p:cNvPr>
              <p:cNvSpPr txBox="1"/>
              <p:nvPr/>
            </p:nvSpPr>
            <p:spPr>
              <a:xfrm>
                <a:off x="1546747" y="3816389"/>
                <a:ext cx="284052"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0</a:t>
                </a:r>
              </a:p>
            </p:txBody>
          </p:sp>
        </p:grpSp>
        <p:sp>
          <p:nvSpPr>
            <p:cNvPr id="483" name="TextBox 482">
              <a:extLst>
                <a:ext uri="{FF2B5EF4-FFF2-40B4-BE49-F238E27FC236}">
                  <a16:creationId xmlns:a16="http://schemas.microsoft.com/office/drawing/2014/main" id="{1950A7F6-33D6-3DD2-7338-62DECAC27466}"/>
                </a:ext>
              </a:extLst>
            </p:cNvPr>
            <p:cNvSpPr txBox="1"/>
            <p:nvPr/>
          </p:nvSpPr>
          <p:spPr>
            <a:xfrm>
              <a:off x="8831375" y="5442359"/>
              <a:ext cx="1277914" cy="307777"/>
            </a:xfrm>
            <a:prstGeom prst="rect">
              <a:avLst/>
            </a:prstGeom>
            <a:noFill/>
          </p:spPr>
          <p:txBody>
            <a:bodyPr wrap="none" rtlCol="0">
              <a:spAutoFit/>
            </a:bodyPr>
            <a:lstStyle/>
            <a:p>
              <a:pPr algn="ctr" rtl="0" fontAlgn="base">
                <a:spcBef>
                  <a:spcPct val="0"/>
                </a:spcBef>
                <a:spcAft>
                  <a:spcPct val="0"/>
                </a:spcAft>
              </a:pPr>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期間、月数</a:t>
              </a:r>
            </a:p>
          </p:txBody>
        </p:sp>
        <p:sp>
          <p:nvSpPr>
            <p:cNvPr id="484" name="TextBox 483">
              <a:extLst>
                <a:ext uri="{FF2B5EF4-FFF2-40B4-BE49-F238E27FC236}">
                  <a16:creationId xmlns:a16="http://schemas.microsoft.com/office/drawing/2014/main" id="{4F4EA5FB-1D2C-E606-9515-5C5DF2841819}"/>
                </a:ext>
              </a:extLst>
            </p:cNvPr>
            <p:cNvSpPr txBox="1"/>
            <p:nvPr/>
          </p:nvSpPr>
          <p:spPr>
            <a:xfrm>
              <a:off x="6155677" y="5445006"/>
              <a:ext cx="990977" cy="307777"/>
            </a:xfrm>
            <a:prstGeom prst="rect">
              <a:avLst/>
            </a:prstGeom>
            <a:noFill/>
          </p:spPr>
          <p:txBody>
            <a:bodyPr wrap="none" rtlCol="0">
              <a:spAutoFit/>
            </a:bodyPr>
            <a:lstStyle/>
            <a:p>
              <a:pPr algn="just"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リスク暴露患者数</a:t>
              </a:r>
              <a:endParaRPr lang="en-GB" sz="1400" dirty="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85" name="Line 21">
              <a:extLst>
                <a:ext uri="{FF2B5EF4-FFF2-40B4-BE49-F238E27FC236}">
                  <a16:creationId xmlns:a16="http://schemas.microsoft.com/office/drawing/2014/main" id="{30AA785E-02C0-E9B0-2DE8-BE7A67A02EEF}"/>
                </a:ext>
              </a:extLst>
            </p:cNvPr>
            <p:cNvSpPr>
              <a:spLocks noChangeShapeType="1"/>
            </p:cNvSpPr>
            <p:nvPr/>
          </p:nvSpPr>
          <p:spPr bwMode="auto">
            <a:xfrm>
              <a:off x="10779608" y="512545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486" name="Line 21">
              <a:extLst>
                <a:ext uri="{FF2B5EF4-FFF2-40B4-BE49-F238E27FC236}">
                  <a16:creationId xmlns:a16="http://schemas.microsoft.com/office/drawing/2014/main" id="{D2737027-E29C-8273-A4F3-A7CCB3109267}"/>
                </a:ext>
              </a:extLst>
            </p:cNvPr>
            <p:cNvSpPr>
              <a:spLocks noChangeShapeType="1"/>
            </p:cNvSpPr>
            <p:nvPr/>
          </p:nvSpPr>
          <p:spPr bwMode="auto">
            <a:xfrm>
              <a:off x="9905564" y="512545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487" name="Line 21">
              <a:extLst>
                <a:ext uri="{FF2B5EF4-FFF2-40B4-BE49-F238E27FC236}">
                  <a16:creationId xmlns:a16="http://schemas.microsoft.com/office/drawing/2014/main" id="{D7A1F90E-B727-995C-B597-0243DC4637B7}"/>
                </a:ext>
              </a:extLst>
            </p:cNvPr>
            <p:cNvSpPr>
              <a:spLocks noChangeShapeType="1"/>
            </p:cNvSpPr>
            <p:nvPr/>
          </p:nvSpPr>
          <p:spPr bwMode="auto">
            <a:xfrm>
              <a:off x="9031520" y="512545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488" name="Line 21">
              <a:extLst>
                <a:ext uri="{FF2B5EF4-FFF2-40B4-BE49-F238E27FC236}">
                  <a16:creationId xmlns:a16="http://schemas.microsoft.com/office/drawing/2014/main" id="{6585816A-32CE-0C0D-587E-9755F580DE2E}"/>
                </a:ext>
              </a:extLst>
            </p:cNvPr>
            <p:cNvSpPr>
              <a:spLocks noChangeShapeType="1"/>
            </p:cNvSpPr>
            <p:nvPr/>
          </p:nvSpPr>
          <p:spPr bwMode="auto">
            <a:xfrm>
              <a:off x="8157476" y="512545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489" name="Line 21">
              <a:extLst>
                <a:ext uri="{FF2B5EF4-FFF2-40B4-BE49-F238E27FC236}">
                  <a16:creationId xmlns:a16="http://schemas.microsoft.com/office/drawing/2014/main" id="{73251FF6-E0C8-AC33-594B-FBE153593873}"/>
                </a:ext>
              </a:extLst>
            </p:cNvPr>
            <p:cNvSpPr>
              <a:spLocks noChangeShapeType="1"/>
            </p:cNvSpPr>
            <p:nvPr/>
          </p:nvSpPr>
          <p:spPr bwMode="auto">
            <a:xfrm>
              <a:off x="7720454" y="512545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490" name="Line 21">
              <a:extLst>
                <a:ext uri="{FF2B5EF4-FFF2-40B4-BE49-F238E27FC236}">
                  <a16:creationId xmlns:a16="http://schemas.microsoft.com/office/drawing/2014/main" id="{C1464A96-B957-EDFA-42C2-0752BC61EF23}"/>
                </a:ext>
              </a:extLst>
            </p:cNvPr>
            <p:cNvSpPr>
              <a:spLocks noChangeShapeType="1"/>
            </p:cNvSpPr>
            <p:nvPr/>
          </p:nvSpPr>
          <p:spPr bwMode="auto">
            <a:xfrm>
              <a:off x="7283432" y="512545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491" name="Line 21">
              <a:extLst>
                <a:ext uri="{FF2B5EF4-FFF2-40B4-BE49-F238E27FC236}">
                  <a16:creationId xmlns:a16="http://schemas.microsoft.com/office/drawing/2014/main" id="{031DE9FA-5CCB-2273-C11B-F1FEC7ADC3B7}"/>
                </a:ext>
              </a:extLst>
            </p:cNvPr>
            <p:cNvSpPr>
              <a:spLocks noChangeShapeType="1"/>
            </p:cNvSpPr>
            <p:nvPr/>
          </p:nvSpPr>
          <p:spPr bwMode="auto">
            <a:xfrm>
              <a:off x="11653654" y="512545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492" name="TextBox 491">
              <a:extLst>
                <a:ext uri="{FF2B5EF4-FFF2-40B4-BE49-F238E27FC236}">
                  <a16:creationId xmlns:a16="http://schemas.microsoft.com/office/drawing/2014/main" id="{D17E25FB-3D66-3FBC-8BF3-DE5B4D4AC884}"/>
                </a:ext>
              </a:extLst>
            </p:cNvPr>
            <p:cNvSpPr txBox="1"/>
            <p:nvPr/>
          </p:nvSpPr>
          <p:spPr>
            <a:xfrm>
              <a:off x="10640425" y="5163764"/>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96</a:t>
              </a:r>
            </a:p>
          </p:txBody>
        </p:sp>
        <p:sp>
          <p:nvSpPr>
            <p:cNvPr id="493" name="TextBox 492">
              <a:extLst>
                <a:ext uri="{FF2B5EF4-FFF2-40B4-BE49-F238E27FC236}">
                  <a16:creationId xmlns:a16="http://schemas.microsoft.com/office/drawing/2014/main" id="{2F34A3A9-EB43-13CB-D76E-4922489B1EA0}"/>
                </a:ext>
              </a:extLst>
            </p:cNvPr>
            <p:cNvSpPr txBox="1"/>
            <p:nvPr/>
          </p:nvSpPr>
          <p:spPr>
            <a:xfrm>
              <a:off x="9766381" y="5163764"/>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72</a:t>
              </a:r>
            </a:p>
          </p:txBody>
        </p:sp>
        <p:sp>
          <p:nvSpPr>
            <p:cNvPr id="494" name="TextBox 493">
              <a:extLst>
                <a:ext uri="{FF2B5EF4-FFF2-40B4-BE49-F238E27FC236}">
                  <a16:creationId xmlns:a16="http://schemas.microsoft.com/office/drawing/2014/main" id="{EBA93F60-C6ED-4CE5-92DA-FFC785AC2610}"/>
                </a:ext>
              </a:extLst>
            </p:cNvPr>
            <p:cNvSpPr txBox="1"/>
            <p:nvPr/>
          </p:nvSpPr>
          <p:spPr>
            <a:xfrm>
              <a:off x="8892337" y="5163764"/>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48</a:t>
              </a:r>
            </a:p>
          </p:txBody>
        </p:sp>
        <p:sp>
          <p:nvSpPr>
            <p:cNvPr id="495" name="TextBox 494">
              <a:extLst>
                <a:ext uri="{FF2B5EF4-FFF2-40B4-BE49-F238E27FC236}">
                  <a16:creationId xmlns:a16="http://schemas.microsoft.com/office/drawing/2014/main" id="{7C9CD759-CC53-20A6-4EA6-0B27E3E92FBB}"/>
                </a:ext>
              </a:extLst>
            </p:cNvPr>
            <p:cNvSpPr txBox="1"/>
            <p:nvPr/>
          </p:nvSpPr>
          <p:spPr>
            <a:xfrm>
              <a:off x="8018293" y="5163764"/>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24</a:t>
              </a:r>
            </a:p>
          </p:txBody>
        </p:sp>
        <p:sp>
          <p:nvSpPr>
            <p:cNvPr id="496" name="TextBox 495">
              <a:extLst>
                <a:ext uri="{FF2B5EF4-FFF2-40B4-BE49-F238E27FC236}">
                  <a16:creationId xmlns:a16="http://schemas.microsoft.com/office/drawing/2014/main" id="{26B19933-41B3-D77B-B1B3-79F4BABEF576}"/>
                </a:ext>
              </a:extLst>
            </p:cNvPr>
            <p:cNvSpPr txBox="1"/>
            <p:nvPr/>
          </p:nvSpPr>
          <p:spPr>
            <a:xfrm>
              <a:off x="7581271" y="5163764"/>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12</a:t>
              </a:r>
            </a:p>
          </p:txBody>
        </p:sp>
        <p:sp>
          <p:nvSpPr>
            <p:cNvPr id="497" name="TextBox 496">
              <a:extLst>
                <a:ext uri="{FF2B5EF4-FFF2-40B4-BE49-F238E27FC236}">
                  <a16:creationId xmlns:a16="http://schemas.microsoft.com/office/drawing/2014/main" id="{3B1DDEDA-6BF4-EFEB-2DAD-C5E932764741}"/>
                </a:ext>
              </a:extLst>
            </p:cNvPr>
            <p:cNvSpPr txBox="1"/>
            <p:nvPr/>
          </p:nvSpPr>
          <p:spPr>
            <a:xfrm>
              <a:off x="7048069" y="5163764"/>
              <a:ext cx="463836"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1</a:t>
              </a:r>
              <a:r>
                <a:rPr lang="ja-jp" sz="1400" spc="-300">
                  <a:solidFill>
                    <a:srgbClr val="000000"/>
                  </a:solidFill>
                  <a:latin typeface="Arial" panose="020B0604020202020204" pitchFamily="34" charset="0"/>
                  <a:ea typeface="Roboto" panose="02000000000000000000" pitchFamily="2" charset="0"/>
                  <a:cs typeface="Arial" panose="020B0604020202020204" pitchFamily="34" charset="0"/>
                </a:rPr>
                <a:t>日目</a:t>
              </a:r>
            </a:p>
          </p:txBody>
        </p:sp>
        <p:sp>
          <p:nvSpPr>
            <p:cNvPr id="498" name="TextBox 497">
              <a:extLst>
                <a:ext uri="{FF2B5EF4-FFF2-40B4-BE49-F238E27FC236}">
                  <a16:creationId xmlns:a16="http://schemas.microsoft.com/office/drawing/2014/main" id="{18DAFC17-DF86-1785-276F-D502C24945C7}"/>
                </a:ext>
              </a:extLst>
            </p:cNvPr>
            <p:cNvSpPr txBox="1"/>
            <p:nvPr/>
          </p:nvSpPr>
          <p:spPr>
            <a:xfrm>
              <a:off x="11464776" y="5163764"/>
              <a:ext cx="370862"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120</a:t>
              </a:r>
            </a:p>
          </p:txBody>
        </p:sp>
        <p:grpSp>
          <p:nvGrpSpPr>
            <p:cNvPr id="499" name="Group 498">
              <a:extLst>
                <a:ext uri="{FF2B5EF4-FFF2-40B4-BE49-F238E27FC236}">
                  <a16:creationId xmlns:a16="http://schemas.microsoft.com/office/drawing/2014/main" id="{051588B4-C7D8-6921-E035-8DD9EC4A545E}"/>
                </a:ext>
              </a:extLst>
            </p:cNvPr>
            <p:cNvGrpSpPr/>
            <p:nvPr/>
          </p:nvGrpSpPr>
          <p:grpSpPr>
            <a:xfrm>
              <a:off x="7144248" y="5695074"/>
              <a:ext cx="4641697" cy="288147"/>
              <a:chOff x="1282066" y="4690739"/>
              <a:chExt cx="4641697" cy="288147"/>
            </a:xfrm>
          </p:grpSpPr>
          <p:sp>
            <p:nvSpPr>
              <p:cNvPr id="500" name="TextBox 499">
                <a:extLst>
                  <a:ext uri="{FF2B5EF4-FFF2-40B4-BE49-F238E27FC236}">
                    <a16:creationId xmlns:a16="http://schemas.microsoft.com/office/drawing/2014/main" id="{81EE7D29-D9D9-9C26-A039-D6664AC35702}"/>
                  </a:ext>
                </a:extLst>
              </p:cNvPr>
              <p:cNvSpPr txBox="1"/>
              <p:nvPr/>
            </p:nvSpPr>
            <p:spPr>
              <a:xfrm>
                <a:off x="4772906" y="4690739"/>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37</a:t>
                </a:r>
              </a:p>
            </p:txBody>
          </p:sp>
          <p:sp>
            <p:nvSpPr>
              <p:cNvPr id="501" name="TextBox 500">
                <a:extLst>
                  <a:ext uri="{FF2B5EF4-FFF2-40B4-BE49-F238E27FC236}">
                    <a16:creationId xmlns:a16="http://schemas.microsoft.com/office/drawing/2014/main" id="{1B2C08B4-4B45-E15A-133D-857BE065C542}"/>
                  </a:ext>
                </a:extLst>
              </p:cNvPr>
              <p:cNvSpPr txBox="1"/>
              <p:nvPr/>
            </p:nvSpPr>
            <p:spPr>
              <a:xfrm>
                <a:off x="3900196" y="4690739"/>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44</a:t>
                </a:r>
              </a:p>
            </p:txBody>
          </p:sp>
          <p:sp>
            <p:nvSpPr>
              <p:cNvPr id="502" name="TextBox 501">
                <a:extLst>
                  <a:ext uri="{FF2B5EF4-FFF2-40B4-BE49-F238E27FC236}">
                    <a16:creationId xmlns:a16="http://schemas.microsoft.com/office/drawing/2014/main" id="{36CCE868-44EE-11AA-9F4E-FA754BF9602E}"/>
                  </a:ext>
                </a:extLst>
              </p:cNvPr>
              <p:cNvSpPr txBox="1"/>
              <p:nvPr/>
            </p:nvSpPr>
            <p:spPr>
              <a:xfrm>
                <a:off x="3040822" y="4690739"/>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52</a:t>
                </a:r>
              </a:p>
            </p:txBody>
          </p:sp>
          <p:sp>
            <p:nvSpPr>
              <p:cNvPr id="503" name="TextBox 502">
                <a:extLst>
                  <a:ext uri="{FF2B5EF4-FFF2-40B4-BE49-F238E27FC236}">
                    <a16:creationId xmlns:a16="http://schemas.microsoft.com/office/drawing/2014/main" id="{7C0299AA-2351-3B3C-012A-608E7FA1F635}"/>
                  </a:ext>
                </a:extLst>
              </p:cNvPr>
              <p:cNvSpPr txBox="1"/>
              <p:nvPr/>
            </p:nvSpPr>
            <p:spPr>
              <a:xfrm>
                <a:off x="2161444" y="4690739"/>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61</a:t>
                </a:r>
              </a:p>
            </p:txBody>
          </p:sp>
          <p:sp>
            <p:nvSpPr>
              <p:cNvPr id="504" name="TextBox 503">
                <a:extLst>
                  <a:ext uri="{FF2B5EF4-FFF2-40B4-BE49-F238E27FC236}">
                    <a16:creationId xmlns:a16="http://schemas.microsoft.com/office/drawing/2014/main" id="{94A9016B-9820-6E9E-5A0C-8FBCBAED477B}"/>
                  </a:ext>
                </a:extLst>
              </p:cNvPr>
              <p:cNvSpPr txBox="1"/>
              <p:nvPr/>
            </p:nvSpPr>
            <p:spPr>
              <a:xfrm>
                <a:off x="1721755" y="4690739"/>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80</a:t>
                </a:r>
              </a:p>
            </p:txBody>
          </p:sp>
          <p:sp>
            <p:nvSpPr>
              <p:cNvPr id="505" name="TextBox 504">
                <a:extLst>
                  <a:ext uri="{FF2B5EF4-FFF2-40B4-BE49-F238E27FC236}">
                    <a16:creationId xmlns:a16="http://schemas.microsoft.com/office/drawing/2014/main" id="{0765970B-E24E-78C9-106B-9F40C2479B59}"/>
                  </a:ext>
                </a:extLst>
              </p:cNvPr>
              <p:cNvSpPr txBox="1"/>
              <p:nvPr/>
            </p:nvSpPr>
            <p:spPr>
              <a:xfrm>
                <a:off x="1282066" y="4690739"/>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93</a:t>
                </a:r>
              </a:p>
            </p:txBody>
          </p:sp>
          <p:sp>
            <p:nvSpPr>
              <p:cNvPr id="506" name="TextBox 505">
                <a:extLst>
                  <a:ext uri="{FF2B5EF4-FFF2-40B4-BE49-F238E27FC236}">
                    <a16:creationId xmlns:a16="http://schemas.microsoft.com/office/drawing/2014/main" id="{ABDF0C10-28EC-50D9-665A-53E62F755F86}"/>
                  </a:ext>
                </a:extLst>
              </p:cNvPr>
              <p:cNvSpPr txBox="1"/>
              <p:nvPr/>
            </p:nvSpPr>
            <p:spPr>
              <a:xfrm>
                <a:off x="5652288" y="4690739"/>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15</a:t>
                </a:r>
              </a:p>
            </p:txBody>
          </p:sp>
        </p:grpSp>
        <p:sp>
          <p:nvSpPr>
            <p:cNvPr id="507" name="TextBox 506">
              <a:extLst>
                <a:ext uri="{FF2B5EF4-FFF2-40B4-BE49-F238E27FC236}">
                  <a16:creationId xmlns:a16="http://schemas.microsoft.com/office/drawing/2014/main" id="{2602C420-B4C0-4021-C6D7-A7D7DF6CEDFA}"/>
                </a:ext>
              </a:extLst>
            </p:cNvPr>
            <p:cNvSpPr txBox="1"/>
            <p:nvPr/>
          </p:nvSpPr>
          <p:spPr>
            <a:xfrm>
              <a:off x="6210126" y="5695074"/>
              <a:ext cx="887731" cy="288147"/>
            </a:xfrm>
            <a:prstGeom prst="rect">
              <a:avLst/>
            </a:prstGeom>
            <a:noFill/>
          </p:spPr>
          <p:txBody>
            <a:bodyPr wrap="square" lIns="36000" tIns="36000" rIns="36000" bIns="36000" rtlCol="0" anchor="t" anchorCtr="0">
              <a:spAutoFit/>
            </a:bodyPr>
            <a:lstStyle/>
            <a:p>
              <a:pP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アレクチニブ</a:t>
              </a:r>
              <a:endParaRPr lang="en-GB" sz="1400" dirty="0">
                <a:solidFill>
                  <a:schemeClr val="accent1"/>
                </a:solidFill>
                <a:latin typeface="Arial" panose="020B0604020202020204" pitchFamily="34" charset="0"/>
                <a:ea typeface="Roboto" panose="02000000000000000000" pitchFamily="2" charset="0"/>
                <a:cs typeface="Arial" panose="020B0604020202020204" pitchFamily="34" charset="0"/>
              </a:endParaRPr>
            </a:p>
          </p:txBody>
        </p:sp>
        <p:grpSp>
          <p:nvGrpSpPr>
            <p:cNvPr id="508" name="Group 507">
              <a:extLst>
                <a:ext uri="{FF2B5EF4-FFF2-40B4-BE49-F238E27FC236}">
                  <a16:creationId xmlns:a16="http://schemas.microsoft.com/office/drawing/2014/main" id="{298BBDE2-56B5-B19C-259F-98296BA5A90A}"/>
                </a:ext>
              </a:extLst>
            </p:cNvPr>
            <p:cNvGrpSpPr/>
            <p:nvPr/>
          </p:nvGrpSpPr>
          <p:grpSpPr>
            <a:xfrm>
              <a:off x="7144247" y="6074433"/>
              <a:ext cx="4592005" cy="288147"/>
              <a:chOff x="1282065" y="5070098"/>
              <a:chExt cx="4592005" cy="288147"/>
            </a:xfrm>
          </p:grpSpPr>
          <p:sp>
            <p:nvSpPr>
              <p:cNvPr id="509" name="TextBox 508">
                <a:extLst>
                  <a:ext uri="{FF2B5EF4-FFF2-40B4-BE49-F238E27FC236}">
                    <a16:creationId xmlns:a16="http://schemas.microsoft.com/office/drawing/2014/main" id="{3712E17C-EFF1-F651-4C70-956A4EB52420}"/>
                  </a:ext>
                </a:extLst>
              </p:cNvPr>
              <p:cNvSpPr txBox="1"/>
              <p:nvPr/>
            </p:nvSpPr>
            <p:spPr>
              <a:xfrm>
                <a:off x="4778241" y="5070098"/>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28</a:t>
                </a:r>
              </a:p>
            </p:txBody>
          </p:sp>
          <p:sp>
            <p:nvSpPr>
              <p:cNvPr id="510" name="TextBox 509">
                <a:extLst>
                  <a:ext uri="{FF2B5EF4-FFF2-40B4-BE49-F238E27FC236}">
                    <a16:creationId xmlns:a16="http://schemas.microsoft.com/office/drawing/2014/main" id="{E24DD945-842D-750B-6DC2-9229EEA3D934}"/>
                  </a:ext>
                </a:extLst>
              </p:cNvPr>
              <p:cNvSpPr txBox="1"/>
              <p:nvPr/>
            </p:nvSpPr>
            <p:spPr>
              <a:xfrm>
                <a:off x="3904197" y="5070098"/>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32</a:t>
                </a:r>
              </a:p>
            </p:txBody>
          </p:sp>
          <p:sp>
            <p:nvSpPr>
              <p:cNvPr id="511" name="TextBox 510">
                <a:extLst>
                  <a:ext uri="{FF2B5EF4-FFF2-40B4-BE49-F238E27FC236}">
                    <a16:creationId xmlns:a16="http://schemas.microsoft.com/office/drawing/2014/main" id="{0C616AEF-EA19-315C-4352-021C6C24C1CA}"/>
                  </a:ext>
                </a:extLst>
              </p:cNvPr>
              <p:cNvSpPr txBox="1"/>
              <p:nvPr/>
            </p:nvSpPr>
            <p:spPr>
              <a:xfrm>
                <a:off x="3030153" y="5070098"/>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42</a:t>
                </a:r>
              </a:p>
            </p:txBody>
          </p:sp>
          <p:sp>
            <p:nvSpPr>
              <p:cNvPr id="512" name="TextBox 511">
                <a:extLst>
                  <a:ext uri="{FF2B5EF4-FFF2-40B4-BE49-F238E27FC236}">
                    <a16:creationId xmlns:a16="http://schemas.microsoft.com/office/drawing/2014/main" id="{3295CD6F-8A53-33DB-EF7C-CBF5E9A88B7E}"/>
                  </a:ext>
                </a:extLst>
              </p:cNvPr>
              <p:cNvSpPr txBox="1"/>
              <p:nvPr/>
            </p:nvSpPr>
            <p:spPr>
              <a:xfrm>
                <a:off x="2156109" y="5070098"/>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56</a:t>
                </a:r>
              </a:p>
            </p:txBody>
          </p:sp>
          <p:sp>
            <p:nvSpPr>
              <p:cNvPr id="513" name="TextBox 512">
                <a:extLst>
                  <a:ext uri="{FF2B5EF4-FFF2-40B4-BE49-F238E27FC236}">
                    <a16:creationId xmlns:a16="http://schemas.microsoft.com/office/drawing/2014/main" id="{E5011DD7-090B-8D12-6C73-FD404612537D}"/>
                  </a:ext>
                </a:extLst>
              </p:cNvPr>
              <p:cNvSpPr txBox="1"/>
              <p:nvPr/>
            </p:nvSpPr>
            <p:spPr>
              <a:xfrm>
                <a:off x="1719087" y="5070098"/>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74</a:t>
                </a:r>
              </a:p>
            </p:txBody>
          </p:sp>
          <p:sp>
            <p:nvSpPr>
              <p:cNvPr id="514" name="TextBox 513">
                <a:extLst>
                  <a:ext uri="{FF2B5EF4-FFF2-40B4-BE49-F238E27FC236}">
                    <a16:creationId xmlns:a16="http://schemas.microsoft.com/office/drawing/2014/main" id="{2917FEDD-73F1-1BF1-0CA1-4D691B5AD39E}"/>
                  </a:ext>
                </a:extLst>
              </p:cNvPr>
              <p:cNvSpPr txBox="1"/>
              <p:nvPr/>
            </p:nvSpPr>
            <p:spPr>
              <a:xfrm>
                <a:off x="1282065" y="5070098"/>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98</a:t>
                </a:r>
              </a:p>
            </p:txBody>
          </p:sp>
          <p:sp>
            <p:nvSpPr>
              <p:cNvPr id="515" name="TextBox 514">
                <a:extLst>
                  <a:ext uri="{FF2B5EF4-FFF2-40B4-BE49-F238E27FC236}">
                    <a16:creationId xmlns:a16="http://schemas.microsoft.com/office/drawing/2014/main" id="{ED0B14B8-AB04-6016-BE96-B5AE4FC36785}"/>
                  </a:ext>
                </a:extLst>
              </p:cNvPr>
              <p:cNvSpPr txBox="1"/>
              <p:nvPr/>
            </p:nvSpPr>
            <p:spPr>
              <a:xfrm>
                <a:off x="5701981" y="5070098"/>
                <a:ext cx="172089"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9</a:t>
                </a:r>
              </a:p>
            </p:txBody>
          </p:sp>
        </p:grpSp>
        <p:sp>
          <p:nvSpPr>
            <p:cNvPr id="516" name="TextBox 515">
              <a:extLst>
                <a:ext uri="{FF2B5EF4-FFF2-40B4-BE49-F238E27FC236}">
                  <a16:creationId xmlns:a16="http://schemas.microsoft.com/office/drawing/2014/main" id="{0DD8E3F9-DE0A-AE16-B399-752972DD7E53}"/>
                </a:ext>
              </a:extLst>
            </p:cNvPr>
            <p:cNvSpPr txBox="1"/>
            <p:nvPr/>
          </p:nvSpPr>
          <p:spPr>
            <a:xfrm>
              <a:off x="6207904" y="6074433"/>
              <a:ext cx="851373" cy="288147"/>
            </a:xfrm>
            <a:prstGeom prst="rect">
              <a:avLst/>
            </a:prstGeom>
            <a:noFill/>
          </p:spPr>
          <p:txBody>
            <a:bodyPr wrap="square" lIns="36000" tIns="36000" rIns="36000" bIns="36000" rtlCol="0" anchor="t" anchorCtr="0">
              <a:spAutoFit/>
            </a:bodyPr>
            <a:lstStyle/>
            <a:p>
              <a:pPr rtl="0"/>
              <a:r>
                <a:rPr lang="ja-jp" sz="1400" dirty="0">
                  <a:solidFill>
                    <a:schemeClr val="accent2"/>
                  </a:solidFill>
                  <a:latin typeface="Arial" panose="020B0604020202020204" pitchFamily="34" charset="0"/>
                  <a:ea typeface="Roboto" panose="02000000000000000000" pitchFamily="2" charset="0"/>
                  <a:cs typeface="Arial" panose="020B0604020202020204" pitchFamily="34" charset="0"/>
                </a:rPr>
                <a:t>クリゾチニブ</a:t>
              </a:r>
            </a:p>
          </p:txBody>
        </p:sp>
        <p:sp>
          <p:nvSpPr>
            <p:cNvPr id="517" name="Line 21">
              <a:extLst>
                <a:ext uri="{FF2B5EF4-FFF2-40B4-BE49-F238E27FC236}">
                  <a16:creationId xmlns:a16="http://schemas.microsoft.com/office/drawing/2014/main" id="{448E9E7B-1AB3-2BFC-C7A3-7203E9D00A29}"/>
                </a:ext>
              </a:extLst>
            </p:cNvPr>
            <p:cNvSpPr>
              <a:spLocks noChangeShapeType="1"/>
            </p:cNvSpPr>
            <p:nvPr/>
          </p:nvSpPr>
          <p:spPr bwMode="auto">
            <a:xfrm>
              <a:off x="10342586" y="512545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518" name="Line 21">
              <a:extLst>
                <a:ext uri="{FF2B5EF4-FFF2-40B4-BE49-F238E27FC236}">
                  <a16:creationId xmlns:a16="http://schemas.microsoft.com/office/drawing/2014/main" id="{0DA82AB7-E0B0-96B4-DFA7-277704DEC8AD}"/>
                </a:ext>
              </a:extLst>
            </p:cNvPr>
            <p:cNvSpPr>
              <a:spLocks noChangeShapeType="1"/>
            </p:cNvSpPr>
            <p:nvPr/>
          </p:nvSpPr>
          <p:spPr bwMode="auto">
            <a:xfrm>
              <a:off x="9468542" y="512545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519" name="Line 21">
              <a:extLst>
                <a:ext uri="{FF2B5EF4-FFF2-40B4-BE49-F238E27FC236}">
                  <a16:creationId xmlns:a16="http://schemas.microsoft.com/office/drawing/2014/main" id="{F8471F96-F7D3-72B8-BD65-2ECDCBA04F26}"/>
                </a:ext>
              </a:extLst>
            </p:cNvPr>
            <p:cNvSpPr>
              <a:spLocks noChangeShapeType="1"/>
            </p:cNvSpPr>
            <p:nvPr/>
          </p:nvSpPr>
          <p:spPr bwMode="auto">
            <a:xfrm>
              <a:off x="8594498" y="512545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520" name="Line 21">
              <a:extLst>
                <a:ext uri="{FF2B5EF4-FFF2-40B4-BE49-F238E27FC236}">
                  <a16:creationId xmlns:a16="http://schemas.microsoft.com/office/drawing/2014/main" id="{34B97E95-BA09-3475-70B6-2D506E036A56}"/>
                </a:ext>
              </a:extLst>
            </p:cNvPr>
            <p:cNvSpPr>
              <a:spLocks noChangeShapeType="1"/>
            </p:cNvSpPr>
            <p:nvPr/>
          </p:nvSpPr>
          <p:spPr bwMode="auto">
            <a:xfrm>
              <a:off x="11216630" y="512545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521" name="TextBox 520">
              <a:extLst>
                <a:ext uri="{FF2B5EF4-FFF2-40B4-BE49-F238E27FC236}">
                  <a16:creationId xmlns:a16="http://schemas.microsoft.com/office/drawing/2014/main" id="{C47C3C1D-DC5A-F2C5-5A2C-B2C977B5D850}"/>
                </a:ext>
              </a:extLst>
            </p:cNvPr>
            <p:cNvSpPr txBox="1"/>
            <p:nvPr/>
          </p:nvSpPr>
          <p:spPr>
            <a:xfrm>
              <a:off x="10203403" y="5163764"/>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84</a:t>
              </a:r>
            </a:p>
          </p:txBody>
        </p:sp>
        <p:sp>
          <p:nvSpPr>
            <p:cNvPr id="522" name="TextBox 521">
              <a:extLst>
                <a:ext uri="{FF2B5EF4-FFF2-40B4-BE49-F238E27FC236}">
                  <a16:creationId xmlns:a16="http://schemas.microsoft.com/office/drawing/2014/main" id="{BB92977A-1F1F-C5A1-9754-A39E090999CF}"/>
                </a:ext>
              </a:extLst>
            </p:cNvPr>
            <p:cNvSpPr txBox="1"/>
            <p:nvPr/>
          </p:nvSpPr>
          <p:spPr>
            <a:xfrm>
              <a:off x="9329359" y="5163764"/>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60</a:t>
              </a:r>
            </a:p>
          </p:txBody>
        </p:sp>
        <p:sp>
          <p:nvSpPr>
            <p:cNvPr id="523" name="TextBox 522">
              <a:extLst>
                <a:ext uri="{FF2B5EF4-FFF2-40B4-BE49-F238E27FC236}">
                  <a16:creationId xmlns:a16="http://schemas.microsoft.com/office/drawing/2014/main" id="{1A726731-08DE-3996-C880-6272B89BEB58}"/>
                </a:ext>
              </a:extLst>
            </p:cNvPr>
            <p:cNvSpPr txBox="1"/>
            <p:nvPr/>
          </p:nvSpPr>
          <p:spPr>
            <a:xfrm>
              <a:off x="8455315" y="5163764"/>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36</a:t>
              </a:r>
            </a:p>
          </p:txBody>
        </p:sp>
        <p:sp>
          <p:nvSpPr>
            <p:cNvPr id="524" name="TextBox 523">
              <a:extLst>
                <a:ext uri="{FF2B5EF4-FFF2-40B4-BE49-F238E27FC236}">
                  <a16:creationId xmlns:a16="http://schemas.microsoft.com/office/drawing/2014/main" id="{C28221F0-8CC8-A385-1F65-44E4BE1FA7C4}"/>
                </a:ext>
              </a:extLst>
            </p:cNvPr>
            <p:cNvSpPr txBox="1"/>
            <p:nvPr/>
          </p:nvSpPr>
          <p:spPr>
            <a:xfrm>
              <a:off x="11027754" y="5163764"/>
              <a:ext cx="370862"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108</a:t>
              </a:r>
            </a:p>
          </p:txBody>
        </p:sp>
        <p:sp>
          <p:nvSpPr>
            <p:cNvPr id="525" name="TextBox 524">
              <a:extLst>
                <a:ext uri="{FF2B5EF4-FFF2-40B4-BE49-F238E27FC236}">
                  <a16:creationId xmlns:a16="http://schemas.microsoft.com/office/drawing/2014/main" id="{6F7B5A6B-D6A5-C22D-B3DD-31371CCC7404}"/>
                </a:ext>
              </a:extLst>
            </p:cNvPr>
            <p:cNvSpPr txBox="1"/>
            <p:nvPr/>
          </p:nvSpPr>
          <p:spPr>
            <a:xfrm>
              <a:off x="10203401" y="6074433"/>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28</a:t>
              </a:r>
            </a:p>
          </p:txBody>
        </p:sp>
        <p:sp>
          <p:nvSpPr>
            <p:cNvPr id="526" name="TextBox 525">
              <a:extLst>
                <a:ext uri="{FF2B5EF4-FFF2-40B4-BE49-F238E27FC236}">
                  <a16:creationId xmlns:a16="http://schemas.microsoft.com/office/drawing/2014/main" id="{310318EE-1476-3D92-605A-B63B96434899}"/>
                </a:ext>
              </a:extLst>
            </p:cNvPr>
            <p:cNvSpPr txBox="1"/>
            <p:nvPr/>
          </p:nvSpPr>
          <p:spPr>
            <a:xfrm>
              <a:off x="9329357" y="6074433"/>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38</a:t>
              </a:r>
            </a:p>
          </p:txBody>
        </p:sp>
        <p:sp>
          <p:nvSpPr>
            <p:cNvPr id="527" name="TextBox 526">
              <a:extLst>
                <a:ext uri="{FF2B5EF4-FFF2-40B4-BE49-F238E27FC236}">
                  <a16:creationId xmlns:a16="http://schemas.microsoft.com/office/drawing/2014/main" id="{6D6882CE-6EA9-F5F8-B8ED-178C910146A9}"/>
                </a:ext>
              </a:extLst>
            </p:cNvPr>
            <p:cNvSpPr txBox="1"/>
            <p:nvPr/>
          </p:nvSpPr>
          <p:spPr>
            <a:xfrm>
              <a:off x="8455313" y="6074433"/>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47</a:t>
              </a:r>
            </a:p>
          </p:txBody>
        </p:sp>
        <p:sp>
          <p:nvSpPr>
            <p:cNvPr id="528" name="TextBox 527">
              <a:extLst>
                <a:ext uri="{FF2B5EF4-FFF2-40B4-BE49-F238E27FC236}">
                  <a16:creationId xmlns:a16="http://schemas.microsoft.com/office/drawing/2014/main" id="{6A4808F0-424D-B899-5E11-BD0E59FF8918}"/>
                </a:ext>
              </a:extLst>
            </p:cNvPr>
            <p:cNvSpPr txBox="1"/>
            <p:nvPr/>
          </p:nvSpPr>
          <p:spPr>
            <a:xfrm>
              <a:off x="11077445" y="6074433"/>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Arial" panose="020B0604020202020204" pitchFamily="34" charset="0"/>
                  <a:ea typeface="Roboto" panose="02000000000000000000" pitchFamily="2" charset="0"/>
                  <a:cs typeface="Arial" panose="020B0604020202020204" pitchFamily="34" charset="0"/>
                </a:rPr>
                <a:t>27</a:t>
              </a:r>
            </a:p>
          </p:txBody>
        </p:sp>
        <p:sp>
          <p:nvSpPr>
            <p:cNvPr id="529" name="TextBox 528">
              <a:extLst>
                <a:ext uri="{FF2B5EF4-FFF2-40B4-BE49-F238E27FC236}">
                  <a16:creationId xmlns:a16="http://schemas.microsoft.com/office/drawing/2014/main" id="{2D680F66-0B08-D38D-6BA3-F04FAE6FCA89}"/>
                </a:ext>
              </a:extLst>
            </p:cNvPr>
            <p:cNvSpPr txBox="1"/>
            <p:nvPr/>
          </p:nvSpPr>
          <p:spPr>
            <a:xfrm>
              <a:off x="10195399" y="5695074"/>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38</a:t>
              </a:r>
            </a:p>
          </p:txBody>
        </p:sp>
        <p:sp>
          <p:nvSpPr>
            <p:cNvPr id="530" name="TextBox 529">
              <a:extLst>
                <a:ext uri="{FF2B5EF4-FFF2-40B4-BE49-F238E27FC236}">
                  <a16:creationId xmlns:a16="http://schemas.microsoft.com/office/drawing/2014/main" id="{2B01F2FA-9E26-33BA-88D9-FF3578006548}"/>
                </a:ext>
              </a:extLst>
            </p:cNvPr>
            <p:cNvSpPr txBox="1"/>
            <p:nvPr/>
          </p:nvSpPr>
          <p:spPr>
            <a:xfrm>
              <a:off x="9336025" y="5695074"/>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48</a:t>
              </a:r>
            </a:p>
          </p:txBody>
        </p:sp>
        <p:sp>
          <p:nvSpPr>
            <p:cNvPr id="531" name="TextBox 530">
              <a:extLst>
                <a:ext uri="{FF2B5EF4-FFF2-40B4-BE49-F238E27FC236}">
                  <a16:creationId xmlns:a16="http://schemas.microsoft.com/office/drawing/2014/main" id="{19E01613-6E02-243B-53C3-255C8D7025F7}"/>
                </a:ext>
              </a:extLst>
            </p:cNvPr>
            <p:cNvSpPr txBox="1"/>
            <p:nvPr/>
          </p:nvSpPr>
          <p:spPr>
            <a:xfrm>
              <a:off x="8463315" y="5695074"/>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53</a:t>
              </a:r>
            </a:p>
          </p:txBody>
        </p:sp>
        <p:sp>
          <p:nvSpPr>
            <p:cNvPr id="532" name="TextBox 531">
              <a:extLst>
                <a:ext uri="{FF2B5EF4-FFF2-40B4-BE49-F238E27FC236}">
                  <a16:creationId xmlns:a16="http://schemas.microsoft.com/office/drawing/2014/main" id="{4D495353-548E-5777-91BD-5E7CBE8A1C39}"/>
                </a:ext>
              </a:extLst>
            </p:cNvPr>
            <p:cNvSpPr txBox="1"/>
            <p:nvPr/>
          </p:nvSpPr>
          <p:spPr>
            <a:xfrm>
              <a:off x="11074777" y="5695074"/>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34</a:t>
              </a:r>
            </a:p>
          </p:txBody>
        </p:sp>
        <p:grpSp>
          <p:nvGrpSpPr>
            <p:cNvPr id="795" name="Graphic 789">
              <a:extLst>
                <a:ext uri="{FF2B5EF4-FFF2-40B4-BE49-F238E27FC236}">
                  <a16:creationId xmlns:a16="http://schemas.microsoft.com/office/drawing/2014/main" id="{5215A310-1155-BAA3-5D12-9D51810C5574}"/>
                </a:ext>
              </a:extLst>
            </p:cNvPr>
            <p:cNvGrpSpPr/>
            <p:nvPr/>
          </p:nvGrpSpPr>
          <p:grpSpPr>
            <a:xfrm>
              <a:off x="7270713" y="2904007"/>
              <a:ext cx="4665490" cy="1226533"/>
              <a:chOff x="7270713" y="2904007"/>
              <a:chExt cx="4665490" cy="1226533"/>
            </a:xfrm>
            <a:noFill/>
          </p:grpSpPr>
          <p:grpSp>
            <p:nvGrpSpPr>
              <p:cNvPr id="796" name="Graphic 789">
                <a:extLst>
                  <a:ext uri="{FF2B5EF4-FFF2-40B4-BE49-F238E27FC236}">
                    <a16:creationId xmlns:a16="http://schemas.microsoft.com/office/drawing/2014/main" id="{52220C03-BCFE-86A2-7CD7-5AE9EBABC618}"/>
                  </a:ext>
                </a:extLst>
              </p:cNvPr>
              <p:cNvGrpSpPr/>
              <p:nvPr/>
            </p:nvGrpSpPr>
            <p:grpSpPr>
              <a:xfrm>
                <a:off x="7270713" y="2904007"/>
                <a:ext cx="4665490" cy="1205109"/>
                <a:chOff x="7270713" y="2904007"/>
                <a:chExt cx="4665490" cy="1205109"/>
              </a:xfrm>
              <a:noFill/>
            </p:grpSpPr>
            <p:sp>
              <p:nvSpPr>
                <p:cNvPr id="797" name="Freeform 796">
                  <a:extLst>
                    <a:ext uri="{FF2B5EF4-FFF2-40B4-BE49-F238E27FC236}">
                      <a16:creationId xmlns:a16="http://schemas.microsoft.com/office/drawing/2014/main" id="{EE64E7AB-EC5E-4E1B-1444-5CD3CF2C9B23}"/>
                    </a:ext>
                  </a:extLst>
                </p:cNvPr>
                <p:cNvSpPr/>
                <p:nvPr/>
              </p:nvSpPr>
              <p:spPr>
                <a:xfrm>
                  <a:off x="7292063" y="2904007"/>
                  <a:ext cx="4644139" cy="1205109"/>
                </a:xfrm>
                <a:custGeom>
                  <a:avLst/>
                  <a:gdLst>
                    <a:gd name="connsiteX0" fmla="*/ 0 w 4644139"/>
                    <a:gd name="connsiteY0" fmla="*/ 0 h 1205109"/>
                    <a:gd name="connsiteX1" fmla="*/ 0 w 4644139"/>
                    <a:gd name="connsiteY1" fmla="*/ 42791 h 1205109"/>
                    <a:gd name="connsiteX2" fmla="*/ 0 w 4644139"/>
                    <a:gd name="connsiteY2" fmla="*/ 66552 h 1205109"/>
                    <a:gd name="connsiteX3" fmla="*/ 106469 w 4644139"/>
                    <a:gd name="connsiteY3" fmla="*/ 66552 h 1205109"/>
                    <a:gd name="connsiteX4" fmla="*/ 106469 w 4644139"/>
                    <a:gd name="connsiteY4" fmla="*/ 87235 h 1205109"/>
                    <a:gd name="connsiteX5" fmla="*/ 129015 w 4644139"/>
                    <a:gd name="connsiteY5" fmla="*/ 87235 h 1205109"/>
                    <a:gd name="connsiteX6" fmla="*/ 129015 w 4644139"/>
                    <a:gd name="connsiteY6" fmla="*/ 108830 h 1205109"/>
                    <a:gd name="connsiteX7" fmla="*/ 173197 w 4644139"/>
                    <a:gd name="connsiteY7" fmla="*/ 108830 h 1205109"/>
                    <a:gd name="connsiteX8" fmla="*/ 173197 w 4644139"/>
                    <a:gd name="connsiteY8" fmla="*/ 130482 h 1205109"/>
                    <a:gd name="connsiteX9" fmla="*/ 192896 w 4644139"/>
                    <a:gd name="connsiteY9" fmla="*/ 130482 h 1205109"/>
                    <a:gd name="connsiteX10" fmla="*/ 192896 w 4644139"/>
                    <a:gd name="connsiteY10" fmla="*/ 167120 h 1205109"/>
                    <a:gd name="connsiteX11" fmla="*/ 256777 w 4644139"/>
                    <a:gd name="connsiteY11" fmla="*/ 167120 h 1205109"/>
                    <a:gd name="connsiteX12" fmla="*/ 256777 w 4644139"/>
                    <a:gd name="connsiteY12" fmla="*/ 179370 h 1205109"/>
                    <a:gd name="connsiteX13" fmla="*/ 271808 w 4644139"/>
                    <a:gd name="connsiteY13" fmla="*/ 179370 h 1205109"/>
                    <a:gd name="connsiteX14" fmla="*/ 271808 w 4644139"/>
                    <a:gd name="connsiteY14" fmla="*/ 189684 h 1205109"/>
                    <a:gd name="connsiteX15" fmla="*/ 371388 w 4644139"/>
                    <a:gd name="connsiteY15" fmla="*/ 189684 h 1205109"/>
                    <a:gd name="connsiteX16" fmla="*/ 371388 w 4644139"/>
                    <a:gd name="connsiteY16" fmla="*/ 206606 h 1205109"/>
                    <a:gd name="connsiteX17" fmla="*/ 418359 w 4644139"/>
                    <a:gd name="connsiteY17" fmla="*/ 206606 h 1205109"/>
                    <a:gd name="connsiteX18" fmla="*/ 418359 w 4644139"/>
                    <a:gd name="connsiteY18" fmla="*/ 229170 h 1205109"/>
                    <a:gd name="connsiteX19" fmla="*/ 445631 w 4644139"/>
                    <a:gd name="connsiteY19" fmla="*/ 229170 h 1205109"/>
                    <a:gd name="connsiteX20" fmla="*/ 445631 w 4644139"/>
                    <a:gd name="connsiteY20" fmla="*/ 251734 h 1205109"/>
                    <a:gd name="connsiteX21" fmla="*/ 492603 w 4644139"/>
                    <a:gd name="connsiteY21" fmla="*/ 251734 h 1205109"/>
                    <a:gd name="connsiteX22" fmla="*/ 492603 w 4644139"/>
                    <a:gd name="connsiteY22" fmla="*/ 281819 h 1205109"/>
                    <a:gd name="connsiteX23" fmla="*/ 524543 w 4644139"/>
                    <a:gd name="connsiteY23" fmla="*/ 281819 h 1205109"/>
                    <a:gd name="connsiteX24" fmla="*/ 524543 w 4644139"/>
                    <a:gd name="connsiteY24" fmla="*/ 308143 h 1205109"/>
                    <a:gd name="connsiteX25" fmla="*/ 538663 w 4644139"/>
                    <a:gd name="connsiteY25" fmla="*/ 308143 h 1205109"/>
                    <a:gd name="connsiteX26" fmla="*/ 538663 w 4644139"/>
                    <a:gd name="connsiteY26" fmla="*/ 328827 h 1205109"/>
                    <a:gd name="connsiteX27" fmla="*/ 557452 w 4644139"/>
                    <a:gd name="connsiteY27" fmla="*/ 328827 h 1205109"/>
                    <a:gd name="connsiteX28" fmla="*/ 557452 w 4644139"/>
                    <a:gd name="connsiteY28" fmla="*/ 379595 h 1205109"/>
                    <a:gd name="connsiteX29" fmla="*/ 626001 w 4644139"/>
                    <a:gd name="connsiteY29" fmla="*/ 379595 h 1205109"/>
                    <a:gd name="connsiteX30" fmla="*/ 626001 w 4644139"/>
                    <a:gd name="connsiteY30" fmla="*/ 403128 h 1205109"/>
                    <a:gd name="connsiteX31" fmla="*/ 642911 w 4644139"/>
                    <a:gd name="connsiteY31" fmla="*/ 403128 h 1205109"/>
                    <a:gd name="connsiteX32" fmla="*/ 642911 w 4644139"/>
                    <a:gd name="connsiteY32" fmla="*/ 435093 h 1205109"/>
                    <a:gd name="connsiteX33" fmla="*/ 710550 w 4644139"/>
                    <a:gd name="connsiteY33" fmla="*/ 435093 h 1205109"/>
                    <a:gd name="connsiteX34" fmla="*/ 710550 w 4644139"/>
                    <a:gd name="connsiteY34" fmla="*/ 456745 h 1205109"/>
                    <a:gd name="connsiteX35" fmla="*/ 784793 w 4644139"/>
                    <a:gd name="connsiteY35" fmla="*/ 456745 h 1205109"/>
                    <a:gd name="connsiteX36" fmla="*/ 784793 w 4644139"/>
                    <a:gd name="connsiteY36" fmla="*/ 482101 h 1205109"/>
                    <a:gd name="connsiteX37" fmla="*/ 796067 w 4644139"/>
                    <a:gd name="connsiteY37" fmla="*/ 482101 h 1205109"/>
                    <a:gd name="connsiteX38" fmla="*/ 796067 w 4644139"/>
                    <a:gd name="connsiteY38" fmla="*/ 510306 h 1205109"/>
                    <a:gd name="connsiteX39" fmla="*/ 817645 w 4644139"/>
                    <a:gd name="connsiteY39" fmla="*/ 510306 h 1205109"/>
                    <a:gd name="connsiteX40" fmla="*/ 817645 w 4644139"/>
                    <a:gd name="connsiteY40" fmla="*/ 532869 h 1205109"/>
                    <a:gd name="connsiteX41" fmla="*/ 998983 w 4644139"/>
                    <a:gd name="connsiteY41" fmla="*/ 532869 h 1205109"/>
                    <a:gd name="connsiteX42" fmla="*/ 998983 w 4644139"/>
                    <a:gd name="connsiteY42" fmla="*/ 565803 h 1205109"/>
                    <a:gd name="connsiteX43" fmla="*/ 1032803 w 4644139"/>
                    <a:gd name="connsiteY43" fmla="*/ 565803 h 1205109"/>
                    <a:gd name="connsiteX44" fmla="*/ 1032803 w 4644139"/>
                    <a:gd name="connsiteY44" fmla="*/ 583638 h 1205109"/>
                    <a:gd name="connsiteX45" fmla="*/ 1189716 w 4644139"/>
                    <a:gd name="connsiteY45" fmla="*/ 583638 h 1205109"/>
                    <a:gd name="connsiteX46" fmla="*/ 1189716 w 4644139"/>
                    <a:gd name="connsiteY46" fmla="*/ 620332 h 1205109"/>
                    <a:gd name="connsiteX47" fmla="*/ 1254508 w 4644139"/>
                    <a:gd name="connsiteY47" fmla="*/ 620332 h 1205109"/>
                    <a:gd name="connsiteX48" fmla="*/ 1254508 w 4644139"/>
                    <a:gd name="connsiteY48" fmla="*/ 673893 h 1205109"/>
                    <a:gd name="connsiteX49" fmla="*/ 1613370 w 4644139"/>
                    <a:gd name="connsiteY49" fmla="*/ 673893 h 1205109"/>
                    <a:gd name="connsiteX50" fmla="*/ 1613370 w 4644139"/>
                    <a:gd name="connsiteY50" fmla="*/ 695545 h 1205109"/>
                    <a:gd name="connsiteX51" fmla="*/ 1741189 w 4644139"/>
                    <a:gd name="connsiteY51" fmla="*/ 695545 h 1205109"/>
                    <a:gd name="connsiteX52" fmla="*/ 1741189 w 4644139"/>
                    <a:gd name="connsiteY52" fmla="*/ 716228 h 1205109"/>
                    <a:gd name="connsiteX53" fmla="*/ 1757131 w 4644139"/>
                    <a:gd name="connsiteY53" fmla="*/ 716228 h 1205109"/>
                    <a:gd name="connsiteX54" fmla="*/ 1757131 w 4644139"/>
                    <a:gd name="connsiteY54" fmla="*/ 728422 h 1205109"/>
                    <a:gd name="connsiteX55" fmla="*/ 1791919 w 4644139"/>
                    <a:gd name="connsiteY55" fmla="*/ 728422 h 1205109"/>
                    <a:gd name="connsiteX56" fmla="*/ 1791919 w 4644139"/>
                    <a:gd name="connsiteY56" fmla="*/ 750074 h 1205109"/>
                    <a:gd name="connsiteX57" fmla="*/ 2024897 w 4644139"/>
                    <a:gd name="connsiteY57" fmla="*/ 750074 h 1205109"/>
                    <a:gd name="connsiteX58" fmla="*/ 2024897 w 4644139"/>
                    <a:gd name="connsiteY58" fmla="*/ 780159 h 1205109"/>
                    <a:gd name="connsiteX59" fmla="*/ 2082174 w 4644139"/>
                    <a:gd name="connsiteY59" fmla="*/ 780159 h 1205109"/>
                    <a:gd name="connsiteX60" fmla="*/ 2082174 w 4644139"/>
                    <a:gd name="connsiteY60" fmla="*/ 810244 h 1205109"/>
                    <a:gd name="connsiteX61" fmla="*/ 2235329 w 4644139"/>
                    <a:gd name="connsiteY61" fmla="*/ 810244 h 1205109"/>
                    <a:gd name="connsiteX62" fmla="*/ 2235329 w 4644139"/>
                    <a:gd name="connsiteY62" fmla="*/ 839360 h 1205109"/>
                    <a:gd name="connsiteX63" fmla="*/ 2442972 w 4644139"/>
                    <a:gd name="connsiteY63" fmla="*/ 839360 h 1205109"/>
                    <a:gd name="connsiteX64" fmla="*/ 2442972 w 4644139"/>
                    <a:gd name="connsiteY64" fmla="*/ 867565 h 1205109"/>
                    <a:gd name="connsiteX65" fmla="*/ 2596070 w 4644139"/>
                    <a:gd name="connsiteY65" fmla="*/ 867565 h 1205109"/>
                    <a:gd name="connsiteX66" fmla="*/ 2596070 w 4644139"/>
                    <a:gd name="connsiteY66" fmla="*/ 889217 h 1205109"/>
                    <a:gd name="connsiteX67" fmla="*/ 2668435 w 4644139"/>
                    <a:gd name="connsiteY67" fmla="*/ 889217 h 1205109"/>
                    <a:gd name="connsiteX68" fmla="*/ 2668435 w 4644139"/>
                    <a:gd name="connsiteY68" fmla="*/ 919302 h 1205109"/>
                    <a:gd name="connsiteX69" fmla="*/ 2680619 w 4644139"/>
                    <a:gd name="connsiteY69" fmla="*/ 919302 h 1205109"/>
                    <a:gd name="connsiteX70" fmla="*/ 2680619 w 4644139"/>
                    <a:gd name="connsiteY70" fmla="*/ 945626 h 1205109"/>
                    <a:gd name="connsiteX71" fmla="*/ 2876988 w 4644139"/>
                    <a:gd name="connsiteY71" fmla="*/ 945626 h 1205109"/>
                    <a:gd name="connsiteX72" fmla="*/ 2876988 w 4644139"/>
                    <a:gd name="connsiteY72" fmla="*/ 978503 h 1205109"/>
                    <a:gd name="connsiteX73" fmla="*/ 2893898 w 4644139"/>
                    <a:gd name="connsiteY73" fmla="*/ 978503 h 1205109"/>
                    <a:gd name="connsiteX74" fmla="*/ 2893898 w 4644139"/>
                    <a:gd name="connsiteY74" fmla="*/ 1032121 h 1205109"/>
                    <a:gd name="connsiteX75" fmla="*/ 2997235 w 4644139"/>
                    <a:gd name="connsiteY75" fmla="*/ 1032121 h 1205109"/>
                    <a:gd name="connsiteX76" fmla="*/ 2997235 w 4644139"/>
                    <a:gd name="connsiteY76" fmla="*/ 1061294 h 1205109"/>
                    <a:gd name="connsiteX77" fmla="*/ 3420946 w 4644139"/>
                    <a:gd name="connsiteY77" fmla="*/ 1061294 h 1205109"/>
                    <a:gd name="connsiteX78" fmla="*/ 3420946 w 4644139"/>
                    <a:gd name="connsiteY78" fmla="*/ 1096051 h 1205109"/>
                    <a:gd name="connsiteX79" fmla="*/ 3558102 w 4644139"/>
                    <a:gd name="connsiteY79" fmla="*/ 1096051 h 1205109"/>
                    <a:gd name="connsiteX80" fmla="*/ 3558102 w 4644139"/>
                    <a:gd name="connsiteY80" fmla="*/ 1121464 h 1205109"/>
                    <a:gd name="connsiteX81" fmla="*/ 3634225 w 4644139"/>
                    <a:gd name="connsiteY81" fmla="*/ 1121464 h 1205109"/>
                    <a:gd name="connsiteX82" fmla="*/ 3634225 w 4644139"/>
                    <a:gd name="connsiteY82" fmla="*/ 1149669 h 1205109"/>
                    <a:gd name="connsiteX83" fmla="*/ 3893507 w 4644139"/>
                    <a:gd name="connsiteY83" fmla="*/ 1149669 h 1205109"/>
                    <a:gd name="connsiteX84" fmla="*/ 3893507 w 4644139"/>
                    <a:gd name="connsiteY84" fmla="*/ 1179754 h 1205109"/>
                    <a:gd name="connsiteX85" fmla="*/ 3948905 w 4644139"/>
                    <a:gd name="connsiteY85" fmla="*/ 1179754 h 1205109"/>
                    <a:gd name="connsiteX86" fmla="*/ 3948905 w 4644139"/>
                    <a:gd name="connsiteY86" fmla="*/ 1205110 h 1205109"/>
                    <a:gd name="connsiteX87" fmla="*/ 4644140 w 4644139"/>
                    <a:gd name="connsiteY87" fmla="*/ 1205110 h 1205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4644139" h="1205109">
                      <a:moveTo>
                        <a:pt x="0" y="0"/>
                      </a:moveTo>
                      <a:lnTo>
                        <a:pt x="0" y="42791"/>
                      </a:lnTo>
                      <a:lnTo>
                        <a:pt x="0" y="66552"/>
                      </a:lnTo>
                      <a:lnTo>
                        <a:pt x="106469" y="66552"/>
                      </a:lnTo>
                      <a:lnTo>
                        <a:pt x="106469" y="87235"/>
                      </a:lnTo>
                      <a:lnTo>
                        <a:pt x="129015" y="87235"/>
                      </a:lnTo>
                      <a:lnTo>
                        <a:pt x="129015" y="108830"/>
                      </a:lnTo>
                      <a:lnTo>
                        <a:pt x="173197" y="108830"/>
                      </a:lnTo>
                      <a:lnTo>
                        <a:pt x="173197" y="130482"/>
                      </a:lnTo>
                      <a:lnTo>
                        <a:pt x="192896" y="130482"/>
                      </a:lnTo>
                      <a:lnTo>
                        <a:pt x="192896" y="167120"/>
                      </a:lnTo>
                      <a:lnTo>
                        <a:pt x="256777" y="167120"/>
                      </a:lnTo>
                      <a:lnTo>
                        <a:pt x="256777" y="179370"/>
                      </a:lnTo>
                      <a:lnTo>
                        <a:pt x="271808" y="179370"/>
                      </a:lnTo>
                      <a:lnTo>
                        <a:pt x="271808" y="189684"/>
                      </a:lnTo>
                      <a:lnTo>
                        <a:pt x="371388" y="189684"/>
                      </a:lnTo>
                      <a:lnTo>
                        <a:pt x="371388" y="206606"/>
                      </a:lnTo>
                      <a:lnTo>
                        <a:pt x="418359" y="206606"/>
                      </a:lnTo>
                      <a:lnTo>
                        <a:pt x="418359" y="229170"/>
                      </a:lnTo>
                      <a:lnTo>
                        <a:pt x="445631" y="229170"/>
                      </a:lnTo>
                      <a:lnTo>
                        <a:pt x="445631" y="251734"/>
                      </a:lnTo>
                      <a:lnTo>
                        <a:pt x="492603" y="251734"/>
                      </a:lnTo>
                      <a:lnTo>
                        <a:pt x="492603" y="281819"/>
                      </a:lnTo>
                      <a:lnTo>
                        <a:pt x="524543" y="281819"/>
                      </a:lnTo>
                      <a:lnTo>
                        <a:pt x="524543" y="308143"/>
                      </a:lnTo>
                      <a:lnTo>
                        <a:pt x="538663" y="308143"/>
                      </a:lnTo>
                      <a:lnTo>
                        <a:pt x="538663" y="328827"/>
                      </a:lnTo>
                      <a:lnTo>
                        <a:pt x="557452" y="328827"/>
                      </a:lnTo>
                      <a:lnTo>
                        <a:pt x="557452" y="379595"/>
                      </a:lnTo>
                      <a:lnTo>
                        <a:pt x="626001" y="379595"/>
                      </a:lnTo>
                      <a:lnTo>
                        <a:pt x="626001" y="403128"/>
                      </a:lnTo>
                      <a:lnTo>
                        <a:pt x="642911" y="403128"/>
                      </a:lnTo>
                      <a:lnTo>
                        <a:pt x="642911" y="435093"/>
                      </a:lnTo>
                      <a:lnTo>
                        <a:pt x="710550" y="435093"/>
                      </a:lnTo>
                      <a:lnTo>
                        <a:pt x="710550" y="456745"/>
                      </a:lnTo>
                      <a:lnTo>
                        <a:pt x="784793" y="456745"/>
                      </a:lnTo>
                      <a:lnTo>
                        <a:pt x="784793" y="482101"/>
                      </a:lnTo>
                      <a:lnTo>
                        <a:pt x="796067" y="482101"/>
                      </a:lnTo>
                      <a:lnTo>
                        <a:pt x="796067" y="510306"/>
                      </a:lnTo>
                      <a:lnTo>
                        <a:pt x="817645" y="510306"/>
                      </a:lnTo>
                      <a:lnTo>
                        <a:pt x="817645" y="532869"/>
                      </a:lnTo>
                      <a:lnTo>
                        <a:pt x="998983" y="532869"/>
                      </a:lnTo>
                      <a:lnTo>
                        <a:pt x="998983" y="565803"/>
                      </a:lnTo>
                      <a:lnTo>
                        <a:pt x="1032803" y="565803"/>
                      </a:lnTo>
                      <a:lnTo>
                        <a:pt x="1032803" y="583638"/>
                      </a:lnTo>
                      <a:lnTo>
                        <a:pt x="1189716" y="583638"/>
                      </a:lnTo>
                      <a:lnTo>
                        <a:pt x="1189716" y="620332"/>
                      </a:lnTo>
                      <a:lnTo>
                        <a:pt x="1254508" y="620332"/>
                      </a:lnTo>
                      <a:lnTo>
                        <a:pt x="1254508" y="673893"/>
                      </a:lnTo>
                      <a:lnTo>
                        <a:pt x="1613370" y="673893"/>
                      </a:lnTo>
                      <a:lnTo>
                        <a:pt x="1613370" y="695545"/>
                      </a:lnTo>
                      <a:lnTo>
                        <a:pt x="1741189" y="695545"/>
                      </a:lnTo>
                      <a:lnTo>
                        <a:pt x="1741189" y="716228"/>
                      </a:lnTo>
                      <a:lnTo>
                        <a:pt x="1757131" y="716228"/>
                      </a:lnTo>
                      <a:lnTo>
                        <a:pt x="1757131" y="728422"/>
                      </a:lnTo>
                      <a:lnTo>
                        <a:pt x="1791919" y="728422"/>
                      </a:lnTo>
                      <a:lnTo>
                        <a:pt x="1791919" y="750074"/>
                      </a:lnTo>
                      <a:lnTo>
                        <a:pt x="2024897" y="750074"/>
                      </a:lnTo>
                      <a:lnTo>
                        <a:pt x="2024897" y="780159"/>
                      </a:lnTo>
                      <a:lnTo>
                        <a:pt x="2082174" y="780159"/>
                      </a:lnTo>
                      <a:lnTo>
                        <a:pt x="2082174" y="810244"/>
                      </a:lnTo>
                      <a:lnTo>
                        <a:pt x="2235329" y="810244"/>
                      </a:lnTo>
                      <a:lnTo>
                        <a:pt x="2235329" y="839360"/>
                      </a:lnTo>
                      <a:lnTo>
                        <a:pt x="2442972" y="839360"/>
                      </a:lnTo>
                      <a:lnTo>
                        <a:pt x="2442972" y="867565"/>
                      </a:lnTo>
                      <a:lnTo>
                        <a:pt x="2596070" y="867565"/>
                      </a:lnTo>
                      <a:lnTo>
                        <a:pt x="2596070" y="889217"/>
                      </a:lnTo>
                      <a:lnTo>
                        <a:pt x="2668435" y="889217"/>
                      </a:lnTo>
                      <a:lnTo>
                        <a:pt x="2668435" y="919302"/>
                      </a:lnTo>
                      <a:lnTo>
                        <a:pt x="2680619" y="919302"/>
                      </a:lnTo>
                      <a:lnTo>
                        <a:pt x="2680619" y="945626"/>
                      </a:lnTo>
                      <a:lnTo>
                        <a:pt x="2876988" y="945626"/>
                      </a:lnTo>
                      <a:lnTo>
                        <a:pt x="2876988" y="978503"/>
                      </a:lnTo>
                      <a:lnTo>
                        <a:pt x="2893898" y="978503"/>
                      </a:lnTo>
                      <a:lnTo>
                        <a:pt x="2893898" y="1032121"/>
                      </a:lnTo>
                      <a:lnTo>
                        <a:pt x="2997235" y="1032121"/>
                      </a:lnTo>
                      <a:lnTo>
                        <a:pt x="2997235" y="1061294"/>
                      </a:lnTo>
                      <a:lnTo>
                        <a:pt x="3420946" y="1061294"/>
                      </a:lnTo>
                      <a:lnTo>
                        <a:pt x="3420946" y="1096051"/>
                      </a:lnTo>
                      <a:lnTo>
                        <a:pt x="3558102" y="1096051"/>
                      </a:lnTo>
                      <a:lnTo>
                        <a:pt x="3558102" y="1121464"/>
                      </a:lnTo>
                      <a:lnTo>
                        <a:pt x="3634225" y="1121464"/>
                      </a:lnTo>
                      <a:lnTo>
                        <a:pt x="3634225" y="1149669"/>
                      </a:lnTo>
                      <a:lnTo>
                        <a:pt x="3893507" y="1149669"/>
                      </a:lnTo>
                      <a:lnTo>
                        <a:pt x="3893507" y="1179754"/>
                      </a:lnTo>
                      <a:lnTo>
                        <a:pt x="3948905" y="1179754"/>
                      </a:lnTo>
                      <a:lnTo>
                        <a:pt x="3948905" y="1205110"/>
                      </a:lnTo>
                      <a:lnTo>
                        <a:pt x="4644140" y="1205110"/>
                      </a:lnTo>
                    </a:path>
                  </a:pathLst>
                </a:custGeom>
                <a:noFill/>
                <a:ln w="19050" cap="sq">
                  <a:solidFill>
                    <a:srgbClr val="00A2E1"/>
                  </a:solidFill>
                  <a:prstDash val="solid"/>
                  <a:miter/>
                </a:ln>
              </p:spPr>
              <p:txBody>
                <a:bodyPr rtlCol="0" anchor="ctr"/>
                <a:lstStyle/>
                <a:p>
                  <a:pPr rtl="0"/>
                  <a:endParaRPr lang="en-ES"/>
                </a:p>
              </p:txBody>
            </p:sp>
            <p:sp>
              <p:nvSpPr>
                <p:cNvPr id="798" name="Freeform 797">
                  <a:extLst>
                    <a:ext uri="{FF2B5EF4-FFF2-40B4-BE49-F238E27FC236}">
                      <a16:creationId xmlns:a16="http://schemas.microsoft.com/office/drawing/2014/main" id="{7A1760C2-1EF0-C2CE-9C96-F86E2DBC8930}"/>
                    </a:ext>
                  </a:extLst>
                </p:cNvPr>
                <p:cNvSpPr/>
                <p:nvPr/>
              </p:nvSpPr>
              <p:spPr>
                <a:xfrm>
                  <a:off x="7270713" y="2925431"/>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00A2E1"/>
                  </a:solidFill>
                  <a:prstDash val="solid"/>
                  <a:miter/>
                </a:ln>
              </p:spPr>
              <p:txBody>
                <a:bodyPr rtlCol="0" anchor="ctr"/>
                <a:lstStyle/>
                <a:p>
                  <a:pPr rtl="0"/>
                  <a:endParaRPr lang="en-ES"/>
                </a:p>
              </p:txBody>
            </p:sp>
          </p:grpSp>
          <p:sp>
            <p:nvSpPr>
              <p:cNvPr id="799" name="Freeform 798">
                <a:extLst>
                  <a:ext uri="{FF2B5EF4-FFF2-40B4-BE49-F238E27FC236}">
                    <a16:creationId xmlns:a16="http://schemas.microsoft.com/office/drawing/2014/main" id="{E614F17F-52BF-07F9-F3E4-26B3112A129C}"/>
                  </a:ext>
                </a:extLst>
              </p:cNvPr>
              <p:cNvSpPr/>
              <p:nvPr/>
            </p:nvSpPr>
            <p:spPr>
              <a:xfrm>
                <a:off x="7277374" y="2925431"/>
                <a:ext cx="15144" cy="21367"/>
              </a:xfrm>
              <a:custGeom>
                <a:avLst/>
                <a:gdLst>
                  <a:gd name="connsiteX0" fmla="*/ 0 w 15144"/>
                  <a:gd name="connsiteY0" fmla="*/ 0 h 21367"/>
                  <a:gd name="connsiteX1" fmla="*/ 15145 w 15144"/>
                  <a:gd name="connsiteY1" fmla="*/ 0 h 21367"/>
                  <a:gd name="connsiteX2" fmla="*/ 15145 w 15144"/>
                  <a:gd name="connsiteY2" fmla="*/ 21367 h 21367"/>
                </a:gdLst>
                <a:ahLst/>
                <a:cxnLst>
                  <a:cxn ang="0">
                    <a:pos x="connsiteX0" y="connsiteY0"/>
                  </a:cxn>
                  <a:cxn ang="0">
                    <a:pos x="connsiteX1" y="connsiteY1"/>
                  </a:cxn>
                  <a:cxn ang="0">
                    <a:pos x="connsiteX2" y="connsiteY2"/>
                  </a:cxn>
                </a:cxnLst>
                <a:rect l="l" t="t" r="r" b="b"/>
                <a:pathLst>
                  <a:path w="15144" h="21367">
                    <a:moveTo>
                      <a:pt x="0" y="0"/>
                    </a:moveTo>
                    <a:lnTo>
                      <a:pt x="15145" y="0"/>
                    </a:lnTo>
                    <a:lnTo>
                      <a:pt x="15145" y="21367"/>
                    </a:lnTo>
                  </a:path>
                </a:pathLst>
              </a:custGeom>
              <a:noFill/>
              <a:ln w="19050" cap="sq">
                <a:solidFill>
                  <a:srgbClr val="00A2E1"/>
                </a:solidFill>
                <a:prstDash val="solid"/>
                <a:miter/>
              </a:ln>
            </p:spPr>
            <p:txBody>
              <a:bodyPr rtlCol="0" anchor="ctr"/>
              <a:lstStyle/>
              <a:p>
                <a:pPr rtl="0"/>
                <a:endParaRPr lang="en-ES"/>
              </a:p>
            </p:txBody>
          </p:sp>
          <p:grpSp>
            <p:nvGrpSpPr>
              <p:cNvPr id="800" name="Graphic 789">
                <a:extLst>
                  <a:ext uri="{FF2B5EF4-FFF2-40B4-BE49-F238E27FC236}">
                    <a16:creationId xmlns:a16="http://schemas.microsoft.com/office/drawing/2014/main" id="{C6AD8D90-FF0B-5001-2092-C21A774F8DA6}"/>
                  </a:ext>
                </a:extLst>
              </p:cNvPr>
              <p:cNvGrpSpPr/>
              <p:nvPr/>
            </p:nvGrpSpPr>
            <p:grpSpPr>
              <a:xfrm>
                <a:off x="7346152" y="2949191"/>
                <a:ext cx="42758" cy="42791"/>
                <a:chOff x="7346152" y="2949191"/>
                <a:chExt cx="42758" cy="42791"/>
              </a:xfrm>
            </p:grpSpPr>
            <p:sp>
              <p:nvSpPr>
                <p:cNvPr id="801" name="Freeform 800">
                  <a:extLst>
                    <a:ext uri="{FF2B5EF4-FFF2-40B4-BE49-F238E27FC236}">
                      <a16:creationId xmlns:a16="http://schemas.microsoft.com/office/drawing/2014/main" id="{08CF44A3-DCB9-6547-7D05-86C28989E976}"/>
                    </a:ext>
                  </a:extLst>
                </p:cNvPr>
                <p:cNvSpPr/>
                <p:nvPr/>
              </p:nvSpPr>
              <p:spPr>
                <a:xfrm>
                  <a:off x="7367502" y="2949191"/>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02" name="Freeform 801">
                  <a:extLst>
                    <a:ext uri="{FF2B5EF4-FFF2-40B4-BE49-F238E27FC236}">
                      <a16:creationId xmlns:a16="http://schemas.microsoft.com/office/drawing/2014/main" id="{B70C186D-81DD-DAC1-8A46-ECEC75A5A2FB}"/>
                    </a:ext>
                  </a:extLst>
                </p:cNvPr>
                <p:cNvSpPr/>
                <p:nvPr/>
              </p:nvSpPr>
              <p:spPr>
                <a:xfrm>
                  <a:off x="7346152" y="2970559"/>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03" name="Graphic 789">
                <a:extLst>
                  <a:ext uri="{FF2B5EF4-FFF2-40B4-BE49-F238E27FC236}">
                    <a16:creationId xmlns:a16="http://schemas.microsoft.com/office/drawing/2014/main" id="{D81C6D94-9921-0C80-4A23-F4C50EA59B60}"/>
                  </a:ext>
                </a:extLst>
              </p:cNvPr>
              <p:cNvGrpSpPr/>
              <p:nvPr/>
            </p:nvGrpSpPr>
            <p:grpSpPr>
              <a:xfrm>
                <a:off x="7685314" y="3089246"/>
                <a:ext cx="42758" cy="42791"/>
                <a:chOff x="7685314" y="3089246"/>
                <a:chExt cx="42758" cy="42791"/>
              </a:xfrm>
            </p:grpSpPr>
            <p:sp>
              <p:nvSpPr>
                <p:cNvPr id="804" name="Freeform 803">
                  <a:extLst>
                    <a:ext uri="{FF2B5EF4-FFF2-40B4-BE49-F238E27FC236}">
                      <a16:creationId xmlns:a16="http://schemas.microsoft.com/office/drawing/2014/main" id="{616ABABE-8FF7-C98E-8CF8-116890424242}"/>
                    </a:ext>
                  </a:extLst>
                </p:cNvPr>
                <p:cNvSpPr/>
                <p:nvPr/>
              </p:nvSpPr>
              <p:spPr>
                <a:xfrm>
                  <a:off x="7706665" y="3089246"/>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05" name="Freeform 804">
                  <a:extLst>
                    <a:ext uri="{FF2B5EF4-FFF2-40B4-BE49-F238E27FC236}">
                      <a16:creationId xmlns:a16="http://schemas.microsoft.com/office/drawing/2014/main" id="{A9B72FC5-8166-D637-AD42-351197604632}"/>
                    </a:ext>
                  </a:extLst>
                </p:cNvPr>
                <p:cNvSpPr/>
                <p:nvPr/>
              </p:nvSpPr>
              <p:spPr>
                <a:xfrm>
                  <a:off x="7685314" y="3110613"/>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06" name="Graphic 789">
                <a:extLst>
                  <a:ext uri="{FF2B5EF4-FFF2-40B4-BE49-F238E27FC236}">
                    <a16:creationId xmlns:a16="http://schemas.microsoft.com/office/drawing/2014/main" id="{8FAEDB72-DBA1-593F-AD86-E5DCBF6154EA}"/>
                  </a:ext>
                </a:extLst>
              </p:cNvPr>
              <p:cNvGrpSpPr/>
              <p:nvPr/>
            </p:nvGrpSpPr>
            <p:grpSpPr>
              <a:xfrm>
                <a:off x="7767984" y="3164459"/>
                <a:ext cx="42758" cy="42791"/>
                <a:chOff x="7767984" y="3164459"/>
                <a:chExt cx="42758" cy="42791"/>
              </a:xfrm>
            </p:grpSpPr>
            <p:sp>
              <p:nvSpPr>
                <p:cNvPr id="807" name="Freeform 806">
                  <a:extLst>
                    <a:ext uri="{FF2B5EF4-FFF2-40B4-BE49-F238E27FC236}">
                      <a16:creationId xmlns:a16="http://schemas.microsoft.com/office/drawing/2014/main" id="{93CD7216-21DD-D81C-6773-8EDCE42AFA6E}"/>
                    </a:ext>
                  </a:extLst>
                </p:cNvPr>
                <p:cNvSpPr/>
                <p:nvPr/>
              </p:nvSpPr>
              <p:spPr>
                <a:xfrm>
                  <a:off x="7789334" y="316445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08" name="Freeform 807">
                  <a:extLst>
                    <a:ext uri="{FF2B5EF4-FFF2-40B4-BE49-F238E27FC236}">
                      <a16:creationId xmlns:a16="http://schemas.microsoft.com/office/drawing/2014/main" id="{31E410E1-EDAB-AE6C-69D7-9DE788163972}"/>
                    </a:ext>
                  </a:extLst>
                </p:cNvPr>
                <p:cNvSpPr/>
                <p:nvPr/>
              </p:nvSpPr>
              <p:spPr>
                <a:xfrm>
                  <a:off x="7767984" y="3185826"/>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09" name="Graphic 789">
                <a:extLst>
                  <a:ext uri="{FF2B5EF4-FFF2-40B4-BE49-F238E27FC236}">
                    <a16:creationId xmlns:a16="http://schemas.microsoft.com/office/drawing/2014/main" id="{050BFD9D-7CFC-B33E-4AD5-811B7D582FFF}"/>
                  </a:ext>
                </a:extLst>
              </p:cNvPr>
              <p:cNvGrpSpPr/>
              <p:nvPr/>
            </p:nvGrpSpPr>
            <p:grpSpPr>
              <a:xfrm>
                <a:off x="7795256" y="3164459"/>
                <a:ext cx="42758" cy="42791"/>
                <a:chOff x="7795256" y="3164459"/>
                <a:chExt cx="42758" cy="42791"/>
              </a:xfrm>
            </p:grpSpPr>
            <p:sp>
              <p:nvSpPr>
                <p:cNvPr id="810" name="Freeform 809">
                  <a:extLst>
                    <a:ext uri="{FF2B5EF4-FFF2-40B4-BE49-F238E27FC236}">
                      <a16:creationId xmlns:a16="http://schemas.microsoft.com/office/drawing/2014/main" id="{E2F363DA-C4DC-77FB-1858-8F3C59F22B08}"/>
                    </a:ext>
                  </a:extLst>
                </p:cNvPr>
                <p:cNvSpPr/>
                <p:nvPr/>
              </p:nvSpPr>
              <p:spPr>
                <a:xfrm>
                  <a:off x="7816606" y="316445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11" name="Freeform 810">
                  <a:extLst>
                    <a:ext uri="{FF2B5EF4-FFF2-40B4-BE49-F238E27FC236}">
                      <a16:creationId xmlns:a16="http://schemas.microsoft.com/office/drawing/2014/main" id="{66EBC7F0-A4D4-CF61-5E16-28D2D4B9F8BC}"/>
                    </a:ext>
                  </a:extLst>
                </p:cNvPr>
                <p:cNvSpPr/>
                <p:nvPr/>
              </p:nvSpPr>
              <p:spPr>
                <a:xfrm>
                  <a:off x="7795256" y="3185826"/>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12" name="Graphic 789">
                <a:extLst>
                  <a:ext uri="{FF2B5EF4-FFF2-40B4-BE49-F238E27FC236}">
                    <a16:creationId xmlns:a16="http://schemas.microsoft.com/office/drawing/2014/main" id="{E04237D3-5EDA-7D2B-2124-0BF81D6CC2C6}"/>
                  </a:ext>
                </a:extLst>
              </p:cNvPr>
              <p:cNvGrpSpPr/>
              <p:nvPr/>
            </p:nvGrpSpPr>
            <p:grpSpPr>
              <a:xfrm>
                <a:off x="7861927" y="3262235"/>
                <a:ext cx="42758" cy="42791"/>
                <a:chOff x="7861927" y="3262235"/>
                <a:chExt cx="42758" cy="42791"/>
              </a:xfrm>
            </p:grpSpPr>
            <p:sp>
              <p:nvSpPr>
                <p:cNvPr id="813" name="Freeform 812">
                  <a:extLst>
                    <a:ext uri="{FF2B5EF4-FFF2-40B4-BE49-F238E27FC236}">
                      <a16:creationId xmlns:a16="http://schemas.microsoft.com/office/drawing/2014/main" id="{7098C14F-0708-0AA0-0B66-C780197128DA}"/>
                    </a:ext>
                  </a:extLst>
                </p:cNvPr>
                <p:cNvSpPr/>
                <p:nvPr/>
              </p:nvSpPr>
              <p:spPr>
                <a:xfrm>
                  <a:off x="7883277" y="326223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14" name="Freeform 813">
                  <a:extLst>
                    <a:ext uri="{FF2B5EF4-FFF2-40B4-BE49-F238E27FC236}">
                      <a16:creationId xmlns:a16="http://schemas.microsoft.com/office/drawing/2014/main" id="{4C327DBC-62FB-BEF1-E864-F8051D311FB3}"/>
                    </a:ext>
                  </a:extLst>
                </p:cNvPr>
                <p:cNvSpPr/>
                <p:nvPr/>
              </p:nvSpPr>
              <p:spPr>
                <a:xfrm>
                  <a:off x="7861927" y="3283602"/>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15" name="Graphic 789">
                <a:extLst>
                  <a:ext uri="{FF2B5EF4-FFF2-40B4-BE49-F238E27FC236}">
                    <a16:creationId xmlns:a16="http://schemas.microsoft.com/office/drawing/2014/main" id="{B52A7B7E-EC8C-C633-B715-241C16199482}"/>
                  </a:ext>
                </a:extLst>
              </p:cNvPr>
              <p:cNvGrpSpPr/>
              <p:nvPr/>
            </p:nvGrpSpPr>
            <p:grpSpPr>
              <a:xfrm>
                <a:off x="8110904" y="3415509"/>
                <a:ext cx="42758" cy="42791"/>
                <a:chOff x="8110904" y="3415509"/>
                <a:chExt cx="42758" cy="42791"/>
              </a:xfrm>
            </p:grpSpPr>
            <p:sp>
              <p:nvSpPr>
                <p:cNvPr id="816" name="Freeform 815">
                  <a:extLst>
                    <a:ext uri="{FF2B5EF4-FFF2-40B4-BE49-F238E27FC236}">
                      <a16:creationId xmlns:a16="http://schemas.microsoft.com/office/drawing/2014/main" id="{32A60FC6-D9B6-6848-19F1-BD58B538C989}"/>
                    </a:ext>
                  </a:extLst>
                </p:cNvPr>
                <p:cNvSpPr/>
                <p:nvPr/>
              </p:nvSpPr>
              <p:spPr>
                <a:xfrm>
                  <a:off x="8132255" y="341550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17" name="Freeform 816">
                  <a:extLst>
                    <a:ext uri="{FF2B5EF4-FFF2-40B4-BE49-F238E27FC236}">
                      <a16:creationId xmlns:a16="http://schemas.microsoft.com/office/drawing/2014/main" id="{38A62B6A-CBC6-B052-5DA8-DEF7D82DBE78}"/>
                    </a:ext>
                  </a:extLst>
                </p:cNvPr>
                <p:cNvSpPr/>
                <p:nvPr/>
              </p:nvSpPr>
              <p:spPr>
                <a:xfrm>
                  <a:off x="8110904" y="3436876"/>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18" name="Graphic 789">
                <a:extLst>
                  <a:ext uri="{FF2B5EF4-FFF2-40B4-BE49-F238E27FC236}">
                    <a16:creationId xmlns:a16="http://schemas.microsoft.com/office/drawing/2014/main" id="{B36B836E-D39B-4BDF-3CEE-6730A2AC2486}"/>
                  </a:ext>
                </a:extLst>
              </p:cNvPr>
              <p:cNvGrpSpPr/>
              <p:nvPr/>
            </p:nvGrpSpPr>
            <p:grpSpPr>
              <a:xfrm>
                <a:off x="8271518" y="3448443"/>
                <a:ext cx="42758" cy="42791"/>
                <a:chOff x="8271518" y="3448443"/>
                <a:chExt cx="42758" cy="42791"/>
              </a:xfrm>
            </p:grpSpPr>
            <p:sp>
              <p:nvSpPr>
                <p:cNvPr id="819" name="Freeform 818">
                  <a:extLst>
                    <a:ext uri="{FF2B5EF4-FFF2-40B4-BE49-F238E27FC236}">
                      <a16:creationId xmlns:a16="http://schemas.microsoft.com/office/drawing/2014/main" id="{F49ADD7F-38F6-0F28-2F8C-7B8B3AD997A5}"/>
                    </a:ext>
                  </a:extLst>
                </p:cNvPr>
                <p:cNvSpPr/>
                <p:nvPr/>
              </p:nvSpPr>
              <p:spPr>
                <a:xfrm>
                  <a:off x="8292868" y="3448443"/>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20" name="Freeform 819">
                  <a:extLst>
                    <a:ext uri="{FF2B5EF4-FFF2-40B4-BE49-F238E27FC236}">
                      <a16:creationId xmlns:a16="http://schemas.microsoft.com/office/drawing/2014/main" id="{A8AD380B-B77C-DE35-BB85-C17EB973DDCD}"/>
                    </a:ext>
                  </a:extLst>
                </p:cNvPr>
                <p:cNvSpPr/>
                <p:nvPr/>
              </p:nvSpPr>
              <p:spPr>
                <a:xfrm>
                  <a:off x="8271518" y="3469810"/>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21" name="Graphic 789">
                <a:extLst>
                  <a:ext uri="{FF2B5EF4-FFF2-40B4-BE49-F238E27FC236}">
                    <a16:creationId xmlns:a16="http://schemas.microsoft.com/office/drawing/2014/main" id="{7B34DFD9-629A-0116-A5AE-DCEF577E2804}"/>
                  </a:ext>
                </a:extLst>
              </p:cNvPr>
              <p:cNvGrpSpPr/>
              <p:nvPr/>
            </p:nvGrpSpPr>
            <p:grpSpPr>
              <a:xfrm>
                <a:off x="8527099" y="3524567"/>
                <a:ext cx="42758" cy="42791"/>
                <a:chOff x="8527099" y="3524567"/>
                <a:chExt cx="42758" cy="42791"/>
              </a:xfrm>
            </p:grpSpPr>
            <p:sp>
              <p:nvSpPr>
                <p:cNvPr id="822" name="Freeform 821">
                  <a:extLst>
                    <a:ext uri="{FF2B5EF4-FFF2-40B4-BE49-F238E27FC236}">
                      <a16:creationId xmlns:a16="http://schemas.microsoft.com/office/drawing/2014/main" id="{82593E53-EEE8-6889-F296-5E09F79217C4}"/>
                    </a:ext>
                  </a:extLst>
                </p:cNvPr>
                <p:cNvSpPr/>
                <p:nvPr/>
              </p:nvSpPr>
              <p:spPr>
                <a:xfrm>
                  <a:off x="8548450" y="3524567"/>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23" name="Freeform 822">
                  <a:extLst>
                    <a:ext uri="{FF2B5EF4-FFF2-40B4-BE49-F238E27FC236}">
                      <a16:creationId xmlns:a16="http://schemas.microsoft.com/office/drawing/2014/main" id="{BAABFBBC-8200-5F98-6E24-42EC5C8AF740}"/>
                    </a:ext>
                  </a:extLst>
                </p:cNvPr>
                <p:cNvSpPr/>
                <p:nvPr/>
              </p:nvSpPr>
              <p:spPr>
                <a:xfrm>
                  <a:off x="8527099" y="3545934"/>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24" name="Graphic 789">
                <a:extLst>
                  <a:ext uri="{FF2B5EF4-FFF2-40B4-BE49-F238E27FC236}">
                    <a16:creationId xmlns:a16="http://schemas.microsoft.com/office/drawing/2014/main" id="{AFC19368-A310-F2DF-788F-7EAA95D4F550}"/>
                  </a:ext>
                </a:extLst>
              </p:cNvPr>
              <p:cNvGrpSpPr/>
              <p:nvPr/>
            </p:nvGrpSpPr>
            <p:grpSpPr>
              <a:xfrm>
                <a:off x="8564677" y="3556533"/>
                <a:ext cx="42758" cy="42791"/>
                <a:chOff x="8564677" y="3556533"/>
                <a:chExt cx="42758" cy="42791"/>
              </a:xfrm>
            </p:grpSpPr>
            <p:sp>
              <p:nvSpPr>
                <p:cNvPr id="825" name="Freeform 824">
                  <a:extLst>
                    <a:ext uri="{FF2B5EF4-FFF2-40B4-BE49-F238E27FC236}">
                      <a16:creationId xmlns:a16="http://schemas.microsoft.com/office/drawing/2014/main" id="{8F899294-870B-C7D6-EF38-C4C73E8577F0}"/>
                    </a:ext>
                  </a:extLst>
                </p:cNvPr>
                <p:cNvSpPr/>
                <p:nvPr/>
              </p:nvSpPr>
              <p:spPr>
                <a:xfrm>
                  <a:off x="8586027" y="3556533"/>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26" name="Freeform 825">
                  <a:extLst>
                    <a:ext uri="{FF2B5EF4-FFF2-40B4-BE49-F238E27FC236}">
                      <a16:creationId xmlns:a16="http://schemas.microsoft.com/office/drawing/2014/main" id="{BDD8CE9A-CA01-F384-8C39-61448B97C257}"/>
                    </a:ext>
                  </a:extLst>
                </p:cNvPr>
                <p:cNvSpPr/>
                <p:nvPr/>
              </p:nvSpPr>
              <p:spPr>
                <a:xfrm>
                  <a:off x="8564677" y="3577900"/>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27" name="Graphic 789">
                <a:extLst>
                  <a:ext uri="{FF2B5EF4-FFF2-40B4-BE49-F238E27FC236}">
                    <a16:creationId xmlns:a16="http://schemas.microsoft.com/office/drawing/2014/main" id="{E00FD825-A3C0-9764-6439-F1D64195E876}"/>
                  </a:ext>
                </a:extLst>
              </p:cNvPr>
              <p:cNvGrpSpPr/>
              <p:nvPr/>
            </p:nvGrpSpPr>
            <p:grpSpPr>
              <a:xfrm>
                <a:off x="9506042" y="3722000"/>
                <a:ext cx="42758" cy="42791"/>
                <a:chOff x="9506042" y="3722000"/>
                <a:chExt cx="42758" cy="42791"/>
              </a:xfrm>
            </p:grpSpPr>
            <p:sp>
              <p:nvSpPr>
                <p:cNvPr id="828" name="Freeform 827">
                  <a:extLst>
                    <a:ext uri="{FF2B5EF4-FFF2-40B4-BE49-F238E27FC236}">
                      <a16:creationId xmlns:a16="http://schemas.microsoft.com/office/drawing/2014/main" id="{CB5986CF-4635-DEEC-177C-D135FE7E4012}"/>
                    </a:ext>
                  </a:extLst>
                </p:cNvPr>
                <p:cNvSpPr/>
                <p:nvPr/>
              </p:nvSpPr>
              <p:spPr>
                <a:xfrm>
                  <a:off x="9527392" y="3722000"/>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29" name="Freeform 828">
                  <a:extLst>
                    <a:ext uri="{FF2B5EF4-FFF2-40B4-BE49-F238E27FC236}">
                      <a16:creationId xmlns:a16="http://schemas.microsoft.com/office/drawing/2014/main" id="{8638F6F6-9EB4-8339-86A6-EE5FD6BFD5FB}"/>
                    </a:ext>
                  </a:extLst>
                </p:cNvPr>
                <p:cNvSpPr/>
                <p:nvPr/>
              </p:nvSpPr>
              <p:spPr>
                <a:xfrm>
                  <a:off x="9506042" y="374336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30" name="Graphic 789">
                <a:extLst>
                  <a:ext uri="{FF2B5EF4-FFF2-40B4-BE49-F238E27FC236}">
                    <a16:creationId xmlns:a16="http://schemas.microsoft.com/office/drawing/2014/main" id="{ED4CA30F-9FE5-D540-3351-34345DBFD51A}"/>
                  </a:ext>
                </a:extLst>
              </p:cNvPr>
              <p:cNvGrpSpPr/>
              <p:nvPr/>
            </p:nvGrpSpPr>
            <p:grpSpPr>
              <a:xfrm>
                <a:off x="11345558" y="4087749"/>
                <a:ext cx="42758" cy="42791"/>
                <a:chOff x="11345558" y="4087749"/>
                <a:chExt cx="42758" cy="42791"/>
              </a:xfrm>
            </p:grpSpPr>
            <p:sp>
              <p:nvSpPr>
                <p:cNvPr id="831" name="Freeform 830">
                  <a:extLst>
                    <a:ext uri="{FF2B5EF4-FFF2-40B4-BE49-F238E27FC236}">
                      <a16:creationId xmlns:a16="http://schemas.microsoft.com/office/drawing/2014/main" id="{573B9D0A-6AD4-19F6-B1AC-E4D2A99FE5B3}"/>
                    </a:ext>
                  </a:extLst>
                </p:cNvPr>
                <p:cNvSpPr/>
                <p:nvPr/>
              </p:nvSpPr>
              <p:spPr>
                <a:xfrm>
                  <a:off x="11366909" y="408774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32" name="Freeform 831">
                  <a:extLst>
                    <a:ext uri="{FF2B5EF4-FFF2-40B4-BE49-F238E27FC236}">
                      <a16:creationId xmlns:a16="http://schemas.microsoft.com/office/drawing/2014/main" id="{92AF5E67-D099-46E1-FBD2-571F6AD20535}"/>
                    </a:ext>
                  </a:extLst>
                </p:cNvPr>
                <p:cNvSpPr/>
                <p:nvPr/>
              </p:nvSpPr>
              <p:spPr>
                <a:xfrm>
                  <a:off x="11345558" y="410911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33" name="Graphic 789">
                <a:extLst>
                  <a:ext uri="{FF2B5EF4-FFF2-40B4-BE49-F238E27FC236}">
                    <a16:creationId xmlns:a16="http://schemas.microsoft.com/office/drawing/2014/main" id="{5BFA404F-5053-A492-4DE2-41433279B174}"/>
                  </a:ext>
                </a:extLst>
              </p:cNvPr>
              <p:cNvGrpSpPr/>
              <p:nvPr/>
            </p:nvGrpSpPr>
            <p:grpSpPr>
              <a:xfrm>
                <a:off x="11415076" y="4087749"/>
                <a:ext cx="42758" cy="42791"/>
                <a:chOff x="11415076" y="4087749"/>
                <a:chExt cx="42758" cy="42791"/>
              </a:xfrm>
            </p:grpSpPr>
            <p:sp>
              <p:nvSpPr>
                <p:cNvPr id="834" name="Freeform 833">
                  <a:extLst>
                    <a:ext uri="{FF2B5EF4-FFF2-40B4-BE49-F238E27FC236}">
                      <a16:creationId xmlns:a16="http://schemas.microsoft.com/office/drawing/2014/main" id="{B9776409-52BD-D1F9-1552-79C185A102B8}"/>
                    </a:ext>
                  </a:extLst>
                </p:cNvPr>
                <p:cNvSpPr/>
                <p:nvPr/>
              </p:nvSpPr>
              <p:spPr>
                <a:xfrm>
                  <a:off x="11436426" y="408774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35" name="Freeform 834">
                  <a:extLst>
                    <a:ext uri="{FF2B5EF4-FFF2-40B4-BE49-F238E27FC236}">
                      <a16:creationId xmlns:a16="http://schemas.microsoft.com/office/drawing/2014/main" id="{19CE3511-B667-04A5-0265-B899947390DE}"/>
                    </a:ext>
                  </a:extLst>
                </p:cNvPr>
                <p:cNvSpPr/>
                <p:nvPr/>
              </p:nvSpPr>
              <p:spPr>
                <a:xfrm>
                  <a:off x="11415076" y="410911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36" name="Graphic 789">
                <a:extLst>
                  <a:ext uri="{FF2B5EF4-FFF2-40B4-BE49-F238E27FC236}">
                    <a16:creationId xmlns:a16="http://schemas.microsoft.com/office/drawing/2014/main" id="{18A1D968-E5EE-82C2-20C7-6804BB4D3231}"/>
                  </a:ext>
                </a:extLst>
              </p:cNvPr>
              <p:cNvGrpSpPr/>
              <p:nvPr/>
            </p:nvGrpSpPr>
            <p:grpSpPr>
              <a:xfrm>
                <a:off x="11436426" y="4087749"/>
                <a:ext cx="42758" cy="42791"/>
                <a:chOff x="11436426" y="4087749"/>
                <a:chExt cx="42758" cy="42791"/>
              </a:xfrm>
            </p:grpSpPr>
            <p:sp>
              <p:nvSpPr>
                <p:cNvPr id="837" name="Freeform 836">
                  <a:extLst>
                    <a:ext uri="{FF2B5EF4-FFF2-40B4-BE49-F238E27FC236}">
                      <a16:creationId xmlns:a16="http://schemas.microsoft.com/office/drawing/2014/main" id="{A0029651-F910-8869-5EF2-FE39273F38FE}"/>
                    </a:ext>
                  </a:extLst>
                </p:cNvPr>
                <p:cNvSpPr/>
                <p:nvPr/>
              </p:nvSpPr>
              <p:spPr>
                <a:xfrm>
                  <a:off x="11457777" y="408774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38" name="Freeform 837">
                  <a:extLst>
                    <a:ext uri="{FF2B5EF4-FFF2-40B4-BE49-F238E27FC236}">
                      <a16:creationId xmlns:a16="http://schemas.microsoft.com/office/drawing/2014/main" id="{4DBF61A9-D1AA-F8DD-BF2A-A641AB2F453C}"/>
                    </a:ext>
                  </a:extLst>
                </p:cNvPr>
                <p:cNvSpPr/>
                <p:nvPr/>
              </p:nvSpPr>
              <p:spPr>
                <a:xfrm>
                  <a:off x="11436426" y="410911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39" name="Graphic 789">
                <a:extLst>
                  <a:ext uri="{FF2B5EF4-FFF2-40B4-BE49-F238E27FC236}">
                    <a16:creationId xmlns:a16="http://schemas.microsoft.com/office/drawing/2014/main" id="{A02E998A-2C9D-0677-5C3F-E3AF7E178FBC}"/>
                  </a:ext>
                </a:extLst>
              </p:cNvPr>
              <p:cNvGrpSpPr/>
              <p:nvPr/>
            </p:nvGrpSpPr>
            <p:grpSpPr>
              <a:xfrm>
                <a:off x="11467627" y="4087749"/>
                <a:ext cx="42758" cy="42791"/>
                <a:chOff x="11467627" y="4087749"/>
                <a:chExt cx="42758" cy="42791"/>
              </a:xfrm>
            </p:grpSpPr>
            <p:sp>
              <p:nvSpPr>
                <p:cNvPr id="840" name="Freeform 839">
                  <a:extLst>
                    <a:ext uri="{FF2B5EF4-FFF2-40B4-BE49-F238E27FC236}">
                      <a16:creationId xmlns:a16="http://schemas.microsoft.com/office/drawing/2014/main" id="{92F71219-9081-28A6-E6FC-F8FCFB24B2A2}"/>
                    </a:ext>
                  </a:extLst>
                </p:cNvPr>
                <p:cNvSpPr/>
                <p:nvPr/>
              </p:nvSpPr>
              <p:spPr>
                <a:xfrm>
                  <a:off x="11488977" y="408774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41" name="Freeform 840">
                  <a:extLst>
                    <a:ext uri="{FF2B5EF4-FFF2-40B4-BE49-F238E27FC236}">
                      <a16:creationId xmlns:a16="http://schemas.microsoft.com/office/drawing/2014/main" id="{793968B7-920A-B666-DD5F-4E980C454316}"/>
                    </a:ext>
                  </a:extLst>
                </p:cNvPr>
                <p:cNvSpPr/>
                <p:nvPr/>
              </p:nvSpPr>
              <p:spPr>
                <a:xfrm>
                  <a:off x="11467627" y="410911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42" name="Graphic 789">
                <a:extLst>
                  <a:ext uri="{FF2B5EF4-FFF2-40B4-BE49-F238E27FC236}">
                    <a16:creationId xmlns:a16="http://schemas.microsoft.com/office/drawing/2014/main" id="{DF85078E-D264-1DBA-36A6-F609F7200F52}"/>
                  </a:ext>
                </a:extLst>
              </p:cNvPr>
              <p:cNvGrpSpPr/>
              <p:nvPr/>
            </p:nvGrpSpPr>
            <p:grpSpPr>
              <a:xfrm>
                <a:off x="11501503" y="4087749"/>
                <a:ext cx="42758" cy="42791"/>
                <a:chOff x="11501503" y="4087749"/>
                <a:chExt cx="42758" cy="42791"/>
              </a:xfrm>
            </p:grpSpPr>
            <p:sp>
              <p:nvSpPr>
                <p:cNvPr id="843" name="Freeform 842">
                  <a:extLst>
                    <a:ext uri="{FF2B5EF4-FFF2-40B4-BE49-F238E27FC236}">
                      <a16:creationId xmlns:a16="http://schemas.microsoft.com/office/drawing/2014/main" id="{D496FDA7-4DAE-CFE6-7DA0-9F21AF8E0EBD}"/>
                    </a:ext>
                  </a:extLst>
                </p:cNvPr>
                <p:cNvSpPr/>
                <p:nvPr/>
              </p:nvSpPr>
              <p:spPr>
                <a:xfrm>
                  <a:off x="11522854" y="408774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44" name="Freeform 843">
                  <a:extLst>
                    <a:ext uri="{FF2B5EF4-FFF2-40B4-BE49-F238E27FC236}">
                      <a16:creationId xmlns:a16="http://schemas.microsoft.com/office/drawing/2014/main" id="{FB7E0370-FED4-DAFE-311D-0B27CB284FB5}"/>
                    </a:ext>
                  </a:extLst>
                </p:cNvPr>
                <p:cNvSpPr/>
                <p:nvPr/>
              </p:nvSpPr>
              <p:spPr>
                <a:xfrm>
                  <a:off x="11501503" y="410911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45" name="Graphic 789">
                <a:extLst>
                  <a:ext uri="{FF2B5EF4-FFF2-40B4-BE49-F238E27FC236}">
                    <a16:creationId xmlns:a16="http://schemas.microsoft.com/office/drawing/2014/main" id="{C87982C7-0820-375A-76BF-71D1FDC0944A}"/>
                  </a:ext>
                </a:extLst>
              </p:cNvPr>
              <p:cNvGrpSpPr/>
              <p:nvPr/>
            </p:nvGrpSpPr>
            <p:grpSpPr>
              <a:xfrm>
                <a:off x="11522854" y="4087749"/>
                <a:ext cx="42758" cy="42791"/>
                <a:chOff x="11522854" y="4087749"/>
                <a:chExt cx="42758" cy="42791"/>
              </a:xfrm>
            </p:grpSpPr>
            <p:sp>
              <p:nvSpPr>
                <p:cNvPr id="846" name="Freeform 845">
                  <a:extLst>
                    <a:ext uri="{FF2B5EF4-FFF2-40B4-BE49-F238E27FC236}">
                      <a16:creationId xmlns:a16="http://schemas.microsoft.com/office/drawing/2014/main" id="{E704F0D5-67CC-000C-F1A0-FB0C764AF594}"/>
                    </a:ext>
                  </a:extLst>
                </p:cNvPr>
                <p:cNvSpPr/>
                <p:nvPr/>
              </p:nvSpPr>
              <p:spPr>
                <a:xfrm>
                  <a:off x="11544205" y="408774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47" name="Freeform 846">
                  <a:extLst>
                    <a:ext uri="{FF2B5EF4-FFF2-40B4-BE49-F238E27FC236}">
                      <a16:creationId xmlns:a16="http://schemas.microsoft.com/office/drawing/2014/main" id="{6B4FDA18-0CE2-A251-1534-68DC00475050}"/>
                    </a:ext>
                  </a:extLst>
                </p:cNvPr>
                <p:cNvSpPr/>
                <p:nvPr/>
              </p:nvSpPr>
              <p:spPr>
                <a:xfrm>
                  <a:off x="11522854" y="410911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48" name="Graphic 789">
                <a:extLst>
                  <a:ext uri="{FF2B5EF4-FFF2-40B4-BE49-F238E27FC236}">
                    <a16:creationId xmlns:a16="http://schemas.microsoft.com/office/drawing/2014/main" id="{57614027-AE47-B7D6-22CA-8D5C86FD2EE4}"/>
                  </a:ext>
                </a:extLst>
              </p:cNvPr>
              <p:cNvGrpSpPr/>
              <p:nvPr/>
            </p:nvGrpSpPr>
            <p:grpSpPr>
              <a:xfrm>
                <a:off x="11554054" y="4087749"/>
                <a:ext cx="42758" cy="42791"/>
                <a:chOff x="11554054" y="4087749"/>
                <a:chExt cx="42758" cy="42791"/>
              </a:xfrm>
            </p:grpSpPr>
            <p:sp>
              <p:nvSpPr>
                <p:cNvPr id="849" name="Freeform 848">
                  <a:extLst>
                    <a:ext uri="{FF2B5EF4-FFF2-40B4-BE49-F238E27FC236}">
                      <a16:creationId xmlns:a16="http://schemas.microsoft.com/office/drawing/2014/main" id="{C2EB168A-7E29-5840-BC33-C750CA0EB4E8}"/>
                    </a:ext>
                  </a:extLst>
                </p:cNvPr>
                <p:cNvSpPr/>
                <p:nvPr/>
              </p:nvSpPr>
              <p:spPr>
                <a:xfrm>
                  <a:off x="11575405" y="408774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50" name="Freeform 849">
                  <a:extLst>
                    <a:ext uri="{FF2B5EF4-FFF2-40B4-BE49-F238E27FC236}">
                      <a16:creationId xmlns:a16="http://schemas.microsoft.com/office/drawing/2014/main" id="{C6DAE3D1-81F2-CB4C-85B0-B60238324F48}"/>
                    </a:ext>
                  </a:extLst>
                </p:cNvPr>
                <p:cNvSpPr/>
                <p:nvPr/>
              </p:nvSpPr>
              <p:spPr>
                <a:xfrm>
                  <a:off x="11554054" y="410911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51" name="Graphic 789">
                <a:extLst>
                  <a:ext uri="{FF2B5EF4-FFF2-40B4-BE49-F238E27FC236}">
                    <a16:creationId xmlns:a16="http://schemas.microsoft.com/office/drawing/2014/main" id="{4DA2CECE-E470-7B7B-6A92-6EDF6A8FDF16}"/>
                  </a:ext>
                </a:extLst>
              </p:cNvPr>
              <p:cNvGrpSpPr/>
              <p:nvPr/>
            </p:nvGrpSpPr>
            <p:grpSpPr>
              <a:xfrm>
                <a:off x="11575462" y="4087749"/>
                <a:ext cx="42758" cy="42791"/>
                <a:chOff x="11575462" y="4087749"/>
                <a:chExt cx="42758" cy="42791"/>
              </a:xfrm>
            </p:grpSpPr>
            <p:sp>
              <p:nvSpPr>
                <p:cNvPr id="852" name="Freeform 851">
                  <a:extLst>
                    <a:ext uri="{FF2B5EF4-FFF2-40B4-BE49-F238E27FC236}">
                      <a16:creationId xmlns:a16="http://schemas.microsoft.com/office/drawing/2014/main" id="{22596D1D-22CE-E625-6AF0-BF38DF290FD9}"/>
                    </a:ext>
                  </a:extLst>
                </p:cNvPr>
                <p:cNvSpPr/>
                <p:nvPr/>
              </p:nvSpPr>
              <p:spPr>
                <a:xfrm>
                  <a:off x="11596813" y="408774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53" name="Freeform 852">
                  <a:extLst>
                    <a:ext uri="{FF2B5EF4-FFF2-40B4-BE49-F238E27FC236}">
                      <a16:creationId xmlns:a16="http://schemas.microsoft.com/office/drawing/2014/main" id="{4B6ED460-795A-CDEE-84F6-95BBD12D5524}"/>
                    </a:ext>
                  </a:extLst>
                </p:cNvPr>
                <p:cNvSpPr/>
                <p:nvPr/>
              </p:nvSpPr>
              <p:spPr>
                <a:xfrm>
                  <a:off x="11575462" y="410911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54" name="Graphic 789">
                <a:extLst>
                  <a:ext uri="{FF2B5EF4-FFF2-40B4-BE49-F238E27FC236}">
                    <a16:creationId xmlns:a16="http://schemas.microsoft.com/office/drawing/2014/main" id="{7042B37E-C0AA-D107-4D3E-06EF24683809}"/>
                  </a:ext>
                </a:extLst>
              </p:cNvPr>
              <p:cNvGrpSpPr/>
              <p:nvPr/>
            </p:nvGrpSpPr>
            <p:grpSpPr>
              <a:xfrm>
                <a:off x="11610420" y="4087749"/>
                <a:ext cx="42758" cy="42791"/>
                <a:chOff x="11610420" y="4087749"/>
                <a:chExt cx="42758" cy="42791"/>
              </a:xfrm>
            </p:grpSpPr>
            <p:sp>
              <p:nvSpPr>
                <p:cNvPr id="855" name="Freeform 854">
                  <a:extLst>
                    <a:ext uri="{FF2B5EF4-FFF2-40B4-BE49-F238E27FC236}">
                      <a16:creationId xmlns:a16="http://schemas.microsoft.com/office/drawing/2014/main" id="{B224B93B-F953-DDBE-67CE-748B9D824590}"/>
                    </a:ext>
                  </a:extLst>
                </p:cNvPr>
                <p:cNvSpPr/>
                <p:nvPr/>
              </p:nvSpPr>
              <p:spPr>
                <a:xfrm>
                  <a:off x="11631771" y="408774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56" name="Freeform 855">
                  <a:extLst>
                    <a:ext uri="{FF2B5EF4-FFF2-40B4-BE49-F238E27FC236}">
                      <a16:creationId xmlns:a16="http://schemas.microsoft.com/office/drawing/2014/main" id="{098F75CA-7E53-131B-A551-1D69149A4D53}"/>
                    </a:ext>
                  </a:extLst>
                </p:cNvPr>
                <p:cNvSpPr/>
                <p:nvPr/>
              </p:nvSpPr>
              <p:spPr>
                <a:xfrm>
                  <a:off x="11610420" y="410911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57" name="Graphic 789">
                <a:extLst>
                  <a:ext uri="{FF2B5EF4-FFF2-40B4-BE49-F238E27FC236}">
                    <a16:creationId xmlns:a16="http://schemas.microsoft.com/office/drawing/2014/main" id="{4218BFF8-4198-DB05-E681-9B750FDDB1B4}"/>
                  </a:ext>
                </a:extLst>
              </p:cNvPr>
              <p:cNvGrpSpPr/>
              <p:nvPr/>
            </p:nvGrpSpPr>
            <p:grpSpPr>
              <a:xfrm>
                <a:off x="11641450" y="4087749"/>
                <a:ext cx="42758" cy="42791"/>
                <a:chOff x="11641450" y="4087749"/>
                <a:chExt cx="42758" cy="42791"/>
              </a:xfrm>
            </p:grpSpPr>
            <p:sp>
              <p:nvSpPr>
                <p:cNvPr id="858" name="Freeform 857">
                  <a:extLst>
                    <a:ext uri="{FF2B5EF4-FFF2-40B4-BE49-F238E27FC236}">
                      <a16:creationId xmlns:a16="http://schemas.microsoft.com/office/drawing/2014/main" id="{5190D233-6E3E-7730-894F-D1A00D5AB9E7}"/>
                    </a:ext>
                  </a:extLst>
                </p:cNvPr>
                <p:cNvSpPr/>
                <p:nvPr/>
              </p:nvSpPr>
              <p:spPr>
                <a:xfrm>
                  <a:off x="11662800" y="408774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59" name="Freeform 858">
                  <a:extLst>
                    <a:ext uri="{FF2B5EF4-FFF2-40B4-BE49-F238E27FC236}">
                      <a16:creationId xmlns:a16="http://schemas.microsoft.com/office/drawing/2014/main" id="{856661DF-32E8-5B68-7458-FECA84731ADC}"/>
                    </a:ext>
                  </a:extLst>
                </p:cNvPr>
                <p:cNvSpPr/>
                <p:nvPr/>
              </p:nvSpPr>
              <p:spPr>
                <a:xfrm>
                  <a:off x="11641450" y="410911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60" name="Graphic 789">
                <a:extLst>
                  <a:ext uri="{FF2B5EF4-FFF2-40B4-BE49-F238E27FC236}">
                    <a16:creationId xmlns:a16="http://schemas.microsoft.com/office/drawing/2014/main" id="{CEF96EF4-11DB-EBBF-2C96-97FA6277A525}"/>
                  </a:ext>
                </a:extLst>
              </p:cNvPr>
              <p:cNvGrpSpPr/>
              <p:nvPr/>
            </p:nvGrpSpPr>
            <p:grpSpPr>
              <a:xfrm>
                <a:off x="11672422" y="4087749"/>
                <a:ext cx="42758" cy="42791"/>
                <a:chOff x="11672422" y="4087749"/>
                <a:chExt cx="42758" cy="42791"/>
              </a:xfrm>
            </p:grpSpPr>
            <p:sp>
              <p:nvSpPr>
                <p:cNvPr id="861" name="Freeform 860">
                  <a:extLst>
                    <a:ext uri="{FF2B5EF4-FFF2-40B4-BE49-F238E27FC236}">
                      <a16:creationId xmlns:a16="http://schemas.microsoft.com/office/drawing/2014/main" id="{EE6AE1D9-A611-FE6D-A9D4-53926941DB4E}"/>
                    </a:ext>
                  </a:extLst>
                </p:cNvPr>
                <p:cNvSpPr/>
                <p:nvPr/>
              </p:nvSpPr>
              <p:spPr>
                <a:xfrm>
                  <a:off x="11693773" y="408774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62" name="Freeform 861">
                  <a:extLst>
                    <a:ext uri="{FF2B5EF4-FFF2-40B4-BE49-F238E27FC236}">
                      <a16:creationId xmlns:a16="http://schemas.microsoft.com/office/drawing/2014/main" id="{F7CA4A9E-EE63-8721-6CDF-3C475CB0C875}"/>
                    </a:ext>
                  </a:extLst>
                </p:cNvPr>
                <p:cNvSpPr/>
                <p:nvPr/>
              </p:nvSpPr>
              <p:spPr>
                <a:xfrm>
                  <a:off x="11672422" y="410911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63" name="Graphic 789">
                <a:extLst>
                  <a:ext uri="{FF2B5EF4-FFF2-40B4-BE49-F238E27FC236}">
                    <a16:creationId xmlns:a16="http://schemas.microsoft.com/office/drawing/2014/main" id="{32F92313-315C-88C9-47C3-FE8D95BAEF48}"/>
                  </a:ext>
                </a:extLst>
              </p:cNvPr>
              <p:cNvGrpSpPr/>
              <p:nvPr/>
            </p:nvGrpSpPr>
            <p:grpSpPr>
              <a:xfrm>
                <a:off x="11693830" y="4087749"/>
                <a:ext cx="42758" cy="42791"/>
                <a:chOff x="11693830" y="4087749"/>
                <a:chExt cx="42758" cy="42791"/>
              </a:xfrm>
            </p:grpSpPr>
            <p:sp>
              <p:nvSpPr>
                <p:cNvPr id="864" name="Freeform 863">
                  <a:extLst>
                    <a:ext uri="{FF2B5EF4-FFF2-40B4-BE49-F238E27FC236}">
                      <a16:creationId xmlns:a16="http://schemas.microsoft.com/office/drawing/2014/main" id="{9BE67B90-88E2-8BC9-1CCE-518609D5DE54}"/>
                    </a:ext>
                  </a:extLst>
                </p:cNvPr>
                <p:cNvSpPr/>
                <p:nvPr/>
              </p:nvSpPr>
              <p:spPr>
                <a:xfrm>
                  <a:off x="11715181" y="408774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65" name="Freeform 864">
                  <a:extLst>
                    <a:ext uri="{FF2B5EF4-FFF2-40B4-BE49-F238E27FC236}">
                      <a16:creationId xmlns:a16="http://schemas.microsoft.com/office/drawing/2014/main" id="{84B15021-22A7-5BCA-E784-7D421973AFA2}"/>
                    </a:ext>
                  </a:extLst>
                </p:cNvPr>
                <p:cNvSpPr/>
                <p:nvPr/>
              </p:nvSpPr>
              <p:spPr>
                <a:xfrm>
                  <a:off x="11693830" y="410911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66" name="Graphic 789">
                <a:extLst>
                  <a:ext uri="{FF2B5EF4-FFF2-40B4-BE49-F238E27FC236}">
                    <a16:creationId xmlns:a16="http://schemas.microsoft.com/office/drawing/2014/main" id="{45EAF0D7-26C2-5CDB-952A-0E037E164F84}"/>
                  </a:ext>
                </a:extLst>
              </p:cNvPr>
              <p:cNvGrpSpPr/>
              <p:nvPr/>
            </p:nvGrpSpPr>
            <p:grpSpPr>
              <a:xfrm>
                <a:off x="11736588" y="4087749"/>
                <a:ext cx="42758" cy="42791"/>
                <a:chOff x="11736588" y="4087749"/>
                <a:chExt cx="42758" cy="42791"/>
              </a:xfrm>
            </p:grpSpPr>
            <p:sp>
              <p:nvSpPr>
                <p:cNvPr id="867" name="Freeform 866">
                  <a:extLst>
                    <a:ext uri="{FF2B5EF4-FFF2-40B4-BE49-F238E27FC236}">
                      <a16:creationId xmlns:a16="http://schemas.microsoft.com/office/drawing/2014/main" id="{B786909A-0D5A-1514-5D9F-ED4333681CA4}"/>
                    </a:ext>
                  </a:extLst>
                </p:cNvPr>
                <p:cNvSpPr/>
                <p:nvPr/>
              </p:nvSpPr>
              <p:spPr>
                <a:xfrm>
                  <a:off x="11757939" y="408774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68" name="Freeform 867">
                  <a:extLst>
                    <a:ext uri="{FF2B5EF4-FFF2-40B4-BE49-F238E27FC236}">
                      <a16:creationId xmlns:a16="http://schemas.microsoft.com/office/drawing/2014/main" id="{73C2B42B-94C3-CACC-AAB6-5DE5AAD8CF08}"/>
                    </a:ext>
                  </a:extLst>
                </p:cNvPr>
                <p:cNvSpPr/>
                <p:nvPr/>
              </p:nvSpPr>
              <p:spPr>
                <a:xfrm>
                  <a:off x="11736588" y="410911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69" name="Graphic 789">
                <a:extLst>
                  <a:ext uri="{FF2B5EF4-FFF2-40B4-BE49-F238E27FC236}">
                    <a16:creationId xmlns:a16="http://schemas.microsoft.com/office/drawing/2014/main" id="{6CB882B8-7E23-4151-E96A-F0D260502FA6}"/>
                  </a:ext>
                </a:extLst>
              </p:cNvPr>
              <p:cNvGrpSpPr/>
              <p:nvPr/>
            </p:nvGrpSpPr>
            <p:grpSpPr>
              <a:xfrm>
                <a:off x="11757939" y="4087749"/>
                <a:ext cx="42758" cy="42791"/>
                <a:chOff x="11757939" y="4087749"/>
                <a:chExt cx="42758" cy="42791"/>
              </a:xfrm>
            </p:grpSpPr>
            <p:sp>
              <p:nvSpPr>
                <p:cNvPr id="870" name="Freeform 869">
                  <a:extLst>
                    <a:ext uri="{FF2B5EF4-FFF2-40B4-BE49-F238E27FC236}">
                      <a16:creationId xmlns:a16="http://schemas.microsoft.com/office/drawing/2014/main" id="{970A4A54-65E6-2C3C-5125-D499125732CD}"/>
                    </a:ext>
                  </a:extLst>
                </p:cNvPr>
                <p:cNvSpPr/>
                <p:nvPr/>
              </p:nvSpPr>
              <p:spPr>
                <a:xfrm>
                  <a:off x="11779290" y="408774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71" name="Freeform 870">
                  <a:extLst>
                    <a:ext uri="{FF2B5EF4-FFF2-40B4-BE49-F238E27FC236}">
                      <a16:creationId xmlns:a16="http://schemas.microsoft.com/office/drawing/2014/main" id="{7BEEE2B4-945B-81D0-BC09-70F155D5F86F}"/>
                    </a:ext>
                  </a:extLst>
                </p:cNvPr>
                <p:cNvSpPr/>
                <p:nvPr/>
              </p:nvSpPr>
              <p:spPr>
                <a:xfrm>
                  <a:off x="11757939" y="410911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72" name="Graphic 789">
                <a:extLst>
                  <a:ext uri="{FF2B5EF4-FFF2-40B4-BE49-F238E27FC236}">
                    <a16:creationId xmlns:a16="http://schemas.microsoft.com/office/drawing/2014/main" id="{C67217AA-B854-12E0-21D8-F63C4C5A1413}"/>
                  </a:ext>
                </a:extLst>
              </p:cNvPr>
              <p:cNvGrpSpPr/>
              <p:nvPr/>
            </p:nvGrpSpPr>
            <p:grpSpPr>
              <a:xfrm>
                <a:off x="11792669" y="4087749"/>
                <a:ext cx="42758" cy="42791"/>
                <a:chOff x="11792669" y="4087749"/>
                <a:chExt cx="42758" cy="42791"/>
              </a:xfrm>
            </p:grpSpPr>
            <p:sp>
              <p:nvSpPr>
                <p:cNvPr id="873" name="Freeform 872">
                  <a:extLst>
                    <a:ext uri="{FF2B5EF4-FFF2-40B4-BE49-F238E27FC236}">
                      <a16:creationId xmlns:a16="http://schemas.microsoft.com/office/drawing/2014/main" id="{3D5B8EB2-E3FA-F35A-6637-10B3AE9F68A6}"/>
                    </a:ext>
                  </a:extLst>
                </p:cNvPr>
                <p:cNvSpPr/>
                <p:nvPr/>
              </p:nvSpPr>
              <p:spPr>
                <a:xfrm>
                  <a:off x="11814020" y="408774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74" name="Freeform 873">
                  <a:extLst>
                    <a:ext uri="{FF2B5EF4-FFF2-40B4-BE49-F238E27FC236}">
                      <a16:creationId xmlns:a16="http://schemas.microsoft.com/office/drawing/2014/main" id="{27406D09-7475-6ED4-6AAA-1F4B1C0E2742}"/>
                    </a:ext>
                  </a:extLst>
                </p:cNvPr>
                <p:cNvSpPr/>
                <p:nvPr/>
              </p:nvSpPr>
              <p:spPr>
                <a:xfrm>
                  <a:off x="11792669" y="410911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875" name="Graphic 789">
                <a:extLst>
                  <a:ext uri="{FF2B5EF4-FFF2-40B4-BE49-F238E27FC236}">
                    <a16:creationId xmlns:a16="http://schemas.microsoft.com/office/drawing/2014/main" id="{F7F9776A-20CF-CBCC-7163-E85B0CA8232C}"/>
                  </a:ext>
                </a:extLst>
              </p:cNvPr>
              <p:cNvGrpSpPr/>
              <p:nvPr/>
            </p:nvGrpSpPr>
            <p:grpSpPr>
              <a:xfrm>
                <a:off x="11881944" y="4087749"/>
                <a:ext cx="42758" cy="42791"/>
                <a:chOff x="11881944" y="4087749"/>
                <a:chExt cx="42758" cy="42791"/>
              </a:xfrm>
            </p:grpSpPr>
            <p:sp>
              <p:nvSpPr>
                <p:cNvPr id="876" name="Freeform 875">
                  <a:extLst>
                    <a:ext uri="{FF2B5EF4-FFF2-40B4-BE49-F238E27FC236}">
                      <a16:creationId xmlns:a16="http://schemas.microsoft.com/office/drawing/2014/main" id="{C0A8ECA2-64A1-DB4E-98E3-BABB7DCEED53}"/>
                    </a:ext>
                  </a:extLst>
                </p:cNvPr>
                <p:cNvSpPr/>
                <p:nvPr/>
              </p:nvSpPr>
              <p:spPr>
                <a:xfrm>
                  <a:off x="11903294" y="408774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489FDA"/>
                  </a:solidFill>
                  <a:prstDash val="solid"/>
                  <a:miter/>
                </a:ln>
              </p:spPr>
              <p:txBody>
                <a:bodyPr rtlCol="0" anchor="ctr"/>
                <a:lstStyle/>
                <a:p>
                  <a:pPr rtl="0"/>
                  <a:endParaRPr lang="en-ES"/>
                </a:p>
              </p:txBody>
            </p:sp>
            <p:sp>
              <p:nvSpPr>
                <p:cNvPr id="877" name="Freeform 876">
                  <a:extLst>
                    <a:ext uri="{FF2B5EF4-FFF2-40B4-BE49-F238E27FC236}">
                      <a16:creationId xmlns:a16="http://schemas.microsoft.com/office/drawing/2014/main" id="{B4E4DD74-6BA8-5708-A144-C3D73AC6C292}"/>
                    </a:ext>
                  </a:extLst>
                </p:cNvPr>
                <p:cNvSpPr/>
                <p:nvPr/>
              </p:nvSpPr>
              <p:spPr>
                <a:xfrm>
                  <a:off x="11881944" y="410911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489FDA"/>
                  </a:solidFill>
                  <a:prstDash val="solid"/>
                  <a:miter/>
                </a:ln>
              </p:spPr>
              <p:txBody>
                <a:bodyPr rtlCol="0" anchor="ctr"/>
                <a:lstStyle/>
                <a:p>
                  <a:pPr rtl="0"/>
                  <a:endParaRPr lang="en-ES"/>
                </a:p>
              </p:txBody>
            </p:sp>
          </p:grpSp>
        </p:grpSp>
        <p:grpSp>
          <p:nvGrpSpPr>
            <p:cNvPr id="878" name="Graphic 789">
              <a:extLst>
                <a:ext uri="{FF2B5EF4-FFF2-40B4-BE49-F238E27FC236}">
                  <a16:creationId xmlns:a16="http://schemas.microsoft.com/office/drawing/2014/main" id="{6BBD0110-E155-6565-988A-34F8D311D0FD}"/>
                </a:ext>
              </a:extLst>
            </p:cNvPr>
            <p:cNvGrpSpPr/>
            <p:nvPr/>
          </p:nvGrpSpPr>
          <p:grpSpPr>
            <a:xfrm>
              <a:off x="7277374" y="2904007"/>
              <a:ext cx="4537158" cy="1260379"/>
              <a:chOff x="7277374" y="2904007"/>
              <a:chExt cx="4537158" cy="1260379"/>
            </a:xfrm>
            <a:noFill/>
          </p:grpSpPr>
          <p:sp>
            <p:nvSpPr>
              <p:cNvPr id="879" name="Freeform 878">
                <a:extLst>
                  <a:ext uri="{FF2B5EF4-FFF2-40B4-BE49-F238E27FC236}">
                    <a16:creationId xmlns:a16="http://schemas.microsoft.com/office/drawing/2014/main" id="{A9AB439B-A415-CA8C-BA4B-B435B671752B}"/>
                  </a:ext>
                </a:extLst>
              </p:cNvPr>
              <p:cNvSpPr/>
              <p:nvPr/>
            </p:nvSpPr>
            <p:spPr>
              <a:xfrm>
                <a:off x="7277374" y="2925431"/>
                <a:ext cx="4537158" cy="1218100"/>
              </a:xfrm>
              <a:custGeom>
                <a:avLst/>
                <a:gdLst>
                  <a:gd name="connsiteX0" fmla="*/ 0 w 4537158"/>
                  <a:gd name="connsiteY0" fmla="*/ 0 h 1218100"/>
                  <a:gd name="connsiteX1" fmla="*/ 68835 w 4537158"/>
                  <a:gd name="connsiteY1" fmla="*/ 0 h 1218100"/>
                  <a:gd name="connsiteX2" fmla="*/ 68835 w 4537158"/>
                  <a:gd name="connsiteY2" fmla="*/ 21367 h 1218100"/>
                  <a:gd name="connsiteX3" fmla="*/ 133456 w 4537158"/>
                  <a:gd name="connsiteY3" fmla="*/ 21367 h 1218100"/>
                  <a:gd name="connsiteX4" fmla="*/ 133456 w 4537158"/>
                  <a:gd name="connsiteY4" fmla="*/ 82734 h 1218100"/>
                  <a:gd name="connsiteX5" fmla="*/ 153212 w 4537158"/>
                  <a:gd name="connsiteY5" fmla="*/ 82734 h 1218100"/>
                  <a:gd name="connsiteX6" fmla="*/ 153212 w 4537158"/>
                  <a:gd name="connsiteY6" fmla="*/ 96865 h 1218100"/>
                  <a:gd name="connsiteX7" fmla="*/ 204909 w 4537158"/>
                  <a:gd name="connsiteY7" fmla="*/ 96865 h 1218100"/>
                  <a:gd name="connsiteX8" fmla="*/ 204909 w 4537158"/>
                  <a:gd name="connsiteY8" fmla="*/ 109115 h 1218100"/>
                  <a:gd name="connsiteX9" fmla="*/ 239697 w 4537158"/>
                  <a:gd name="connsiteY9" fmla="*/ 109115 h 1218100"/>
                  <a:gd name="connsiteX10" fmla="*/ 239697 w 4537158"/>
                  <a:gd name="connsiteY10" fmla="*/ 158003 h 1218100"/>
                  <a:gd name="connsiteX11" fmla="*/ 271637 w 4537158"/>
                  <a:gd name="connsiteY11" fmla="*/ 158003 h 1218100"/>
                  <a:gd name="connsiteX12" fmla="*/ 271637 w 4537158"/>
                  <a:gd name="connsiteY12" fmla="*/ 206720 h 1218100"/>
                  <a:gd name="connsiteX13" fmla="*/ 334608 w 4537158"/>
                  <a:gd name="connsiteY13" fmla="*/ 206720 h 1218100"/>
                  <a:gd name="connsiteX14" fmla="*/ 334608 w 4537158"/>
                  <a:gd name="connsiteY14" fmla="*/ 231392 h 1218100"/>
                  <a:gd name="connsiteX15" fmla="*/ 378789 w 4537158"/>
                  <a:gd name="connsiteY15" fmla="*/ 231392 h 1218100"/>
                  <a:gd name="connsiteX16" fmla="*/ 378789 w 4537158"/>
                  <a:gd name="connsiteY16" fmla="*/ 281990 h 1218100"/>
                  <a:gd name="connsiteX17" fmla="*/ 411698 w 4537158"/>
                  <a:gd name="connsiteY17" fmla="*/ 281990 h 1218100"/>
                  <a:gd name="connsiteX18" fmla="*/ 411698 w 4537158"/>
                  <a:gd name="connsiteY18" fmla="*/ 305693 h 1218100"/>
                  <a:gd name="connsiteX19" fmla="*/ 467153 w 4537158"/>
                  <a:gd name="connsiteY19" fmla="*/ 305693 h 1218100"/>
                  <a:gd name="connsiteX20" fmla="*/ 467153 w 4537158"/>
                  <a:gd name="connsiteY20" fmla="*/ 326377 h 1218100"/>
                  <a:gd name="connsiteX21" fmla="*/ 512245 w 4537158"/>
                  <a:gd name="connsiteY21" fmla="*/ 326377 h 1218100"/>
                  <a:gd name="connsiteX22" fmla="*/ 512245 w 4537158"/>
                  <a:gd name="connsiteY22" fmla="*/ 347060 h 1218100"/>
                  <a:gd name="connsiteX23" fmla="*/ 548911 w 4537158"/>
                  <a:gd name="connsiteY23" fmla="*/ 347060 h 1218100"/>
                  <a:gd name="connsiteX24" fmla="*/ 548911 w 4537158"/>
                  <a:gd name="connsiteY24" fmla="*/ 427002 h 1218100"/>
                  <a:gd name="connsiteX25" fmla="*/ 584837 w 4537158"/>
                  <a:gd name="connsiteY25" fmla="*/ 427002 h 1218100"/>
                  <a:gd name="connsiteX26" fmla="*/ 584837 w 4537158"/>
                  <a:gd name="connsiteY26" fmla="*/ 446774 h 1218100"/>
                  <a:gd name="connsiteX27" fmla="*/ 660732 w 4537158"/>
                  <a:gd name="connsiteY27" fmla="*/ 446774 h 1218100"/>
                  <a:gd name="connsiteX28" fmla="*/ 660732 w 4537158"/>
                  <a:gd name="connsiteY28" fmla="*/ 469337 h 1218100"/>
                  <a:gd name="connsiteX29" fmla="*/ 675763 w 4537158"/>
                  <a:gd name="connsiteY29" fmla="*/ 469337 h 1218100"/>
                  <a:gd name="connsiteX30" fmla="*/ 675763 w 4537158"/>
                  <a:gd name="connsiteY30" fmla="*/ 544607 h 1218100"/>
                  <a:gd name="connsiteX31" fmla="*/ 722734 w 4537158"/>
                  <a:gd name="connsiteY31" fmla="*/ 544607 h 1218100"/>
                  <a:gd name="connsiteX32" fmla="*/ 722734 w 4537158"/>
                  <a:gd name="connsiteY32" fmla="*/ 570931 h 1218100"/>
                  <a:gd name="connsiteX33" fmla="*/ 796010 w 4537158"/>
                  <a:gd name="connsiteY33" fmla="*/ 570931 h 1218100"/>
                  <a:gd name="connsiteX34" fmla="*/ 796010 w 4537158"/>
                  <a:gd name="connsiteY34" fmla="*/ 599421 h 1218100"/>
                  <a:gd name="connsiteX35" fmla="*/ 851465 w 4537158"/>
                  <a:gd name="connsiteY35" fmla="*/ 599421 h 1218100"/>
                  <a:gd name="connsiteX36" fmla="*/ 851465 w 4537158"/>
                  <a:gd name="connsiteY36" fmla="*/ 627398 h 1218100"/>
                  <a:gd name="connsiteX37" fmla="*/ 915346 w 4537158"/>
                  <a:gd name="connsiteY37" fmla="*/ 627398 h 1218100"/>
                  <a:gd name="connsiteX38" fmla="*/ 915346 w 4537158"/>
                  <a:gd name="connsiteY38" fmla="*/ 652810 h 1218100"/>
                  <a:gd name="connsiteX39" fmla="*/ 1015836 w 4537158"/>
                  <a:gd name="connsiteY39" fmla="*/ 652810 h 1218100"/>
                  <a:gd name="connsiteX40" fmla="*/ 1015836 w 4537158"/>
                  <a:gd name="connsiteY40" fmla="*/ 674235 h 1218100"/>
                  <a:gd name="connsiteX41" fmla="*/ 1074138 w 4537158"/>
                  <a:gd name="connsiteY41" fmla="*/ 674235 h 1218100"/>
                  <a:gd name="connsiteX42" fmla="*/ 1074138 w 4537158"/>
                  <a:gd name="connsiteY42" fmla="*/ 696058 h 1218100"/>
                  <a:gd name="connsiteX43" fmla="*/ 1094805 w 4537158"/>
                  <a:gd name="connsiteY43" fmla="*/ 696058 h 1218100"/>
                  <a:gd name="connsiteX44" fmla="*/ 1094805 w 4537158"/>
                  <a:gd name="connsiteY44" fmla="*/ 727111 h 1218100"/>
                  <a:gd name="connsiteX45" fmla="*/ 1131471 w 4537158"/>
                  <a:gd name="connsiteY45" fmla="*/ 727111 h 1218100"/>
                  <a:gd name="connsiteX46" fmla="*/ 1131471 w 4537158"/>
                  <a:gd name="connsiteY46" fmla="*/ 760045 h 1218100"/>
                  <a:gd name="connsiteX47" fmla="*/ 1302448 w 4537158"/>
                  <a:gd name="connsiteY47" fmla="*/ 760045 h 1218100"/>
                  <a:gd name="connsiteX48" fmla="*/ 1302448 w 4537158"/>
                  <a:gd name="connsiteY48" fmla="*/ 785458 h 1218100"/>
                  <a:gd name="connsiteX49" fmla="*/ 1477181 w 4537158"/>
                  <a:gd name="connsiteY49" fmla="*/ 785458 h 1218100"/>
                  <a:gd name="connsiteX50" fmla="*/ 1477181 w 4537158"/>
                  <a:gd name="connsiteY50" fmla="*/ 818392 h 1218100"/>
                  <a:gd name="connsiteX51" fmla="*/ 1529789 w 4537158"/>
                  <a:gd name="connsiteY51" fmla="*/ 818392 h 1218100"/>
                  <a:gd name="connsiteX52" fmla="*/ 1529789 w 4537158"/>
                  <a:gd name="connsiteY52" fmla="*/ 869160 h 1218100"/>
                  <a:gd name="connsiteX53" fmla="*/ 1547667 w 4537158"/>
                  <a:gd name="connsiteY53" fmla="*/ 869160 h 1218100"/>
                  <a:gd name="connsiteX54" fmla="*/ 1547667 w 4537158"/>
                  <a:gd name="connsiteY54" fmla="*/ 881411 h 1218100"/>
                  <a:gd name="connsiteX55" fmla="*/ 1792886 w 4537158"/>
                  <a:gd name="connsiteY55" fmla="*/ 881411 h 1218100"/>
                  <a:gd name="connsiteX56" fmla="*/ 1792886 w 4537158"/>
                  <a:gd name="connsiteY56" fmla="*/ 903063 h 1218100"/>
                  <a:gd name="connsiteX57" fmla="*/ 1986409 w 4537158"/>
                  <a:gd name="connsiteY57" fmla="*/ 903063 h 1218100"/>
                  <a:gd name="connsiteX58" fmla="*/ 1986409 w 4537158"/>
                  <a:gd name="connsiteY58" fmla="*/ 935028 h 1218100"/>
                  <a:gd name="connsiteX59" fmla="*/ 2096351 w 4537158"/>
                  <a:gd name="connsiteY59" fmla="*/ 935028 h 1218100"/>
                  <a:gd name="connsiteX60" fmla="*/ 2096351 w 4537158"/>
                  <a:gd name="connsiteY60" fmla="*/ 966082 h 1218100"/>
                  <a:gd name="connsiteX61" fmla="*/ 2229066 w 4537158"/>
                  <a:gd name="connsiteY61" fmla="*/ 966082 h 1218100"/>
                  <a:gd name="connsiteX62" fmla="*/ 2229066 w 4537158"/>
                  <a:gd name="connsiteY62" fmla="*/ 999016 h 1218100"/>
                  <a:gd name="connsiteX63" fmla="*/ 2382905 w 4537158"/>
                  <a:gd name="connsiteY63" fmla="*/ 999016 h 1218100"/>
                  <a:gd name="connsiteX64" fmla="*/ 2382905 w 4537158"/>
                  <a:gd name="connsiteY64" fmla="*/ 1021580 h 1218100"/>
                  <a:gd name="connsiteX65" fmla="*/ 2474969 w 4537158"/>
                  <a:gd name="connsiteY65" fmla="*/ 1021580 h 1218100"/>
                  <a:gd name="connsiteX66" fmla="*/ 2474969 w 4537158"/>
                  <a:gd name="connsiteY66" fmla="*/ 1061066 h 1218100"/>
                  <a:gd name="connsiteX67" fmla="*/ 2544487 w 4537158"/>
                  <a:gd name="connsiteY67" fmla="*/ 1061066 h 1218100"/>
                  <a:gd name="connsiteX68" fmla="*/ 2544487 w 4537158"/>
                  <a:gd name="connsiteY68" fmla="*/ 1085510 h 1218100"/>
                  <a:gd name="connsiteX69" fmla="*/ 2607457 w 4537158"/>
                  <a:gd name="connsiteY69" fmla="*/ 1085510 h 1218100"/>
                  <a:gd name="connsiteX70" fmla="*/ 2607457 w 4537158"/>
                  <a:gd name="connsiteY70" fmla="*/ 1119356 h 1218100"/>
                  <a:gd name="connsiteX71" fmla="*/ 2760612 w 4537158"/>
                  <a:gd name="connsiteY71" fmla="*/ 1119356 h 1218100"/>
                  <a:gd name="connsiteX72" fmla="*/ 2760612 w 4537158"/>
                  <a:gd name="connsiteY72" fmla="*/ 1149441 h 1218100"/>
                  <a:gd name="connsiteX73" fmla="*/ 2964497 w 4537158"/>
                  <a:gd name="connsiteY73" fmla="*/ 1149441 h 1218100"/>
                  <a:gd name="connsiteX74" fmla="*/ 2964497 w 4537158"/>
                  <a:gd name="connsiteY74" fmla="*/ 1184255 h 1218100"/>
                  <a:gd name="connsiteX75" fmla="*/ 3007711 w 4537158"/>
                  <a:gd name="connsiteY75" fmla="*/ 1184255 h 1218100"/>
                  <a:gd name="connsiteX76" fmla="*/ 3007711 w 4537158"/>
                  <a:gd name="connsiteY76" fmla="*/ 1218101 h 1218100"/>
                  <a:gd name="connsiteX77" fmla="*/ 4537159 w 4537158"/>
                  <a:gd name="connsiteY77" fmla="*/ 1218101 h 121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4537158" h="1218100">
                    <a:moveTo>
                      <a:pt x="0" y="0"/>
                    </a:moveTo>
                    <a:lnTo>
                      <a:pt x="68835" y="0"/>
                    </a:lnTo>
                    <a:lnTo>
                      <a:pt x="68835" y="21367"/>
                    </a:lnTo>
                    <a:lnTo>
                      <a:pt x="133456" y="21367"/>
                    </a:lnTo>
                    <a:lnTo>
                      <a:pt x="133456" y="82734"/>
                    </a:lnTo>
                    <a:lnTo>
                      <a:pt x="153212" y="82734"/>
                    </a:lnTo>
                    <a:lnTo>
                      <a:pt x="153212" y="96865"/>
                    </a:lnTo>
                    <a:lnTo>
                      <a:pt x="204909" y="96865"/>
                    </a:lnTo>
                    <a:lnTo>
                      <a:pt x="204909" y="109115"/>
                    </a:lnTo>
                    <a:lnTo>
                      <a:pt x="239697" y="109115"/>
                    </a:lnTo>
                    <a:lnTo>
                      <a:pt x="239697" y="158003"/>
                    </a:lnTo>
                    <a:lnTo>
                      <a:pt x="271637" y="158003"/>
                    </a:lnTo>
                    <a:lnTo>
                      <a:pt x="271637" y="206720"/>
                    </a:lnTo>
                    <a:lnTo>
                      <a:pt x="334608" y="206720"/>
                    </a:lnTo>
                    <a:lnTo>
                      <a:pt x="334608" y="231392"/>
                    </a:lnTo>
                    <a:lnTo>
                      <a:pt x="378789" y="231392"/>
                    </a:lnTo>
                    <a:lnTo>
                      <a:pt x="378789" y="281990"/>
                    </a:lnTo>
                    <a:lnTo>
                      <a:pt x="411698" y="281990"/>
                    </a:lnTo>
                    <a:lnTo>
                      <a:pt x="411698" y="305693"/>
                    </a:lnTo>
                    <a:lnTo>
                      <a:pt x="467153" y="305693"/>
                    </a:lnTo>
                    <a:lnTo>
                      <a:pt x="467153" y="326377"/>
                    </a:lnTo>
                    <a:lnTo>
                      <a:pt x="512245" y="326377"/>
                    </a:lnTo>
                    <a:lnTo>
                      <a:pt x="512245" y="347060"/>
                    </a:lnTo>
                    <a:lnTo>
                      <a:pt x="548911" y="347060"/>
                    </a:lnTo>
                    <a:lnTo>
                      <a:pt x="548911" y="427002"/>
                    </a:lnTo>
                    <a:lnTo>
                      <a:pt x="584837" y="427002"/>
                    </a:lnTo>
                    <a:lnTo>
                      <a:pt x="584837" y="446774"/>
                    </a:lnTo>
                    <a:lnTo>
                      <a:pt x="660732" y="446774"/>
                    </a:lnTo>
                    <a:lnTo>
                      <a:pt x="660732" y="469337"/>
                    </a:lnTo>
                    <a:lnTo>
                      <a:pt x="675763" y="469337"/>
                    </a:lnTo>
                    <a:lnTo>
                      <a:pt x="675763" y="544607"/>
                    </a:lnTo>
                    <a:lnTo>
                      <a:pt x="722734" y="544607"/>
                    </a:lnTo>
                    <a:lnTo>
                      <a:pt x="722734" y="570931"/>
                    </a:lnTo>
                    <a:lnTo>
                      <a:pt x="796010" y="570931"/>
                    </a:lnTo>
                    <a:lnTo>
                      <a:pt x="796010" y="599421"/>
                    </a:lnTo>
                    <a:lnTo>
                      <a:pt x="851465" y="599421"/>
                    </a:lnTo>
                    <a:lnTo>
                      <a:pt x="851465" y="627398"/>
                    </a:lnTo>
                    <a:lnTo>
                      <a:pt x="915346" y="627398"/>
                    </a:lnTo>
                    <a:lnTo>
                      <a:pt x="915346" y="652810"/>
                    </a:lnTo>
                    <a:lnTo>
                      <a:pt x="1015836" y="652810"/>
                    </a:lnTo>
                    <a:lnTo>
                      <a:pt x="1015836" y="674235"/>
                    </a:lnTo>
                    <a:lnTo>
                      <a:pt x="1074138" y="674235"/>
                    </a:lnTo>
                    <a:lnTo>
                      <a:pt x="1074138" y="696058"/>
                    </a:lnTo>
                    <a:lnTo>
                      <a:pt x="1094805" y="696058"/>
                    </a:lnTo>
                    <a:lnTo>
                      <a:pt x="1094805" y="727111"/>
                    </a:lnTo>
                    <a:lnTo>
                      <a:pt x="1131471" y="727111"/>
                    </a:lnTo>
                    <a:lnTo>
                      <a:pt x="1131471" y="760045"/>
                    </a:lnTo>
                    <a:lnTo>
                      <a:pt x="1302448" y="760045"/>
                    </a:lnTo>
                    <a:lnTo>
                      <a:pt x="1302448" y="785458"/>
                    </a:lnTo>
                    <a:lnTo>
                      <a:pt x="1477181" y="785458"/>
                    </a:lnTo>
                    <a:lnTo>
                      <a:pt x="1477181" y="818392"/>
                    </a:lnTo>
                    <a:lnTo>
                      <a:pt x="1529789" y="818392"/>
                    </a:lnTo>
                    <a:lnTo>
                      <a:pt x="1529789" y="869160"/>
                    </a:lnTo>
                    <a:lnTo>
                      <a:pt x="1547667" y="869160"/>
                    </a:lnTo>
                    <a:lnTo>
                      <a:pt x="1547667" y="881411"/>
                    </a:lnTo>
                    <a:lnTo>
                      <a:pt x="1792886" y="881411"/>
                    </a:lnTo>
                    <a:cubicBezTo>
                      <a:pt x="1792886" y="881411"/>
                      <a:pt x="1791919" y="903063"/>
                      <a:pt x="1792886" y="903063"/>
                    </a:cubicBezTo>
                    <a:lnTo>
                      <a:pt x="1986409" y="903063"/>
                    </a:lnTo>
                    <a:lnTo>
                      <a:pt x="1986409" y="935028"/>
                    </a:lnTo>
                    <a:lnTo>
                      <a:pt x="2096351" y="935028"/>
                    </a:lnTo>
                    <a:lnTo>
                      <a:pt x="2096351" y="966082"/>
                    </a:lnTo>
                    <a:lnTo>
                      <a:pt x="2229066" y="966082"/>
                    </a:lnTo>
                    <a:lnTo>
                      <a:pt x="2229066" y="999016"/>
                    </a:lnTo>
                    <a:lnTo>
                      <a:pt x="2382905" y="999016"/>
                    </a:lnTo>
                    <a:lnTo>
                      <a:pt x="2382905" y="1021580"/>
                    </a:lnTo>
                    <a:lnTo>
                      <a:pt x="2474969" y="1021580"/>
                    </a:lnTo>
                    <a:lnTo>
                      <a:pt x="2474969" y="1061066"/>
                    </a:lnTo>
                    <a:lnTo>
                      <a:pt x="2544487" y="1061066"/>
                    </a:lnTo>
                    <a:lnTo>
                      <a:pt x="2544487" y="1085510"/>
                    </a:lnTo>
                    <a:lnTo>
                      <a:pt x="2607457" y="1085510"/>
                    </a:lnTo>
                    <a:lnTo>
                      <a:pt x="2607457" y="1119356"/>
                    </a:lnTo>
                    <a:lnTo>
                      <a:pt x="2760612" y="1119356"/>
                    </a:lnTo>
                    <a:lnTo>
                      <a:pt x="2760612" y="1149441"/>
                    </a:lnTo>
                    <a:lnTo>
                      <a:pt x="2964497" y="1149441"/>
                    </a:lnTo>
                    <a:lnTo>
                      <a:pt x="2964497" y="1184255"/>
                    </a:lnTo>
                    <a:lnTo>
                      <a:pt x="3007711" y="1184255"/>
                    </a:lnTo>
                    <a:lnTo>
                      <a:pt x="3007711" y="1218101"/>
                    </a:lnTo>
                    <a:lnTo>
                      <a:pt x="4537159" y="1218101"/>
                    </a:lnTo>
                  </a:path>
                </a:pathLst>
              </a:custGeom>
              <a:noFill/>
              <a:ln w="19050" cap="sq">
                <a:solidFill>
                  <a:srgbClr val="E73E16"/>
                </a:solidFill>
                <a:prstDash val="solid"/>
                <a:miter/>
              </a:ln>
            </p:spPr>
            <p:txBody>
              <a:bodyPr rtlCol="0" anchor="ctr"/>
              <a:lstStyle/>
              <a:p>
                <a:pPr rtl="0"/>
                <a:endParaRPr lang="en-ES"/>
              </a:p>
            </p:txBody>
          </p:sp>
          <p:grpSp>
            <p:nvGrpSpPr>
              <p:cNvPr id="880" name="Graphic 789">
                <a:extLst>
                  <a:ext uri="{FF2B5EF4-FFF2-40B4-BE49-F238E27FC236}">
                    <a16:creationId xmlns:a16="http://schemas.microsoft.com/office/drawing/2014/main" id="{D33F9168-BB19-C9F3-6ED5-C0AD640A9F36}"/>
                  </a:ext>
                </a:extLst>
              </p:cNvPr>
              <p:cNvGrpSpPr/>
              <p:nvPr/>
            </p:nvGrpSpPr>
            <p:grpSpPr>
              <a:xfrm>
                <a:off x="7324801" y="2904007"/>
                <a:ext cx="42758" cy="42791"/>
                <a:chOff x="7324801" y="2904007"/>
                <a:chExt cx="42758" cy="42791"/>
              </a:xfrm>
            </p:grpSpPr>
            <p:sp>
              <p:nvSpPr>
                <p:cNvPr id="881" name="Freeform 880">
                  <a:extLst>
                    <a:ext uri="{FF2B5EF4-FFF2-40B4-BE49-F238E27FC236}">
                      <a16:creationId xmlns:a16="http://schemas.microsoft.com/office/drawing/2014/main" id="{FFE03415-C053-5409-9B06-D394134B6EBF}"/>
                    </a:ext>
                  </a:extLst>
                </p:cNvPr>
                <p:cNvSpPr/>
                <p:nvPr/>
              </p:nvSpPr>
              <p:spPr>
                <a:xfrm>
                  <a:off x="7346152" y="2904007"/>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882" name="Freeform 881">
                  <a:extLst>
                    <a:ext uri="{FF2B5EF4-FFF2-40B4-BE49-F238E27FC236}">
                      <a16:creationId xmlns:a16="http://schemas.microsoft.com/office/drawing/2014/main" id="{C0F29A01-4B97-5EBA-3541-FEF91E842563}"/>
                    </a:ext>
                  </a:extLst>
                </p:cNvPr>
                <p:cNvSpPr/>
                <p:nvPr/>
              </p:nvSpPr>
              <p:spPr>
                <a:xfrm>
                  <a:off x="7324801" y="2925431"/>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883" name="Graphic 789">
                <a:extLst>
                  <a:ext uri="{FF2B5EF4-FFF2-40B4-BE49-F238E27FC236}">
                    <a16:creationId xmlns:a16="http://schemas.microsoft.com/office/drawing/2014/main" id="{18028DB2-0176-F228-0382-780977F63854}"/>
                  </a:ext>
                </a:extLst>
              </p:cNvPr>
              <p:cNvGrpSpPr/>
              <p:nvPr/>
            </p:nvGrpSpPr>
            <p:grpSpPr>
              <a:xfrm>
                <a:off x="7388910" y="2949135"/>
                <a:ext cx="42758" cy="42791"/>
                <a:chOff x="7388910" y="2949135"/>
                <a:chExt cx="42758" cy="42791"/>
              </a:xfrm>
            </p:grpSpPr>
            <p:sp>
              <p:nvSpPr>
                <p:cNvPr id="884" name="Freeform 883">
                  <a:extLst>
                    <a:ext uri="{FF2B5EF4-FFF2-40B4-BE49-F238E27FC236}">
                      <a16:creationId xmlns:a16="http://schemas.microsoft.com/office/drawing/2014/main" id="{19CBC458-313D-D704-FB42-DA1F3D96549E}"/>
                    </a:ext>
                  </a:extLst>
                </p:cNvPr>
                <p:cNvSpPr/>
                <p:nvPr/>
              </p:nvSpPr>
              <p:spPr>
                <a:xfrm>
                  <a:off x="7410317" y="294913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885" name="Freeform 884">
                  <a:extLst>
                    <a:ext uri="{FF2B5EF4-FFF2-40B4-BE49-F238E27FC236}">
                      <a16:creationId xmlns:a16="http://schemas.microsoft.com/office/drawing/2014/main" id="{300EBF90-E3EC-A070-1493-55736E88684D}"/>
                    </a:ext>
                  </a:extLst>
                </p:cNvPr>
                <p:cNvSpPr/>
                <p:nvPr/>
              </p:nvSpPr>
              <p:spPr>
                <a:xfrm>
                  <a:off x="7388910" y="2970559"/>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886" name="Graphic 789">
                <a:extLst>
                  <a:ext uri="{FF2B5EF4-FFF2-40B4-BE49-F238E27FC236}">
                    <a16:creationId xmlns:a16="http://schemas.microsoft.com/office/drawing/2014/main" id="{A39100D7-DA6C-05FD-7F20-523EC429E97A}"/>
                  </a:ext>
                </a:extLst>
              </p:cNvPr>
              <p:cNvGrpSpPr/>
              <p:nvPr/>
            </p:nvGrpSpPr>
            <p:grpSpPr>
              <a:xfrm>
                <a:off x="7465943" y="3013065"/>
                <a:ext cx="42758" cy="42791"/>
                <a:chOff x="7465943" y="3013065"/>
                <a:chExt cx="42758" cy="42791"/>
              </a:xfrm>
            </p:grpSpPr>
            <p:sp>
              <p:nvSpPr>
                <p:cNvPr id="887" name="Freeform 886">
                  <a:extLst>
                    <a:ext uri="{FF2B5EF4-FFF2-40B4-BE49-F238E27FC236}">
                      <a16:creationId xmlns:a16="http://schemas.microsoft.com/office/drawing/2014/main" id="{648E3BBA-E43E-FEA4-E976-94276577D078}"/>
                    </a:ext>
                  </a:extLst>
                </p:cNvPr>
                <p:cNvSpPr/>
                <p:nvPr/>
              </p:nvSpPr>
              <p:spPr>
                <a:xfrm>
                  <a:off x="7487351" y="301306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888" name="Freeform 887">
                  <a:extLst>
                    <a:ext uri="{FF2B5EF4-FFF2-40B4-BE49-F238E27FC236}">
                      <a16:creationId xmlns:a16="http://schemas.microsoft.com/office/drawing/2014/main" id="{44883924-747F-3F8A-398A-5F1A718FCAF5}"/>
                    </a:ext>
                  </a:extLst>
                </p:cNvPr>
                <p:cNvSpPr/>
                <p:nvPr/>
              </p:nvSpPr>
              <p:spPr>
                <a:xfrm>
                  <a:off x="7465943" y="3034489"/>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889" name="Graphic 789">
                <a:extLst>
                  <a:ext uri="{FF2B5EF4-FFF2-40B4-BE49-F238E27FC236}">
                    <a16:creationId xmlns:a16="http://schemas.microsoft.com/office/drawing/2014/main" id="{9F6C0FF5-3229-539D-3F78-C50E267012E3}"/>
                  </a:ext>
                </a:extLst>
              </p:cNvPr>
              <p:cNvGrpSpPr/>
              <p:nvPr/>
            </p:nvGrpSpPr>
            <p:grpSpPr>
              <a:xfrm>
                <a:off x="7530792" y="3076996"/>
                <a:ext cx="42758" cy="42791"/>
                <a:chOff x="7530792" y="3076996"/>
                <a:chExt cx="42758" cy="42791"/>
              </a:xfrm>
            </p:grpSpPr>
            <p:sp>
              <p:nvSpPr>
                <p:cNvPr id="890" name="Freeform 889">
                  <a:extLst>
                    <a:ext uri="{FF2B5EF4-FFF2-40B4-BE49-F238E27FC236}">
                      <a16:creationId xmlns:a16="http://schemas.microsoft.com/office/drawing/2014/main" id="{674608CB-1B5F-6751-640E-BE6B3B9235CF}"/>
                    </a:ext>
                  </a:extLst>
                </p:cNvPr>
                <p:cNvSpPr/>
                <p:nvPr/>
              </p:nvSpPr>
              <p:spPr>
                <a:xfrm>
                  <a:off x="7552143" y="3076996"/>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891" name="Freeform 890">
                  <a:extLst>
                    <a:ext uri="{FF2B5EF4-FFF2-40B4-BE49-F238E27FC236}">
                      <a16:creationId xmlns:a16="http://schemas.microsoft.com/office/drawing/2014/main" id="{AE84AD15-F1FA-9FFA-B571-71D230A7552D}"/>
                    </a:ext>
                  </a:extLst>
                </p:cNvPr>
                <p:cNvSpPr/>
                <p:nvPr/>
              </p:nvSpPr>
              <p:spPr>
                <a:xfrm>
                  <a:off x="7530792" y="3098420"/>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892" name="Graphic 789">
                <a:extLst>
                  <a:ext uri="{FF2B5EF4-FFF2-40B4-BE49-F238E27FC236}">
                    <a16:creationId xmlns:a16="http://schemas.microsoft.com/office/drawing/2014/main" id="{5F117B1F-50F4-83BF-B71E-ED4A7430B2DB}"/>
                  </a:ext>
                </a:extLst>
              </p:cNvPr>
              <p:cNvGrpSpPr/>
              <p:nvPr/>
            </p:nvGrpSpPr>
            <p:grpSpPr>
              <a:xfrm>
                <a:off x="7559886" y="3110670"/>
                <a:ext cx="42758" cy="42791"/>
                <a:chOff x="7559886" y="3110670"/>
                <a:chExt cx="42758" cy="42791"/>
              </a:xfrm>
            </p:grpSpPr>
            <p:sp>
              <p:nvSpPr>
                <p:cNvPr id="893" name="Freeform 892">
                  <a:extLst>
                    <a:ext uri="{FF2B5EF4-FFF2-40B4-BE49-F238E27FC236}">
                      <a16:creationId xmlns:a16="http://schemas.microsoft.com/office/drawing/2014/main" id="{3A039CBE-6587-576D-5F5F-7CCC44BD1C8A}"/>
                    </a:ext>
                  </a:extLst>
                </p:cNvPr>
                <p:cNvSpPr/>
                <p:nvPr/>
              </p:nvSpPr>
              <p:spPr>
                <a:xfrm>
                  <a:off x="7581294" y="3110670"/>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894" name="Freeform 893">
                  <a:extLst>
                    <a:ext uri="{FF2B5EF4-FFF2-40B4-BE49-F238E27FC236}">
                      <a16:creationId xmlns:a16="http://schemas.microsoft.com/office/drawing/2014/main" id="{FBCEDB92-4F5F-DFBE-2BBC-B840D6614DD5}"/>
                    </a:ext>
                  </a:extLst>
                </p:cNvPr>
                <p:cNvSpPr/>
                <p:nvPr/>
              </p:nvSpPr>
              <p:spPr>
                <a:xfrm>
                  <a:off x="7559886" y="3132038"/>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895" name="Graphic 789">
                <a:extLst>
                  <a:ext uri="{FF2B5EF4-FFF2-40B4-BE49-F238E27FC236}">
                    <a16:creationId xmlns:a16="http://schemas.microsoft.com/office/drawing/2014/main" id="{E8E95D8A-29AA-5F64-241D-7BAC2945B186}"/>
                  </a:ext>
                </a:extLst>
              </p:cNvPr>
              <p:cNvGrpSpPr/>
              <p:nvPr/>
            </p:nvGrpSpPr>
            <p:grpSpPr>
              <a:xfrm>
                <a:off x="7590916" y="3127764"/>
                <a:ext cx="42758" cy="42791"/>
                <a:chOff x="7590916" y="3127764"/>
                <a:chExt cx="42758" cy="42791"/>
              </a:xfrm>
            </p:grpSpPr>
            <p:sp>
              <p:nvSpPr>
                <p:cNvPr id="896" name="Freeform 895">
                  <a:extLst>
                    <a:ext uri="{FF2B5EF4-FFF2-40B4-BE49-F238E27FC236}">
                      <a16:creationId xmlns:a16="http://schemas.microsoft.com/office/drawing/2014/main" id="{091395DD-BDDF-9AB1-1E6D-68FC4C211DF0}"/>
                    </a:ext>
                  </a:extLst>
                </p:cNvPr>
                <p:cNvSpPr/>
                <p:nvPr/>
              </p:nvSpPr>
              <p:spPr>
                <a:xfrm>
                  <a:off x="7612266" y="3127764"/>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897" name="Freeform 896">
                  <a:extLst>
                    <a:ext uri="{FF2B5EF4-FFF2-40B4-BE49-F238E27FC236}">
                      <a16:creationId xmlns:a16="http://schemas.microsoft.com/office/drawing/2014/main" id="{E6C569C1-19E0-B834-D319-A8E0DD66EAB0}"/>
                    </a:ext>
                  </a:extLst>
                </p:cNvPr>
                <p:cNvSpPr/>
                <p:nvPr/>
              </p:nvSpPr>
              <p:spPr>
                <a:xfrm>
                  <a:off x="7590916" y="3149188"/>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898" name="Graphic 789">
                <a:extLst>
                  <a:ext uri="{FF2B5EF4-FFF2-40B4-BE49-F238E27FC236}">
                    <a16:creationId xmlns:a16="http://schemas.microsoft.com/office/drawing/2014/main" id="{4494948E-5301-ECE1-2D50-87948D0BF860}"/>
                  </a:ext>
                </a:extLst>
              </p:cNvPr>
              <p:cNvGrpSpPr/>
              <p:nvPr/>
            </p:nvGrpSpPr>
            <p:grpSpPr>
              <a:xfrm>
                <a:off x="7668860" y="3209586"/>
                <a:ext cx="42758" cy="42791"/>
                <a:chOff x="7668860" y="3209586"/>
                <a:chExt cx="42758" cy="42791"/>
              </a:xfrm>
            </p:grpSpPr>
            <p:sp>
              <p:nvSpPr>
                <p:cNvPr id="899" name="Freeform 898">
                  <a:extLst>
                    <a:ext uri="{FF2B5EF4-FFF2-40B4-BE49-F238E27FC236}">
                      <a16:creationId xmlns:a16="http://schemas.microsoft.com/office/drawing/2014/main" id="{22968528-A6F3-B8C8-5D1E-2E539C695F8A}"/>
                    </a:ext>
                  </a:extLst>
                </p:cNvPr>
                <p:cNvSpPr/>
                <p:nvPr/>
              </p:nvSpPr>
              <p:spPr>
                <a:xfrm>
                  <a:off x="7690267" y="3209586"/>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00" name="Freeform 899">
                  <a:extLst>
                    <a:ext uri="{FF2B5EF4-FFF2-40B4-BE49-F238E27FC236}">
                      <a16:creationId xmlns:a16="http://schemas.microsoft.com/office/drawing/2014/main" id="{F2E7DCD8-CBC3-4EA3-0CD8-154C13C0D36A}"/>
                    </a:ext>
                  </a:extLst>
                </p:cNvPr>
                <p:cNvSpPr/>
                <p:nvPr/>
              </p:nvSpPr>
              <p:spPr>
                <a:xfrm>
                  <a:off x="7668860" y="3230954"/>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01" name="Graphic 789">
                <a:extLst>
                  <a:ext uri="{FF2B5EF4-FFF2-40B4-BE49-F238E27FC236}">
                    <a16:creationId xmlns:a16="http://schemas.microsoft.com/office/drawing/2014/main" id="{8F104695-446D-552C-4453-55AE47E40CB2}"/>
                  </a:ext>
                </a:extLst>
              </p:cNvPr>
              <p:cNvGrpSpPr/>
              <p:nvPr/>
            </p:nvGrpSpPr>
            <p:grpSpPr>
              <a:xfrm>
                <a:off x="7919260" y="3372718"/>
                <a:ext cx="42758" cy="42791"/>
                <a:chOff x="7919260" y="3372718"/>
                <a:chExt cx="42758" cy="42791"/>
              </a:xfrm>
            </p:grpSpPr>
            <p:sp>
              <p:nvSpPr>
                <p:cNvPr id="902" name="Freeform 901">
                  <a:extLst>
                    <a:ext uri="{FF2B5EF4-FFF2-40B4-BE49-F238E27FC236}">
                      <a16:creationId xmlns:a16="http://schemas.microsoft.com/office/drawing/2014/main" id="{BBBE9258-65BF-7F20-138D-980C911B6385}"/>
                    </a:ext>
                  </a:extLst>
                </p:cNvPr>
                <p:cNvSpPr/>
                <p:nvPr/>
              </p:nvSpPr>
              <p:spPr>
                <a:xfrm>
                  <a:off x="7940611" y="3372718"/>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03" name="Freeform 902">
                  <a:extLst>
                    <a:ext uri="{FF2B5EF4-FFF2-40B4-BE49-F238E27FC236}">
                      <a16:creationId xmlns:a16="http://schemas.microsoft.com/office/drawing/2014/main" id="{2A966FC4-C810-1975-9B91-03AEA4A456C8}"/>
                    </a:ext>
                  </a:extLst>
                </p:cNvPr>
                <p:cNvSpPr/>
                <p:nvPr/>
              </p:nvSpPr>
              <p:spPr>
                <a:xfrm>
                  <a:off x="7919260" y="3394142"/>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04" name="Graphic 789">
                <a:extLst>
                  <a:ext uri="{FF2B5EF4-FFF2-40B4-BE49-F238E27FC236}">
                    <a16:creationId xmlns:a16="http://schemas.microsoft.com/office/drawing/2014/main" id="{4BC2DCFF-7B97-F92B-32A9-18A08B4EDB71}"/>
                  </a:ext>
                </a:extLst>
              </p:cNvPr>
              <p:cNvGrpSpPr/>
              <p:nvPr/>
            </p:nvGrpSpPr>
            <p:grpSpPr>
              <a:xfrm>
                <a:off x="8012235" y="3473799"/>
                <a:ext cx="42758" cy="42791"/>
                <a:chOff x="8012235" y="3473799"/>
                <a:chExt cx="42758" cy="42791"/>
              </a:xfrm>
            </p:grpSpPr>
            <p:sp>
              <p:nvSpPr>
                <p:cNvPr id="905" name="Freeform 904">
                  <a:extLst>
                    <a:ext uri="{FF2B5EF4-FFF2-40B4-BE49-F238E27FC236}">
                      <a16:creationId xmlns:a16="http://schemas.microsoft.com/office/drawing/2014/main" id="{E47BB16B-FB22-DF22-53D4-D6D8AE1B66A5}"/>
                    </a:ext>
                  </a:extLst>
                </p:cNvPr>
                <p:cNvSpPr/>
                <p:nvPr/>
              </p:nvSpPr>
              <p:spPr>
                <a:xfrm>
                  <a:off x="8033643" y="347379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06" name="Freeform 905">
                  <a:extLst>
                    <a:ext uri="{FF2B5EF4-FFF2-40B4-BE49-F238E27FC236}">
                      <a16:creationId xmlns:a16="http://schemas.microsoft.com/office/drawing/2014/main" id="{285AD8C1-D368-F5BD-DBC8-F27CCEB5A23A}"/>
                    </a:ext>
                  </a:extLst>
                </p:cNvPr>
                <p:cNvSpPr/>
                <p:nvPr/>
              </p:nvSpPr>
              <p:spPr>
                <a:xfrm>
                  <a:off x="8012235" y="3495223"/>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07" name="Graphic 789">
                <a:extLst>
                  <a:ext uri="{FF2B5EF4-FFF2-40B4-BE49-F238E27FC236}">
                    <a16:creationId xmlns:a16="http://schemas.microsoft.com/office/drawing/2014/main" id="{C759A50A-173E-0816-5AF8-782491F23FDB}"/>
                  </a:ext>
                </a:extLst>
              </p:cNvPr>
              <p:cNvGrpSpPr/>
              <p:nvPr/>
            </p:nvGrpSpPr>
            <p:grpSpPr>
              <a:xfrm>
                <a:off x="8050780" y="3503200"/>
                <a:ext cx="42758" cy="42791"/>
                <a:chOff x="8050780" y="3503200"/>
                <a:chExt cx="42758" cy="42791"/>
              </a:xfrm>
            </p:grpSpPr>
            <p:sp>
              <p:nvSpPr>
                <p:cNvPr id="908" name="Freeform 907">
                  <a:extLst>
                    <a:ext uri="{FF2B5EF4-FFF2-40B4-BE49-F238E27FC236}">
                      <a16:creationId xmlns:a16="http://schemas.microsoft.com/office/drawing/2014/main" id="{C7C81F09-7298-09E2-C61D-673FF7BF2015}"/>
                    </a:ext>
                  </a:extLst>
                </p:cNvPr>
                <p:cNvSpPr/>
                <p:nvPr/>
              </p:nvSpPr>
              <p:spPr>
                <a:xfrm>
                  <a:off x="8072131" y="3503200"/>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09" name="Freeform 908">
                  <a:extLst>
                    <a:ext uri="{FF2B5EF4-FFF2-40B4-BE49-F238E27FC236}">
                      <a16:creationId xmlns:a16="http://schemas.microsoft.com/office/drawing/2014/main" id="{2872E30A-FB27-DCE9-44E0-1162D915E634}"/>
                    </a:ext>
                  </a:extLst>
                </p:cNvPr>
                <p:cNvSpPr/>
                <p:nvPr/>
              </p:nvSpPr>
              <p:spPr>
                <a:xfrm>
                  <a:off x="8050780" y="352456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10" name="Graphic 789">
                <a:extLst>
                  <a:ext uri="{FF2B5EF4-FFF2-40B4-BE49-F238E27FC236}">
                    <a16:creationId xmlns:a16="http://schemas.microsoft.com/office/drawing/2014/main" id="{EC759D9C-8A78-D202-CEC9-72674894DB73}"/>
                  </a:ext>
                </a:extLst>
              </p:cNvPr>
              <p:cNvGrpSpPr/>
              <p:nvPr/>
            </p:nvGrpSpPr>
            <p:grpSpPr>
              <a:xfrm>
                <a:off x="8084600" y="3503200"/>
                <a:ext cx="42758" cy="42791"/>
                <a:chOff x="8084600" y="3503200"/>
                <a:chExt cx="42758" cy="42791"/>
              </a:xfrm>
            </p:grpSpPr>
            <p:sp>
              <p:nvSpPr>
                <p:cNvPr id="911" name="Freeform 910">
                  <a:extLst>
                    <a:ext uri="{FF2B5EF4-FFF2-40B4-BE49-F238E27FC236}">
                      <a16:creationId xmlns:a16="http://schemas.microsoft.com/office/drawing/2014/main" id="{B8772D98-C748-7F41-424F-A8A182B96710}"/>
                    </a:ext>
                  </a:extLst>
                </p:cNvPr>
                <p:cNvSpPr/>
                <p:nvPr/>
              </p:nvSpPr>
              <p:spPr>
                <a:xfrm>
                  <a:off x="8105950" y="3503200"/>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12" name="Freeform 911">
                  <a:extLst>
                    <a:ext uri="{FF2B5EF4-FFF2-40B4-BE49-F238E27FC236}">
                      <a16:creationId xmlns:a16="http://schemas.microsoft.com/office/drawing/2014/main" id="{CDF5CDDE-0002-4C06-7D54-4160ED925AB7}"/>
                    </a:ext>
                  </a:extLst>
                </p:cNvPr>
                <p:cNvSpPr/>
                <p:nvPr/>
              </p:nvSpPr>
              <p:spPr>
                <a:xfrm>
                  <a:off x="8084600" y="352456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13" name="Graphic 789">
                <a:extLst>
                  <a:ext uri="{FF2B5EF4-FFF2-40B4-BE49-F238E27FC236}">
                    <a16:creationId xmlns:a16="http://schemas.microsoft.com/office/drawing/2014/main" id="{30371BEC-B879-2425-5A9D-484F4CF21347}"/>
                  </a:ext>
                </a:extLst>
              </p:cNvPr>
              <p:cNvGrpSpPr/>
              <p:nvPr/>
            </p:nvGrpSpPr>
            <p:grpSpPr>
              <a:xfrm>
                <a:off x="8266849" y="3556533"/>
                <a:ext cx="42758" cy="42791"/>
                <a:chOff x="8266849" y="3556533"/>
                <a:chExt cx="42758" cy="42791"/>
              </a:xfrm>
            </p:grpSpPr>
            <p:sp>
              <p:nvSpPr>
                <p:cNvPr id="914" name="Freeform 913">
                  <a:extLst>
                    <a:ext uri="{FF2B5EF4-FFF2-40B4-BE49-F238E27FC236}">
                      <a16:creationId xmlns:a16="http://schemas.microsoft.com/office/drawing/2014/main" id="{D933224D-5B1D-31D0-65C3-C383CF30C634}"/>
                    </a:ext>
                  </a:extLst>
                </p:cNvPr>
                <p:cNvSpPr/>
                <p:nvPr/>
              </p:nvSpPr>
              <p:spPr>
                <a:xfrm>
                  <a:off x="8288200" y="3556533"/>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15" name="Freeform 914">
                  <a:extLst>
                    <a:ext uri="{FF2B5EF4-FFF2-40B4-BE49-F238E27FC236}">
                      <a16:creationId xmlns:a16="http://schemas.microsoft.com/office/drawing/2014/main" id="{F38278C3-092F-B51F-28F2-F554AB5D6934}"/>
                    </a:ext>
                  </a:extLst>
                </p:cNvPr>
                <p:cNvSpPr/>
                <p:nvPr/>
              </p:nvSpPr>
              <p:spPr>
                <a:xfrm>
                  <a:off x="8266849" y="357795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16" name="Graphic 789">
                <a:extLst>
                  <a:ext uri="{FF2B5EF4-FFF2-40B4-BE49-F238E27FC236}">
                    <a16:creationId xmlns:a16="http://schemas.microsoft.com/office/drawing/2014/main" id="{1A276007-FFF5-737A-8FC7-8B09C7FCB254}"/>
                  </a:ext>
                </a:extLst>
              </p:cNvPr>
              <p:cNvGrpSpPr/>
              <p:nvPr/>
            </p:nvGrpSpPr>
            <p:grpSpPr>
              <a:xfrm>
                <a:off x="8327940" y="3577957"/>
                <a:ext cx="42701" cy="42791"/>
                <a:chOff x="8327940" y="3577957"/>
                <a:chExt cx="42701" cy="42791"/>
              </a:xfrm>
            </p:grpSpPr>
            <p:sp>
              <p:nvSpPr>
                <p:cNvPr id="917" name="Freeform 916">
                  <a:extLst>
                    <a:ext uri="{FF2B5EF4-FFF2-40B4-BE49-F238E27FC236}">
                      <a16:creationId xmlns:a16="http://schemas.microsoft.com/office/drawing/2014/main" id="{C2AE2599-E1B9-C1CE-2E52-0B759235B405}"/>
                    </a:ext>
                  </a:extLst>
                </p:cNvPr>
                <p:cNvSpPr/>
                <p:nvPr/>
              </p:nvSpPr>
              <p:spPr>
                <a:xfrm>
                  <a:off x="8349291" y="3577957"/>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18" name="Freeform 917">
                  <a:extLst>
                    <a:ext uri="{FF2B5EF4-FFF2-40B4-BE49-F238E27FC236}">
                      <a16:creationId xmlns:a16="http://schemas.microsoft.com/office/drawing/2014/main" id="{E78B871D-4E6F-5682-412C-D719A16A35B8}"/>
                    </a:ext>
                  </a:extLst>
                </p:cNvPr>
                <p:cNvSpPr/>
                <p:nvPr/>
              </p:nvSpPr>
              <p:spPr>
                <a:xfrm>
                  <a:off x="8327940" y="3599324"/>
                  <a:ext cx="42701" cy="5697"/>
                </a:xfrm>
                <a:custGeom>
                  <a:avLst/>
                  <a:gdLst>
                    <a:gd name="connsiteX0" fmla="*/ 42701 w 42701"/>
                    <a:gd name="connsiteY0" fmla="*/ 0 h 5697"/>
                    <a:gd name="connsiteX1" fmla="*/ 0 w 42701"/>
                    <a:gd name="connsiteY1" fmla="*/ 0 h 5697"/>
                  </a:gdLst>
                  <a:ahLst/>
                  <a:cxnLst>
                    <a:cxn ang="0">
                      <a:pos x="connsiteX0" y="connsiteY0"/>
                    </a:cxn>
                    <a:cxn ang="0">
                      <a:pos x="connsiteX1" y="connsiteY1"/>
                    </a:cxn>
                  </a:cxnLst>
                  <a:rect l="l" t="t" r="r" b="b"/>
                  <a:pathLst>
                    <a:path w="42701" h="5697">
                      <a:moveTo>
                        <a:pt x="42701"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19" name="Graphic 789">
                <a:extLst>
                  <a:ext uri="{FF2B5EF4-FFF2-40B4-BE49-F238E27FC236}">
                    <a16:creationId xmlns:a16="http://schemas.microsoft.com/office/drawing/2014/main" id="{9A7C2039-A441-8166-2890-66146E875068}"/>
                  </a:ext>
                </a:extLst>
              </p:cNvPr>
              <p:cNvGrpSpPr/>
              <p:nvPr/>
            </p:nvGrpSpPr>
            <p:grpSpPr>
              <a:xfrm>
                <a:off x="8450066" y="3665363"/>
                <a:ext cx="42758" cy="42791"/>
                <a:chOff x="8450066" y="3665363"/>
                <a:chExt cx="42758" cy="42791"/>
              </a:xfrm>
            </p:grpSpPr>
            <p:sp>
              <p:nvSpPr>
                <p:cNvPr id="920" name="Freeform 919">
                  <a:extLst>
                    <a:ext uri="{FF2B5EF4-FFF2-40B4-BE49-F238E27FC236}">
                      <a16:creationId xmlns:a16="http://schemas.microsoft.com/office/drawing/2014/main" id="{B6B121B2-8036-1F46-5A96-7209387C48E7}"/>
                    </a:ext>
                  </a:extLst>
                </p:cNvPr>
                <p:cNvSpPr/>
                <p:nvPr/>
              </p:nvSpPr>
              <p:spPr>
                <a:xfrm>
                  <a:off x="8471417" y="3665363"/>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21" name="Freeform 920">
                  <a:extLst>
                    <a:ext uri="{FF2B5EF4-FFF2-40B4-BE49-F238E27FC236}">
                      <a16:creationId xmlns:a16="http://schemas.microsoft.com/office/drawing/2014/main" id="{B5BD5949-217B-768E-3EBF-5807299CAB03}"/>
                    </a:ext>
                  </a:extLst>
                </p:cNvPr>
                <p:cNvSpPr/>
                <p:nvPr/>
              </p:nvSpPr>
              <p:spPr>
                <a:xfrm>
                  <a:off x="8450066" y="368678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22" name="Graphic 789">
                <a:extLst>
                  <a:ext uri="{FF2B5EF4-FFF2-40B4-BE49-F238E27FC236}">
                    <a16:creationId xmlns:a16="http://schemas.microsoft.com/office/drawing/2014/main" id="{06769F6B-D177-8025-C37E-DDAFD605E2E1}"/>
                  </a:ext>
                </a:extLst>
              </p:cNvPr>
              <p:cNvGrpSpPr/>
              <p:nvPr/>
            </p:nvGrpSpPr>
            <p:grpSpPr>
              <a:xfrm>
                <a:off x="8785471" y="3749065"/>
                <a:ext cx="42701" cy="42791"/>
                <a:chOff x="8785471" y="3749065"/>
                <a:chExt cx="42701" cy="42791"/>
              </a:xfrm>
            </p:grpSpPr>
            <p:sp>
              <p:nvSpPr>
                <p:cNvPr id="923" name="Freeform 922">
                  <a:extLst>
                    <a:ext uri="{FF2B5EF4-FFF2-40B4-BE49-F238E27FC236}">
                      <a16:creationId xmlns:a16="http://schemas.microsoft.com/office/drawing/2014/main" id="{35A91DBB-8DE0-6CFA-CA4D-926A4627B3D3}"/>
                    </a:ext>
                  </a:extLst>
                </p:cNvPr>
                <p:cNvSpPr/>
                <p:nvPr/>
              </p:nvSpPr>
              <p:spPr>
                <a:xfrm>
                  <a:off x="8806822" y="374906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24" name="Freeform 923">
                  <a:extLst>
                    <a:ext uri="{FF2B5EF4-FFF2-40B4-BE49-F238E27FC236}">
                      <a16:creationId xmlns:a16="http://schemas.microsoft.com/office/drawing/2014/main" id="{8C38FAFD-6494-F549-6D6D-FB330B8EAE1E}"/>
                    </a:ext>
                  </a:extLst>
                </p:cNvPr>
                <p:cNvSpPr/>
                <p:nvPr/>
              </p:nvSpPr>
              <p:spPr>
                <a:xfrm>
                  <a:off x="8785471" y="3770432"/>
                  <a:ext cx="42701" cy="5697"/>
                </a:xfrm>
                <a:custGeom>
                  <a:avLst/>
                  <a:gdLst>
                    <a:gd name="connsiteX0" fmla="*/ 42701 w 42701"/>
                    <a:gd name="connsiteY0" fmla="*/ 0 h 5697"/>
                    <a:gd name="connsiteX1" fmla="*/ 0 w 42701"/>
                    <a:gd name="connsiteY1" fmla="*/ 0 h 5697"/>
                  </a:gdLst>
                  <a:ahLst/>
                  <a:cxnLst>
                    <a:cxn ang="0">
                      <a:pos x="connsiteX0" y="connsiteY0"/>
                    </a:cxn>
                    <a:cxn ang="0">
                      <a:pos x="connsiteX1" y="connsiteY1"/>
                    </a:cxn>
                  </a:cxnLst>
                  <a:rect l="l" t="t" r="r" b="b"/>
                  <a:pathLst>
                    <a:path w="42701" h="5697">
                      <a:moveTo>
                        <a:pt x="42701"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25" name="Graphic 789">
                <a:extLst>
                  <a:ext uri="{FF2B5EF4-FFF2-40B4-BE49-F238E27FC236}">
                    <a16:creationId xmlns:a16="http://schemas.microsoft.com/office/drawing/2014/main" id="{69073571-2FC1-7B75-65AE-4DF7F562E7A4}"/>
                  </a:ext>
                </a:extLst>
              </p:cNvPr>
              <p:cNvGrpSpPr/>
              <p:nvPr/>
            </p:nvGrpSpPr>
            <p:grpSpPr>
              <a:xfrm>
                <a:off x="8873777" y="3785019"/>
                <a:ext cx="42701" cy="42734"/>
                <a:chOff x="8873777" y="3785019"/>
                <a:chExt cx="42701" cy="42734"/>
              </a:xfrm>
            </p:grpSpPr>
            <p:sp>
              <p:nvSpPr>
                <p:cNvPr id="926" name="Freeform 925">
                  <a:extLst>
                    <a:ext uri="{FF2B5EF4-FFF2-40B4-BE49-F238E27FC236}">
                      <a16:creationId xmlns:a16="http://schemas.microsoft.com/office/drawing/2014/main" id="{DE689162-A046-7AB9-BAF4-91998708AE1E}"/>
                    </a:ext>
                  </a:extLst>
                </p:cNvPr>
                <p:cNvSpPr/>
                <p:nvPr/>
              </p:nvSpPr>
              <p:spPr>
                <a:xfrm>
                  <a:off x="8895128" y="3785019"/>
                  <a:ext cx="5693" cy="42734"/>
                </a:xfrm>
                <a:custGeom>
                  <a:avLst/>
                  <a:gdLst>
                    <a:gd name="connsiteX0" fmla="*/ 0 w 5693"/>
                    <a:gd name="connsiteY0" fmla="*/ 0 h 42734"/>
                    <a:gd name="connsiteX1" fmla="*/ 0 w 5693"/>
                    <a:gd name="connsiteY1" fmla="*/ 42734 h 42734"/>
                  </a:gdLst>
                  <a:ahLst/>
                  <a:cxnLst>
                    <a:cxn ang="0">
                      <a:pos x="connsiteX0" y="connsiteY0"/>
                    </a:cxn>
                    <a:cxn ang="0">
                      <a:pos x="connsiteX1" y="connsiteY1"/>
                    </a:cxn>
                  </a:cxnLst>
                  <a:rect l="l" t="t" r="r" b="b"/>
                  <a:pathLst>
                    <a:path w="5693" h="42734">
                      <a:moveTo>
                        <a:pt x="0" y="0"/>
                      </a:moveTo>
                      <a:lnTo>
                        <a:pt x="0" y="42734"/>
                      </a:lnTo>
                    </a:path>
                  </a:pathLst>
                </a:custGeom>
                <a:ln w="19050" cap="sq">
                  <a:solidFill>
                    <a:srgbClr val="E73E16"/>
                  </a:solidFill>
                  <a:prstDash val="solid"/>
                  <a:miter/>
                </a:ln>
              </p:spPr>
              <p:txBody>
                <a:bodyPr rtlCol="0" anchor="ctr"/>
                <a:lstStyle/>
                <a:p>
                  <a:pPr rtl="0"/>
                  <a:endParaRPr lang="en-ES"/>
                </a:p>
              </p:txBody>
            </p:sp>
            <p:sp>
              <p:nvSpPr>
                <p:cNvPr id="927" name="Freeform 926">
                  <a:extLst>
                    <a:ext uri="{FF2B5EF4-FFF2-40B4-BE49-F238E27FC236}">
                      <a16:creationId xmlns:a16="http://schemas.microsoft.com/office/drawing/2014/main" id="{BE5F6A36-9DC8-42BE-81D8-659AD551D2C0}"/>
                    </a:ext>
                  </a:extLst>
                </p:cNvPr>
                <p:cNvSpPr/>
                <p:nvPr/>
              </p:nvSpPr>
              <p:spPr>
                <a:xfrm>
                  <a:off x="8873777" y="3806386"/>
                  <a:ext cx="42701" cy="5697"/>
                </a:xfrm>
                <a:custGeom>
                  <a:avLst/>
                  <a:gdLst>
                    <a:gd name="connsiteX0" fmla="*/ 42701 w 42701"/>
                    <a:gd name="connsiteY0" fmla="*/ 0 h 5697"/>
                    <a:gd name="connsiteX1" fmla="*/ 0 w 42701"/>
                    <a:gd name="connsiteY1" fmla="*/ 0 h 5697"/>
                  </a:gdLst>
                  <a:ahLst/>
                  <a:cxnLst>
                    <a:cxn ang="0">
                      <a:pos x="connsiteX0" y="connsiteY0"/>
                    </a:cxn>
                    <a:cxn ang="0">
                      <a:pos x="connsiteX1" y="connsiteY1"/>
                    </a:cxn>
                  </a:cxnLst>
                  <a:rect l="l" t="t" r="r" b="b"/>
                  <a:pathLst>
                    <a:path w="42701" h="5697">
                      <a:moveTo>
                        <a:pt x="42701"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28" name="Graphic 789">
                <a:extLst>
                  <a:ext uri="{FF2B5EF4-FFF2-40B4-BE49-F238E27FC236}">
                    <a16:creationId xmlns:a16="http://schemas.microsoft.com/office/drawing/2014/main" id="{E9DE4946-F926-759F-7525-F11E82D7C812}"/>
                  </a:ext>
                </a:extLst>
              </p:cNvPr>
              <p:cNvGrpSpPr/>
              <p:nvPr/>
            </p:nvGrpSpPr>
            <p:grpSpPr>
              <a:xfrm>
                <a:off x="9242945" y="3838579"/>
                <a:ext cx="42758" cy="42791"/>
                <a:chOff x="9242945" y="3838579"/>
                <a:chExt cx="42758" cy="42791"/>
              </a:xfrm>
            </p:grpSpPr>
            <p:sp>
              <p:nvSpPr>
                <p:cNvPr id="929" name="Freeform 928">
                  <a:extLst>
                    <a:ext uri="{FF2B5EF4-FFF2-40B4-BE49-F238E27FC236}">
                      <a16:creationId xmlns:a16="http://schemas.microsoft.com/office/drawing/2014/main" id="{77EDE718-D10F-E027-D4C4-90B50AAD4C9C}"/>
                    </a:ext>
                  </a:extLst>
                </p:cNvPr>
                <p:cNvSpPr/>
                <p:nvPr/>
              </p:nvSpPr>
              <p:spPr>
                <a:xfrm>
                  <a:off x="9264352" y="3838579"/>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30" name="Freeform 929">
                  <a:extLst>
                    <a:ext uri="{FF2B5EF4-FFF2-40B4-BE49-F238E27FC236}">
                      <a16:creationId xmlns:a16="http://schemas.microsoft.com/office/drawing/2014/main" id="{AB1AAC3E-8DE5-077D-C6DE-347F06BBA333}"/>
                    </a:ext>
                  </a:extLst>
                </p:cNvPr>
                <p:cNvSpPr/>
                <p:nvPr/>
              </p:nvSpPr>
              <p:spPr>
                <a:xfrm>
                  <a:off x="9242945" y="385994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31" name="Graphic 789">
                <a:extLst>
                  <a:ext uri="{FF2B5EF4-FFF2-40B4-BE49-F238E27FC236}">
                    <a16:creationId xmlns:a16="http://schemas.microsoft.com/office/drawing/2014/main" id="{31F8C993-F725-7B8D-B5B2-6ECD9F2ABFEC}"/>
                  </a:ext>
                </a:extLst>
              </p:cNvPr>
              <p:cNvGrpSpPr/>
              <p:nvPr/>
            </p:nvGrpSpPr>
            <p:grpSpPr>
              <a:xfrm>
                <a:off x="9531378" y="3902510"/>
                <a:ext cx="42758" cy="42791"/>
                <a:chOff x="9531378" y="3902510"/>
                <a:chExt cx="42758" cy="42791"/>
              </a:xfrm>
            </p:grpSpPr>
            <p:sp>
              <p:nvSpPr>
                <p:cNvPr id="932" name="Freeform 931">
                  <a:extLst>
                    <a:ext uri="{FF2B5EF4-FFF2-40B4-BE49-F238E27FC236}">
                      <a16:creationId xmlns:a16="http://schemas.microsoft.com/office/drawing/2014/main" id="{F06ADC70-AF27-9F0D-94E3-6BA2D921C307}"/>
                    </a:ext>
                  </a:extLst>
                </p:cNvPr>
                <p:cNvSpPr/>
                <p:nvPr/>
              </p:nvSpPr>
              <p:spPr>
                <a:xfrm>
                  <a:off x="9552785" y="3902510"/>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33" name="Freeform 932">
                  <a:extLst>
                    <a:ext uri="{FF2B5EF4-FFF2-40B4-BE49-F238E27FC236}">
                      <a16:creationId xmlns:a16="http://schemas.microsoft.com/office/drawing/2014/main" id="{B6F1612F-DA61-4B4B-6CF8-9F04C3DB39E1}"/>
                    </a:ext>
                  </a:extLst>
                </p:cNvPr>
                <p:cNvSpPr/>
                <p:nvPr/>
              </p:nvSpPr>
              <p:spPr>
                <a:xfrm>
                  <a:off x="9531378" y="3923877"/>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34" name="Graphic 789">
                <a:extLst>
                  <a:ext uri="{FF2B5EF4-FFF2-40B4-BE49-F238E27FC236}">
                    <a16:creationId xmlns:a16="http://schemas.microsoft.com/office/drawing/2014/main" id="{37421E9E-3B77-6835-80C3-03CA67ADD8E4}"/>
                  </a:ext>
                </a:extLst>
              </p:cNvPr>
              <p:cNvGrpSpPr/>
              <p:nvPr/>
            </p:nvGrpSpPr>
            <p:grpSpPr>
              <a:xfrm>
                <a:off x="10221887" y="4052935"/>
                <a:ext cx="42758" cy="42791"/>
                <a:chOff x="10221887" y="4052935"/>
                <a:chExt cx="42758" cy="42791"/>
              </a:xfrm>
            </p:grpSpPr>
            <p:sp>
              <p:nvSpPr>
                <p:cNvPr id="935" name="Freeform 934">
                  <a:extLst>
                    <a:ext uri="{FF2B5EF4-FFF2-40B4-BE49-F238E27FC236}">
                      <a16:creationId xmlns:a16="http://schemas.microsoft.com/office/drawing/2014/main" id="{67136E6F-B7D1-7883-BDCA-87F893C9E282}"/>
                    </a:ext>
                  </a:extLst>
                </p:cNvPr>
                <p:cNvSpPr/>
                <p:nvPr/>
              </p:nvSpPr>
              <p:spPr>
                <a:xfrm>
                  <a:off x="10243294" y="405293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36" name="Freeform 935">
                  <a:extLst>
                    <a:ext uri="{FF2B5EF4-FFF2-40B4-BE49-F238E27FC236}">
                      <a16:creationId xmlns:a16="http://schemas.microsoft.com/office/drawing/2014/main" id="{16A5C1A3-89AB-0288-38F2-5078316287ED}"/>
                    </a:ext>
                  </a:extLst>
                </p:cNvPr>
                <p:cNvSpPr/>
                <p:nvPr/>
              </p:nvSpPr>
              <p:spPr>
                <a:xfrm>
                  <a:off x="10221887" y="4074359"/>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37" name="Graphic 789">
                <a:extLst>
                  <a:ext uri="{FF2B5EF4-FFF2-40B4-BE49-F238E27FC236}">
                    <a16:creationId xmlns:a16="http://schemas.microsoft.com/office/drawing/2014/main" id="{DD24B4D8-231C-1A46-CA16-241E0AB0127F}"/>
                  </a:ext>
                </a:extLst>
              </p:cNvPr>
              <p:cNvGrpSpPr/>
              <p:nvPr/>
            </p:nvGrpSpPr>
            <p:grpSpPr>
              <a:xfrm>
                <a:off x="11081493" y="4121595"/>
                <a:ext cx="42758" cy="42791"/>
                <a:chOff x="11081493" y="4121595"/>
                <a:chExt cx="42758" cy="42791"/>
              </a:xfrm>
            </p:grpSpPr>
            <p:sp>
              <p:nvSpPr>
                <p:cNvPr id="938" name="Freeform 937">
                  <a:extLst>
                    <a:ext uri="{FF2B5EF4-FFF2-40B4-BE49-F238E27FC236}">
                      <a16:creationId xmlns:a16="http://schemas.microsoft.com/office/drawing/2014/main" id="{69F2ADE5-351D-5096-A427-75E5B726C40B}"/>
                    </a:ext>
                  </a:extLst>
                </p:cNvPr>
                <p:cNvSpPr/>
                <p:nvPr/>
              </p:nvSpPr>
              <p:spPr>
                <a:xfrm>
                  <a:off x="11102901" y="412159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39" name="Freeform 938">
                  <a:extLst>
                    <a:ext uri="{FF2B5EF4-FFF2-40B4-BE49-F238E27FC236}">
                      <a16:creationId xmlns:a16="http://schemas.microsoft.com/office/drawing/2014/main" id="{D7F3F9A8-B3CD-AC81-862C-15819A9AD51C}"/>
                    </a:ext>
                  </a:extLst>
                </p:cNvPr>
                <p:cNvSpPr/>
                <p:nvPr/>
              </p:nvSpPr>
              <p:spPr>
                <a:xfrm>
                  <a:off x="11081493" y="4142962"/>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40" name="Graphic 789">
                <a:extLst>
                  <a:ext uri="{FF2B5EF4-FFF2-40B4-BE49-F238E27FC236}">
                    <a16:creationId xmlns:a16="http://schemas.microsoft.com/office/drawing/2014/main" id="{015CB17E-91E0-743F-9D2D-B67E91B3BA16}"/>
                  </a:ext>
                </a:extLst>
              </p:cNvPr>
              <p:cNvGrpSpPr/>
              <p:nvPr/>
            </p:nvGrpSpPr>
            <p:grpSpPr>
              <a:xfrm>
                <a:off x="11308892" y="4121595"/>
                <a:ext cx="42701" cy="42791"/>
                <a:chOff x="11308892" y="4121595"/>
                <a:chExt cx="42701" cy="42791"/>
              </a:xfrm>
            </p:grpSpPr>
            <p:sp>
              <p:nvSpPr>
                <p:cNvPr id="941" name="Freeform 940">
                  <a:extLst>
                    <a:ext uri="{FF2B5EF4-FFF2-40B4-BE49-F238E27FC236}">
                      <a16:creationId xmlns:a16="http://schemas.microsoft.com/office/drawing/2014/main" id="{F92C5AF3-8D51-CF15-67CE-D211C065B4C3}"/>
                    </a:ext>
                  </a:extLst>
                </p:cNvPr>
                <p:cNvSpPr/>
                <p:nvPr/>
              </p:nvSpPr>
              <p:spPr>
                <a:xfrm>
                  <a:off x="11330242" y="412159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42" name="Freeform 941">
                  <a:extLst>
                    <a:ext uri="{FF2B5EF4-FFF2-40B4-BE49-F238E27FC236}">
                      <a16:creationId xmlns:a16="http://schemas.microsoft.com/office/drawing/2014/main" id="{D0C1C0AC-3A1D-A067-7E17-DDE748B9B423}"/>
                    </a:ext>
                  </a:extLst>
                </p:cNvPr>
                <p:cNvSpPr/>
                <p:nvPr/>
              </p:nvSpPr>
              <p:spPr>
                <a:xfrm>
                  <a:off x="11308892" y="4142962"/>
                  <a:ext cx="42701" cy="5697"/>
                </a:xfrm>
                <a:custGeom>
                  <a:avLst/>
                  <a:gdLst>
                    <a:gd name="connsiteX0" fmla="*/ 42701 w 42701"/>
                    <a:gd name="connsiteY0" fmla="*/ 0 h 5697"/>
                    <a:gd name="connsiteX1" fmla="*/ 0 w 42701"/>
                    <a:gd name="connsiteY1" fmla="*/ 0 h 5697"/>
                  </a:gdLst>
                  <a:ahLst/>
                  <a:cxnLst>
                    <a:cxn ang="0">
                      <a:pos x="connsiteX0" y="connsiteY0"/>
                    </a:cxn>
                    <a:cxn ang="0">
                      <a:pos x="connsiteX1" y="connsiteY1"/>
                    </a:cxn>
                  </a:cxnLst>
                  <a:rect l="l" t="t" r="r" b="b"/>
                  <a:pathLst>
                    <a:path w="42701" h="5697">
                      <a:moveTo>
                        <a:pt x="42701"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43" name="Graphic 789">
                <a:extLst>
                  <a:ext uri="{FF2B5EF4-FFF2-40B4-BE49-F238E27FC236}">
                    <a16:creationId xmlns:a16="http://schemas.microsoft.com/office/drawing/2014/main" id="{D625FAB2-68B5-CF42-CFE5-EE52A566F7A5}"/>
                  </a:ext>
                </a:extLst>
              </p:cNvPr>
              <p:cNvGrpSpPr/>
              <p:nvPr/>
            </p:nvGrpSpPr>
            <p:grpSpPr>
              <a:xfrm>
                <a:off x="11361955" y="4121595"/>
                <a:ext cx="42758" cy="42791"/>
                <a:chOff x="11361955" y="4121595"/>
                <a:chExt cx="42758" cy="42791"/>
              </a:xfrm>
            </p:grpSpPr>
            <p:sp>
              <p:nvSpPr>
                <p:cNvPr id="944" name="Freeform 943">
                  <a:extLst>
                    <a:ext uri="{FF2B5EF4-FFF2-40B4-BE49-F238E27FC236}">
                      <a16:creationId xmlns:a16="http://schemas.microsoft.com/office/drawing/2014/main" id="{FBD520B8-0E7C-5A14-92F0-4BAD04716DA0}"/>
                    </a:ext>
                  </a:extLst>
                </p:cNvPr>
                <p:cNvSpPr/>
                <p:nvPr/>
              </p:nvSpPr>
              <p:spPr>
                <a:xfrm>
                  <a:off x="11383363" y="412159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45" name="Freeform 944">
                  <a:extLst>
                    <a:ext uri="{FF2B5EF4-FFF2-40B4-BE49-F238E27FC236}">
                      <a16:creationId xmlns:a16="http://schemas.microsoft.com/office/drawing/2014/main" id="{A657C01A-93EC-EFDC-78B8-5AB43963E38A}"/>
                    </a:ext>
                  </a:extLst>
                </p:cNvPr>
                <p:cNvSpPr/>
                <p:nvPr/>
              </p:nvSpPr>
              <p:spPr>
                <a:xfrm>
                  <a:off x="11361955" y="4142962"/>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46" name="Graphic 789">
                <a:extLst>
                  <a:ext uri="{FF2B5EF4-FFF2-40B4-BE49-F238E27FC236}">
                    <a16:creationId xmlns:a16="http://schemas.microsoft.com/office/drawing/2014/main" id="{E2EE97F3-AF08-9588-5C28-8593573300E1}"/>
                  </a:ext>
                </a:extLst>
              </p:cNvPr>
              <p:cNvGrpSpPr/>
              <p:nvPr/>
            </p:nvGrpSpPr>
            <p:grpSpPr>
              <a:xfrm>
                <a:off x="11467627" y="4121595"/>
                <a:ext cx="42758" cy="42791"/>
                <a:chOff x="11467627" y="4121595"/>
                <a:chExt cx="42758" cy="42791"/>
              </a:xfrm>
            </p:grpSpPr>
            <p:sp>
              <p:nvSpPr>
                <p:cNvPr id="947" name="Freeform 946">
                  <a:extLst>
                    <a:ext uri="{FF2B5EF4-FFF2-40B4-BE49-F238E27FC236}">
                      <a16:creationId xmlns:a16="http://schemas.microsoft.com/office/drawing/2014/main" id="{F779572D-FDDF-0DB7-C491-41C48EB35C7A}"/>
                    </a:ext>
                  </a:extLst>
                </p:cNvPr>
                <p:cNvSpPr/>
                <p:nvPr/>
              </p:nvSpPr>
              <p:spPr>
                <a:xfrm>
                  <a:off x="11489034" y="412159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48" name="Freeform 947">
                  <a:extLst>
                    <a:ext uri="{FF2B5EF4-FFF2-40B4-BE49-F238E27FC236}">
                      <a16:creationId xmlns:a16="http://schemas.microsoft.com/office/drawing/2014/main" id="{C1DAEDCE-2F83-7BA7-DC3F-2CA173FACE4C}"/>
                    </a:ext>
                  </a:extLst>
                </p:cNvPr>
                <p:cNvSpPr/>
                <p:nvPr/>
              </p:nvSpPr>
              <p:spPr>
                <a:xfrm>
                  <a:off x="11467627" y="4142962"/>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49" name="Graphic 789">
                <a:extLst>
                  <a:ext uri="{FF2B5EF4-FFF2-40B4-BE49-F238E27FC236}">
                    <a16:creationId xmlns:a16="http://schemas.microsoft.com/office/drawing/2014/main" id="{474144EA-E7B3-0002-E84B-C339141513B9}"/>
                  </a:ext>
                </a:extLst>
              </p:cNvPr>
              <p:cNvGrpSpPr/>
              <p:nvPr/>
            </p:nvGrpSpPr>
            <p:grpSpPr>
              <a:xfrm>
                <a:off x="11489034" y="4121595"/>
                <a:ext cx="42758" cy="42791"/>
                <a:chOff x="11489034" y="4121595"/>
                <a:chExt cx="42758" cy="42791"/>
              </a:xfrm>
            </p:grpSpPr>
            <p:sp>
              <p:nvSpPr>
                <p:cNvPr id="950" name="Freeform 949">
                  <a:extLst>
                    <a:ext uri="{FF2B5EF4-FFF2-40B4-BE49-F238E27FC236}">
                      <a16:creationId xmlns:a16="http://schemas.microsoft.com/office/drawing/2014/main" id="{BB6A3BE2-99D7-2A1F-9342-9B64AFB42394}"/>
                    </a:ext>
                  </a:extLst>
                </p:cNvPr>
                <p:cNvSpPr/>
                <p:nvPr/>
              </p:nvSpPr>
              <p:spPr>
                <a:xfrm>
                  <a:off x="11510385" y="412159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51" name="Freeform 950">
                  <a:extLst>
                    <a:ext uri="{FF2B5EF4-FFF2-40B4-BE49-F238E27FC236}">
                      <a16:creationId xmlns:a16="http://schemas.microsoft.com/office/drawing/2014/main" id="{1CB12CB7-80D0-2A2F-1737-DED415A4D590}"/>
                    </a:ext>
                  </a:extLst>
                </p:cNvPr>
                <p:cNvSpPr/>
                <p:nvPr/>
              </p:nvSpPr>
              <p:spPr>
                <a:xfrm>
                  <a:off x="11489034" y="4142962"/>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52" name="Graphic 789">
                <a:extLst>
                  <a:ext uri="{FF2B5EF4-FFF2-40B4-BE49-F238E27FC236}">
                    <a16:creationId xmlns:a16="http://schemas.microsoft.com/office/drawing/2014/main" id="{C0C68E07-E5F9-2C77-70BA-3F3881A36ECD}"/>
                  </a:ext>
                </a:extLst>
              </p:cNvPr>
              <p:cNvGrpSpPr/>
              <p:nvPr/>
            </p:nvGrpSpPr>
            <p:grpSpPr>
              <a:xfrm>
                <a:off x="11532590" y="4121595"/>
                <a:ext cx="42758" cy="42791"/>
                <a:chOff x="11532590" y="4121595"/>
                <a:chExt cx="42758" cy="42791"/>
              </a:xfrm>
            </p:grpSpPr>
            <p:sp>
              <p:nvSpPr>
                <p:cNvPr id="953" name="Freeform 952">
                  <a:extLst>
                    <a:ext uri="{FF2B5EF4-FFF2-40B4-BE49-F238E27FC236}">
                      <a16:creationId xmlns:a16="http://schemas.microsoft.com/office/drawing/2014/main" id="{95D17F93-0329-AFC6-E198-717709DB5413}"/>
                    </a:ext>
                  </a:extLst>
                </p:cNvPr>
                <p:cNvSpPr/>
                <p:nvPr/>
              </p:nvSpPr>
              <p:spPr>
                <a:xfrm>
                  <a:off x="11553940" y="412159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54" name="Freeform 953">
                  <a:extLst>
                    <a:ext uri="{FF2B5EF4-FFF2-40B4-BE49-F238E27FC236}">
                      <a16:creationId xmlns:a16="http://schemas.microsoft.com/office/drawing/2014/main" id="{39AE5054-C691-3DD2-EA97-2E137DAA5E02}"/>
                    </a:ext>
                  </a:extLst>
                </p:cNvPr>
                <p:cNvSpPr/>
                <p:nvPr/>
              </p:nvSpPr>
              <p:spPr>
                <a:xfrm>
                  <a:off x="11532590" y="4142962"/>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55" name="Graphic 789">
                <a:extLst>
                  <a:ext uri="{FF2B5EF4-FFF2-40B4-BE49-F238E27FC236}">
                    <a16:creationId xmlns:a16="http://schemas.microsoft.com/office/drawing/2014/main" id="{051C2989-A5B2-2277-716E-8974EC6D48FD}"/>
                  </a:ext>
                </a:extLst>
              </p:cNvPr>
              <p:cNvGrpSpPr/>
              <p:nvPr/>
            </p:nvGrpSpPr>
            <p:grpSpPr>
              <a:xfrm>
                <a:off x="11544261" y="4121595"/>
                <a:ext cx="42758" cy="42791"/>
                <a:chOff x="11544261" y="4121595"/>
                <a:chExt cx="42758" cy="42791"/>
              </a:xfrm>
            </p:grpSpPr>
            <p:sp>
              <p:nvSpPr>
                <p:cNvPr id="956" name="Freeform 955">
                  <a:extLst>
                    <a:ext uri="{FF2B5EF4-FFF2-40B4-BE49-F238E27FC236}">
                      <a16:creationId xmlns:a16="http://schemas.microsoft.com/office/drawing/2014/main" id="{56D3208A-3B1B-AEE6-BA11-125DACFDE6F7}"/>
                    </a:ext>
                  </a:extLst>
                </p:cNvPr>
                <p:cNvSpPr/>
                <p:nvPr/>
              </p:nvSpPr>
              <p:spPr>
                <a:xfrm>
                  <a:off x="11565612" y="412159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57" name="Freeform 956">
                  <a:extLst>
                    <a:ext uri="{FF2B5EF4-FFF2-40B4-BE49-F238E27FC236}">
                      <a16:creationId xmlns:a16="http://schemas.microsoft.com/office/drawing/2014/main" id="{5AA6057D-1295-13FB-57AC-EFBC51AAC154}"/>
                    </a:ext>
                  </a:extLst>
                </p:cNvPr>
                <p:cNvSpPr/>
                <p:nvPr/>
              </p:nvSpPr>
              <p:spPr>
                <a:xfrm>
                  <a:off x="11544261" y="4142962"/>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58" name="Graphic 789">
                <a:extLst>
                  <a:ext uri="{FF2B5EF4-FFF2-40B4-BE49-F238E27FC236}">
                    <a16:creationId xmlns:a16="http://schemas.microsoft.com/office/drawing/2014/main" id="{5D789807-9851-D221-6758-73BCFFA1E417}"/>
                  </a:ext>
                </a:extLst>
              </p:cNvPr>
              <p:cNvGrpSpPr/>
              <p:nvPr/>
            </p:nvGrpSpPr>
            <p:grpSpPr>
              <a:xfrm>
                <a:off x="11610420" y="4121595"/>
                <a:ext cx="42758" cy="42791"/>
                <a:chOff x="11610420" y="4121595"/>
                <a:chExt cx="42758" cy="42791"/>
              </a:xfrm>
            </p:grpSpPr>
            <p:sp>
              <p:nvSpPr>
                <p:cNvPr id="959" name="Freeform 958">
                  <a:extLst>
                    <a:ext uri="{FF2B5EF4-FFF2-40B4-BE49-F238E27FC236}">
                      <a16:creationId xmlns:a16="http://schemas.microsoft.com/office/drawing/2014/main" id="{179FD741-5AA7-470C-36BD-7B9BDF67BF34}"/>
                    </a:ext>
                  </a:extLst>
                </p:cNvPr>
                <p:cNvSpPr/>
                <p:nvPr/>
              </p:nvSpPr>
              <p:spPr>
                <a:xfrm>
                  <a:off x="11631828" y="412159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60" name="Freeform 959">
                  <a:extLst>
                    <a:ext uri="{FF2B5EF4-FFF2-40B4-BE49-F238E27FC236}">
                      <a16:creationId xmlns:a16="http://schemas.microsoft.com/office/drawing/2014/main" id="{8CBB212C-237B-0606-0FE5-A924C2204531}"/>
                    </a:ext>
                  </a:extLst>
                </p:cNvPr>
                <p:cNvSpPr/>
                <p:nvPr/>
              </p:nvSpPr>
              <p:spPr>
                <a:xfrm>
                  <a:off x="11610420" y="4142962"/>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61" name="Graphic 789">
                <a:extLst>
                  <a:ext uri="{FF2B5EF4-FFF2-40B4-BE49-F238E27FC236}">
                    <a16:creationId xmlns:a16="http://schemas.microsoft.com/office/drawing/2014/main" id="{0FDAD10E-86F6-1728-7264-7D95FD26CB47}"/>
                  </a:ext>
                </a:extLst>
              </p:cNvPr>
              <p:cNvGrpSpPr/>
              <p:nvPr/>
            </p:nvGrpSpPr>
            <p:grpSpPr>
              <a:xfrm>
                <a:off x="11631828" y="4121595"/>
                <a:ext cx="42758" cy="42791"/>
                <a:chOff x="11631828" y="4121595"/>
                <a:chExt cx="42758" cy="42791"/>
              </a:xfrm>
            </p:grpSpPr>
            <p:sp>
              <p:nvSpPr>
                <p:cNvPr id="962" name="Freeform 961">
                  <a:extLst>
                    <a:ext uri="{FF2B5EF4-FFF2-40B4-BE49-F238E27FC236}">
                      <a16:creationId xmlns:a16="http://schemas.microsoft.com/office/drawing/2014/main" id="{3E2EB70B-9F05-393E-79CA-FF7E750D02E9}"/>
                    </a:ext>
                  </a:extLst>
                </p:cNvPr>
                <p:cNvSpPr/>
                <p:nvPr/>
              </p:nvSpPr>
              <p:spPr>
                <a:xfrm>
                  <a:off x="11653178" y="412159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63" name="Freeform 962">
                  <a:extLst>
                    <a:ext uri="{FF2B5EF4-FFF2-40B4-BE49-F238E27FC236}">
                      <a16:creationId xmlns:a16="http://schemas.microsoft.com/office/drawing/2014/main" id="{99150076-0D60-A3C6-18D7-38921E8032C2}"/>
                    </a:ext>
                  </a:extLst>
                </p:cNvPr>
                <p:cNvSpPr/>
                <p:nvPr/>
              </p:nvSpPr>
              <p:spPr>
                <a:xfrm>
                  <a:off x="11631828" y="4142962"/>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64" name="Graphic 789">
                <a:extLst>
                  <a:ext uri="{FF2B5EF4-FFF2-40B4-BE49-F238E27FC236}">
                    <a16:creationId xmlns:a16="http://schemas.microsoft.com/office/drawing/2014/main" id="{AF6528BC-20F4-5D71-8367-24C3C0FD6FE9}"/>
                  </a:ext>
                </a:extLst>
              </p:cNvPr>
              <p:cNvGrpSpPr/>
              <p:nvPr/>
            </p:nvGrpSpPr>
            <p:grpSpPr>
              <a:xfrm>
                <a:off x="11651072" y="4121595"/>
                <a:ext cx="42758" cy="42791"/>
                <a:chOff x="11651072" y="4121595"/>
                <a:chExt cx="42758" cy="42791"/>
              </a:xfrm>
            </p:grpSpPr>
            <p:sp>
              <p:nvSpPr>
                <p:cNvPr id="965" name="Freeform 964">
                  <a:extLst>
                    <a:ext uri="{FF2B5EF4-FFF2-40B4-BE49-F238E27FC236}">
                      <a16:creationId xmlns:a16="http://schemas.microsoft.com/office/drawing/2014/main" id="{39F2F23C-5A70-DC8E-7BBE-583497CEAC26}"/>
                    </a:ext>
                  </a:extLst>
                </p:cNvPr>
                <p:cNvSpPr/>
                <p:nvPr/>
              </p:nvSpPr>
              <p:spPr>
                <a:xfrm>
                  <a:off x="11672422" y="412159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66" name="Freeform 965">
                  <a:extLst>
                    <a:ext uri="{FF2B5EF4-FFF2-40B4-BE49-F238E27FC236}">
                      <a16:creationId xmlns:a16="http://schemas.microsoft.com/office/drawing/2014/main" id="{429FD7AB-DB20-E496-B11F-E510A4DC7F80}"/>
                    </a:ext>
                  </a:extLst>
                </p:cNvPr>
                <p:cNvSpPr/>
                <p:nvPr/>
              </p:nvSpPr>
              <p:spPr>
                <a:xfrm>
                  <a:off x="11651072" y="4142962"/>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67" name="Graphic 789">
                <a:extLst>
                  <a:ext uri="{FF2B5EF4-FFF2-40B4-BE49-F238E27FC236}">
                    <a16:creationId xmlns:a16="http://schemas.microsoft.com/office/drawing/2014/main" id="{9E7F163B-4440-6210-5543-169BFD4866BA}"/>
                  </a:ext>
                </a:extLst>
              </p:cNvPr>
              <p:cNvGrpSpPr/>
              <p:nvPr/>
            </p:nvGrpSpPr>
            <p:grpSpPr>
              <a:xfrm>
                <a:off x="11662800" y="4121595"/>
                <a:ext cx="42758" cy="42791"/>
                <a:chOff x="11662800" y="4121595"/>
                <a:chExt cx="42758" cy="42791"/>
              </a:xfrm>
            </p:grpSpPr>
            <p:sp>
              <p:nvSpPr>
                <p:cNvPr id="968" name="Freeform 967">
                  <a:extLst>
                    <a:ext uri="{FF2B5EF4-FFF2-40B4-BE49-F238E27FC236}">
                      <a16:creationId xmlns:a16="http://schemas.microsoft.com/office/drawing/2014/main" id="{3798248C-6B76-E6CD-1CA7-0CCD392CB2AE}"/>
                    </a:ext>
                  </a:extLst>
                </p:cNvPr>
                <p:cNvSpPr/>
                <p:nvPr/>
              </p:nvSpPr>
              <p:spPr>
                <a:xfrm>
                  <a:off x="11684208" y="412159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69" name="Freeform 968">
                  <a:extLst>
                    <a:ext uri="{FF2B5EF4-FFF2-40B4-BE49-F238E27FC236}">
                      <a16:creationId xmlns:a16="http://schemas.microsoft.com/office/drawing/2014/main" id="{D51B279F-1DB9-D681-7714-AA09A25FEA34}"/>
                    </a:ext>
                  </a:extLst>
                </p:cNvPr>
                <p:cNvSpPr/>
                <p:nvPr/>
              </p:nvSpPr>
              <p:spPr>
                <a:xfrm>
                  <a:off x="11662800" y="4142962"/>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70" name="Graphic 789">
                <a:extLst>
                  <a:ext uri="{FF2B5EF4-FFF2-40B4-BE49-F238E27FC236}">
                    <a16:creationId xmlns:a16="http://schemas.microsoft.com/office/drawing/2014/main" id="{BCC7126D-688C-221E-AA34-E6D54F83C719}"/>
                  </a:ext>
                </a:extLst>
              </p:cNvPr>
              <p:cNvGrpSpPr/>
              <p:nvPr/>
            </p:nvGrpSpPr>
            <p:grpSpPr>
              <a:xfrm>
                <a:off x="11693830" y="4121595"/>
                <a:ext cx="42758" cy="42791"/>
                <a:chOff x="11693830" y="4121595"/>
                <a:chExt cx="42758" cy="42791"/>
              </a:xfrm>
            </p:grpSpPr>
            <p:sp>
              <p:nvSpPr>
                <p:cNvPr id="971" name="Freeform 970">
                  <a:extLst>
                    <a:ext uri="{FF2B5EF4-FFF2-40B4-BE49-F238E27FC236}">
                      <a16:creationId xmlns:a16="http://schemas.microsoft.com/office/drawing/2014/main" id="{1F30BF6A-6A1F-680F-EBB0-9D1AD1F627C7}"/>
                    </a:ext>
                  </a:extLst>
                </p:cNvPr>
                <p:cNvSpPr/>
                <p:nvPr/>
              </p:nvSpPr>
              <p:spPr>
                <a:xfrm>
                  <a:off x="11715181" y="412159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72" name="Freeform 971">
                  <a:extLst>
                    <a:ext uri="{FF2B5EF4-FFF2-40B4-BE49-F238E27FC236}">
                      <a16:creationId xmlns:a16="http://schemas.microsoft.com/office/drawing/2014/main" id="{9C4FDC34-6B7C-C2DD-1E2C-5237D9C3E44C}"/>
                    </a:ext>
                  </a:extLst>
                </p:cNvPr>
                <p:cNvSpPr/>
                <p:nvPr/>
              </p:nvSpPr>
              <p:spPr>
                <a:xfrm>
                  <a:off x="11693830" y="4142962"/>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73" name="Graphic 789">
                <a:extLst>
                  <a:ext uri="{FF2B5EF4-FFF2-40B4-BE49-F238E27FC236}">
                    <a16:creationId xmlns:a16="http://schemas.microsoft.com/office/drawing/2014/main" id="{DE8ADCE1-7905-2066-BC3D-A035D0CB4BC3}"/>
                  </a:ext>
                </a:extLst>
              </p:cNvPr>
              <p:cNvGrpSpPr/>
              <p:nvPr/>
            </p:nvGrpSpPr>
            <p:grpSpPr>
              <a:xfrm>
                <a:off x="11710398" y="4121595"/>
                <a:ext cx="42758" cy="42791"/>
                <a:chOff x="11710398" y="4121595"/>
                <a:chExt cx="42758" cy="42791"/>
              </a:xfrm>
            </p:grpSpPr>
            <p:sp>
              <p:nvSpPr>
                <p:cNvPr id="974" name="Freeform 973">
                  <a:extLst>
                    <a:ext uri="{FF2B5EF4-FFF2-40B4-BE49-F238E27FC236}">
                      <a16:creationId xmlns:a16="http://schemas.microsoft.com/office/drawing/2014/main" id="{108E2B87-4ECB-797D-7F98-8BA1DE282884}"/>
                    </a:ext>
                  </a:extLst>
                </p:cNvPr>
                <p:cNvSpPr/>
                <p:nvPr/>
              </p:nvSpPr>
              <p:spPr>
                <a:xfrm>
                  <a:off x="11731749" y="412159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75" name="Freeform 974">
                  <a:extLst>
                    <a:ext uri="{FF2B5EF4-FFF2-40B4-BE49-F238E27FC236}">
                      <a16:creationId xmlns:a16="http://schemas.microsoft.com/office/drawing/2014/main" id="{CD4CC800-2B26-5E14-CF47-6BD567852D29}"/>
                    </a:ext>
                  </a:extLst>
                </p:cNvPr>
                <p:cNvSpPr/>
                <p:nvPr/>
              </p:nvSpPr>
              <p:spPr>
                <a:xfrm>
                  <a:off x="11710398" y="4142962"/>
                  <a:ext cx="42758" cy="5697"/>
                </a:xfrm>
                <a:custGeom>
                  <a:avLst/>
                  <a:gdLst>
                    <a:gd name="connsiteX0" fmla="*/ 42758 w 42758"/>
                    <a:gd name="connsiteY0" fmla="*/ 0 h 5697"/>
                    <a:gd name="connsiteX1" fmla="*/ 0 w 42758"/>
                    <a:gd name="connsiteY1" fmla="*/ 0 h 5697"/>
                  </a:gdLst>
                  <a:ahLst/>
                  <a:cxnLst>
                    <a:cxn ang="0">
                      <a:pos x="connsiteX0" y="connsiteY0"/>
                    </a:cxn>
                    <a:cxn ang="0">
                      <a:pos x="connsiteX1" y="connsiteY1"/>
                    </a:cxn>
                  </a:cxnLst>
                  <a:rect l="l" t="t" r="r" b="b"/>
                  <a:pathLst>
                    <a:path w="42758" h="5697">
                      <a:moveTo>
                        <a:pt x="42758"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76" name="Graphic 789">
                <a:extLst>
                  <a:ext uri="{FF2B5EF4-FFF2-40B4-BE49-F238E27FC236}">
                    <a16:creationId xmlns:a16="http://schemas.microsoft.com/office/drawing/2014/main" id="{5455C858-966A-EEDF-8E25-B1CB2636D78B}"/>
                  </a:ext>
                </a:extLst>
              </p:cNvPr>
              <p:cNvGrpSpPr/>
              <p:nvPr/>
            </p:nvGrpSpPr>
            <p:grpSpPr>
              <a:xfrm>
                <a:off x="11717572" y="4121595"/>
                <a:ext cx="42701" cy="42791"/>
                <a:chOff x="11717572" y="4121595"/>
                <a:chExt cx="42701" cy="42791"/>
              </a:xfrm>
            </p:grpSpPr>
            <p:sp>
              <p:nvSpPr>
                <p:cNvPr id="977" name="Freeform 976">
                  <a:extLst>
                    <a:ext uri="{FF2B5EF4-FFF2-40B4-BE49-F238E27FC236}">
                      <a16:creationId xmlns:a16="http://schemas.microsoft.com/office/drawing/2014/main" id="{4C1B55E8-13B3-72A6-4A78-1577E1A416D6}"/>
                    </a:ext>
                  </a:extLst>
                </p:cNvPr>
                <p:cNvSpPr/>
                <p:nvPr/>
              </p:nvSpPr>
              <p:spPr>
                <a:xfrm>
                  <a:off x="11738923" y="412159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78" name="Freeform 977">
                  <a:extLst>
                    <a:ext uri="{FF2B5EF4-FFF2-40B4-BE49-F238E27FC236}">
                      <a16:creationId xmlns:a16="http://schemas.microsoft.com/office/drawing/2014/main" id="{5546DCB9-E728-ED46-6965-1967ECC4C520}"/>
                    </a:ext>
                  </a:extLst>
                </p:cNvPr>
                <p:cNvSpPr/>
                <p:nvPr/>
              </p:nvSpPr>
              <p:spPr>
                <a:xfrm>
                  <a:off x="11717572" y="4142962"/>
                  <a:ext cx="42701" cy="5697"/>
                </a:xfrm>
                <a:custGeom>
                  <a:avLst/>
                  <a:gdLst>
                    <a:gd name="connsiteX0" fmla="*/ 42701 w 42701"/>
                    <a:gd name="connsiteY0" fmla="*/ 0 h 5697"/>
                    <a:gd name="connsiteX1" fmla="*/ 0 w 42701"/>
                    <a:gd name="connsiteY1" fmla="*/ 0 h 5697"/>
                  </a:gdLst>
                  <a:ahLst/>
                  <a:cxnLst>
                    <a:cxn ang="0">
                      <a:pos x="connsiteX0" y="connsiteY0"/>
                    </a:cxn>
                    <a:cxn ang="0">
                      <a:pos x="connsiteX1" y="connsiteY1"/>
                    </a:cxn>
                  </a:cxnLst>
                  <a:rect l="l" t="t" r="r" b="b"/>
                  <a:pathLst>
                    <a:path w="42701" h="5697">
                      <a:moveTo>
                        <a:pt x="42701"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79" name="Graphic 789">
                <a:extLst>
                  <a:ext uri="{FF2B5EF4-FFF2-40B4-BE49-F238E27FC236}">
                    <a16:creationId xmlns:a16="http://schemas.microsoft.com/office/drawing/2014/main" id="{4614ABFF-1857-1927-C65E-31836361CF4C}"/>
                  </a:ext>
                </a:extLst>
              </p:cNvPr>
              <p:cNvGrpSpPr/>
              <p:nvPr/>
            </p:nvGrpSpPr>
            <p:grpSpPr>
              <a:xfrm>
                <a:off x="11762665" y="4121595"/>
                <a:ext cx="42701" cy="42791"/>
                <a:chOff x="11762665" y="4121595"/>
                <a:chExt cx="42701" cy="42791"/>
              </a:xfrm>
            </p:grpSpPr>
            <p:sp>
              <p:nvSpPr>
                <p:cNvPr id="980" name="Freeform 979">
                  <a:extLst>
                    <a:ext uri="{FF2B5EF4-FFF2-40B4-BE49-F238E27FC236}">
                      <a16:creationId xmlns:a16="http://schemas.microsoft.com/office/drawing/2014/main" id="{36AC5B95-32D0-3A45-FDF5-2F0FB4374BCD}"/>
                    </a:ext>
                  </a:extLst>
                </p:cNvPr>
                <p:cNvSpPr/>
                <p:nvPr/>
              </p:nvSpPr>
              <p:spPr>
                <a:xfrm>
                  <a:off x="11784015" y="412159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81" name="Freeform 980">
                  <a:extLst>
                    <a:ext uri="{FF2B5EF4-FFF2-40B4-BE49-F238E27FC236}">
                      <a16:creationId xmlns:a16="http://schemas.microsoft.com/office/drawing/2014/main" id="{CED5E70C-B58D-131C-41E7-06DCD848E783}"/>
                    </a:ext>
                  </a:extLst>
                </p:cNvPr>
                <p:cNvSpPr/>
                <p:nvPr/>
              </p:nvSpPr>
              <p:spPr>
                <a:xfrm>
                  <a:off x="11762665" y="4142962"/>
                  <a:ext cx="42701" cy="5697"/>
                </a:xfrm>
                <a:custGeom>
                  <a:avLst/>
                  <a:gdLst>
                    <a:gd name="connsiteX0" fmla="*/ 42701 w 42701"/>
                    <a:gd name="connsiteY0" fmla="*/ 0 h 5697"/>
                    <a:gd name="connsiteX1" fmla="*/ 0 w 42701"/>
                    <a:gd name="connsiteY1" fmla="*/ 0 h 5697"/>
                  </a:gdLst>
                  <a:ahLst/>
                  <a:cxnLst>
                    <a:cxn ang="0">
                      <a:pos x="connsiteX0" y="connsiteY0"/>
                    </a:cxn>
                    <a:cxn ang="0">
                      <a:pos x="connsiteX1" y="connsiteY1"/>
                    </a:cxn>
                  </a:cxnLst>
                  <a:rect l="l" t="t" r="r" b="b"/>
                  <a:pathLst>
                    <a:path w="42701" h="5697">
                      <a:moveTo>
                        <a:pt x="42701" y="0"/>
                      </a:moveTo>
                      <a:lnTo>
                        <a:pt x="0" y="0"/>
                      </a:lnTo>
                    </a:path>
                  </a:pathLst>
                </a:custGeom>
                <a:ln w="19050" cap="sq">
                  <a:solidFill>
                    <a:srgbClr val="E73E16"/>
                  </a:solidFill>
                  <a:prstDash val="solid"/>
                  <a:miter/>
                </a:ln>
              </p:spPr>
              <p:txBody>
                <a:bodyPr rtlCol="0" anchor="ctr"/>
                <a:lstStyle/>
                <a:p>
                  <a:pPr rtl="0"/>
                  <a:endParaRPr lang="en-ES"/>
                </a:p>
              </p:txBody>
            </p:sp>
          </p:grpSp>
          <p:grpSp>
            <p:nvGrpSpPr>
              <p:cNvPr id="982" name="Graphic 789">
                <a:extLst>
                  <a:ext uri="{FF2B5EF4-FFF2-40B4-BE49-F238E27FC236}">
                    <a16:creationId xmlns:a16="http://schemas.microsoft.com/office/drawing/2014/main" id="{6C83154A-860E-727D-B124-38CB097E5305}"/>
                  </a:ext>
                </a:extLst>
              </p:cNvPr>
              <p:cNvGrpSpPr/>
              <p:nvPr/>
            </p:nvGrpSpPr>
            <p:grpSpPr>
              <a:xfrm>
                <a:off x="11753156" y="4121595"/>
                <a:ext cx="42701" cy="42791"/>
                <a:chOff x="11753156" y="4121595"/>
                <a:chExt cx="42701" cy="42791"/>
              </a:xfrm>
            </p:grpSpPr>
            <p:sp>
              <p:nvSpPr>
                <p:cNvPr id="983" name="Freeform 982">
                  <a:extLst>
                    <a:ext uri="{FF2B5EF4-FFF2-40B4-BE49-F238E27FC236}">
                      <a16:creationId xmlns:a16="http://schemas.microsoft.com/office/drawing/2014/main" id="{95F97167-2B00-5955-4B46-ADCE30E72C01}"/>
                    </a:ext>
                  </a:extLst>
                </p:cNvPr>
                <p:cNvSpPr/>
                <p:nvPr/>
              </p:nvSpPr>
              <p:spPr>
                <a:xfrm>
                  <a:off x="11774507" y="4121595"/>
                  <a:ext cx="5693" cy="42791"/>
                </a:xfrm>
                <a:custGeom>
                  <a:avLst/>
                  <a:gdLst>
                    <a:gd name="connsiteX0" fmla="*/ 0 w 5693"/>
                    <a:gd name="connsiteY0" fmla="*/ 0 h 42791"/>
                    <a:gd name="connsiteX1" fmla="*/ 0 w 5693"/>
                    <a:gd name="connsiteY1" fmla="*/ 42791 h 42791"/>
                  </a:gdLst>
                  <a:ahLst/>
                  <a:cxnLst>
                    <a:cxn ang="0">
                      <a:pos x="connsiteX0" y="connsiteY0"/>
                    </a:cxn>
                    <a:cxn ang="0">
                      <a:pos x="connsiteX1" y="connsiteY1"/>
                    </a:cxn>
                  </a:cxnLst>
                  <a:rect l="l" t="t" r="r" b="b"/>
                  <a:pathLst>
                    <a:path w="5693" h="42791">
                      <a:moveTo>
                        <a:pt x="0" y="0"/>
                      </a:moveTo>
                      <a:lnTo>
                        <a:pt x="0" y="42791"/>
                      </a:lnTo>
                    </a:path>
                  </a:pathLst>
                </a:custGeom>
                <a:ln w="19050" cap="sq">
                  <a:solidFill>
                    <a:srgbClr val="E73E16"/>
                  </a:solidFill>
                  <a:prstDash val="solid"/>
                  <a:miter/>
                </a:ln>
              </p:spPr>
              <p:txBody>
                <a:bodyPr rtlCol="0" anchor="ctr"/>
                <a:lstStyle/>
                <a:p>
                  <a:pPr rtl="0"/>
                  <a:endParaRPr lang="en-ES"/>
                </a:p>
              </p:txBody>
            </p:sp>
            <p:sp>
              <p:nvSpPr>
                <p:cNvPr id="984" name="Freeform 983">
                  <a:extLst>
                    <a:ext uri="{FF2B5EF4-FFF2-40B4-BE49-F238E27FC236}">
                      <a16:creationId xmlns:a16="http://schemas.microsoft.com/office/drawing/2014/main" id="{9CF917DE-CCA0-E750-E3C6-578836FDF429}"/>
                    </a:ext>
                  </a:extLst>
                </p:cNvPr>
                <p:cNvSpPr/>
                <p:nvPr/>
              </p:nvSpPr>
              <p:spPr>
                <a:xfrm>
                  <a:off x="11753156" y="4142962"/>
                  <a:ext cx="42701" cy="5697"/>
                </a:xfrm>
                <a:custGeom>
                  <a:avLst/>
                  <a:gdLst>
                    <a:gd name="connsiteX0" fmla="*/ 42701 w 42701"/>
                    <a:gd name="connsiteY0" fmla="*/ 0 h 5697"/>
                    <a:gd name="connsiteX1" fmla="*/ 0 w 42701"/>
                    <a:gd name="connsiteY1" fmla="*/ 0 h 5697"/>
                  </a:gdLst>
                  <a:ahLst/>
                  <a:cxnLst>
                    <a:cxn ang="0">
                      <a:pos x="connsiteX0" y="connsiteY0"/>
                    </a:cxn>
                    <a:cxn ang="0">
                      <a:pos x="connsiteX1" y="connsiteY1"/>
                    </a:cxn>
                  </a:cxnLst>
                  <a:rect l="l" t="t" r="r" b="b"/>
                  <a:pathLst>
                    <a:path w="42701" h="5697">
                      <a:moveTo>
                        <a:pt x="42701" y="0"/>
                      </a:moveTo>
                      <a:lnTo>
                        <a:pt x="0" y="0"/>
                      </a:lnTo>
                    </a:path>
                  </a:pathLst>
                </a:custGeom>
                <a:ln w="19050" cap="sq">
                  <a:solidFill>
                    <a:srgbClr val="E73E16"/>
                  </a:solidFill>
                  <a:prstDash val="solid"/>
                  <a:miter/>
                </a:ln>
              </p:spPr>
              <p:txBody>
                <a:bodyPr rtlCol="0" anchor="ctr"/>
                <a:lstStyle/>
                <a:p>
                  <a:pPr rtl="0"/>
                  <a:endParaRPr lang="en-ES"/>
                </a:p>
              </p:txBody>
            </p:sp>
          </p:grpSp>
        </p:grpSp>
      </p:grpSp>
      <p:sp>
        <p:nvSpPr>
          <p:cNvPr id="9" name="TextBox 8">
            <a:extLst>
              <a:ext uri="{FF2B5EF4-FFF2-40B4-BE49-F238E27FC236}">
                <a16:creationId xmlns:a16="http://schemas.microsoft.com/office/drawing/2014/main" id="{B65BAAAE-D69E-9341-840C-3753BC0785A5}"/>
              </a:ext>
            </a:extLst>
          </p:cNvPr>
          <p:cNvSpPr txBox="1"/>
          <p:nvPr/>
        </p:nvSpPr>
        <p:spPr>
          <a:xfrm>
            <a:off x="3415378" y="1307811"/>
            <a:ext cx="5361245"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b="1" i="0" u="none" strike="noStrike" kern="1200" cap="none" spc="0" normalizeH="0" noProof="0" dirty="0">
                <a:ln>
                  <a:noFill/>
                </a:ln>
                <a:solidFill>
                  <a:srgbClr val="000000"/>
                </a:solidFill>
                <a:effectLst/>
                <a:uLnTx/>
                <a:uFillTx/>
                <a:latin typeface="+mn-lt"/>
                <a:ea typeface="+mn-ea"/>
                <a:cs typeface="+mn-cs"/>
              </a:rPr>
              <a:t>全生存率</a:t>
            </a:r>
          </a:p>
        </p:txBody>
      </p:sp>
      <p:cxnSp>
        <p:nvCxnSpPr>
          <p:cNvPr id="10" name="Straight Connector 9">
            <a:extLst>
              <a:ext uri="{FF2B5EF4-FFF2-40B4-BE49-F238E27FC236}">
                <a16:creationId xmlns:a16="http://schemas.microsoft.com/office/drawing/2014/main" id="{8279878F-D74E-41D3-43D9-F81A2EE7669D}"/>
              </a:ext>
            </a:extLst>
          </p:cNvPr>
          <p:cNvCxnSpPr>
            <a:cxnSpLocks/>
          </p:cNvCxnSpPr>
          <p:nvPr/>
        </p:nvCxnSpPr>
        <p:spPr>
          <a:xfrm rot="10800000">
            <a:off x="124799" y="6162446"/>
            <a:ext cx="180000" cy="0"/>
          </a:xfrm>
          <a:prstGeom prst="line">
            <a:avLst/>
          </a:prstGeom>
          <a:noFill/>
          <a:ln w="19050" cap="sq">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11" name="Straight Connector 10">
            <a:extLst>
              <a:ext uri="{FF2B5EF4-FFF2-40B4-BE49-F238E27FC236}">
                <a16:creationId xmlns:a16="http://schemas.microsoft.com/office/drawing/2014/main" id="{2A3F9B34-9570-260F-C8C4-C67BF28D1364}"/>
              </a:ext>
            </a:extLst>
          </p:cNvPr>
          <p:cNvCxnSpPr>
            <a:cxnSpLocks/>
          </p:cNvCxnSpPr>
          <p:nvPr/>
        </p:nvCxnSpPr>
        <p:spPr>
          <a:xfrm rot="10800000">
            <a:off x="124799" y="5780464"/>
            <a:ext cx="180000" cy="0"/>
          </a:xfrm>
          <a:prstGeom prst="line">
            <a:avLst/>
          </a:prstGeom>
          <a:noFill/>
          <a:ln w="19050"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12" name="Straight Connector 11">
            <a:extLst>
              <a:ext uri="{FF2B5EF4-FFF2-40B4-BE49-F238E27FC236}">
                <a16:creationId xmlns:a16="http://schemas.microsoft.com/office/drawing/2014/main" id="{C78397AC-6D5F-4CF7-26A7-0D9C6BD6E9D1}"/>
              </a:ext>
            </a:extLst>
          </p:cNvPr>
          <p:cNvCxnSpPr>
            <a:cxnSpLocks/>
          </p:cNvCxnSpPr>
          <p:nvPr/>
        </p:nvCxnSpPr>
        <p:spPr>
          <a:xfrm rot="10800000">
            <a:off x="6019042" y="6162446"/>
            <a:ext cx="180000" cy="0"/>
          </a:xfrm>
          <a:prstGeom prst="line">
            <a:avLst/>
          </a:prstGeom>
          <a:noFill/>
          <a:ln w="19050" cap="sq">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13" name="Straight Connector 12">
            <a:extLst>
              <a:ext uri="{FF2B5EF4-FFF2-40B4-BE49-F238E27FC236}">
                <a16:creationId xmlns:a16="http://schemas.microsoft.com/office/drawing/2014/main" id="{4592C241-E79E-9B55-A509-3E5F79000A67}"/>
              </a:ext>
            </a:extLst>
          </p:cNvPr>
          <p:cNvCxnSpPr>
            <a:cxnSpLocks/>
          </p:cNvCxnSpPr>
          <p:nvPr/>
        </p:nvCxnSpPr>
        <p:spPr>
          <a:xfrm rot="10800000">
            <a:off x="6019042" y="5780464"/>
            <a:ext cx="180000" cy="0"/>
          </a:xfrm>
          <a:prstGeom prst="line">
            <a:avLst/>
          </a:prstGeom>
          <a:noFill/>
          <a:ln w="19050"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cxnSp>
    </p:spTree>
    <p:extLst>
      <p:ext uri="{BB962C8B-B14F-4D97-AF65-F5344CB8AC3E}">
        <p14:creationId xmlns:p14="http://schemas.microsoft.com/office/powerpoint/2010/main" val="35044336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1CB520-E0CC-6271-927C-56B2DAB2237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755509E-F7D2-778A-F4DD-DD0286CE739D}"/>
              </a:ext>
            </a:extLst>
          </p:cNvPr>
          <p:cNvSpPr>
            <a:spLocks noGrp="1"/>
          </p:cNvSpPr>
          <p:nvPr>
            <p:ph type="title"/>
          </p:nvPr>
        </p:nvSpPr>
        <p:spPr>
          <a:xfrm>
            <a:off x="304799" y="107693"/>
            <a:ext cx="11813059" cy="939801"/>
          </a:xfrm>
        </p:spPr>
        <p:txBody>
          <a:bodyPr rtlCol="0"/>
          <a:lstStyle/>
          <a:p>
            <a:pPr rtl="0"/>
            <a:r>
              <a:rPr lang="ja-jp" noProof="0">
                <a:latin typeface="+mn-lt"/>
              </a:rPr>
              <a:t>LBA73：未治療進行ALK陽性非小細胞肺癌（NSCLC）患者におけるアレクチニブ vs クリゾチニブの第3相ALEX試験：最終全生存期間（OS）及び安全性解析 - Mok TSK他</a:t>
            </a:r>
          </a:p>
        </p:txBody>
      </p:sp>
      <p:sp>
        <p:nvSpPr>
          <p:cNvPr id="29" name="Content Placeholder 7">
            <a:extLst>
              <a:ext uri="{FF2B5EF4-FFF2-40B4-BE49-F238E27FC236}">
                <a16:creationId xmlns:a16="http://schemas.microsoft.com/office/drawing/2014/main" id="{C0E1C9BA-77A3-51CE-113F-6AFAB0AC30CC}"/>
              </a:ext>
            </a:extLst>
          </p:cNvPr>
          <p:cNvSpPr>
            <a:spLocks noGrp="1"/>
          </p:cNvSpPr>
          <p:nvPr>
            <p:ph idx="1"/>
          </p:nvPr>
        </p:nvSpPr>
        <p:spPr>
          <a:xfrm>
            <a:off x="304799" y="1246909"/>
            <a:ext cx="11813059" cy="5055650"/>
          </a:xfrm>
        </p:spPr>
        <p:txBody>
          <a:bodyPr rtlCol="0"/>
          <a:lstStyle/>
          <a:p>
            <a:pPr rtl="0"/>
            <a:r>
              <a:rPr lang="ja-jp" b="1" noProof="0"/>
              <a:t>主な結果(続き)</a:t>
            </a:r>
          </a:p>
          <a:p>
            <a:pPr rtl="0">
              <a:spcBef>
                <a:spcPts val="25000"/>
              </a:spcBef>
            </a:pPr>
            <a:r>
              <a:rPr lang="ja-jp" b="1" noProof="0"/>
              <a:t>結論</a:t>
            </a:r>
          </a:p>
          <a:p>
            <a:pPr lvl="1" rtl="0"/>
            <a:r>
              <a:rPr lang="ja-jp" noProof="0"/>
              <a:t>前治療歴のない進行ALK陽性NSCLC患者において、一次療法としてのアレクチニブは、中枢神経系転移を有する患者を含め、クリゾチニブよりも持続的な臨床効果をもたらし、安全性に関する新たなシグナルは認められなかった</a:t>
            </a:r>
          </a:p>
        </p:txBody>
      </p:sp>
      <p:sp>
        <p:nvSpPr>
          <p:cNvPr id="30" name="Text Placeholder 4">
            <a:extLst>
              <a:ext uri="{FF2B5EF4-FFF2-40B4-BE49-F238E27FC236}">
                <a16:creationId xmlns:a16="http://schemas.microsoft.com/office/drawing/2014/main" id="{C7D28D2B-4FEB-7D92-CCCD-D29FC0288EEB}"/>
              </a:ext>
            </a:extLst>
          </p:cNvPr>
          <p:cNvSpPr>
            <a:spLocks noGrp="1"/>
          </p:cNvSpPr>
          <p:nvPr>
            <p:ph type="body" sz="quarter" idx="11"/>
          </p:nvPr>
        </p:nvSpPr>
        <p:spPr>
          <a:xfrm>
            <a:off x="6379633" y="6521312"/>
            <a:ext cx="5507567" cy="200025"/>
          </a:xfrm>
        </p:spPr>
        <p:txBody>
          <a:bodyPr rtlCol="0"/>
          <a:lstStyle/>
          <a:p>
            <a:pPr rtl="0"/>
            <a:r>
              <a:rPr lang="ja-jp" noProof="0"/>
              <a:t>Mok TSK他Ann Oncol 2025;36（補遺）:Abstr LBA73</a:t>
            </a:r>
          </a:p>
        </p:txBody>
      </p:sp>
      <p:graphicFrame>
        <p:nvGraphicFramePr>
          <p:cNvPr id="2" name="Table 663">
            <a:extLst>
              <a:ext uri="{FF2B5EF4-FFF2-40B4-BE49-F238E27FC236}">
                <a16:creationId xmlns:a16="http://schemas.microsoft.com/office/drawing/2014/main" id="{E45BD828-CD98-7F20-8B53-1529D609042F}"/>
              </a:ext>
            </a:extLst>
          </p:cNvPr>
          <p:cNvGraphicFramePr>
            <a:graphicFrameLocks noGrp="1"/>
          </p:cNvGraphicFramePr>
          <p:nvPr>
            <p:extLst>
              <p:ext uri="{D42A27DB-BD31-4B8C-83A1-F6EECF244321}">
                <p14:modId xmlns:p14="http://schemas.microsoft.com/office/powerpoint/2010/main" val="3038384391"/>
              </p:ext>
            </p:extLst>
          </p:nvPr>
        </p:nvGraphicFramePr>
        <p:xfrm>
          <a:off x="1104205" y="1779863"/>
          <a:ext cx="9434947" cy="2781600"/>
        </p:xfrm>
        <a:graphic>
          <a:graphicData uri="http://schemas.openxmlformats.org/drawingml/2006/table">
            <a:tbl>
              <a:tblPr firstRow="1" bandRow="1">
                <a:tableStyleId>{69012ECD-51FC-41F1-AA8D-1B2483CD663E}</a:tableStyleId>
              </a:tblPr>
              <a:tblGrid>
                <a:gridCol w="3631009">
                  <a:extLst>
                    <a:ext uri="{9D8B030D-6E8A-4147-A177-3AD203B41FA5}">
                      <a16:colId xmlns:a16="http://schemas.microsoft.com/office/drawing/2014/main" val="4026828033"/>
                    </a:ext>
                  </a:extLst>
                </a:gridCol>
                <a:gridCol w="2901969">
                  <a:extLst>
                    <a:ext uri="{9D8B030D-6E8A-4147-A177-3AD203B41FA5}">
                      <a16:colId xmlns:a16="http://schemas.microsoft.com/office/drawing/2014/main" val="2351951672"/>
                    </a:ext>
                  </a:extLst>
                </a:gridCol>
                <a:gridCol w="2901969">
                  <a:extLst>
                    <a:ext uri="{9D8B030D-6E8A-4147-A177-3AD203B41FA5}">
                      <a16:colId xmlns:a16="http://schemas.microsoft.com/office/drawing/2014/main" val="2366525035"/>
                    </a:ext>
                  </a:extLst>
                </a:gridCol>
              </a:tblGrid>
              <a:tr h="271797">
                <a:tc>
                  <a:txBody>
                    <a:bodyPr/>
                    <a:lstStyle/>
                    <a:p>
                      <a:pPr rtl="0"/>
                      <a:r>
                        <a:rPr lang="ja-jp" sz="1400" b="1" noProof="0">
                          <a:solidFill>
                            <a:schemeClr val="tx2"/>
                          </a:solidFill>
                          <a:latin typeface="+mn-lt"/>
                        </a:rPr>
                        <a:t>重篤イベント数（AE）、n (%)</a:t>
                      </a: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400" b="1" noProof="0">
                          <a:solidFill>
                            <a:schemeClr val="tx2"/>
                          </a:solidFill>
                          <a:latin typeface="+mn-lt"/>
                        </a:rPr>
                        <a:t>アレクチニブ </a:t>
                      </a:r>
                    </a:p>
                    <a:p>
                      <a:pPr algn="ctr" rtl="0"/>
                      <a:r>
                        <a:rPr lang="ja-jp" sz="1400" b="1" noProof="0">
                          <a:solidFill>
                            <a:schemeClr val="tx2"/>
                          </a:solidFill>
                          <a:latin typeface="+mn-lt"/>
                        </a:rPr>
                        <a:t>（n=152）</a:t>
                      </a:r>
                      <a:endParaRPr lang="en-GB" sz="1400" noProof="0"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400" b="1" noProof="0">
                          <a:solidFill>
                            <a:schemeClr val="tx2"/>
                          </a:solidFill>
                          <a:latin typeface="+mn-lt"/>
                        </a:rPr>
                        <a:t>クリゾチニブ</a:t>
                      </a:r>
                    </a:p>
                    <a:p>
                      <a:pPr algn="ctr" rtl="0"/>
                      <a:r>
                        <a:rPr lang="ja-jp" sz="1400" b="1" noProof="0">
                          <a:solidFill>
                            <a:schemeClr val="tx2"/>
                          </a:solidFill>
                          <a:latin typeface="+mn-lt"/>
                        </a:rPr>
                        <a:t>（n=151）</a:t>
                      </a:r>
                      <a:endParaRPr lang="en-GB" sz="1400" noProof="0"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1727646532"/>
                  </a:ext>
                </a:extLst>
              </a:tr>
              <a:tr h="99250">
                <a:tc>
                  <a:txBody>
                    <a:bodyPr/>
                    <a:lstStyle/>
                    <a:p>
                      <a:pPr rtl="0"/>
                      <a:r>
                        <a:rPr lang="ja-jp" sz="1400" b="0" noProof="0">
                          <a:solidFill>
                            <a:schemeClr val="tx1"/>
                          </a:solidFill>
                          <a:latin typeface="+mn-lt"/>
                        </a:rPr>
                        <a:t>全グレード</a:t>
                      </a: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ja-jp" sz="1400" b="0" noProof="0">
                          <a:solidFill>
                            <a:schemeClr val="tx1"/>
                          </a:solidFill>
                          <a:latin typeface="+mn-lt"/>
                        </a:rPr>
                        <a:t>147 (96.7)</a:t>
                      </a: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ja-jp" sz="1400" b="0" noProof="0">
                          <a:solidFill>
                            <a:schemeClr val="tx1"/>
                          </a:solidFill>
                          <a:latin typeface="+mn-lt"/>
                        </a:rPr>
                        <a:t>148 (98.0)</a:t>
                      </a:r>
                    </a:p>
                  </a:txBody>
                  <a:tcPr marL="72000" marR="72000" marT="36000" marB="36000" anchor="ctr">
                    <a:lnT w="12700" cap="flat" cmpd="sng" algn="ctr">
                      <a:noFill/>
                      <a:prstDash val="solid"/>
                      <a:round/>
                      <a:headEnd type="none" w="med" len="med"/>
                      <a:tailEnd type="none" w="med" len="med"/>
                    </a:lnT>
                    <a:solidFill>
                      <a:schemeClr val="tx2"/>
                    </a:solidFill>
                  </a:tcPr>
                </a:tc>
                <a:extLst>
                  <a:ext uri="{0D108BD9-81ED-4DB2-BD59-A6C34878D82A}">
                    <a16:rowId xmlns:a16="http://schemas.microsoft.com/office/drawing/2014/main" val="3610592473"/>
                  </a:ext>
                </a:extLst>
              </a:tr>
              <a:tr h="105300">
                <a:tc>
                  <a:txBody>
                    <a:bodyPr/>
                    <a:lstStyle/>
                    <a:p>
                      <a:pPr rtl="0"/>
                      <a:r>
                        <a:rPr lang="ja-jp" sz="1400" b="0" noProof="0">
                          <a:solidFill>
                            <a:schemeClr val="tx1"/>
                          </a:solidFill>
                          <a:latin typeface="+mn-lt"/>
                        </a:rPr>
                        <a:t>グレード3～5</a:t>
                      </a:r>
                    </a:p>
                  </a:txBody>
                  <a:tcPr marL="72000" marR="72000" marT="36000" marB="36000" anchor="ctr">
                    <a:solidFill>
                      <a:schemeClr val="tx2"/>
                    </a:solidFill>
                  </a:tcPr>
                </a:tc>
                <a:tc>
                  <a:txBody>
                    <a:bodyPr/>
                    <a:lstStyle/>
                    <a:p>
                      <a:pPr algn="ctr" rtl="0"/>
                      <a:r>
                        <a:rPr lang="ja-jp" sz="1400" b="0" noProof="0">
                          <a:solidFill>
                            <a:schemeClr val="tx1"/>
                          </a:solidFill>
                          <a:latin typeface="+mn-lt"/>
                        </a:rPr>
                        <a:t>88 (57.9)</a:t>
                      </a:r>
                    </a:p>
                  </a:txBody>
                  <a:tcPr marL="72000" marR="72000" marT="36000" marB="36000" anchor="ctr">
                    <a:solidFill>
                      <a:schemeClr val="tx2"/>
                    </a:solidFill>
                  </a:tcPr>
                </a:tc>
                <a:tc>
                  <a:txBody>
                    <a:bodyPr/>
                    <a:lstStyle/>
                    <a:p>
                      <a:pPr algn="ctr" rtl="0"/>
                      <a:r>
                        <a:rPr lang="ja-jp" sz="1400" b="0" noProof="0">
                          <a:solidFill>
                            <a:schemeClr val="tx1"/>
                          </a:solidFill>
                          <a:latin typeface="+mn-lt"/>
                        </a:rPr>
                        <a:t>87 (57.6)</a:t>
                      </a:r>
                    </a:p>
                  </a:txBody>
                  <a:tcPr marL="72000" marR="72000" marT="36000" marB="36000" anchor="ctr">
                    <a:solidFill>
                      <a:schemeClr val="tx2"/>
                    </a:solidFill>
                  </a:tcPr>
                </a:tc>
                <a:extLst>
                  <a:ext uri="{0D108BD9-81ED-4DB2-BD59-A6C34878D82A}">
                    <a16:rowId xmlns:a16="http://schemas.microsoft.com/office/drawing/2014/main" val="197306688"/>
                  </a:ext>
                </a:extLst>
              </a:tr>
              <a:tr h="105300">
                <a:tc>
                  <a:txBody>
                    <a:bodyPr/>
                    <a:lstStyle/>
                    <a:p>
                      <a:pPr rtl="0"/>
                      <a:r>
                        <a:rPr lang="ja-jp" sz="1400" b="0" noProof="0">
                          <a:solidFill>
                            <a:schemeClr val="tx1"/>
                          </a:solidFill>
                          <a:latin typeface="+mn-lt"/>
                        </a:rPr>
                        <a:t>重篤</a:t>
                      </a:r>
                    </a:p>
                  </a:txBody>
                  <a:tcPr marL="72000" marR="72000" marT="36000" marB="36000" anchor="ctr">
                    <a:solidFill>
                      <a:schemeClr val="tx2"/>
                    </a:solidFill>
                  </a:tcPr>
                </a:tc>
                <a:tc>
                  <a:txBody>
                    <a:bodyPr/>
                    <a:lstStyle/>
                    <a:p>
                      <a:pPr algn="ctr" rtl="0"/>
                      <a:r>
                        <a:rPr lang="ja-jp" sz="1400" b="0" noProof="0">
                          <a:solidFill>
                            <a:schemeClr val="tx1"/>
                          </a:solidFill>
                          <a:latin typeface="+mn-lt"/>
                        </a:rPr>
                        <a:t>70 (46.1)</a:t>
                      </a:r>
                    </a:p>
                  </a:txBody>
                  <a:tcPr marL="72000" marR="72000" marT="36000" marB="36000" anchor="ctr">
                    <a:solidFill>
                      <a:schemeClr val="tx2"/>
                    </a:solidFill>
                  </a:tcPr>
                </a:tc>
                <a:tc>
                  <a:txBody>
                    <a:bodyPr/>
                    <a:lstStyle/>
                    <a:p>
                      <a:pPr algn="ctr" rtl="0"/>
                      <a:r>
                        <a:rPr lang="ja-jp" sz="1400" b="0" noProof="0">
                          <a:solidFill>
                            <a:schemeClr val="tx1"/>
                          </a:solidFill>
                          <a:latin typeface="+mn-lt"/>
                        </a:rPr>
                        <a:t>48 (31.8)</a:t>
                      </a:r>
                    </a:p>
                  </a:txBody>
                  <a:tcPr marL="72000" marR="72000" marT="36000" marB="36000" anchor="ctr">
                    <a:solidFill>
                      <a:schemeClr val="tx2"/>
                    </a:solidFill>
                  </a:tcPr>
                </a:tc>
                <a:extLst>
                  <a:ext uri="{0D108BD9-81ED-4DB2-BD59-A6C34878D82A}">
                    <a16:rowId xmlns:a16="http://schemas.microsoft.com/office/drawing/2014/main" val="1885399219"/>
                  </a:ext>
                </a:extLst>
              </a:tr>
              <a:tr h="105300">
                <a:tc>
                  <a:txBody>
                    <a:bodyPr/>
                    <a:lstStyle/>
                    <a:p>
                      <a:pPr rtl="0"/>
                      <a:r>
                        <a:rPr lang="ja-jp" sz="1400" b="0" noProof="0">
                          <a:solidFill>
                            <a:schemeClr val="tx1"/>
                          </a:solidFill>
                          <a:latin typeface="+mn-lt"/>
                        </a:rPr>
                        <a:t>治療関連</a:t>
                      </a:r>
                    </a:p>
                  </a:txBody>
                  <a:tcPr marL="72000" marR="72000" marT="36000" marB="36000" anchor="ctr">
                    <a:solidFill>
                      <a:schemeClr val="tx2"/>
                    </a:solidFill>
                  </a:tcPr>
                </a:tc>
                <a:tc>
                  <a:txBody>
                    <a:bodyPr/>
                    <a:lstStyle/>
                    <a:p>
                      <a:pPr algn="ctr" rtl="0"/>
                      <a:r>
                        <a:rPr lang="ja-jp" sz="1400" b="0" noProof="0">
                          <a:solidFill>
                            <a:schemeClr val="tx1"/>
                          </a:solidFill>
                          <a:latin typeface="+mn-lt"/>
                        </a:rPr>
                        <a:t>125 (82.2)</a:t>
                      </a:r>
                    </a:p>
                  </a:txBody>
                  <a:tcPr marL="72000" marR="72000" marT="36000" marB="36000" anchor="ctr">
                    <a:solidFill>
                      <a:schemeClr val="tx2"/>
                    </a:solidFill>
                  </a:tcPr>
                </a:tc>
                <a:tc>
                  <a:txBody>
                    <a:bodyPr/>
                    <a:lstStyle/>
                    <a:p>
                      <a:pPr algn="ctr" rtl="0"/>
                      <a:r>
                        <a:rPr lang="ja-jp" sz="1400" b="0" noProof="0">
                          <a:solidFill>
                            <a:schemeClr val="tx1"/>
                          </a:solidFill>
                          <a:latin typeface="+mn-lt"/>
                        </a:rPr>
                        <a:t>135 (89.4)</a:t>
                      </a:r>
                    </a:p>
                  </a:txBody>
                  <a:tcPr marL="72000" marR="72000" marT="36000" marB="36000" anchor="ctr">
                    <a:solidFill>
                      <a:schemeClr val="tx2"/>
                    </a:solidFill>
                  </a:tcPr>
                </a:tc>
                <a:extLst>
                  <a:ext uri="{0D108BD9-81ED-4DB2-BD59-A6C34878D82A}">
                    <a16:rowId xmlns:a16="http://schemas.microsoft.com/office/drawing/2014/main" val="262822208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治療中止に至った</a:t>
                      </a:r>
                    </a:p>
                  </a:txBody>
                  <a:tcPr marL="72000" marR="72000" marT="36000" marB="36000" anchor="ctr">
                    <a:solidFill>
                      <a:schemeClr val="tx2"/>
                    </a:solidFill>
                  </a:tcPr>
                </a:tc>
                <a:tc>
                  <a:txBody>
                    <a:bodyPr/>
                    <a:lstStyle/>
                    <a:p>
                      <a:pPr algn="ctr" rtl="0"/>
                      <a:r>
                        <a:rPr lang="ja-jp" sz="1400" b="0" noProof="0">
                          <a:solidFill>
                            <a:schemeClr val="tx1"/>
                          </a:solidFill>
                          <a:latin typeface="+mn-lt"/>
                        </a:rPr>
                        <a:t>27 (17.8)</a:t>
                      </a:r>
                    </a:p>
                  </a:txBody>
                  <a:tcPr marL="72000" marR="72000" marT="36000" marB="36000" anchor="ctr">
                    <a:solidFill>
                      <a:schemeClr val="tx2"/>
                    </a:solidFill>
                  </a:tcPr>
                </a:tc>
                <a:tc>
                  <a:txBody>
                    <a:bodyPr/>
                    <a:lstStyle/>
                    <a:p>
                      <a:pPr algn="ctr" rtl="0"/>
                      <a:r>
                        <a:rPr lang="ja-jp" sz="1400" b="0" noProof="0">
                          <a:solidFill>
                            <a:schemeClr val="tx1"/>
                          </a:solidFill>
                          <a:latin typeface="+mn-lt"/>
                        </a:rPr>
                        <a:t>22 (14.6)</a:t>
                      </a:r>
                    </a:p>
                  </a:txBody>
                  <a:tcPr marL="72000" marR="72000" marT="36000" marB="36000" anchor="ctr">
                    <a:solidFill>
                      <a:schemeClr val="tx2"/>
                    </a:solidFill>
                  </a:tcPr>
                </a:tc>
                <a:extLst>
                  <a:ext uri="{0D108BD9-81ED-4DB2-BD59-A6C34878D82A}">
                    <a16:rowId xmlns:a16="http://schemas.microsoft.com/office/drawing/2014/main" val="39637154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投与減量</a:t>
                      </a:r>
                    </a:p>
                  </a:txBody>
                  <a:tcPr marL="72000" marR="72000" marT="36000" marB="36000" anchor="ctr">
                    <a:solidFill>
                      <a:schemeClr val="tx2"/>
                    </a:solidFill>
                  </a:tcPr>
                </a:tc>
                <a:tc>
                  <a:txBody>
                    <a:bodyPr/>
                    <a:lstStyle/>
                    <a:p>
                      <a:pPr algn="ctr" rtl="0"/>
                      <a:r>
                        <a:rPr lang="ja-jp" sz="1400" b="0" noProof="0">
                          <a:solidFill>
                            <a:schemeClr val="tx1"/>
                          </a:solidFill>
                          <a:latin typeface="+mn-lt"/>
                        </a:rPr>
                        <a:t>35 (23.0)</a:t>
                      </a:r>
                    </a:p>
                  </a:txBody>
                  <a:tcPr marL="72000" marR="72000" marT="36000" marB="36000" anchor="ctr">
                    <a:solidFill>
                      <a:schemeClr val="tx2"/>
                    </a:solidFill>
                  </a:tcPr>
                </a:tc>
                <a:tc>
                  <a:txBody>
                    <a:bodyPr/>
                    <a:lstStyle/>
                    <a:p>
                      <a:pPr algn="ctr" rtl="0"/>
                      <a:r>
                        <a:rPr lang="ja-jp" sz="1400" b="0" noProof="0">
                          <a:solidFill>
                            <a:schemeClr val="tx1"/>
                          </a:solidFill>
                          <a:latin typeface="+mn-lt"/>
                        </a:rPr>
                        <a:t>30 (19.9)</a:t>
                      </a:r>
                    </a:p>
                  </a:txBody>
                  <a:tcPr marL="72000" marR="72000" marT="36000" marB="36000" anchor="ctr">
                    <a:solidFill>
                      <a:schemeClr val="tx2"/>
                    </a:solidFill>
                  </a:tcPr>
                </a:tc>
                <a:extLst>
                  <a:ext uri="{0D108BD9-81ED-4DB2-BD59-A6C34878D82A}">
                    <a16:rowId xmlns:a16="http://schemas.microsoft.com/office/drawing/2014/main" val="131481365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投与中断</a:t>
                      </a:r>
                    </a:p>
                  </a:txBody>
                  <a:tcPr marL="72000" marR="72000" marT="36000" marB="36000" anchor="ctr">
                    <a:solidFill>
                      <a:schemeClr val="tx2"/>
                    </a:solidFill>
                  </a:tcPr>
                </a:tc>
                <a:tc>
                  <a:txBody>
                    <a:bodyPr/>
                    <a:lstStyle/>
                    <a:p>
                      <a:pPr algn="ctr" rtl="0"/>
                      <a:r>
                        <a:rPr lang="ja-jp" sz="1400" b="0" noProof="0">
                          <a:solidFill>
                            <a:schemeClr val="tx1"/>
                          </a:solidFill>
                          <a:latin typeface="+mn-lt"/>
                        </a:rPr>
                        <a:t>49 (32.2)</a:t>
                      </a:r>
                    </a:p>
                  </a:txBody>
                  <a:tcPr marL="72000" marR="72000" marT="36000" marB="36000" anchor="ctr">
                    <a:solidFill>
                      <a:schemeClr val="tx2"/>
                    </a:solidFill>
                  </a:tcPr>
                </a:tc>
                <a:tc>
                  <a:txBody>
                    <a:bodyPr/>
                    <a:lstStyle/>
                    <a:p>
                      <a:pPr algn="ctr" rtl="0"/>
                      <a:r>
                        <a:rPr lang="ja-jp" sz="1400" b="0" noProof="0">
                          <a:solidFill>
                            <a:schemeClr val="tx1"/>
                          </a:solidFill>
                          <a:latin typeface="+mn-lt"/>
                        </a:rPr>
                        <a:t>43 (28.5)</a:t>
                      </a:r>
                    </a:p>
                  </a:txBody>
                  <a:tcPr marL="72000" marR="72000" marT="36000" marB="36000" anchor="ctr">
                    <a:solidFill>
                      <a:schemeClr val="tx2"/>
                    </a:solidFill>
                  </a:tcPr>
                </a:tc>
                <a:extLst>
                  <a:ext uri="{0D108BD9-81ED-4DB2-BD59-A6C34878D82A}">
                    <a16:rowId xmlns:a16="http://schemas.microsoft.com/office/drawing/2014/main" val="16309487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死亡した</a:t>
                      </a:r>
                    </a:p>
                  </a:txBody>
                  <a:tcPr marL="72000" marR="72000" marT="36000" marB="36000" anchor="ctr">
                    <a:solidFill>
                      <a:schemeClr val="tx2"/>
                    </a:solidFill>
                  </a:tcPr>
                </a:tc>
                <a:tc>
                  <a:txBody>
                    <a:bodyPr/>
                    <a:lstStyle/>
                    <a:p>
                      <a:pPr algn="ctr" rtl="0"/>
                      <a:r>
                        <a:rPr lang="ja-jp" sz="1400" b="0" noProof="0">
                          <a:solidFill>
                            <a:schemeClr val="tx1"/>
                          </a:solidFill>
                          <a:latin typeface="+mn-lt"/>
                        </a:rPr>
                        <a:t>10 (6.6)</a:t>
                      </a:r>
                    </a:p>
                  </a:txBody>
                  <a:tcPr marL="72000" marR="72000" marT="36000" marB="36000" anchor="ctr">
                    <a:solidFill>
                      <a:schemeClr val="tx2"/>
                    </a:solidFill>
                  </a:tcPr>
                </a:tc>
                <a:tc>
                  <a:txBody>
                    <a:bodyPr/>
                    <a:lstStyle/>
                    <a:p>
                      <a:pPr algn="ctr" rtl="0"/>
                      <a:r>
                        <a:rPr lang="ja-jp" sz="1400" b="0" noProof="0">
                          <a:solidFill>
                            <a:schemeClr val="tx1"/>
                          </a:solidFill>
                          <a:latin typeface="+mn-lt"/>
                        </a:rPr>
                        <a:t>7 (4.6)</a:t>
                      </a:r>
                    </a:p>
                  </a:txBody>
                  <a:tcPr marL="72000" marR="72000" marT="36000" marB="36000" anchor="ctr">
                    <a:solidFill>
                      <a:schemeClr val="tx2"/>
                    </a:solidFill>
                  </a:tcPr>
                </a:tc>
                <a:extLst>
                  <a:ext uri="{0D108BD9-81ED-4DB2-BD59-A6C34878D82A}">
                    <a16:rowId xmlns:a16="http://schemas.microsoft.com/office/drawing/2014/main" val="1771870384"/>
                  </a:ext>
                </a:extLst>
              </a:tr>
            </a:tbl>
          </a:graphicData>
        </a:graphic>
      </p:graphicFrame>
    </p:spTree>
    <p:extLst>
      <p:ext uri="{BB962C8B-B14F-4D97-AF65-F5344CB8AC3E}">
        <p14:creationId xmlns:p14="http://schemas.microsoft.com/office/powerpoint/2010/main" val="25502848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9C6296-9A0D-0295-C9BB-96BC1C0B3014}"/>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BB4DBD9B-DB4D-5D0A-9958-AFFC5BB3DE99}"/>
              </a:ext>
            </a:extLst>
          </p:cNvPr>
          <p:cNvSpPr>
            <a:spLocks noGrp="1"/>
          </p:cNvSpPr>
          <p:nvPr>
            <p:ph type="title"/>
          </p:nvPr>
        </p:nvSpPr>
        <p:spPr>
          <a:xfrm>
            <a:off x="304799" y="107693"/>
            <a:ext cx="11813059" cy="939801"/>
          </a:xfrm>
        </p:spPr>
        <p:txBody>
          <a:bodyPr rtlCol="0"/>
          <a:lstStyle/>
          <a:p>
            <a:pPr rtl="0"/>
            <a:r>
              <a:rPr lang="ja-jp" noProof="0" dirty="0">
                <a:latin typeface="+mn-lt"/>
              </a:rPr>
              <a:t>LBA72：NorthStar：転移性EGFR変異陽性非小細胞肺癌（NSCLC）に対するオシメルチニブ（OSI）単独または局所根治療法（LCT）併用の第II相無作為化比較試験 - Elamin YY他</a:t>
            </a:r>
          </a:p>
        </p:txBody>
      </p:sp>
      <p:sp>
        <p:nvSpPr>
          <p:cNvPr id="29" name="Content Placeholder 7">
            <a:extLst>
              <a:ext uri="{FF2B5EF4-FFF2-40B4-BE49-F238E27FC236}">
                <a16:creationId xmlns:a16="http://schemas.microsoft.com/office/drawing/2014/main" id="{03BD1E0D-EC2B-AD9F-9F6A-AF0450946C74}"/>
              </a:ext>
            </a:extLst>
          </p:cNvPr>
          <p:cNvSpPr>
            <a:spLocks noGrp="1"/>
          </p:cNvSpPr>
          <p:nvPr>
            <p:ph idx="1"/>
          </p:nvPr>
        </p:nvSpPr>
        <p:spPr>
          <a:xfrm>
            <a:off x="304799" y="1246909"/>
            <a:ext cx="11033761" cy="5055650"/>
          </a:xfrm>
        </p:spPr>
        <p:txBody>
          <a:bodyPr rtlCol="0"/>
          <a:lstStyle/>
          <a:p>
            <a:pPr rtl="0"/>
            <a:r>
              <a:rPr lang="ja-jp" b="1" noProof="0"/>
              <a:t>治験目的</a:t>
            </a:r>
          </a:p>
          <a:p>
            <a:pPr lvl="1" rtl="0"/>
            <a:r>
              <a:rPr lang="ja-jp" noProof="0"/>
              <a:t>転移性EGFR変異NSCLC患者を対象とした第2相NorthStar試験において、オシメルチニブ±局所統合療法の有効性と安全性の評価</a:t>
            </a:r>
          </a:p>
        </p:txBody>
      </p:sp>
      <p:sp>
        <p:nvSpPr>
          <p:cNvPr id="30" name="Text Placeholder 4">
            <a:extLst>
              <a:ext uri="{FF2B5EF4-FFF2-40B4-BE49-F238E27FC236}">
                <a16:creationId xmlns:a16="http://schemas.microsoft.com/office/drawing/2014/main" id="{46C5626F-7018-7998-6520-97F9A7535958}"/>
              </a:ext>
            </a:extLst>
          </p:cNvPr>
          <p:cNvSpPr>
            <a:spLocks noGrp="1"/>
          </p:cNvSpPr>
          <p:nvPr>
            <p:ph type="body" sz="quarter" idx="11"/>
          </p:nvPr>
        </p:nvSpPr>
        <p:spPr>
          <a:xfrm>
            <a:off x="6379633" y="6521312"/>
            <a:ext cx="5507567" cy="200025"/>
          </a:xfrm>
        </p:spPr>
        <p:txBody>
          <a:bodyPr rtlCol="0"/>
          <a:lstStyle/>
          <a:p>
            <a:pPr rtl="0"/>
            <a:r>
              <a:rPr lang="ja-jp" noProof="0"/>
              <a:t>Elamin YY他Ann Oncol 2025;36（補遺）:Abstr LBA72</a:t>
            </a:r>
          </a:p>
        </p:txBody>
      </p:sp>
      <p:sp>
        <p:nvSpPr>
          <p:cNvPr id="3" name="AutoShape 9">
            <a:extLst>
              <a:ext uri="{FF2B5EF4-FFF2-40B4-BE49-F238E27FC236}">
                <a16:creationId xmlns:a16="http://schemas.microsoft.com/office/drawing/2014/main" id="{A080E5D3-E559-EEC4-E597-E83A7D0841B2}"/>
              </a:ext>
            </a:extLst>
          </p:cNvPr>
          <p:cNvSpPr>
            <a:spLocks noChangeArrowheads="1"/>
          </p:cNvSpPr>
          <p:nvPr/>
        </p:nvSpPr>
        <p:spPr bwMode="auto">
          <a:xfrm>
            <a:off x="145735" y="2429950"/>
            <a:ext cx="3134961" cy="2546320"/>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ja-jp" sz="1600" b="1" i="0" u="none" strike="noStrike" kern="1200" cap="none" spc="0" normalizeH="0" noProof="0">
                <a:ln>
                  <a:noFill/>
                </a:ln>
                <a:solidFill>
                  <a:srgbClr val="FFFFFF"/>
                </a:solidFill>
                <a:effectLst/>
                <a:uLnTx/>
                <a:uFillTx/>
                <a:ea typeface="SimSun" pitchFamily="2" charset="-122"/>
                <a:cs typeface="Arial" charset="0"/>
                <a:sym typeface="Helvetica"/>
              </a:rPr>
              <a:t>患者採用の主要基準</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600" b="0" i="0" u="none" strike="noStrike" kern="1200" cap="none" spc="0" normalizeH="0" noProof="0">
                <a:ln>
                  <a:noFill/>
                </a:ln>
                <a:solidFill>
                  <a:srgbClr val="FFFFFF"/>
                </a:solidFill>
                <a:effectLst/>
                <a:uLnTx/>
                <a:uFillTx/>
                <a:ea typeface="SimSun" pitchFamily="2" charset="-122"/>
                <a:cs typeface="Arial" charset="0"/>
                <a:sym typeface="Helvetica"/>
              </a:rPr>
              <a:t>局所進行NSCLCまたは転移性NSCLC</a:t>
            </a:r>
          </a:p>
          <a:p>
            <a:pPr marL="228600" indent="-228600" defTabSz="892175" rtl="0" eaLnBrk="0">
              <a:spcAft>
                <a:spcPct val="30000"/>
              </a:spcAft>
              <a:buFont typeface="Arial" pitchFamily="34" charset="0"/>
              <a:buChar char="•"/>
            </a:pPr>
            <a:r>
              <a:rPr lang="ja-jp" sz="1600" noProof="0">
                <a:ea typeface="SimSun" pitchFamily="2" charset="-122"/>
              </a:rPr>
              <a:t>EGFR ex19del、L858R</a:t>
            </a:r>
            <a:r>
              <a:rPr lang="ja-jp" sz="1600">
                <a:ea typeface="SimSun" pitchFamily="2" charset="-122"/>
              </a:rPr>
              <a:t>または後天性T790変異 </a:t>
            </a:r>
            <a:endParaRPr lang="en-GB" sz="1600" noProof="0" dirty="0">
              <a:ea typeface="SimSun" pitchFamily="2" charset="-122"/>
            </a:endParaRP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600" b="0" i="0" u="none" strike="noStrike" kern="1200" cap="none" spc="0" normalizeH="0" noProof="0">
                <a:ln>
                  <a:noFill/>
                </a:ln>
                <a:solidFill>
                  <a:srgbClr val="FFFFFF"/>
                </a:solidFill>
                <a:effectLst/>
                <a:uLnTx/>
                <a:uFillTx/>
                <a:ea typeface="SimSun" pitchFamily="2" charset="-122"/>
                <a:cs typeface="Arial" charset="0"/>
                <a:sym typeface="Helvetica"/>
              </a:rPr>
              <a:t>TKI未治療</a:t>
            </a:r>
            <a:endParaRPr lang="en-GB" sz="1600" kern="1200" noProof="0" dirty="0">
              <a:ea typeface="SimSun" pitchFamily="2" charset="-122"/>
              <a:cs typeface="Arial" charset="0"/>
              <a:sym typeface="Helvetica"/>
            </a:endParaRP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600" kern="1200" noProof="0">
                <a:ea typeface="SimSun" pitchFamily="2" charset="-122"/>
                <a:cs typeface="Arial" charset="0"/>
                <a:sym typeface="Helvetica"/>
              </a:rPr>
              <a:t>ECOG PS 0–1</a:t>
            </a:r>
            <a:endParaRPr kumimoji="0" lang="en-GB" sz="1600" b="0" i="0" u="none" strike="noStrike" kern="1200" cap="none" spc="0" normalizeH="0" baseline="0" noProof="0" dirty="0">
              <a:ln>
                <a:noFill/>
              </a:ln>
              <a:solidFill>
                <a:srgbClr val="FFFFFF"/>
              </a:solidFill>
              <a:effectLst/>
              <a:uLnTx/>
              <a:uFillTx/>
              <a:ea typeface="SimSun" pitchFamily="2" charset="-122"/>
              <a:cs typeface="Arial" charset="0"/>
              <a:sym typeface="Helvetica"/>
            </a:endParaRPr>
          </a:p>
          <a:p>
            <a:pPr marL="0" marR="0" lvl="0" indent="0" algn="l" defTabSz="892175" rtl="0" eaLnBrk="0" fontAlgn="base" latinLnBrk="0" hangingPunct="0">
              <a:lnSpc>
                <a:spcPct val="100000"/>
              </a:lnSpc>
              <a:spcBef>
                <a:spcPct val="0"/>
              </a:spcBef>
              <a:spcAft>
                <a:spcPct val="30000"/>
              </a:spcAft>
              <a:buClrTx/>
              <a:buSzTx/>
              <a:buFontTx/>
              <a:buNone/>
              <a:tabLst/>
              <a:defRPr/>
            </a:pPr>
            <a:r>
              <a:rPr lang="ja-jp" sz="1600" b="0" i="0" u="none" strike="noStrike" kern="1200" cap="none" spc="0" normalizeH="0" noProof="0">
                <a:ln>
                  <a:noFill/>
                </a:ln>
                <a:solidFill>
                  <a:srgbClr val="FFFFFF"/>
                </a:solidFill>
                <a:effectLst/>
                <a:uLnTx/>
                <a:uFillTx/>
                <a:ea typeface="SimSun" pitchFamily="2" charset="-122"/>
                <a:cs typeface="Arial" charset="0"/>
                <a:sym typeface="Helvetica"/>
              </a:rPr>
              <a:t>(n=120)</a:t>
            </a:r>
          </a:p>
        </p:txBody>
      </p:sp>
      <p:sp>
        <p:nvSpPr>
          <p:cNvPr id="4" name="Rectangle 9">
            <a:extLst>
              <a:ext uri="{FF2B5EF4-FFF2-40B4-BE49-F238E27FC236}">
                <a16:creationId xmlns:a16="http://schemas.microsoft.com/office/drawing/2014/main" id="{73C13E64-C80D-B579-A7E1-974AE1835DEE}"/>
              </a:ext>
            </a:extLst>
          </p:cNvPr>
          <p:cNvSpPr txBox="1">
            <a:spLocks noChangeArrowheads="1"/>
          </p:cNvSpPr>
          <p:nvPr/>
        </p:nvSpPr>
        <p:spPr bwMode="auto">
          <a:xfrm>
            <a:off x="2892718" y="5179533"/>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noProof="0">
                <a:solidFill>
                  <a:srgbClr val="363636"/>
                </a:solidFill>
                <a:cs typeface="Arial"/>
                <a:sym typeface="Helvetica"/>
              </a:rPr>
              <a:t>PFS</a:t>
            </a:r>
            <a:endParaRPr kumimoji="0" lang="en-GB" sz="1600" b="0" i="0" u="none" strike="noStrike" kern="1200" cap="none" spc="0" normalizeH="0" baseline="0" noProof="0" dirty="0">
              <a:ln>
                <a:noFill/>
              </a:ln>
              <a:solidFill>
                <a:srgbClr val="363636"/>
              </a:solidFill>
              <a:effectLst/>
              <a:uLnTx/>
              <a:uFillTx/>
              <a:cs typeface="Arial"/>
              <a:sym typeface="Helvetica"/>
            </a:endParaRPr>
          </a:p>
        </p:txBody>
      </p:sp>
      <p:sp>
        <p:nvSpPr>
          <p:cNvPr id="16" name="Oval 14">
            <a:extLst>
              <a:ext uri="{FF2B5EF4-FFF2-40B4-BE49-F238E27FC236}">
                <a16:creationId xmlns:a16="http://schemas.microsoft.com/office/drawing/2014/main" id="{B9903DA2-FF95-2B6F-5B46-BB2CC43C8E9C}"/>
              </a:ext>
            </a:extLst>
          </p:cNvPr>
          <p:cNvSpPr>
            <a:spLocks noChangeArrowheads="1"/>
          </p:cNvSpPr>
          <p:nvPr/>
        </p:nvSpPr>
        <p:spPr bwMode="auto">
          <a:xfrm>
            <a:off x="7328300" y="3411010"/>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ea typeface="SimSun" pitchFamily="2" charset="-122"/>
                <a:cs typeface="+mn-cs"/>
                <a:sym typeface="Helvetica"/>
              </a:rPr>
              <a:t>1:1</a:t>
            </a:r>
          </a:p>
        </p:txBody>
      </p:sp>
      <p:cxnSp>
        <p:nvCxnSpPr>
          <p:cNvPr id="17" name="AutoShape 15">
            <a:extLst>
              <a:ext uri="{FF2B5EF4-FFF2-40B4-BE49-F238E27FC236}">
                <a16:creationId xmlns:a16="http://schemas.microsoft.com/office/drawing/2014/main" id="{64331EF1-3FA9-6325-4A97-D29C311B3E5F}"/>
              </a:ext>
            </a:extLst>
          </p:cNvPr>
          <p:cNvCxnSpPr>
            <a:cxnSpLocks noChangeShapeType="1"/>
            <a:stCxn id="16" idx="0"/>
            <a:endCxn id="24" idx="1"/>
          </p:cNvCxnSpPr>
          <p:nvPr/>
        </p:nvCxnSpPr>
        <p:spPr bwMode="auto">
          <a:xfrm rot="5400000" flipH="1" flipV="1">
            <a:off x="7476474" y="2831342"/>
            <a:ext cx="723292" cy="436045"/>
          </a:xfrm>
          <a:prstGeom prst="bentConnector2">
            <a:avLst/>
          </a:prstGeom>
          <a:noFill/>
          <a:ln w="38100">
            <a:solidFill>
              <a:schemeClr val="bg1"/>
            </a:solidFill>
            <a:miter lim="800000"/>
            <a:headEnd/>
            <a:tailEnd type="triangle" w="med" len="med"/>
          </a:ln>
        </p:spPr>
      </p:cxnSp>
      <p:cxnSp>
        <p:nvCxnSpPr>
          <p:cNvPr id="18" name="AutoShape 16">
            <a:extLst>
              <a:ext uri="{FF2B5EF4-FFF2-40B4-BE49-F238E27FC236}">
                <a16:creationId xmlns:a16="http://schemas.microsoft.com/office/drawing/2014/main" id="{CC7F7F4F-6649-0AF3-4663-93D0AE09F8F7}"/>
              </a:ext>
            </a:extLst>
          </p:cNvPr>
          <p:cNvCxnSpPr>
            <a:cxnSpLocks noChangeShapeType="1"/>
            <a:stCxn id="16" idx="4"/>
            <a:endCxn id="23" idx="1"/>
          </p:cNvCxnSpPr>
          <p:nvPr/>
        </p:nvCxnSpPr>
        <p:spPr bwMode="auto">
          <a:xfrm rot="16200000" flipH="1">
            <a:off x="7477051" y="4138256"/>
            <a:ext cx="722138" cy="436045"/>
          </a:xfrm>
          <a:prstGeom prst="bentConnector2">
            <a:avLst/>
          </a:prstGeom>
          <a:noFill/>
          <a:ln w="38100">
            <a:solidFill>
              <a:schemeClr val="bg1"/>
            </a:solidFill>
            <a:miter lim="800000"/>
            <a:headEnd/>
            <a:tailEnd type="triangle" w="med" len="med"/>
          </a:ln>
        </p:spPr>
      </p:cxnSp>
      <p:cxnSp>
        <p:nvCxnSpPr>
          <p:cNvPr id="19" name="AutoShape 19">
            <a:extLst>
              <a:ext uri="{FF2B5EF4-FFF2-40B4-BE49-F238E27FC236}">
                <a16:creationId xmlns:a16="http://schemas.microsoft.com/office/drawing/2014/main" id="{8972C23B-F369-76E7-B101-8009634D2BFB}"/>
              </a:ext>
            </a:extLst>
          </p:cNvPr>
          <p:cNvCxnSpPr>
            <a:cxnSpLocks noChangeShapeType="1"/>
            <a:stCxn id="3" idx="3"/>
            <a:endCxn id="16" idx="2"/>
          </p:cNvCxnSpPr>
          <p:nvPr/>
        </p:nvCxnSpPr>
        <p:spPr bwMode="auto">
          <a:xfrm>
            <a:off x="3280696" y="3703110"/>
            <a:ext cx="4047604" cy="0"/>
          </a:xfrm>
          <a:prstGeom prst="straightConnector1">
            <a:avLst/>
          </a:prstGeom>
          <a:noFill/>
          <a:ln w="38100">
            <a:solidFill>
              <a:schemeClr val="bg1"/>
            </a:solidFill>
            <a:miter lim="800000"/>
            <a:headEnd type="none" w="med" len="med"/>
            <a:tailEnd type="none" w="med" len="med"/>
          </a:ln>
        </p:spPr>
      </p:cxnSp>
      <p:sp>
        <p:nvSpPr>
          <p:cNvPr id="20" name="Content Placeholder 26">
            <a:extLst>
              <a:ext uri="{FF2B5EF4-FFF2-40B4-BE49-F238E27FC236}">
                <a16:creationId xmlns:a16="http://schemas.microsoft.com/office/drawing/2014/main" id="{F753501C-C276-0E79-567A-5EBA15790EDC}"/>
              </a:ext>
            </a:extLst>
          </p:cNvPr>
          <p:cNvSpPr txBox="1">
            <a:spLocks/>
          </p:cNvSpPr>
          <p:nvPr/>
        </p:nvSpPr>
        <p:spPr bwMode="auto">
          <a:xfrm>
            <a:off x="8086439" y="3076161"/>
            <a:ext cx="3126108" cy="762556"/>
          </a:xfrm>
          <a:prstGeom prst="rect">
            <a:avLst/>
          </a:prstGeom>
          <a:noFill/>
          <a:ln w="9525">
            <a:noFill/>
            <a:miter lim="800000"/>
            <a:headEnd/>
            <a:tailEnd/>
          </a:ln>
        </p:spPr>
        <p:txBody>
          <a:bodyPr numCol="1"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200" b="1" i="0" u="none" strike="noStrike" kern="0" cap="none" spc="0" normalizeH="0" noProof="0">
                <a:ln>
                  <a:noFill/>
                </a:ln>
                <a:solidFill>
                  <a:srgbClr val="363636"/>
                </a:solidFill>
                <a:effectLst/>
                <a:uLnTx/>
                <a:uFillTx/>
                <a:sym typeface="Helvetica"/>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noProof="0">
                <a:solidFill>
                  <a:srgbClr val="363636"/>
                </a:solidFill>
                <a:sym typeface="Helvetica"/>
              </a:rPr>
              <a:t>TKI未治療群とTKI既治療群の比較 </a:t>
            </a:r>
          </a:p>
          <a:p>
            <a:pPr marL="203200" lvl="0" indent="-203200" rtl="0">
              <a:spcAft>
                <a:spcPts val="400"/>
              </a:spcAft>
              <a:buFont typeface="Arial" pitchFamily="34" charset="0"/>
              <a:buChar char="•"/>
              <a:defRPr/>
            </a:pPr>
            <a:r>
              <a:rPr lang="ja-jp" sz="1200" b="0" i="0" u="none" strike="noStrike" kern="0" cap="none" spc="0" normalizeH="0" noProof="0">
                <a:ln>
                  <a:noFill/>
                </a:ln>
                <a:solidFill>
                  <a:srgbClr val="363636"/>
                </a:solidFill>
                <a:effectLst/>
                <a:uLnTx/>
                <a:uFillTx/>
                <a:sym typeface="Helvetica"/>
              </a:rPr>
              <a:t>転移数（</a:t>
            </a:r>
            <a:r>
              <a:rPr lang="ja-jp" sz="1200" kern="1200" noProof="0">
                <a:solidFill>
                  <a:srgbClr val="363636"/>
                </a:solidFill>
                <a:cs typeface="Arial" panose="020B0604020202020204" pitchFamily="34" charset="0"/>
                <a:sym typeface="Helvetica"/>
              </a:rPr>
              <a:t>3個以下対3個超）</a:t>
            </a:r>
          </a:p>
          <a:p>
            <a:pPr marL="203200" lvl="0" indent="-203200" rtl="0">
              <a:spcAft>
                <a:spcPts val="400"/>
              </a:spcAft>
              <a:buFont typeface="Arial" pitchFamily="34" charset="0"/>
              <a:buChar char="•"/>
              <a:defRPr/>
            </a:pPr>
            <a:r>
              <a:rPr lang="ja-jp" sz="1200" b="0" i="0" u="none" strike="noStrike" kern="1200" cap="none" spc="0" normalizeH="0" noProof="0">
                <a:ln>
                  <a:noFill/>
                </a:ln>
                <a:solidFill>
                  <a:srgbClr val="363636"/>
                </a:solidFill>
                <a:effectLst/>
                <a:uLnTx/>
                <a:uFillTx/>
                <a:cs typeface="Arial" panose="020B0604020202020204" pitchFamily="34" charset="0"/>
                <a:sym typeface="Helvetica"/>
              </a:rPr>
              <a:t>奏効（PR対SD）</a:t>
            </a:r>
          </a:p>
          <a:p>
            <a:pPr marL="203200" lvl="0" indent="-203200" rtl="0">
              <a:spcAft>
                <a:spcPts val="400"/>
              </a:spcAft>
              <a:buFont typeface="Arial" pitchFamily="34" charset="0"/>
              <a:buChar char="•"/>
              <a:defRPr/>
            </a:pPr>
            <a:r>
              <a:rPr lang="ja-jp" sz="1200" kern="1200" noProof="0">
                <a:solidFill>
                  <a:srgbClr val="363636"/>
                </a:solidFill>
                <a:cs typeface="Arial" panose="020B0604020202020204" pitchFamily="34" charset="0"/>
                <a:sym typeface="Helvetica"/>
              </a:rPr>
              <a:t>脳転移（ありまたはなし）</a:t>
            </a:r>
            <a:endParaRPr kumimoji="0" lang="en-GB" sz="1200" b="0" i="0" u="none" strike="noStrike" kern="0" cap="none" spc="0" normalizeH="0" baseline="0" noProof="0" dirty="0">
              <a:ln>
                <a:noFill/>
              </a:ln>
              <a:solidFill>
                <a:srgbClr val="363636"/>
              </a:solidFill>
              <a:effectLst/>
              <a:uLnTx/>
              <a:uFillTx/>
              <a:sym typeface="Helvetica"/>
            </a:endParaRPr>
          </a:p>
        </p:txBody>
      </p:sp>
      <p:sp>
        <p:nvSpPr>
          <p:cNvPr id="38" name="Rectangle 9">
            <a:extLst>
              <a:ext uri="{FF2B5EF4-FFF2-40B4-BE49-F238E27FC236}">
                <a16:creationId xmlns:a16="http://schemas.microsoft.com/office/drawing/2014/main" id="{9EEED7E1-E757-9167-C9D8-AE1C3C7F6F25}"/>
              </a:ext>
            </a:extLst>
          </p:cNvPr>
          <p:cNvSpPr txBox="1">
            <a:spLocks noChangeArrowheads="1"/>
          </p:cNvSpPr>
          <p:nvPr/>
        </p:nvSpPr>
        <p:spPr bwMode="auto">
          <a:xfrm>
            <a:off x="6096000" y="5179533"/>
            <a:ext cx="5116547"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cs typeface="Arial"/>
                <a:sym typeface="Helvetica"/>
              </a:rPr>
              <a:t>副次評価項目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b="0" i="0" u="none" strike="noStrike" kern="1200" cap="none" spc="0" normalizeH="0" noProof="0">
                <a:ln>
                  <a:noFill/>
                </a:ln>
                <a:solidFill>
                  <a:srgbClr val="363636"/>
                </a:solidFill>
                <a:effectLst/>
                <a:uLnTx/>
                <a:uFillTx/>
                <a:cs typeface="Arial"/>
                <a:sym typeface="Helvetica"/>
              </a:rPr>
              <a:t>OS、転移3個以下のPFS</a:t>
            </a:r>
            <a:r>
              <a:rPr lang="ja-jp" sz="1600" b="0" i="0" u="none" strike="noStrike" kern="1200" cap="none" spc="0" normalizeH="0" noProof="0">
                <a:ln>
                  <a:noFill/>
                </a:ln>
                <a:solidFill>
                  <a:srgbClr val="363636"/>
                </a:solidFill>
                <a:effectLst/>
                <a:uLnTx/>
                <a:uFillTx/>
                <a:cs typeface="Arial" panose="020B0604020202020204" pitchFamily="34" charset="0"/>
                <a:sym typeface="Helvetica"/>
              </a:rPr>
              <a:t>、TKI未治療のPFS、安全性</a:t>
            </a:r>
            <a:endParaRPr kumimoji="0" lang="en-GB" sz="1600" b="0" i="0" u="none" strike="noStrike" kern="1200" cap="none" spc="0" normalizeH="0" baseline="0" noProof="0" dirty="0">
              <a:ln>
                <a:noFill/>
              </a:ln>
              <a:solidFill>
                <a:srgbClr val="363636"/>
              </a:solidFill>
              <a:effectLst/>
              <a:uLnTx/>
              <a:uFillTx/>
              <a:cs typeface="Arial"/>
              <a:sym typeface="Helvetica"/>
            </a:endParaRPr>
          </a:p>
        </p:txBody>
      </p:sp>
      <p:sp>
        <p:nvSpPr>
          <p:cNvPr id="7" name="Text Placeholder 14">
            <a:extLst>
              <a:ext uri="{FF2B5EF4-FFF2-40B4-BE49-F238E27FC236}">
                <a16:creationId xmlns:a16="http://schemas.microsoft.com/office/drawing/2014/main" id="{40D09E9A-D036-ED87-EBBF-947EEFF84E28}"/>
              </a:ext>
            </a:extLst>
          </p:cNvPr>
          <p:cNvSpPr>
            <a:spLocks noGrp="1"/>
          </p:cNvSpPr>
          <p:nvPr>
            <p:ph type="body" sz="quarter" idx="10"/>
          </p:nvPr>
        </p:nvSpPr>
        <p:spPr>
          <a:xfrm>
            <a:off x="304800" y="6233974"/>
            <a:ext cx="7208363" cy="487363"/>
          </a:xfrm>
        </p:spPr>
        <p:txBody>
          <a:bodyPr rtlCol="0"/>
          <a:lstStyle/>
          <a:p>
            <a:pPr rtl="0"/>
            <a:r>
              <a:rPr lang="ja-jp" noProof="0"/>
              <a:t>*放射線（VMATまたはIMRT、SBRTまたは3D/2Dコンフォーマル、n=33）；手術（肺葉切除、楔状切除、肺葉切除と楔状切除、分葉切除、副腎摘出、n=17）；手術と放射線（n=6）。</a:t>
            </a:r>
          </a:p>
        </p:txBody>
      </p:sp>
      <p:sp>
        <p:nvSpPr>
          <p:cNvPr id="6" name="AutoShape 12">
            <a:extLst>
              <a:ext uri="{FF2B5EF4-FFF2-40B4-BE49-F238E27FC236}">
                <a16:creationId xmlns:a16="http://schemas.microsoft.com/office/drawing/2014/main" id="{D320FF60-D372-7645-794A-79197E24BCF9}"/>
              </a:ext>
            </a:extLst>
          </p:cNvPr>
          <p:cNvSpPr>
            <a:spLocks noChangeArrowheads="1"/>
          </p:cNvSpPr>
          <p:nvPr/>
        </p:nvSpPr>
        <p:spPr bwMode="auto">
          <a:xfrm>
            <a:off x="3439761" y="3229506"/>
            <a:ext cx="2561820" cy="947209"/>
          </a:xfrm>
          <a:prstGeom prst="roundRect">
            <a:avLst>
              <a:gd name="adj" fmla="val 16667"/>
            </a:avLst>
          </a:prstGeom>
          <a:solidFill>
            <a:srgbClr val="E73E16"/>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i="0" u="sng" strike="noStrike" kern="0" cap="none" spc="0" normalizeH="0" noProof="0" dirty="0">
                <a:ln>
                  <a:noFill/>
                </a:ln>
                <a:solidFill>
                  <a:srgbClr val="FFFFFF"/>
                </a:solidFill>
                <a:effectLst/>
                <a:uLnTx/>
                <a:uFillTx/>
                <a:ea typeface="SimSun" pitchFamily="2" charset="-122"/>
                <a:cs typeface="+mn-cs"/>
                <a:sym typeface="Helvetica"/>
              </a:rPr>
              <a:t>導入</a:t>
            </a:r>
          </a:p>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1" i="0" u="none" strike="noStrike" kern="0" cap="none" spc="0" normalizeH="0" noProof="0" dirty="0">
                <a:ln>
                  <a:noFill/>
                </a:ln>
                <a:solidFill>
                  <a:srgbClr val="FFFFFF"/>
                </a:solidFill>
                <a:effectLst/>
                <a:uLnTx/>
                <a:uFillTx/>
                <a:ea typeface="SimSun" pitchFamily="2" charset="-122"/>
                <a:cs typeface="+mn-cs"/>
                <a:sym typeface="Helvetica"/>
              </a:rPr>
              <a:t>オシメルチニブ</a:t>
            </a:r>
            <a:r>
              <a:rPr lang="ja-jp" sz="1600" i="0" u="none" strike="noStrike" kern="0" cap="none" spc="0" normalizeH="0" noProof="0" dirty="0">
                <a:ln>
                  <a:noFill/>
                </a:ln>
                <a:solidFill>
                  <a:srgbClr val="FFFFFF"/>
                </a:solidFill>
                <a:effectLst/>
                <a:uLnTx/>
                <a:uFillTx/>
                <a:ea typeface="SimSun" pitchFamily="2" charset="-122"/>
                <a:cs typeface="+mn-cs"/>
                <a:sym typeface="Helvetica"/>
              </a:rPr>
              <a:t>80 mg/日</a:t>
            </a:r>
            <a:br>
              <a:rPr kumimoji="0" lang="en-GB" sz="1600" i="0" u="none" strike="noStrike" kern="0" cap="none" spc="0" normalizeH="0" baseline="0" noProof="0" dirty="0">
                <a:ln>
                  <a:noFill/>
                </a:ln>
                <a:solidFill>
                  <a:srgbClr val="FFFFFF"/>
                </a:solidFill>
                <a:effectLst/>
                <a:uLnTx/>
                <a:uFillTx/>
                <a:ea typeface="SimSun" pitchFamily="2" charset="-122"/>
                <a:cs typeface="+mn-cs"/>
                <a:sym typeface="Helvetica"/>
              </a:rPr>
            </a:br>
            <a:r>
              <a:rPr lang="ja-jp" sz="1600" i="0" u="none" strike="noStrike" kern="0" cap="none" spc="0" normalizeH="0" noProof="0" dirty="0">
                <a:ln>
                  <a:noFill/>
                </a:ln>
                <a:solidFill>
                  <a:srgbClr val="FFFFFF"/>
                </a:solidFill>
                <a:effectLst/>
                <a:uLnTx/>
                <a:uFillTx/>
                <a:ea typeface="SimSun" pitchFamily="2" charset="-122"/>
                <a:cs typeface="+mn-cs"/>
                <a:sym typeface="Helvetica"/>
              </a:rPr>
              <a:t>（6～12週間）</a:t>
            </a:r>
            <a:endParaRPr kumimoji="0" lang="en-GB" sz="160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12" name="AutoShape 12">
            <a:extLst>
              <a:ext uri="{FF2B5EF4-FFF2-40B4-BE49-F238E27FC236}">
                <a16:creationId xmlns:a16="http://schemas.microsoft.com/office/drawing/2014/main" id="{5B8487B8-F968-6618-D478-5F1EF18646C2}"/>
              </a:ext>
            </a:extLst>
          </p:cNvPr>
          <p:cNvSpPr>
            <a:spLocks noChangeArrowheads="1"/>
          </p:cNvSpPr>
          <p:nvPr/>
        </p:nvSpPr>
        <p:spPr bwMode="auto">
          <a:xfrm>
            <a:off x="6145829" y="3313704"/>
            <a:ext cx="1011160" cy="778812"/>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i="0" strike="noStrike" kern="0" cap="none" spc="0" normalizeH="0" noProof="0">
                <a:ln>
                  <a:noFill/>
                </a:ln>
                <a:solidFill>
                  <a:srgbClr val="FFFFFF"/>
                </a:solidFill>
                <a:effectLst/>
                <a:uLnTx/>
                <a:uFillTx/>
                <a:ea typeface="SimSun" pitchFamily="2" charset="-122"/>
                <a:cs typeface="+mn-cs"/>
                <a:sym typeface="Helvetica"/>
              </a:rPr>
              <a:t>非PD</a:t>
            </a:r>
            <a:endParaRPr kumimoji="0" lang="en-GB" sz="1600" b="0" i="0"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23" name="AutoShape 12">
            <a:extLst>
              <a:ext uri="{FF2B5EF4-FFF2-40B4-BE49-F238E27FC236}">
                <a16:creationId xmlns:a16="http://schemas.microsoft.com/office/drawing/2014/main" id="{6CE95127-CAE3-3B5C-89C4-683B56774F2B}"/>
              </a:ext>
            </a:extLst>
          </p:cNvPr>
          <p:cNvSpPr>
            <a:spLocks noChangeArrowheads="1"/>
          </p:cNvSpPr>
          <p:nvPr/>
        </p:nvSpPr>
        <p:spPr bwMode="auto">
          <a:xfrm>
            <a:off x="8056143" y="4327942"/>
            <a:ext cx="2985093" cy="778812"/>
          </a:xfrm>
          <a:prstGeom prst="roundRect">
            <a:avLst>
              <a:gd name="adj" fmla="val 16667"/>
            </a:avLst>
          </a:prstGeom>
          <a:solidFill>
            <a:srgbClr val="E73E16"/>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1" i="0" u="none" strike="noStrike" kern="0" cap="none" spc="0" normalizeH="0" noProof="0">
                <a:ln>
                  <a:noFill/>
                </a:ln>
                <a:solidFill>
                  <a:srgbClr val="FFFFFF"/>
                </a:solidFill>
                <a:effectLst/>
                <a:uLnTx/>
                <a:uFillTx/>
                <a:ea typeface="SimSun" pitchFamily="2" charset="-122"/>
                <a:cs typeface="+mn-cs"/>
                <a:sym typeface="Helvetica"/>
              </a:rPr>
              <a:t>オシメルチニブ</a:t>
            </a:r>
            <a:r>
              <a:rPr lang="ja-jp" sz="1600" i="0" u="none" strike="noStrike" kern="0" cap="none" spc="0" normalizeH="0" noProof="0">
                <a:ln>
                  <a:noFill/>
                </a:ln>
                <a:solidFill>
                  <a:srgbClr val="FFFFFF"/>
                </a:solidFill>
                <a:effectLst/>
                <a:uLnTx/>
                <a:uFillTx/>
                <a:ea typeface="SimSun" pitchFamily="2" charset="-122"/>
                <a:cs typeface="+mn-cs"/>
                <a:sym typeface="Helvetica"/>
              </a:rPr>
              <a:t> 80 mg/日+</a:t>
            </a:r>
            <a:br>
              <a:rPr kumimoji="0" lang="en-GB" sz="1600" i="0" u="none" strike="noStrike" kern="0" cap="none" spc="0" normalizeH="0" baseline="0" noProof="0" dirty="0">
                <a:ln>
                  <a:noFill/>
                </a:ln>
                <a:solidFill>
                  <a:srgbClr val="FFFFFF"/>
                </a:solidFill>
                <a:effectLst/>
                <a:uLnTx/>
                <a:uFillTx/>
                <a:ea typeface="SimSun" pitchFamily="2" charset="-122"/>
                <a:cs typeface="+mn-cs"/>
                <a:sym typeface="Helvetica"/>
              </a:rPr>
            </a:br>
            <a:r>
              <a:rPr lang="ja-jp" sz="1600" b="1" i="0" u="none" strike="noStrike" kern="0" cap="none" spc="0" normalizeH="0" noProof="0">
                <a:ln>
                  <a:noFill/>
                </a:ln>
                <a:solidFill>
                  <a:srgbClr val="FFFFFF"/>
                </a:solidFill>
                <a:effectLst/>
                <a:uLnTx/>
                <a:uFillTx/>
                <a:ea typeface="SimSun" pitchFamily="2" charset="-122"/>
                <a:cs typeface="+mn-cs"/>
                <a:sym typeface="Helvetica"/>
              </a:rPr>
              <a:t>局所根治的治療* </a:t>
            </a:r>
            <a:br>
              <a:rPr kumimoji="0" lang="en-GB" sz="1600" b="1" i="0" u="none" strike="noStrike" kern="0" cap="none" spc="0" normalizeH="0" baseline="0" noProof="0" dirty="0">
                <a:ln>
                  <a:noFill/>
                </a:ln>
                <a:solidFill>
                  <a:srgbClr val="FFFFFF"/>
                </a:solidFill>
                <a:effectLst/>
                <a:uLnTx/>
                <a:uFillTx/>
                <a:ea typeface="SimSun" pitchFamily="2" charset="-122"/>
                <a:cs typeface="+mn-cs"/>
                <a:sym typeface="Helvetica"/>
              </a:rPr>
            </a:br>
            <a:r>
              <a:rPr lang="ja-jp" sz="1600" b="0" i="0" u="none" strike="noStrike" kern="0" cap="none" spc="0" normalizeH="0" noProof="0">
                <a:ln>
                  <a:noFill/>
                </a:ln>
                <a:solidFill>
                  <a:srgbClr val="FFFFFF"/>
                </a:solidFill>
                <a:effectLst/>
                <a:uLnTx/>
                <a:uFillTx/>
                <a:ea typeface="SimSun" pitchFamily="2" charset="-122"/>
                <a:cs typeface="+mn-cs"/>
                <a:sym typeface="Helvetica"/>
              </a:rPr>
              <a:t>（n=56）</a:t>
            </a:r>
            <a:endParaRPr kumimoji="0" lang="en-GB"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24" name="AutoShape 12">
            <a:extLst>
              <a:ext uri="{FF2B5EF4-FFF2-40B4-BE49-F238E27FC236}">
                <a16:creationId xmlns:a16="http://schemas.microsoft.com/office/drawing/2014/main" id="{51559433-DD75-976A-DC55-084091D28D62}"/>
              </a:ext>
            </a:extLst>
          </p:cNvPr>
          <p:cNvSpPr>
            <a:spLocks noChangeArrowheads="1"/>
          </p:cNvSpPr>
          <p:nvPr/>
        </p:nvSpPr>
        <p:spPr bwMode="auto">
          <a:xfrm>
            <a:off x="8056143" y="2298312"/>
            <a:ext cx="2985093" cy="778812"/>
          </a:xfrm>
          <a:prstGeom prst="roundRect">
            <a:avLst>
              <a:gd name="adj" fmla="val 16667"/>
            </a:avLst>
          </a:prstGeom>
          <a:solidFill>
            <a:srgbClr val="00A2E1"/>
          </a:solidFill>
          <a:ln w="9525" algn="ctr">
            <a:noFill/>
            <a:round/>
            <a:headEnd/>
            <a:tailEnd/>
          </a:ln>
        </p:spPr>
        <p:txBody>
          <a:bodyPr lIns="90488" tIns="0" rIns="90488" bIns="0" rtlCol="0" anchor="ctr"/>
          <a:lstStyle/>
          <a:p>
            <a:pPr lvl="0" algn="ctr" defTabSz="892175" rtl="0" eaLnBrk="0" fontAlgn="base">
              <a:spcBef>
                <a:spcPct val="0"/>
              </a:spcBef>
              <a:spcAft>
                <a:spcPct val="0"/>
              </a:spcAft>
              <a:defRPr/>
            </a:pPr>
            <a:r>
              <a:rPr lang="ja-jp" sz="1600" b="1" i="0" u="none" strike="noStrike" kern="0" cap="none" spc="0" normalizeH="0" noProof="0">
                <a:ln>
                  <a:noFill/>
                </a:ln>
                <a:solidFill>
                  <a:srgbClr val="FFFFFF"/>
                </a:solidFill>
                <a:effectLst/>
                <a:uLnTx/>
                <a:uFillTx/>
                <a:ea typeface="SimSun" pitchFamily="2" charset="-122"/>
                <a:sym typeface="Helvetica"/>
              </a:rPr>
              <a:t>オシメルチニブ</a:t>
            </a:r>
            <a:r>
              <a:rPr lang="ja-jp" sz="1600">
                <a:ea typeface="SimSun" pitchFamily="2" charset="-122"/>
                <a:sym typeface="Helvetica"/>
              </a:rPr>
              <a:t>80 mg/日</a:t>
            </a:r>
            <a:br>
              <a:rPr kumimoji="0" lang="en-GB" sz="1600" b="0" i="0" u="none" strike="noStrike" kern="0" cap="none" spc="0" normalizeH="0" baseline="0" noProof="0" dirty="0">
                <a:ln>
                  <a:noFill/>
                </a:ln>
                <a:solidFill>
                  <a:srgbClr val="FFFFFF"/>
                </a:solidFill>
                <a:effectLst/>
                <a:uLnTx/>
                <a:uFillTx/>
                <a:ea typeface="SimSun" pitchFamily="2" charset="-122"/>
                <a:sym typeface="Helvetica"/>
              </a:rPr>
            </a:br>
            <a:r>
              <a:rPr lang="ja-jp" sz="1600" b="0" i="0" u="none" strike="noStrike" kern="0" cap="none" spc="0" normalizeH="0" noProof="0">
                <a:ln>
                  <a:noFill/>
                </a:ln>
                <a:solidFill>
                  <a:srgbClr val="FFFFFF"/>
                </a:solidFill>
                <a:effectLst/>
                <a:uLnTx/>
                <a:uFillTx/>
                <a:ea typeface="SimSun" pitchFamily="2" charset="-122"/>
                <a:sym typeface="Helvetica"/>
              </a:rPr>
              <a:t>（n=63）</a:t>
            </a:r>
            <a:endParaRPr kumimoji="0" lang="en-GB" sz="1600" b="0" i="0" u="none" strike="noStrike" kern="1200" cap="none" spc="0" normalizeH="0" baseline="0" noProof="0" dirty="0">
              <a:ln>
                <a:noFill/>
              </a:ln>
              <a:solidFill>
                <a:srgbClr val="FFFFFF"/>
              </a:solidFill>
              <a:effectLst/>
              <a:uLnTx/>
              <a:uFillTx/>
              <a:ea typeface="SimSun" pitchFamily="2" charset="-122"/>
              <a:sym typeface="Helvetica"/>
            </a:endParaRPr>
          </a:p>
        </p:txBody>
      </p:sp>
      <p:sp>
        <p:nvSpPr>
          <p:cNvPr id="11" name="AutoShape 12">
            <a:extLst>
              <a:ext uri="{FF2B5EF4-FFF2-40B4-BE49-F238E27FC236}">
                <a16:creationId xmlns:a16="http://schemas.microsoft.com/office/drawing/2014/main" id="{34F1296B-46B7-ECB1-A5EE-7B71859F3044}"/>
              </a:ext>
            </a:extLst>
          </p:cNvPr>
          <p:cNvSpPr>
            <a:spLocks noChangeArrowheads="1"/>
          </p:cNvSpPr>
          <p:nvPr/>
        </p:nvSpPr>
        <p:spPr bwMode="auto">
          <a:xfrm>
            <a:off x="11286782" y="4453029"/>
            <a:ext cx="742648" cy="528638"/>
          </a:xfrm>
          <a:prstGeom prst="roundRect">
            <a:avLst>
              <a:gd name="adj" fmla="val 16667"/>
            </a:avLst>
          </a:prstGeom>
          <a:solidFill>
            <a:srgbClr val="363636"/>
          </a:solidFill>
          <a:ln w="9525" algn="ctr">
            <a:noFill/>
            <a:round/>
            <a:headEnd/>
            <a:tailEnd/>
          </a:ln>
        </p:spPr>
        <p:txBody>
          <a:bodyPr lIns="90488" tIns="0" rIns="90488" bIns="0" rtlCol="0" anchor="ctr"/>
          <a:lstStyle>
            <a:defPPr>
              <a:defRPr lang="en-GB"/>
            </a:defPPr>
            <a:lvl1pPr algn="l" rtl="0" fontAlgn="base">
              <a:spcBef>
                <a:spcPct val="0"/>
              </a:spcBef>
              <a:spcAft>
                <a:spcPct val="0"/>
              </a:spcAft>
              <a:defRPr kern="1200">
                <a:solidFill>
                  <a:srgbClr val="363636"/>
                </a:solidFill>
                <a:latin typeface="Arial" charset="0"/>
                <a:cs typeface="Arial" charset="0"/>
              </a:defRPr>
            </a:lvl1pPr>
            <a:lvl2pPr marL="457200" algn="l" rtl="0" fontAlgn="base">
              <a:spcBef>
                <a:spcPct val="0"/>
              </a:spcBef>
              <a:spcAft>
                <a:spcPct val="0"/>
              </a:spcAft>
              <a:defRPr kern="1200">
                <a:solidFill>
                  <a:srgbClr val="363636"/>
                </a:solidFill>
                <a:latin typeface="Arial" charset="0"/>
                <a:cs typeface="Arial" charset="0"/>
              </a:defRPr>
            </a:lvl2pPr>
            <a:lvl3pPr marL="914400" algn="l" rtl="0" fontAlgn="base">
              <a:spcBef>
                <a:spcPct val="0"/>
              </a:spcBef>
              <a:spcAft>
                <a:spcPct val="0"/>
              </a:spcAft>
              <a:defRPr kern="1200">
                <a:solidFill>
                  <a:srgbClr val="363636"/>
                </a:solidFill>
                <a:latin typeface="Arial" charset="0"/>
                <a:cs typeface="Arial" charset="0"/>
              </a:defRPr>
            </a:lvl3pPr>
            <a:lvl4pPr marL="1371600" algn="l" rtl="0" fontAlgn="base">
              <a:spcBef>
                <a:spcPct val="0"/>
              </a:spcBef>
              <a:spcAft>
                <a:spcPct val="0"/>
              </a:spcAft>
              <a:defRPr kern="1200">
                <a:solidFill>
                  <a:srgbClr val="363636"/>
                </a:solidFill>
                <a:latin typeface="Arial" charset="0"/>
                <a:cs typeface="Arial" charset="0"/>
              </a:defRPr>
            </a:lvl4pPr>
            <a:lvl5pPr marL="1828800" algn="l" rtl="0" fontAlgn="base">
              <a:spcBef>
                <a:spcPct val="0"/>
              </a:spcBef>
              <a:spcAft>
                <a:spcPct val="0"/>
              </a:spcAft>
              <a:defRPr kern="1200">
                <a:solidFill>
                  <a:srgbClr val="363636"/>
                </a:solidFill>
                <a:latin typeface="Arial" charset="0"/>
                <a:cs typeface="Arial" charset="0"/>
              </a:defRPr>
            </a:lvl5pPr>
            <a:lvl6pPr marL="2286000" algn="l" defTabSz="914400" rtl="0" eaLnBrk="1" latinLnBrk="0" hangingPunct="1">
              <a:defRPr kern="1200">
                <a:solidFill>
                  <a:srgbClr val="363636"/>
                </a:solidFill>
                <a:latin typeface="Arial" charset="0"/>
                <a:cs typeface="Arial" charset="0"/>
              </a:defRPr>
            </a:lvl6pPr>
            <a:lvl7pPr marL="2743200" algn="l" defTabSz="914400" rtl="0" eaLnBrk="1" latinLnBrk="0" hangingPunct="1">
              <a:defRPr kern="1200">
                <a:solidFill>
                  <a:srgbClr val="363636"/>
                </a:solidFill>
                <a:latin typeface="Arial" charset="0"/>
                <a:cs typeface="Arial" charset="0"/>
              </a:defRPr>
            </a:lvl7pPr>
            <a:lvl8pPr marL="3200400" algn="l" defTabSz="914400" rtl="0" eaLnBrk="1" latinLnBrk="0" hangingPunct="1">
              <a:defRPr kern="1200">
                <a:solidFill>
                  <a:srgbClr val="363636"/>
                </a:solidFill>
                <a:latin typeface="Arial" charset="0"/>
                <a:cs typeface="Arial" charset="0"/>
              </a:defRPr>
            </a:lvl8pPr>
            <a:lvl9pPr marL="3657600" algn="l" defTabSz="914400" rtl="0" eaLnBrk="1" latinLnBrk="0" hangingPunct="1">
              <a:defRPr kern="1200">
                <a:solidFill>
                  <a:srgbClr val="363636"/>
                </a:solidFill>
                <a:latin typeface="Arial" charset="0"/>
                <a:cs typeface="Arial" charset="0"/>
              </a:defRPr>
            </a:lvl9pPr>
          </a:lstStyle>
          <a:p>
            <a:pPr algn="ctr" defTabSz="892175" rtl="0" eaLnBrk="0" hangingPunct="0"/>
            <a:r>
              <a:rPr lang="ja-jp" sz="1200" noProof="0">
                <a:solidFill>
                  <a:srgbClr val="FFFFFF"/>
                </a:solidFill>
                <a:ea typeface="SimSun" pitchFamily="2" charset="-122"/>
              </a:rPr>
              <a:t>PD/</a:t>
            </a:r>
            <a:br>
              <a:rPr lang="en-GB" sz="1200" noProof="0" dirty="0">
                <a:solidFill>
                  <a:srgbClr val="FFFFFF"/>
                </a:solidFill>
                <a:ea typeface="SimSun" pitchFamily="2" charset="-122"/>
              </a:rPr>
            </a:br>
            <a:r>
              <a:rPr lang="ja-jp" sz="1200" noProof="0">
                <a:solidFill>
                  <a:srgbClr val="FFFFFF"/>
                </a:solidFill>
                <a:ea typeface="SimSun" pitchFamily="2" charset="-122"/>
              </a:rPr>
              <a:t>毒性</a:t>
            </a:r>
          </a:p>
        </p:txBody>
      </p:sp>
      <p:sp>
        <p:nvSpPr>
          <p:cNvPr id="13" name="AutoShape 12">
            <a:extLst>
              <a:ext uri="{FF2B5EF4-FFF2-40B4-BE49-F238E27FC236}">
                <a16:creationId xmlns:a16="http://schemas.microsoft.com/office/drawing/2014/main" id="{4CB947A8-02D5-7419-190B-2F6C0501BF08}"/>
              </a:ext>
            </a:extLst>
          </p:cNvPr>
          <p:cNvSpPr>
            <a:spLocks noChangeArrowheads="1"/>
          </p:cNvSpPr>
          <p:nvPr/>
        </p:nvSpPr>
        <p:spPr bwMode="auto">
          <a:xfrm>
            <a:off x="11296377" y="2423400"/>
            <a:ext cx="742648" cy="528637"/>
          </a:xfrm>
          <a:prstGeom prst="roundRect">
            <a:avLst>
              <a:gd name="adj" fmla="val 16667"/>
            </a:avLst>
          </a:prstGeom>
          <a:solidFill>
            <a:srgbClr val="363636"/>
          </a:solidFill>
          <a:ln w="9525" algn="ctr">
            <a:noFill/>
            <a:round/>
            <a:headEnd/>
            <a:tailEnd/>
          </a:ln>
        </p:spPr>
        <p:txBody>
          <a:bodyPr lIns="90488" tIns="0" rIns="90488" bIns="0" rtlCol="0" anchor="ctr"/>
          <a:lstStyle>
            <a:defPPr>
              <a:defRPr lang="en-GB"/>
            </a:defPPr>
            <a:lvl1pPr algn="l" rtl="0" fontAlgn="base">
              <a:spcBef>
                <a:spcPct val="0"/>
              </a:spcBef>
              <a:spcAft>
                <a:spcPct val="0"/>
              </a:spcAft>
              <a:defRPr kern="1200">
                <a:solidFill>
                  <a:srgbClr val="363636"/>
                </a:solidFill>
                <a:latin typeface="Arial" charset="0"/>
                <a:cs typeface="Arial" charset="0"/>
              </a:defRPr>
            </a:lvl1pPr>
            <a:lvl2pPr marL="457200" algn="l" rtl="0" fontAlgn="base">
              <a:spcBef>
                <a:spcPct val="0"/>
              </a:spcBef>
              <a:spcAft>
                <a:spcPct val="0"/>
              </a:spcAft>
              <a:defRPr kern="1200">
                <a:solidFill>
                  <a:srgbClr val="363636"/>
                </a:solidFill>
                <a:latin typeface="Arial" charset="0"/>
                <a:cs typeface="Arial" charset="0"/>
              </a:defRPr>
            </a:lvl2pPr>
            <a:lvl3pPr marL="914400" algn="l" rtl="0" fontAlgn="base">
              <a:spcBef>
                <a:spcPct val="0"/>
              </a:spcBef>
              <a:spcAft>
                <a:spcPct val="0"/>
              </a:spcAft>
              <a:defRPr kern="1200">
                <a:solidFill>
                  <a:srgbClr val="363636"/>
                </a:solidFill>
                <a:latin typeface="Arial" charset="0"/>
                <a:cs typeface="Arial" charset="0"/>
              </a:defRPr>
            </a:lvl3pPr>
            <a:lvl4pPr marL="1371600" algn="l" rtl="0" fontAlgn="base">
              <a:spcBef>
                <a:spcPct val="0"/>
              </a:spcBef>
              <a:spcAft>
                <a:spcPct val="0"/>
              </a:spcAft>
              <a:defRPr kern="1200">
                <a:solidFill>
                  <a:srgbClr val="363636"/>
                </a:solidFill>
                <a:latin typeface="Arial" charset="0"/>
                <a:cs typeface="Arial" charset="0"/>
              </a:defRPr>
            </a:lvl4pPr>
            <a:lvl5pPr marL="1828800" algn="l" rtl="0" fontAlgn="base">
              <a:spcBef>
                <a:spcPct val="0"/>
              </a:spcBef>
              <a:spcAft>
                <a:spcPct val="0"/>
              </a:spcAft>
              <a:defRPr kern="1200">
                <a:solidFill>
                  <a:srgbClr val="363636"/>
                </a:solidFill>
                <a:latin typeface="Arial" charset="0"/>
                <a:cs typeface="Arial" charset="0"/>
              </a:defRPr>
            </a:lvl5pPr>
            <a:lvl6pPr marL="2286000" algn="l" defTabSz="914400" rtl="0" eaLnBrk="1" latinLnBrk="0" hangingPunct="1">
              <a:defRPr kern="1200">
                <a:solidFill>
                  <a:srgbClr val="363636"/>
                </a:solidFill>
                <a:latin typeface="Arial" charset="0"/>
                <a:cs typeface="Arial" charset="0"/>
              </a:defRPr>
            </a:lvl6pPr>
            <a:lvl7pPr marL="2743200" algn="l" defTabSz="914400" rtl="0" eaLnBrk="1" latinLnBrk="0" hangingPunct="1">
              <a:defRPr kern="1200">
                <a:solidFill>
                  <a:srgbClr val="363636"/>
                </a:solidFill>
                <a:latin typeface="Arial" charset="0"/>
                <a:cs typeface="Arial" charset="0"/>
              </a:defRPr>
            </a:lvl7pPr>
            <a:lvl8pPr marL="3200400" algn="l" defTabSz="914400" rtl="0" eaLnBrk="1" latinLnBrk="0" hangingPunct="1">
              <a:defRPr kern="1200">
                <a:solidFill>
                  <a:srgbClr val="363636"/>
                </a:solidFill>
                <a:latin typeface="Arial" charset="0"/>
                <a:cs typeface="Arial" charset="0"/>
              </a:defRPr>
            </a:lvl8pPr>
            <a:lvl9pPr marL="3657600" algn="l" defTabSz="914400" rtl="0" eaLnBrk="1" latinLnBrk="0" hangingPunct="1">
              <a:defRPr kern="1200">
                <a:solidFill>
                  <a:srgbClr val="363636"/>
                </a:solidFill>
                <a:latin typeface="Arial" charset="0"/>
                <a:cs typeface="Arial" charset="0"/>
              </a:defRPr>
            </a:lvl9pPr>
          </a:lstStyle>
          <a:p>
            <a:pPr algn="ctr" defTabSz="892175" rtl="0" eaLnBrk="0" hangingPunct="0"/>
            <a:r>
              <a:rPr lang="ja-jp" sz="1200" noProof="0">
                <a:solidFill>
                  <a:srgbClr val="FFFFFF"/>
                </a:solidFill>
                <a:ea typeface="SimSun" pitchFamily="2" charset="-122"/>
              </a:rPr>
              <a:t>PD/</a:t>
            </a:r>
            <a:br>
              <a:rPr lang="en-GB" sz="1200" noProof="0" dirty="0">
                <a:solidFill>
                  <a:srgbClr val="FFFFFF"/>
                </a:solidFill>
                <a:ea typeface="SimSun" pitchFamily="2" charset="-122"/>
              </a:rPr>
            </a:br>
            <a:r>
              <a:rPr lang="ja-jp" sz="1200" noProof="0">
                <a:solidFill>
                  <a:srgbClr val="FFFFFF"/>
                </a:solidFill>
                <a:ea typeface="SimSun" pitchFamily="2" charset="-122"/>
              </a:rPr>
              <a:t>毒性</a:t>
            </a:r>
          </a:p>
        </p:txBody>
      </p:sp>
      <p:cxnSp>
        <p:nvCxnSpPr>
          <p:cNvPr id="14" name="AutoShape 20">
            <a:extLst>
              <a:ext uri="{FF2B5EF4-FFF2-40B4-BE49-F238E27FC236}">
                <a16:creationId xmlns:a16="http://schemas.microsoft.com/office/drawing/2014/main" id="{F7F97B84-62F6-D5CF-2348-DF99E727BABD}"/>
              </a:ext>
            </a:extLst>
          </p:cNvPr>
          <p:cNvCxnSpPr>
            <a:cxnSpLocks noChangeShapeType="1"/>
            <a:stCxn id="23" idx="3"/>
            <a:endCxn id="11" idx="1"/>
          </p:cNvCxnSpPr>
          <p:nvPr/>
        </p:nvCxnSpPr>
        <p:spPr bwMode="auto">
          <a:xfrm>
            <a:off x="11041236" y="4717348"/>
            <a:ext cx="245546" cy="0"/>
          </a:xfrm>
          <a:prstGeom prst="straightConnector1">
            <a:avLst/>
          </a:prstGeom>
          <a:noFill/>
          <a:ln w="38100">
            <a:solidFill>
              <a:srgbClr val="002850"/>
            </a:solidFill>
            <a:prstDash val="solid"/>
            <a:round/>
            <a:headEnd/>
            <a:tailEnd type="triangle" w="med" len="med"/>
          </a:ln>
        </p:spPr>
      </p:cxnSp>
      <p:cxnSp>
        <p:nvCxnSpPr>
          <p:cNvPr id="15" name="AutoShape 21">
            <a:extLst>
              <a:ext uri="{FF2B5EF4-FFF2-40B4-BE49-F238E27FC236}">
                <a16:creationId xmlns:a16="http://schemas.microsoft.com/office/drawing/2014/main" id="{21234B29-0D4B-88A8-5150-729180B28858}"/>
              </a:ext>
            </a:extLst>
          </p:cNvPr>
          <p:cNvCxnSpPr>
            <a:cxnSpLocks noChangeShapeType="1"/>
            <a:stCxn id="24" idx="3"/>
            <a:endCxn id="13" idx="1"/>
          </p:cNvCxnSpPr>
          <p:nvPr/>
        </p:nvCxnSpPr>
        <p:spPr bwMode="auto">
          <a:xfrm>
            <a:off x="11041236" y="2687718"/>
            <a:ext cx="255141" cy="1"/>
          </a:xfrm>
          <a:prstGeom prst="straightConnector1">
            <a:avLst/>
          </a:prstGeom>
          <a:noFill/>
          <a:ln w="38100">
            <a:solidFill>
              <a:srgbClr val="002850"/>
            </a:solidFill>
            <a:round/>
            <a:headEnd/>
            <a:tailEnd type="triangle" w="med" len="med"/>
          </a:ln>
        </p:spPr>
      </p:cxnSp>
    </p:spTree>
    <p:extLst>
      <p:ext uri="{BB962C8B-B14F-4D97-AF65-F5344CB8AC3E}">
        <p14:creationId xmlns:p14="http://schemas.microsoft.com/office/powerpoint/2010/main" val="32164893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CC9DE9-2630-4DC6-B7EB-E3ED009347FC}"/>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65E7DFC6-67E5-B281-2899-A29F3809106C}"/>
              </a:ext>
            </a:extLst>
          </p:cNvPr>
          <p:cNvSpPr>
            <a:spLocks noGrp="1"/>
          </p:cNvSpPr>
          <p:nvPr>
            <p:ph type="title"/>
          </p:nvPr>
        </p:nvSpPr>
        <p:spPr>
          <a:xfrm>
            <a:off x="304799" y="107693"/>
            <a:ext cx="11813059" cy="939801"/>
          </a:xfrm>
        </p:spPr>
        <p:txBody>
          <a:bodyPr rtlCol="0"/>
          <a:lstStyle/>
          <a:p>
            <a:pPr rtl="0"/>
            <a:r>
              <a:rPr lang="ja-jp" noProof="0" dirty="0">
                <a:latin typeface="+mn-lt"/>
              </a:rPr>
              <a:t>LBA72：NorthStar：転移性EGFR変異陽性非小細胞肺癌（NSCLC）に対するオシメルチニブ（OSI）単独または局所根治療法（LCT）併用の第II相無作為化比較試験 - Elamin YY他</a:t>
            </a:r>
          </a:p>
        </p:txBody>
      </p:sp>
      <p:sp>
        <p:nvSpPr>
          <p:cNvPr id="29" name="Content Placeholder 7">
            <a:extLst>
              <a:ext uri="{FF2B5EF4-FFF2-40B4-BE49-F238E27FC236}">
                <a16:creationId xmlns:a16="http://schemas.microsoft.com/office/drawing/2014/main" id="{DAC8DDC6-6121-A5A1-1BCE-D7A24921AADE}"/>
              </a:ext>
            </a:extLst>
          </p:cNvPr>
          <p:cNvSpPr>
            <a:spLocks noGrp="1"/>
          </p:cNvSpPr>
          <p:nvPr>
            <p:ph idx="1"/>
          </p:nvPr>
        </p:nvSpPr>
        <p:spPr>
          <a:xfrm>
            <a:off x="304799" y="1246909"/>
            <a:ext cx="11033761" cy="5055650"/>
          </a:xfrm>
        </p:spPr>
        <p:txBody>
          <a:bodyPr rtlCol="0"/>
          <a:lstStyle/>
          <a:p>
            <a:pPr rtl="0"/>
            <a:r>
              <a:rPr lang="ja-jp" sz="1400" b="1" noProof="0"/>
              <a:t>主な</a:t>
            </a:r>
            <a:r>
              <a:rPr lang="ja-jp" sz="1400" b="1" noProof="0">
                <a:solidFill>
                  <a:srgbClr val="000000"/>
                </a:solidFill>
              </a:rPr>
              <a:t>結</a:t>
            </a:r>
            <a:r>
              <a:rPr lang="ja-jp" sz="1400" b="1" noProof="0">
                <a:solidFill>
                  <a:srgbClr val="363636"/>
                </a:solidFill>
              </a:rPr>
              <a:t>果</a:t>
            </a:r>
            <a:endParaRPr lang="en-GB" sz="1400" noProof="0" dirty="0"/>
          </a:p>
        </p:txBody>
      </p:sp>
      <p:sp>
        <p:nvSpPr>
          <p:cNvPr id="30" name="Text Placeholder 4">
            <a:extLst>
              <a:ext uri="{FF2B5EF4-FFF2-40B4-BE49-F238E27FC236}">
                <a16:creationId xmlns:a16="http://schemas.microsoft.com/office/drawing/2014/main" id="{37A80F86-7E62-6191-E6BE-D86FC597BAB3}"/>
              </a:ext>
            </a:extLst>
          </p:cNvPr>
          <p:cNvSpPr>
            <a:spLocks noGrp="1"/>
          </p:cNvSpPr>
          <p:nvPr>
            <p:ph type="body" sz="quarter" idx="11"/>
          </p:nvPr>
        </p:nvSpPr>
        <p:spPr>
          <a:xfrm>
            <a:off x="6379633" y="6521312"/>
            <a:ext cx="5507567" cy="200025"/>
          </a:xfrm>
        </p:spPr>
        <p:txBody>
          <a:bodyPr rtlCol="0"/>
          <a:lstStyle/>
          <a:p>
            <a:pPr rtl="0"/>
            <a:r>
              <a:rPr lang="ja-jp" noProof="0" dirty="0"/>
              <a:t>Elamin YY他Ann Oncol 2025;36（補遺）:Abstr LBA72</a:t>
            </a:r>
          </a:p>
        </p:txBody>
      </p:sp>
      <p:graphicFrame>
        <p:nvGraphicFramePr>
          <p:cNvPr id="4" name="Table 663">
            <a:extLst>
              <a:ext uri="{FF2B5EF4-FFF2-40B4-BE49-F238E27FC236}">
                <a16:creationId xmlns:a16="http://schemas.microsoft.com/office/drawing/2014/main" id="{98071775-FF52-52D5-F9E3-16E6F2D83177}"/>
              </a:ext>
            </a:extLst>
          </p:cNvPr>
          <p:cNvGraphicFramePr>
            <a:graphicFrameLocks noGrp="1"/>
          </p:cNvGraphicFramePr>
          <p:nvPr>
            <p:extLst>
              <p:ext uri="{D42A27DB-BD31-4B8C-83A1-F6EECF244321}">
                <p14:modId xmlns:p14="http://schemas.microsoft.com/office/powerpoint/2010/main" val="2337368762"/>
              </p:ext>
            </p:extLst>
          </p:nvPr>
        </p:nvGraphicFramePr>
        <p:xfrm>
          <a:off x="143269" y="1847271"/>
          <a:ext cx="5862837" cy="1293840"/>
        </p:xfrm>
        <a:graphic>
          <a:graphicData uri="http://schemas.openxmlformats.org/drawingml/2006/table">
            <a:tbl>
              <a:tblPr firstRow="1" bandRow="1">
                <a:tableStyleId>{69012ECD-51FC-41F1-AA8D-1B2483CD663E}</a:tableStyleId>
              </a:tblPr>
              <a:tblGrid>
                <a:gridCol w="3457113">
                  <a:extLst>
                    <a:ext uri="{9D8B030D-6E8A-4147-A177-3AD203B41FA5}">
                      <a16:colId xmlns:a16="http://schemas.microsoft.com/office/drawing/2014/main" val="4026828033"/>
                    </a:ext>
                  </a:extLst>
                </a:gridCol>
                <a:gridCol w="1202862">
                  <a:extLst>
                    <a:ext uri="{9D8B030D-6E8A-4147-A177-3AD203B41FA5}">
                      <a16:colId xmlns:a16="http://schemas.microsoft.com/office/drawing/2014/main" val="2351951672"/>
                    </a:ext>
                  </a:extLst>
                </a:gridCol>
                <a:gridCol w="1202862">
                  <a:extLst>
                    <a:ext uri="{9D8B030D-6E8A-4147-A177-3AD203B41FA5}">
                      <a16:colId xmlns:a16="http://schemas.microsoft.com/office/drawing/2014/main" val="3840096650"/>
                    </a:ext>
                  </a:extLst>
                </a:gridCol>
              </a:tblGrid>
              <a:tr h="0">
                <a:tc>
                  <a:txBody>
                    <a:bodyPr/>
                    <a:lstStyle/>
                    <a:p>
                      <a:pPr rtl="0"/>
                      <a:endParaRPr lang="en-GB" sz="1100" noProof="0" dirty="0">
                        <a:solidFill>
                          <a:srgbClr val="363636"/>
                        </a:solidFill>
                        <a:latin typeface="+mn-lt"/>
                      </a:endParaRPr>
                    </a:p>
                  </a:txBody>
                  <a:tcPr marL="72000" marR="72000" marT="36000" marB="36000" anchor="ctr"/>
                </a:tc>
                <a:tc>
                  <a:txBody>
                    <a:bodyPr/>
                    <a:lstStyle/>
                    <a:p>
                      <a:pPr algn="ctr" rtl="0"/>
                      <a:r>
                        <a:rPr lang="ja-jp" sz="1100" b="1" noProof="0" dirty="0">
                          <a:solidFill>
                            <a:schemeClr val="tx2"/>
                          </a:solidFill>
                        </a:rPr>
                        <a:t>オシメルチニブ</a:t>
                      </a:r>
                    </a:p>
                    <a:p>
                      <a:pPr algn="ctr" rtl="0"/>
                      <a:r>
                        <a:rPr lang="ja-jp" sz="1100" b="1" noProof="0" dirty="0">
                          <a:solidFill>
                            <a:schemeClr val="tx2"/>
                          </a:solidFill>
                        </a:rPr>
                        <a:t>（n=63）</a:t>
                      </a:r>
                    </a:p>
                  </a:txBody>
                  <a:tcPr marL="72000" marR="72000" marT="36000" marB="36000" anchor="b"/>
                </a:tc>
                <a:tc>
                  <a:txBody>
                    <a:bodyPr/>
                    <a:lstStyle/>
                    <a:p>
                      <a:pPr algn="ctr" rtl="0"/>
                      <a:r>
                        <a:rPr lang="ja-jp" sz="1100" b="1" noProof="0" dirty="0">
                          <a:solidFill>
                            <a:schemeClr val="tx2"/>
                          </a:solidFill>
                        </a:rPr>
                        <a:t>オシメルチニブ＋</a:t>
                      </a:r>
                      <a:br>
                        <a:rPr lang="en-GB" altLang="ja-JP" sz="1100" b="1" noProof="0" dirty="0">
                          <a:solidFill>
                            <a:schemeClr val="tx2"/>
                          </a:solidFill>
                        </a:rPr>
                      </a:br>
                      <a:r>
                        <a:rPr lang="ja-jp" sz="1100" b="1" noProof="0" dirty="0">
                          <a:solidFill>
                            <a:schemeClr val="tx2"/>
                          </a:solidFill>
                        </a:rPr>
                        <a:t>LCT</a:t>
                      </a:r>
                    </a:p>
                    <a:p>
                      <a:pPr algn="ctr" rtl="0"/>
                      <a:r>
                        <a:rPr lang="ja-jp" sz="1100" b="1" noProof="0" dirty="0">
                          <a:solidFill>
                            <a:schemeClr val="tx2"/>
                          </a:solidFill>
                        </a:rPr>
                        <a:t>（n=56）</a:t>
                      </a:r>
                    </a:p>
                  </a:txBody>
                  <a:tcPr marL="72000" marR="72000" marT="36000" marB="36000" anchor="b"/>
                </a:tc>
                <a:extLst>
                  <a:ext uri="{0D108BD9-81ED-4DB2-BD59-A6C34878D82A}">
                    <a16:rowId xmlns:a16="http://schemas.microsoft.com/office/drawing/2014/main" val="1727646532"/>
                  </a:ext>
                </a:extLst>
              </a:tr>
              <a:tr h="0">
                <a:tc>
                  <a:txBody>
                    <a:bodyPr/>
                    <a:lstStyle/>
                    <a:p>
                      <a:pPr rtl="0"/>
                      <a:r>
                        <a:rPr lang="ja-jp" sz="1100" noProof="0">
                          <a:solidFill>
                            <a:schemeClr val="tx1"/>
                          </a:solidFill>
                        </a:rPr>
                        <a:t>PFSイベント、n (%)</a:t>
                      </a:r>
                      <a:endParaRPr lang="en-GB" sz="1100" noProof="0" dirty="0">
                        <a:solidFill>
                          <a:schemeClr val="tx1"/>
                        </a:solidFill>
                        <a:latin typeface="+mn-lt"/>
                      </a:endParaRPr>
                    </a:p>
                  </a:txBody>
                  <a:tcPr marL="72000" marR="72000" marT="36000" marB="36000" anchor="ctr">
                    <a:solidFill>
                      <a:schemeClr val="tx2"/>
                    </a:solidFill>
                  </a:tcPr>
                </a:tc>
                <a:tc>
                  <a:txBody>
                    <a:bodyPr/>
                    <a:lstStyle/>
                    <a:p>
                      <a:pPr algn="ctr" rtl="0">
                        <a:lnSpc>
                          <a:spcPts val="1400"/>
                        </a:lnSpc>
                      </a:pPr>
                      <a:r>
                        <a:rPr lang="ja-jp" sz="1100" noProof="0" dirty="0">
                          <a:solidFill>
                            <a:srgbClr val="000000"/>
                          </a:solidFill>
                          <a:latin typeface="+mn-lt"/>
                        </a:rPr>
                        <a:t>50 (79.3)</a:t>
                      </a: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noProof="0">
                          <a:solidFill>
                            <a:schemeClr val="tx1"/>
                          </a:solidFill>
                          <a:latin typeface="+mn-lt"/>
                        </a:rPr>
                        <a:t>42 (75.0)</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rtl="0"/>
                      <a:r>
                        <a:rPr lang="ja-jp" sz="1100" noProof="0">
                          <a:solidFill>
                            <a:schemeClr val="tx1"/>
                          </a:solidFill>
                          <a:latin typeface="+mn-lt"/>
                        </a:rPr>
                        <a:t>中央値無増悪生存期間（mPFS）、月数（95%信頼区間）</a:t>
                      </a:r>
                    </a:p>
                  </a:txBody>
                  <a:tcPr marL="72000" marR="72000" marT="36000" marB="36000" anchor="ctr">
                    <a:solidFill>
                      <a:schemeClr val="tx2"/>
                    </a:solidFill>
                  </a:tcPr>
                </a:tc>
                <a:tc>
                  <a:txBody>
                    <a:bodyPr/>
                    <a:lstStyle/>
                    <a:p>
                      <a:pPr algn="ctr" rtl="0">
                        <a:lnSpc>
                          <a:spcPts val="1400"/>
                        </a:lnSpc>
                      </a:pPr>
                      <a:r>
                        <a:rPr lang="ja-jp" sz="1100" noProof="0">
                          <a:solidFill>
                            <a:srgbClr val="000000"/>
                          </a:solidFill>
                          <a:latin typeface="+mn-lt"/>
                        </a:rPr>
                        <a:t>17.5 (14.5, 24.3)</a:t>
                      </a: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noProof="0" dirty="0">
                          <a:solidFill>
                            <a:schemeClr val="tx1"/>
                          </a:solidFill>
                          <a:latin typeface="+mn-lt"/>
                        </a:rPr>
                        <a:t>25.3 (19.4, 45.0)</a:t>
                      </a:r>
                    </a:p>
                  </a:txBody>
                  <a:tcPr marL="72000" marR="72000" marT="36000" marB="36000" anchor="ctr">
                    <a:solidFill>
                      <a:schemeClr val="tx2"/>
                    </a:solidFill>
                  </a:tcPr>
                </a:tc>
                <a:extLst>
                  <a:ext uri="{0D108BD9-81ED-4DB2-BD59-A6C34878D82A}">
                    <a16:rowId xmlns:a16="http://schemas.microsoft.com/office/drawing/2014/main" val="232425243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i="0" u="none" noProof="0">
                          <a:solidFill>
                            <a:schemeClr val="tx1"/>
                          </a:solidFill>
                        </a:rPr>
                        <a:t>ハザード比（HR）（90%信頼区間）；p値</a:t>
                      </a:r>
                      <a:endParaRPr lang="en-GB" sz="1100" b="0" i="0" u="none" noProof="0" dirty="0">
                        <a:solidFill>
                          <a:schemeClr val="tx1"/>
                        </a:solidFill>
                      </a:endParaRPr>
                    </a:p>
                  </a:txBody>
                  <a:tcPr marL="72000" marR="72000" marT="36000" marB="36000" anchor="ctr">
                    <a:solidFill>
                      <a:schemeClr val="tx2"/>
                    </a:solidFill>
                  </a:tcPr>
                </a:tc>
                <a:tc gridSpan="2">
                  <a:txBody>
                    <a:bodyPr/>
                    <a:lstStyle/>
                    <a:p>
                      <a:pPr algn="ctr" rtl="0">
                        <a:lnSpc>
                          <a:spcPts val="1400"/>
                        </a:lnSpc>
                      </a:pPr>
                      <a:r>
                        <a:rPr lang="ja-jp" sz="1100" b="0" i="0" u="none" noProof="0" dirty="0">
                          <a:solidFill>
                            <a:schemeClr val="tx1"/>
                          </a:solidFill>
                          <a:latin typeface="+mn-lt"/>
                        </a:rPr>
                        <a:t>0.66 (0.50, 0.87); 0.025</a:t>
                      </a:r>
                    </a:p>
                  </a:txBody>
                  <a:tcPr marL="72000" marR="72000" marT="36000" marB="36000" anchor="ctr">
                    <a:solidFill>
                      <a:schemeClr val="tx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ndParaRPr>
                    </a:p>
                  </a:txBody>
                  <a:tcPr marL="72000" marR="72000" marT="36000" marB="36000" anchor="ctr">
                    <a:solidFill>
                      <a:schemeClr val="tx2"/>
                    </a:solidFill>
                  </a:tcPr>
                </a:tc>
                <a:extLst>
                  <a:ext uri="{0D108BD9-81ED-4DB2-BD59-A6C34878D82A}">
                    <a16:rowId xmlns:a16="http://schemas.microsoft.com/office/drawing/2014/main" val="268716785"/>
                  </a:ext>
                </a:extLst>
              </a:tr>
            </a:tbl>
          </a:graphicData>
        </a:graphic>
      </p:graphicFrame>
      <p:sp>
        <p:nvSpPr>
          <p:cNvPr id="5" name="Text Placeholder 14">
            <a:extLst>
              <a:ext uri="{FF2B5EF4-FFF2-40B4-BE49-F238E27FC236}">
                <a16:creationId xmlns:a16="http://schemas.microsoft.com/office/drawing/2014/main" id="{F6F8B83E-B1CF-9BD4-DFC6-EE77EC2E0648}"/>
              </a:ext>
            </a:extLst>
          </p:cNvPr>
          <p:cNvSpPr>
            <a:spLocks noGrp="1"/>
          </p:cNvSpPr>
          <p:nvPr>
            <p:ph type="body" sz="quarter" idx="10"/>
          </p:nvPr>
        </p:nvSpPr>
        <p:spPr>
          <a:xfrm>
            <a:off x="304800" y="6233974"/>
            <a:ext cx="5507567" cy="487363"/>
          </a:xfrm>
        </p:spPr>
        <p:txBody>
          <a:bodyPr rtlCol="0"/>
          <a:lstStyle/>
          <a:p>
            <a:pPr rtl="0"/>
            <a:r>
              <a:rPr lang="ja-jp" noProof="0" dirty="0"/>
              <a:t>*片側ログランク。 </a:t>
            </a:r>
          </a:p>
        </p:txBody>
      </p:sp>
      <p:graphicFrame>
        <p:nvGraphicFramePr>
          <p:cNvPr id="6" name="Table 663">
            <a:extLst>
              <a:ext uri="{FF2B5EF4-FFF2-40B4-BE49-F238E27FC236}">
                <a16:creationId xmlns:a16="http://schemas.microsoft.com/office/drawing/2014/main" id="{343D6484-FAE0-80BB-4192-C71B4CA0A374}"/>
              </a:ext>
            </a:extLst>
          </p:cNvPr>
          <p:cNvGraphicFramePr>
            <a:graphicFrameLocks noGrp="1"/>
          </p:cNvGraphicFramePr>
          <p:nvPr>
            <p:extLst>
              <p:ext uri="{D42A27DB-BD31-4B8C-83A1-F6EECF244321}">
                <p14:modId xmlns:p14="http://schemas.microsoft.com/office/powerpoint/2010/main" val="1070019905"/>
              </p:ext>
            </p:extLst>
          </p:nvPr>
        </p:nvGraphicFramePr>
        <p:xfrm>
          <a:off x="6400541" y="1558961"/>
          <a:ext cx="5388734" cy="1733458"/>
        </p:xfrm>
        <a:graphic>
          <a:graphicData uri="http://schemas.openxmlformats.org/drawingml/2006/table">
            <a:tbl>
              <a:tblPr firstRow="1" bandRow="1">
                <a:tableStyleId>{69012ECD-51FC-41F1-AA8D-1B2483CD663E}</a:tableStyleId>
              </a:tblPr>
              <a:tblGrid>
                <a:gridCol w="2120488">
                  <a:extLst>
                    <a:ext uri="{9D8B030D-6E8A-4147-A177-3AD203B41FA5}">
                      <a16:colId xmlns:a16="http://schemas.microsoft.com/office/drawing/2014/main" val="4026828033"/>
                    </a:ext>
                  </a:extLst>
                </a:gridCol>
                <a:gridCol w="1634123">
                  <a:extLst>
                    <a:ext uri="{9D8B030D-6E8A-4147-A177-3AD203B41FA5}">
                      <a16:colId xmlns:a16="http://schemas.microsoft.com/office/drawing/2014/main" val="2351951672"/>
                    </a:ext>
                  </a:extLst>
                </a:gridCol>
                <a:gridCol w="1634123">
                  <a:extLst>
                    <a:ext uri="{9D8B030D-6E8A-4147-A177-3AD203B41FA5}">
                      <a16:colId xmlns:a16="http://schemas.microsoft.com/office/drawing/2014/main" val="3840096650"/>
                    </a:ext>
                  </a:extLst>
                </a:gridCol>
              </a:tblGrid>
              <a:tr h="0">
                <a:tc>
                  <a:txBody>
                    <a:bodyPr/>
                    <a:lstStyle/>
                    <a:p>
                      <a:pPr rtl="0"/>
                      <a:endParaRPr lang="en-GB" sz="1000" noProof="0" dirty="0">
                        <a:solidFill>
                          <a:schemeClr val="tx2"/>
                        </a:solidFill>
                        <a:latin typeface="+mn-lt"/>
                      </a:endParaRPr>
                    </a:p>
                  </a:txBody>
                  <a:tcPr marL="72000" marR="72000" marT="18000" marB="18000" anchor="ctr"/>
                </a:tc>
                <a:tc>
                  <a:txBody>
                    <a:bodyPr/>
                    <a:lstStyle/>
                    <a:p>
                      <a:pPr algn="ctr" rtl="0"/>
                      <a:r>
                        <a:rPr lang="ja-jp" sz="1000" b="1" noProof="0" dirty="0">
                          <a:solidFill>
                            <a:schemeClr val="tx2"/>
                          </a:solidFill>
                        </a:rPr>
                        <a:t>オシメルチニブ</a:t>
                      </a:r>
                    </a:p>
                  </a:txBody>
                  <a:tcPr marL="72000" marR="72000" marT="18000" marB="18000" anchor="ctr"/>
                </a:tc>
                <a:tc>
                  <a:txBody>
                    <a:bodyPr/>
                    <a:lstStyle/>
                    <a:p>
                      <a:pPr algn="ctr" rtl="0"/>
                      <a:r>
                        <a:rPr lang="ja-jp" sz="1000" b="1" noProof="0">
                          <a:solidFill>
                            <a:schemeClr val="tx2"/>
                          </a:solidFill>
                        </a:rPr>
                        <a:t>オシメルチニブ＋LCT</a:t>
                      </a:r>
                    </a:p>
                  </a:txBody>
                  <a:tcPr marL="72000" marR="72000" marT="18000" marB="18000" anchor="ctr"/>
                </a:tc>
                <a:extLst>
                  <a:ext uri="{0D108BD9-81ED-4DB2-BD59-A6C34878D82A}">
                    <a16:rowId xmlns:a16="http://schemas.microsoft.com/office/drawing/2014/main" val="1727646532"/>
                  </a:ext>
                </a:extLst>
              </a:tr>
              <a:tr h="0">
                <a:tc>
                  <a:txBody>
                    <a:bodyPr/>
                    <a:lstStyle/>
                    <a:p>
                      <a:pPr rtl="0"/>
                      <a:r>
                        <a:rPr lang="ja-jp" sz="1000" b="0" noProof="0" dirty="0">
                          <a:solidFill>
                            <a:schemeClr val="tx1"/>
                          </a:solidFill>
                          <a:latin typeface="+mn-lt"/>
                        </a:rPr>
                        <a:t>Ex19del、n</a:t>
                      </a:r>
                    </a:p>
                  </a:txBody>
                  <a:tcPr marL="72000" marR="72000" marT="18000" marB="18000" anchor="ctr">
                    <a:solidFill>
                      <a:schemeClr val="tx2"/>
                    </a:solidFill>
                  </a:tcPr>
                </a:tc>
                <a:tc>
                  <a:txBody>
                    <a:bodyPr/>
                    <a:lstStyle/>
                    <a:p>
                      <a:pPr algn="ctr" rtl="0">
                        <a:lnSpc>
                          <a:spcPts val="1400"/>
                        </a:lnSpc>
                      </a:pPr>
                      <a:r>
                        <a:rPr lang="ja-jp" sz="1000" noProof="0">
                          <a:solidFill>
                            <a:srgbClr val="000000"/>
                          </a:solidFill>
                          <a:latin typeface="+mn-lt"/>
                        </a:rPr>
                        <a:t>44</a:t>
                      </a:r>
                    </a:p>
                  </a:txBody>
                  <a:tcPr marL="72000" marR="72000" marT="18000" marB="18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00" noProof="0">
                          <a:solidFill>
                            <a:schemeClr val="tx1"/>
                          </a:solidFill>
                          <a:latin typeface="+mn-lt"/>
                        </a:rPr>
                        <a:t>34</a:t>
                      </a:r>
                    </a:p>
                  </a:txBody>
                  <a:tcPr marL="72000" marR="72000" marT="18000" marB="18000" anchor="ctr">
                    <a:solidFill>
                      <a:schemeClr val="tx2"/>
                    </a:solidFill>
                  </a:tcPr>
                </a:tc>
                <a:extLst>
                  <a:ext uri="{0D108BD9-81ED-4DB2-BD59-A6C34878D82A}">
                    <a16:rowId xmlns:a16="http://schemas.microsoft.com/office/drawing/2014/main" val="1010318521"/>
                  </a:ext>
                </a:extLst>
              </a:tr>
              <a:tr h="0">
                <a:tc>
                  <a:txBody>
                    <a:bodyPr/>
                    <a:lstStyle/>
                    <a:p>
                      <a:pPr rtl="0"/>
                      <a:r>
                        <a:rPr lang="ja-jp" sz="1000" b="0" noProof="0" dirty="0">
                          <a:solidFill>
                            <a:schemeClr val="tx1"/>
                          </a:solidFill>
                          <a:latin typeface="+mn-lt"/>
                        </a:rPr>
                        <a:t>中央値無増悪生存期間（mPFS）、</a:t>
                      </a:r>
                      <a:br>
                        <a:rPr lang="en-GB" altLang="ja-JP" sz="1000" b="0" noProof="0" dirty="0">
                          <a:solidFill>
                            <a:schemeClr val="tx1"/>
                          </a:solidFill>
                          <a:latin typeface="+mn-lt"/>
                        </a:rPr>
                      </a:br>
                      <a:r>
                        <a:rPr lang="ja-jp" sz="1000" b="0" noProof="0" dirty="0">
                          <a:solidFill>
                            <a:schemeClr val="tx1"/>
                          </a:solidFill>
                          <a:latin typeface="+mn-lt"/>
                        </a:rPr>
                        <a:t>月数（95%信頼区間）</a:t>
                      </a:r>
                    </a:p>
                  </a:txBody>
                  <a:tcPr marL="180000" marR="72000" marT="18000" marB="18000" anchor="ctr">
                    <a:solidFill>
                      <a:schemeClr val="tx2"/>
                    </a:solidFill>
                  </a:tcPr>
                </a:tc>
                <a:tc>
                  <a:txBody>
                    <a:bodyPr/>
                    <a:lstStyle/>
                    <a:p>
                      <a:pPr algn="ctr" rtl="0">
                        <a:lnSpc>
                          <a:spcPts val="1400"/>
                        </a:lnSpc>
                      </a:pPr>
                      <a:r>
                        <a:rPr lang="ja-jp" sz="1000" noProof="0" dirty="0">
                          <a:solidFill>
                            <a:srgbClr val="000000"/>
                          </a:solidFill>
                          <a:latin typeface="+mn-lt"/>
                        </a:rPr>
                        <a:t>22.4 </a:t>
                      </a:r>
                      <a:br>
                        <a:rPr lang="en-GB" altLang="ja-JP" sz="1000" noProof="0" dirty="0">
                          <a:solidFill>
                            <a:srgbClr val="000000"/>
                          </a:solidFill>
                          <a:latin typeface="+mn-lt"/>
                        </a:rPr>
                      </a:br>
                      <a:r>
                        <a:rPr lang="ja-jp" sz="1000" noProof="0" dirty="0">
                          <a:solidFill>
                            <a:srgbClr val="000000"/>
                          </a:solidFill>
                          <a:latin typeface="+mn-lt"/>
                        </a:rPr>
                        <a:t>(17.0, 35.7)</a:t>
                      </a:r>
                    </a:p>
                  </a:txBody>
                  <a:tcPr marL="72000" marR="72000" marT="18000" marB="18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00" noProof="0" dirty="0">
                          <a:solidFill>
                            <a:schemeClr val="tx1"/>
                          </a:solidFill>
                          <a:latin typeface="+mn-lt"/>
                        </a:rPr>
                        <a:t>39.8 </a:t>
                      </a:r>
                      <a:br>
                        <a:rPr lang="en-GB" altLang="ja-JP" sz="1000" noProof="0" dirty="0">
                          <a:solidFill>
                            <a:schemeClr val="tx1"/>
                          </a:solidFill>
                          <a:latin typeface="+mn-lt"/>
                        </a:rPr>
                      </a:br>
                      <a:r>
                        <a:rPr lang="ja-jp" sz="1000" noProof="0" dirty="0">
                          <a:solidFill>
                            <a:schemeClr val="tx1"/>
                          </a:solidFill>
                          <a:latin typeface="+mn-lt"/>
                        </a:rPr>
                        <a:t>(25.4, 58.7)</a:t>
                      </a:r>
                    </a:p>
                  </a:txBody>
                  <a:tcPr marL="72000" marR="72000" marT="18000" marB="18000" anchor="ctr">
                    <a:solidFill>
                      <a:schemeClr val="tx2"/>
                    </a:solidFill>
                  </a:tcPr>
                </a:tc>
                <a:extLst>
                  <a:ext uri="{0D108BD9-81ED-4DB2-BD59-A6C34878D82A}">
                    <a16:rowId xmlns:a16="http://schemas.microsoft.com/office/drawing/2014/main" val="232425243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noProof="0" dirty="0">
                          <a:solidFill>
                            <a:schemeClr val="tx1"/>
                          </a:solidFill>
                        </a:rPr>
                        <a:t>ハザード比（HR）（90%信頼区間）</a:t>
                      </a:r>
                    </a:p>
                  </a:txBody>
                  <a:tcPr marL="180000" marR="72000" marT="18000" marB="18000" anchor="ctr">
                    <a:solidFill>
                      <a:schemeClr val="tx2"/>
                    </a:solidFill>
                  </a:tcPr>
                </a:tc>
                <a:tc gridSpan="2">
                  <a:txBody>
                    <a:bodyPr/>
                    <a:lstStyle/>
                    <a:p>
                      <a:pPr algn="ctr" rtl="0">
                        <a:lnSpc>
                          <a:spcPts val="1400"/>
                        </a:lnSpc>
                      </a:pPr>
                      <a:r>
                        <a:rPr lang="ja-jp" sz="1000" b="0" i="0" u="none" noProof="0" dirty="0">
                          <a:solidFill>
                            <a:schemeClr val="tx1"/>
                          </a:solidFill>
                          <a:latin typeface="+mn-lt"/>
                        </a:rPr>
                        <a:t>0.57 (0.40, 0.82)</a:t>
                      </a:r>
                    </a:p>
                  </a:txBody>
                  <a:tcPr marL="72000" marR="72000" marT="18000" marB="18000" anchor="ctr">
                    <a:solidFill>
                      <a:schemeClr val="tx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ndParaRPr>
                    </a:p>
                  </a:txBody>
                  <a:tcPr marL="72000" marR="72000" marT="36000" marB="36000" anchor="ctr">
                    <a:solidFill>
                      <a:schemeClr val="tx2"/>
                    </a:solidFill>
                  </a:tcPr>
                </a:tc>
                <a:extLst>
                  <a:ext uri="{0D108BD9-81ED-4DB2-BD59-A6C34878D82A}">
                    <a16:rowId xmlns:a16="http://schemas.microsoft.com/office/drawing/2014/main" val="268716785"/>
                  </a:ext>
                </a:extLst>
              </a:tr>
              <a:tr h="0">
                <a:tc>
                  <a:txBody>
                    <a:bodyPr/>
                    <a:lstStyle/>
                    <a:p>
                      <a:pPr rtl="0"/>
                      <a:r>
                        <a:rPr lang="ja-jp" sz="1000" b="0" noProof="0" dirty="0">
                          <a:solidFill>
                            <a:schemeClr val="tx1"/>
                          </a:solidFill>
                          <a:latin typeface="+mn-lt"/>
                        </a:rPr>
                        <a:t>L858R, n</a:t>
                      </a:r>
                    </a:p>
                  </a:txBody>
                  <a:tcPr marL="72000" marR="72000" marT="18000" marB="18000" anchor="ctr">
                    <a:solidFill>
                      <a:schemeClr val="tx2"/>
                    </a:solidFill>
                  </a:tcPr>
                </a:tc>
                <a:tc>
                  <a:txBody>
                    <a:bodyPr/>
                    <a:lstStyle/>
                    <a:p>
                      <a:pPr algn="ctr" rtl="0">
                        <a:lnSpc>
                          <a:spcPts val="1400"/>
                        </a:lnSpc>
                      </a:pPr>
                      <a:r>
                        <a:rPr lang="ja-jp" sz="1000" b="0" i="0" u="none" noProof="0">
                          <a:solidFill>
                            <a:schemeClr val="tx1"/>
                          </a:solidFill>
                          <a:latin typeface="+mn-lt"/>
                        </a:rPr>
                        <a:t>22</a:t>
                      </a:r>
                    </a:p>
                  </a:txBody>
                  <a:tcPr marL="72000" marR="72000" marT="18000" marB="18000" anchor="ctr">
                    <a:solidFill>
                      <a:schemeClr val="tx2"/>
                    </a:solidFill>
                  </a:tcPr>
                </a:tc>
                <a:tc>
                  <a:txBody>
                    <a:bodyPr/>
                    <a:lstStyle/>
                    <a:p>
                      <a:pPr algn="ctr" rtl="0"/>
                      <a:r>
                        <a:rPr lang="ja-jp" sz="1000" b="0" i="0" u="none" noProof="0" dirty="0">
                          <a:solidFill>
                            <a:schemeClr val="tx1"/>
                          </a:solidFill>
                          <a:latin typeface="+mn-lt"/>
                        </a:rPr>
                        <a:t>19</a:t>
                      </a:r>
                      <a:endParaRPr lang="en-GB" sz="1200" noProof="0" dirty="0"/>
                    </a:p>
                  </a:txBody>
                  <a:tcPr marL="72000" marR="72000" marT="18000" marB="18000" anchor="ctr">
                    <a:solidFill>
                      <a:schemeClr val="tx2"/>
                    </a:solidFill>
                  </a:tcPr>
                </a:tc>
                <a:extLst>
                  <a:ext uri="{0D108BD9-81ED-4DB2-BD59-A6C34878D82A}">
                    <a16:rowId xmlns:a16="http://schemas.microsoft.com/office/drawing/2014/main" val="3993526462"/>
                  </a:ext>
                </a:extLst>
              </a:tr>
              <a:tr h="0">
                <a:tc>
                  <a:txBody>
                    <a:bodyPr/>
                    <a:lstStyle/>
                    <a:p>
                      <a:pPr rtl="0"/>
                      <a:r>
                        <a:rPr lang="ja-jp" sz="1000" b="0" noProof="0" dirty="0">
                          <a:solidFill>
                            <a:schemeClr val="tx1"/>
                          </a:solidFill>
                          <a:latin typeface="+mn-lt"/>
                        </a:rPr>
                        <a:t>中央値無増悪生存期間（mPFS）、</a:t>
                      </a:r>
                      <a:br>
                        <a:rPr lang="en-GB" altLang="ja-JP" sz="1000" b="0" noProof="0" dirty="0">
                          <a:solidFill>
                            <a:schemeClr val="tx1"/>
                          </a:solidFill>
                          <a:latin typeface="+mn-lt"/>
                        </a:rPr>
                      </a:br>
                      <a:r>
                        <a:rPr lang="ja-jp" sz="1000" b="0" noProof="0" dirty="0">
                          <a:solidFill>
                            <a:schemeClr val="tx1"/>
                          </a:solidFill>
                          <a:latin typeface="+mn-lt"/>
                        </a:rPr>
                        <a:t>月数（95%信頼区間）</a:t>
                      </a:r>
                    </a:p>
                  </a:txBody>
                  <a:tcPr marL="180000" marR="72000" marT="18000" marB="18000" anchor="ctr">
                    <a:solidFill>
                      <a:schemeClr val="tx2"/>
                    </a:solidFill>
                  </a:tcPr>
                </a:tc>
                <a:tc>
                  <a:txBody>
                    <a:bodyPr/>
                    <a:lstStyle/>
                    <a:p>
                      <a:pPr algn="ctr" rtl="0">
                        <a:lnSpc>
                          <a:spcPts val="1400"/>
                        </a:lnSpc>
                      </a:pPr>
                      <a:r>
                        <a:rPr lang="ja-jp" sz="1000" b="0" i="0" u="none" noProof="0" dirty="0">
                          <a:solidFill>
                            <a:schemeClr val="tx1"/>
                          </a:solidFill>
                          <a:latin typeface="+mn-lt"/>
                        </a:rPr>
                        <a:t>11.0 </a:t>
                      </a:r>
                      <a:br>
                        <a:rPr lang="en-GB" altLang="ja-JP" sz="1000" b="0" i="0" u="none" noProof="0" dirty="0">
                          <a:solidFill>
                            <a:schemeClr val="tx1"/>
                          </a:solidFill>
                          <a:latin typeface="+mn-lt"/>
                        </a:rPr>
                      </a:br>
                      <a:r>
                        <a:rPr lang="ja-jp" sz="1000" b="0" i="0" u="none" noProof="0" dirty="0">
                          <a:solidFill>
                            <a:schemeClr val="tx1"/>
                          </a:solidFill>
                          <a:latin typeface="+mn-lt"/>
                        </a:rPr>
                        <a:t>(6.4, 20.9)</a:t>
                      </a:r>
                    </a:p>
                  </a:txBody>
                  <a:tcPr marL="72000" marR="72000" marT="18000" marB="18000" anchor="ctr">
                    <a:solidFill>
                      <a:schemeClr val="tx2"/>
                    </a:solidFill>
                  </a:tcPr>
                </a:tc>
                <a:tc>
                  <a:txBody>
                    <a:bodyPr/>
                    <a:lstStyle/>
                    <a:p>
                      <a:pPr algn="ctr" rtl="0"/>
                      <a:r>
                        <a:rPr lang="ja-jp" sz="1000" b="0" i="0" u="none" noProof="0" dirty="0">
                          <a:solidFill>
                            <a:schemeClr val="tx1"/>
                          </a:solidFill>
                          <a:latin typeface="+mn-lt"/>
                        </a:rPr>
                        <a:t>19.0 </a:t>
                      </a:r>
                      <a:br>
                        <a:rPr lang="en-GB" altLang="ja-JP" sz="1000" b="0" i="0" u="none" noProof="0" dirty="0">
                          <a:solidFill>
                            <a:schemeClr val="tx1"/>
                          </a:solidFill>
                          <a:latin typeface="+mn-lt"/>
                        </a:rPr>
                      </a:br>
                      <a:r>
                        <a:rPr lang="ja-jp" sz="1000" b="0" i="0" u="none" noProof="0" dirty="0">
                          <a:solidFill>
                            <a:schemeClr val="tx1"/>
                          </a:solidFill>
                          <a:latin typeface="+mn-lt"/>
                        </a:rPr>
                        <a:t>(15.4, 36.6)</a:t>
                      </a:r>
                      <a:endParaRPr lang="en-GB" sz="1200" noProof="0" dirty="0"/>
                    </a:p>
                  </a:txBody>
                  <a:tcPr marL="72000" marR="72000" marT="18000" marB="18000" anchor="ctr">
                    <a:solidFill>
                      <a:schemeClr val="tx2"/>
                    </a:solidFill>
                  </a:tcPr>
                </a:tc>
                <a:extLst>
                  <a:ext uri="{0D108BD9-81ED-4DB2-BD59-A6C34878D82A}">
                    <a16:rowId xmlns:a16="http://schemas.microsoft.com/office/drawing/2014/main" val="372490497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noProof="0" dirty="0">
                          <a:solidFill>
                            <a:schemeClr val="tx1"/>
                          </a:solidFill>
                        </a:rPr>
                        <a:t>ハザード比（HR）（90%信頼区間）</a:t>
                      </a:r>
                    </a:p>
                  </a:txBody>
                  <a:tcPr marL="180000" marR="72000" marT="18000" marB="18000" anchor="ctr">
                    <a:solidFill>
                      <a:schemeClr val="tx2"/>
                    </a:solidFill>
                  </a:tcPr>
                </a:tc>
                <a:tc gridSpan="2">
                  <a:txBody>
                    <a:bodyPr/>
                    <a:lstStyle/>
                    <a:p>
                      <a:pPr algn="ctr" rtl="0">
                        <a:lnSpc>
                          <a:spcPts val="1400"/>
                        </a:lnSpc>
                      </a:pPr>
                      <a:r>
                        <a:rPr lang="ja-jp" sz="1000" b="0" i="0" u="none" noProof="0" dirty="0">
                          <a:solidFill>
                            <a:schemeClr val="tx1"/>
                          </a:solidFill>
                          <a:latin typeface="+mn-lt"/>
                        </a:rPr>
                        <a:t>0.60 (0.39, 0.92)</a:t>
                      </a:r>
                    </a:p>
                  </a:txBody>
                  <a:tcPr marL="72000" marR="72000" marT="18000" marB="18000" anchor="ctr">
                    <a:solidFill>
                      <a:schemeClr val="tx2"/>
                    </a:solidFill>
                  </a:tcPr>
                </a:tc>
                <a:tc hMerge="1">
                  <a:txBody>
                    <a:bodyPr/>
                    <a:lstStyle/>
                    <a:p>
                      <a:pPr rtl="0"/>
                      <a:endParaRPr lang="en-US"/>
                    </a:p>
                  </a:txBody>
                  <a:tcPr/>
                </a:tc>
                <a:extLst>
                  <a:ext uri="{0D108BD9-81ED-4DB2-BD59-A6C34878D82A}">
                    <a16:rowId xmlns:a16="http://schemas.microsoft.com/office/drawing/2014/main" val="532699204"/>
                  </a:ext>
                </a:extLst>
              </a:tr>
            </a:tbl>
          </a:graphicData>
        </a:graphic>
      </p:graphicFrame>
      <p:sp>
        <p:nvSpPr>
          <p:cNvPr id="8" name="TextBox 7">
            <a:extLst>
              <a:ext uri="{FF2B5EF4-FFF2-40B4-BE49-F238E27FC236}">
                <a16:creationId xmlns:a16="http://schemas.microsoft.com/office/drawing/2014/main" id="{C3C604F3-F836-82E9-24BA-7DB1C0E7749E}"/>
              </a:ext>
            </a:extLst>
          </p:cNvPr>
          <p:cNvSpPr txBox="1"/>
          <p:nvPr/>
        </p:nvSpPr>
        <p:spPr>
          <a:xfrm>
            <a:off x="6404430" y="1226342"/>
            <a:ext cx="5380956" cy="276999"/>
          </a:xfrm>
          <a:prstGeom prst="rect">
            <a:avLst/>
          </a:prstGeom>
          <a:noFill/>
        </p:spPr>
        <p:txBody>
          <a:bodyPr wrap="square" rtlCol="0">
            <a:spAutoFit/>
          </a:bodyPr>
          <a:lstStyle/>
          <a:p>
            <a:pPr algn="ctr" rtl="0"/>
            <a:r>
              <a:rPr lang="ja-jp" sz="1200" b="1" noProof="0" dirty="0">
                <a:solidFill>
                  <a:schemeClr val="tx1"/>
                </a:solidFill>
              </a:rPr>
              <a:t>EGFR遺伝子変異サブタイプごとのPFS</a:t>
            </a:r>
          </a:p>
        </p:txBody>
      </p:sp>
      <p:sp>
        <p:nvSpPr>
          <p:cNvPr id="9" name="TextBox 8">
            <a:extLst>
              <a:ext uri="{FF2B5EF4-FFF2-40B4-BE49-F238E27FC236}">
                <a16:creationId xmlns:a16="http://schemas.microsoft.com/office/drawing/2014/main" id="{DCBA7AA2-64B1-3200-DE42-D4A8ECEDD73B}"/>
              </a:ext>
            </a:extLst>
          </p:cNvPr>
          <p:cNvSpPr txBox="1"/>
          <p:nvPr/>
        </p:nvSpPr>
        <p:spPr>
          <a:xfrm>
            <a:off x="500501" y="1525221"/>
            <a:ext cx="5380955" cy="276999"/>
          </a:xfrm>
          <a:prstGeom prst="rect">
            <a:avLst/>
          </a:prstGeom>
          <a:noFill/>
        </p:spPr>
        <p:txBody>
          <a:bodyPr wrap="square" rtlCol="0">
            <a:spAutoFit/>
          </a:bodyPr>
          <a:lstStyle/>
          <a:p>
            <a:pPr algn="ctr" rtl="0"/>
            <a:r>
              <a:rPr lang="ja-jp" sz="1200" b="1" noProof="0">
                <a:solidFill>
                  <a:schemeClr val="tx1"/>
                </a:solidFill>
              </a:rPr>
              <a:t>無増悪生存</a:t>
            </a:r>
            <a:r>
              <a:rPr lang="ja-jp" sz="1200" b="1">
                <a:solidFill>
                  <a:schemeClr val="tx1"/>
                </a:solidFill>
              </a:rPr>
              <a:t>期間</a:t>
            </a:r>
            <a:endParaRPr lang="en-GB" sz="1200" b="1" noProof="0" dirty="0">
              <a:solidFill>
                <a:schemeClr val="tx1"/>
              </a:solidFill>
            </a:endParaRPr>
          </a:p>
        </p:txBody>
      </p:sp>
      <p:graphicFrame>
        <p:nvGraphicFramePr>
          <p:cNvPr id="10" name="Table 663">
            <a:extLst>
              <a:ext uri="{FF2B5EF4-FFF2-40B4-BE49-F238E27FC236}">
                <a16:creationId xmlns:a16="http://schemas.microsoft.com/office/drawing/2014/main" id="{732F0874-422E-9B31-33CB-FFCE41096E7F}"/>
              </a:ext>
            </a:extLst>
          </p:cNvPr>
          <p:cNvGraphicFramePr>
            <a:graphicFrameLocks noGrp="1"/>
          </p:cNvGraphicFramePr>
          <p:nvPr>
            <p:extLst>
              <p:ext uri="{D42A27DB-BD31-4B8C-83A1-F6EECF244321}">
                <p14:modId xmlns:p14="http://schemas.microsoft.com/office/powerpoint/2010/main" val="232783506"/>
              </p:ext>
            </p:extLst>
          </p:nvPr>
        </p:nvGraphicFramePr>
        <p:xfrm>
          <a:off x="6400541" y="3688915"/>
          <a:ext cx="5388734" cy="1733458"/>
        </p:xfrm>
        <a:graphic>
          <a:graphicData uri="http://schemas.openxmlformats.org/drawingml/2006/table">
            <a:tbl>
              <a:tblPr firstRow="1" bandRow="1">
                <a:tableStyleId>{69012ECD-51FC-41F1-AA8D-1B2483CD663E}</a:tableStyleId>
              </a:tblPr>
              <a:tblGrid>
                <a:gridCol w="2120488">
                  <a:extLst>
                    <a:ext uri="{9D8B030D-6E8A-4147-A177-3AD203B41FA5}">
                      <a16:colId xmlns:a16="http://schemas.microsoft.com/office/drawing/2014/main" val="4026828033"/>
                    </a:ext>
                  </a:extLst>
                </a:gridCol>
                <a:gridCol w="1634123">
                  <a:extLst>
                    <a:ext uri="{9D8B030D-6E8A-4147-A177-3AD203B41FA5}">
                      <a16:colId xmlns:a16="http://schemas.microsoft.com/office/drawing/2014/main" val="2351951672"/>
                    </a:ext>
                  </a:extLst>
                </a:gridCol>
                <a:gridCol w="1634123">
                  <a:extLst>
                    <a:ext uri="{9D8B030D-6E8A-4147-A177-3AD203B41FA5}">
                      <a16:colId xmlns:a16="http://schemas.microsoft.com/office/drawing/2014/main" val="3840096650"/>
                    </a:ext>
                  </a:extLst>
                </a:gridCol>
              </a:tblGrid>
              <a:tr h="0">
                <a:tc>
                  <a:txBody>
                    <a:bodyPr/>
                    <a:lstStyle/>
                    <a:p>
                      <a:pPr rtl="0"/>
                      <a:endParaRPr lang="en-GB" sz="1000" noProof="0" dirty="0">
                        <a:solidFill>
                          <a:schemeClr val="tx2"/>
                        </a:solidFill>
                        <a:latin typeface="+mn-lt"/>
                      </a:endParaRPr>
                    </a:p>
                  </a:txBody>
                  <a:tcPr marL="72000" marR="72000" marT="18000" marB="18000" anchor="ctr"/>
                </a:tc>
                <a:tc>
                  <a:txBody>
                    <a:bodyPr/>
                    <a:lstStyle/>
                    <a:p>
                      <a:pPr algn="ctr" rtl="0"/>
                      <a:r>
                        <a:rPr lang="ja-jp" sz="1000" b="1" noProof="0">
                          <a:solidFill>
                            <a:schemeClr val="tx2"/>
                          </a:solidFill>
                          <a:latin typeface="+mn-lt"/>
                        </a:rPr>
                        <a:t>オシメルチニブ</a:t>
                      </a:r>
                    </a:p>
                  </a:txBody>
                  <a:tcPr marL="72000" marR="72000" marT="18000" marB="18000" anchor="ctr"/>
                </a:tc>
                <a:tc>
                  <a:txBody>
                    <a:bodyPr/>
                    <a:lstStyle/>
                    <a:p>
                      <a:pPr algn="ctr" rtl="0"/>
                      <a:r>
                        <a:rPr lang="ja-jp" sz="1000" b="1" noProof="0">
                          <a:solidFill>
                            <a:schemeClr val="tx2"/>
                          </a:solidFill>
                          <a:latin typeface="+mn-lt"/>
                        </a:rPr>
                        <a:t>オシメルチニブ＋LCT</a:t>
                      </a:r>
                    </a:p>
                  </a:txBody>
                  <a:tcPr marL="72000" marR="72000" marT="18000" marB="18000" anchor="ctr"/>
                </a:tc>
                <a:extLst>
                  <a:ext uri="{0D108BD9-81ED-4DB2-BD59-A6C34878D82A}">
                    <a16:rowId xmlns:a16="http://schemas.microsoft.com/office/drawing/2014/main" val="1727646532"/>
                  </a:ext>
                </a:extLst>
              </a:tr>
              <a:tr h="0">
                <a:tc>
                  <a:txBody>
                    <a:bodyPr/>
                    <a:lstStyle/>
                    <a:p>
                      <a:pPr rtl="0"/>
                      <a:r>
                        <a:rPr lang="ja-jp" sz="1000" b="0" kern="1200" noProof="0" dirty="0">
                          <a:solidFill>
                            <a:srgbClr val="363636"/>
                          </a:solidFill>
                          <a:latin typeface="+mn-lt"/>
                          <a:cs typeface="Arial" panose="020B0604020202020204" pitchFamily="34" charset="0"/>
                          <a:sym typeface="Helvetica"/>
                        </a:rPr>
                        <a:t>転移数3個以下、n</a:t>
                      </a:r>
                      <a:endParaRPr lang="en-GB" sz="1000" b="0" noProof="0" dirty="0">
                        <a:solidFill>
                          <a:schemeClr val="tx1"/>
                        </a:solidFill>
                        <a:latin typeface="+mn-lt"/>
                      </a:endParaRPr>
                    </a:p>
                  </a:txBody>
                  <a:tcPr marL="72000" marR="72000" marT="18000" marB="18000" anchor="ctr">
                    <a:solidFill>
                      <a:schemeClr val="tx2"/>
                    </a:solidFill>
                  </a:tcPr>
                </a:tc>
                <a:tc>
                  <a:txBody>
                    <a:bodyPr/>
                    <a:lstStyle/>
                    <a:p>
                      <a:pPr marL="0" algn="ctr" defTabSz="914400" rtl="0" eaLnBrk="1" latinLnBrk="0" hangingPunct="1">
                        <a:lnSpc>
                          <a:spcPts val="1400"/>
                        </a:lnSpc>
                      </a:pPr>
                      <a:r>
                        <a:rPr lang="ja-jp" sz="1000" b="0" i="0" u="none" kern="1200" noProof="0">
                          <a:solidFill>
                            <a:schemeClr val="tx1"/>
                          </a:solidFill>
                          <a:latin typeface="+mn-lt"/>
                          <a:ea typeface="+mn-ea"/>
                          <a:cs typeface="+mn-cs"/>
                        </a:rPr>
                        <a:t>26</a:t>
                      </a:r>
                    </a:p>
                  </a:txBody>
                  <a:tcPr marL="72000" marR="72000" marT="18000" marB="18000" anchor="ctr">
                    <a:solidFill>
                      <a:schemeClr val="tx2"/>
                    </a:solidFill>
                  </a:tcPr>
                </a:tc>
                <a:tc>
                  <a:txBody>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lang="ja-jp" sz="1000" b="0" i="0" u="none" kern="1200" noProof="0">
                          <a:solidFill>
                            <a:schemeClr val="tx1"/>
                          </a:solidFill>
                          <a:latin typeface="+mn-lt"/>
                          <a:ea typeface="+mn-ea"/>
                          <a:cs typeface="+mn-cs"/>
                        </a:rPr>
                        <a:t>24</a:t>
                      </a:r>
                    </a:p>
                  </a:txBody>
                  <a:tcPr marL="72000" marR="72000" marT="18000" marB="18000" anchor="ctr">
                    <a:solidFill>
                      <a:schemeClr val="tx2"/>
                    </a:solidFill>
                  </a:tcPr>
                </a:tc>
                <a:extLst>
                  <a:ext uri="{0D108BD9-81ED-4DB2-BD59-A6C34878D82A}">
                    <a16:rowId xmlns:a16="http://schemas.microsoft.com/office/drawing/2014/main" val="1010318521"/>
                  </a:ext>
                </a:extLst>
              </a:tr>
              <a:tr h="0">
                <a:tc>
                  <a:txBody>
                    <a:bodyPr/>
                    <a:lstStyle/>
                    <a:p>
                      <a:pPr rtl="0"/>
                      <a:r>
                        <a:rPr lang="ja-jp" sz="1000" b="0" noProof="0" dirty="0">
                          <a:solidFill>
                            <a:schemeClr val="tx1"/>
                          </a:solidFill>
                          <a:latin typeface="+mn-lt"/>
                        </a:rPr>
                        <a:t>中央値無増悪生存期間（mPFS）、</a:t>
                      </a:r>
                      <a:br>
                        <a:rPr lang="en-GB" altLang="ja-JP" sz="1000" b="0" noProof="0" dirty="0">
                          <a:solidFill>
                            <a:schemeClr val="tx1"/>
                          </a:solidFill>
                          <a:latin typeface="+mn-lt"/>
                        </a:rPr>
                      </a:br>
                      <a:r>
                        <a:rPr lang="ja-jp" sz="1000" b="0" noProof="0" dirty="0">
                          <a:solidFill>
                            <a:schemeClr val="tx1"/>
                          </a:solidFill>
                          <a:latin typeface="+mn-lt"/>
                        </a:rPr>
                        <a:t>月数（95%信頼区間）</a:t>
                      </a:r>
                    </a:p>
                  </a:txBody>
                  <a:tcPr marL="180000" marR="72000" marT="18000" marB="18000" anchor="ctr">
                    <a:solidFill>
                      <a:schemeClr val="tx2"/>
                    </a:solidFill>
                  </a:tcPr>
                </a:tc>
                <a:tc>
                  <a:txBody>
                    <a:bodyPr/>
                    <a:lstStyle/>
                    <a:p>
                      <a:pPr marL="0" algn="ctr" defTabSz="914400" rtl="0" eaLnBrk="1" latinLnBrk="0" hangingPunct="1">
                        <a:lnSpc>
                          <a:spcPts val="1400"/>
                        </a:lnSpc>
                      </a:pPr>
                      <a:r>
                        <a:rPr lang="ja-jp" sz="1000" b="0" i="0" u="none" kern="1200" noProof="0" dirty="0">
                          <a:solidFill>
                            <a:schemeClr val="tx1"/>
                          </a:solidFill>
                          <a:latin typeface="+mn-lt"/>
                          <a:ea typeface="+mn-ea"/>
                          <a:cs typeface="+mn-cs"/>
                        </a:rPr>
                        <a:t>22.4 </a:t>
                      </a:r>
                      <a:br>
                        <a:rPr lang="en-GB" altLang="ja-JP" sz="1000" b="0" i="0" u="none" kern="1200" noProof="0" dirty="0">
                          <a:solidFill>
                            <a:schemeClr val="tx1"/>
                          </a:solidFill>
                          <a:latin typeface="+mn-lt"/>
                          <a:ea typeface="+mn-ea"/>
                          <a:cs typeface="+mn-cs"/>
                        </a:rPr>
                      </a:br>
                      <a:r>
                        <a:rPr lang="ja-jp" sz="1000" b="0" i="0" u="none" kern="1200" noProof="0" dirty="0">
                          <a:solidFill>
                            <a:schemeClr val="tx1"/>
                          </a:solidFill>
                          <a:latin typeface="+mn-lt"/>
                          <a:ea typeface="+mn-ea"/>
                          <a:cs typeface="+mn-cs"/>
                        </a:rPr>
                        <a:t>(12.5, NA)</a:t>
                      </a:r>
                    </a:p>
                  </a:txBody>
                  <a:tcPr marL="72000" marR="72000" marT="18000" marB="18000" anchor="ctr">
                    <a:solidFill>
                      <a:schemeClr val="tx2"/>
                    </a:solidFill>
                  </a:tcPr>
                </a:tc>
                <a:tc>
                  <a:txBody>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lang="ja-jp" sz="1000" b="0" i="0" u="none" kern="1200" noProof="0" dirty="0">
                          <a:solidFill>
                            <a:schemeClr val="tx1"/>
                          </a:solidFill>
                          <a:latin typeface="+mn-lt"/>
                          <a:ea typeface="+mn-ea"/>
                          <a:cs typeface="+mn-cs"/>
                        </a:rPr>
                        <a:t>33.1 </a:t>
                      </a:r>
                      <a:br>
                        <a:rPr lang="en-GB" altLang="ja-JP" sz="1000" b="0" i="0" u="none" kern="1200" noProof="0" dirty="0">
                          <a:solidFill>
                            <a:schemeClr val="tx1"/>
                          </a:solidFill>
                          <a:latin typeface="+mn-lt"/>
                          <a:ea typeface="+mn-ea"/>
                          <a:cs typeface="+mn-cs"/>
                        </a:rPr>
                      </a:br>
                      <a:r>
                        <a:rPr lang="ja-jp" sz="1000" b="0" i="0" u="none" kern="1200" noProof="0" dirty="0">
                          <a:solidFill>
                            <a:schemeClr val="tx1"/>
                          </a:solidFill>
                          <a:latin typeface="+mn-lt"/>
                          <a:ea typeface="+mn-ea"/>
                          <a:cs typeface="+mn-cs"/>
                        </a:rPr>
                        <a:t>(23.9, NA)</a:t>
                      </a:r>
                    </a:p>
                  </a:txBody>
                  <a:tcPr marL="72000" marR="72000" marT="18000" marB="18000" anchor="ctr">
                    <a:solidFill>
                      <a:schemeClr val="tx2"/>
                    </a:solidFill>
                  </a:tcPr>
                </a:tc>
                <a:extLst>
                  <a:ext uri="{0D108BD9-81ED-4DB2-BD59-A6C34878D82A}">
                    <a16:rowId xmlns:a16="http://schemas.microsoft.com/office/drawing/2014/main" val="232425243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noProof="0" dirty="0">
                          <a:solidFill>
                            <a:schemeClr val="tx1"/>
                          </a:solidFill>
                          <a:latin typeface="+mn-lt"/>
                        </a:rPr>
                        <a:t>ハザード比（HR）（90%信頼区間）</a:t>
                      </a:r>
                    </a:p>
                  </a:txBody>
                  <a:tcPr marL="180000" marR="72000" marT="18000" marB="18000" anchor="ctr">
                    <a:solidFill>
                      <a:schemeClr val="tx2"/>
                    </a:solidFill>
                  </a:tcPr>
                </a:tc>
                <a:tc gridSpan="2">
                  <a:txBody>
                    <a:bodyPr/>
                    <a:lstStyle/>
                    <a:p>
                      <a:pPr marL="0" algn="ctr" defTabSz="914400" rtl="0" eaLnBrk="1" latinLnBrk="0" hangingPunct="1">
                        <a:lnSpc>
                          <a:spcPts val="1400"/>
                        </a:lnSpc>
                      </a:pPr>
                      <a:r>
                        <a:rPr lang="ja-jp" sz="1000" b="0" i="0" u="none" kern="1200" noProof="0" dirty="0">
                          <a:solidFill>
                            <a:schemeClr val="tx1"/>
                          </a:solidFill>
                          <a:latin typeface="+mn-lt"/>
                          <a:ea typeface="+mn-ea"/>
                          <a:cs typeface="+mn-cs"/>
                        </a:rPr>
                        <a:t>0.67 (0.43, 1.03)</a:t>
                      </a:r>
                    </a:p>
                  </a:txBody>
                  <a:tcPr marL="72000" marR="72000" marT="18000" marB="18000" anchor="ctr">
                    <a:solidFill>
                      <a:schemeClr val="tx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ndParaRPr>
                    </a:p>
                  </a:txBody>
                  <a:tcPr marL="72000" marR="72000" marT="36000" marB="36000" anchor="ctr">
                    <a:solidFill>
                      <a:schemeClr val="tx2"/>
                    </a:solidFill>
                  </a:tcPr>
                </a:tc>
                <a:extLst>
                  <a:ext uri="{0D108BD9-81ED-4DB2-BD59-A6C34878D82A}">
                    <a16:rowId xmlns:a16="http://schemas.microsoft.com/office/drawing/2014/main" val="26871678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kern="1200" noProof="0" dirty="0">
                          <a:solidFill>
                            <a:srgbClr val="363636"/>
                          </a:solidFill>
                          <a:latin typeface="+mn-lt"/>
                          <a:cs typeface="Arial" panose="020B0604020202020204" pitchFamily="34" charset="0"/>
                          <a:sym typeface="Helvetica"/>
                        </a:rPr>
                        <a:t>転移数3個超、n</a:t>
                      </a:r>
                      <a:endParaRPr lang="en-GB" sz="1000" b="0" noProof="0" dirty="0">
                        <a:solidFill>
                          <a:schemeClr val="tx1"/>
                        </a:solidFill>
                        <a:latin typeface="+mn-lt"/>
                      </a:endParaRPr>
                    </a:p>
                  </a:txBody>
                  <a:tcPr marL="72000" marR="72000" marT="18000" marB="18000" anchor="ctr">
                    <a:solidFill>
                      <a:schemeClr val="tx2"/>
                    </a:solidFill>
                  </a:tcPr>
                </a:tc>
                <a:tc>
                  <a:txBody>
                    <a:bodyPr/>
                    <a:lstStyle/>
                    <a:p>
                      <a:pPr marL="0" algn="ctr" defTabSz="914400" rtl="0" eaLnBrk="1" latinLnBrk="0" hangingPunct="1">
                        <a:lnSpc>
                          <a:spcPts val="1400"/>
                        </a:lnSpc>
                      </a:pPr>
                      <a:r>
                        <a:rPr lang="ja-jp" sz="1000" b="0" i="0" u="none" kern="1200" noProof="0">
                          <a:solidFill>
                            <a:schemeClr val="tx1"/>
                          </a:solidFill>
                          <a:latin typeface="+mn-lt"/>
                          <a:ea typeface="+mn-ea"/>
                          <a:cs typeface="+mn-cs"/>
                        </a:rPr>
                        <a:t>37</a:t>
                      </a:r>
                    </a:p>
                  </a:txBody>
                  <a:tcPr marL="72000" marR="72000" marT="18000" marB="18000" anchor="ctr">
                    <a:solidFill>
                      <a:schemeClr val="tx2"/>
                    </a:solidFill>
                  </a:tcPr>
                </a:tc>
                <a:tc>
                  <a:txBody>
                    <a:bodyPr/>
                    <a:lstStyle/>
                    <a:p>
                      <a:pPr marL="0" algn="ctr" defTabSz="914400" rtl="0" eaLnBrk="1" latinLnBrk="0" hangingPunct="1">
                        <a:lnSpc>
                          <a:spcPts val="1400"/>
                        </a:lnSpc>
                      </a:pPr>
                      <a:r>
                        <a:rPr lang="ja-jp" sz="1000" b="0" i="0" u="none" kern="1200" noProof="0" dirty="0">
                          <a:solidFill>
                            <a:schemeClr val="tx1"/>
                          </a:solidFill>
                          <a:latin typeface="+mn-lt"/>
                          <a:ea typeface="+mn-ea"/>
                          <a:cs typeface="+mn-cs"/>
                        </a:rPr>
                        <a:t>32</a:t>
                      </a:r>
                    </a:p>
                  </a:txBody>
                  <a:tcPr marL="72000" marR="72000" marT="18000" marB="18000" anchor="ctr">
                    <a:solidFill>
                      <a:schemeClr val="tx2"/>
                    </a:solidFill>
                  </a:tcPr>
                </a:tc>
                <a:extLst>
                  <a:ext uri="{0D108BD9-81ED-4DB2-BD59-A6C34878D82A}">
                    <a16:rowId xmlns:a16="http://schemas.microsoft.com/office/drawing/2014/main" val="3993526462"/>
                  </a:ext>
                </a:extLst>
              </a:tr>
              <a:tr h="0">
                <a:tc>
                  <a:txBody>
                    <a:bodyPr/>
                    <a:lstStyle/>
                    <a:p>
                      <a:pPr rtl="0"/>
                      <a:r>
                        <a:rPr lang="ja-jp" sz="1000" b="0" noProof="0" dirty="0">
                          <a:solidFill>
                            <a:schemeClr val="tx1"/>
                          </a:solidFill>
                          <a:latin typeface="+mn-lt"/>
                        </a:rPr>
                        <a:t>中央値無増悪生存期間（mPFS）、</a:t>
                      </a:r>
                      <a:br>
                        <a:rPr lang="en-GB" altLang="ja-JP" sz="1000" b="0" noProof="0" dirty="0">
                          <a:solidFill>
                            <a:schemeClr val="tx1"/>
                          </a:solidFill>
                          <a:latin typeface="+mn-lt"/>
                        </a:rPr>
                      </a:br>
                      <a:r>
                        <a:rPr lang="ja-jp" sz="1000" b="0" noProof="0" dirty="0">
                          <a:solidFill>
                            <a:schemeClr val="tx1"/>
                          </a:solidFill>
                          <a:latin typeface="+mn-lt"/>
                        </a:rPr>
                        <a:t>月数（95%信頼区間）</a:t>
                      </a:r>
                    </a:p>
                  </a:txBody>
                  <a:tcPr marL="180000" marR="72000" marT="18000" marB="18000" anchor="ctr">
                    <a:solidFill>
                      <a:schemeClr val="tx2"/>
                    </a:solidFill>
                  </a:tcPr>
                </a:tc>
                <a:tc>
                  <a:txBody>
                    <a:bodyPr/>
                    <a:lstStyle/>
                    <a:p>
                      <a:pPr marL="0" algn="ctr" defTabSz="914400" rtl="0" eaLnBrk="1" latinLnBrk="0" hangingPunct="1">
                        <a:lnSpc>
                          <a:spcPts val="1400"/>
                        </a:lnSpc>
                      </a:pPr>
                      <a:r>
                        <a:rPr lang="ja-jp" sz="1000" b="0" i="0" u="none" kern="1200" noProof="0" dirty="0">
                          <a:solidFill>
                            <a:schemeClr val="tx1"/>
                          </a:solidFill>
                          <a:latin typeface="+mn-lt"/>
                          <a:ea typeface="+mn-ea"/>
                          <a:cs typeface="+mn-cs"/>
                        </a:rPr>
                        <a:t>15.9 </a:t>
                      </a:r>
                      <a:br>
                        <a:rPr lang="en-GB" altLang="ja-JP" sz="1000" b="0" i="0" u="none" kern="1200" noProof="0" dirty="0">
                          <a:solidFill>
                            <a:schemeClr val="tx1"/>
                          </a:solidFill>
                          <a:latin typeface="+mn-lt"/>
                          <a:ea typeface="+mn-ea"/>
                          <a:cs typeface="+mn-cs"/>
                        </a:rPr>
                      </a:br>
                      <a:r>
                        <a:rPr lang="ja-jp" sz="1000" b="0" i="0" u="none" kern="1200" noProof="0" dirty="0">
                          <a:solidFill>
                            <a:schemeClr val="tx1"/>
                          </a:solidFill>
                          <a:latin typeface="+mn-lt"/>
                          <a:ea typeface="+mn-ea"/>
                          <a:cs typeface="+mn-cs"/>
                        </a:rPr>
                        <a:t>(13.8, 23.9)</a:t>
                      </a:r>
                    </a:p>
                  </a:txBody>
                  <a:tcPr marL="72000" marR="72000" marT="18000" marB="18000" anchor="ctr">
                    <a:solidFill>
                      <a:schemeClr val="tx2"/>
                    </a:solidFill>
                  </a:tcPr>
                </a:tc>
                <a:tc>
                  <a:txBody>
                    <a:bodyPr/>
                    <a:lstStyle/>
                    <a:p>
                      <a:pPr marL="0" algn="ctr" defTabSz="914400" rtl="0" eaLnBrk="1" latinLnBrk="0" hangingPunct="1">
                        <a:lnSpc>
                          <a:spcPts val="1400"/>
                        </a:lnSpc>
                      </a:pPr>
                      <a:r>
                        <a:rPr lang="ja-jp" sz="1000" b="0" i="0" u="none" kern="1200" noProof="0" dirty="0">
                          <a:solidFill>
                            <a:schemeClr val="tx1"/>
                          </a:solidFill>
                          <a:latin typeface="+mn-lt"/>
                          <a:ea typeface="+mn-ea"/>
                          <a:cs typeface="+mn-cs"/>
                        </a:rPr>
                        <a:t>19.7 </a:t>
                      </a:r>
                      <a:br>
                        <a:rPr lang="en-GB" altLang="ja-JP" sz="1000" b="0" i="0" u="none" kern="1200" noProof="0" dirty="0">
                          <a:solidFill>
                            <a:schemeClr val="tx1"/>
                          </a:solidFill>
                          <a:latin typeface="+mn-lt"/>
                          <a:ea typeface="+mn-ea"/>
                          <a:cs typeface="+mn-cs"/>
                        </a:rPr>
                      </a:br>
                      <a:r>
                        <a:rPr lang="ja-jp" sz="1000" b="0" i="0" u="none" kern="1200" noProof="0" dirty="0">
                          <a:solidFill>
                            <a:schemeClr val="tx1"/>
                          </a:solidFill>
                          <a:latin typeface="+mn-lt"/>
                          <a:ea typeface="+mn-ea"/>
                          <a:cs typeface="+mn-cs"/>
                        </a:rPr>
                        <a:t>(15.4, 48.3)</a:t>
                      </a:r>
                    </a:p>
                  </a:txBody>
                  <a:tcPr marL="72000" marR="72000" marT="18000" marB="18000" anchor="ctr">
                    <a:solidFill>
                      <a:schemeClr val="tx2"/>
                    </a:solidFill>
                  </a:tcPr>
                </a:tc>
                <a:extLst>
                  <a:ext uri="{0D108BD9-81ED-4DB2-BD59-A6C34878D82A}">
                    <a16:rowId xmlns:a16="http://schemas.microsoft.com/office/drawing/2014/main" val="372490497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noProof="0" dirty="0">
                          <a:solidFill>
                            <a:schemeClr val="tx1"/>
                          </a:solidFill>
                          <a:latin typeface="+mn-lt"/>
                        </a:rPr>
                        <a:t>ハザード比（HR）（90%信頼区間）</a:t>
                      </a:r>
                    </a:p>
                  </a:txBody>
                  <a:tcPr marL="180000" marR="72000" marT="18000" marB="18000" anchor="ctr">
                    <a:solidFill>
                      <a:schemeClr val="tx2"/>
                    </a:solidFill>
                  </a:tcPr>
                </a:tc>
                <a:tc gridSpan="2">
                  <a:txBody>
                    <a:bodyPr/>
                    <a:lstStyle/>
                    <a:p>
                      <a:pPr marL="0" algn="ctr" defTabSz="914400" rtl="0" eaLnBrk="1" latinLnBrk="0" hangingPunct="1">
                        <a:lnSpc>
                          <a:spcPts val="1400"/>
                        </a:lnSpc>
                      </a:pPr>
                      <a:r>
                        <a:rPr lang="ja-jp" sz="1000" b="0" i="0" u="none" kern="1200" noProof="0" dirty="0">
                          <a:solidFill>
                            <a:schemeClr val="tx1"/>
                          </a:solidFill>
                          <a:latin typeface="+mn-lt"/>
                          <a:ea typeface="+mn-ea"/>
                          <a:cs typeface="+mn-cs"/>
                        </a:rPr>
                        <a:t>0.70 (0.50, 1.00)</a:t>
                      </a:r>
                    </a:p>
                  </a:txBody>
                  <a:tcPr marL="72000" marR="72000" marT="18000" marB="18000" anchor="ctr">
                    <a:solidFill>
                      <a:schemeClr val="tx2"/>
                    </a:solidFill>
                  </a:tcPr>
                </a:tc>
                <a:tc hMerge="1">
                  <a:txBody>
                    <a:bodyPr/>
                    <a:lstStyle/>
                    <a:p>
                      <a:pPr rtl="0"/>
                      <a:endParaRPr lang="en-US"/>
                    </a:p>
                  </a:txBody>
                  <a:tcPr/>
                </a:tc>
                <a:extLst>
                  <a:ext uri="{0D108BD9-81ED-4DB2-BD59-A6C34878D82A}">
                    <a16:rowId xmlns:a16="http://schemas.microsoft.com/office/drawing/2014/main" val="532699204"/>
                  </a:ext>
                </a:extLst>
              </a:tr>
            </a:tbl>
          </a:graphicData>
        </a:graphic>
      </p:graphicFrame>
      <p:sp>
        <p:nvSpPr>
          <p:cNvPr id="11" name="TextBox 10">
            <a:extLst>
              <a:ext uri="{FF2B5EF4-FFF2-40B4-BE49-F238E27FC236}">
                <a16:creationId xmlns:a16="http://schemas.microsoft.com/office/drawing/2014/main" id="{D349792D-C244-3CE7-0288-2CD119667462}"/>
              </a:ext>
            </a:extLst>
          </p:cNvPr>
          <p:cNvSpPr txBox="1"/>
          <p:nvPr/>
        </p:nvSpPr>
        <p:spPr>
          <a:xfrm>
            <a:off x="6404430" y="3356296"/>
            <a:ext cx="5380956" cy="276999"/>
          </a:xfrm>
          <a:prstGeom prst="rect">
            <a:avLst/>
          </a:prstGeom>
          <a:noFill/>
        </p:spPr>
        <p:txBody>
          <a:bodyPr wrap="square" rtlCol="0">
            <a:spAutoFit/>
          </a:bodyPr>
          <a:lstStyle/>
          <a:p>
            <a:pPr algn="ctr" rtl="0"/>
            <a:r>
              <a:rPr lang="ja-jp" sz="1200" b="1" noProof="0">
                <a:solidFill>
                  <a:schemeClr val="tx1"/>
                </a:solidFill>
              </a:rPr>
              <a:t>転移数ごとのPFS</a:t>
            </a:r>
          </a:p>
        </p:txBody>
      </p:sp>
      <p:graphicFrame>
        <p:nvGraphicFramePr>
          <p:cNvPr id="14" name="Table 663">
            <a:extLst>
              <a:ext uri="{FF2B5EF4-FFF2-40B4-BE49-F238E27FC236}">
                <a16:creationId xmlns:a16="http://schemas.microsoft.com/office/drawing/2014/main" id="{F80FD3EC-CEF6-896D-313C-717298B5F9E1}"/>
              </a:ext>
            </a:extLst>
          </p:cNvPr>
          <p:cNvGraphicFramePr>
            <a:graphicFrameLocks noGrp="1"/>
          </p:cNvGraphicFramePr>
          <p:nvPr>
            <p:extLst>
              <p:ext uri="{D42A27DB-BD31-4B8C-83A1-F6EECF244321}">
                <p14:modId xmlns:p14="http://schemas.microsoft.com/office/powerpoint/2010/main" val="2461431157"/>
              </p:ext>
            </p:extLst>
          </p:nvPr>
        </p:nvGraphicFramePr>
        <p:xfrm>
          <a:off x="6380435" y="5819009"/>
          <a:ext cx="5428946" cy="636443"/>
        </p:xfrm>
        <a:graphic>
          <a:graphicData uri="http://schemas.openxmlformats.org/drawingml/2006/table">
            <a:tbl>
              <a:tblPr firstRow="1" bandRow="1">
                <a:tableStyleId>{69012ECD-51FC-41F1-AA8D-1B2483CD663E}</a:tableStyleId>
              </a:tblPr>
              <a:tblGrid>
                <a:gridCol w="2012488">
                  <a:extLst>
                    <a:ext uri="{9D8B030D-6E8A-4147-A177-3AD203B41FA5}">
                      <a16:colId xmlns:a16="http://schemas.microsoft.com/office/drawing/2014/main" val="4026828033"/>
                    </a:ext>
                  </a:extLst>
                </a:gridCol>
                <a:gridCol w="1708229">
                  <a:extLst>
                    <a:ext uri="{9D8B030D-6E8A-4147-A177-3AD203B41FA5}">
                      <a16:colId xmlns:a16="http://schemas.microsoft.com/office/drawing/2014/main" val="2351951672"/>
                    </a:ext>
                  </a:extLst>
                </a:gridCol>
                <a:gridCol w="1708229">
                  <a:extLst>
                    <a:ext uri="{9D8B030D-6E8A-4147-A177-3AD203B41FA5}">
                      <a16:colId xmlns:a16="http://schemas.microsoft.com/office/drawing/2014/main" val="3840096650"/>
                    </a:ext>
                  </a:extLst>
                </a:gridCol>
              </a:tblGrid>
              <a:tr h="0">
                <a:tc>
                  <a:txBody>
                    <a:bodyPr/>
                    <a:lstStyle/>
                    <a:p>
                      <a:pPr rtl="0"/>
                      <a:endParaRPr lang="en-GB" sz="1000" noProof="0" dirty="0">
                        <a:solidFill>
                          <a:schemeClr val="tx2"/>
                        </a:solidFill>
                        <a:latin typeface="+mn-lt"/>
                      </a:endParaRPr>
                    </a:p>
                  </a:txBody>
                  <a:tcPr marL="72000" marR="72000" marT="36000" marB="36000" anchor="ctr"/>
                </a:tc>
                <a:tc>
                  <a:txBody>
                    <a:bodyPr/>
                    <a:lstStyle/>
                    <a:p>
                      <a:pPr algn="ctr" rtl="0"/>
                      <a:r>
                        <a:rPr lang="ja-jp" sz="1000" b="1" noProof="0" dirty="0">
                          <a:solidFill>
                            <a:schemeClr val="tx2"/>
                          </a:solidFill>
                        </a:rPr>
                        <a:t>完全な局所根治的治療</a:t>
                      </a:r>
                    </a:p>
                  </a:txBody>
                  <a:tcPr marL="72000" marR="72000" marT="36000" marB="36000" anchor="ctr"/>
                </a:tc>
                <a:tc>
                  <a:txBody>
                    <a:bodyPr/>
                    <a:lstStyle/>
                    <a:p>
                      <a:pPr algn="ctr" rtl="0"/>
                      <a:r>
                        <a:rPr lang="ja-jp" sz="1000" b="1" noProof="0" dirty="0">
                          <a:solidFill>
                            <a:schemeClr val="tx2"/>
                          </a:solidFill>
                        </a:rPr>
                        <a:t>部分的な局所根治的治療</a:t>
                      </a:r>
                    </a:p>
                  </a:txBody>
                  <a:tcPr marL="72000" marR="72000" marT="36000" marB="36000" anchor="ctr"/>
                </a:tc>
                <a:extLst>
                  <a:ext uri="{0D108BD9-81ED-4DB2-BD59-A6C34878D82A}">
                    <a16:rowId xmlns:a16="http://schemas.microsoft.com/office/drawing/2014/main" val="1727646532"/>
                  </a:ext>
                </a:extLst>
              </a:tr>
              <a:tr h="0">
                <a:tc>
                  <a:txBody>
                    <a:bodyPr/>
                    <a:lstStyle/>
                    <a:p>
                      <a:pPr rtl="0"/>
                      <a:r>
                        <a:rPr lang="ja-jp" sz="1000" noProof="0" dirty="0">
                          <a:solidFill>
                            <a:schemeClr val="tx1"/>
                          </a:solidFill>
                          <a:latin typeface="+mn-lt"/>
                        </a:rPr>
                        <a:t>中央値無増悪生存期間（mPFS）、</a:t>
                      </a:r>
                      <a:br>
                        <a:rPr lang="en-GB" altLang="ja-JP" sz="1000" noProof="0" dirty="0">
                          <a:solidFill>
                            <a:schemeClr val="tx1"/>
                          </a:solidFill>
                          <a:latin typeface="+mn-lt"/>
                        </a:rPr>
                      </a:br>
                      <a:r>
                        <a:rPr lang="ja-jp" sz="1000" noProof="0" dirty="0">
                          <a:solidFill>
                            <a:schemeClr val="tx1"/>
                          </a:solidFill>
                          <a:latin typeface="+mn-lt"/>
                        </a:rPr>
                        <a:t>月数（95%信頼区間）</a:t>
                      </a:r>
                    </a:p>
                  </a:txBody>
                  <a:tcPr marL="72000" marR="72000" marT="36000" marB="36000" anchor="ctr">
                    <a:solidFill>
                      <a:schemeClr val="tx2"/>
                    </a:solidFill>
                  </a:tcPr>
                </a:tc>
                <a:tc>
                  <a:txBody>
                    <a:bodyPr/>
                    <a:lstStyle/>
                    <a:p>
                      <a:pPr marL="0" algn="ctr" defTabSz="914400" rtl="0" eaLnBrk="1" latinLnBrk="0" hangingPunct="1">
                        <a:lnSpc>
                          <a:spcPts val="1400"/>
                        </a:lnSpc>
                      </a:pPr>
                      <a:r>
                        <a:rPr lang="ja-jp" sz="1000" b="0" i="0" u="none" kern="1200" noProof="0" dirty="0">
                          <a:solidFill>
                            <a:schemeClr val="tx1"/>
                          </a:solidFill>
                          <a:latin typeface="+mn-lt"/>
                          <a:ea typeface="+mn-ea"/>
                          <a:cs typeface="+mn-cs"/>
                        </a:rPr>
                        <a:t>27.9 </a:t>
                      </a:r>
                      <a:br>
                        <a:rPr lang="en-GB" altLang="ja-JP" sz="1000" b="0" i="0" u="none" kern="1200" noProof="0" dirty="0">
                          <a:solidFill>
                            <a:schemeClr val="tx1"/>
                          </a:solidFill>
                          <a:latin typeface="+mn-lt"/>
                          <a:ea typeface="+mn-ea"/>
                          <a:cs typeface="+mn-cs"/>
                        </a:rPr>
                      </a:br>
                      <a:r>
                        <a:rPr lang="ja-jp" sz="1000" b="0" i="0" u="none" kern="1200" noProof="0" dirty="0">
                          <a:solidFill>
                            <a:schemeClr val="tx1"/>
                          </a:solidFill>
                          <a:latin typeface="+mn-lt"/>
                          <a:ea typeface="+mn-ea"/>
                          <a:cs typeface="+mn-cs"/>
                        </a:rPr>
                        <a:t>(16.6, 48.3)</a:t>
                      </a:r>
                    </a:p>
                  </a:txBody>
                  <a:tcPr marL="72000" marR="72000" marT="36000" marB="36000" anchor="ctr">
                    <a:solidFill>
                      <a:schemeClr val="tx2"/>
                    </a:solidFill>
                  </a:tcPr>
                </a:tc>
                <a:tc>
                  <a:txBody>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lang="ja-jp" sz="1000" b="0" i="0" u="none" kern="1200" noProof="0" dirty="0">
                          <a:solidFill>
                            <a:schemeClr val="tx1"/>
                          </a:solidFill>
                          <a:latin typeface="+mn-lt"/>
                          <a:ea typeface="+mn-ea"/>
                          <a:cs typeface="+mn-cs"/>
                        </a:rPr>
                        <a:t>14.5 </a:t>
                      </a:r>
                      <a:br>
                        <a:rPr lang="en-GB" altLang="ja-JP" sz="1000" b="0" i="0" u="none" kern="1200" noProof="0" dirty="0">
                          <a:solidFill>
                            <a:schemeClr val="tx1"/>
                          </a:solidFill>
                          <a:latin typeface="+mn-lt"/>
                          <a:ea typeface="+mn-ea"/>
                          <a:cs typeface="+mn-cs"/>
                        </a:rPr>
                      </a:br>
                      <a:r>
                        <a:rPr lang="ja-jp" sz="1000" b="0" i="0" u="none" kern="1200" noProof="0" dirty="0">
                          <a:solidFill>
                            <a:schemeClr val="tx1"/>
                          </a:solidFill>
                          <a:latin typeface="+mn-lt"/>
                          <a:ea typeface="+mn-ea"/>
                          <a:cs typeface="+mn-cs"/>
                        </a:rPr>
                        <a:t>(10.2, 21.6)</a:t>
                      </a:r>
                    </a:p>
                  </a:txBody>
                  <a:tcPr marL="72000" marR="72000" marT="36000" marB="36000" anchor="ctr">
                    <a:solidFill>
                      <a:schemeClr val="tx2"/>
                    </a:solidFill>
                  </a:tcPr>
                </a:tc>
                <a:extLst>
                  <a:ext uri="{0D108BD9-81ED-4DB2-BD59-A6C34878D82A}">
                    <a16:rowId xmlns:a16="http://schemas.microsoft.com/office/drawing/2014/main" val="2324252435"/>
                  </a:ext>
                </a:extLst>
              </a:tr>
            </a:tbl>
          </a:graphicData>
        </a:graphic>
      </p:graphicFrame>
      <p:sp>
        <p:nvSpPr>
          <p:cNvPr id="15" name="TextBox 14">
            <a:extLst>
              <a:ext uri="{FF2B5EF4-FFF2-40B4-BE49-F238E27FC236}">
                <a16:creationId xmlns:a16="http://schemas.microsoft.com/office/drawing/2014/main" id="{5C6F22CE-B5EB-71A3-ACE5-D04E48DB4C5A}"/>
              </a:ext>
            </a:extLst>
          </p:cNvPr>
          <p:cNvSpPr txBox="1"/>
          <p:nvPr/>
        </p:nvSpPr>
        <p:spPr>
          <a:xfrm>
            <a:off x="6404430" y="5486390"/>
            <a:ext cx="5380956" cy="276999"/>
          </a:xfrm>
          <a:prstGeom prst="rect">
            <a:avLst/>
          </a:prstGeom>
          <a:noFill/>
        </p:spPr>
        <p:txBody>
          <a:bodyPr wrap="square" rtlCol="0">
            <a:spAutoFit/>
          </a:bodyPr>
          <a:lstStyle/>
          <a:p>
            <a:pPr algn="ctr" rtl="0"/>
            <a:r>
              <a:rPr lang="ja-jp" sz="1200" b="1" noProof="0">
                <a:solidFill>
                  <a:schemeClr val="tx1"/>
                </a:solidFill>
              </a:rPr>
              <a:t>多発転移疾患患者における無増悪生存期間（PFS）</a:t>
            </a:r>
          </a:p>
        </p:txBody>
      </p:sp>
      <p:grpSp>
        <p:nvGrpSpPr>
          <p:cNvPr id="387" name="Group 386">
            <a:extLst>
              <a:ext uri="{FF2B5EF4-FFF2-40B4-BE49-F238E27FC236}">
                <a16:creationId xmlns:a16="http://schemas.microsoft.com/office/drawing/2014/main" id="{5C2C8E3F-DC35-E3C2-3C43-F12FE08B94E3}"/>
              </a:ext>
            </a:extLst>
          </p:cNvPr>
          <p:cNvGrpSpPr/>
          <p:nvPr/>
        </p:nvGrpSpPr>
        <p:grpSpPr>
          <a:xfrm>
            <a:off x="-68939" y="3207960"/>
            <a:ext cx="5682659" cy="3101150"/>
            <a:chOff x="-10448" y="2115033"/>
            <a:chExt cx="6114616" cy="4131229"/>
          </a:xfrm>
        </p:grpSpPr>
        <p:sp>
          <p:nvSpPr>
            <p:cNvPr id="3" name="Freeform 21">
              <a:extLst>
                <a:ext uri="{FF2B5EF4-FFF2-40B4-BE49-F238E27FC236}">
                  <a16:creationId xmlns:a16="http://schemas.microsoft.com/office/drawing/2014/main" id="{B08D8479-64CB-3A56-ECD9-AC73D71F523D}"/>
                </a:ext>
              </a:extLst>
            </p:cNvPr>
            <p:cNvSpPr>
              <a:spLocks/>
            </p:cNvSpPr>
            <p:nvPr/>
          </p:nvSpPr>
          <p:spPr bwMode="auto">
            <a:xfrm>
              <a:off x="1473377" y="2144796"/>
              <a:ext cx="4612249" cy="278034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grpSp>
          <p:nvGrpSpPr>
            <p:cNvPr id="7" name="Group 6">
              <a:extLst>
                <a:ext uri="{FF2B5EF4-FFF2-40B4-BE49-F238E27FC236}">
                  <a16:creationId xmlns:a16="http://schemas.microsoft.com/office/drawing/2014/main" id="{B59C54F5-2695-293B-CCBA-CE990E8D5192}"/>
                </a:ext>
              </a:extLst>
            </p:cNvPr>
            <p:cNvGrpSpPr/>
            <p:nvPr/>
          </p:nvGrpSpPr>
          <p:grpSpPr>
            <a:xfrm>
              <a:off x="734974" y="2115033"/>
              <a:ext cx="734599" cy="2899007"/>
              <a:chOff x="1156446" y="1245523"/>
              <a:chExt cx="734599" cy="2899007"/>
            </a:xfrm>
          </p:grpSpPr>
          <p:sp>
            <p:nvSpPr>
              <p:cNvPr id="12" name="Line 6">
                <a:extLst>
                  <a:ext uri="{FF2B5EF4-FFF2-40B4-BE49-F238E27FC236}">
                    <a16:creationId xmlns:a16="http://schemas.microsoft.com/office/drawing/2014/main" id="{7F4A27DE-9C70-A9BE-8205-30E42468174F}"/>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13" name="Line 7">
                <a:extLst>
                  <a:ext uri="{FF2B5EF4-FFF2-40B4-BE49-F238E27FC236}">
                    <a16:creationId xmlns:a16="http://schemas.microsoft.com/office/drawing/2014/main" id="{37B9471C-0CF6-D6DA-5CF6-E1042550716F}"/>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16" name="Line 8">
                <a:extLst>
                  <a:ext uri="{FF2B5EF4-FFF2-40B4-BE49-F238E27FC236}">
                    <a16:creationId xmlns:a16="http://schemas.microsoft.com/office/drawing/2014/main" id="{C042013C-0E76-95EB-3EF4-8448692E640C}"/>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17" name="Line 9">
                <a:extLst>
                  <a:ext uri="{FF2B5EF4-FFF2-40B4-BE49-F238E27FC236}">
                    <a16:creationId xmlns:a16="http://schemas.microsoft.com/office/drawing/2014/main" id="{78D347EF-F2F4-993E-85BF-CA2836708B57}"/>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18" name="Line 10">
                <a:extLst>
                  <a:ext uri="{FF2B5EF4-FFF2-40B4-BE49-F238E27FC236}">
                    <a16:creationId xmlns:a16="http://schemas.microsoft.com/office/drawing/2014/main" id="{D38E96F7-19B0-D1E6-BACE-6E6DA2D9C656}"/>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21" name="Line 11">
                <a:extLst>
                  <a:ext uri="{FF2B5EF4-FFF2-40B4-BE49-F238E27FC236}">
                    <a16:creationId xmlns:a16="http://schemas.microsoft.com/office/drawing/2014/main" id="{4E1AEE45-3B04-A556-F5AF-756A56D86B13}"/>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ea typeface="Roboto" panose="02000000000000000000" pitchFamily="2" charset="0"/>
                  <a:cs typeface="Arial" panose="020B0604020202020204" pitchFamily="34" charset="0"/>
                </a:endParaRPr>
              </a:p>
            </p:txBody>
          </p:sp>
          <p:sp>
            <p:nvSpPr>
              <p:cNvPr id="23" name="TextBox 22">
                <a:extLst>
                  <a:ext uri="{FF2B5EF4-FFF2-40B4-BE49-F238E27FC236}">
                    <a16:creationId xmlns:a16="http://schemas.microsoft.com/office/drawing/2014/main" id="{E4C9000A-8628-A18F-7572-0E67DD6482B7}"/>
                  </a:ext>
                </a:extLst>
              </p:cNvPr>
              <p:cNvSpPr txBox="1"/>
              <p:nvPr/>
            </p:nvSpPr>
            <p:spPr>
              <a:xfrm rot="16200000">
                <a:off x="802622" y="2544880"/>
                <a:ext cx="989144" cy="281496"/>
              </a:xfrm>
              <a:prstGeom prst="rect">
                <a:avLst/>
              </a:prstGeom>
              <a:noFill/>
            </p:spPr>
            <p:txBody>
              <a:bodyPr wrap="none" rtlCol="0">
                <a:spAutoFit/>
              </a:bodyPr>
              <a:lstStyle/>
              <a:p>
                <a:pPr algn="ctr" rtl="0" fontAlgn="base">
                  <a:spcBef>
                    <a:spcPct val="0"/>
                  </a:spcBef>
                  <a:spcAft>
                    <a:spcPct val="0"/>
                  </a:spcAft>
                </a:pPr>
                <a:r>
                  <a:rPr lang="ja-jp" sz="1100">
                    <a:solidFill>
                      <a:srgbClr val="000000"/>
                    </a:solidFill>
                    <a:ea typeface="Roboto" panose="02000000000000000000" pitchFamily="2" charset="0"/>
                    <a:cs typeface="Arial" panose="020B0604020202020204" pitchFamily="34" charset="0"/>
                  </a:rPr>
                  <a:t>PFS、％</a:t>
                </a:r>
              </a:p>
            </p:txBody>
          </p:sp>
          <p:sp>
            <p:nvSpPr>
              <p:cNvPr id="24" name="TextBox 23">
                <a:extLst>
                  <a:ext uri="{FF2B5EF4-FFF2-40B4-BE49-F238E27FC236}">
                    <a16:creationId xmlns:a16="http://schemas.microsoft.com/office/drawing/2014/main" id="{CD8FA6F2-96E1-FBB4-2D2D-30D671DB9403}"/>
                  </a:ext>
                </a:extLst>
              </p:cNvPr>
              <p:cNvSpPr txBox="1"/>
              <p:nvPr/>
            </p:nvSpPr>
            <p:spPr>
              <a:xfrm>
                <a:off x="1378530" y="1245523"/>
                <a:ext cx="452257" cy="348506"/>
              </a:xfrm>
              <a:prstGeom prst="rect">
                <a:avLst/>
              </a:prstGeom>
              <a:noFill/>
            </p:spPr>
            <p:txBody>
              <a:bodyPr wrap="none" rtlCol="0" anchor="ctr" anchorCtr="0">
                <a:spAutoFit/>
              </a:bodyPr>
              <a:lstStyle/>
              <a:p>
                <a:pPr algn="r" rtl="0"/>
                <a:r>
                  <a:rPr lang="ja-jp" sz="1100">
                    <a:solidFill>
                      <a:srgbClr val="000000"/>
                    </a:solidFill>
                    <a:ea typeface="Roboto" panose="02000000000000000000" pitchFamily="2" charset="0"/>
                    <a:cs typeface="Arial" panose="020B0604020202020204" pitchFamily="34" charset="0"/>
                  </a:rPr>
                  <a:t>100</a:t>
                </a:r>
              </a:p>
            </p:txBody>
          </p:sp>
          <p:sp>
            <p:nvSpPr>
              <p:cNvPr id="25" name="TextBox 24">
                <a:extLst>
                  <a:ext uri="{FF2B5EF4-FFF2-40B4-BE49-F238E27FC236}">
                    <a16:creationId xmlns:a16="http://schemas.microsoft.com/office/drawing/2014/main" id="{0F7EFE1E-1725-0B1E-9A67-FF978DCF89C7}"/>
                  </a:ext>
                </a:extLst>
              </p:cNvPr>
              <p:cNvSpPr txBox="1"/>
              <p:nvPr/>
            </p:nvSpPr>
            <p:spPr>
              <a:xfrm>
                <a:off x="1463054" y="1769661"/>
                <a:ext cx="367738" cy="348506"/>
              </a:xfrm>
              <a:prstGeom prst="rect">
                <a:avLst/>
              </a:prstGeom>
              <a:noFill/>
            </p:spPr>
            <p:txBody>
              <a:bodyPr wrap="none" rtlCol="0" anchor="ctr" anchorCtr="0">
                <a:spAutoFit/>
              </a:bodyPr>
              <a:lstStyle/>
              <a:p>
                <a:pPr algn="r" rtl="0"/>
                <a:r>
                  <a:rPr lang="ja-jp" sz="1100">
                    <a:solidFill>
                      <a:srgbClr val="000000"/>
                    </a:solidFill>
                    <a:ea typeface="Roboto" panose="02000000000000000000" pitchFamily="2" charset="0"/>
                    <a:cs typeface="Arial" panose="020B0604020202020204" pitchFamily="34" charset="0"/>
                  </a:rPr>
                  <a:t>80</a:t>
                </a:r>
              </a:p>
            </p:txBody>
          </p:sp>
          <p:sp>
            <p:nvSpPr>
              <p:cNvPr id="35" name="TextBox 34">
                <a:extLst>
                  <a:ext uri="{FF2B5EF4-FFF2-40B4-BE49-F238E27FC236}">
                    <a16:creationId xmlns:a16="http://schemas.microsoft.com/office/drawing/2014/main" id="{98117F40-4E62-2E2B-5187-893779E76726}"/>
                  </a:ext>
                </a:extLst>
              </p:cNvPr>
              <p:cNvSpPr txBox="1"/>
              <p:nvPr/>
            </p:nvSpPr>
            <p:spPr>
              <a:xfrm>
                <a:off x="1463054" y="2268193"/>
                <a:ext cx="367738" cy="348506"/>
              </a:xfrm>
              <a:prstGeom prst="rect">
                <a:avLst/>
              </a:prstGeom>
              <a:noFill/>
            </p:spPr>
            <p:txBody>
              <a:bodyPr wrap="none" rtlCol="0" anchor="ctr" anchorCtr="0">
                <a:spAutoFit/>
              </a:bodyPr>
              <a:lstStyle/>
              <a:p>
                <a:pPr algn="r" rtl="0"/>
                <a:r>
                  <a:rPr lang="ja-jp" sz="1100">
                    <a:solidFill>
                      <a:srgbClr val="000000"/>
                    </a:solidFill>
                    <a:ea typeface="Roboto" panose="02000000000000000000" pitchFamily="2" charset="0"/>
                    <a:cs typeface="Arial" panose="020B0604020202020204" pitchFamily="34" charset="0"/>
                  </a:rPr>
                  <a:t>60</a:t>
                </a:r>
              </a:p>
            </p:txBody>
          </p:sp>
          <p:sp>
            <p:nvSpPr>
              <p:cNvPr id="43" name="TextBox 42">
                <a:extLst>
                  <a:ext uri="{FF2B5EF4-FFF2-40B4-BE49-F238E27FC236}">
                    <a16:creationId xmlns:a16="http://schemas.microsoft.com/office/drawing/2014/main" id="{B303358E-8A5F-5651-B54E-D0F4AC51E138}"/>
                  </a:ext>
                </a:extLst>
              </p:cNvPr>
              <p:cNvSpPr txBox="1"/>
              <p:nvPr/>
            </p:nvSpPr>
            <p:spPr>
              <a:xfrm>
                <a:off x="1463054" y="2782845"/>
                <a:ext cx="367738" cy="348506"/>
              </a:xfrm>
              <a:prstGeom prst="rect">
                <a:avLst/>
              </a:prstGeom>
              <a:noFill/>
            </p:spPr>
            <p:txBody>
              <a:bodyPr wrap="none" rtlCol="0" anchor="ctr" anchorCtr="0">
                <a:spAutoFit/>
              </a:bodyPr>
              <a:lstStyle/>
              <a:p>
                <a:pPr algn="r" rtl="0"/>
                <a:r>
                  <a:rPr lang="ja-jp" sz="1100">
                    <a:solidFill>
                      <a:srgbClr val="000000"/>
                    </a:solidFill>
                    <a:ea typeface="Roboto" panose="02000000000000000000" pitchFamily="2" charset="0"/>
                    <a:cs typeface="Arial" panose="020B0604020202020204" pitchFamily="34" charset="0"/>
                  </a:rPr>
                  <a:t>40</a:t>
                </a:r>
              </a:p>
            </p:txBody>
          </p:sp>
          <p:sp>
            <p:nvSpPr>
              <p:cNvPr id="44" name="TextBox 43">
                <a:extLst>
                  <a:ext uri="{FF2B5EF4-FFF2-40B4-BE49-F238E27FC236}">
                    <a16:creationId xmlns:a16="http://schemas.microsoft.com/office/drawing/2014/main" id="{2F7EC34B-54EC-DEBA-58D1-B947B6A5F1D1}"/>
                  </a:ext>
                </a:extLst>
              </p:cNvPr>
              <p:cNvSpPr txBox="1"/>
              <p:nvPr/>
            </p:nvSpPr>
            <p:spPr>
              <a:xfrm>
                <a:off x="1463054" y="3286748"/>
                <a:ext cx="367738" cy="348506"/>
              </a:xfrm>
              <a:prstGeom prst="rect">
                <a:avLst/>
              </a:prstGeom>
              <a:noFill/>
            </p:spPr>
            <p:txBody>
              <a:bodyPr wrap="none" rtlCol="0" anchor="ctr" anchorCtr="0">
                <a:spAutoFit/>
              </a:bodyPr>
              <a:lstStyle/>
              <a:p>
                <a:pPr algn="r" rtl="0"/>
                <a:r>
                  <a:rPr lang="ja-jp" sz="1100">
                    <a:solidFill>
                      <a:srgbClr val="000000"/>
                    </a:solidFill>
                    <a:ea typeface="Roboto" panose="02000000000000000000" pitchFamily="2" charset="0"/>
                    <a:cs typeface="Arial" panose="020B0604020202020204" pitchFamily="34" charset="0"/>
                  </a:rPr>
                  <a:t>20</a:t>
                </a:r>
              </a:p>
            </p:txBody>
          </p:sp>
          <p:sp>
            <p:nvSpPr>
              <p:cNvPr id="52" name="TextBox 51">
                <a:extLst>
                  <a:ext uri="{FF2B5EF4-FFF2-40B4-BE49-F238E27FC236}">
                    <a16:creationId xmlns:a16="http://schemas.microsoft.com/office/drawing/2014/main" id="{944A8B53-C43B-FF41-1F16-1F7B9A6D27A1}"/>
                  </a:ext>
                </a:extLst>
              </p:cNvPr>
              <p:cNvSpPr txBox="1"/>
              <p:nvPr/>
            </p:nvSpPr>
            <p:spPr>
              <a:xfrm>
                <a:off x="1547579" y="3796024"/>
                <a:ext cx="283220" cy="348506"/>
              </a:xfrm>
              <a:prstGeom prst="rect">
                <a:avLst/>
              </a:prstGeom>
              <a:noFill/>
            </p:spPr>
            <p:txBody>
              <a:bodyPr wrap="none" rtlCol="0" anchor="ctr" anchorCtr="0">
                <a:spAutoFit/>
              </a:bodyPr>
              <a:lstStyle/>
              <a:p>
                <a:pPr algn="r" rtl="0"/>
                <a:r>
                  <a:rPr lang="ja-jp" sz="1100">
                    <a:solidFill>
                      <a:srgbClr val="000000"/>
                    </a:solidFill>
                    <a:ea typeface="Roboto" panose="02000000000000000000" pitchFamily="2" charset="0"/>
                    <a:cs typeface="Arial" panose="020B0604020202020204" pitchFamily="34" charset="0"/>
                  </a:rPr>
                  <a:t>0</a:t>
                </a:r>
              </a:p>
            </p:txBody>
          </p:sp>
        </p:grpSp>
        <p:sp>
          <p:nvSpPr>
            <p:cNvPr id="19" name="TextBox 18">
              <a:extLst>
                <a:ext uri="{FF2B5EF4-FFF2-40B4-BE49-F238E27FC236}">
                  <a16:creationId xmlns:a16="http://schemas.microsoft.com/office/drawing/2014/main" id="{E81493A0-66AC-FA4D-6C36-A010A57C8C4A}"/>
                </a:ext>
              </a:extLst>
            </p:cNvPr>
            <p:cNvSpPr txBox="1"/>
            <p:nvPr/>
          </p:nvSpPr>
          <p:spPr>
            <a:xfrm>
              <a:off x="3321841" y="5248270"/>
              <a:ext cx="957638" cy="348506"/>
            </a:xfrm>
            <a:prstGeom prst="rect">
              <a:avLst/>
            </a:prstGeom>
            <a:noFill/>
          </p:spPr>
          <p:txBody>
            <a:bodyPr wrap="none" rtlCol="0">
              <a:spAutoFit/>
            </a:bodyPr>
            <a:lstStyle/>
            <a:p>
              <a:pPr algn="ctr" rtl="0" fontAlgn="base">
                <a:spcBef>
                  <a:spcPct val="0"/>
                </a:spcBef>
                <a:spcAft>
                  <a:spcPct val="0"/>
                </a:spcAft>
              </a:pPr>
              <a:r>
                <a:rPr lang="ja-jp" sz="1100">
                  <a:solidFill>
                    <a:srgbClr val="000000"/>
                  </a:solidFill>
                  <a:ea typeface="Roboto" panose="02000000000000000000" pitchFamily="2" charset="0"/>
                  <a:cs typeface="Arial" panose="020B0604020202020204" pitchFamily="34" charset="0"/>
                </a:rPr>
                <a:t>期間、月数</a:t>
              </a:r>
            </a:p>
          </p:txBody>
        </p:sp>
        <p:sp>
          <p:nvSpPr>
            <p:cNvPr id="20" name="TextBox 19">
              <a:extLst>
                <a:ext uri="{FF2B5EF4-FFF2-40B4-BE49-F238E27FC236}">
                  <a16:creationId xmlns:a16="http://schemas.microsoft.com/office/drawing/2014/main" id="{AC719BE6-ECF1-C052-1AC7-F0224656F557}"/>
                </a:ext>
              </a:extLst>
            </p:cNvPr>
            <p:cNvSpPr txBox="1"/>
            <p:nvPr/>
          </p:nvSpPr>
          <p:spPr>
            <a:xfrm>
              <a:off x="-10448" y="5317239"/>
              <a:ext cx="1412999" cy="348506"/>
            </a:xfrm>
            <a:prstGeom prst="rect">
              <a:avLst/>
            </a:prstGeom>
            <a:noFill/>
          </p:spPr>
          <p:txBody>
            <a:bodyPr wrap="none" rtlCol="0">
              <a:spAutoFit/>
            </a:bodyPr>
            <a:lstStyle/>
            <a:p>
              <a:pPr algn="r" rtl="0"/>
              <a:r>
                <a:rPr lang="ja-jp" sz="1100">
                  <a:solidFill>
                    <a:srgbClr val="000000"/>
                  </a:solidFill>
                  <a:ea typeface="Roboto" panose="02000000000000000000" pitchFamily="2" charset="0"/>
                  <a:cs typeface="Arial" panose="020B0604020202020204" pitchFamily="34" charset="0"/>
                </a:rPr>
                <a:t>リスク暴露患者数</a:t>
              </a:r>
              <a:endParaRPr lang="en-GB" sz="1100" dirty="0">
                <a:solidFill>
                  <a:srgbClr val="000000"/>
                </a:solidFill>
                <a:ea typeface="Roboto" panose="02000000000000000000" pitchFamily="2" charset="0"/>
                <a:cs typeface="Arial" panose="020B0604020202020204" pitchFamily="34" charset="0"/>
              </a:endParaRPr>
            </a:p>
          </p:txBody>
        </p:sp>
        <p:sp>
          <p:nvSpPr>
            <p:cNvPr id="26" name="Line 21">
              <a:extLst>
                <a:ext uri="{FF2B5EF4-FFF2-40B4-BE49-F238E27FC236}">
                  <a16:creationId xmlns:a16="http://schemas.microsoft.com/office/drawing/2014/main" id="{71EB1001-21CB-B85F-A05D-A3537786342B}"/>
                </a:ext>
              </a:extLst>
            </p:cNvPr>
            <p:cNvSpPr>
              <a:spLocks noChangeShapeType="1"/>
            </p:cNvSpPr>
            <p:nvPr/>
          </p:nvSpPr>
          <p:spPr bwMode="auto">
            <a:xfrm>
              <a:off x="5255611" y="493136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27" name="Line 21">
              <a:extLst>
                <a:ext uri="{FF2B5EF4-FFF2-40B4-BE49-F238E27FC236}">
                  <a16:creationId xmlns:a16="http://schemas.microsoft.com/office/drawing/2014/main" id="{63DDB146-5BA6-6AC9-31CC-6BB1455C2BF8}"/>
                </a:ext>
              </a:extLst>
            </p:cNvPr>
            <p:cNvSpPr>
              <a:spLocks noChangeShapeType="1"/>
            </p:cNvSpPr>
            <p:nvPr/>
          </p:nvSpPr>
          <p:spPr bwMode="auto">
            <a:xfrm>
              <a:off x="4527241" y="493136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28" name="Line 21">
              <a:extLst>
                <a:ext uri="{FF2B5EF4-FFF2-40B4-BE49-F238E27FC236}">
                  <a16:creationId xmlns:a16="http://schemas.microsoft.com/office/drawing/2014/main" id="{276A377E-CE0E-C0A8-4AB8-6418CD6A9C58}"/>
                </a:ext>
              </a:extLst>
            </p:cNvPr>
            <p:cNvSpPr>
              <a:spLocks noChangeShapeType="1"/>
            </p:cNvSpPr>
            <p:nvPr/>
          </p:nvSpPr>
          <p:spPr bwMode="auto">
            <a:xfrm>
              <a:off x="3798871" y="493136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31" name="Line 21">
              <a:extLst>
                <a:ext uri="{FF2B5EF4-FFF2-40B4-BE49-F238E27FC236}">
                  <a16:creationId xmlns:a16="http://schemas.microsoft.com/office/drawing/2014/main" id="{7F2DE17F-D89C-95ED-5C67-805376A06D83}"/>
                </a:ext>
              </a:extLst>
            </p:cNvPr>
            <p:cNvSpPr>
              <a:spLocks noChangeShapeType="1"/>
            </p:cNvSpPr>
            <p:nvPr/>
          </p:nvSpPr>
          <p:spPr bwMode="auto">
            <a:xfrm>
              <a:off x="3070501" y="493136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32" name="Line 21">
              <a:extLst>
                <a:ext uri="{FF2B5EF4-FFF2-40B4-BE49-F238E27FC236}">
                  <a16:creationId xmlns:a16="http://schemas.microsoft.com/office/drawing/2014/main" id="{98FD6A38-3FD6-C1DC-BA0F-4284BA7D5610}"/>
                </a:ext>
              </a:extLst>
            </p:cNvPr>
            <p:cNvSpPr>
              <a:spLocks noChangeShapeType="1"/>
            </p:cNvSpPr>
            <p:nvPr/>
          </p:nvSpPr>
          <p:spPr bwMode="auto">
            <a:xfrm>
              <a:off x="2342131" y="493136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33" name="Line 21">
              <a:extLst>
                <a:ext uri="{FF2B5EF4-FFF2-40B4-BE49-F238E27FC236}">
                  <a16:creationId xmlns:a16="http://schemas.microsoft.com/office/drawing/2014/main" id="{F8E9B381-39DC-96AC-C08F-6AACBA54DC67}"/>
                </a:ext>
              </a:extLst>
            </p:cNvPr>
            <p:cNvSpPr>
              <a:spLocks noChangeShapeType="1"/>
            </p:cNvSpPr>
            <p:nvPr/>
          </p:nvSpPr>
          <p:spPr bwMode="auto">
            <a:xfrm>
              <a:off x="1613761" y="493136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34" name="Line 21">
              <a:extLst>
                <a:ext uri="{FF2B5EF4-FFF2-40B4-BE49-F238E27FC236}">
                  <a16:creationId xmlns:a16="http://schemas.microsoft.com/office/drawing/2014/main" id="{56B0BEA1-69BA-3C88-C52B-E6BE12835988}"/>
                </a:ext>
              </a:extLst>
            </p:cNvPr>
            <p:cNvSpPr>
              <a:spLocks noChangeShapeType="1"/>
            </p:cNvSpPr>
            <p:nvPr/>
          </p:nvSpPr>
          <p:spPr bwMode="auto">
            <a:xfrm>
              <a:off x="5983983" y="493136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36" name="TextBox 35">
              <a:extLst>
                <a:ext uri="{FF2B5EF4-FFF2-40B4-BE49-F238E27FC236}">
                  <a16:creationId xmlns:a16="http://schemas.microsoft.com/office/drawing/2014/main" id="{7B01DDC3-BD87-D747-6CB4-CB34AE67950B}"/>
                </a:ext>
              </a:extLst>
            </p:cNvPr>
            <p:cNvSpPr txBox="1"/>
            <p:nvPr/>
          </p:nvSpPr>
          <p:spPr>
            <a:xfrm>
              <a:off x="5128533" y="5003365"/>
              <a:ext cx="247265" cy="322356"/>
            </a:xfrm>
            <a:prstGeom prst="rect">
              <a:avLst/>
            </a:prstGeom>
            <a:noFill/>
          </p:spPr>
          <p:txBody>
            <a:bodyPr wrap="none" lIns="36000" tIns="36000" rIns="36000" bIns="36000" rtlCol="0" anchor="t" anchorCtr="0">
              <a:spAutoFit/>
            </a:bodyPr>
            <a:lstStyle/>
            <a:p>
              <a:pPr algn="ctr" rtl="0"/>
              <a:r>
                <a:rPr lang="ja-jp" sz="1100">
                  <a:solidFill>
                    <a:srgbClr val="000000"/>
                  </a:solidFill>
                  <a:ea typeface="Roboto" panose="02000000000000000000" pitchFamily="2" charset="0"/>
                  <a:cs typeface="Arial" panose="020B0604020202020204" pitchFamily="34" charset="0"/>
                </a:rPr>
                <a:t>60</a:t>
              </a:r>
            </a:p>
          </p:txBody>
        </p:sp>
        <p:sp>
          <p:nvSpPr>
            <p:cNvPr id="37" name="TextBox 36">
              <a:extLst>
                <a:ext uri="{FF2B5EF4-FFF2-40B4-BE49-F238E27FC236}">
                  <a16:creationId xmlns:a16="http://schemas.microsoft.com/office/drawing/2014/main" id="{20933A38-8C9D-A41B-8E48-09F0E000FE79}"/>
                </a:ext>
              </a:extLst>
            </p:cNvPr>
            <p:cNvSpPr txBox="1"/>
            <p:nvPr/>
          </p:nvSpPr>
          <p:spPr>
            <a:xfrm>
              <a:off x="4400163" y="5003365"/>
              <a:ext cx="247265" cy="322356"/>
            </a:xfrm>
            <a:prstGeom prst="rect">
              <a:avLst/>
            </a:prstGeom>
            <a:noFill/>
          </p:spPr>
          <p:txBody>
            <a:bodyPr wrap="none" lIns="36000" tIns="36000" rIns="36000" bIns="36000" rtlCol="0" anchor="t" anchorCtr="0">
              <a:spAutoFit/>
            </a:bodyPr>
            <a:lstStyle/>
            <a:p>
              <a:pPr algn="ctr" rtl="0"/>
              <a:r>
                <a:rPr lang="ja-jp" sz="1100">
                  <a:solidFill>
                    <a:srgbClr val="000000"/>
                  </a:solidFill>
                  <a:ea typeface="Roboto" panose="02000000000000000000" pitchFamily="2" charset="0"/>
                  <a:cs typeface="Arial" panose="020B0604020202020204" pitchFamily="34" charset="0"/>
                </a:rPr>
                <a:t>48</a:t>
              </a:r>
            </a:p>
          </p:txBody>
        </p:sp>
        <p:sp>
          <p:nvSpPr>
            <p:cNvPr id="38" name="TextBox 37">
              <a:extLst>
                <a:ext uri="{FF2B5EF4-FFF2-40B4-BE49-F238E27FC236}">
                  <a16:creationId xmlns:a16="http://schemas.microsoft.com/office/drawing/2014/main" id="{B235CF10-ADA8-A220-0CBC-3EF136B67BFB}"/>
                </a:ext>
              </a:extLst>
            </p:cNvPr>
            <p:cNvSpPr txBox="1"/>
            <p:nvPr/>
          </p:nvSpPr>
          <p:spPr>
            <a:xfrm>
              <a:off x="3671794" y="5003365"/>
              <a:ext cx="247265" cy="322356"/>
            </a:xfrm>
            <a:prstGeom prst="rect">
              <a:avLst/>
            </a:prstGeom>
            <a:noFill/>
          </p:spPr>
          <p:txBody>
            <a:bodyPr wrap="none" lIns="36000" tIns="36000" rIns="36000" bIns="36000" rtlCol="0" anchor="t" anchorCtr="0">
              <a:spAutoFit/>
            </a:bodyPr>
            <a:lstStyle/>
            <a:p>
              <a:pPr algn="ctr" rtl="0"/>
              <a:r>
                <a:rPr lang="ja-jp" sz="1100">
                  <a:solidFill>
                    <a:srgbClr val="000000"/>
                  </a:solidFill>
                  <a:ea typeface="Roboto" panose="02000000000000000000" pitchFamily="2" charset="0"/>
                  <a:cs typeface="Arial" panose="020B0604020202020204" pitchFamily="34" charset="0"/>
                </a:rPr>
                <a:t>36</a:t>
              </a:r>
            </a:p>
          </p:txBody>
        </p:sp>
        <p:sp>
          <p:nvSpPr>
            <p:cNvPr id="39" name="TextBox 38">
              <a:extLst>
                <a:ext uri="{FF2B5EF4-FFF2-40B4-BE49-F238E27FC236}">
                  <a16:creationId xmlns:a16="http://schemas.microsoft.com/office/drawing/2014/main" id="{23127B4C-8440-8BB4-1E33-E897465F9644}"/>
                </a:ext>
              </a:extLst>
            </p:cNvPr>
            <p:cNvSpPr txBox="1"/>
            <p:nvPr/>
          </p:nvSpPr>
          <p:spPr>
            <a:xfrm>
              <a:off x="2943423" y="5003365"/>
              <a:ext cx="247265" cy="322356"/>
            </a:xfrm>
            <a:prstGeom prst="rect">
              <a:avLst/>
            </a:prstGeom>
            <a:noFill/>
          </p:spPr>
          <p:txBody>
            <a:bodyPr wrap="none" lIns="36000" tIns="36000" rIns="36000" bIns="36000" rtlCol="0" anchor="t" anchorCtr="0">
              <a:spAutoFit/>
            </a:bodyPr>
            <a:lstStyle/>
            <a:p>
              <a:pPr algn="ctr" rtl="0"/>
              <a:r>
                <a:rPr lang="ja-jp" sz="1100">
                  <a:solidFill>
                    <a:srgbClr val="000000"/>
                  </a:solidFill>
                  <a:ea typeface="Roboto" panose="02000000000000000000" pitchFamily="2" charset="0"/>
                  <a:cs typeface="Arial" panose="020B0604020202020204" pitchFamily="34" charset="0"/>
                </a:rPr>
                <a:t>24</a:t>
              </a:r>
            </a:p>
          </p:txBody>
        </p:sp>
        <p:sp>
          <p:nvSpPr>
            <p:cNvPr id="40" name="TextBox 39">
              <a:extLst>
                <a:ext uri="{FF2B5EF4-FFF2-40B4-BE49-F238E27FC236}">
                  <a16:creationId xmlns:a16="http://schemas.microsoft.com/office/drawing/2014/main" id="{40BE8030-3751-5D3C-DD70-3DF47A463457}"/>
                </a:ext>
              </a:extLst>
            </p:cNvPr>
            <p:cNvSpPr txBox="1"/>
            <p:nvPr/>
          </p:nvSpPr>
          <p:spPr>
            <a:xfrm>
              <a:off x="2215054" y="5003365"/>
              <a:ext cx="247265" cy="322356"/>
            </a:xfrm>
            <a:prstGeom prst="rect">
              <a:avLst/>
            </a:prstGeom>
            <a:noFill/>
          </p:spPr>
          <p:txBody>
            <a:bodyPr wrap="none" lIns="36000" tIns="36000" rIns="36000" bIns="36000" rtlCol="0" anchor="t" anchorCtr="0">
              <a:spAutoFit/>
            </a:bodyPr>
            <a:lstStyle/>
            <a:p>
              <a:pPr algn="ctr" rtl="0"/>
              <a:r>
                <a:rPr lang="ja-jp" sz="1100">
                  <a:solidFill>
                    <a:srgbClr val="000000"/>
                  </a:solidFill>
                  <a:ea typeface="Roboto" panose="02000000000000000000" pitchFamily="2" charset="0"/>
                  <a:cs typeface="Arial" panose="020B0604020202020204" pitchFamily="34" charset="0"/>
                </a:rPr>
                <a:t>12</a:t>
              </a:r>
            </a:p>
          </p:txBody>
        </p:sp>
        <p:sp>
          <p:nvSpPr>
            <p:cNvPr id="41" name="TextBox 40">
              <a:extLst>
                <a:ext uri="{FF2B5EF4-FFF2-40B4-BE49-F238E27FC236}">
                  <a16:creationId xmlns:a16="http://schemas.microsoft.com/office/drawing/2014/main" id="{95B37BA8-95E8-82CB-A0FA-88E5E4260B57}"/>
                </a:ext>
              </a:extLst>
            </p:cNvPr>
            <p:cNvSpPr txBox="1"/>
            <p:nvPr/>
          </p:nvSpPr>
          <p:spPr>
            <a:xfrm>
              <a:off x="1528940" y="5003365"/>
              <a:ext cx="162748" cy="322356"/>
            </a:xfrm>
            <a:prstGeom prst="rect">
              <a:avLst/>
            </a:prstGeom>
            <a:noFill/>
          </p:spPr>
          <p:txBody>
            <a:bodyPr wrap="none" lIns="36000" tIns="36000" rIns="36000" bIns="36000" rtlCol="0" anchor="t" anchorCtr="0">
              <a:spAutoFit/>
            </a:bodyPr>
            <a:lstStyle/>
            <a:p>
              <a:pPr algn="ctr" rtl="0"/>
              <a:r>
                <a:rPr lang="ja-jp" sz="1100">
                  <a:solidFill>
                    <a:srgbClr val="000000"/>
                  </a:solidFill>
                  <a:ea typeface="Roboto" panose="02000000000000000000" pitchFamily="2" charset="0"/>
                  <a:cs typeface="Arial" panose="020B0604020202020204" pitchFamily="34" charset="0"/>
                </a:rPr>
                <a:t>0</a:t>
              </a:r>
            </a:p>
          </p:txBody>
        </p:sp>
        <p:sp>
          <p:nvSpPr>
            <p:cNvPr id="42" name="TextBox 41">
              <a:extLst>
                <a:ext uri="{FF2B5EF4-FFF2-40B4-BE49-F238E27FC236}">
                  <a16:creationId xmlns:a16="http://schemas.microsoft.com/office/drawing/2014/main" id="{6C6485E1-1EF4-9C83-8E53-95B257A837CC}"/>
                </a:ext>
              </a:extLst>
            </p:cNvPr>
            <p:cNvSpPr txBox="1"/>
            <p:nvPr/>
          </p:nvSpPr>
          <p:spPr>
            <a:xfrm>
              <a:off x="5856903" y="5003365"/>
              <a:ext cx="247265" cy="322356"/>
            </a:xfrm>
            <a:prstGeom prst="rect">
              <a:avLst/>
            </a:prstGeom>
            <a:noFill/>
          </p:spPr>
          <p:txBody>
            <a:bodyPr wrap="none" lIns="36000" tIns="36000" rIns="36000" bIns="36000" rtlCol="0" anchor="t" anchorCtr="0">
              <a:spAutoFit/>
            </a:bodyPr>
            <a:lstStyle/>
            <a:p>
              <a:pPr algn="ctr" rtl="0"/>
              <a:r>
                <a:rPr lang="ja-jp" sz="1100">
                  <a:solidFill>
                    <a:srgbClr val="000000"/>
                  </a:solidFill>
                  <a:ea typeface="Roboto" panose="02000000000000000000" pitchFamily="2" charset="0"/>
                  <a:cs typeface="Arial" panose="020B0604020202020204" pitchFamily="34" charset="0"/>
                </a:rPr>
                <a:t>72</a:t>
              </a:r>
            </a:p>
          </p:txBody>
        </p:sp>
        <p:grpSp>
          <p:nvGrpSpPr>
            <p:cNvPr id="383" name="Group 382">
              <a:extLst>
                <a:ext uri="{FF2B5EF4-FFF2-40B4-BE49-F238E27FC236}">
                  <a16:creationId xmlns:a16="http://schemas.microsoft.com/office/drawing/2014/main" id="{5C006959-868B-F543-8184-7CA9C29571CE}"/>
                </a:ext>
              </a:extLst>
            </p:cNvPr>
            <p:cNvGrpSpPr/>
            <p:nvPr/>
          </p:nvGrpSpPr>
          <p:grpSpPr>
            <a:xfrm>
              <a:off x="1486682" y="5650180"/>
              <a:ext cx="4575227" cy="322356"/>
              <a:chOff x="1486682" y="5650180"/>
              <a:chExt cx="4575227" cy="322356"/>
            </a:xfrm>
          </p:grpSpPr>
          <p:sp>
            <p:nvSpPr>
              <p:cNvPr id="45" name="TextBox 44">
                <a:extLst>
                  <a:ext uri="{FF2B5EF4-FFF2-40B4-BE49-F238E27FC236}">
                    <a16:creationId xmlns:a16="http://schemas.microsoft.com/office/drawing/2014/main" id="{8BB0C7FC-839E-07E8-69E0-53B48FB3CEA1}"/>
                  </a:ext>
                </a:extLst>
              </p:cNvPr>
              <p:cNvSpPr txBox="1"/>
              <p:nvPr/>
            </p:nvSpPr>
            <p:spPr>
              <a:xfrm>
                <a:off x="5173016" y="5650180"/>
                <a:ext cx="162748" cy="322356"/>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2</a:t>
                </a:r>
              </a:p>
            </p:txBody>
          </p:sp>
          <p:sp>
            <p:nvSpPr>
              <p:cNvPr id="46" name="TextBox 45">
                <a:extLst>
                  <a:ext uri="{FF2B5EF4-FFF2-40B4-BE49-F238E27FC236}">
                    <a16:creationId xmlns:a16="http://schemas.microsoft.com/office/drawing/2014/main" id="{079C28B0-0118-DF34-B795-7F93C715F52F}"/>
                  </a:ext>
                </a:extLst>
              </p:cNvPr>
              <p:cNvSpPr txBox="1"/>
              <p:nvPr/>
            </p:nvSpPr>
            <p:spPr>
              <a:xfrm>
                <a:off x="4404610" y="5650180"/>
                <a:ext cx="247265" cy="322356"/>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11</a:t>
                </a:r>
              </a:p>
            </p:txBody>
          </p:sp>
          <p:sp>
            <p:nvSpPr>
              <p:cNvPr id="47" name="TextBox 46">
                <a:extLst>
                  <a:ext uri="{FF2B5EF4-FFF2-40B4-BE49-F238E27FC236}">
                    <a16:creationId xmlns:a16="http://schemas.microsoft.com/office/drawing/2014/main" id="{222F15D9-D30D-1882-5A1A-A89D2C3C974D}"/>
                  </a:ext>
                </a:extLst>
              </p:cNvPr>
              <p:cNvSpPr txBox="1"/>
              <p:nvPr/>
            </p:nvSpPr>
            <p:spPr>
              <a:xfrm>
                <a:off x="3671796" y="5650180"/>
                <a:ext cx="247265" cy="322356"/>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19</a:t>
                </a:r>
              </a:p>
            </p:txBody>
          </p:sp>
          <p:sp>
            <p:nvSpPr>
              <p:cNvPr id="48" name="TextBox 47">
                <a:extLst>
                  <a:ext uri="{FF2B5EF4-FFF2-40B4-BE49-F238E27FC236}">
                    <a16:creationId xmlns:a16="http://schemas.microsoft.com/office/drawing/2014/main" id="{4C5A46FF-4D17-57C0-1B78-86022B0F63D4}"/>
                  </a:ext>
                </a:extLst>
              </p:cNvPr>
              <p:cNvSpPr txBox="1"/>
              <p:nvPr/>
            </p:nvSpPr>
            <p:spPr>
              <a:xfrm>
                <a:off x="2938978" y="5650180"/>
                <a:ext cx="247265" cy="322356"/>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25</a:t>
                </a:r>
              </a:p>
            </p:txBody>
          </p:sp>
          <p:sp>
            <p:nvSpPr>
              <p:cNvPr id="49" name="TextBox 48">
                <a:extLst>
                  <a:ext uri="{FF2B5EF4-FFF2-40B4-BE49-F238E27FC236}">
                    <a16:creationId xmlns:a16="http://schemas.microsoft.com/office/drawing/2014/main" id="{CAF64BB9-AB46-1563-C289-4E54F5452B7F}"/>
                  </a:ext>
                </a:extLst>
              </p:cNvPr>
              <p:cNvSpPr txBox="1"/>
              <p:nvPr/>
            </p:nvSpPr>
            <p:spPr>
              <a:xfrm>
                <a:off x="2212831" y="5650180"/>
                <a:ext cx="247265" cy="322356"/>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44</a:t>
                </a:r>
              </a:p>
            </p:txBody>
          </p:sp>
          <p:sp>
            <p:nvSpPr>
              <p:cNvPr id="50" name="TextBox 49">
                <a:extLst>
                  <a:ext uri="{FF2B5EF4-FFF2-40B4-BE49-F238E27FC236}">
                    <a16:creationId xmlns:a16="http://schemas.microsoft.com/office/drawing/2014/main" id="{9E698AC8-27EB-B639-FEAF-C2EC44AE2618}"/>
                  </a:ext>
                </a:extLst>
              </p:cNvPr>
              <p:cNvSpPr txBox="1"/>
              <p:nvPr/>
            </p:nvSpPr>
            <p:spPr>
              <a:xfrm>
                <a:off x="1486682" y="5650180"/>
                <a:ext cx="247265" cy="322356"/>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56</a:t>
                </a:r>
              </a:p>
            </p:txBody>
          </p:sp>
          <p:sp>
            <p:nvSpPr>
              <p:cNvPr id="51" name="TextBox 50">
                <a:extLst>
                  <a:ext uri="{FF2B5EF4-FFF2-40B4-BE49-F238E27FC236}">
                    <a16:creationId xmlns:a16="http://schemas.microsoft.com/office/drawing/2014/main" id="{46C9C8E7-D6E5-F4AE-914A-ADC63A31DD55}"/>
                  </a:ext>
                </a:extLst>
              </p:cNvPr>
              <p:cNvSpPr txBox="1"/>
              <p:nvPr/>
            </p:nvSpPr>
            <p:spPr>
              <a:xfrm>
                <a:off x="5899161" y="5650180"/>
                <a:ext cx="162748" cy="322356"/>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0</a:t>
                </a:r>
              </a:p>
            </p:txBody>
          </p:sp>
        </p:grpSp>
        <p:sp>
          <p:nvSpPr>
            <p:cNvPr id="294" name="TextBox 293">
              <a:extLst>
                <a:ext uri="{FF2B5EF4-FFF2-40B4-BE49-F238E27FC236}">
                  <a16:creationId xmlns:a16="http://schemas.microsoft.com/office/drawing/2014/main" id="{87EA3E02-28D8-7072-22CF-4E046AAFD376}"/>
                </a:ext>
              </a:extLst>
            </p:cNvPr>
            <p:cNvSpPr txBox="1"/>
            <p:nvPr/>
          </p:nvSpPr>
          <p:spPr>
            <a:xfrm>
              <a:off x="411574" y="5630185"/>
              <a:ext cx="990977" cy="322356"/>
            </a:xfrm>
            <a:prstGeom prst="rect">
              <a:avLst/>
            </a:prstGeom>
            <a:noFill/>
          </p:spPr>
          <p:txBody>
            <a:bodyPr wrap="square" lIns="36000" tIns="36000" rIns="36000" bIns="36000" rtlCol="0" anchor="t" anchorCtr="0">
              <a:spAutoFit/>
            </a:bodyPr>
            <a:lstStyle/>
            <a:p>
              <a:pPr algn="r" rtl="0"/>
              <a:r>
                <a:rPr lang="ja-jp" sz="1100">
                  <a:solidFill>
                    <a:schemeClr val="accent2"/>
                  </a:solidFill>
                  <a:ea typeface="Roboto" panose="02000000000000000000" pitchFamily="2" charset="0"/>
                  <a:cs typeface="Arial" panose="020B0604020202020204" pitchFamily="34" charset="0"/>
                </a:rPr>
                <a:t>Osi + LCT</a:t>
              </a:r>
            </a:p>
          </p:txBody>
        </p:sp>
        <p:grpSp>
          <p:nvGrpSpPr>
            <p:cNvPr id="386" name="Group 385">
              <a:extLst>
                <a:ext uri="{FF2B5EF4-FFF2-40B4-BE49-F238E27FC236}">
                  <a16:creationId xmlns:a16="http://schemas.microsoft.com/office/drawing/2014/main" id="{036ECE2F-330B-549A-A30B-D31186E7618C}"/>
                </a:ext>
              </a:extLst>
            </p:cNvPr>
            <p:cNvGrpSpPr/>
            <p:nvPr/>
          </p:nvGrpSpPr>
          <p:grpSpPr>
            <a:xfrm>
              <a:off x="1486681" y="5923906"/>
              <a:ext cx="4575228" cy="322356"/>
              <a:chOff x="1486681" y="5923906"/>
              <a:chExt cx="4575228" cy="322356"/>
            </a:xfrm>
          </p:grpSpPr>
          <p:sp>
            <p:nvSpPr>
              <p:cNvPr id="54" name="TextBox 53">
                <a:extLst>
                  <a:ext uri="{FF2B5EF4-FFF2-40B4-BE49-F238E27FC236}">
                    <a16:creationId xmlns:a16="http://schemas.microsoft.com/office/drawing/2014/main" id="{05A0CE9B-4F57-E76C-993D-E6393B02361C}"/>
                  </a:ext>
                </a:extLst>
              </p:cNvPr>
              <p:cNvSpPr txBox="1"/>
              <p:nvPr/>
            </p:nvSpPr>
            <p:spPr>
              <a:xfrm>
                <a:off x="5170794" y="5923906"/>
                <a:ext cx="162748" cy="322356"/>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1</a:t>
                </a:r>
              </a:p>
            </p:txBody>
          </p:sp>
          <p:sp>
            <p:nvSpPr>
              <p:cNvPr id="55" name="TextBox 54">
                <a:extLst>
                  <a:ext uri="{FF2B5EF4-FFF2-40B4-BE49-F238E27FC236}">
                    <a16:creationId xmlns:a16="http://schemas.microsoft.com/office/drawing/2014/main" id="{6EB60B52-575D-4D8B-2C83-9A4333116BDD}"/>
                  </a:ext>
                </a:extLst>
              </p:cNvPr>
              <p:cNvSpPr txBox="1"/>
              <p:nvPr/>
            </p:nvSpPr>
            <p:spPr>
              <a:xfrm>
                <a:off x="4442423" y="5923906"/>
                <a:ext cx="162748" cy="322356"/>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5</a:t>
                </a:r>
              </a:p>
            </p:txBody>
          </p:sp>
          <p:sp>
            <p:nvSpPr>
              <p:cNvPr id="56" name="TextBox 55">
                <a:extLst>
                  <a:ext uri="{FF2B5EF4-FFF2-40B4-BE49-F238E27FC236}">
                    <a16:creationId xmlns:a16="http://schemas.microsoft.com/office/drawing/2014/main" id="{D4EA3D65-6163-7C2D-02AE-05CA16BD88AC}"/>
                  </a:ext>
                </a:extLst>
              </p:cNvPr>
              <p:cNvSpPr txBox="1"/>
              <p:nvPr/>
            </p:nvSpPr>
            <p:spPr>
              <a:xfrm>
                <a:off x="3671795" y="5923906"/>
                <a:ext cx="247265" cy="322356"/>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13</a:t>
                </a:r>
              </a:p>
            </p:txBody>
          </p:sp>
          <p:sp>
            <p:nvSpPr>
              <p:cNvPr id="57" name="TextBox 56">
                <a:extLst>
                  <a:ext uri="{FF2B5EF4-FFF2-40B4-BE49-F238E27FC236}">
                    <a16:creationId xmlns:a16="http://schemas.microsoft.com/office/drawing/2014/main" id="{BDD89685-A543-7D33-9F06-F91A77283FA7}"/>
                  </a:ext>
                </a:extLst>
              </p:cNvPr>
              <p:cNvSpPr txBox="1"/>
              <p:nvPr/>
            </p:nvSpPr>
            <p:spPr>
              <a:xfrm>
                <a:off x="2943424" y="5923906"/>
                <a:ext cx="247265" cy="322356"/>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21</a:t>
                </a:r>
              </a:p>
            </p:txBody>
          </p:sp>
          <p:sp>
            <p:nvSpPr>
              <p:cNvPr id="58" name="TextBox 57">
                <a:extLst>
                  <a:ext uri="{FF2B5EF4-FFF2-40B4-BE49-F238E27FC236}">
                    <a16:creationId xmlns:a16="http://schemas.microsoft.com/office/drawing/2014/main" id="{5F09F4FD-CB2D-3437-7964-23779A9CA30E}"/>
                  </a:ext>
                </a:extLst>
              </p:cNvPr>
              <p:cNvSpPr txBox="1"/>
              <p:nvPr/>
            </p:nvSpPr>
            <p:spPr>
              <a:xfrm>
                <a:off x="2215052" y="5923906"/>
                <a:ext cx="247265" cy="322356"/>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41</a:t>
                </a:r>
              </a:p>
            </p:txBody>
          </p:sp>
          <p:sp>
            <p:nvSpPr>
              <p:cNvPr id="59" name="TextBox 58">
                <a:extLst>
                  <a:ext uri="{FF2B5EF4-FFF2-40B4-BE49-F238E27FC236}">
                    <a16:creationId xmlns:a16="http://schemas.microsoft.com/office/drawing/2014/main" id="{3BF496B1-703E-F07A-5594-E3DD37096CCF}"/>
                  </a:ext>
                </a:extLst>
              </p:cNvPr>
              <p:cNvSpPr txBox="1"/>
              <p:nvPr/>
            </p:nvSpPr>
            <p:spPr>
              <a:xfrm>
                <a:off x="1486681" y="5923906"/>
                <a:ext cx="247265" cy="322356"/>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63</a:t>
                </a:r>
              </a:p>
            </p:txBody>
          </p:sp>
          <p:sp>
            <p:nvSpPr>
              <p:cNvPr id="60" name="TextBox 59">
                <a:extLst>
                  <a:ext uri="{FF2B5EF4-FFF2-40B4-BE49-F238E27FC236}">
                    <a16:creationId xmlns:a16="http://schemas.microsoft.com/office/drawing/2014/main" id="{E4ADF7FF-B508-8E3D-8FFE-07D670375806}"/>
                  </a:ext>
                </a:extLst>
              </p:cNvPr>
              <p:cNvSpPr txBox="1"/>
              <p:nvPr/>
            </p:nvSpPr>
            <p:spPr>
              <a:xfrm>
                <a:off x="5899161" y="5923906"/>
                <a:ext cx="162748" cy="322356"/>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1</a:t>
                </a:r>
              </a:p>
            </p:txBody>
          </p:sp>
        </p:grpSp>
        <p:sp>
          <p:nvSpPr>
            <p:cNvPr id="293" name="TextBox 292">
              <a:extLst>
                <a:ext uri="{FF2B5EF4-FFF2-40B4-BE49-F238E27FC236}">
                  <a16:creationId xmlns:a16="http://schemas.microsoft.com/office/drawing/2014/main" id="{64FA65F9-9883-3BBE-B2D2-92C66BF13E23}"/>
                </a:ext>
              </a:extLst>
            </p:cNvPr>
            <p:cNvSpPr txBox="1"/>
            <p:nvPr/>
          </p:nvSpPr>
          <p:spPr>
            <a:xfrm>
              <a:off x="551178" y="5903911"/>
              <a:ext cx="851373" cy="322356"/>
            </a:xfrm>
            <a:prstGeom prst="rect">
              <a:avLst/>
            </a:prstGeom>
            <a:noFill/>
          </p:spPr>
          <p:txBody>
            <a:bodyPr wrap="square" lIns="36000" tIns="36000" rIns="36000" bIns="36000" rtlCol="0" anchor="t" anchorCtr="0">
              <a:spAutoFit/>
            </a:bodyPr>
            <a:lstStyle/>
            <a:p>
              <a:pPr algn="r" rtl="0"/>
              <a:r>
                <a:rPr lang="ja-jp" sz="1100">
                  <a:solidFill>
                    <a:schemeClr val="accent1"/>
                  </a:solidFill>
                  <a:ea typeface="Roboto" panose="02000000000000000000" pitchFamily="2" charset="0"/>
                  <a:cs typeface="Arial" panose="020B0604020202020204" pitchFamily="34" charset="0"/>
                </a:rPr>
                <a:t>Osi</a:t>
              </a:r>
            </a:p>
          </p:txBody>
        </p:sp>
        <p:grpSp>
          <p:nvGrpSpPr>
            <p:cNvPr id="298" name="Graphic 295">
              <a:extLst>
                <a:ext uri="{FF2B5EF4-FFF2-40B4-BE49-F238E27FC236}">
                  <a16:creationId xmlns:a16="http://schemas.microsoft.com/office/drawing/2014/main" id="{9D4D8EC1-6E0F-F5B6-E23C-734B21DC5EF2}"/>
                </a:ext>
              </a:extLst>
            </p:cNvPr>
            <p:cNvGrpSpPr/>
            <p:nvPr/>
          </p:nvGrpSpPr>
          <p:grpSpPr>
            <a:xfrm>
              <a:off x="1616422" y="2264458"/>
              <a:ext cx="4361083" cy="2399776"/>
              <a:chOff x="1616422" y="2264458"/>
              <a:chExt cx="4361083" cy="2399776"/>
            </a:xfrm>
          </p:grpSpPr>
          <p:sp>
            <p:nvSpPr>
              <p:cNvPr id="299" name="Freeform 298">
                <a:extLst>
                  <a:ext uri="{FF2B5EF4-FFF2-40B4-BE49-F238E27FC236}">
                    <a16:creationId xmlns:a16="http://schemas.microsoft.com/office/drawing/2014/main" id="{824DD270-FD15-0FC6-8270-A3C057BF1556}"/>
                  </a:ext>
                </a:extLst>
              </p:cNvPr>
              <p:cNvSpPr/>
              <p:nvPr/>
            </p:nvSpPr>
            <p:spPr>
              <a:xfrm>
                <a:off x="1616422" y="2288785"/>
                <a:ext cx="4342380" cy="2351122"/>
              </a:xfrm>
              <a:custGeom>
                <a:avLst/>
                <a:gdLst>
                  <a:gd name="connsiteX0" fmla="*/ 0 w 4342380"/>
                  <a:gd name="connsiteY0" fmla="*/ 0 h 2351122"/>
                  <a:gd name="connsiteX1" fmla="*/ 281204 w 4342380"/>
                  <a:gd name="connsiteY1" fmla="*/ 0 h 2351122"/>
                  <a:gd name="connsiteX2" fmla="*/ 281204 w 4342380"/>
                  <a:gd name="connsiteY2" fmla="*/ 41667 h 2351122"/>
                  <a:gd name="connsiteX3" fmla="*/ 394073 w 4342380"/>
                  <a:gd name="connsiteY3" fmla="*/ 41667 h 2351122"/>
                  <a:gd name="connsiteX4" fmla="*/ 394073 w 4342380"/>
                  <a:gd name="connsiteY4" fmla="*/ 93620 h 2351122"/>
                  <a:gd name="connsiteX5" fmla="*/ 436788 w 4342380"/>
                  <a:gd name="connsiteY5" fmla="*/ 93620 h 2351122"/>
                  <a:gd name="connsiteX6" fmla="*/ 436788 w 4342380"/>
                  <a:gd name="connsiteY6" fmla="*/ 137746 h 2351122"/>
                  <a:gd name="connsiteX7" fmla="*/ 577746 w 4342380"/>
                  <a:gd name="connsiteY7" fmla="*/ 137746 h 2351122"/>
                  <a:gd name="connsiteX8" fmla="*/ 577746 w 4342380"/>
                  <a:gd name="connsiteY8" fmla="*/ 186141 h 2351122"/>
                  <a:gd name="connsiteX9" fmla="*/ 620460 w 4342380"/>
                  <a:gd name="connsiteY9" fmla="*/ 186141 h 2351122"/>
                  <a:gd name="connsiteX10" fmla="*/ 620460 w 4342380"/>
                  <a:gd name="connsiteY10" fmla="*/ 281508 h 2351122"/>
                  <a:gd name="connsiteX11" fmla="*/ 687380 w 4342380"/>
                  <a:gd name="connsiteY11" fmla="*/ 281508 h 2351122"/>
                  <a:gd name="connsiteX12" fmla="*/ 687380 w 4342380"/>
                  <a:gd name="connsiteY12" fmla="*/ 328480 h 2351122"/>
                  <a:gd name="connsiteX13" fmla="*/ 713008 w 4342380"/>
                  <a:gd name="connsiteY13" fmla="*/ 328480 h 2351122"/>
                  <a:gd name="connsiteX14" fmla="*/ 713008 w 4342380"/>
                  <a:gd name="connsiteY14" fmla="*/ 393956 h 2351122"/>
                  <a:gd name="connsiteX15" fmla="*/ 725823 w 4342380"/>
                  <a:gd name="connsiteY15" fmla="*/ 393956 h 2351122"/>
                  <a:gd name="connsiteX16" fmla="*/ 725823 w 4342380"/>
                  <a:gd name="connsiteY16" fmla="*/ 472243 h 2351122"/>
                  <a:gd name="connsiteX17" fmla="*/ 754299 w 4342380"/>
                  <a:gd name="connsiteY17" fmla="*/ 472243 h 2351122"/>
                  <a:gd name="connsiteX18" fmla="*/ 754299 w 4342380"/>
                  <a:gd name="connsiteY18" fmla="*/ 521868 h 2351122"/>
                  <a:gd name="connsiteX19" fmla="*/ 769961 w 4342380"/>
                  <a:gd name="connsiteY19" fmla="*/ 521868 h 2351122"/>
                  <a:gd name="connsiteX20" fmla="*/ 769961 w 4342380"/>
                  <a:gd name="connsiteY20" fmla="*/ 570457 h 2351122"/>
                  <a:gd name="connsiteX21" fmla="*/ 882442 w 4342380"/>
                  <a:gd name="connsiteY21" fmla="*/ 570457 h 2351122"/>
                  <a:gd name="connsiteX22" fmla="*/ 882442 w 4342380"/>
                  <a:gd name="connsiteY22" fmla="*/ 614582 h 2351122"/>
                  <a:gd name="connsiteX23" fmla="*/ 923733 w 4342380"/>
                  <a:gd name="connsiteY23" fmla="*/ 614582 h 2351122"/>
                  <a:gd name="connsiteX24" fmla="*/ 923733 w 4342380"/>
                  <a:gd name="connsiteY24" fmla="*/ 668671 h 2351122"/>
                  <a:gd name="connsiteX25" fmla="*/ 937971 w 4342380"/>
                  <a:gd name="connsiteY25" fmla="*/ 668671 h 2351122"/>
                  <a:gd name="connsiteX26" fmla="*/ 937971 w 4342380"/>
                  <a:gd name="connsiteY26" fmla="*/ 715643 h 2351122"/>
                  <a:gd name="connsiteX27" fmla="*/ 960752 w 4342380"/>
                  <a:gd name="connsiteY27" fmla="*/ 715643 h 2351122"/>
                  <a:gd name="connsiteX28" fmla="*/ 960752 w 4342380"/>
                  <a:gd name="connsiteY28" fmla="*/ 765462 h 2351122"/>
                  <a:gd name="connsiteX29" fmla="*/ 974990 w 4342380"/>
                  <a:gd name="connsiteY29" fmla="*/ 765462 h 2351122"/>
                  <a:gd name="connsiteX30" fmla="*/ 974990 w 4342380"/>
                  <a:gd name="connsiteY30" fmla="*/ 809587 h 2351122"/>
                  <a:gd name="connsiteX31" fmla="*/ 1009162 w 4342380"/>
                  <a:gd name="connsiteY31" fmla="*/ 809587 h 2351122"/>
                  <a:gd name="connsiteX32" fmla="*/ 1009162 w 4342380"/>
                  <a:gd name="connsiteY32" fmla="*/ 860829 h 2351122"/>
                  <a:gd name="connsiteX33" fmla="*/ 1060419 w 4342380"/>
                  <a:gd name="connsiteY33" fmla="*/ 860829 h 2351122"/>
                  <a:gd name="connsiteX34" fmla="*/ 1060419 w 4342380"/>
                  <a:gd name="connsiteY34" fmla="*/ 902108 h 2351122"/>
                  <a:gd name="connsiteX35" fmla="*/ 1157239 w 4342380"/>
                  <a:gd name="connsiteY35" fmla="*/ 902108 h 2351122"/>
                  <a:gd name="connsiteX36" fmla="*/ 1157239 w 4342380"/>
                  <a:gd name="connsiteY36" fmla="*/ 956197 h 2351122"/>
                  <a:gd name="connsiteX37" fmla="*/ 1178596 w 4342380"/>
                  <a:gd name="connsiteY37" fmla="*/ 956197 h 2351122"/>
                  <a:gd name="connsiteX38" fmla="*/ 1178596 w 4342380"/>
                  <a:gd name="connsiteY38" fmla="*/ 1006016 h 2351122"/>
                  <a:gd name="connsiteX39" fmla="*/ 1198530 w 4342380"/>
                  <a:gd name="connsiteY39" fmla="*/ 1006016 h 2351122"/>
                  <a:gd name="connsiteX40" fmla="*/ 1198530 w 4342380"/>
                  <a:gd name="connsiteY40" fmla="*/ 1055834 h 2351122"/>
                  <a:gd name="connsiteX41" fmla="*/ 1318130 w 4342380"/>
                  <a:gd name="connsiteY41" fmla="*/ 1055834 h 2351122"/>
                  <a:gd name="connsiteX42" fmla="*/ 1318130 w 4342380"/>
                  <a:gd name="connsiteY42" fmla="*/ 1104230 h 2351122"/>
                  <a:gd name="connsiteX43" fmla="*/ 1356573 w 4342380"/>
                  <a:gd name="connsiteY43" fmla="*/ 1104230 h 2351122"/>
                  <a:gd name="connsiteX44" fmla="*/ 1356573 w 4342380"/>
                  <a:gd name="connsiteY44" fmla="*/ 1161166 h 2351122"/>
                  <a:gd name="connsiteX45" fmla="*/ 1410678 w 4342380"/>
                  <a:gd name="connsiteY45" fmla="*/ 1161166 h 2351122"/>
                  <a:gd name="connsiteX46" fmla="*/ 1410678 w 4342380"/>
                  <a:gd name="connsiteY46" fmla="*/ 1212408 h 2351122"/>
                  <a:gd name="connsiteX47" fmla="*/ 1456240 w 4342380"/>
                  <a:gd name="connsiteY47" fmla="*/ 1212408 h 2351122"/>
                  <a:gd name="connsiteX48" fmla="*/ 1456240 w 4342380"/>
                  <a:gd name="connsiteY48" fmla="*/ 1263650 h 2351122"/>
                  <a:gd name="connsiteX49" fmla="*/ 1541669 w 4342380"/>
                  <a:gd name="connsiteY49" fmla="*/ 1263650 h 2351122"/>
                  <a:gd name="connsiteX50" fmla="*/ 1541669 w 4342380"/>
                  <a:gd name="connsiteY50" fmla="*/ 1317739 h 2351122"/>
                  <a:gd name="connsiteX51" fmla="*/ 1691170 w 4342380"/>
                  <a:gd name="connsiteY51" fmla="*/ 1317739 h 2351122"/>
                  <a:gd name="connsiteX52" fmla="*/ 1691170 w 4342380"/>
                  <a:gd name="connsiteY52" fmla="*/ 1367558 h 2351122"/>
                  <a:gd name="connsiteX53" fmla="*/ 1896199 w 4342380"/>
                  <a:gd name="connsiteY53" fmla="*/ 1367558 h 2351122"/>
                  <a:gd name="connsiteX54" fmla="*/ 1896199 w 4342380"/>
                  <a:gd name="connsiteY54" fmla="*/ 1417376 h 2351122"/>
                  <a:gd name="connsiteX55" fmla="*/ 1981628 w 4342380"/>
                  <a:gd name="connsiteY55" fmla="*/ 1417376 h 2351122"/>
                  <a:gd name="connsiteX56" fmla="*/ 1981628 w 4342380"/>
                  <a:gd name="connsiteY56" fmla="*/ 1465772 h 2351122"/>
                  <a:gd name="connsiteX57" fmla="*/ 2011529 w 4342380"/>
                  <a:gd name="connsiteY57" fmla="*/ 1465772 h 2351122"/>
                  <a:gd name="connsiteX58" fmla="*/ 2011529 w 4342380"/>
                  <a:gd name="connsiteY58" fmla="*/ 1514167 h 2351122"/>
                  <a:gd name="connsiteX59" fmla="*/ 2225101 w 4342380"/>
                  <a:gd name="connsiteY59" fmla="*/ 1514167 h 2351122"/>
                  <a:gd name="connsiteX60" fmla="*/ 2225101 w 4342380"/>
                  <a:gd name="connsiteY60" fmla="*/ 1566833 h 2351122"/>
                  <a:gd name="connsiteX61" fmla="*/ 2411621 w 4342380"/>
                  <a:gd name="connsiteY61" fmla="*/ 1566833 h 2351122"/>
                  <a:gd name="connsiteX62" fmla="*/ 2411621 w 4342380"/>
                  <a:gd name="connsiteY62" fmla="*/ 1623768 h 2351122"/>
                  <a:gd name="connsiteX63" fmla="*/ 2518407 w 4342380"/>
                  <a:gd name="connsiteY63" fmla="*/ 1623768 h 2351122"/>
                  <a:gd name="connsiteX64" fmla="*/ 2518407 w 4342380"/>
                  <a:gd name="connsiteY64" fmla="*/ 1679281 h 2351122"/>
                  <a:gd name="connsiteX65" fmla="*/ 2734892 w 4342380"/>
                  <a:gd name="connsiteY65" fmla="*/ 1679281 h 2351122"/>
                  <a:gd name="connsiteX66" fmla="*/ 2734892 w 4342380"/>
                  <a:gd name="connsiteY66" fmla="*/ 1737640 h 2351122"/>
                  <a:gd name="connsiteX67" fmla="*/ 2928466 w 4342380"/>
                  <a:gd name="connsiteY67" fmla="*/ 1737640 h 2351122"/>
                  <a:gd name="connsiteX68" fmla="*/ 2928466 w 4342380"/>
                  <a:gd name="connsiteY68" fmla="*/ 1813080 h 2351122"/>
                  <a:gd name="connsiteX69" fmla="*/ 2981147 w 4342380"/>
                  <a:gd name="connsiteY69" fmla="*/ 1813080 h 2351122"/>
                  <a:gd name="connsiteX70" fmla="*/ 2981147 w 4342380"/>
                  <a:gd name="connsiteY70" fmla="*/ 1959689 h 2351122"/>
                  <a:gd name="connsiteX71" fmla="*/ 3203263 w 4342380"/>
                  <a:gd name="connsiteY71" fmla="*/ 1959689 h 2351122"/>
                  <a:gd name="connsiteX72" fmla="*/ 3203263 w 4342380"/>
                  <a:gd name="connsiteY72" fmla="*/ 2055833 h 2351122"/>
                  <a:gd name="connsiteX73" fmla="*/ 3295811 w 4342380"/>
                  <a:gd name="connsiteY73" fmla="*/ 2055833 h 2351122"/>
                  <a:gd name="connsiteX74" fmla="*/ 3295811 w 4342380"/>
                  <a:gd name="connsiteY74" fmla="*/ 2154694 h 2351122"/>
                  <a:gd name="connsiteX75" fmla="*/ 3540707 w 4342380"/>
                  <a:gd name="connsiteY75" fmla="*/ 2154694 h 2351122"/>
                  <a:gd name="connsiteX76" fmla="*/ 3540707 w 4342380"/>
                  <a:gd name="connsiteY76" fmla="*/ 2256532 h 2351122"/>
                  <a:gd name="connsiteX77" fmla="*/ 3564912 w 4342380"/>
                  <a:gd name="connsiteY77" fmla="*/ 2256532 h 2351122"/>
                  <a:gd name="connsiteX78" fmla="*/ 3564912 w 4342380"/>
                  <a:gd name="connsiteY78" fmla="*/ 2351123 h 2351122"/>
                  <a:gd name="connsiteX79" fmla="*/ 4342381 w 4342380"/>
                  <a:gd name="connsiteY79" fmla="*/ 2351123 h 2351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4342380" h="2351122">
                    <a:moveTo>
                      <a:pt x="0" y="0"/>
                    </a:moveTo>
                    <a:lnTo>
                      <a:pt x="281204" y="0"/>
                    </a:lnTo>
                    <a:lnTo>
                      <a:pt x="281204" y="41667"/>
                    </a:lnTo>
                    <a:lnTo>
                      <a:pt x="394073" y="41667"/>
                    </a:lnTo>
                    <a:lnTo>
                      <a:pt x="394073" y="93620"/>
                    </a:lnTo>
                    <a:lnTo>
                      <a:pt x="436788" y="93620"/>
                    </a:lnTo>
                    <a:lnTo>
                      <a:pt x="436788" y="137746"/>
                    </a:lnTo>
                    <a:lnTo>
                      <a:pt x="577746" y="137746"/>
                    </a:lnTo>
                    <a:lnTo>
                      <a:pt x="577746" y="186141"/>
                    </a:lnTo>
                    <a:lnTo>
                      <a:pt x="620460" y="186141"/>
                    </a:lnTo>
                    <a:lnTo>
                      <a:pt x="620460" y="281508"/>
                    </a:lnTo>
                    <a:lnTo>
                      <a:pt x="687380" y="281508"/>
                    </a:lnTo>
                    <a:lnTo>
                      <a:pt x="687380" y="328480"/>
                    </a:lnTo>
                    <a:lnTo>
                      <a:pt x="713008" y="328480"/>
                    </a:lnTo>
                    <a:lnTo>
                      <a:pt x="713008" y="393956"/>
                    </a:lnTo>
                    <a:lnTo>
                      <a:pt x="725823" y="393956"/>
                    </a:lnTo>
                    <a:lnTo>
                      <a:pt x="725823" y="472243"/>
                    </a:lnTo>
                    <a:lnTo>
                      <a:pt x="754299" y="472243"/>
                    </a:lnTo>
                    <a:lnTo>
                      <a:pt x="754299" y="521868"/>
                    </a:lnTo>
                    <a:lnTo>
                      <a:pt x="769961" y="521868"/>
                    </a:lnTo>
                    <a:lnTo>
                      <a:pt x="769961" y="570457"/>
                    </a:lnTo>
                    <a:lnTo>
                      <a:pt x="882442" y="570457"/>
                    </a:lnTo>
                    <a:lnTo>
                      <a:pt x="882442" y="614582"/>
                    </a:lnTo>
                    <a:lnTo>
                      <a:pt x="923733" y="614582"/>
                    </a:lnTo>
                    <a:lnTo>
                      <a:pt x="923733" y="668671"/>
                    </a:lnTo>
                    <a:lnTo>
                      <a:pt x="937971" y="668671"/>
                    </a:lnTo>
                    <a:lnTo>
                      <a:pt x="937971" y="715643"/>
                    </a:lnTo>
                    <a:lnTo>
                      <a:pt x="960752" y="715643"/>
                    </a:lnTo>
                    <a:lnTo>
                      <a:pt x="960752" y="765462"/>
                    </a:lnTo>
                    <a:lnTo>
                      <a:pt x="974990" y="765462"/>
                    </a:lnTo>
                    <a:lnTo>
                      <a:pt x="974990" y="809587"/>
                    </a:lnTo>
                    <a:lnTo>
                      <a:pt x="1009162" y="809587"/>
                    </a:lnTo>
                    <a:lnTo>
                      <a:pt x="1009162" y="860829"/>
                    </a:lnTo>
                    <a:lnTo>
                      <a:pt x="1060419" y="860829"/>
                    </a:lnTo>
                    <a:lnTo>
                      <a:pt x="1060419" y="902108"/>
                    </a:lnTo>
                    <a:lnTo>
                      <a:pt x="1157239" y="902108"/>
                    </a:lnTo>
                    <a:lnTo>
                      <a:pt x="1157239" y="956197"/>
                    </a:lnTo>
                    <a:lnTo>
                      <a:pt x="1178596" y="956197"/>
                    </a:lnTo>
                    <a:lnTo>
                      <a:pt x="1178596" y="1006016"/>
                    </a:lnTo>
                    <a:lnTo>
                      <a:pt x="1198530" y="1006016"/>
                    </a:lnTo>
                    <a:cubicBezTo>
                      <a:pt x="1198530" y="1006016"/>
                      <a:pt x="1194258" y="1055834"/>
                      <a:pt x="1198530" y="1055834"/>
                    </a:cubicBezTo>
                    <a:lnTo>
                      <a:pt x="1318130" y="1055834"/>
                    </a:lnTo>
                    <a:lnTo>
                      <a:pt x="1318130" y="1104230"/>
                    </a:lnTo>
                    <a:lnTo>
                      <a:pt x="1356573" y="1104230"/>
                    </a:lnTo>
                    <a:lnTo>
                      <a:pt x="1356573" y="1161166"/>
                    </a:lnTo>
                    <a:lnTo>
                      <a:pt x="1410678" y="1161166"/>
                    </a:lnTo>
                    <a:lnTo>
                      <a:pt x="1410678" y="1212408"/>
                    </a:lnTo>
                    <a:lnTo>
                      <a:pt x="1456240" y="1212408"/>
                    </a:lnTo>
                    <a:lnTo>
                      <a:pt x="1456240" y="1263650"/>
                    </a:lnTo>
                    <a:lnTo>
                      <a:pt x="1541669" y="1263650"/>
                    </a:lnTo>
                    <a:lnTo>
                      <a:pt x="1541669" y="1317739"/>
                    </a:lnTo>
                    <a:lnTo>
                      <a:pt x="1691170" y="1317739"/>
                    </a:lnTo>
                    <a:lnTo>
                      <a:pt x="1691170" y="1367558"/>
                    </a:lnTo>
                    <a:lnTo>
                      <a:pt x="1896199" y="1367558"/>
                    </a:lnTo>
                    <a:lnTo>
                      <a:pt x="1896199" y="1417376"/>
                    </a:lnTo>
                    <a:lnTo>
                      <a:pt x="1981628" y="1417376"/>
                    </a:lnTo>
                    <a:lnTo>
                      <a:pt x="1981628" y="1465772"/>
                    </a:lnTo>
                    <a:lnTo>
                      <a:pt x="2011529" y="1465772"/>
                    </a:lnTo>
                    <a:lnTo>
                      <a:pt x="2011529" y="1514167"/>
                    </a:lnTo>
                    <a:lnTo>
                      <a:pt x="2225101" y="1514167"/>
                    </a:lnTo>
                    <a:lnTo>
                      <a:pt x="2225101" y="1566833"/>
                    </a:lnTo>
                    <a:lnTo>
                      <a:pt x="2411621" y="1566833"/>
                    </a:lnTo>
                    <a:lnTo>
                      <a:pt x="2411621" y="1623768"/>
                    </a:lnTo>
                    <a:lnTo>
                      <a:pt x="2518407" y="1623768"/>
                    </a:lnTo>
                    <a:lnTo>
                      <a:pt x="2518407" y="1679281"/>
                    </a:lnTo>
                    <a:lnTo>
                      <a:pt x="2734892" y="1679281"/>
                    </a:lnTo>
                    <a:lnTo>
                      <a:pt x="2734892" y="1737640"/>
                    </a:lnTo>
                    <a:lnTo>
                      <a:pt x="2928466" y="1737640"/>
                    </a:lnTo>
                    <a:lnTo>
                      <a:pt x="2928466" y="1813080"/>
                    </a:lnTo>
                    <a:lnTo>
                      <a:pt x="2981147" y="1813080"/>
                    </a:lnTo>
                    <a:lnTo>
                      <a:pt x="2981147" y="1959689"/>
                    </a:lnTo>
                    <a:lnTo>
                      <a:pt x="3203263" y="1959689"/>
                    </a:lnTo>
                    <a:lnTo>
                      <a:pt x="3203263" y="2055833"/>
                    </a:lnTo>
                    <a:lnTo>
                      <a:pt x="3295811" y="2055833"/>
                    </a:lnTo>
                    <a:lnTo>
                      <a:pt x="3295811" y="2154694"/>
                    </a:lnTo>
                    <a:lnTo>
                      <a:pt x="3540707" y="2154694"/>
                    </a:lnTo>
                    <a:lnTo>
                      <a:pt x="3540707" y="2256532"/>
                    </a:lnTo>
                    <a:lnTo>
                      <a:pt x="3564912" y="2256532"/>
                    </a:lnTo>
                    <a:lnTo>
                      <a:pt x="3564912" y="2351123"/>
                    </a:lnTo>
                    <a:lnTo>
                      <a:pt x="4342381" y="2351123"/>
                    </a:lnTo>
                  </a:path>
                </a:pathLst>
              </a:custGeom>
              <a:noFill/>
              <a:ln w="19050" cap="sq">
                <a:solidFill>
                  <a:srgbClr val="E73E16"/>
                </a:solidFill>
                <a:prstDash val="solid"/>
                <a:miter/>
              </a:ln>
            </p:spPr>
            <p:txBody>
              <a:bodyPr rtlCol="0" anchor="ctr"/>
              <a:lstStyle/>
              <a:p>
                <a:pPr rtl="0"/>
                <a:endParaRPr lang="en-ES" sz="1400"/>
              </a:p>
            </p:txBody>
          </p:sp>
          <p:grpSp>
            <p:nvGrpSpPr>
              <p:cNvPr id="300" name="Graphic 295">
                <a:extLst>
                  <a:ext uri="{FF2B5EF4-FFF2-40B4-BE49-F238E27FC236}">
                    <a16:creationId xmlns:a16="http://schemas.microsoft.com/office/drawing/2014/main" id="{AE40F182-E4F8-7A05-8B08-34E9044E1449}"/>
                  </a:ext>
                </a:extLst>
              </p:cNvPr>
              <p:cNvGrpSpPr/>
              <p:nvPr/>
            </p:nvGrpSpPr>
            <p:grpSpPr>
              <a:xfrm>
                <a:off x="5928902" y="4615645"/>
                <a:ext cx="48603" cy="48589"/>
                <a:chOff x="5928902" y="4615645"/>
                <a:chExt cx="48603" cy="48589"/>
              </a:xfrm>
            </p:grpSpPr>
            <p:sp>
              <p:nvSpPr>
                <p:cNvPr id="301" name="Freeform 300">
                  <a:extLst>
                    <a:ext uri="{FF2B5EF4-FFF2-40B4-BE49-F238E27FC236}">
                      <a16:creationId xmlns:a16="http://schemas.microsoft.com/office/drawing/2014/main" id="{8A3980E0-D966-B84B-289D-6888432B81D0}"/>
                    </a:ext>
                  </a:extLst>
                </p:cNvPr>
                <p:cNvSpPr/>
                <p:nvPr/>
              </p:nvSpPr>
              <p:spPr>
                <a:xfrm>
                  <a:off x="5953171" y="4615645"/>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E73E16"/>
                  </a:solidFill>
                  <a:prstDash val="solid"/>
                  <a:miter/>
                </a:ln>
              </p:spPr>
              <p:txBody>
                <a:bodyPr rtlCol="0" anchor="ctr"/>
                <a:lstStyle/>
                <a:p>
                  <a:pPr rtl="0"/>
                  <a:endParaRPr lang="en-ES" sz="1400"/>
                </a:p>
              </p:txBody>
            </p:sp>
            <p:sp>
              <p:nvSpPr>
                <p:cNvPr id="302" name="Freeform 301">
                  <a:extLst>
                    <a:ext uri="{FF2B5EF4-FFF2-40B4-BE49-F238E27FC236}">
                      <a16:creationId xmlns:a16="http://schemas.microsoft.com/office/drawing/2014/main" id="{072A802F-887F-4E32-1F14-71D26533C035}"/>
                    </a:ext>
                  </a:extLst>
                </p:cNvPr>
                <p:cNvSpPr/>
                <p:nvPr/>
              </p:nvSpPr>
              <p:spPr>
                <a:xfrm>
                  <a:off x="5928902" y="4639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303" name="Graphic 295">
                <a:extLst>
                  <a:ext uri="{FF2B5EF4-FFF2-40B4-BE49-F238E27FC236}">
                    <a16:creationId xmlns:a16="http://schemas.microsoft.com/office/drawing/2014/main" id="{59CEE92D-A743-284F-3341-5076B7007D0F}"/>
                  </a:ext>
                </a:extLst>
              </p:cNvPr>
              <p:cNvGrpSpPr/>
              <p:nvPr/>
            </p:nvGrpSpPr>
            <p:grpSpPr>
              <a:xfrm>
                <a:off x="5850592" y="4615645"/>
                <a:ext cx="48603" cy="48589"/>
                <a:chOff x="5850592" y="4615645"/>
                <a:chExt cx="48603" cy="48589"/>
              </a:xfrm>
            </p:grpSpPr>
            <p:sp>
              <p:nvSpPr>
                <p:cNvPr id="304" name="Freeform 303">
                  <a:extLst>
                    <a:ext uri="{FF2B5EF4-FFF2-40B4-BE49-F238E27FC236}">
                      <a16:creationId xmlns:a16="http://schemas.microsoft.com/office/drawing/2014/main" id="{FBCBCFB1-81D9-5EFF-40AF-0387EA2E98A4}"/>
                    </a:ext>
                  </a:extLst>
                </p:cNvPr>
                <p:cNvSpPr/>
                <p:nvPr/>
              </p:nvSpPr>
              <p:spPr>
                <a:xfrm>
                  <a:off x="5874861" y="4615645"/>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E73E16"/>
                  </a:solidFill>
                  <a:prstDash val="solid"/>
                  <a:miter/>
                </a:ln>
              </p:spPr>
              <p:txBody>
                <a:bodyPr rtlCol="0" anchor="ctr"/>
                <a:lstStyle/>
                <a:p>
                  <a:pPr rtl="0"/>
                  <a:endParaRPr lang="en-ES" sz="1400"/>
                </a:p>
              </p:txBody>
            </p:sp>
            <p:sp>
              <p:nvSpPr>
                <p:cNvPr id="305" name="Freeform 304">
                  <a:extLst>
                    <a:ext uri="{FF2B5EF4-FFF2-40B4-BE49-F238E27FC236}">
                      <a16:creationId xmlns:a16="http://schemas.microsoft.com/office/drawing/2014/main" id="{D9A1E8BC-CF3C-A340-0732-9A2096692BCB}"/>
                    </a:ext>
                  </a:extLst>
                </p:cNvPr>
                <p:cNvSpPr/>
                <p:nvPr/>
              </p:nvSpPr>
              <p:spPr>
                <a:xfrm>
                  <a:off x="5850592" y="4639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306" name="Graphic 295">
                <a:extLst>
                  <a:ext uri="{FF2B5EF4-FFF2-40B4-BE49-F238E27FC236}">
                    <a16:creationId xmlns:a16="http://schemas.microsoft.com/office/drawing/2014/main" id="{B7F41D22-CB1A-2A60-73E7-C7E48092B9D9}"/>
                  </a:ext>
                </a:extLst>
              </p:cNvPr>
              <p:cNvGrpSpPr/>
              <p:nvPr/>
            </p:nvGrpSpPr>
            <p:grpSpPr>
              <a:xfrm>
                <a:off x="4768427" y="4224212"/>
                <a:ext cx="48603" cy="48589"/>
                <a:chOff x="4768427" y="4224212"/>
                <a:chExt cx="48603" cy="48589"/>
              </a:xfrm>
            </p:grpSpPr>
            <p:sp>
              <p:nvSpPr>
                <p:cNvPr id="307" name="Freeform 306">
                  <a:extLst>
                    <a:ext uri="{FF2B5EF4-FFF2-40B4-BE49-F238E27FC236}">
                      <a16:creationId xmlns:a16="http://schemas.microsoft.com/office/drawing/2014/main" id="{7A5BADBB-E065-EB69-AEC1-A7559E718E53}"/>
                    </a:ext>
                  </a:extLst>
                </p:cNvPr>
                <p:cNvSpPr/>
                <p:nvPr/>
              </p:nvSpPr>
              <p:spPr>
                <a:xfrm>
                  <a:off x="4792696" y="4224212"/>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E73E16"/>
                  </a:solidFill>
                  <a:prstDash val="solid"/>
                  <a:miter/>
                </a:ln>
              </p:spPr>
              <p:txBody>
                <a:bodyPr rtlCol="0" anchor="ctr"/>
                <a:lstStyle/>
                <a:p>
                  <a:pPr rtl="0"/>
                  <a:endParaRPr lang="en-ES" sz="1400"/>
                </a:p>
              </p:txBody>
            </p:sp>
            <p:sp>
              <p:nvSpPr>
                <p:cNvPr id="308" name="Freeform 307">
                  <a:extLst>
                    <a:ext uri="{FF2B5EF4-FFF2-40B4-BE49-F238E27FC236}">
                      <a16:creationId xmlns:a16="http://schemas.microsoft.com/office/drawing/2014/main" id="{08F8059A-6870-5C0F-9BD4-83A49AA17D8E}"/>
                    </a:ext>
                  </a:extLst>
                </p:cNvPr>
                <p:cNvSpPr/>
                <p:nvPr/>
              </p:nvSpPr>
              <p:spPr>
                <a:xfrm>
                  <a:off x="4768427" y="4248539"/>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309" name="Graphic 295">
                <a:extLst>
                  <a:ext uri="{FF2B5EF4-FFF2-40B4-BE49-F238E27FC236}">
                    <a16:creationId xmlns:a16="http://schemas.microsoft.com/office/drawing/2014/main" id="{56104EB7-E36F-2AA3-E2D5-39A35F2F8910}"/>
                  </a:ext>
                </a:extLst>
              </p:cNvPr>
              <p:cNvGrpSpPr/>
              <p:nvPr/>
            </p:nvGrpSpPr>
            <p:grpSpPr>
              <a:xfrm>
                <a:off x="4744157" y="4224212"/>
                <a:ext cx="48539" cy="48589"/>
                <a:chOff x="4744157" y="4224212"/>
                <a:chExt cx="48539" cy="48589"/>
              </a:xfrm>
            </p:grpSpPr>
            <p:sp>
              <p:nvSpPr>
                <p:cNvPr id="310" name="Freeform 309">
                  <a:extLst>
                    <a:ext uri="{FF2B5EF4-FFF2-40B4-BE49-F238E27FC236}">
                      <a16:creationId xmlns:a16="http://schemas.microsoft.com/office/drawing/2014/main" id="{001F4C0D-0156-3DFE-FA6A-282A7C65DF8C}"/>
                    </a:ext>
                  </a:extLst>
                </p:cNvPr>
                <p:cNvSpPr/>
                <p:nvPr/>
              </p:nvSpPr>
              <p:spPr>
                <a:xfrm>
                  <a:off x="4768427" y="4224212"/>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E73E16"/>
                  </a:solidFill>
                  <a:prstDash val="solid"/>
                  <a:miter/>
                </a:ln>
              </p:spPr>
              <p:txBody>
                <a:bodyPr rtlCol="0" anchor="ctr"/>
                <a:lstStyle/>
                <a:p>
                  <a:pPr rtl="0"/>
                  <a:endParaRPr lang="en-ES" sz="1400"/>
                </a:p>
              </p:txBody>
            </p:sp>
            <p:sp>
              <p:nvSpPr>
                <p:cNvPr id="311" name="Freeform 310">
                  <a:extLst>
                    <a:ext uri="{FF2B5EF4-FFF2-40B4-BE49-F238E27FC236}">
                      <a16:creationId xmlns:a16="http://schemas.microsoft.com/office/drawing/2014/main" id="{6C642175-1291-71B8-09B4-340C92DD67AC}"/>
                    </a:ext>
                  </a:extLst>
                </p:cNvPr>
                <p:cNvSpPr/>
                <p:nvPr/>
              </p:nvSpPr>
              <p:spPr>
                <a:xfrm>
                  <a:off x="4744157" y="4248539"/>
                  <a:ext cx="48539" cy="6469"/>
                </a:xfrm>
                <a:custGeom>
                  <a:avLst/>
                  <a:gdLst>
                    <a:gd name="connsiteX0" fmla="*/ 48539 w 48539"/>
                    <a:gd name="connsiteY0" fmla="*/ 0 h 6469"/>
                    <a:gd name="connsiteX1" fmla="*/ 0 w 48539"/>
                    <a:gd name="connsiteY1" fmla="*/ 0 h 6469"/>
                  </a:gdLst>
                  <a:ahLst/>
                  <a:cxnLst>
                    <a:cxn ang="0">
                      <a:pos x="connsiteX0" y="connsiteY0"/>
                    </a:cxn>
                    <a:cxn ang="0">
                      <a:pos x="connsiteX1" y="connsiteY1"/>
                    </a:cxn>
                  </a:cxnLst>
                  <a:rect l="l" t="t" r="r" b="b"/>
                  <a:pathLst>
                    <a:path w="48539" h="6469">
                      <a:moveTo>
                        <a:pt x="48539"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312" name="Graphic 295">
                <a:extLst>
                  <a:ext uri="{FF2B5EF4-FFF2-40B4-BE49-F238E27FC236}">
                    <a16:creationId xmlns:a16="http://schemas.microsoft.com/office/drawing/2014/main" id="{195125DE-235B-7D99-6A9D-DF4A926F7F79}"/>
                  </a:ext>
                </a:extLst>
              </p:cNvPr>
              <p:cNvGrpSpPr/>
              <p:nvPr/>
            </p:nvGrpSpPr>
            <p:grpSpPr>
              <a:xfrm>
                <a:off x="4479392" y="4002162"/>
                <a:ext cx="48603" cy="48589"/>
                <a:chOff x="4479392" y="4002162"/>
                <a:chExt cx="48603" cy="48589"/>
              </a:xfrm>
            </p:grpSpPr>
            <p:sp>
              <p:nvSpPr>
                <p:cNvPr id="313" name="Freeform 312">
                  <a:extLst>
                    <a:ext uri="{FF2B5EF4-FFF2-40B4-BE49-F238E27FC236}">
                      <a16:creationId xmlns:a16="http://schemas.microsoft.com/office/drawing/2014/main" id="{D899D343-4DF9-7DDE-7918-6DF7C141E17B}"/>
                    </a:ext>
                  </a:extLst>
                </p:cNvPr>
                <p:cNvSpPr/>
                <p:nvPr/>
              </p:nvSpPr>
              <p:spPr>
                <a:xfrm>
                  <a:off x="4503662" y="4002162"/>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E73E16"/>
                  </a:solidFill>
                  <a:prstDash val="solid"/>
                  <a:miter/>
                </a:ln>
              </p:spPr>
              <p:txBody>
                <a:bodyPr rtlCol="0" anchor="ctr"/>
                <a:lstStyle/>
                <a:p>
                  <a:pPr rtl="0"/>
                  <a:endParaRPr lang="en-ES" sz="1400"/>
                </a:p>
              </p:txBody>
            </p:sp>
            <p:sp>
              <p:nvSpPr>
                <p:cNvPr id="314" name="Freeform 313">
                  <a:extLst>
                    <a:ext uri="{FF2B5EF4-FFF2-40B4-BE49-F238E27FC236}">
                      <a16:creationId xmlns:a16="http://schemas.microsoft.com/office/drawing/2014/main" id="{CC8A6186-C64B-2472-9E99-C81E05F58DB6}"/>
                    </a:ext>
                  </a:extLst>
                </p:cNvPr>
                <p:cNvSpPr/>
                <p:nvPr/>
              </p:nvSpPr>
              <p:spPr>
                <a:xfrm>
                  <a:off x="4479392" y="4026425"/>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315" name="Graphic 295">
                <a:extLst>
                  <a:ext uri="{FF2B5EF4-FFF2-40B4-BE49-F238E27FC236}">
                    <a16:creationId xmlns:a16="http://schemas.microsoft.com/office/drawing/2014/main" id="{78C8F10D-42AC-E008-F405-9EF8D6F0B96D}"/>
                  </a:ext>
                </a:extLst>
              </p:cNvPr>
              <p:cNvGrpSpPr/>
              <p:nvPr/>
            </p:nvGrpSpPr>
            <p:grpSpPr>
              <a:xfrm>
                <a:off x="4285753" y="3943803"/>
                <a:ext cx="48539" cy="48589"/>
                <a:chOff x="4285753" y="3943803"/>
                <a:chExt cx="48539" cy="48589"/>
              </a:xfrm>
            </p:grpSpPr>
            <p:sp>
              <p:nvSpPr>
                <p:cNvPr id="316" name="Freeform 315">
                  <a:extLst>
                    <a:ext uri="{FF2B5EF4-FFF2-40B4-BE49-F238E27FC236}">
                      <a16:creationId xmlns:a16="http://schemas.microsoft.com/office/drawing/2014/main" id="{117F73D1-7029-3740-42FD-6307D9019204}"/>
                    </a:ext>
                  </a:extLst>
                </p:cNvPr>
                <p:cNvSpPr/>
                <p:nvPr/>
              </p:nvSpPr>
              <p:spPr>
                <a:xfrm>
                  <a:off x="4310023" y="3943803"/>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E73E16"/>
                  </a:solidFill>
                  <a:prstDash val="solid"/>
                  <a:miter/>
                </a:ln>
              </p:spPr>
              <p:txBody>
                <a:bodyPr rtlCol="0" anchor="ctr"/>
                <a:lstStyle/>
                <a:p>
                  <a:pPr rtl="0"/>
                  <a:endParaRPr lang="en-ES" sz="1400"/>
                </a:p>
              </p:txBody>
            </p:sp>
            <p:sp>
              <p:nvSpPr>
                <p:cNvPr id="317" name="Freeform 316">
                  <a:extLst>
                    <a:ext uri="{FF2B5EF4-FFF2-40B4-BE49-F238E27FC236}">
                      <a16:creationId xmlns:a16="http://schemas.microsoft.com/office/drawing/2014/main" id="{2A1B9F17-3C37-E310-0FDE-6C7855AA436C}"/>
                    </a:ext>
                  </a:extLst>
                </p:cNvPr>
                <p:cNvSpPr/>
                <p:nvPr/>
              </p:nvSpPr>
              <p:spPr>
                <a:xfrm>
                  <a:off x="4285753" y="3968066"/>
                  <a:ext cx="48539" cy="6469"/>
                </a:xfrm>
                <a:custGeom>
                  <a:avLst/>
                  <a:gdLst>
                    <a:gd name="connsiteX0" fmla="*/ 48539 w 48539"/>
                    <a:gd name="connsiteY0" fmla="*/ 0 h 6469"/>
                    <a:gd name="connsiteX1" fmla="*/ 0 w 48539"/>
                    <a:gd name="connsiteY1" fmla="*/ 0 h 6469"/>
                  </a:gdLst>
                  <a:ahLst/>
                  <a:cxnLst>
                    <a:cxn ang="0">
                      <a:pos x="connsiteX0" y="connsiteY0"/>
                    </a:cxn>
                    <a:cxn ang="0">
                      <a:pos x="connsiteX1" y="connsiteY1"/>
                    </a:cxn>
                  </a:cxnLst>
                  <a:rect l="l" t="t" r="r" b="b"/>
                  <a:pathLst>
                    <a:path w="48539" h="6469">
                      <a:moveTo>
                        <a:pt x="48539"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318" name="Graphic 295">
                <a:extLst>
                  <a:ext uri="{FF2B5EF4-FFF2-40B4-BE49-F238E27FC236}">
                    <a16:creationId xmlns:a16="http://schemas.microsoft.com/office/drawing/2014/main" id="{1CEEDDD2-0D16-CCCF-0C31-523A692AA40E}"/>
                  </a:ext>
                </a:extLst>
              </p:cNvPr>
              <p:cNvGrpSpPr/>
              <p:nvPr/>
            </p:nvGrpSpPr>
            <p:grpSpPr>
              <a:xfrm>
                <a:off x="4214562" y="3943803"/>
                <a:ext cx="48539" cy="48589"/>
                <a:chOff x="4214562" y="3943803"/>
                <a:chExt cx="48539" cy="48589"/>
              </a:xfrm>
            </p:grpSpPr>
            <p:sp>
              <p:nvSpPr>
                <p:cNvPr id="319" name="Freeform 318">
                  <a:extLst>
                    <a:ext uri="{FF2B5EF4-FFF2-40B4-BE49-F238E27FC236}">
                      <a16:creationId xmlns:a16="http://schemas.microsoft.com/office/drawing/2014/main" id="{2B95627A-13B8-3D37-212C-7CEE81514BC4}"/>
                    </a:ext>
                  </a:extLst>
                </p:cNvPr>
                <p:cNvSpPr/>
                <p:nvPr/>
              </p:nvSpPr>
              <p:spPr>
                <a:xfrm>
                  <a:off x="4238832" y="3943803"/>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E73E16"/>
                  </a:solidFill>
                  <a:prstDash val="solid"/>
                  <a:miter/>
                </a:ln>
              </p:spPr>
              <p:txBody>
                <a:bodyPr rtlCol="0" anchor="ctr"/>
                <a:lstStyle/>
                <a:p>
                  <a:pPr rtl="0"/>
                  <a:endParaRPr lang="en-ES" sz="1400"/>
                </a:p>
              </p:txBody>
            </p:sp>
            <p:sp>
              <p:nvSpPr>
                <p:cNvPr id="320" name="Freeform 319">
                  <a:extLst>
                    <a:ext uri="{FF2B5EF4-FFF2-40B4-BE49-F238E27FC236}">
                      <a16:creationId xmlns:a16="http://schemas.microsoft.com/office/drawing/2014/main" id="{3790E38E-2F2A-D689-63CE-6A4E89CC2486}"/>
                    </a:ext>
                  </a:extLst>
                </p:cNvPr>
                <p:cNvSpPr/>
                <p:nvPr/>
              </p:nvSpPr>
              <p:spPr>
                <a:xfrm>
                  <a:off x="4214562" y="3968066"/>
                  <a:ext cx="48539" cy="6469"/>
                </a:xfrm>
                <a:custGeom>
                  <a:avLst/>
                  <a:gdLst>
                    <a:gd name="connsiteX0" fmla="*/ 48539 w 48539"/>
                    <a:gd name="connsiteY0" fmla="*/ 0 h 6469"/>
                    <a:gd name="connsiteX1" fmla="*/ 0 w 48539"/>
                    <a:gd name="connsiteY1" fmla="*/ 0 h 6469"/>
                  </a:gdLst>
                  <a:ahLst/>
                  <a:cxnLst>
                    <a:cxn ang="0">
                      <a:pos x="connsiteX0" y="connsiteY0"/>
                    </a:cxn>
                    <a:cxn ang="0">
                      <a:pos x="connsiteX1" y="connsiteY1"/>
                    </a:cxn>
                  </a:cxnLst>
                  <a:rect l="l" t="t" r="r" b="b"/>
                  <a:pathLst>
                    <a:path w="48539" h="6469">
                      <a:moveTo>
                        <a:pt x="48539"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321" name="Graphic 295">
                <a:extLst>
                  <a:ext uri="{FF2B5EF4-FFF2-40B4-BE49-F238E27FC236}">
                    <a16:creationId xmlns:a16="http://schemas.microsoft.com/office/drawing/2014/main" id="{FE6E5BFF-148C-04E8-F616-89AE7EE6625C}"/>
                  </a:ext>
                </a:extLst>
              </p:cNvPr>
              <p:cNvGrpSpPr/>
              <p:nvPr/>
            </p:nvGrpSpPr>
            <p:grpSpPr>
              <a:xfrm>
                <a:off x="3777904" y="3778690"/>
                <a:ext cx="48603" cy="48589"/>
                <a:chOff x="3777904" y="3778690"/>
                <a:chExt cx="48603" cy="48589"/>
              </a:xfrm>
            </p:grpSpPr>
            <p:sp>
              <p:nvSpPr>
                <p:cNvPr id="322" name="Freeform 321">
                  <a:extLst>
                    <a:ext uri="{FF2B5EF4-FFF2-40B4-BE49-F238E27FC236}">
                      <a16:creationId xmlns:a16="http://schemas.microsoft.com/office/drawing/2014/main" id="{D64A4774-7274-CD50-014C-94E665308CBC}"/>
                    </a:ext>
                  </a:extLst>
                </p:cNvPr>
                <p:cNvSpPr/>
                <p:nvPr/>
              </p:nvSpPr>
              <p:spPr>
                <a:xfrm>
                  <a:off x="3802173" y="3778690"/>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E73E16"/>
                  </a:solidFill>
                  <a:prstDash val="solid"/>
                  <a:miter/>
                </a:ln>
              </p:spPr>
              <p:txBody>
                <a:bodyPr rtlCol="0" anchor="ctr"/>
                <a:lstStyle/>
                <a:p>
                  <a:pPr rtl="0"/>
                  <a:endParaRPr lang="en-ES" sz="1400"/>
                </a:p>
              </p:txBody>
            </p:sp>
            <p:sp>
              <p:nvSpPr>
                <p:cNvPr id="323" name="Freeform 322">
                  <a:extLst>
                    <a:ext uri="{FF2B5EF4-FFF2-40B4-BE49-F238E27FC236}">
                      <a16:creationId xmlns:a16="http://schemas.microsoft.com/office/drawing/2014/main" id="{2809DDC4-FB88-77CF-DE1F-FB3F8E701F28}"/>
                    </a:ext>
                  </a:extLst>
                </p:cNvPr>
                <p:cNvSpPr/>
                <p:nvPr/>
              </p:nvSpPr>
              <p:spPr>
                <a:xfrm>
                  <a:off x="3777904" y="380295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324" name="Graphic 295">
                <a:extLst>
                  <a:ext uri="{FF2B5EF4-FFF2-40B4-BE49-F238E27FC236}">
                    <a16:creationId xmlns:a16="http://schemas.microsoft.com/office/drawing/2014/main" id="{147D6664-C768-9CA7-90DE-8BFB3E489132}"/>
                  </a:ext>
                </a:extLst>
              </p:cNvPr>
              <p:cNvGrpSpPr/>
              <p:nvPr/>
            </p:nvGrpSpPr>
            <p:grpSpPr>
              <a:xfrm>
                <a:off x="2836567" y="3320357"/>
                <a:ext cx="48603" cy="48524"/>
                <a:chOff x="2836567" y="3320357"/>
                <a:chExt cx="48603" cy="48524"/>
              </a:xfrm>
            </p:grpSpPr>
            <p:sp>
              <p:nvSpPr>
                <p:cNvPr id="325" name="Freeform 324">
                  <a:extLst>
                    <a:ext uri="{FF2B5EF4-FFF2-40B4-BE49-F238E27FC236}">
                      <a16:creationId xmlns:a16="http://schemas.microsoft.com/office/drawing/2014/main" id="{078C6D8F-E34D-ED27-F837-609D075B28FB}"/>
                    </a:ext>
                  </a:extLst>
                </p:cNvPr>
                <p:cNvSpPr/>
                <p:nvPr/>
              </p:nvSpPr>
              <p:spPr>
                <a:xfrm>
                  <a:off x="2860837" y="3320357"/>
                  <a:ext cx="6471" cy="48524"/>
                </a:xfrm>
                <a:custGeom>
                  <a:avLst/>
                  <a:gdLst>
                    <a:gd name="connsiteX0" fmla="*/ 0 w 6471"/>
                    <a:gd name="connsiteY0" fmla="*/ 0 h 48524"/>
                    <a:gd name="connsiteX1" fmla="*/ 0 w 6471"/>
                    <a:gd name="connsiteY1" fmla="*/ 48525 h 48524"/>
                  </a:gdLst>
                  <a:ahLst/>
                  <a:cxnLst>
                    <a:cxn ang="0">
                      <a:pos x="connsiteX0" y="connsiteY0"/>
                    </a:cxn>
                    <a:cxn ang="0">
                      <a:pos x="connsiteX1" y="connsiteY1"/>
                    </a:cxn>
                  </a:cxnLst>
                  <a:rect l="l" t="t" r="r" b="b"/>
                  <a:pathLst>
                    <a:path w="6471" h="48524">
                      <a:moveTo>
                        <a:pt x="0" y="0"/>
                      </a:moveTo>
                      <a:lnTo>
                        <a:pt x="0" y="48525"/>
                      </a:lnTo>
                    </a:path>
                  </a:pathLst>
                </a:custGeom>
                <a:ln w="19050" cap="sq">
                  <a:solidFill>
                    <a:srgbClr val="E73E16"/>
                  </a:solidFill>
                  <a:prstDash val="solid"/>
                  <a:miter/>
                </a:ln>
              </p:spPr>
              <p:txBody>
                <a:bodyPr rtlCol="0" anchor="ctr"/>
                <a:lstStyle/>
                <a:p>
                  <a:pPr rtl="0"/>
                  <a:endParaRPr lang="en-ES" sz="1400"/>
                </a:p>
              </p:txBody>
            </p:sp>
            <p:sp>
              <p:nvSpPr>
                <p:cNvPr id="326" name="Freeform 325">
                  <a:extLst>
                    <a:ext uri="{FF2B5EF4-FFF2-40B4-BE49-F238E27FC236}">
                      <a16:creationId xmlns:a16="http://schemas.microsoft.com/office/drawing/2014/main" id="{D602E39A-EF12-1C7A-5252-AA40E8E3DB1E}"/>
                    </a:ext>
                  </a:extLst>
                </p:cNvPr>
                <p:cNvSpPr/>
                <p:nvPr/>
              </p:nvSpPr>
              <p:spPr>
                <a:xfrm>
                  <a:off x="2836567" y="3344619"/>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327" name="Graphic 295">
                <a:extLst>
                  <a:ext uri="{FF2B5EF4-FFF2-40B4-BE49-F238E27FC236}">
                    <a16:creationId xmlns:a16="http://schemas.microsoft.com/office/drawing/2014/main" id="{8F5A0B23-BB24-1B6B-11CE-8A7DF68E2141}"/>
                  </a:ext>
                </a:extLst>
              </p:cNvPr>
              <p:cNvGrpSpPr/>
              <p:nvPr/>
            </p:nvGrpSpPr>
            <p:grpSpPr>
              <a:xfrm>
                <a:off x="2724474" y="3166566"/>
                <a:ext cx="48539" cy="48589"/>
                <a:chOff x="2724474" y="3166566"/>
                <a:chExt cx="48539" cy="48589"/>
              </a:xfrm>
            </p:grpSpPr>
            <p:sp>
              <p:nvSpPr>
                <p:cNvPr id="328" name="Freeform 327">
                  <a:extLst>
                    <a:ext uri="{FF2B5EF4-FFF2-40B4-BE49-F238E27FC236}">
                      <a16:creationId xmlns:a16="http://schemas.microsoft.com/office/drawing/2014/main" id="{CF92A535-3121-ACEB-92F8-7A11ED00CC41}"/>
                    </a:ext>
                  </a:extLst>
                </p:cNvPr>
                <p:cNvSpPr/>
                <p:nvPr/>
              </p:nvSpPr>
              <p:spPr>
                <a:xfrm>
                  <a:off x="2748744" y="3166566"/>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E73E16"/>
                  </a:solidFill>
                  <a:prstDash val="solid"/>
                  <a:miter/>
                </a:ln>
              </p:spPr>
              <p:txBody>
                <a:bodyPr rtlCol="0" anchor="ctr"/>
                <a:lstStyle/>
                <a:p>
                  <a:pPr rtl="0"/>
                  <a:endParaRPr lang="en-ES" sz="1400"/>
                </a:p>
              </p:txBody>
            </p:sp>
            <p:sp>
              <p:nvSpPr>
                <p:cNvPr id="329" name="Freeform 328">
                  <a:extLst>
                    <a:ext uri="{FF2B5EF4-FFF2-40B4-BE49-F238E27FC236}">
                      <a16:creationId xmlns:a16="http://schemas.microsoft.com/office/drawing/2014/main" id="{BCFFC9F3-64D6-B48E-DB6D-7695C2DB12A5}"/>
                    </a:ext>
                  </a:extLst>
                </p:cNvPr>
                <p:cNvSpPr/>
                <p:nvPr/>
              </p:nvSpPr>
              <p:spPr>
                <a:xfrm>
                  <a:off x="2724474" y="3190893"/>
                  <a:ext cx="48539" cy="6469"/>
                </a:xfrm>
                <a:custGeom>
                  <a:avLst/>
                  <a:gdLst>
                    <a:gd name="connsiteX0" fmla="*/ 48539 w 48539"/>
                    <a:gd name="connsiteY0" fmla="*/ 0 h 6469"/>
                    <a:gd name="connsiteX1" fmla="*/ 0 w 48539"/>
                    <a:gd name="connsiteY1" fmla="*/ 0 h 6469"/>
                  </a:gdLst>
                  <a:ahLst/>
                  <a:cxnLst>
                    <a:cxn ang="0">
                      <a:pos x="connsiteX0" y="connsiteY0"/>
                    </a:cxn>
                    <a:cxn ang="0">
                      <a:pos x="connsiteX1" y="connsiteY1"/>
                    </a:cxn>
                  </a:cxnLst>
                  <a:rect l="l" t="t" r="r" b="b"/>
                  <a:pathLst>
                    <a:path w="48539" h="6469">
                      <a:moveTo>
                        <a:pt x="48539"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330" name="Graphic 295">
                <a:extLst>
                  <a:ext uri="{FF2B5EF4-FFF2-40B4-BE49-F238E27FC236}">
                    <a16:creationId xmlns:a16="http://schemas.microsoft.com/office/drawing/2014/main" id="{7E3BFFAC-2BD6-A5F3-3725-685E54D3559B}"/>
                  </a:ext>
                </a:extLst>
              </p:cNvPr>
              <p:cNvGrpSpPr/>
              <p:nvPr/>
            </p:nvGrpSpPr>
            <p:grpSpPr>
              <a:xfrm>
                <a:off x="1849345" y="2264458"/>
                <a:ext cx="48603" cy="48589"/>
                <a:chOff x="1849345" y="2264458"/>
                <a:chExt cx="48603" cy="48589"/>
              </a:xfrm>
            </p:grpSpPr>
            <p:sp>
              <p:nvSpPr>
                <p:cNvPr id="331" name="Freeform 330">
                  <a:extLst>
                    <a:ext uri="{FF2B5EF4-FFF2-40B4-BE49-F238E27FC236}">
                      <a16:creationId xmlns:a16="http://schemas.microsoft.com/office/drawing/2014/main" id="{90DEBEB6-2817-EA5B-86CC-9C8682AFA793}"/>
                    </a:ext>
                  </a:extLst>
                </p:cNvPr>
                <p:cNvSpPr/>
                <p:nvPr/>
              </p:nvSpPr>
              <p:spPr>
                <a:xfrm>
                  <a:off x="1873679" y="2264458"/>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E73E16"/>
                  </a:solidFill>
                  <a:prstDash val="solid"/>
                  <a:miter/>
                </a:ln>
              </p:spPr>
              <p:txBody>
                <a:bodyPr rtlCol="0" anchor="ctr"/>
                <a:lstStyle/>
                <a:p>
                  <a:pPr rtl="0"/>
                  <a:endParaRPr lang="en-ES" sz="1400"/>
                </a:p>
              </p:txBody>
            </p:sp>
            <p:sp>
              <p:nvSpPr>
                <p:cNvPr id="332" name="Freeform 331">
                  <a:extLst>
                    <a:ext uri="{FF2B5EF4-FFF2-40B4-BE49-F238E27FC236}">
                      <a16:creationId xmlns:a16="http://schemas.microsoft.com/office/drawing/2014/main" id="{127FF7B3-3C0F-2A6B-880D-87B4FDDBC679}"/>
                    </a:ext>
                  </a:extLst>
                </p:cNvPr>
                <p:cNvSpPr/>
                <p:nvPr/>
              </p:nvSpPr>
              <p:spPr>
                <a:xfrm>
                  <a:off x="1849345" y="2288785"/>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E73E16"/>
                  </a:solidFill>
                  <a:prstDash val="solid"/>
                  <a:miter/>
                </a:ln>
              </p:spPr>
              <p:txBody>
                <a:bodyPr rtlCol="0" anchor="ctr"/>
                <a:lstStyle/>
                <a:p>
                  <a:pPr rtl="0"/>
                  <a:endParaRPr lang="en-ES" sz="1400"/>
                </a:p>
              </p:txBody>
            </p:sp>
          </p:grpSp>
          <p:grpSp>
            <p:nvGrpSpPr>
              <p:cNvPr id="333" name="Graphic 295">
                <a:extLst>
                  <a:ext uri="{FF2B5EF4-FFF2-40B4-BE49-F238E27FC236}">
                    <a16:creationId xmlns:a16="http://schemas.microsoft.com/office/drawing/2014/main" id="{F27441BF-6D6F-3C85-27B2-BD26832A0D60}"/>
                  </a:ext>
                </a:extLst>
              </p:cNvPr>
              <p:cNvGrpSpPr/>
              <p:nvPr/>
            </p:nvGrpSpPr>
            <p:grpSpPr>
              <a:xfrm>
                <a:off x="2099031" y="2402203"/>
                <a:ext cx="48539" cy="48589"/>
                <a:chOff x="2099031" y="2402203"/>
                <a:chExt cx="48539" cy="48589"/>
              </a:xfrm>
            </p:grpSpPr>
            <p:sp>
              <p:nvSpPr>
                <p:cNvPr id="334" name="Freeform 333">
                  <a:extLst>
                    <a:ext uri="{FF2B5EF4-FFF2-40B4-BE49-F238E27FC236}">
                      <a16:creationId xmlns:a16="http://schemas.microsoft.com/office/drawing/2014/main" id="{FADA5328-BBCC-1C41-9A41-E620B05F9FD5}"/>
                    </a:ext>
                  </a:extLst>
                </p:cNvPr>
                <p:cNvSpPr/>
                <p:nvPr/>
              </p:nvSpPr>
              <p:spPr>
                <a:xfrm>
                  <a:off x="2123300" y="2402203"/>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E73E16"/>
                  </a:solidFill>
                  <a:prstDash val="solid"/>
                  <a:miter/>
                </a:ln>
              </p:spPr>
              <p:txBody>
                <a:bodyPr rtlCol="0" anchor="ctr"/>
                <a:lstStyle/>
                <a:p>
                  <a:pPr rtl="0"/>
                  <a:endParaRPr lang="en-ES" sz="1400"/>
                </a:p>
              </p:txBody>
            </p:sp>
            <p:sp>
              <p:nvSpPr>
                <p:cNvPr id="335" name="Freeform 334">
                  <a:extLst>
                    <a:ext uri="{FF2B5EF4-FFF2-40B4-BE49-F238E27FC236}">
                      <a16:creationId xmlns:a16="http://schemas.microsoft.com/office/drawing/2014/main" id="{993CD393-2842-C174-0CA3-5A6EF27C5401}"/>
                    </a:ext>
                  </a:extLst>
                </p:cNvPr>
                <p:cNvSpPr/>
                <p:nvPr/>
              </p:nvSpPr>
              <p:spPr>
                <a:xfrm>
                  <a:off x="2099031" y="2426466"/>
                  <a:ext cx="48539" cy="6469"/>
                </a:xfrm>
                <a:custGeom>
                  <a:avLst/>
                  <a:gdLst>
                    <a:gd name="connsiteX0" fmla="*/ 48539 w 48539"/>
                    <a:gd name="connsiteY0" fmla="*/ 0 h 6469"/>
                    <a:gd name="connsiteX1" fmla="*/ 0 w 48539"/>
                    <a:gd name="connsiteY1" fmla="*/ 0 h 6469"/>
                  </a:gdLst>
                  <a:ahLst/>
                  <a:cxnLst>
                    <a:cxn ang="0">
                      <a:pos x="connsiteX0" y="connsiteY0"/>
                    </a:cxn>
                    <a:cxn ang="0">
                      <a:pos x="connsiteX1" y="connsiteY1"/>
                    </a:cxn>
                  </a:cxnLst>
                  <a:rect l="l" t="t" r="r" b="b"/>
                  <a:pathLst>
                    <a:path w="48539" h="6469">
                      <a:moveTo>
                        <a:pt x="48539" y="0"/>
                      </a:moveTo>
                      <a:lnTo>
                        <a:pt x="0" y="0"/>
                      </a:lnTo>
                    </a:path>
                  </a:pathLst>
                </a:custGeom>
                <a:ln w="19050" cap="sq">
                  <a:solidFill>
                    <a:srgbClr val="E73E16"/>
                  </a:solidFill>
                  <a:prstDash val="solid"/>
                  <a:miter/>
                </a:ln>
              </p:spPr>
              <p:txBody>
                <a:bodyPr rtlCol="0" anchor="ctr"/>
                <a:lstStyle/>
                <a:p>
                  <a:pPr rtl="0"/>
                  <a:endParaRPr lang="en-ES" sz="1400"/>
                </a:p>
              </p:txBody>
            </p:sp>
          </p:grpSp>
        </p:grpSp>
        <p:grpSp>
          <p:nvGrpSpPr>
            <p:cNvPr id="337" name="Graphic 295">
              <a:extLst>
                <a:ext uri="{FF2B5EF4-FFF2-40B4-BE49-F238E27FC236}">
                  <a16:creationId xmlns:a16="http://schemas.microsoft.com/office/drawing/2014/main" id="{20398964-029B-65D9-B70E-5F8B948910AB}"/>
                </a:ext>
              </a:extLst>
            </p:cNvPr>
            <p:cNvGrpSpPr/>
            <p:nvPr/>
          </p:nvGrpSpPr>
          <p:grpSpPr>
            <a:xfrm>
              <a:off x="1616422" y="2288785"/>
              <a:ext cx="4371568" cy="2394600"/>
              <a:chOff x="1616422" y="2288785"/>
              <a:chExt cx="4371568" cy="2394600"/>
            </a:xfrm>
            <a:noFill/>
          </p:grpSpPr>
          <p:grpSp>
            <p:nvGrpSpPr>
              <p:cNvPr id="338" name="Graphic 295">
                <a:extLst>
                  <a:ext uri="{FF2B5EF4-FFF2-40B4-BE49-F238E27FC236}">
                    <a16:creationId xmlns:a16="http://schemas.microsoft.com/office/drawing/2014/main" id="{95C760DC-D5EC-E867-04B2-6975DB4B0A2F}"/>
                  </a:ext>
                </a:extLst>
              </p:cNvPr>
              <p:cNvGrpSpPr/>
              <p:nvPr/>
            </p:nvGrpSpPr>
            <p:grpSpPr>
              <a:xfrm>
                <a:off x="4848160" y="4496791"/>
                <a:ext cx="48603" cy="48589"/>
                <a:chOff x="4848160" y="4496791"/>
                <a:chExt cx="48603" cy="48589"/>
              </a:xfrm>
            </p:grpSpPr>
            <p:sp>
              <p:nvSpPr>
                <p:cNvPr id="339" name="Freeform 338">
                  <a:extLst>
                    <a:ext uri="{FF2B5EF4-FFF2-40B4-BE49-F238E27FC236}">
                      <a16:creationId xmlns:a16="http://schemas.microsoft.com/office/drawing/2014/main" id="{8E866A50-B485-D9EC-161D-05DE20353C41}"/>
                    </a:ext>
                  </a:extLst>
                </p:cNvPr>
                <p:cNvSpPr/>
                <p:nvPr/>
              </p:nvSpPr>
              <p:spPr>
                <a:xfrm>
                  <a:off x="4872430" y="4496791"/>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00A2E1"/>
                  </a:solidFill>
                  <a:prstDash val="solid"/>
                  <a:miter/>
                </a:ln>
              </p:spPr>
              <p:txBody>
                <a:bodyPr rtlCol="0" anchor="ctr"/>
                <a:lstStyle/>
                <a:p>
                  <a:pPr rtl="0"/>
                  <a:endParaRPr lang="en-ES" sz="1400"/>
                </a:p>
              </p:txBody>
            </p:sp>
            <p:sp>
              <p:nvSpPr>
                <p:cNvPr id="340" name="Freeform 339">
                  <a:extLst>
                    <a:ext uri="{FF2B5EF4-FFF2-40B4-BE49-F238E27FC236}">
                      <a16:creationId xmlns:a16="http://schemas.microsoft.com/office/drawing/2014/main" id="{0C3EB521-94D8-65DE-3737-144EF7133FE4}"/>
                    </a:ext>
                  </a:extLst>
                </p:cNvPr>
                <p:cNvSpPr/>
                <p:nvPr/>
              </p:nvSpPr>
              <p:spPr>
                <a:xfrm>
                  <a:off x="4848160" y="4521119"/>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341" name="Graphic 295">
                <a:extLst>
                  <a:ext uri="{FF2B5EF4-FFF2-40B4-BE49-F238E27FC236}">
                    <a16:creationId xmlns:a16="http://schemas.microsoft.com/office/drawing/2014/main" id="{E6815C43-1154-B4A4-99E8-E8137D8B602C}"/>
                  </a:ext>
                </a:extLst>
              </p:cNvPr>
              <p:cNvGrpSpPr/>
              <p:nvPr/>
            </p:nvGrpSpPr>
            <p:grpSpPr>
              <a:xfrm>
                <a:off x="4446644" y="4296093"/>
                <a:ext cx="48603" cy="48589"/>
                <a:chOff x="4446644" y="4296093"/>
                <a:chExt cx="48603" cy="48589"/>
              </a:xfrm>
            </p:grpSpPr>
            <p:sp>
              <p:nvSpPr>
                <p:cNvPr id="342" name="Freeform 341">
                  <a:extLst>
                    <a:ext uri="{FF2B5EF4-FFF2-40B4-BE49-F238E27FC236}">
                      <a16:creationId xmlns:a16="http://schemas.microsoft.com/office/drawing/2014/main" id="{0DE8A51C-F34D-3A51-E9D4-2C8C09B9E9E6}"/>
                    </a:ext>
                  </a:extLst>
                </p:cNvPr>
                <p:cNvSpPr/>
                <p:nvPr/>
              </p:nvSpPr>
              <p:spPr>
                <a:xfrm>
                  <a:off x="4470914" y="4296093"/>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00A2E1"/>
                  </a:solidFill>
                  <a:prstDash val="solid"/>
                  <a:miter/>
                </a:ln>
              </p:spPr>
              <p:txBody>
                <a:bodyPr rtlCol="0" anchor="ctr"/>
                <a:lstStyle/>
                <a:p>
                  <a:pPr rtl="0"/>
                  <a:endParaRPr lang="en-ES" sz="1400"/>
                </a:p>
              </p:txBody>
            </p:sp>
            <p:sp>
              <p:nvSpPr>
                <p:cNvPr id="343" name="Freeform 342">
                  <a:extLst>
                    <a:ext uri="{FF2B5EF4-FFF2-40B4-BE49-F238E27FC236}">
                      <a16:creationId xmlns:a16="http://schemas.microsoft.com/office/drawing/2014/main" id="{33B32A47-B64A-AD6E-F192-D8D57D8064D7}"/>
                    </a:ext>
                  </a:extLst>
                </p:cNvPr>
                <p:cNvSpPr/>
                <p:nvPr/>
              </p:nvSpPr>
              <p:spPr>
                <a:xfrm>
                  <a:off x="4446644" y="4320420"/>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344" name="Graphic 295">
                <a:extLst>
                  <a:ext uri="{FF2B5EF4-FFF2-40B4-BE49-F238E27FC236}">
                    <a16:creationId xmlns:a16="http://schemas.microsoft.com/office/drawing/2014/main" id="{EF49655B-5926-AE4A-83D7-D9E1E2ADD894}"/>
                  </a:ext>
                </a:extLst>
              </p:cNvPr>
              <p:cNvGrpSpPr/>
              <p:nvPr/>
            </p:nvGrpSpPr>
            <p:grpSpPr>
              <a:xfrm>
                <a:off x="4408201" y="4296093"/>
                <a:ext cx="48603" cy="48589"/>
                <a:chOff x="4408201" y="4296093"/>
                <a:chExt cx="48603" cy="48589"/>
              </a:xfrm>
            </p:grpSpPr>
            <p:sp>
              <p:nvSpPr>
                <p:cNvPr id="345" name="Freeform 344">
                  <a:extLst>
                    <a:ext uri="{FF2B5EF4-FFF2-40B4-BE49-F238E27FC236}">
                      <a16:creationId xmlns:a16="http://schemas.microsoft.com/office/drawing/2014/main" id="{562F2E4C-EA79-D936-35C7-EF02BADA3502}"/>
                    </a:ext>
                  </a:extLst>
                </p:cNvPr>
                <p:cNvSpPr/>
                <p:nvPr/>
              </p:nvSpPr>
              <p:spPr>
                <a:xfrm>
                  <a:off x="4432471" y="4296093"/>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00A2E1"/>
                  </a:solidFill>
                  <a:prstDash val="solid"/>
                  <a:miter/>
                </a:ln>
              </p:spPr>
              <p:txBody>
                <a:bodyPr rtlCol="0" anchor="ctr"/>
                <a:lstStyle/>
                <a:p>
                  <a:pPr rtl="0"/>
                  <a:endParaRPr lang="en-ES" sz="1400"/>
                </a:p>
              </p:txBody>
            </p:sp>
            <p:sp>
              <p:nvSpPr>
                <p:cNvPr id="346" name="Freeform 345">
                  <a:extLst>
                    <a:ext uri="{FF2B5EF4-FFF2-40B4-BE49-F238E27FC236}">
                      <a16:creationId xmlns:a16="http://schemas.microsoft.com/office/drawing/2014/main" id="{50679C2A-6C5F-90E1-037F-54368496FF3B}"/>
                    </a:ext>
                  </a:extLst>
                </p:cNvPr>
                <p:cNvSpPr/>
                <p:nvPr/>
              </p:nvSpPr>
              <p:spPr>
                <a:xfrm>
                  <a:off x="4408201" y="4320420"/>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347" name="Graphic 295">
                <a:extLst>
                  <a:ext uri="{FF2B5EF4-FFF2-40B4-BE49-F238E27FC236}">
                    <a16:creationId xmlns:a16="http://schemas.microsoft.com/office/drawing/2014/main" id="{1D994D46-8FCE-B911-5BD3-A2C079CAC832}"/>
                  </a:ext>
                </a:extLst>
              </p:cNvPr>
              <p:cNvGrpSpPr/>
              <p:nvPr/>
            </p:nvGrpSpPr>
            <p:grpSpPr>
              <a:xfrm>
                <a:off x="4302774" y="4296093"/>
                <a:ext cx="48603" cy="48589"/>
                <a:chOff x="4302774" y="4296093"/>
                <a:chExt cx="48603" cy="48589"/>
              </a:xfrm>
            </p:grpSpPr>
            <p:sp>
              <p:nvSpPr>
                <p:cNvPr id="348" name="Freeform 347">
                  <a:extLst>
                    <a:ext uri="{FF2B5EF4-FFF2-40B4-BE49-F238E27FC236}">
                      <a16:creationId xmlns:a16="http://schemas.microsoft.com/office/drawing/2014/main" id="{164E0EA9-970E-E530-D313-1D49198BE156}"/>
                    </a:ext>
                  </a:extLst>
                </p:cNvPr>
                <p:cNvSpPr/>
                <p:nvPr/>
              </p:nvSpPr>
              <p:spPr>
                <a:xfrm>
                  <a:off x="4327109" y="4296093"/>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00A2E1"/>
                  </a:solidFill>
                  <a:prstDash val="solid"/>
                  <a:miter/>
                </a:ln>
              </p:spPr>
              <p:txBody>
                <a:bodyPr rtlCol="0" anchor="ctr"/>
                <a:lstStyle/>
                <a:p>
                  <a:pPr rtl="0"/>
                  <a:endParaRPr lang="en-ES" sz="1400"/>
                </a:p>
              </p:txBody>
            </p:sp>
            <p:sp>
              <p:nvSpPr>
                <p:cNvPr id="349" name="Freeform 348">
                  <a:extLst>
                    <a:ext uri="{FF2B5EF4-FFF2-40B4-BE49-F238E27FC236}">
                      <a16:creationId xmlns:a16="http://schemas.microsoft.com/office/drawing/2014/main" id="{86A26048-48BC-ACA7-600F-61E14088001F}"/>
                    </a:ext>
                  </a:extLst>
                </p:cNvPr>
                <p:cNvSpPr/>
                <p:nvPr/>
              </p:nvSpPr>
              <p:spPr>
                <a:xfrm>
                  <a:off x="4302774" y="4320420"/>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350" name="Graphic 295">
                <a:extLst>
                  <a:ext uri="{FF2B5EF4-FFF2-40B4-BE49-F238E27FC236}">
                    <a16:creationId xmlns:a16="http://schemas.microsoft.com/office/drawing/2014/main" id="{405188C8-83F5-E193-8AEC-F9B9B89D2409}"/>
                  </a:ext>
                </a:extLst>
              </p:cNvPr>
              <p:cNvGrpSpPr/>
              <p:nvPr/>
            </p:nvGrpSpPr>
            <p:grpSpPr>
              <a:xfrm>
                <a:off x="4278634" y="4296093"/>
                <a:ext cx="48603" cy="48589"/>
                <a:chOff x="4278634" y="4296093"/>
                <a:chExt cx="48603" cy="48589"/>
              </a:xfrm>
            </p:grpSpPr>
            <p:sp>
              <p:nvSpPr>
                <p:cNvPr id="351" name="Freeform 350">
                  <a:extLst>
                    <a:ext uri="{FF2B5EF4-FFF2-40B4-BE49-F238E27FC236}">
                      <a16:creationId xmlns:a16="http://schemas.microsoft.com/office/drawing/2014/main" id="{7FCDF1DF-8377-9AC7-24A5-9EC323B7C4F5}"/>
                    </a:ext>
                  </a:extLst>
                </p:cNvPr>
                <p:cNvSpPr/>
                <p:nvPr/>
              </p:nvSpPr>
              <p:spPr>
                <a:xfrm>
                  <a:off x="4302904" y="4296093"/>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00A2E1"/>
                  </a:solidFill>
                  <a:prstDash val="solid"/>
                  <a:miter/>
                </a:ln>
              </p:spPr>
              <p:txBody>
                <a:bodyPr rtlCol="0" anchor="ctr"/>
                <a:lstStyle/>
                <a:p>
                  <a:pPr rtl="0"/>
                  <a:endParaRPr lang="en-ES" sz="1400"/>
                </a:p>
              </p:txBody>
            </p:sp>
            <p:sp>
              <p:nvSpPr>
                <p:cNvPr id="352" name="Freeform 351">
                  <a:extLst>
                    <a:ext uri="{FF2B5EF4-FFF2-40B4-BE49-F238E27FC236}">
                      <a16:creationId xmlns:a16="http://schemas.microsoft.com/office/drawing/2014/main" id="{E61C2354-920B-F678-4D0A-6AAD6D05C9DF}"/>
                    </a:ext>
                  </a:extLst>
                </p:cNvPr>
                <p:cNvSpPr/>
                <p:nvPr/>
              </p:nvSpPr>
              <p:spPr>
                <a:xfrm>
                  <a:off x="4278634" y="4320420"/>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353" name="Graphic 295">
                <a:extLst>
                  <a:ext uri="{FF2B5EF4-FFF2-40B4-BE49-F238E27FC236}">
                    <a16:creationId xmlns:a16="http://schemas.microsoft.com/office/drawing/2014/main" id="{F36A1A11-D90D-A2C0-F708-79EB076B0C3D}"/>
                  </a:ext>
                </a:extLst>
              </p:cNvPr>
              <p:cNvGrpSpPr/>
              <p:nvPr/>
            </p:nvGrpSpPr>
            <p:grpSpPr>
              <a:xfrm>
                <a:off x="4200842" y="4296093"/>
                <a:ext cx="48539" cy="48589"/>
                <a:chOff x="4200842" y="4296093"/>
                <a:chExt cx="48539" cy="48589"/>
              </a:xfrm>
            </p:grpSpPr>
            <p:sp>
              <p:nvSpPr>
                <p:cNvPr id="354" name="Freeform 353">
                  <a:extLst>
                    <a:ext uri="{FF2B5EF4-FFF2-40B4-BE49-F238E27FC236}">
                      <a16:creationId xmlns:a16="http://schemas.microsoft.com/office/drawing/2014/main" id="{B148C9C9-5C0E-9898-8C92-25121FB6B6AE}"/>
                    </a:ext>
                  </a:extLst>
                </p:cNvPr>
                <p:cNvSpPr/>
                <p:nvPr/>
              </p:nvSpPr>
              <p:spPr>
                <a:xfrm>
                  <a:off x="4225112" y="4296093"/>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00A2E1"/>
                  </a:solidFill>
                  <a:prstDash val="solid"/>
                  <a:miter/>
                </a:ln>
              </p:spPr>
              <p:txBody>
                <a:bodyPr rtlCol="0" anchor="ctr"/>
                <a:lstStyle/>
                <a:p>
                  <a:pPr rtl="0"/>
                  <a:endParaRPr lang="en-ES" sz="1400"/>
                </a:p>
              </p:txBody>
            </p:sp>
            <p:sp>
              <p:nvSpPr>
                <p:cNvPr id="355" name="Freeform 354">
                  <a:extLst>
                    <a:ext uri="{FF2B5EF4-FFF2-40B4-BE49-F238E27FC236}">
                      <a16:creationId xmlns:a16="http://schemas.microsoft.com/office/drawing/2014/main" id="{5288D341-8CCB-ECA4-9287-120F5DD79B1E}"/>
                    </a:ext>
                  </a:extLst>
                </p:cNvPr>
                <p:cNvSpPr/>
                <p:nvPr/>
              </p:nvSpPr>
              <p:spPr>
                <a:xfrm>
                  <a:off x="4200842" y="4320420"/>
                  <a:ext cx="48539" cy="6469"/>
                </a:xfrm>
                <a:custGeom>
                  <a:avLst/>
                  <a:gdLst>
                    <a:gd name="connsiteX0" fmla="*/ 48539 w 48539"/>
                    <a:gd name="connsiteY0" fmla="*/ 0 h 6469"/>
                    <a:gd name="connsiteX1" fmla="*/ 0 w 48539"/>
                    <a:gd name="connsiteY1" fmla="*/ 0 h 6469"/>
                  </a:gdLst>
                  <a:ahLst/>
                  <a:cxnLst>
                    <a:cxn ang="0">
                      <a:pos x="connsiteX0" y="connsiteY0"/>
                    </a:cxn>
                    <a:cxn ang="0">
                      <a:pos x="connsiteX1" y="connsiteY1"/>
                    </a:cxn>
                  </a:cxnLst>
                  <a:rect l="l" t="t" r="r" b="b"/>
                  <a:pathLst>
                    <a:path w="48539" h="6469">
                      <a:moveTo>
                        <a:pt x="48539"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356" name="Graphic 295">
                <a:extLst>
                  <a:ext uri="{FF2B5EF4-FFF2-40B4-BE49-F238E27FC236}">
                    <a16:creationId xmlns:a16="http://schemas.microsoft.com/office/drawing/2014/main" id="{8CF2B176-6213-40F1-1924-8C3BE518D926}"/>
                  </a:ext>
                </a:extLst>
              </p:cNvPr>
              <p:cNvGrpSpPr/>
              <p:nvPr/>
            </p:nvGrpSpPr>
            <p:grpSpPr>
              <a:xfrm>
                <a:off x="3910513" y="4242716"/>
                <a:ext cx="48603" cy="48589"/>
                <a:chOff x="3910513" y="4242716"/>
                <a:chExt cx="48603" cy="48589"/>
              </a:xfrm>
            </p:grpSpPr>
            <p:sp>
              <p:nvSpPr>
                <p:cNvPr id="357" name="Freeform 356">
                  <a:extLst>
                    <a:ext uri="{FF2B5EF4-FFF2-40B4-BE49-F238E27FC236}">
                      <a16:creationId xmlns:a16="http://schemas.microsoft.com/office/drawing/2014/main" id="{CBBF7FDC-68C3-F237-4C47-6A917122BEB0}"/>
                    </a:ext>
                  </a:extLst>
                </p:cNvPr>
                <p:cNvSpPr/>
                <p:nvPr/>
              </p:nvSpPr>
              <p:spPr>
                <a:xfrm>
                  <a:off x="3934847" y="4242716"/>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00A2E1"/>
                  </a:solidFill>
                  <a:prstDash val="solid"/>
                  <a:miter/>
                </a:ln>
              </p:spPr>
              <p:txBody>
                <a:bodyPr rtlCol="0" anchor="ctr"/>
                <a:lstStyle/>
                <a:p>
                  <a:pPr rtl="0"/>
                  <a:endParaRPr lang="en-ES" sz="1400"/>
                </a:p>
              </p:txBody>
            </p:sp>
            <p:sp>
              <p:nvSpPr>
                <p:cNvPr id="358" name="Freeform 357">
                  <a:extLst>
                    <a:ext uri="{FF2B5EF4-FFF2-40B4-BE49-F238E27FC236}">
                      <a16:creationId xmlns:a16="http://schemas.microsoft.com/office/drawing/2014/main" id="{142763F1-F28D-EC08-9594-ECCB9D72CD5F}"/>
                    </a:ext>
                  </a:extLst>
                </p:cNvPr>
                <p:cNvSpPr/>
                <p:nvPr/>
              </p:nvSpPr>
              <p:spPr>
                <a:xfrm>
                  <a:off x="3910513" y="4267043"/>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359" name="Graphic 295">
                <a:extLst>
                  <a:ext uri="{FF2B5EF4-FFF2-40B4-BE49-F238E27FC236}">
                    <a16:creationId xmlns:a16="http://schemas.microsoft.com/office/drawing/2014/main" id="{67B952C5-545B-8EF5-709F-F13110AB5D82}"/>
                  </a:ext>
                </a:extLst>
              </p:cNvPr>
              <p:cNvGrpSpPr/>
              <p:nvPr/>
            </p:nvGrpSpPr>
            <p:grpSpPr>
              <a:xfrm>
                <a:off x="3541033" y="4146637"/>
                <a:ext cx="48603" cy="48589"/>
                <a:chOff x="3541033" y="4146637"/>
                <a:chExt cx="48603" cy="48589"/>
              </a:xfrm>
            </p:grpSpPr>
            <p:sp>
              <p:nvSpPr>
                <p:cNvPr id="360" name="Freeform 359">
                  <a:extLst>
                    <a:ext uri="{FF2B5EF4-FFF2-40B4-BE49-F238E27FC236}">
                      <a16:creationId xmlns:a16="http://schemas.microsoft.com/office/drawing/2014/main" id="{C64C0EE5-7F5D-52F9-3FB0-3828ED553CBB}"/>
                    </a:ext>
                  </a:extLst>
                </p:cNvPr>
                <p:cNvSpPr/>
                <p:nvPr/>
              </p:nvSpPr>
              <p:spPr>
                <a:xfrm>
                  <a:off x="3565367" y="4146637"/>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00A2E1"/>
                  </a:solidFill>
                  <a:prstDash val="solid"/>
                  <a:miter/>
                </a:ln>
              </p:spPr>
              <p:txBody>
                <a:bodyPr rtlCol="0" anchor="ctr"/>
                <a:lstStyle/>
                <a:p>
                  <a:pPr rtl="0"/>
                  <a:endParaRPr lang="en-ES" sz="1400"/>
                </a:p>
              </p:txBody>
            </p:sp>
            <p:sp>
              <p:nvSpPr>
                <p:cNvPr id="361" name="Freeform 360">
                  <a:extLst>
                    <a:ext uri="{FF2B5EF4-FFF2-40B4-BE49-F238E27FC236}">
                      <a16:creationId xmlns:a16="http://schemas.microsoft.com/office/drawing/2014/main" id="{792ABC55-7000-39ED-3E98-7320FC277F4E}"/>
                    </a:ext>
                  </a:extLst>
                </p:cNvPr>
                <p:cNvSpPr/>
                <p:nvPr/>
              </p:nvSpPr>
              <p:spPr>
                <a:xfrm>
                  <a:off x="3541033" y="4170964"/>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362" name="Graphic 295">
                <a:extLst>
                  <a:ext uri="{FF2B5EF4-FFF2-40B4-BE49-F238E27FC236}">
                    <a16:creationId xmlns:a16="http://schemas.microsoft.com/office/drawing/2014/main" id="{B733E55C-D151-2D73-7F0F-B8F92EF21386}"/>
                  </a:ext>
                </a:extLst>
              </p:cNvPr>
              <p:cNvGrpSpPr/>
              <p:nvPr/>
            </p:nvGrpSpPr>
            <p:grpSpPr>
              <a:xfrm>
                <a:off x="3520387" y="4146637"/>
                <a:ext cx="48603" cy="48589"/>
                <a:chOff x="3520387" y="4146637"/>
                <a:chExt cx="48603" cy="48589"/>
              </a:xfrm>
            </p:grpSpPr>
            <p:sp>
              <p:nvSpPr>
                <p:cNvPr id="363" name="Freeform 362">
                  <a:extLst>
                    <a:ext uri="{FF2B5EF4-FFF2-40B4-BE49-F238E27FC236}">
                      <a16:creationId xmlns:a16="http://schemas.microsoft.com/office/drawing/2014/main" id="{2B2E79BA-E82E-A8E9-62B1-F7A10A8FE3C6}"/>
                    </a:ext>
                  </a:extLst>
                </p:cNvPr>
                <p:cNvSpPr/>
                <p:nvPr/>
              </p:nvSpPr>
              <p:spPr>
                <a:xfrm>
                  <a:off x="3544722" y="4146637"/>
                  <a:ext cx="6471" cy="48589"/>
                </a:xfrm>
                <a:custGeom>
                  <a:avLst/>
                  <a:gdLst>
                    <a:gd name="connsiteX0" fmla="*/ 0 w 6471"/>
                    <a:gd name="connsiteY0" fmla="*/ 0 h 48589"/>
                    <a:gd name="connsiteX1" fmla="*/ 0 w 6471"/>
                    <a:gd name="connsiteY1" fmla="*/ 48589 h 48589"/>
                  </a:gdLst>
                  <a:ahLst/>
                  <a:cxnLst>
                    <a:cxn ang="0">
                      <a:pos x="connsiteX0" y="connsiteY0"/>
                    </a:cxn>
                    <a:cxn ang="0">
                      <a:pos x="connsiteX1" y="connsiteY1"/>
                    </a:cxn>
                  </a:cxnLst>
                  <a:rect l="l" t="t" r="r" b="b"/>
                  <a:pathLst>
                    <a:path w="6471" h="48589">
                      <a:moveTo>
                        <a:pt x="0" y="0"/>
                      </a:moveTo>
                      <a:lnTo>
                        <a:pt x="0" y="48589"/>
                      </a:lnTo>
                    </a:path>
                  </a:pathLst>
                </a:custGeom>
                <a:ln w="19050" cap="sq">
                  <a:solidFill>
                    <a:srgbClr val="00A2E1"/>
                  </a:solidFill>
                  <a:prstDash val="solid"/>
                  <a:miter/>
                </a:ln>
              </p:spPr>
              <p:txBody>
                <a:bodyPr rtlCol="0" anchor="ctr"/>
                <a:lstStyle/>
                <a:p>
                  <a:pPr rtl="0"/>
                  <a:endParaRPr lang="en-ES" sz="1400"/>
                </a:p>
              </p:txBody>
            </p:sp>
            <p:sp>
              <p:nvSpPr>
                <p:cNvPr id="364" name="Freeform 363">
                  <a:extLst>
                    <a:ext uri="{FF2B5EF4-FFF2-40B4-BE49-F238E27FC236}">
                      <a16:creationId xmlns:a16="http://schemas.microsoft.com/office/drawing/2014/main" id="{73D69059-7F7C-841A-F1C2-4BC7849DFB66}"/>
                    </a:ext>
                  </a:extLst>
                </p:cNvPr>
                <p:cNvSpPr/>
                <p:nvPr/>
              </p:nvSpPr>
              <p:spPr>
                <a:xfrm>
                  <a:off x="3520387" y="4170964"/>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sz="1400"/>
                </a:p>
              </p:txBody>
            </p:sp>
          </p:grpSp>
          <p:grpSp>
            <p:nvGrpSpPr>
              <p:cNvPr id="365" name="Graphic 295">
                <a:extLst>
                  <a:ext uri="{FF2B5EF4-FFF2-40B4-BE49-F238E27FC236}">
                    <a16:creationId xmlns:a16="http://schemas.microsoft.com/office/drawing/2014/main" id="{6141C0E9-5BD8-07C7-C1A7-986181EB3CE3}"/>
                  </a:ext>
                </a:extLst>
              </p:cNvPr>
              <p:cNvGrpSpPr/>
              <p:nvPr/>
            </p:nvGrpSpPr>
            <p:grpSpPr>
              <a:xfrm>
                <a:off x="2464887" y="3262645"/>
                <a:ext cx="48603" cy="48589"/>
                <a:chOff x="2464887" y="3262645"/>
                <a:chExt cx="48603" cy="48589"/>
              </a:xfrm>
            </p:grpSpPr>
            <p:sp>
              <p:nvSpPr>
                <p:cNvPr id="366" name="Freeform 365">
                  <a:extLst>
                    <a:ext uri="{FF2B5EF4-FFF2-40B4-BE49-F238E27FC236}">
                      <a16:creationId xmlns:a16="http://schemas.microsoft.com/office/drawing/2014/main" id="{B7D02E42-5695-3531-D0FE-05F98CDAF36E}"/>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sz="1400"/>
                </a:p>
              </p:txBody>
            </p:sp>
            <p:sp>
              <p:nvSpPr>
                <p:cNvPr id="367" name="Freeform 366">
                  <a:extLst>
                    <a:ext uri="{FF2B5EF4-FFF2-40B4-BE49-F238E27FC236}">
                      <a16:creationId xmlns:a16="http://schemas.microsoft.com/office/drawing/2014/main" id="{473BAA09-B3CC-782A-FFA1-2C7CE8840D08}"/>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sz="1400"/>
                </a:p>
              </p:txBody>
            </p:sp>
          </p:grpSp>
          <p:sp>
            <p:nvSpPr>
              <p:cNvPr id="368" name="Freeform 367">
                <a:extLst>
                  <a:ext uri="{FF2B5EF4-FFF2-40B4-BE49-F238E27FC236}">
                    <a16:creationId xmlns:a16="http://schemas.microsoft.com/office/drawing/2014/main" id="{C068962F-E701-3910-D470-CF039695E9B4}"/>
                  </a:ext>
                </a:extLst>
              </p:cNvPr>
              <p:cNvSpPr/>
              <p:nvPr/>
            </p:nvSpPr>
            <p:spPr>
              <a:xfrm>
                <a:off x="1616422" y="2288785"/>
                <a:ext cx="4371568" cy="2394600"/>
              </a:xfrm>
              <a:custGeom>
                <a:avLst/>
                <a:gdLst>
                  <a:gd name="connsiteX0" fmla="*/ 0 w 4371568"/>
                  <a:gd name="connsiteY0" fmla="*/ 0 h 2394600"/>
                  <a:gd name="connsiteX1" fmla="*/ 255899 w 4371568"/>
                  <a:gd name="connsiteY1" fmla="*/ 0 h 2394600"/>
                  <a:gd name="connsiteX2" fmla="*/ 255899 w 4371568"/>
                  <a:gd name="connsiteY2" fmla="*/ 41602 h 2394600"/>
                  <a:gd name="connsiteX3" fmla="*/ 285087 w 4371568"/>
                  <a:gd name="connsiteY3" fmla="*/ 41602 h 2394600"/>
                  <a:gd name="connsiteX4" fmla="*/ 285087 w 4371568"/>
                  <a:gd name="connsiteY4" fmla="*/ 118465 h 2394600"/>
                  <a:gd name="connsiteX5" fmla="*/ 325666 w 4371568"/>
                  <a:gd name="connsiteY5" fmla="*/ 118465 h 2394600"/>
                  <a:gd name="connsiteX6" fmla="*/ 325666 w 4371568"/>
                  <a:gd name="connsiteY6" fmla="*/ 208139 h 2394600"/>
                  <a:gd name="connsiteX7" fmla="*/ 364109 w 4371568"/>
                  <a:gd name="connsiteY7" fmla="*/ 208139 h 2394600"/>
                  <a:gd name="connsiteX8" fmla="*/ 364109 w 4371568"/>
                  <a:gd name="connsiteY8" fmla="*/ 246571 h 2394600"/>
                  <a:gd name="connsiteX9" fmla="*/ 383330 w 4371568"/>
                  <a:gd name="connsiteY9" fmla="*/ 246571 h 2394600"/>
                  <a:gd name="connsiteX10" fmla="*/ 383330 w 4371568"/>
                  <a:gd name="connsiteY10" fmla="*/ 289272 h 2394600"/>
                  <a:gd name="connsiteX11" fmla="*/ 402552 w 4371568"/>
                  <a:gd name="connsiteY11" fmla="*/ 289272 h 2394600"/>
                  <a:gd name="connsiteX12" fmla="*/ 402552 w 4371568"/>
                  <a:gd name="connsiteY12" fmla="*/ 370406 h 2394600"/>
                  <a:gd name="connsiteX13" fmla="*/ 430316 w 4371568"/>
                  <a:gd name="connsiteY13" fmla="*/ 370406 h 2394600"/>
                  <a:gd name="connsiteX14" fmla="*/ 430316 w 4371568"/>
                  <a:gd name="connsiteY14" fmla="*/ 410972 h 2394600"/>
                  <a:gd name="connsiteX15" fmla="*/ 485845 w 4371568"/>
                  <a:gd name="connsiteY15" fmla="*/ 410972 h 2394600"/>
                  <a:gd name="connsiteX16" fmla="*/ 485845 w 4371568"/>
                  <a:gd name="connsiteY16" fmla="*/ 459109 h 2394600"/>
                  <a:gd name="connsiteX17" fmla="*/ 505066 w 4371568"/>
                  <a:gd name="connsiteY17" fmla="*/ 459109 h 2394600"/>
                  <a:gd name="connsiteX18" fmla="*/ 505066 w 4371568"/>
                  <a:gd name="connsiteY18" fmla="*/ 532737 h 2394600"/>
                  <a:gd name="connsiteX19" fmla="*/ 524288 w 4371568"/>
                  <a:gd name="connsiteY19" fmla="*/ 532737 h 2394600"/>
                  <a:gd name="connsiteX20" fmla="*/ 524288 w 4371568"/>
                  <a:gd name="connsiteY20" fmla="*/ 579709 h 2394600"/>
                  <a:gd name="connsiteX21" fmla="*/ 543509 w 4371568"/>
                  <a:gd name="connsiteY21" fmla="*/ 579709 h 2394600"/>
                  <a:gd name="connsiteX22" fmla="*/ 543509 w 4371568"/>
                  <a:gd name="connsiteY22" fmla="*/ 625776 h 2394600"/>
                  <a:gd name="connsiteX23" fmla="*/ 571274 w 4371568"/>
                  <a:gd name="connsiteY23" fmla="*/ 625776 h 2394600"/>
                  <a:gd name="connsiteX24" fmla="*/ 571274 w 4371568"/>
                  <a:gd name="connsiteY24" fmla="*/ 658708 h 2394600"/>
                  <a:gd name="connsiteX25" fmla="*/ 607646 w 4371568"/>
                  <a:gd name="connsiteY25" fmla="*/ 658708 h 2394600"/>
                  <a:gd name="connsiteX26" fmla="*/ 607646 w 4371568"/>
                  <a:gd name="connsiteY26" fmla="*/ 701409 h 2394600"/>
                  <a:gd name="connsiteX27" fmla="*/ 633275 w 4371568"/>
                  <a:gd name="connsiteY27" fmla="*/ 701409 h 2394600"/>
                  <a:gd name="connsiteX28" fmla="*/ 633275 w 4371568"/>
                  <a:gd name="connsiteY28" fmla="*/ 739841 h 2394600"/>
                  <a:gd name="connsiteX29" fmla="*/ 663175 w 4371568"/>
                  <a:gd name="connsiteY29" fmla="*/ 739841 h 2394600"/>
                  <a:gd name="connsiteX30" fmla="*/ 663175 w 4371568"/>
                  <a:gd name="connsiteY30" fmla="*/ 820975 h 2394600"/>
                  <a:gd name="connsiteX31" fmla="*/ 761418 w 4371568"/>
                  <a:gd name="connsiteY31" fmla="*/ 820975 h 2394600"/>
                  <a:gd name="connsiteX32" fmla="*/ 761418 w 4371568"/>
                  <a:gd name="connsiteY32" fmla="*/ 904243 h 2394600"/>
                  <a:gd name="connsiteX33" fmla="*/ 797725 w 4371568"/>
                  <a:gd name="connsiteY33" fmla="*/ 904243 h 2394600"/>
                  <a:gd name="connsiteX34" fmla="*/ 797725 w 4371568"/>
                  <a:gd name="connsiteY34" fmla="*/ 960467 h 2394600"/>
                  <a:gd name="connsiteX35" fmla="*/ 842576 w 4371568"/>
                  <a:gd name="connsiteY35" fmla="*/ 960467 h 2394600"/>
                  <a:gd name="connsiteX36" fmla="*/ 842576 w 4371568"/>
                  <a:gd name="connsiteY36" fmla="*/ 998187 h 2394600"/>
                  <a:gd name="connsiteX37" fmla="*/ 881019 w 4371568"/>
                  <a:gd name="connsiteY37" fmla="*/ 998187 h 2394600"/>
                  <a:gd name="connsiteX38" fmla="*/ 881019 w 4371568"/>
                  <a:gd name="connsiteY38" fmla="*/ 1081456 h 2394600"/>
                  <a:gd name="connsiteX39" fmla="*/ 906647 w 4371568"/>
                  <a:gd name="connsiteY39" fmla="*/ 1081456 h 2394600"/>
                  <a:gd name="connsiteX40" fmla="*/ 906647 w 4371568"/>
                  <a:gd name="connsiteY40" fmla="*/ 1127134 h 2394600"/>
                  <a:gd name="connsiteX41" fmla="*/ 942955 w 4371568"/>
                  <a:gd name="connsiteY41" fmla="*/ 1127134 h 2394600"/>
                  <a:gd name="connsiteX42" fmla="*/ 942955 w 4371568"/>
                  <a:gd name="connsiteY42" fmla="*/ 1177535 h 2394600"/>
                  <a:gd name="connsiteX43" fmla="*/ 968583 w 4371568"/>
                  <a:gd name="connsiteY43" fmla="*/ 1177535 h 2394600"/>
                  <a:gd name="connsiteX44" fmla="*/ 968583 w 4371568"/>
                  <a:gd name="connsiteY44" fmla="*/ 1218101 h 2394600"/>
                  <a:gd name="connsiteX45" fmla="*/ 1034791 w 4371568"/>
                  <a:gd name="connsiteY45" fmla="*/ 1218101 h 2394600"/>
                  <a:gd name="connsiteX46" fmla="*/ 1034791 w 4371568"/>
                  <a:gd name="connsiteY46" fmla="*/ 1265073 h 2394600"/>
                  <a:gd name="connsiteX47" fmla="*/ 1066827 w 4371568"/>
                  <a:gd name="connsiteY47" fmla="*/ 1265073 h 2394600"/>
                  <a:gd name="connsiteX48" fmla="*/ 1066827 w 4371568"/>
                  <a:gd name="connsiteY48" fmla="*/ 1312045 h 2394600"/>
                  <a:gd name="connsiteX49" fmla="*/ 1094591 w 4371568"/>
                  <a:gd name="connsiteY49" fmla="*/ 1312045 h 2394600"/>
                  <a:gd name="connsiteX50" fmla="*/ 1094591 w 4371568"/>
                  <a:gd name="connsiteY50" fmla="*/ 1350477 h 2394600"/>
                  <a:gd name="connsiteX51" fmla="*/ 1118084 w 4371568"/>
                  <a:gd name="connsiteY51" fmla="*/ 1350477 h 2394600"/>
                  <a:gd name="connsiteX52" fmla="*/ 1118084 w 4371568"/>
                  <a:gd name="connsiteY52" fmla="*/ 1395314 h 2394600"/>
                  <a:gd name="connsiteX53" fmla="*/ 1199242 w 4371568"/>
                  <a:gd name="connsiteY53" fmla="*/ 1395314 h 2394600"/>
                  <a:gd name="connsiteX54" fmla="*/ 1199242 w 4371568"/>
                  <a:gd name="connsiteY54" fmla="*/ 1442286 h 2394600"/>
                  <a:gd name="connsiteX55" fmla="*/ 1273992 w 4371568"/>
                  <a:gd name="connsiteY55" fmla="*/ 1442286 h 2394600"/>
                  <a:gd name="connsiteX56" fmla="*/ 1273992 w 4371568"/>
                  <a:gd name="connsiteY56" fmla="*/ 1491393 h 2394600"/>
                  <a:gd name="connsiteX57" fmla="*/ 1353014 w 4371568"/>
                  <a:gd name="connsiteY57" fmla="*/ 1491393 h 2394600"/>
                  <a:gd name="connsiteX58" fmla="*/ 1353014 w 4371568"/>
                  <a:gd name="connsiteY58" fmla="*/ 1566121 h 2394600"/>
                  <a:gd name="connsiteX59" fmla="*/ 1455528 w 4371568"/>
                  <a:gd name="connsiteY59" fmla="*/ 1566121 h 2394600"/>
                  <a:gd name="connsiteX60" fmla="*/ 1455528 w 4371568"/>
                  <a:gd name="connsiteY60" fmla="*/ 1615228 h 2394600"/>
                  <a:gd name="connsiteX61" fmla="*/ 1481157 w 4371568"/>
                  <a:gd name="connsiteY61" fmla="*/ 1615228 h 2394600"/>
                  <a:gd name="connsiteX62" fmla="*/ 1481157 w 4371568"/>
                  <a:gd name="connsiteY62" fmla="*/ 1657930 h 2394600"/>
                  <a:gd name="connsiteX63" fmla="*/ 1523872 w 4371568"/>
                  <a:gd name="connsiteY63" fmla="*/ 1657930 h 2394600"/>
                  <a:gd name="connsiteX64" fmla="*/ 1523872 w 4371568"/>
                  <a:gd name="connsiteY64" fmla="*/ 1704902 h 2394600"/>
                  <a:gd name="connsiteX65" fmla="*/ 1543093 w 4371568"/>
                  <a:gd name="connsiteY65" fmla="*/ 1704902 h 2394600"/>
                  <a:gd name="connsiteX66" fmla="*/ 1543093 w 4371568"/>
                  <a:gd name="connsiteY66" fmla="*/ 1745468 h 2394600"/>
                  <a:gd name="connsiteX67" fmla="*/ 1624251 w 4371568"/>
                  <a:gd name="connsiteY67" fmla="*/ 1745468 h 2394600"/>
                  <a:gd name="connsiteX68" fmla="*/ 1624251 w 4371568"/>
                  <a:gd name="connsiteY68" fmla="*/ 1788170 h 2394600"/>
                  <a:gd name="connsiteX69" fmla="*/ 1705408 w 4371568"/>
                  <a:gd name="connsiteY69" fmla="*/ 1788170 h 2394600"/>
                  <a:gd name="connsiteX70" fmla="*/ 1705408 w 4371568"/>
                  <a:gd name="connsiteY70" fmla="*/ 1833072 h 2394600"/>
                  <a:gd name="connsiteX71" fmla="*/ 1910438 w 4371568"/>
                  <a:gd name="connsiteY71" fmla="*/ 1833072 h 2394600"/>
                  <a:gd name="connsiteX72" fmla="*/ 1910438 w 4371568"/>
                  <a:gd name="connsiteY72" fmla="*/ 1882179 h 2394600"/>
                  <a:gd name="connsiteX73" fmla="*/ 2164654 w 4371568"/>
                  <a:gd name="connsiteY73" fmla="*/ 1882179 h 2394600"/>
                  <a:gd name="connsiteX74" fmla="*/ 2164654 w 4371568"/>
                  <a:gd name="connsiteY74" fmla="*/ 1933421 h 2394600"/>
                  <a:gd name="connsiteX75" fmla="*/ 2220182 w 4371568"/>
                  <a:gd name="connsiteY75" fmla="*/ 1933421 h 2394600"/>
                  <a:gd name="connsiteX76" fmla="*/ 2220182 w 4371568"/>
                  <a:gd name="connsiteY76" fmla="*/ 1978258 h 2394600"/>
                  <a:gd name="connsiteX77" fmla="*/ 2427348 w 4371568"/>
                  <a:gd name="connsiteY77" fmla="*/ 1978258 h 2394600"/>
                  <a:gd name="connsiteX78" fmla="*/ 2427348 w 4371568"/>
                  <a:gd name="connsiteY78" fmla="*/ 2027365 h 2394600"/>
                  <a:gd name="connsiteX79" fmla="*/ 2976229 w 4371568"/>
                  <a:gd name="connsiteY79" fmla="*/ 2027365 h 2394600"/>
                  <a:gd name="connsiteX80" fmla="*/ 2976229 w 4371568"/>
                  <a:gd name="connsiteY80" fmla="*/ 2130367 h 2394600"/>
                  <a:gd name="connsiteX81" fmla="*/ 3046708 w 4371568"/>
                  <a:gd name="connsiteY81" fmla="*/ 2130367 h 2394600"/>
                  <a:gd name="connsiteX82" fmla="*/ 3046708 w 4371568"/>
                  <a:gd name="connsiteY82" fmla="*/ 2232334 h 2394600"/>
                  <a:gd name="connsiteX83" fmla="*/ 3505953 w 4371568"/>
                  <a:gd name="connsiteY83" fmla="*/ 2232334 h 2394600"/>
                  <a:gd name="connsiteX84" fmla="*/ 3505953 w 4371568"/>
                  <a:gd name="connsiteY84" fmla="*/ 2394601 h 2394600"/>
                  <a:gd name="connsiteX85" fmla="*/ 4371568 w 4371568"/>
                  <a:gd name="connsiteY85" fmla="*/ 2394601 h 239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4371568" h="2394600">
                    <a:moveTo>
                      <a:pt x="0" y="0"/>
                    </a:moveTo>
                    <a:lnTo>
                      <a:pt x="255899" y="0"/>
                    </a:lnTo>
                    <a:lnTo>
                      <a:pt x="255899" y="41602"/>
                    </a:lnTo>
                    <a:lnTo>
                      <a:pt x="285087" y="41602"/>
                    </a:lnTo>
                    <a:lnTo>
                      <a:pt x="285087" y="118465"/>
                    </a:lnTo>
                    <a:lnTo>
                      <a:pt x="325666" y="118465"/>
                    </a:lnTo>
                    <a:lnTo>
                      <a:pt x="325666" y="208139"/>
                    </a:lnTo>
                    <a:lnTo>
                      <a:pt x="364109" y="208139"/>
                    </a:lnTo>
                    <a:lnTo>
                      <a:pt x="364109" y="246571"/>
                    </a:lnTo>
                    <a:lnTo>
                      <a:pt x="383330" y="246571"/>
                    </a:lnTo>
                    <a:lnTo>
                      <a:pt x="383330" y="289272"/>
                    </a:lnTo>
                    <a:lnTo>
                      <a:pt x="402552" y="289272"/>
                    </a:lnTo>
                    <a:lnTo>
                      <a:pt x="402552" y="370406"/>
                    </a:lnTo>
                    <a:lnTo>
                      <a:pt x="430316" y="370406"/>
                    </a:lnTo>
                    <a:lnTo>
                      <a:pt x="430316" y="410972"/>
                    </a:lnTo>
                    <a:lnTo>
                      <a:pt x="485845" y="410972"/>
                    </a:lnTo>
                    <a:lnTo>
                      <a:pt x="485845" y="459109"/>
                    </a:lnTo>
                    <a:lnTo>
                      <a:pt x="505066" y="459109"/>
                    </a:lnTo>
                    <a:lnTo>
                      <a:pt x="505066" y="532737"/>
                    </a:lnTo>
                    <a:lnTo>
                      <a:pt x="524288" y="532737"/>
                    </a:lnTo>
                    <a:lnTo>
                      <a:pt x="524288" y="579709"/>
                    </a:lnTo>
                    <a:lnTo>
                      <a:pt x="543509" y="579709"/>
                    </a:lnTo>
                    <a:lnTo>
                      <a:pt x="543509" y="625776"/>
                    </a:lnTo>
                    <a:lnTo>
                      <a:pt x="571274" y="625776"/>
                    </a:lnTo>
                    <a:lnTo>
                      <a:pt x="571274" y="658708"/>
                    </a:lnTo>
                    <a:lnTo>
                      <a:pt x="607646" y="658708"/>
                    </a:lnTo>
                    <a:lnTo>
                      <a:pt x="607646" y="701409"/>
                    </a:lnTo>
                    <a:lnTo>
                      <a:pt x="633275" y="701409"/>
                    </a:lnTo>
                    <a:lnTo>
                      <a:pt x="633275" y="739841"/>
                    </a:lnTo>
                    <a:lnTo>
                      <a:pt x="663175" y="739841"/>
                    </a:lnTo>
                    <a:lnTo>
                      <a:pt x="663175" y="820975"/>
                    </a:lnTo>
                    <a:lnTo>
                      <a:pt x="761418" y="820975"/>
                    </a:lnTo>
                    <a:lnTo>
                      <a:pt x="761418" y="904243"/>
                    </a:lnTo>
                    <a:lnTo>
                      <a:pt x="797725" y="904243"/>
                    </a:lnTo>
                    <a:lnTo>
                      <a:pt x="797725" y="960467"/>
                    </a:lnTo>
                    <a:lnTo>
                      <a:pt x="842576" y="960467"/>
                    </a:lnTo>
                    <a:lnTo>
                      <a:pt x="842576" y="998187"/>
                    </a:lnTo>
                    <a:lnTo>
                      <a:pt x="881019" y="998187"/>
                    </a:lnTo>
                    <a:lnTo>
                      <a:pt x="881019" y="1081456"/>
                    </a:lnTo>
                    <a:lnTo>
                      <a:pt x="906647" y="1081456"/>
                    </a:lnTo>
                    <a:lnTo>
                      <a:pt x="906647" y="1127134"/>
                    </a:lnTo>
                    <a:lnTo>
                      <a:pt x="942955" y="1127134"/>
                    </a:lnTo>
                    <a:lnTo>
                      <a:pt x="942955" y="1177535"/>
                    </a:lnTo>
                    <a:lnTo>
                      <a:pt x="968583" y="1177535"/>
                    </a:lnTo>
                    <a:lnTo>
                      <a:pt x="968583" y="1218101"/>
                    </a:lnTo>
                    <a:lnTo>
                      <a:pt x="1034791" y="1218101"/>
                    </a:lnTo>
                    <a:lnTo>
                      <a:pt x="1034791" y="1265073"/>
                    </a:lnTo>
                    <a:lnTo>
                      <a:pt x="1066827" y="1265073"/>
                    </a:lnTo>
                    <a:lnTo>
                      <a:pt x="1066827" y="1312045"/>
                    </a:lnTo>
                    <a:lnTo>
                      <a:pt x="1094591" y="1312045"/>
                    </a:lnTo>
                    <a:lnTo>
                      <a:pt x="1094591" y="1350477"/>
                    </a:lnTo>
                    <a:lnTo>
                      <a:pt x="1118084" y="1350477"/>
                    </a:lnTo>
                    <a:lnTo>
                      <a:pt x="1118084" y="1395314"/>
                    </a:lnTo>
                    <a:lnTo>
                      <a:pt x="1199242" y="1395314"/>
                    </a:lnTo>
                    <a:lnTo>
                      <a:pt x="1199242" y="1442286"/>
                    </a:lnTo>
                    <a:lnTo>
                      <a:pt x="1273992" y="1442286"/>
                    </a:lnTo>
                    <a:lnTo>
                      <a:pt x="1273992" y="1491393"/>
                    </a:lnTo>
                    <a:lnTo>
                      <a:pt x="1353014" y="1491393"/>
                    </a:lnTo>
                    <a:lnTo>
                      <a:pt x="1353014" y="1566121"/>
                    </a:lnTo>
                    <a:lnTo>
                      <a:pt x="1455528" y="1566121"/>
                    </a:lnTo>
                    <a:lnTo>
                      <a:pt x="1455528" y="1615228"/>
                    </a:lnTo>
                    <a:lnTo>
                      <a:pt x="1481157" y="1615228"/>
                    </a:lnTo>
                    <a:lnTo>
                      <a:pt x="1481157" y="1657930"/>
                    </a:lnTo>
                    <a:lnTo>
                      <a:pt x="1523872" y="1657930"/>
                    </a:lnTo>
                    <a:lnTo>
                      <a:pt x="1523872" y="1704902"/>
                    </a:lnTo>
                    <a:lnTo>
                      <a:pt x="1543093" y="1704902"/>
                    </a:lnTo>
                    <a:lnTo>
                      <a:pt x="1543093" y="1745468"/>
                    </a:lnTo>
                    <a:lnTo>
                      <a:pt x="1624251" y="1745468"/>
                    </a:lnTo>
                    <a:lnTo>
                      <a:pt x="1624251" y="1788170"/>
                    </a:lnTo>
                    <a:lnTo>
                      <a:pt x="1705408" y="1788170"/>
                    </a:lnTo>
                    <a:lnTo>
                      <a:pt x="1705408" y="1833072"/>
                    </a:lnTo>
                    <a:lnTo>
                      <a:pt x="1910438" y="1833072"/>
                    </a:lnTo>
                    <a:lnTo>
                      <a:pt x="1910438" y="1882179"/>
                    </a:lnTo>
                    <a:lnTo>
                      <a:pt x="2164654" y="1882179"/>
                    </a:lnTo>
                    <a:lnTo>
                      <a:pt x="2164654" y="1933421"/>
                    </a:lnTo>
                    <a:lnTo>
                      <a:pt x="2220182" y="1933421"/>
                    </a:lnTo>
                    <a:lnTo>
                      <a:pt x="2220182" y="1978258"/>
                    </a:lnTo>
                    <a:lnTo>
                      <a:pt x="2427348" y="1978258"/>
                    </a:lnTo>
                    <a:lnTo>
                      <a:pt x="2427348" y="2027365"/>
                    </a:lnTo>
                    <a:lnTo>
                      <a:pt x="2976229" y="2027365"/>
                    </a:lnTo>
                    <a:lnTo>
                      <a:pt x="2976229" y="2130367"/>
                    </a:lnTo>
                    <a:lnTo>
                      <a:pt x="3046708" y="2130367"/>
                    </a:lnTo>
                    <a:lnTo>
                      <a:pt x="3046708" y="2232334"/>
                    </a:lnTo>
                    <a:lnTo>
                      <a:pt x="3505953" y="2232334"/>
                    </a:lnTo>
                    <a:lnTo>
                      <a:pt x="3505953" y="2394601"/>
                    </a:lnTo>
                    <a:lnTo>
                      <a:pt x="4371568" y="2394601"/>
                    </a:lnTo>
                  </a:path>
                </a:pathLst>
              </a:custGeom>
              <a:noFill/>
              <a:ln w="19050" cap="sq">
                <a:solidFill>
                  <a:srgbClr val="00A2E1"/>
                </a:solidFill>
                <a:prstDash val="solid"/>
                <a:miter/>
              </a:ln>
            </p:spPr>
            <p:txBody>
              <a:bodyPr rtlCol="0" anchor="ctr"/>
              <a:lstStyle/>
              <a:p>
                <a:pPr rtl="0"/>
                <a:endParaRPr lang="en-ES" sz="1400" dirty="0"/>
              </a:p>
            </p:txBody>
          </p:sp>
        </p:grpSp>
        <p:cxnSp>
          <p:nvCxnSpPr>
            <p:cNvPr id="370" name="Straight Connector 369">
              <a:extLst>
                <a:ext uri="{FF2B5EF4-FFF2-40B4-BE49-F238E27FC236}">
                  <a16:creationId xmlns:a16="http://schemas.microsoft.com/office/drawing/2014/main" id="{A4AEE11B-8A04-3E55-F4CD-BE44FAE9B849}"/>
                </a:ext>
              </a:extLst>
            </p:cNvPr>
            <p:cNvCxnSpPr>
              <a:cxnSpLocks/>
            </p:cNvCxnSpPr>
            <p:nvPr/>
          </p:nvCxnSpPr>
          <p:spPr>
            <a:xfrm>
              <a:off x="3799031" y="3826608"/>
              <a:ext cx="0" cy="1098536"/>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373" name="Straight Connector 372">
              <a:extLst>
                <a:ext uri="{FF2B5EF4-FFF2-40B4-BE49-F238E27FC236}">
                  <a16:creationId xmlns:a16="http://schemas.microsoft.com/office/drawing/2014/main" id="{BC2929CE-9113-E990-910C-75BA455FD941}"/>
                </a:ext>
              </a:extLst>
            </p:cNvPr>
            <p:cNvCxnSpPr>
              <a:cxnSpLocks/>
            </p:cNvCxnSpPr>
            <p:nvPr/>
          </p:nvCxnSpPr>
          <p:spPr>
            <a:xfrm>
              <a:off x="2344881" y="2787650"/>
              <a:ext cx="0" cy="2140669"/>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375" name="TextBox 374">
              <a:extLst>
                <a:ext uri="{FF2B5EF4-FFF2-40B4-BE49-F238E27FC236}">
                  <a16:creationId xmlns:a16="http://schemas.microsoft.com/office/drawing/2014/main" id="{89F39AED-7393-8352-C915-E9E006C3FDF0}"/>
                </a:ext>
              </a:extLst>
            </p:cNvPr>
            <p:cNvSpPr txBox="1"/>
            <p:nvPr/>
          </p:nvSpPr>
          <p:spPr>
            <a:xfrm>
              <a:off x="2495528" y="2501573"/>
              <a:ext cx="381804" cy="322356"/>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82%</a:t>
              </a:r>
            </a:p>
          </p:txBody>
        </p:sp>
        <p:sp>
          <p:nvSpPr>
            <p:cNvPr id="376" name="TextBox 375">
              <a:extLst>
                <a:ext uri="{FF2B5EF4-FFF2-40B4-BE49-F238E27FC236}">
                  <a16:creationId xmlns:a16="http://schemas.microsoft.com/office/drawing/2014/main" id="{2371B952-17EB-A590-5D0C-6C8DC3030722}"/>
                </a:ext>
              </a:extLst>
            </p:cNvPr>
            <p:cNvSpPr txBox="1"/>
            <p:nvPr/>
          </p:nvSpPr>
          <p:spPr>
            <a:xfrm>
              <a:off x="3820410" y="3448739"/>
              <a:ext cx="381804" cy="322356"/>
            </a:xfrm>
            <a:prstGeom prst="rect">
              <a:avLst/>
            </a:prstGeom>
            <a:noFill/>
          </p:spPr>
          <p:txBody>
            <a:bodyPr wrap="none" lIns="36000" tIns="36000" rIns="36000" bIns="36000" rtlCol="0" anchor="t" anchorCtr="0">
              <a:spAutoFit/>
            </a:bodyPr>
            <a:lstStyle/>
            <a:p>
              <a:pPr algn="ctr" rtl="0"/>
              <a:r>
                <a:rPr lang="ja-jp" sz="1100">
                  <a:solidFill>
                    <a:schemeClr val="accent2"/>
                  </a:solidFill>
                  <a:ea typeface="Roboto" panose="02000000000000000000" pitchFamily="2" charset="0"/>
                  <a:cs typeface="Arial" panose="020B0604020202020204" pitchFamily="34" charset="0"/>
                </a:rPr>
                <a:t>40%</a:t>
              </a:r>
            </a:p>
          </p:txBody>
        </p:sp>
        <p:sp>
          <p:nvSpPr>
            <p:cNvPr id="377" name="TextBox 376">
              <a:extLst>
                <a:ext uri="{FF2B5EF4-FFF2-40B4-BE49-F238E27FC236}">
                  <a16:creationId xmlns:a16="http://schemas.microsoft.com/office/drawing/2014/main" id="{5CECCECA-400B-B18C-5E0D-92CFD88CA1A9}"/>
                </a:ext>
              </a:extLst>
            </p:cNvPr>
            <p:cNvSpPr txBox="1"/>
            <p:nvPr/>
          </p:nvSpPr>
          <p:spPr>
            <a:xfrm>
              <a:off x="2409669" y="3666857"/>
              <a:ext cx="381804" cy="322356"/>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68%</a:t>
              </a:r>
            </a:p>
          </p:txBody>
        </p:sp>
        <p:sp>
          <p:nvSpPr>
            <p:cNvPr id="378" name="TextBox 377">
              <a:extLst>
                <a:ext uri="{FF2B5EF4-FFF2-40B4-BE49-F238E27FC236}">
                  <a16:creationId xmlns:a16="http://schemas.microsoft.com/office/drawing/2014/main" id="{ABD851FD-0EEA-F99A-97AE-11535507F396}"/>
                </a:ext>
              </a:extLst>
            </p:cNvPr>
            <p:cNvSpPr txBox="1"/>
            <p:nvPr/>
          </p:nvSpPr>
          <p:spPr>
            <a:xfrm>
              <a:off x="3842465" y="4339929"/>
              <a:ext cx="381804" cy="322356"/>
            </a:xfrm>
            <a:prstGeom prst="rect">
              <a:avLst/>
            </a:prstGeom>
            <a:noFill/>
          </p:spPr>
          <p:txBody>
            <a:bodyPr wrap="none" lIns="36000" tIns="36000" rIns="36000" bIns="36000" rtlCol="0" anchor="t" anchorCtr="0">
              <a:spAutoFit/>
            </a:bodyPr>
            <a:lstStyle/>
            <a:p>
              <a:pPr algn="ctr" rtl="0"/>
              <a:r>
                <a:rPr lang="ja-jp" sz="1100">
                  <a:solidFill>
                    <a:schemeClr val="accent1"/>
                  </a:solidFill>
                  <a:ea typeface="Roboto" panose="02000000000000000000" pitchFamily="2" charset="0"/>
                  <a:cs typeface="Arial" panose="020B0604020202020204" pitchFamily="34" charset="0"/>
                </a:rPr>
                <a:t>24%</a:t>
              </a:r>
            </a:p>
          </p:txBody>
        </p:sp>
      </p:grpSp>
      <p:cxnSp>
        <p:nvCxnSpPr>
          <p:cNvPr id="2" name="Straight Connector 1">
            <a:extLst>
              <a:ext uri="{FF2B5EF4-FFF2-40B4-BE49-F238E27FC236}">
                <a16:creationId xmlns:a16="http://schemas.microsoft.com/office/drawing/2014/main" id="{28C631AC-D9D6-C235-CDF7-3CE8D2B0078E}"/>
              </a:ext>
            </a:extLst>
          </p:cNvPr>
          <p:cNvCxnSpPr>
            <a:cxnSpLocks/>
          </p:cNvCxnSpPr>
          <p:nvPr/>
        </p:nvCxnSpPr>
        <p:spPr>
          <a:xfrm rot="10800000">
            <a:off x="143270" y="6202727"/>
            <a:ext cx="180000" cy="0"/>
          </a:xfrm>
          <a:prstGeom prst="line">
            <a:avLst/>
          </a:prstGeom>
          <a:noFill/>
          <a:ln w="19050"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53" name="Straight Connector 52">
            <a:extLst>
              <a:ext uri="{FF2B5EF4-FFF2-40B4-BE49-F238E27FC236}">
                <a16:creationId xmlns:a16="http://schemas.microsoft.com/office/drawing/2014/main" id="{EDC1E684-8E9F-F55A-07BD-1F5E3CD849A0}"/>
              </a:ext>
            </a:extLst>
          </p:cNvPr>
          <p:cNvCxnSpPr>
            <a:cxnSpLocks/>
          </p:cNvCxnSpPr>
          <p:nvPr/>
        </p:nvCxnSpPr>
        <p:spPr>
          <a:xfrm rot="10800000">
            <a:off x="143270" y="5978538"/>
            <a:ext cx="180000" cy="0"/>
          </a:xfrm>
          <a:prstGeom prst="line">
            <a:avLst/>
          </a:prstGeom>
          <a:noFill/>
          <a:ln w="19050" cap="sq">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cxnSp>
    </p:spTree>
    <p:extLst>
      <p:ext uri="{BB962C8B-B14F-4D97-AF65-F5344CB8AC3E}">
        <p14:creationId xmlns:p14="http://schemas.microsoft.com/office/powerpoint/2010/main" val="35263171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2C751A-0899-4B47-901D-2B250327232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1E1B924F-88C8-94DB-0E0A-944532E8B0C5}"/>
              </a:ext>
            </a:extLst>
          </p:cNvPr>
          <p:cNvSpPr>
            <a:spLocks noGrp="1"/>
          </p:cNvSpPr>
          <p:nvPr>
            <p:ph type="title"/>
          </p:nvPr>
        </p:nvSpPr>
        <p:spPr>
          <a:xfrm>
            <a:off x="304799" y="107693"/>
            <a:ext cx="11813059" cy="939801"/>
          </a:xfrm>
        </p:spPr>
        <p:txBody>
          <a:bodyPr rtlCol="0"/>
          <a:lstStyle/>
          <a:p>
            <a:pPr rtl="0"/>
            <a:r>
              <a:rPr lang="ja-jp" noProof="0">
                <a:latin typeface="+mn-lt"/>
              </a:rPr>
              <a:t>LBA72：NorthStar：転移性EGFR変異陽性非小細胞肺癌（NSCLC）に対するオシメルチニブ（OSI）単独または局所根治療法（LCT）併用の第II相無作為化比較試験 - Elamin YY他</a:t>
            </a:r>
          </a:p>
        </p:txBody>
      </p:sp>
      <p:sp>
        <p:nvSpPr>
          <p:cNvPr id="29" name="Content Placeholder 7">
            <a:extLst>
              <a:ext uri="{FF2B5EF4-FFF2-40B4-BE49-F238E27FC236}">
                <a16:creationId xmlns:a16="http://schemas.microsoft.com/office/drawing/2014/main" id="{7DDA78F2-28AD-F92B-8B4A-DC7D2ACF6F5E}"/>
              </a:ext>
            </a:extLst>
          </p:cNvPr>
          <p:cNvSpPr>
            <a:spLocks noGrp="1"/>
          </p:cNvSpPr>
          <p:nvPr>
            <p:ph idx="1"/>
          </p:nvPr>
        </p:nvSpPr>
        <p:spPr>
          <a:xfrm>
            <a:off x="304799" y="1246909"/>
            <a:ext cx="11214756" cy="5055650"/>
          </a:xfrm>
        </p:spPr>
        <p:txBody>
          <a:bodyPr rtlCol="0"/>
          <a:lstStyle/>
          <a:p>
            <a:pPr rtl="0"/>
            <a:r>
              <a:rPr lang="ja-jp" b="1" noProof="0" dirty="0"/>
              <a:t>主な結果(続き)</a:t>
            </a:r>
          </a:p>
          <a:p>
            <a:pPr rtl="0">
              <a:spcBef>
                <a:spcPts val="27000"/>
              </a:spcBef>
            </a:pPr>
            <a:r>
              <a:rPr lang="ja-jp" b="1" noProof="0" dirty="0"/>
              <a:t>結論</a:t>
            </a:r>
          </a:p>
          <a:p>
            <a:pPr lvl="1" rtl="0"/>
            <a:r>
              <a:rPr lang="ja-jp" noProof="0" dirty="0"/>
              <a:t>転移性EGFR変異NSCLC患者において、オシメルチニブ＋局所根治的療法は、多転移を有する患者を含め、オシメルチニブ単独療法よりもPFSを有意に延長し、予期せぬ安全性懸念は認められなかった</a:t>
            </a:r>
          </a:p>
        </p:txBody>
      </p:sp>
      <p:sp>
        <p:nvSpPr>
          <p:cNvPr id="30" name="Text Placeholder 4">
            <a:extLst>
              <a:ext uri="{FF2B5EF4-FFF2-40B4-BE49-F238E27FC236}">
                <a16:creationId xmlns:a16="http://schemas.microsoft.com/office/drawing/2014/main" id="{98CA8923-655B-43A9-3875-3452FFCFEA67}"/>
              </a:ext>
            </a:extLst>
          </p:cNvPr>
          <p:cNvSpPr>
            <a:spLocks noGrp="1"/>
          </p:cNvSpPr>
          <p:nvPr>
            <p:ph type="body" sz="quarter" idx="11"/>
          </p:nvPr>
        </p:nvSpPr>
        <p:spPr>
          <a:xfrm>
            <a:off x="6379633" y="6521312"/>
            <a:ext cx="5507567" cy="200025"/>
          </a:xfrm>
        </p:spPr>
        <p:txBody>
          <a:bodyPr rtlCol="0"/>
          <a:lstStyle/>
          <a:p>
            <a:pPr rtl="0"/>
            <a:r>
              <a:rPr lang="ja-jp" noProof="0"/>
              <a:t>Elamin YY他Ann Oncol 2025;36（補遺）:Abstr LBA72</a:t>
            </a:r>
          </a:p>
        </p:txBody>
      </p:sp>
      <p:graphicFrame>
        <p:nvGraphicFramePr>
          <p:cNvPr id="2" name="Table 3">
            <a:extLst>
              <a:ext uri="{FF2B5EF4-FFF2-40B4-BE49-F238E27FC236}">
                <a16:creationId xmlns:a16="http://schemas.microsoft.com/office/drawing/2014/main" id="{1EE61663-5165-496E-4CE4-D22185D0701C}"/>
              </a:ext>
            </a:extLst>
          </p:cNvPr>
          <p:cNvGraphicFramePr>
            <a:graphicFrameLocks noGrp="1"/>
          </p:cNvGraphicFramePr>
          <p:nvPr>
            <p:extLst>
              <p:ext uri="{D42A27DB-BD31-4B8C-83A1-F6EECF244321}">
                <p14:modId xmlns:p14="http://schemas.microsoft.com/office/powerpoint/2010/main" val="2483218988"/>
              </p:ext>
            </p:extLst>
          </p:nvPr>
        </p:nvGraphicFramePr>
        <p:xfrm>
          <a:off x="853440" y="1711789"/>
          <a:ext cx="4572290" cy="3016395"/>
        </p:xfrm>
        <a:graphic>
          <a:graphicData uri="http://schemas.openxmlformats.org/drawingml/2006/table">
            <a:tbl>
              <a:tblPr firstRow="1" bandRow="1">
                <a:tableStyleId>{69012ECD-51FC-41F1-AA8D-1B2483CD663E}</a:tableStyleId>
              </a:tblPr>
              <a:tblGrid>
                <a:gridCol w="1697503">
                  <a:extLst>
                    <a:ext uri="{9D8B030D-6E8A-4147-A177-3AD203B41FA5}">
                      <a16:colId xmlns:a16="http://schemas.microsoft.com/office/drawing/2014/main" val="1987913234"/>
                    </a:ext>
                  </a:extLst>
                </a:gridCol>
                <a:gridCol w="1242520">
                  <a:extLst>
                    <a:ext uri="{9D8B030D-6E8A-4147-A177-3AD203B41FA5}">
                      <a16:colId xmlns:a16="http://schemas.microsoft.com/office/drawing/2014/main" val="1543918780"/>
                    </a:ext>
                  </a:extLst>
                </a:gridCol>
                <a:gridCol w="1632267">
                  <a:extLst>
                    <a:ext uri="{9D8B030D-6E8A-4147-A177-3AD203B41FA5}">
                      <a16:colId xmlns:a16="http://schemas.microsoft.com/office/drawing/2014/main" val="1543350868"/>
                    </a:ext>
                  </a:extLst>
                </a:gridCol>
              </a:tblGrid>
              <a:tr h="270707">
                <a:tc>
                  <a:txBody>
                    <a:bodyPr/>
                    <a:lstStyle/>
                    <a:p>
                      <a:pPr rtl="0"/>
                      <a:endParaRPr lang="en-GB" sz="1200" dirty="0"/>
                    </a:p>
                  </a:txBody>
                  <a:tcPr/>
                </a:tc>
                <a:tc>
                  <a:txBody>
                    <a:bodyPr/>
                    <a:lstStyle/>
                    <a:p>
                      <a:pPr algn="ctr" rtl="0"/>
                      <a:r>
                        <a:rPr lang="ja-jp" sz="1200" b="1" noProof="0" dirty="0">
                          <a:solidFill>
                            <a:schemeClr val="tx2"/>
                          </a:solidFill>
                        </a:rPr>
                        <a:t>オシメルチニブ </a:t>
                      </a:r>
                    </a:p>
                    <a:p>
                      <a:pPr algn="ctr" rtl="0"/>
                      <a:r>
                        <a:rPr lang="ja-jp" sz="1200" b="1" noProof="0" dirty="0">
                          <a:solidFill>
                            <a:schemeClr val="tx2"/>
                          </a:solidFill>
                        </a:rPr>
                        <a:t>（n=63）</a:t>
                      </a:r>
                      <a:endParaRPr lang="en-US" sz="1200" b="1" noProof="0" dirty="0">
                        <a:solidFill>
                          <a:schemeClr val="tx2"/>
                        </a:solidFill>
                      </a:endParaRPr>
                    </a:p>
                  </a:txBody>
                  <a:tcPr anchor="b"/>
                </a:tc>
                <a:tc>
                  <a:txBody>
                    <a:bodyPr/>
                    <a:lstStyle/>
                    <a:p>
                      <a:pPr algn="ctr" rtl="0"/>
                      <a:r>
                        <a:rPr lang="ja-jp" sz="1200" b="1" noProof="0">
                          <a:solidFill>
                            <a:schemeClr val="tx2"/>
                          </a:solidFill>
                        </a:rPr>
                        <a:t>オシメルチニブ＋LCT</a:t>
                      </a:r>
                    </a:p>
                    <a:p>
                      <a:pPr algn="ctr" rtl="0"/>
                      <a:r>
                        <a:rPr lang="ja-jp" sz="1200" b="1" noProof="0">
                          <a:solidFill>
                            <a:schemeClr val="tx2"/>
                          </a:solidFill>
                        </a:rPr>
                        <a:t>（n=56）</a:t>
                      </a:r>
                      <a:endParaRPr lang="en-GB" sz="1200" noProof="0" dirty="0"/>
                    </a:p>
                  </a:txBody>
                  <a:tcPr marT="44819" marB="44819" anchor="ctr"/>
                </a:tc>
                <a:extLst>
                  <a:ext uri="{0D108BD9-81ED-4DB2-BD59-A6C34878D82A}">
                    <a16:rowId xmlns:a16="http://schemas.microsoft.com/office/drawing/2014/main" val="583566772"/>
                  </a:ext>
                </a:extLst>
              </a:tr>
              <a:tr h="284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t>低ナトリウム血症</a:t>
                      </a:r>
                      <a:endParaRPr lang="en-GB" sz="1200" b="0" noProof="0" dirty="0">
                        <a:latin typeface="+mn-lt"/>
                      </a:endParaRPr>
                    </a:p>
                  </a:txBody>
                  <a:tcPr marL="90000" marT="44819" marB="44819"/>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t>3 (4.8)</a:t>
                      </a:r>
                    </a:p>
                  </a:txBody>
                  <a:tcPr marL="90000" marT="44819" marB="44819"/>
                </a:tc>
                <a:tc>
                  <a:txBody>
                    <a:bodyPr/>
                    <a:lstStyle/>
                    <a:p>
                      <a:pPr algn="ctr" rtl="0"/>
                      <a:r>
                        <a:rPr lang="ja-jp" sz="1200" b="0" noProof="0"/>
                        <a:t>4 (7.1)</a:t>
                      </a:r>
                    </a:p>
                  </a:txBody>
                  <a:tcPr marL="90000" marT="44819" marB="44819"/>
                </a:tc>
                <a:extLst>
                  <a:ext uri="{0D108BD9-81ED-4DB2-BD59-A6C34878D82A}">
                    <a16:rowId xmlns:a16="http://schemas.microsoft.com/office/drawing/2014/main" val="93302046"/>
                  </a:ext>
                </a:extLst>
              </a:tr>
              <a:tr h="284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t>トランスアミナーゼ上昇</a:t>
                      </a:r>
                      <a:endParaRPr lang="en-GB" sz="1200" b="0" noProof="0" dirty="0">
                        <a:latin typeface="+mn-lt"/>
                      </a:endParaRPr>
                    </a:p>
                  </a:txBody>
                  <a:tcPr marL="90000" marT="44819" marB="44819"/>
                </a:tc>
                <a:tc>
                  <a:txBody>
                    <a:bodyPr/>
                    <a:lstStyle/>
                    <a:p>
                      <a:pPr algn="ctr" rtl="0"/>
                      <a:r>
                        <a:rPr lang="ja-jp" sz="1200" b="0" noProof="0"/>
                        <a:t>3 (4.8)</a:t>
                      </a:r>
                    </a:p>
                  </a:txBody>
                  <a:tcPr marL="90000" marT="44819" marB="44819"/>
                </a:tc>
                <a:tc>
                  <a:txBody>
                    <a:bodyPr/>
                    <a:lstStyle/>
                    <a:p>
                      <a:pPr algn="ctr" rtl="0"/>
                      <a:r>
                        <a:rPr lang="ja-jp" sz="1200" b="0" noProof="0"/>
                        <a:t>-</a:t>
                      </a:r>
                    </a:p>
                  </a:txBody>
                  <a:tcPr marL="90000" marT="44819" marB="44819"/>
                </a:tc>
                <a:extLst>
                  <a:ext uri="{0D108BD9-81ED-4DB2-BD59-A6C34878D82A}">
                    <a16:rowId xmlns:a16="http://schemas.microsoft.com/office/drawing/2014/main" val="234477578"/>
                  </a:ext>
                </a:extLst>
              </a:tr>
              <a:tr h="284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t>肺炎</a:t>
                      </a:r>
                      <a:endParaRPr lang="en-GB" sz="1200" b="0" noProof="0" dirty="0">
                        <a:latin typeface="+mn-lt"/>
                      </a:endParaRPr>
                    </a:p>
                  </a:txBody>
                  <a:tcPr marL="90000" marT="44819" marB="44819"/>
                </a:tc>
                <a:tc>
                  <a:txBody>
                    <a:bodyPr/>
                    <a:lstStyle/>
                    <a:p>
                      <a:pPr algn="ctr" rtl="0"/>
                      <a:r>
                        <a:rPr lang="ja-jp" sz="1200" b="0" noProof="0"/>
                        <a:t>2 (3.2)</a:t>
                      </a:r>
                    </a:p>
                  </a:txBody>
                  <a:tcPr marL="90000" marT="44819" marB="44819"/>
                </a:tc>
                <a:tc>
                  <a:txBody>
                    <a:bodyPr/>
                    <a:lstStyle/>
                    <a:p>
                      <a:pPr algn="ctr" rtl="0"/>
                      <a:r>
                        <a:rPr lang="ja-jp" sz="1200" b="0" noProof="0"/>
                        <a:t>1 (1.8)</a:t>
                      </a:r>
                    </a:p>
                  </a:txBody>
                  <a:tcPr marL="90000" marT="44819" marB="44819"/>
                </a:tc>
                <a:extLst>
                  <a:ext uri="{0D108BD9-81ED-4DB2-BD59-A6C34878D82A}">
                    <a16:rowId xmlns:a16="http://schemas.microsoft.com/office/drawing/2014/main" val="2607820085"/>
                  </a:ext>
                </a:extLst>
              </a:tr>
              <a:tr h="284355">
                <a:tc>
                  <a:txBody>
                    <a:bodyPr/>
                    <a:lstStyle/>
                    <a:p>
                      <a:pPr rtl="0"/>
                      <a:r>
                        <a:rPr lang="ja-jp" sz="1200" b="0" noProof="0">
                          <a:latin typeface="+mn-lt"/>
                        </a:rPr>
                        <a:t>下痢</a:t>
                      </a:r>
                      <a:endParaRPr lang="en-GB" sz="1200" b="0" noProof="0" dirty="0">
                        <a:latin typeface="+mn-lt"/>
                      </a:endParaRPr>
                    </a:p>
                  </a:txBody>
                  <a:tcPr marL="90000" marT="44819" marB="44819"/>
                </a:tc>
                <a:tc>
                  <a:txBody>
                    <a:bodyPr/>
                    <a:lstStyle/>
                    <a:p>
                      <a:pPr algn="ctr" rtl="0"/>
                      <a:r>
                        <a:rPr lang="ja-jp" sz="1200" b="0" noProof="0"/>
                        <a:t>-</a:t>
                      </a:r>
                    </a:p>
                  </a:txBody>
                  <a:tcPr marL="90000" marT="44819" marB="44819"/>
                </a:tc>
                <a:tc>
                  <a:txBody>
                    <a:bodyPr/>
                    <a:lstStyle/>
                    <a:p>
                      <a:pPr algn="ctr" rtl="0"/>
                      <a:r>
                        <a:rPr lang="ja-jp" sz="1200" b="0" noProof="0"/>
                        <a:t>2 (3.6)</a:t>
                      </a:r>
                    </a:p>
                  </a:txBody>
                  <a:tcPr marL="90000" marT="44819" marB="44819"/>
                </a:tc>
                <a:extLst>
                  <a:ext uri="{0D108BD9-81ED-4DB2-BD59-A6C34878D82A}">
                    <a16:rowId xmlns:a16="http://schemas.microsoft.com/office/drawing/2014/main" val="228617397"/>
                  </a:ext>
                </a:extLst>
              </a:tr>
              <a:tr h="284355">
                <a:tc>
                  <a:txBody>
                    <a:bodyPr/>
                    <a:lstStyle/>
                    <a:p>
                      <a:pPr rtl="0"/>
                      <a:r>
                        <a:rPr lang="ja-jp" sz="1200" b="0" noProof="0"/>
                        <a:t>便秘</a:t>
                      </a:r>
                      <a:endParaRPr lang="en-GB" sz="1200" b="0" noProof="0" dirty="0">
                        <a:latin typeface="+mn-lt"/>
                      </a:endParaRPr>
                    </a:p>
                  </a:txBody>
                  <a:tcPr marL="90000" marT="44819" marB="44819"/>
                </a:tc>
                <a:tc>
                  <a:txBody>
                    <a:bodyPr/>
                    <a:lstStyle/>
                    <a:p>
                      <a:pPr algn="ctr" rtl="0"/>
                      <a:r>
                        <a:rPr lang="ja-jp" sz="1200" b="1" noProof="0">
                          <a:solidFill>
                            <a:schemeClr val="tx2"/>
                          </a:solidFill>
                        </a:rPr>
                        <a:t>-</a:t>
                      </a:r>
                    </a:p>
                  </a:txBody>
                  <a:tcPr marT="44819" marB="44819" anchor="ctr"/>
                </a:tc>
                <a:tc>
                  <a:txBody>
                    <a:bodyPr/>
                    <a:lstStyle/>
                    <a:p>
                      <a:pPr algn="ctr" rtl="0"/>
                      <a:r>
                        <a:rPr lang="ja-jp" sz="1200" b="0" noProof="0"/>
                        <a:t>1 (1.8)</a:t>
                      </a:r>
                    </a:p>
                  </a:txBody>
                  <a:tcPr marL="90000" marT="44819" marB="44819"/>
                </a:tc>
                <a:extLst>
                  <a:ext uri="{0D108BD9-81ED-4DB2-BD59-A6C34878D82A}">
                    <a16:rowId xmlns:a16="http://schemas.microsoft.com/office/drawing/2014/main" val="3093402527"/>
                  </a:ext>
                </a:extLst>
              </a:tr>
              <a:tr h="284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白血球減少症</a:t>
                      </a:r>
                    </a:p>
                  </a:txBody>
                  <a:tcPr marL="90000" marT="44819" marB="44819"/>
                </a:tc>
                <a:tc>
                  <a:txBody>
                    <a:bodyPr/>
                    <a:lstStyle/>
                    <a:p>
                      <a:pPr algn="ctr" rtl="0"/>
                      <a:r>
                        <a:rPr lang="ja-jp" sz="1200" b="0" noProof="0"/>
                        <a:t>-</a:t>
                      </a:r>
                    </a:p>
                  </a:txBody>
                  <a:tcPr marL="90000" marT="44819" marB="44819"/>
                </a:tc>
                <a:tc>
                  <a:txBody>
                    <a:bodyPr/>
                    <a:lstStyle/>
                    <a:p>
                      <a:pPr algn="ctr" rtl="0"/>
                      <a:r>
                        <a:rPr lang="ja-jp" sz="1200" b="0" noProof="0"/>
                        <a:t>1 (1.8)</a:t>
                      </a:r>
                    </a:p>
                  </a:txBody>
                  <a:tcPr marL="90000" marT="44819" marB="44819"/>
                </a:tc>
                <a:extLst>
                  <a:ext uri="{0D108BD9-81ED-4DB2-BD59-A6C34878D82A}">
                    <a16:rowId xmlns:a16="http://schemas.microsoft.com/office/drawing/2014/main" val="2723298954"/>
                  </a:ext>
                </a:extLst>
              </a:tr>
              <a:tr h="284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排液</a:t>
                      </a:r>
                    </a:p>
                  </a:txBody>
                  <a:tcPr marL="90000" marT="44819" marB="44819"/>
                </a:tc>
                <a:tc>
                  <a:txBody>
                    <a:bodyPr/>
                    <a:lstStyle/>
                    <a:p>
                      <a:pPr algn="ctr" rtl="0"/>
                      <a:r>
                        <a:rPr lang="ja-jp" sz="1200" b="0" noProof="0"/>
                        <a:t>-</a:t>
                      </a:r>
                    </a:p>
                  </a:txBody>
                  <a:tcPr marL="90000" marT="44819" marB="44819"/>
                </a:tc>
                <a:tc>
                  <a:txBody>
                    <a:bodyPr/>
                    <a:lstStyle/>
                    <a:p>
                      <a:pPr algn="ctr" rtl="0"/>
                      <a:r>
                        <a:rPr lang="ja-jp" sz="1200" b="0" noProof="0"/>
                        <a:t>1 (1.8)</a:t>
                      </a:r>
                    </a:p>
                  </a:txBody>
                  <a:tcPr marL="90000" marT="44819" marB="44819"/>
                </a:tc>
                <a:extLst>
                  <a:ext uri="{0D108BD9-81ED-4DB2-BD59-A6C34878D82A}">
                    <a16:rowId xmlns:a16="http://schemas.microsoft.com/office/drawing/2014/main" val="3554272808"/>
                  </a:ext>
                </a:extLst>
              </a:tr>
              <a:tr h="284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t>皮膚障害</a:t>
                      </a:r>
                      <a:endParaRPr lang="en-GB" sz="1200" b="0" noProof="0" dirty="0">
                        <a:latin typeface="+mn-lt"/>
                      </a:endParaRPr>
                    </a:p>
                  </a:txBody>
                  <a:tcPr marL="90000" marT="44819" marB="44819"/>
                </a:tc>
                <a:tc>
                  <a:txBody>
                    <a:bodyPr/>
                    <a:lstStyle/>
                    <a:p>
                      <a:pPr algn="ctr" rtl="0"/>
                      <a:r>
                        <a:rPr lang="ja-jp" sz="1200" b="0" noProof="0"/>
                        <a:t>-</a:t>
                      </a:r>
                    </a:p>
                  </a:txBody>
                  <a:tcPr marL="90000" marT="44819" marB="44819"/>
                </a:tc>
                <a:tc>
                  <a:txBody>
                    <a:bodyPr/>
                    <a:lstStyle/>
                    <a:p>
                      <a:pPr algn="ctr" rtl="0"/>
                      <a:r>
                        <a:rPr lang="ja-jp" sz="1200" b="0" noProof="0"/>
                        <a:t>1 (1.8)</a:t>
                      </a:r>
                    </a:p>
                  </a:txBody>
                  <a:tcPr marL="90000" marT="44819" marB="44819"/>
                </a:tc>
                <a:extLst>
                  <a:ext uri="{0D108BD9-81ED-4DB2-BD59-A6C34878D82A}">
                    <a16:rowId xmlns:a16="http://schemas.microsoft.com/office/drawing/2014/main" val="1078126800"/>
                  </a:ext>
                </a:extLst>
              </a:tr>
              <a:tr h="284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血小板減少症</a:t>
                      </a:r>
                    </a:p>
                  </a:txBody>
                  <a:tcPr marL="90000" marT="44819" marB="44819"/>
                </a:tc>
                <a:tc>
                  <a:txBody>
                    <a:bodyPr/>
                    <a:lstStyle/>
                    <a:p>
                      <a:pPr algn="ctr" rtl="0"/>
                      <a:r>
                        <a:rPr lang="ja-jp" sz="1200" b="0" noProof="0"/>
                        <a:t>-</a:t>
                      </a:r>
                    </a:p>
                  </a:txBody>
                  <a:tcPr marL="90000" marT="44819" marB="44819"/>
                </a:tc>
                <a:tc>
                  <a:txBody>
                    <a:bodyPr/>
                    <a:lstStyle/>
                    <a:p>
                      <a:pPr algn="ctr" rtl="0"/>
                      <a:r>
                        <a:rPr lang="ja-jp" sz="1200" b="0" noProof="0" dirty="0"/>
                        <a:t>1 (1.8)</a:t>
                      </a:r>
                    </a:p>
                  </a:txBody>
                  <a:tcPr marL="90000" marT="44819" marB="44819"/>
                </a:tc>
                <a:extLst>
                  <a:ext uri="{0D108BD9-81ED-4DB2-BD59-A6C34878D82A}">
                    <a16:rowId xmlns:a16="http://schemas.microsoft.com/office/drawing/2014/main" val="780662183"/>
                  </a:ext>
                </a:extLst>
              </a:tr>
            </a:tbl>
          </a:graphicData>
        </a:graphic>
      </p:graphicFrame>
      <p:graphicFrame>
        <p:nvGraphicFramePr>
          <p:cNvPr id="4" name="Table 3">
            <a:extLst>
              <a:ext uri="{FF2B5EF4-FFF2-40B4-BE49-F238E27FC236}">
                <a16:creationId xmlns:a16="http://schemas.microsoft.com/office/drawing/2014/main" id="{33051CE7-F757-F375-3F66-EEC7FA440388}"/>
              </a:ext>
            </a:extLst>
          </p:cNvPr>
          <p:cNvGraphicFramePr>
            <a:graphicFrameLocks noGrp="1"/>
          </p:cNvGraphicFramePr>
          <p:nvPr>
            <p:extLst>
              <p:ext uri="{D42A27DB-BD31-4B8C-83A1-F6EECF244321}">
                <p14:modId xmlns:p14="http://schemas.microsoft.com/office/powerpoint/2010/main" val="1058259750"/>
              </p:ext>
            </p:extLst>
          </p:nvPr>
        </p:nvGraphicFramePr>
        <p:xfrm>
          <a:off x="5968969" y="1711788"/>
          <a:ext cx="5369591" cy="2434942"/>
        </p:xfrm>
        <a:graphic>
          <a:graphicData uri="http://schemas.openxmlformats.org/drawingml/2006/table">
            <a:tbl>
              <a:tblPr firstRow="1" bandRow="1">
                <a:tableStyleId>{69012ECD-51FC-41F1-AA8D-1B2483CD663E}</a:tableStyleId>
              </a:tblPr>
              <a:tblGrid>
                <a:gridCol w="2390306">
                  <a:extLst>
                    <a:ext uri="{9D8B030D-6E8A-4147-A177-3AD203B41FA5}">
                      <a16:colId xmlns:a16="http://schemas.microsoft.com/office/drawing/2014/main" val="1987913234"/>
                    </a:ext>
                  </a:extLst>
                </a:gridCol>
                <a:gridCol w="993095">
                  <a:extLst>
                    <a:ext uri="{9D8B030D-6E8A-4147-A177-3AD203B41FA5}">
                      <a16:colId xmlns:a16="http://schemas.microsoft.com/office/drawing/2014/main" val="1659093788"/>
                    </a:ext>
                  </a:extLst>
                </a:gridCol>
                <a:gridCol w="993095">
                  <a:extLst>
                    <a:ext uri="{9D8B030D-6E8A-4147-A177-3AD203B41FA5}">
                      <a16:colId xmlns:a16="http://schemas.microsoft.com/office/drawing/2014/main" val="1543350868"/>
                    </a:ext>
                  </a:extLst>
                </a:gridCol>
                <a:gridCol w="993095">
                  <a:extLst>
                    <a:ext uri="{9D8B030D-6E8A-4147-A177-3AD203B41FA5}">
                      <a16:colId xmlns:a16="http://schemas.microsoft.com/office/drawing/2014/main" val="25924532"/>
                    </a:ext>
                  </a:extLst>
                </a:gridCol>
              </a:tblGrid>
              <a:tr h="296121">
                <a:tc rowSpan="2">
                  <a:txBody>
                    <a:bodyPr/>
                    <a:lstStyle/>
                    <a:p>
                      <a:pPr rtl="0"/>
                      <a:r>
                        <a:rPr lang="ja-jp" sz="1200" b="1" noProof="0">
                          <a:solidFill>
                            <a:schemeClr val="tx2"/>
                          </a:solidFill>
                        </a:rPr>
                        <a:t>LCT特異的AE、n (%)</a:t>
                      </a:r>
                    </a:p>
                  </a:txBody>
                  <a:tcPr marL="90000" marT="45267" marB="45267" anchor="b">
                    <a:lnB w="12700" cap="flat" cmpd="sng" algn="ctr">
                      <a:noFill/>
                      <a:prstDash val="solid"/>
                      <a:round/>
                      <a:headEnd type="none" w="med" len="med"/>
                      <a:tailEnd type="none" w="med" len="med"/>
                    </a:lnB>
                  </a:tcPr>
                </a:tc>
                <a:tc gridSpan="3">
                  <a:txBody>
                    <a:bodyPr/>
                    <a:lstStyle/>
                    <a:p>
                      <a:pPr algn="ctr" rtl="0"/>
                      <a:r>
                        <a:rPr lang="ja-jp" sz="1200" b="1" noProof="0">
                          <a:solidFill>
                            <a:schemeClr val="tx2"/>
                          </a:solidFill>
                        </a:rPr>
                        <a:t>オシメルチニブ＋LCT</a:t>
                      </a:r>
                    </a:p>
                    <a:p>
                      <a:pPr algn="ctr" rtl="0"/>
                      <a:r>
                        <a:rPr lang="ja-jp" sz="1200" b="1" noProof="0">
                          <a:solidFill>
                            <a:schemeClr val="tx2"/>
                          </a:solidFill>
                        </a:rPr>
                        <a:t>（n=56）</a:t>
                      </a:r>
                      <a:endParaRPr lang="en-GB" sz="1200" noProof="0" dirty="0"/>
                    </a:p>
                  </a:txBody>
                  <a:tcPr marT="45267" marB="45267" anchor="b"/>
                </a:tc>
                <a:tc hMerge="1">
                  <a:txBody>
                    <a:bodyPr/>
                    <a:lstStyle/>
                    <a:p>
                      <a:pPr algn="ctr" rtl="0"/>
                      <a:endParaRPr lang="en-US" sz="1200" dirty="0"/>
                    </a:p>
                  </a:txBody>
                  <a:tcPr anchor="b"/>
                </a:tc>
                <a:tc hMerge="1">
                  <a:txBody>
                    <a:bodyPr/>
                    <a:lstStyle/>
                    <a:p>
                      <a:pPr algn="ctr" rtl="0"/>
                      <a:endParaRPr lang="en-GB" sz="1200" noProof="0" dirty="0"/>
                    </a:p>
                  </a:txBody>
                  <a:tcPr marT="45267" marB="45267" anchor="b"/>
                </a:tc>
                <a:extLst>
                  <a:ext uri="{0D108BD9-81ED-4DB2-BD59-A6C34878D82A}">
                    <a16:rowId xmlns:a16="http://schemas.microsoft.com/office/drawing/2014/main" val="4111249997"/>
                  </a:ext>
                </a:extLst>
              </a:tr>
              <a:tr h="264419">
                <a:tc vMerge="1">
                  <a:txBody>
                    <a:bodyPr/>
                    <a:lstStyle/>
                    <a:p>
                      <a:pPr rtl="0"/>
                      <a:endParaRPr lang="en-GB"/>
                    </a:p>
                  </a:txBody>
                  <a:tcPr/>
                </a:tc>
                <a:tc>
                  <a:txBody>
                    <a:bodyPr/>
                    <a:lstStyle/>
                    <a:p>
                      <a:pPr algn="ctr" rtl="0"/>
                      <a:r>
                        <a:rPr lang="ja-jp" sz="1200" b="1" noProof="0">
                          <a:solidFill>
                            <a:schemeClr val="tx2"/>
                          </a:solidFill>
                        </a:rPr>
                        <a:t>グレード1</a:t>
                      </a:r>
                    </a:p>
                  </a:txBody>
                  <a:tcPr marT="44819" marB="44819" anchor="ctr">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rPr>
                        <a:t>グレード2</a:t>
                      </a:r>
                    </a:p>
                  </a:txBody>
                  <a:tcPr marT="44819" marB="44819" anchor="ctr">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rPr>
                        <a:t>グレード3</a:t>
                      </a:r>
                    </a:p>
                  </a:txBody>
                  <a:tcPr marT="44819" marB="44819" anchor="ctr">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583566772"/>
                  </a:ext>
                </a:extLst>
              </a:tr>
              <a:tr h="284355">
                <a:tc>
                  <a:txBody>
                    <a:bodyPr/>
                    <a:lstStyle/>
                    <a:p>
                      <a:pPr rtl="0"/>
                      <a:r>
                        <a:rPr lang="ja-jp" sz="1200" b="0" noProof="0">
                          <a:latin typeface="+mn-lt"/>
                        </a:rPr>
                        <a:t>肺炎</a:t>
                      </a:r>
                    </a:p>
                  </a:txBody>
                  <a:tcPr marL="90000" marT="44819" marB="44819">
                    <a:lnT w="12700" cap="flat" cmpd="sng" algn="ctr">
                      <a:noFill/>
                      <a:prstDash val="solid"/>
                      <a:round/>
                      <a:headEnd type="none" w="med" len="med"/>
                      <a:tailEnd type="none" w="med" len="med"/>
                    </a:lnT>
                  </a:tcPr>
                </a:tc>
                <a:tc>
                  <a:txBody>
                    <a:bodyPr/>
                    <a:lstStyle/>
                    <a:p>
                      <a:pPr algn="ctr" rtl="0"/>
                      <a:r>
                        <a:rPr lang="ja-jp" sz="1200" b="0" noProof="0"/>
                        <a:t>1 (1.8)</a:t>
                      </a:r>
                    </a:p>
                  </a:txBody>
                  <a:tcPr marL="90000" marT="44819" marB="44819">
                    <a:lnT w="12700" cap="flat" cmpd="sng" algn="ctr">
                      <a:noFill/>
                      <a:prstDash val="solid"/>
                      <a:round/>
                      <a:headEnd type="none" w="med" len="med"/>
                      <a:tailEnd type="none" w="med" len="med"/>
                    </a:lnT>
                  </a:tcPr>
                </a:tc>
                <a:tc>
                  <a:txBody>
                    <a:bodyPr/>
                    <a:lstStyle/>
                    <a:p>
                      <a:pPr algn="ctr" rtl="0"/>
                      <a:r>
                        <a:rPr lang="ja-jp" sz="1200" b="0" noProof="0"/>
                        <a:t>5 (8.9)</a:t>
                      </a:r>
                    </a:p>
                  </a:txBody>
                  <a:tcPr marL="90000" marT="44819" marB="44819">
                    <a:lnT w="12700" cap="flat" cmpd="sng" algn="ctr">
                      <a:noFill/>
                      <a:prstDash val="solid"/>
                      <a:round/>
                      <a:headEnd type="none" w="med" len="med"/>
                      <a:tailEnd type="none" w="med" len="med"/>
                    </a:lnT>
                  </a:tcPr>
                </a:tc>
                <a:tc>
                  <a:txBody>
                    <a:bodyPr/>
                    <a:lstStyle/>
                    <a:p>
                      <a:pPr algn="ctr" rtl="0"/>
                      <a:r>
                        <a:rPr lang="ja-jp" sz="1200" b="0" noProof="0"/>
                        <a:t>1 (1.8)</a:t>
                      </a:r>
                    </a:p>
                  </a:txBody>
                  <a:tcPr marL="90000" marT="44819" marB="44819">
                    <a:lnT w="12700" cap="flat" cmpd="sng" algn="ctr">
                      <a:noFill/>
                      <a:prstDash val="solid"/>
                      <a:round/>
                      <a:headEnd type="none" w="med" len="med"/>
                      <a:tailEnd type="none" w="med" len="med"/>
                    </a:lnT>
                  </a:tcPr>
                </a:tc>
                <a:extLst>
                  <a:ext uri="{0D108BD9-81ED-4DB2-BD59-A6C34878D82A}">
                    <a16:rowId xmlns:a16="http://schemas.microsoft.com/office/drawing/2014/main" val="3093402527"/>
                  </a:ext>
                </a:extLst>
              </a:tr>
              <a:tr h="284355">
                <a:tc>
                  <a:txBody>
                    <a:bodyPr/>
                    <a:lstStyle/>
                    <a:p>
                      <a:pPr rtl="0"/>
                      <a:r>
                        <a:rPr lang="ja-jp" sz="1200" b="0" noProof="0">
                          <a:latin typeface="+mn-lt"/>
                        </a:rPr>
                        <a:t>呼吸困難</a:t>
                      </a:r>
                      <a:endParaRPr lang="en-GB" sz="1200" b="0" noProof="0" dirty="0">
                        <a:latin typeface="+mn-lt"/>
                      </a:endParaRPr>
                    </a:p>
                  </a:txBody>
                  <a:tcPr marL="90000" marT="44819" marB="44819"/>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t>15 (26.8)</a:t>
                      </a:r>
                    </a:p>
                  </a:txBody>
                  <a:tcPr marL="90000" marT="44819" marB="44819"/>
                </a:tc>
                <a:tc>
                  <a:txBody>
                    <a:bodyPr/>
                    <a:lstStyle/>
                    <a:p>
                      <a:pPr algn="ctr" rtl="0"/>
                      <a:r>
                        <a:rPr lang="ja-jp" sz="1200" b="0" noProof="0"/>
                        <a:t>2 (3.6)</a:t>
                      </a:r>
                    </a:p>
                  </a:txBody>
                  <a:tcPr marL="90000" marT="44819" marB="44819"/>
                </a:tc>
                <a:tc>
                  <a:txBody>
                    <a:bodyPr/>
                    <a:lstStyle/>
                    <a:p>
                      <a:pPr algn="ctr" rtl="0"/>
                      <a:r>
                        <a:rPr lang="ja-jp" sz="1200" b="0" noProof="0"/>
                        <a:t>-</a:t>
                      </a:r>
                    </a:p>
                  </a:txBody>
                  <a:tcPr marL="90000" marT="44819" marB="44819"/>
                </a:tc>
                <a:extLst>
                  <a:ext uri="{0D108BD9-81ED-4DB2-BD59-A6C34878D82A}">
                    <a16:rowId xmlns:a16="http://schemas.microsoft.com/office/drawing/2014/main" val="3113293845"/>
                  </a:ext>
                </a:extLst>
              </a:tr>
              <a:tr h="284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動脈損傷</a:t>
                      </a:r>
                    </a:p>
                  </a:txBody>
                  <a:tcPr marL="90000" marT="44819" marB="44819"/>
                </a:tc>
                <a:tc>
                  <a:txBody>
                    <a:bodyPr/>
                    <a:lstStyle/>
                    <a:p>
                      <a:pPr algn="ctr" rtl="0"/>
                      <a:r>
                        <a:rPr lang="ja-jp" sz="1200" b="0" noProof="0"/>
                        <a:t>-</a:t>
                      </a:r>
                    </a:p>
                  </a:txBody>
                  <a:tcPr marL="90000" marT="44819" marB="44819"/>
                </a:tc>
                <a:tc>
                  <a:txBody>
                    <a:bodyPr/>
                    <a:lstStyle/>
                    <a:p>
                      <a:pPr algn="ctr" rtl="0"/>
                      <a:r>
                        <a:rPr lang="ja-jp" sz="1200" b="0" noProof="0"/>
                        <a:t>-</a:t>
                      </a:r>
                    </a:p>
                  </a:txBody>
                  <a:tcPr marL="90000" marT="44819" marB="44819"/>
                </a:tc>
                <a:tc>
                  <a:txBody>
                    <a:bodyPr/>
                    <a:lstStyle/>
                    <a:p>
                      <a:pPr algn="ctr" rtl="0"/>
                      <a:r>
                        <a:rPr lang="ja-jp" sz="1200" b="0" noProof="0"/>
                        <a:t>1 (1.8)</a:t>
                      </a:r>
                    </a:p>
                  </a:txBody>
                  <a:tcPr marL="90000" marT="44819" marB="44819"/>
                </a:tc>
                <a:extLst>
                  <a:ext uri="{0D108BD9-81ED-4DB2-BD59-A6C34878D82A}">
                    <a16:rowId xmlns:a16="http://schemas.microsoft.com/office/drawing/2014/main" val="347887180"/>
                  </a:ext>
                </a:extLst>
              </a:tr>
              <a:tr h="284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蓄膿症</a:t>
                      </a:r>
                    </a:p>
                  </a:txBody>
                  <a:tcPr marL="90000" marT="44819" marB="44819"/>
                </a:tc>
                <a:tc>
                  <a:txBody>
                    <a:bodyPr/>
                    <a:lstStyle/>
                    <a:p>
                      <a:pPr algn="ctr" rtl="0"/>
                      <a:r>
                        <a:rPr lang="ja-jp" sz="1200" b="0" noProof="0"/>
                        <a:t>-</a:t>
                      </a:r>
                    </a:p>
                  </a:txBody>
                  <a:tcPr marL="90000" marT="44819" marB="44819"/>
                </a:tc>
                <a:tc>
                  <a:txBody>
                    <a:bodyPr/>
                    <a:lstStyle/>
                    <a:p>
                      <a:pPr algn="ctr" rtl="0"/>
                      <a:r>
                        <a:rPr lang="ja-jp" sz="1200" b="0" noProof="0"/>
                        <a:t>-</a:t>
                      </a:r>
                    </a:p>
                  </a:txBody>
                  <a:tcPr marL="90000" marT="44819" marB="44819"/>
                </a:tc>
                <a:tc>
                  <a:txBody>
                    <a:bodyPr/>
                    <a:lstStyle/>
                    <a:p>
                      <a:pPr algn="ctr" rtl="0"/>
                      <a:r>
                        <a:rPr lang="ja-jp" sz="1200" b="0" noProof="0"/>
                        <a:t>1 (1.8)</a:t>
                      </a:r>
                    </a:p>
                  </a:txBody>
                  <a:tcPr marL="90000" marT="44819" marB="44819"/>
                </a:tc>
                <a:extLst>
                  <a:ext uri="{0D108BD9-81ED-4DB2-BD59-A6C34878D82A}">
                    <a16:rowId xmlns:a16="http://schemas.microsoft.com/office/drawing/2014/main" val="1409049495"/>
                  </a:ext>
                </a:extLst>
              </a:tr>
              <a:tr h="284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食道炎</a:t>
                      </a:r>
                    </a:p>
                  </a:txBody>
                  <a:tcPr marL="90000" marT="44819" marB="44819"/>
                </a:tc>
                <a:tc>
                  <a:txBody>
                    <a:bodyPr/>
                    <a:lstStyle/>
                    <a:p>
                      <a:pPr algn="ctr" rtl="0"/>
                      <a:r>
                        <a:rPr lang="ja-jp" sz="1200" b="0" noProof="0"/>
                        <a:t>1 (1.8)</a:t>
                      </a:r>
                    </a:p>
                  </a:txBody>
                  <a:tcPr marL="90000" marT="44819" marB="44819"/>
                </a:tc>
                <a:tc>
                  <a:txBody>
                    <a:bodyPr/>
                    <a:lstStyle/>
                    <a:p>
                      <a:pPr algn="ctr" rtl="0"/>
                      <a:r>
                        <a:rPr lang="ja-jp" sz="1200" b="0" noProof="0"/>
                        <a:t>1 (1.8)</a:t>
                      </a:r>
                    </a:p>
                  </a:txBody>
                  <a:tcPr marL="90000" marT="44819" marB="44819"/>
                </a:tc>
                <a:tc>
                  <a:txBody>
                    <a:bodyPr/>
                    <a:lstStyle/>
                    <a:p>
                      <a:pPr algn="ctr" rtl="0"/>
                      <a:r>
                        <a:rPr lang="ja-jp" sz="1200" b="0" noProof="0"/>
                        <a:t>-</a:t>
                      </a:r>
                    </a:p>
                  </a:txBody>
                  <a:tcPr marL="90000" marT="44819" marB="44819"/>
                </a:tc>
                <a:extLst>
                  <a:ext uri="{0D108BD9-81ED-4DB2-BD59-A6C34878D82A}">
                    <a16:rowId xmlns:a16="http://schemas.microsoft.com/office/drawing/2014/main" val="1347814414"/>
                  </a:ext>
                </a:extLst>
              </a:tr>
              <a:tr h="284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嚥下障害</a:t>
                      </a:r>
                    </a:p>
                  </a:txBody>
                  <a:tcPr marL="90000" marT="44819" marB="44819"/>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t>7 (12.5)</a:t>
                      </a:r>
                    </a:p>
                  </a:txBody>
                  <a:tcPr marL="90000" marT="44819" marB="44819"/>
                </a:tc>
                <a:tc>
                  <a:txBody>
                    <a:bodyPr/>
                    <a:lstStyle/>
                    <a:p>
                      <a:pPr algn="ctr" rtl="0"/>
                      <a:r>
                        <a:rPr lang="ja-jp" sz="1200" b="0" noProof="0"/>
                        <a:t>-</a:t>
                      </a:r>
                    </a:p>
                  </a:txBody>
                  <a:tcPr marL="90000" marT="44819" marB="44819"/>
                </a:tc>
                <a:tc>
                  <a:txBody>
                    <a:bodyPr/>
                    <a:lstStyle/>
                    <a:p>
                      <a:pPr algn="ctr" rtl="0"/>
                      <a:r>
                        <a:rPr lang="ja-jp" sz="1200" b="0" noProof="0"/>
                        <a:t>-</a:t>
                      </a:r>
                    </a:p>
                  </a:txBody>
                  <a:tcPr marL="90000" marT="44819" marB="44819"/>
                </a:tc>
                <a:extLst>
                  <a:ext uri="{0D108BD9-81ED-4DB2-BD59-A6C34878D82A}">
                    <a16:rowId xmlns:a16="http://schemas.microsoft.com/office/drawing/2014/main" val="1721533200"/>
                  </a:ext>
                </a:extLst>
              </a:tr>
            </a:tbl>
          </a:graphicData>
        </a:graphic>
      </p:graphicFrame>
    </p:spTree>
    <p:extLst>
      <p:ext uri="{BB962C8B-B14F-4D97-AF65-F5344CB8AC3E}">
        <p14:creationId xmlns:p14="http://schemas.microsoft.com/office/powerpoint/2010/main" val="18927916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A40EC8-B80D-1EC9-BAC8-14B80CC66FCF}"/>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6A6B2471-DBCF-8D97-2BF3-4AADDC72D9D5}"/>
              </a:ext>
            </a:extLst>
          </p:cNvPr>
          <p:cNvSpPr>
            <a:spLocks noGrp="1"/>
          </p:cNvSpPr>
          <p:nvPr>
            <p:ph type="title"/>
          </p:nvPr>
        </p:nvSpPr>
        <p:spPr>
          <a:xfrm>
            <a:off x="304799" y="107693"/>
            <a:ext cx="11887201" cy="939801"/>
          </a:xfrm>
        </p:spPr>
        <p:txBody>
          <a:bodyPr rtlCol="0"/>
          <a:lstStyle/>
          <a:p>
            <a:pPr rtl="0"/>
            <a:r>
              <a:rPr lang="ja-jp" noProof="0" dirty="0">
                <a:latin typeface="+mn-lt"/>
              </a:rPr>
              <a:t>LBA77：FLAURA2：EGFR変異（EGFRm）進行NSCLCの一次治療（一次療法としての）としてオシメルチニブ±プラチナペメトレキセド化学療法（CTx）を受けた予後不良因子を有する患者（pts）における探索的全生存（OS）解析 - Jänne PA他</a:t>
            </a:r>
          </a:p>
        </p:txBody>
      </p:sp>
      <p:sp>
        <p:nvSpPr>
          <p:cNvPr id="29" name="Content Placeholder 7">
            <a:extLst>
              <a:ext uri="{FF2B5EF4-FFF2-40B4-BE49-F238E27FC236}">
                <a16:creationId xmlns:a16="http://schemas.microsoft.com/office/drawing/2014/main" id="{0AD88154-550C-6085-17C9-5553D7CDF50A}"/>
              </a:ext>
            </a:extLst>
          </p:cNvPr>
          <p:cNvSpPr>
            <a:spLocks noGrp="1"/>
          </p:cNvSpPr>
          <p:nvPr>
            <p:ph idx="1"/>
          </p:nvPr>
        </p:nvSpPr>
        <p:spPr>
          <a:xfrm>
            <a:off x="304799" y="1246909"/>
            <a:ext cx="11033761" cy="5055650"/>
          </a:xfrm>
        </p:spPr>
        <p:txBody>
          <a:bodyPr rtlCol="0"/>
          <a:lstStyle/>
          <a:p>
            <a:pPr rtl="0"/>
            <a:r>
              <a:rPr lang="ja-jp" sz="1600" b="1" noProof="0" dirty="0"/>
              <a:t>治験目的</a:t>
            </a:r>
          </a:p>
          <a:p>
            <a:pPr lvl="1" rtl="0"/>
            <a:r>
              <a:rPr lang="ja-jp" sz="1600" noProof="0" dirty="0"/>
              <a:t>FLAURA2試験において、進行性EGFR変異NSCLCかつ予後不良因子を有する患者を対象に、一次療法としてのオシメルチニブ±プラチナペメトレキセド化学療法によるOSの評価</a:t>
            </a:r>
          </a:p>
        </p:txBody>
      </p:sp>
      <p:sp>
        <p:nvSpPr>
          <p:cNvPr id="30" name="Text Placeholder 4">
            <a:extLst>
              <a:ext uri="{FF2B5EF4-FFF2-40B4-BE49-F238E27FC236}">
                <a16:creationId xmlns:a16="http://schemas.microsoft.com/office/drawing/2014/main" id="{A9215824-EB1C-4F4D-9940-5888367F8956}"/>
              </a:ext>
            </a:extLst>
          </p:cNvPr>
          <p:cNvSpPr>
            <a:spLocks noGrp="1"/>
          </p:cNvSpPr>
          <p:nvPr>
            <p:ph type="body" sz="quarter" idx="11"/>
          </p:nvPr>
        </p:nvSpPr>
        <p:spPr>
          <a:xfrm>
            <a:off x="6379633" y="6521312"/>
            <a:ext cx="5507567" cy="200025"/>
          </a:xfrm>
        </p:spPr>
        <p:txBody>
          <a:bodyPr rtlCol="0"/>
          <a:lstStyle/>
          <a:p>
            <a:pPr rtl="0"/>
            <a:r>
              <a:rPr lang="ja-jp" noProof="0"/>
              <a:t>Jänne PA他Ann Oncol 2025;36（補遺）:Abstr LBA77</a:t>
            </a:r>
          </a:p>
        </p:txBody>
      </p:sp>
      <p:sp>
        <p:nvSpPr>
          <p:cNvPr id="5" name="AutoShape 9">
            <a:extLst>
              <a:ext uri="{FF2B5EF4-FFF2-40B4-BE49-F238E27FC236}">
                <a16:creationId xmlns:a16="http://schemas.microsoft.com/office/drawing/2014/main" id="{CF1699AB-0081-E043-813E-7C55708B95BF}"/>
              </a:ext>
            </a:extLst>
          </p:cNvPr>
          <p:cNvSpPr>
            <a:spLocks noChangeArrowheads="1"/>
          </p:cNvSpPr>
          <p:nvPr/>
        </p:nvSpPr>
        <p:spPr bwMode="auto">
          <a:xfrm>
            <a:off x="220555" y="3060895"/>
            <a:ext cx="3655670" cy="1991346"/>
          </a:xfrm>
          <a:prstGeom prst="roundRect">
            <a:avLst>
              <a:gd name="adj" fmla="val 8208"/>
            </a:avLst>
          </a:prstGeom>
          <a:solidFill>
            <a:srgbClr val="002850"/>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ja-jp" sz="1200" b="1" i="0" u="none" strike="noStrike" kern="1200" cap="none" spc="0" normalizeH="0" noProof="0" dirty="0">
                <a:ln>
                  <a:noFill/>
                </a:ln>
                <a:solidFill>
                  <a:srgbClr val="FFFFFF"/>
                </a:solidFill>
                <a:effectLst/>
                <a:uLnTx/>
                <a:uFillTx/>
                <a:latin typeface="+mn-lt"/>
                <a:ea typeface="SimSun" pitchFamily="2" charset="-122"/>
                <a:sym typeface="Helvetica"/>
              </a:rPr>
              <a:t>患者採用の主要基準</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200" b="0" i="0" u="none" strike="noStrike" kern="1200" cap="none" spc="0" normalizeH="0" noProof="0" dirty="0">
                <a:ln>
                  <a:noFill/>
                </a:ln>
                <a:solidFill>
                  <a:srgbClr val="FFFFFF"/>
                </a:solidFill>
                <a:effectLst/>
                <a:uLnTx/>
                <a:uFillTx/>
                <a:latin typeface="+mn-lt"/>
                <a:ea typeface="SimSun" pitchFamily="2" charset="-122"/>
                <a:sym typeface="Helvetica"/>
              </a:rPr>
              <a:t>局所進行性NSCLCまたは転移性非扁平上皮NSCLC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200" b="0" i="0" u="none" strike="noStrike" kern="1200" cap="none" spc="0" normalizeH="0" noProof="0" dirty="0">
                <a:ln>
                  <a:noFill/>
                </a:ln>
                <a:solidFill>
                  <a:srgbClr val="FFFFFF"/>
                </a:solidFill>
                <a:effectLst/>
                <a:uLnTx/>
                <a:uFillTx/>
                <a:latin typeface="+mn-lt"/>
                <a:ea typeface="SimSun" pitchFamily="2" charset="-122"/>
                <a:sym typeface="Calibri"/>
              </a:rPr>
              <a:t>EGFR Ex19del</a:t>
            </a:r>
            <a:r>
              <a:rPr lang="ja-jp" sz="1200" kern="1200" dirty="0">
                <a:latin typeface="+mn-lt"/>
                <a:ea typeface="SimSun" pitchFamily="2" charset="-122"/>
                <a:sym typeface="Calibri"/>
              </a:rPr>
              <a:t>または</a:t>
            </a:r>
            <a:r>
              <a:rPr lang="ja-jp" sz="1200" b="0" i="0" u="none" strike="noStrike" kern="1200" cap="none" spc="0" normalizeH="0" noProof="0" dirty="0">
                <a:ln>
                  <a:noFill/>
                </a:ln>
                <a:solidFill>
                  <a:srgbClr val="FFFFFF"/>
                </a:solidFill>
                <a:effectLst/>
                <a:uLnTx/>
                <a:uFillTx/>
                <a:latin typeface="+mn-lt"/>
                <a:ea typeface="SimSun" pitchFamily="2" charset="-122"/>
                <a:sym typeface="Calibri"/>
              </a:rPr>
              <a:t>L858R変異 </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200" b="0" i="0" u="none" strike="noStrike" kern="1200" cap="none" spc="0" normalizeH="0" noProof="0" dirty="0">
                <a:ln>
                  <a:noFill/>
                </a:ln>
                <a:solidFill>
                  <a:srgbClr val="FFFFFF"/>
                </a:solidFill>
                <a:effectLst/>
                <a:uLnTx/>
                <a:uFillTx/>
                <a:latin typeface="+mn-lt"/>
                <a:ea typeface="SimSun" pitchFamily="2" charset="-122"/>
                <a:sym typeface="Helvetica"/>
              </a:rPr>
              <a:t>進行性疾患に対する全身療法</a:t>
            </a:r>
            <a:r>
              <a:rPr lang="ja-jp" sz="1200" b="0" i="0" u="none" strike="noStrike" kern="1200" cap="none" spc="0" normalizeH="0" noProof="0" dirty="0">
                <a:ln>
                  <a:noFill/>
                </a:ln>
                <a:solidFill>
                  <a:srgbClr val="FFFFFF"/>
                </a:solidFill>
                <a:effectLst/>
                <a:uLnTx/>
                <a:uFillTx/>
                <a:latin typeface="+mn-lt"/>
                <a:ea typeface="SimSun" pitchFamily="2" charset="-122"/>
                <a:sym typeface="Calibri"/>
              </a:rPr>
              <a:t>歴なし</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200" b="0" i="0" u="none" strike="noStrike" kern="1200" cap="none" spc="0" normalizeH="0" noProof="0" dirty="0">
                <a:ln>
                  <a:noFill/>
                </a:ln>
                <a:solidFill>
                  <a:srgbClr val="FFFFFF"/>
                </a:solidFill>
                <a:effectLst/>
                <a:uLnTx/>
                <a:uFillTx/>
                <a:latin typeface="+mn-lt"/>
                <a:ea typeface="SimSun" pitchFamily="2" charset="-122"/>
                <a:sym typeface="Helvetica"/>
              </a:rPr>
              <a:t>安定したCNS転移が認められる</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200" b="0" i="0" u="none" strike="noStrike" kern="1200" cap="none" spc="0" normalizeH="0" noProof="0" dirty="0">
                <a:ln>
                  <a:noFill/>
                </a:ln>
                <a:solidFill>
                  <a:srgbClr val="FFFFFF"/>
                </a:solidFill>
                <a:effectLst/>
                <a:uLnTx/>
                <a:uFillTx/>
                <a:latin typeface="+mn-lt"/>
                <a:ea typeface="SimSun" pitchFamily="2" charset="-122"/>
                <a:sym typeface="Helvetica"/>
              </a:rPr>
              <a:t>WHO PS 0-1</a:t>
            </a:r>
          </a:p>
          <a:p>
            <a:pPr marL="0" marR="0" lvl="0" indent="0" algn="l" defTabSz="892175" rtl="0" eaLnBrk="0" fontAlgn="base" latinLnBrk="0" hangingPunct="0">
              <a:lnSpc>
                <a:spcPct val="100000"/>
              </a:lnSpc>
              <a:spcBef>
                <a:spcPct val="0"/>
              </a:spcBef>
              <a:spcAft>
                <a:spcPct val="30000"/>
              </a:spcAft>
              <a:buClrTx/>
              <a:buSzTx/>
              <a:buFontTx/>
              <a:buNone/>
              <a:tabLst/>
              <a:defRPr/>
            </a:pPr>
            <a:r>
              <a:rPr lang="ja-jp" sz="1200" b="0" i="0" u="none" strike="noStrike" kern="1200" cap="none" spc="0" normalizeH="0" noProof="0" dirty="0">
                <a:ln>
                  <a:noFill/>
                </a:ln>
                <a:solidFill>
                  <a:srgbClr val="FFFFFF"/>
                </a:solidFill>
                <a:effectLst/>
                <a:uLnTx/>
                <a:uFillTx/>
                <a:latin typeface="+mn-lt"/>
                <a:ea typeface="SimSun" pitchFamily="2" charset="-122"/>
                <a:sym typeface="Helvetica"/>
              </a:rPr>
              <a:t>(n=557)</a:t>
            </a:r>
          </a:p>
        </p:txBody>
      </p:sp>
      <p:sp>
        <p:nvSpPr>
          <p:cNvPr id="6" name="TextBox 5">
            <a:extLst>
              <a:ext uri="{FF2B5EF4-FFF2-40B4-BE49-F238E27FC236}">
                <a16:creationId xmlns:a16="http://schemas.microsoft.com/office/drawing/2014/main" id="{DF72BC16-4ECA-82EC-FA3E-08D81BCB0914}"/>
              </a:ext>
            </a:extLst>
          </p:cNvPr>
          <p:cNvSpPr txBox="1">
            <a:spLocks noChangeArrowheads="1"/>
          </p:cNvSpPr>
          <p:nvPr/>
        </p:nvSpPr>
        <p:spPr bwMode="auto">
          <a:xfrm>
            <a:off x="1807663" y="5653703"/>
            <a:ext cx="5505419"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Helvetica"/>
              </a:defRPr>
            </a:lvl1pPr>
            <a:lvl2pPr marL="561975" marR="0" indent="-309563" algn="l" defTabSz="914400" rtl="0" fontAlgn="base" latinLnBrk="0" hangingPunct="0">
              <a:lnSpc>
                <a:spcPct val="100000"/>
              </a:lnSpc>
              <a:spcBef>
                <a:spcPts val="0"/>
              </a:spcBef>
              <a:spcAft>
                <a:spcPts val="60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Helvetica"/>
              </a:defRPr>
            </a:lvl2pPr>
            <a:lvl3pPr marL="812800" marR="0" indent="-2492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3pPr>
            <a:lvl4pPr marL="1101725" marR="0" indent="-2873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4pPr>
            <a:lvl5pPr marL="1390650" marR="0" indent="-2873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200" b="1" i="0" u="none" strike="noStrike" kern="1200" cap="none" spc="0" normalizeH="0" noProof="0">
                <a:ln>
                  <a:noFill/>
                </a:ln>
                <a:solidFill>
                  <a:srgbClr val="363636"/>
                </a:solidFill>
                <a:effectLst/>
                <a:uLnTx/>
                <a:uFillTx/>
                <a:latin typeface="+mn-lt"/>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200" b="0" i="0" u="none" strike="noStrike" kern="1200" cap="none" spc="0" normalizeH="0" noProof="0">
                <a:ln>
                  <a:noFill/>
                </a:ln>
                <a:solidFill>
                  <a:srgbClr val="363636"/>
                </a:solidFill>
                <a:effectLst/>
                <a:uLnTx/>
                <a:uFillTx/>
                <a:latin typeface="+mn-lt"/>
                <a:cs typeface="Arial"/>
                <a:sym typeface="Calibri"/>
              </a:rPr>
              <a:t>PFS (治験責任医師による評価、</a:t>
            </a:r>
            <a:r>
              <a:rPr lang="ja-jp" sz="1200" kern="1200" noProof="0">
                <a:solidFill>
                  <a:srgbClr val="363636"/>
                </a:solidFill>
                <a:latin typeface="+mn-lt"/>
                <a:cs typeface="Arial"/>
                <a:sym typeface="Calibri"/>
              </a:rPr>
              <a:t>RECIST v1.1)</a:t>
            </a:r>
            <a:endParaRPr kumimoji="0" lang="en-GB" sz="1200" b="0" i="0" u="none" strike="noStrike" kern="1200" cap="none" spc="0" normalizeH="0" baseline="0" noProof="0" dirty="0">
              <a:ln>
                <a:noFill/>
              </a:ln>
              <a:solidFill>
                <a:srgbClr val="363636"/>
              </a:solidFill>
              <a:effectLst/>
              <a:uLnTx/>
              <a:uFillTx/>
              <a:latin typeface="+mn-lt"/>
              <a:cs typeface="Arial"/>
              <a:sym typeface="Helvetica"/>
            </a:endParaRPr>
          </a:p>
        </p:txBody>
      </p:sp>
      <p:sp>
        <p:nvSpPr>
          <p:cNvPr id="8" name="Content Placeholder 26">
            <a:extLst>
              <a:ext uri="{FF2B5EF4-FFF2-40B4-BE49-F238E27FC236}">
                <a16:creationId xmlns:a16="http://schemas.microsoft.com/office/drawing/2014/main" id="{B43F99EE-D838-C54E-F331-BEEE1DF0D7B4}"/>
              </a:ext>
            </a:extLst>
          </p:cNvPr>
          <p:cNvSpPr txBox="1">
            <a:spLocks/>
          </p:cNvSpPr>
          <p:nvPr/>
        </p:nvSpPr>
        <p:spPr>
          <a:xfrm>
            <a:off x="6608074" y="5649123"/>
            <a:ext cx="4783826"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Helvetica"/>
              </a:defRPr>
            </a:lvl1pPr>
            <a:lvl2pPr marL="561975" marR="0" indent="-309563" algn="l" defTabSz="914400" rtl="0" fontAlgn="base" latinLnBrk="0" hangingPunct="0">
              <a:lnSpc>
                <a:spcPct val="100000"/>
              </a:lnSpc>
              <a:spcBef>
                <a:spcPts val="600"/>
              </a:spcBef>
              <a:spcAft>
                <a:spcPct val="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Helvetica"/>
              </a:defRPr>
            </a:lvl2pPr>
            <a:lvl3pPr marL="812800" marR="0" indent="-2492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3pPr>
            <a:lvl4pPr marL="1101725"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4pPr>
            <a:lvl5pPr marL="1390650"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200" b="1" i="0" u="none" strike="noStrike" kern="1200" cap="none" spc="0" normalizeH="0" noProof="0">
                <a:ln>
                  <a:noFill/>
                </a:ln>
                <a:solidFill>
                  <a:srgbClr val="363636"/>
                </a:solidFill>
                <a:effectLst/>
                <a:uLnTx/>
                <a:uFillTx/>
                <a:latin typeface="+mn-lt"/>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200" b="0" i="0" u="none" strike="noStrike" kern="1200" cap="none" spc="0" normalizeH="0" noProof="0">
                <a:ln>
                  <a:noFill/>
                </a:ln>
                <a:solidFill>
                  <a:srgbClr val="363636"/>
                </a:solidFill>
                <a:effectLst/>
                <a:uLnTx/>
                <a:uFillTx/>
                <a:latin typeface="+mn-lt"/>
                <a:cs typeface="Arial"/>
                <a:sym typeface="Calibri"/>
              </a:rPr>
              <a:t>OS、TFST、DoR、DCR、PFS2、TSST、安全性</a:t>
            </a:r>
            <a:endParaRPr kumimoji="0" lang="en-GB" sz="1200" b="0" i="0" u="none" strike="noStrike" kern="1200" cap="none" spc="0" normalizeH="0" baseline="0" noProof="0" dirty="0">
              <a:ln>
                <a:noFill/>
              </a:ln>
              <a:solidFill>
                <a:srgbClr val="363636"/>
              </a:solidFill>
              <a:effectLst/>
              <a:uLnTx/>
              <a:uFillTx/>
              <a:latin typeface="+mn-lt"/>
              <a:cs typeface="Arial"/>
              <a:sym typeface="Helvetica"/>
            </a:endParaRPr>
          </a:p>
        </p:txBody>
      </p:sp>
      <p:sp>
        <p:nvSpPr>
          <p:cNvPr id="9" name="AutoShape 12">
            <a:extLst>
              <a:ext uri="{FF2B5EF4-FFF2-40B4-BE49-F238E27FC236}">
                <a16:creationId xmlns:a16="http://schemas.microsoft.com/office/drawing/2014/main" id="{8763BAE7-A8A2-D096-B964-24FDFFC47347}"/>
              </a:ext>
            </a:extLst>
          </p:cNvPr>
          <p:cNvSpPr>
            <a:spLocks noChangeArrowheads="1"/>
          </p:cNvSpPr>
          <p:nvPr/>
        </p:nvSpPr>
        <p:spPr bwMode="auto">
          <a:xfrm>
            <a:off x="4490992" y="4736507"/>
            <a:ext cx="6010685" cy="868257"/>
          </a:xfrm>
          <a:prstGeom prst="roundRect">
            <a:avLst>
              <a:gd name="adj" fmla="val 16667"/>
            </a:avLst>
          </a:prstGeom>
          <a:solidFill>
            <a:srgbClr val="00A2E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200" b="1" i="0" u="none" strike="noStrike" kern="0" cap="none" spc="0" normalizeH="0" noProof="0">
                <a:ln>
                  <a:noFill/>
                </a:ln>
                <a:solidFill>
                  <a:srgbClr val="FFFFFF"/>
                </a:solidFill>
                <a:effectLst/>
                <a:uLnTx/>
                <a:uFillTx/>
                <a:latin typeface="+mn-lt"/>
                <a:ea typeface="SimSun" pitchFamily="2" charset="-122"/>
                <a:sym typeface="Helvetica"/>
              </a:rPr>
              <a:t>オシメルチニブ</a:t>
            </a:r>
            <a:r>
              <a:rPr lang="ja-jp" sz="1200" b="0" i="0" u="none" strike="noStrike" kern="0" cap="none" spc="0" normalizeH="0" noProof="0">
                <a:ln>
                  <a:noFill/>
                </a:ln>
                <a:solidFill>
                  <a:srgbClr val="FFFFFF"/>
                </a:solidFill>
                <a:effectLst/>
                <a:uLnTx/>
                <a:uFillTx/>
                <a:latin typeface="+mn-lt"/>
                <a:ea typeface="SimSun" pitchFamily="2" charset="-122"/>
                <a:sym typeface="Helvetica"/>
              </a:rPr>
              <a:t> 80 mg/日</a:t>
            </a:r>
            <a:br>
              <a:rPr kumimoji="0" lang="en-GB" sz="1200" b="0" i="0" u="none" strike="noStrike" kern="0" cap="none" spc="0" normalizeH="0" baseline="0" noProof="0" dirty="0">
                <a:ln>
                  <a:noFill/>
                </a:ln>
                <a:solidFill>
                  <a:srgbClr val="FFFFFF"/>
                </a:solidFill>
                <a:effectLst/>
                <a:uLnTx/>
                <a:uFillTx/>
                <a:latin typeface="+mn-lt"/>
                <a:ea typeface="SimSun" pitchFamily="2" charset="-122"/>
                <a:sym typeface="Helvetica"/>
              </a:rPr>
            </a:br>
            <a:r>
              <a:rPr lang="ja-jp" sz="1200" b="0" i="0" u="none" strike="noStrike" kern="0" cap="none" spc="0" normalizeH="0" noProof="0">
                <a:ln>
                  <a:noFill/>
                </a:ln>
                <a:solidFill>
                  <a:srgbClr val="FFFFFF"/>
                </a:solidFill>
                <a:effectLst/>
                <a:uLnTx/>
                <a:uFillTx/>
                <a:latin typeface="+mn-lt"/>
                <a:ea typeface="SimSun" pitchFamily="2" charset="-122"/>
                <a:sym typeface="Helvetica"/>
              </a:rPr>
              <a:t>(n=278)</a:t>
            </a:r>
          </a:p>
        </p:txBody>
      </p:sp>
      <p:sp>
        <p:nvSpPr>
          <p:cNvPr id="11" name="AutoShape 8">
            <a:extLst>
              <a:ext uri="{FF2B5EF4-FFF2-40B4-BE49-F238E27FC236}">
                <a16:creationId xmlns:a16="http://schemas.microsoft.com/office/drawing/2014/main" id="{B024C084-08C7-69FB-04B0-094EC1904058}"/>
              </a:ext>
            </a:extLst>
          </p:cNvPr>
          <p:cNvSpPr>
            <a:spLocks noChangeArrowheads="1"/>
          </p:cNvSpPr>
          <p:nvPr/>
        </p:nvSpPr>
        <p:spPr bwMode="auto">
          <a:xfrm>
            <a:off x="4552129" y="2302053"/>
            <a:ext cx="4067904" cy="1284245"/>
          </a:xfrm>
          <a:prstGeom prst="roundRect">
            <a:avLst>
              <a:gd name="adj" fmla="val 16667"/>
            </a:avLst>
          </a:prstGeom>
          <a:solidFill>
            <a:srgbClr val="E73E16"/>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200" b="1" i="0" u="none" strike="noStrike" kern="0" cap="none" spc="0" normalizeH="0" noProof="0">
                <a:ln>
                  <a:noFill/>
                </a:ln>
                <a:solidFill>
                  <a:srgbClr val="FFFFFF"/>
                </a:solidFill>
                <a:effectLst/>
                <a:uLnTx/>
                <a:uFillTx/>
                <a:latin typeface="+mn-lt"/>
                <a:ea typeface="SimSun" pitchFamily="2" charset="-122"/>
                <a:sym typeface="Helvetica"/>
              </a:rPr>
              <a:t>オシメルチニブ</a:t>
            </a:r>
            <a:r>
              <a:rPr lang="ja-jp" sz="1200" b="0" i="0" u="none" strike="noStrike" kern="0" cap="none" spc="0" normalizeH="0" noProof="0">
                <a:ln>
                  <a:noFill/>
                </a:ln>
                <a:solidFill>
                  <a:srgbClr val="FFFFFF"/>
                </a:solidFill>
                <a:effectLst/>
                <a:uLnTx/>
                <a:uFillTx/>
                <a:latin typeface="+mn-lt"/>
                <a:ea typeface="SimSun" pitchFamily="2" charset="-122"/>
                <a:sym typeface="Helvetica"/>
              </a:rPr>
              <a:t> 80 mg/日+</a:t>
            </a:r>
            <a:br>
              <a:rPr kumimoji="0" lang="en-GB" sz="1200" b="0" i="0" u="none" strike="noStrike" kern="0" cap="none" spc="0" normalizeH="0" baseline="0" noProof="0" dirty="0">
                <a:ln>
                  <a:noFill/>
                </a:ln>
                <a:solidFill>
                  <a:srgbClr val="FFFFFF"/>
                </a:solidFill>
                <a:effectLst/>
                <a:uLnTx/>
                <a:uFillTx/>
                <a:latin typeface="+mn-lt"/>
                <a:ea typeface="SimSun" pitchFamily="2" charset="-122"/>
                <a:sym typeface="Helvetica"/>
              </a:rPr>
            </a:br>
            <a:r>
              <a:rPr lang="ja-jp" sz="1200" b="1" i="0" u="none" strike="noStrike" kern="0" cap="none" spc="0" normalizeH="0" noProof="0">
                <a:ln>
                  <a:noFill/>
                </a:ln>
                <a:solidFill>
                  <a:srgbClr val="FFFFFF"/>
                </a:solidFill>
                <a:effectLst/>
                <a:uLnTx/>
                <a:uFillTx/>
                <a:latin typeface="+mn-lt"/>
                <a:ea typeface="SimSun" pitchFamily="2" charset="-122"/>
                <a:sym typeface="Helvetica"/>
              </a:rPr>
              <a:t>ペメトレキセド</a:t>
            </a:r>
            <a:r>
              <a:rPr lang="ja-jp" sz="1200" b="0" i="0" u="none" strike="noStrike" kern="0" cap="none" spc="0" normalizeH="0" noProof="0">
                <a:ln>
                  <a:noFill/>
                </a:ln>
                <a:solidFill>
                  <a:srgbClr val="FFFFFF"/>
                </a:solidFill>
                <a:effectLst/>
                <a:uLnTx/>
                <a:uFillTx/>
                <a:latin typeface="+mn-lt"/>
                <a:ea typeface="SimSun" pitchFamily="2" charset="-122"/>
                <a:sym typeface="Helvetica"/>
              </a:rPr>
              <a:t>500mg</a:t>
            </a:r>
            <a:r>
              <a:rPr lang="ja-jp" sz="1200" b="0" i="0" u="none" strike="noStrike" kern="0" cap="none" spc="0" normalizeH="0" baseline="30000" noProof="0">
                <a:ln>
                  <a:noFill/>
                </a:ln>
                <a:solidFill>
                  <a:srgbClr val="FFFFFF"/>
                </a:solidFill>
                <a:effectLst/>
                <a:uLnTx/>
                <a:uFillTx/>
                <a:latin typeface="+mn-lt"/>
                <a:ea typeface="SimSun" pitchFamily="2" charset="-122"/>
                <a:sym typeface="Helvetica"/>
              </a:rPr>
              <a:t>/</a:t>
            </a:r>
            <a:r>
              <a:rPr lang="ja-jp" sz="1200" b="0" i="0" u="none" strike="noStrike" kern="0" cap="none" spc="0" normalizeH="0" noProof="0">
                <a:ln>
                  <a:noFill/>
                </a:ln>
                <a:solidFill>
                  <a:srgbClr val="FFFFFF"/>
                </a:solidFill>
                <a:effectLst/>
                <a:uLnTx/>
                <a:uFillTx/>
                <a:latin typeface="+mn-lt"/>
                <a:ea typeface="SimSun" pitchFamily="2" charset="-122"/>
                <a:sym typeface="Helvetica"/>
              </a:rPr>
              <a:t>m2 +</a:t>
            </a:r>
            <a:br>
              <a:rPr kumimoji="0" lang="en-GB" sz="1200" b="0" i="0" u="none" strike="noStrike" kern="0" cap="none" spc="0" normalizeH="0" baseline="0" noProof="0" dirty="0">
                <a:ln>
                  <a:noFill/>
                </a:ln>
                <a:solidFill>
                  <a:srgbClr val="FFFFFF"/>
                </a:solidFill>
                <a:effectLst/>
                <a:uLnTx/>
                <a:uFillTx/>
                <a:latin typeface="+mn-lt"/>
                <a:ea typeface="SimSun" pitchFamily="2" charset="-122"/>
                <a:sym typeface="Helvetica"/>
              </a:rPr>
            </a:br>
            <a:r>
              <a:rPr lang="ja-jp" sz="1200" b="1" i="0" u="none" strike="noStrike" kern="0" cap="none" spc="0" normalizeH="0" noProof="0">
                <a:ln>
                  <a:noFill/>
                </a:ln>
                <a:solidFill>
                  <a:srgbClr val="FFFFFF"/>
                </a:solidFill>
                <a:effectLst/>
                <a:uLnTx/>
                <a:uFillTx/>
                <a:latin typeface="+mn-lt"/>
                <a:ea typeface="SimSun" pitchFamily="2" charset="-122"/>
                <a:sym typeface="Helvetica"/>
              </a:rPr>
              <a:t>カルボプラチン</a:t>
            </a:r>
            <a:r>
              <a:rPr lang="ja-jp" sz="1200" b="0" i="0" u="none" strike="noStrike" kern="0" cap="none" spc="0" normalizeH="0" noProof="0">
                <a:ln>
                  <a:noFill/>
                </a:ln>
                <a:solidFill>
                  <a:srgbClr val="FFFFFF"/>
                </a:solidFill>
                <a:effectLst/>
                <a:uLnTx/>
                <a:uFillTx/>
                <a:latin typeface="+mn-lt"/>
                <a:ea typeface="SimSun" pitchFamily="2" charset="-122"/>
                <a:sym typeface="Helvetica"/>
              </a:rPr>
              <a:t>AUC5または</a:t>
            </a:r>
            <a:r>
              <a:rPr lang="ja-jp" sz="1200" b="1" i="0" u="none" strike="noStrike" kern="0" cap="none" spc="0" normalizeH="0" noProof="0">
                <a:ln>
                  <a:noFill/>
                </a:ln>
                <a:solidFill>
                  <a:srgbClr val="FFFFFF"/>
                </a:solidFill>
                <a:effectLst/>
                <a:uLnTx/>
                <a:uFillTx/>
                <a:latin typeface="+mn-lt"/>
                <a:ea typeface="SimSun" pitchFamily="2" charset="-122"/>
                <a:sym typeface="Helvetica"/>
              </a:rPr>
              <a:t>シスプラチン</a:t>
            </a:r>
            <a:r>
              <a:rPr lang="ja-jp" sz="1200" b="0" i="0" u="none" strike="noStrike" kern="0" cap="none" spc="0" normalizeH="0" noProof="0">
                <a:ln>
                  <a:noFill/>
                </a:ln>
                <a:solidFill>
                  <a:srgbClr val="FFFFFF"/>
                </a:solidFill>
                <a:effectLst/>
                <a:uLnTx/>
                <a:uFillTx/>
                <a:latin typeface="+mn-lt"/>
                <a:ea typeface="SimSun" pitchFamily="2" charset="-122"/>
                <a:sym typeface="Helvetica"/>
              </a:rPr>
              <a:t> 75 mg/m</a:t>
            </a:r>
            <a:r>
              <a:rPr lang="ja-jp" sz="1200" b="0" i="0" u="none" strike="noStrike" kern="0" cap="none" spc="0" normalizeH="0" baseline="30000" noProof="0">
                <a:ln>
                  <a:noFill/>
                </a:ln>
                <a:solidFill>
                  <a:srgbClr val="FFFFFF"/>
                </a:solidFill>
                <a:effectLst/>
                <a:uLnTx/>
                <a:uFillTx/>
                <a:latin typeface="+mn-lt"/>
                <a:ea typeface="SimSun" pitchFamily="2" charset="-122"/>
                <a:sym typeface="Helvetica"/>
              </a:rPr>
              <a:t>2</a:t>
            </a:r>
            <a:br>
              <a:rPr kumimoji="0" lang="en-GB" sz="1200" b="0" i="0" u="none" strike="noStrike" kern="0" cap="none" spc="0" normalizeH="0" baseline="0" noProof="0" dirty="0">
                <a:ln>
                  <a:noFill/>
                </a:ln>
                <a:solidFill>
                  <a:srgbClr val="FFFFFF"/>
                </a:solidFill>
                <a:effectLst/>
                <a:uLnTx/>
                <a:uFillTx/>
                <a:latin typeface="+mn-lt"/>
                <a:ea typeface="SimSun" pitchFamily="2" charset="-122"/>
                <a:sym typeface="Helvetica"/>
              </a:rPr>
            </a:br>
            <a:r>
              <a:rPr lang="ja-jp" sz="1200" b="0" i="0" u="none" strike="noStrike" kern="0" cap="none" spc="0" normalizeH="0" noProof="0">
                <a:ln>
                  <a:noFill/>
                </a:ln>
                <a:solidFill>
                  <a:srgbClr val="FFFFFF"/>
                </a:solidFill>
                <a:effectLst/>
                <a:uLnTx/>
                <a:uFillTx/>
                <a:latin typeface="+mn-lt"/>
                <a:ea typeface="SimSun" pitchFamily="2" charset="-122"/>
                <a:sym typeface="Helvetica"/>
              </a:rPr>
              <a:t>3週間に1回（4サイクル）</a:t>
            </a:r>
            <a:br>
              <a:rPr kumimoji="0" lang="en-GB" sz="1200" b="0" i="0" u="none" strike="noStrike" kern="0" cap="none" spc="0" normalizeH="0" baseline="0" noProof="0" dirty="0">
                <a:ln>
                  <a:noFill/>
                </a:ln>
                <a:solidFill>
                  <a:srgbClr val="FFFFFF"/>
                </a:solidFill>
                <a:effectLst/>
                <a:uLnTx/>
                <a:uFillTx/>
                <a:latin typeface="+mn-lt"/>
                <a:ea typeface="SimSun" pitchFamily="2" charset="-122"/>
                <a:sym typeface="Helvetica"/>
              </a:rPr>
            </a:br>
            <a:r>
              <a:rPr lang="ja-jp" sz="1200" b="0" i="0" u="none" strike="noStrike" kern="0" cap="none" spc="0" normalizeH="0" noProof="0">
                <a:ln>
                  <a:noFill/>
                </a:ln>
                <a:solidFill>
                  <a:srgbClr val="FFFFFF"/>
                </a:solidFill>
                <a:effectLst/>
                <a:uLnTx/>
                <a:uFillTx/>
                <a:latin typeface="+mn-lt"/>
                <a:ea typeface="SimSun" pitchFamily="2" charset="-122"/>
                <a:sym typeface="Helvetica"/>
              </a:rPr>
              <a:t>(n=279)</a:t>
            </a:r>
          </a:p>
        </p:txBody>
      </p:sp>
      <p:sp>
        <p:nvSpPr>
          <p:cNvPr id="12" name="AutoShape 12">
            <a:extLst>
              <a:ext uri="{FF2B5EF4-FFF2-40B4-BE49-F238E27FC236}">
                <a16:creationId xmlns:a16="http://schemas.microsoft.com/office/drawing/2014/main" id="{12B720C4-25D5-A084-0AAA-4485EF3436BB}"/>
              </a:ext>
            </a:extLst>
          </p:cNvPr>
          <p:cNvSpPr>
            <a:spLocks noChangeArrowheads="1"/>
          </p:cNvSpPr>
          <p:nvPr/>
        </p:nvSpPr>
        <p:spPr bwMode="auto">
          <a:xfrm>
            <a:off x="10708585" y="2550268"/>
            <a:ext cx="1270298" cy="787815"/>
          </a:xfrm>
          <a:prstGeom prst="roundRect">
            <a:avLst>
              <a:gd name="adj" fmla="val 16667"/>
            </a:avLst>
          </a:prstGeom>
          <a:solidFill>
            <a:srgbClr val="363636"/>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100" b="0" i="0" u="none" strike="noStrike" kern="0" cap="none" spc="0" normalizeH="0" noProof="0">
                <a:ln>
                  <a:noFill/>
                </a:ln>
                <a:solidFill>
                  <a:srgbClr val="FFFFFF"/>
                </a:solidFill>
                <a:effectLst/>
                <a:uLnTx/>
                <a:uFillTx/>
                <a:latin typeface="+mn-lt"/>
                <a:ea typeface="SimSun" pitchFamily="2" charset="-122"/>
                <a:sym typeface="Helvetica"/>
              </a:rPr>
              <a:t>PD/その他</a:t>
            </a:r>
            <a:br>
              <a:rPr kumimoji="0" lang="en-GB" sz="1100" b="0" i="0" u="none" strike="noStrike" kern="0" cap="none" spc="0" normalizeH="0" baseline="0" noProof="0" dirty="0">
                <a:ln>
                  <a:noFill/>
                </a:ln>
                <a:solidFill>
                  <a:srgbClr val="FFFFFF"/>
                </a:solidFill>
                <a:effectLst/>
                <a:uLnTx/>
                <a:uFillTx/>
                <a:latin typeface="+mn-lt"/>
                <a:ea typeface="SimSun" pitchFamily="2" charset="-122"/>
                <a:sym typeface="Helvetica"/>
              </a:rPr>
            </a:br>
            <a:r>
              <a:rPr lang="ja-jp" sz="1100" b="0" i="0" u="none" strike="noStrike" kern="0" cap="none" spc="0" normalizeH="0" noProof="0">
                <a:ln>
                  <a:noFill/>
                </a:ln>
                <a:solidFill>
                  <a:srgbClr val="FFFFFF"/>
                </a:solidFill>
                <a:effectLst/>
                <a:uLnTx/>
                <a:uFillTx/>
                <a:latin typeface="+mn-lt"/>
                <a:ea typeface="SimSun" pitchFamily="2" charset="-122"/>
                <a:sym typeface="Helvetica"/>
              </a:rPr>
              <a:t>離脱</a:t>
            </a:r>
            <a:endParaRPr kumimoji="0" lang="en-GB" sz="900" b="0" i="0" u="none" strike="noStrike" kern="0" cap="none" spc="0" normalizeH="0" baseline="0" noProof="0" dirty="0">
              <a:ln>
                <a:noFill/>
              </a:ln>
              <a:solidFill>
                <a:srgbClr val="FFFFFF"/>
              </a:solidFill>
              <a:effectLst/>
              <a:uLnTx/>
              <a:uFillTx/>
              <a:latin typeface="+mn-lt"/>
              <a:ea typeface="SimSun" pitchFamily="2" charset="-122"/>
              <a:sym typeface="Helvetica"/>
            </a:endParaRPr>
          </a:p>
        </p:txBody>
      </p:sp>
      <p:cxnSp>
        <p:nvCxnSpPr>
          <p:cNvPr id="13" name="AutoShape 21">
            <a:extLst>
              <a:ext uri="{FF2B5EF4-FFF2-40B4-BE49-F238E27FC236}">
                <a16:creationId xmlns:a16="http://schemas.microsoft.com/office/drawing/2014/main" id="{C93CB682-D707-024D-18E7-91001FA2D4D4}"/>
              </a:ext>
            </a:extLst>
          </p:cNvPr>
          <p:cNvCxnSpPr>
            <a:cxnSpLocks noChangeShapeType="1"/>
            <a:stCxn id="11" idx="3"/>
            <a:endCxn id="12" idx="1"/>
          </p:cNvCxnSpPr>
          <p:nvPr/>
        </p:nvCxnSpPr>
        <p:spPr bwMode="auto">
          <a:xfrm>
            <a:off x="8620033" y="2944176"/>
            <a:ext cx="2088552" cy="0"/>
          </a:xfrm>
          <a:prstGeom prst="straightConnector1">
            <a:avLst/>
          </a:prstGeom>
          <a:noFill/>
          <a:ln w="38100">
            <a:solidFill>
              <a:srgbClr val="002850"/>
            </a:solidFill>
            <a:round/>
            <a:headEnd/>
            <a:tailEnd type="triangle" w="med" len="med"/>
          </a:ln>
        </p:spPr>
      </p:cxnSp>
      <p:sp>
        <p:nvSpPr>
          <p:cNvPr id="14" name="AutoShape 12">
            <a:extLst>
              <a:ext uri="{FF2B5EF4-FFF2-40B4-BE49-F238E27FC236}">
                <a16:creationId xmlns:a16="http://schemas.microsoft.com/office/drawing/2014/main" id="{5489F637-AC4E-7B60-417E-FF50007FEC63}"/>
              </a:ext>
            </a:extLst>
          </p:cNvPr>
          <p:cNvSpPr>
            <a:spLocks noChangeArrowheads="1"/>
          </p:cNvSpPr>
          <p:nvPr/>
        </p:nvSpPr>
        <p:spPr bwMode="auto">
          <a:xfrm>
            <a:off x="10708585" y="4776728"/>
            <a:ext cx="1270298" cy="787815"/>
          </a:xfrm>
          <a:prstGeom prst="roundRect">
            <a:avLst>
              <a:gd name="adj" fmla="val 16667"/>
            </a:avLst>
          </a:prstGeom>
          <a:solidFill>
            <a:srgbClr val="363636"/>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100" b="0" i="0" u="none" strike="noStrike" kern="0" cap="none" spc="0" normalizeH="0" noProof="0">
                <a:ln>
                  <a:noFill/>
                </a:ln>
                <a:solidFill>
                  <a:srgbClr val="FFFFFF"/>
                </a:solidFill>
                <a:effectLst/>
                <a:uLnTx/>
                <a:uFillTx/>
                <a:latin typeface="+mn-lt"/>
                <a:ea typeface="SimSun" pitchFamily="2" charset="-122"/>
                <a:sym typeface="Helvetica"/>
              </a:rPr>
              <a:t>PD/その他離脱</a:t>
            </a:r>
            <a:endParaRPr kumimoji="0" lang="en-GB" sz="900" b="0" i="0" u="none" strike="noStrike" kern="0" cap="none" spc="0" normalizeH="0" baseline="0" noProof="0" dirty="0">
              <a:ln>
                <a:noFill/>
              </a:ln>
              <a:solidFill>
                <a:srgbClr val="FFFFFF"/>
              </a:solidFill>
              <a:effectLst/>
              <a:uLnTx/>
              <a:uFillTx/>
              <a:latin typeface="+mn-lt"/>
              <a:ea typeface="SimSun" pitchFamily="2" charset="-122"/>
              <a:sym typeface="Helvetica"/>
            </a:endParaRPr>
          </a:p>
        </p:txBody>
      </p:sp>
      <p:cxnSp>
        <p:nvCxnSpPr>
          <p:cNvPr id="15" name="AutoShape 21">
            <a:extLst>
              <a:ext uri="{FF2B5EF4-FFF2-40B4-BE49-F238E27FC236}">
                <a16:creationId xmlns:a16="http://schemas.microsoft.com/office/drawing/2014/main" id="{5E52C88F-AAC9-E503-8C2F-81AAA1E2E4A1}"/>
              </a:ext>
            </a:extLst>
          </p:cNvPr>
          <p:cNvCxnSpPr>
            <a:cxnSpLocks noChangeShapeType="1"/>
            <a:stCxn id="9" idx="3"/>
            <a:endCxn id="14" idx="1"/>
          </p:cNvCxnSpPr>
          <p:nvPr/>
        </p:nvCxnSpPr>
        <p:spPr bwMode="auto">
          <a:xfrm>
            <a:off x="10501677" y="5170636"/>
            <a:ext cx="206908" cy="0"/>
          </a:xfrm>
          <a:prstGeom prst="straightConnector1">
            <a:avLst/>
          </a:prstGeom>
          <a:noFill/>
          <a:ln w="38100">
            <a:solidFill>
              <a:srgbClr val="002850"/>
            </a:solidFill>
            <a:round/>
            <a:headEnd/>
            <a:tailEnd type="triangle" w="med" len="med"/>
          </a:ln>
        </p:spPr>
      </p:cxnSp>
      <p:sp>
        <p:nvSpPr>
          <p:cNvPr id="21" name="Content Placeholder 26">
            <a:extLst>
              <a:ext uri="{FF2B5EF4-FFF2-40B4-BE49-F238E27FC236}">
                <a16:creationId xmlns:a16="http://schemas.microsoft.com/office/drawing/2014/main" id="{D111368F-E179-09E2-70B9-3121247A666F}"/>
              </a:ext>
            </a:extLst>
          </p:cNvPr>
          <p:cNvSpPr txBox="1">
            <a:spLocks/>
          </p:cNvSpPr>
          <p:nvPr/>
        </p:nvSpPr>
        <p:spPr bwMode="auto">
          <a:xfrm>
            <a:off x="4782790" y="3669686"/>
            <a:ext cx="6794035" cy="892175"/>
          </a:xfrm>
          <a:prstGeom prst="rect">
            <a:avLst/>
          </a:prstGeom>
          <a:noFill/>
          <a:ln w="9525">
            <a:noFill/>
            <a:miter lim="800000"/>
            <a:headEnd/>
            <a:tailEnd/>
          </a:ln>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100" b="1" i="0" u="none" strike="noStrike" kern="0" cap="none" spc="0" normalizeH="0" noProof="0" dirty="0">
                <a:ln>
                  <a:noFill/>
                </a:ln>
                <a:solidFill>
                  <a:srgbClr val="363636"/>
                </a:solidFill>
                <a:effectLst/>
                <a:uLnTx/>
                <a:uFillTx/>
                <a:latin typeface="+mn-lt"/>
                <a:sym typeface="Calibri"/>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100" b="0" i="0" u="none" strike="noStrike" kern="0" cap="none" spc="0" normalizeH="0" noProof="0" dirty="0">
                <a:ln>
                  <a:noFill/>
                </a:ln>
                <a:solidFill>
                  <a:srgbClr val="363636"/>
                </a:solidFill>
                <a:effectLst/>
                <a:uLnTx/>
                <a:uFillTx/>
                <a:latin typeface="+mn-lt"/>
                <a:sym typeface="Calibri"/>
              </a:rPr>
              <a:t>人種（中国系アジア人対非中国系アジア人対非アジア人）</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100" b="0" i="0" u="none" strike="noStrike" kern="0" cap="none" spc="0" normalizeH="0" noProof="0" dirty="0">
                <a:ln>
                  <a:noFill/>
                </a:ln>
                <a:solidFill>
                  <a:srgbClr val="363636"/>
                </a:solidFill>
                <a:effectLst/>
                <a:uLnTx/>
                <a:uFillTx/>
                <a:latin typeface="+mn-lt"/>
                <a:sym typeface="Calibri"/>
              </a:rPr>
              <a:t>EGFRm（局所検査と中央検査）</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100" b="0" i="0" u="none" strike="noStrike" kern="0" cap="none" spc="0" normalizeH="0" noProof="0" dirty="0">
                <a:ln>
                  <a:noFill/>
                </a:ln>
                <a:solidFill>
                  <a:srgbClr val="363636"/>
                </a:solidFill>
                <a:effectLst/>
                <a:uLnTx/>
                <a:uFillTx/>
                <a:latin typeface="+mn-lt"/>
                <a:sym typeface="Calibri"/>
              </a:rPr>
              <a:t>WHO PS (0対1)</a:t>
            </a:r>
          </a:p>
        </p:txBody>
      </p:sp>
      <p:sp>
        <p:nvSpPr>
          <p:cNvPr id="23" name="AutoShape 8">
            <a:extLst>
              <a:ext uri="{FF2B5EF4-FFF2-40B4-BE49-F238E27FC236}">
                <a16:creationId xmlns:a16="http://schemas.microsoft.com/office/drawing/2014/main" id="{0F7CB0D9-EB0B-B9E2-3A14-433B095A8542}"/>
              </a:ext>
            </a:extLst>
          </p:cNvPr>
          <p:cNvSpPr>
            <a:spLocks noChangeArrowheads="1"/>
          </p:cNvSpPr>
          <p:nvPr/>
        </p:nvSpPr>
        <p:spPr bwMode="auto">
          <a:xfrm>
            <a:off x="8737827" y="2302053"/>
            <a:ext cx="1763850" cy="1284245"/>
          </a:xfrm>
          <a:prstGeom prst="roundRect">
            <a:avLst>
              <a:gd name="adj" fmla="val 16667"/>
            </a:avLst>
          </a:prstGeom>
          <a:solidFill>
            <a:srgbClr val="E73E16"/>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200" b="1" i="0" u="none" strike="noStrike" kern="0" cap="none" spc="0" normalizeH="0" noProof="0">
                <a:ln>
                  <a:noFill/>
                </a:ln>
                <a:solidFill>
                  <a:srgbClr val="FFFFFF"/>
                </a:solidFill>
                <a:effectLst/>
                <a:uLnTx/>
                <a:uFillTx/>
                <a:latin typeface="+mn-lt"/>
                <a:ea typeface="SimSun" pitchFamily="2" charset="-122"/>
                <a:sym typeface="Helvetica"/>
              </a:rPr>
              <a:t>オシメルチニブ</a:t>
            </a:r>
            <a:br>
              <a:rPr kumimoji="0" lang="en-GB" sz="1200" b="0" i="0" u="none" strike="noStrike" kern="0" cap="none" spc="0" normalizeH="0" baseline="0" noProof="0" dirty="0">
                <a:ln>
                  <a:noFill/>
                </a:ln>
                <a:solidFill>
                  <a:srgbClr val="FFFFFF"/>
                </a:solidFill>
                <a:effectLst/>
                <a:uLnTx/>
                <a:uFillTx/>
                <a:latin typeface="+mn-lt"/>
                <a:ea typeface="SimSun" pitchFamily="2" charset="-122"/>
                <a:sym typeface="Helvetica"/>
              </a:rPr>
            </a:br>
            <a:r>
              <a:rPr lang="ja-jp" sz="1200" b="0" i="0" u="none" strike="noStrike" kern="0" cap="none" spc="0" normalizeH="0" noProof="0">
                <a:ln>
                  <a:noFill/>
                </a:ln>
                <a:solidFill>
                  <a:srgbClr val="FFFFFF"/>
                </a:solidFill>
                <a:effectLst/>
                <a:uLnTx/>
                <a:uFillTx/>
                <a:latin typeface="+mn-lt"/>
                <a:ea typeface="SimSun" pitchFamily="2" charset="-122"/>
                <a:sym typeface="Helvetica"/>
              </a:rPr>
              <a:t>80 mg/日＋</a:t>
            </a:r>
            <a:br>
              <a:rPr kumimoji="0" lang="en-GB" sz="1200" b="0" i="0" u="none" strike="noStrike" kern="0" cap="none" spc="0" normalizeH="0" baseline="0" noProof="0" dirty="0">
                <a:ln>
                  <a:noFill/>
                </a:ln>
                <a:solidFill>
                  <a:srgbClr val="FFFFFF"/>
                </a:solidFill>
                <a:effectLst/>
                <a:uLnTx/>
                <a:uFillTx/>
                <a:latin typeface="+mn-lt"/>
                <a:ea typeface="SimSun" pitchFamily="2" charset="-122"/>
                <a:sym typeface="Helvetica"/>
              </a:rPr>
            </a:br>
            <a:r>
              <a:rPr lang="ja-jp" sz="1200" b="1" i="0" u="none" strike="noStrike" kern="0" cap="none" spc="0" normalizeH="0" noProof="0">
                <a:ln>
                  <a:noFill/>
                </a:ln>
                <a:solidFill>
                  <a:srgbClr val="FFFFFF"/>
                </a:solidFill>
                <a:effectLst/>
                <a:uLnTx/>
                <a:uFillTx/>
                <a:latin typeface="+mn-lt"/>
                <a:ea typeface="SimSun" pitchFamily="2" charset="-122"/>
                <a:sym typeface="Helvetica"/>
              </a:rPr>
              <a:t>ペメトレキセド</a:t>
            </a:r>
            <a:br>
              <a:rPr kumimoji="0" lang="en-GB" sz="1200" b="0" i="0" u="none" strike="noStrike" kern="0" cap="none" spc="0" normalizeH="0" baseline="0" noProof="0" dirty="0">
                <a:ln>
                  <a:noFill/>
                </a:ln>
                <a:solidFill>
                  <a:srgbClr val="FFFFFF"/>
                </a:solidFill>
                <a:effectLst/>
                <a:uLnTx/>
                <a:uFillTx/>
                <a:latin typeface="+mn-lt"/>
                <a:ea typeface="SimSun" pitchFamily="2" charset="-122"/>
                <a:sym typeface="Helvetica"/>
              </a:rPr>
            </a:br>
            <a:r>
              <a:rPr lang="ja-jp" sz="1200" b="0" i="0" u="none" strike="noStrike" kern="0" cap="none" spc="0" normalizeH="0" noProof="0">
                <a:ln>
                  <a:noFill/>
                </a:ln>
                <a:solidFill>
                  <a:srgbClr val="FFFFFF"/>
                </a:solidFill>
                <a:effectLst/>
                <a:uLnTx/>
                <a:uFillTx/>
                <a:latin typeface="+mn-lt"/>
                <a:ea typeface="SimSun" pitchFamily="2" charset="-122"/>
                <a:sym typeface="Helvetica"/>
              </a:rPr>
              <a:t>500 mg/m</a:t>
            </a:r>
            <a:r>
              <a:rPr lang="ja-jp" sz="1200" b="0" i="0" u="none" strike="noStrike" kern="0" cap="none" spc="0" normalizeH="0" baseline="30000" noProof="0">
                <a:ln>
                  <a:noFill/>
                </a:ln>
                <a:solidFill>
                  <a:srgbClr val="FFFFFF"/>
                </a:solidFill>
                <a:effectLst/>
                <a:uLnTx/>
                <a:uFillTx/>
                <a:latin typeface="+mn-lt"/>
                <a:ea typeface="SimSun" pitchFamily="2" charset="-122"/>
                <a:sym typeface="Helvetica"/>
              </a:rPr>
              <a:t>2</a:t>
            </a:r>
            <a:r>
              <a:rPr lang="ja-jp" sz="1200" b="0" i="0" u="none" strike="noStrike" kern="0" cap="none" spc="0" normalizeH="0" noProof="0">
                <a:ln>
                  <a:noFill/>
                </a:ln>
                <a:solidFill>
                  <a:srgbClr val="FFFFFF"/>
                </a:solidFill>
                <a:effectLst/>
                <a:uLnTx/>
                <a:uFillTx/>
                <a:latin typeface="+mn-lt"/>
                <a:ea typeface="SimSun" pitchFamily="2" charset="-122"/>
                <a:sym typeface="Helvetica"/>
              </a:rPr>
              <a:t>3週間に1回</a:t>
            </a:r>
          </a:p>
        </p:txBody>
      </p:sp>
      <p:cxnSp>
        <p:nvCxnSpPr>
          <p:cNvPr id="24" name="AutoShape 15">
            <a:extLst>
              <a:ext uri="{FF2B5EF4-FFF2-40B4-BE49-F238E27FC236}">
                <a16:creationId xmlns:a16="http://schemas.microsoft.com/office/drawing/2014/main" id="{CA57237E-ACB1-D73C-7212-BF3F0979C8A0}"/>
              </a:ext>
            </a:extLst>
          </p:cNvPr>
          <p:cNvCxnSpPr>
            <a:cxnSpLocks noChangeShapeType="1"/>
            <a:stCxn id="26" idx="0"/>
            <a:endCxn id="11" idx="1"/>
          </p:cNvCxnSpPr>
          <p:nvPr/>
        </p:nvCxnSpPr>
        <p:spPr bwMode="auto">
          <a:xfrm rot="5400000" flipH="1" flipV="1">
            <a:off x="4020944" y="3233284"/>
            <a:ext cx="820292" cy="242077"/>
          </a:xfrm>
          <a:prstGeom prst="bentConnector2">
            <a:avLst/>
          </a:prstGeom>
          <a:noFill/>
          <a:ln w="38100">
            <a:solidFill>
              <a:srgbClr val="002850"/>
            </a:solidFill>
            <a:miter lim="800000"/>
            <a:headEnd/>
            <a:tailEnd type="triangle" w="med" len="med"/>
          </a:ln>
        </p:spPr>
      </p:cxnSp>
      <p:cxnSp>
        <p:nvCxnSpPr>
          <p:cNvPr id="25" name="AutoShape 16">
            <a:extLst>
              <a:ext uri="{FF2B5EF4-FFF2-40B4-BE49-F238E27FC236}">
                <a16:creationId xmlns:a16="http://schemas.microsoft.com/office/drawing/2014/main" id="{F3BFB527-33FE-736E-7F7C-88F931EAC2F0}"/>
              </a:ext>
            </a:extLst>
          </p:cNvPr>
          <p:cNvCxnSpPr>
            <a:cxnSpLocks noChangeShapeType="1"/>
            <a:stCxn id="26" idx="4"/>
            <a:endCxn id="9" idx="1"/>
          </p:cNvCxnSpPr>
          <p:nvPr/>
        </p:nvCxnSpPr>
        <p:spPr bwMode="auto">
          <a:xfrm rot="16200000" flipH="1">
            <a:off x="3989538" y="4669182"/>
            <a:ext cx="821968" cy="180940"/>
          </a:xfrm>
          <a:prstGeom prst="bentConnector2">
            <a:avLst/>
          </a:prstGeom>
          <a:noFill/>
          <a:ln w="38100">
            <a:solidFill>
              <a:srgbClr val="002850"/>
            </a:solidFill>
            <a:miter lim="800000"/>
            <a:headEnd/>
            <a:tailEnd type="triangle" w="med" len="med"/>
          </a:ln>
        </p:spPr>
      </p:cxnSp>
      <p:sp>
        <p:nvSpPr>
          <p:cNvPr id="26" name="Oval 25">
            <a:extLst>
              <a:ext uri="{FF2B5EF4-FFF2-40B4-BE49-F238E27FC236}">
                <a16:creationId xmlns:a16="http://schemas.microsoft.com/office/drawing/2014/main" id="{D36BDFB2-C220-50C2-8BE0-4A05D3C95657}"/>
              </a:ext>
            </a:extLst>
          </p:cNvPr>
          <p:cNvSpPr>
            <a:spLocks noChangeArrowheads="1"/>
          </p:cNvSpPr>
          <p:nvPr/>
        </p:nvSpPr>
        <p:spPr bwMode="auto">
          <a:xfrm>
            <a:off x="4018254" y="3764468"/>
            <a:ext cx="583595" cy="584200"/>
          </a:xfrm>
          <a:prstGeom prst="ellipse">
            <a:avLst/>
          </a:prstGeom>
          <a:noFill/>
          <a:ln w="38100">
            <a:solidFill>
              <a:srgbClr val="002850"/>
            </a:solidFill>
            <a:round/>
            <a:headEnd/>
            <a:tailEnd/>
          </a:ln>
        </p:spPr>
        <p:txBody>
          <a:bodyPr wrap="none"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1" i="0" u="none" strike="noStrike" kern="0" cap="none" spc="0" normalizeH="0" noProof="0">
                <a:ln>
                  <a:noFill/>
                </a:ln>
                <a:solidFill>
                  <a:srgbClr val="002850"/>
                </a:solidFill>
                <a:effectLst/>
                <a:uLnTx/>
                <a:uFillTx/>
                <a:latin typeface="+mn-lt"/>
                <a:ea typeface="SimSun" pitchFamily="2" charset="-122"/>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1" i="0" u="none" strike="noStrike" kern="0" cap="none" spc="0" normalizeH="0" noProof="0">
                <a:ln>
                  <a:noFill/>
                </a:ln>
                <a:solidFill>
                  <a:srgbClr val="002850"/>
                </a:solidFill>
                <a:effectLst/>
                <a:uLnTx/>
                <a:uFillTx/>
                <a:latin typeface="+mn-lt"/>
                <a:ea typeface="SimSun" pitchFamily="2" charset="-122"/>
                <a:sym typeface="Calibri"/>
              </a:rPr>
              <a:t>1:1</a:t>
            </a:r>
          </a:p>
        </p:txBody>
      </p:sp>
      <p:cxnSp>
        <p:nvCxnSpPr>
          <p:cNvPr id="27" name="AutoShape 19">
            <a:extLst>
              <a:ext uri="{FF2B5EF4-FFF2-40B4-BE49-F238E27FC236}">
                <a16:creationId xmlns:a16="http://schemas.microsoft.com/office/drawing/2014/main" id="{4AC963B3-2CB5-7DA1-16BF-8B87020789D2}"/>
              </a:ext>
            </a:extLst>
          </p:cNvPr>
          <p:cNvCxnSpPr>
            <a:cxnSpLocks noChangeShapeType="1"/>
            <a:stCxn id="5" idx="3"/>
            <a:endCxn id="26" idx="2"/>
          </p:cNvCxnSpPr>
          <p:nvPr/>
        </p:nvCxnSpPr>
        <p:spPr bwMode="auto">
          <a:xfrm>
            <a:off x="3876225" y="4056568"/>
            <a:ext cx="142029" cy="0"/>
          </a:xfrm>
          <a:prstGeom prst="straightConnector1">
            <a:avLst/>
          </a:prstGeom>
          <a:noFill/>
          <a:ln w="38100">
            <a:solidFill>
              <a:srgbClr val="002850"/>
            </a:solidFill>
            <a:round/>
            <a:headEnd type="none" w="med" len="med"/>
            <a:tailEnd type="none" w="med" len="med"/>
          </a:ln>
        </p:spPr>
      </p:cxnSp>
    </p:spTree>
    <p:extLst>
      <p:ext uri="{BB962C8B-B14F-4D97-AF65-F5344CB8AC3E}">
        <p14:creationId xmlns:p14="http://schemas.microsoft.com/office/powerpoint/2010/main" val="16978454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AFF554-4881-82AE-B52E-B801F7627F6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1BB7CF57-585E-2E98-B32A-8702C41EFF96}"/>
              </a:ext>
            </a:extLst>
          </p:cNvPr>
          <p:cNvSpPr>
            <a:spLocks noGrp="1"/>
          </p:cNvSpPr>
          <p:nvPr>
            <p:ph type="title"/>
          </p:nvPr>
        </p:nvSpPr>
        <p:spPr>
          <a:xfrm>
            <a:off x="304799" y="107693"/>
            <a:ext cx="11887201" cy="939801"/>
          </a:xfrm>
        </p:spPr>
        <p:txBody>
          <a:bodyPr rtlCol="0"/>
          <a:lstStyle/>
          <a:p>
            <a:pPr rtl="0"/>
            <a:r>
              <a:rPr lang="ja-jp" noProof="0" dirty="0">
                <a:latin typeface="+mn-lt"/>
              </a:rPr>
              <a:t>LBA77：FLAURA2：EGFR変異（EGFRm）進行NSCLCの一次治療（一次療法としての）としてオシメルチニブ±プラチナペメトレキセド化学療法（CTx）を受けた予後不良因子を有する患者（pts）における探索的全生存（OS）解析 - Jänne PA他</a:t>
            </a:r>
          </a:p>
        </p:txBody>
      </p:sp>
      <p:sp>
        <p:nvSpPr>
          <p:cNvPr id="29" name="Content Placeholder 7">
            <a:extLst>
              <a:ext uri="{FF2B5EF4-FFF2-40B4-BE49-F238E27FC236}">
                <a16:creationId xmlns:a16="http://schemas.microsoft.com/office/drawing/2014/main" id="{6154AB8F-E200-2009-D0B9-092B4542713F}"/>
              </a:ext>
            </a:extLst>
          </p:cNvPr>
          <p:cNvSpPr>
            <a:spLocks noGrp="1"/>
          </p:cNvSpPr>
          <p:nvPr>
            <p:ph idx="1"/>
          </p:nvPr>
        </p:nvSpPr>
        <p:spPr>
          <a:xfrm>
            <a:off x="304799" y="1246909"/>
            <a:ext cx="11033761" cy="5055650"/>
          </a:xfrm>
        </p:spPr>
        <p:txBody>
          <a:bodyPr rtlCol="0"/>
          <a:lstStyle/>
          <a:p>
            <a:pPr rtl="0"/>
            <a:r>
              <a:rPr lang="ja-jp" sz="1600" b="1" noProof="0"/>
              <a:t>主な</a:t>
            </a:r>
            <a:r>
              <a:rPr lang="ja-jp" sz="1600" b="1" noProof="0">
                <a:solidFill>
                  <a:srgbClr val="000000"/>
                </a:solidFill>
              </a:rPr>
              <a:t>結</a:t>
            </a:r>
            <a:r>
              <a:rPr lang="ja-jp" sz="1600" b="1" noProof="0">
                <a:solidFill>
                  <a:srgbClr val="363636"/>
                </a:solidFill>
              </a:rPr>
              <a:t>果</a:t>
            </a:r>
            <a:endParaRPr lang="en-GB" sz="1600" noProof="0" dirty="0"/>
          </a:p>
        </p:txBody>
      </p:sp>
      <p:sp>
        <p:nvSpPr>
          <p:cNvPr id="30" name="Text Placeholder 4">
            <a:extLst>
              <a:ext uri="{FF2B5EF4-FFF2-40B4-BE49-F238E27FC236}">
                <a16:creationId xmlns:a16="http://schemas.microsoft.com/office/drawing/2014/main" id="{C03E54BD-845A-40A7-CDD0-3006B4C91C34}"/>
              </a:ext>
            </a:extLst>
          </p:cNvPr>
          <p:cNvSpPr>
            <a:spLocks noGrp="1"/>
          </p:cNvSpPr>
          <p:nvPr>
            <p:ph type="body" sz="quarter" idx="11"/>
          </p:nvPr>
        </p:nvSpPr>
        <p:spPr>
          <a:xfrm>
            <a:off x="6379633" y="6521312"/>
            <a:ext cx="5507567" cy="200025"/>
          </a:xfrm>
        </p:spPr>
        <p:txBody>
          <a:bodyPr rtlCol="0"/>
          <a:lstStyle/>
          <a:p>
            <a:pPr rtl="0"/>
            <a:r>
              <a:rPr lang="ja-jp" noProof="0" dirty="0"/>
              <a:t>Jänne PA他Ann Oncol 2025;36（補遺）:Abstr LBA77</a:t>
            </a:r>
          </a:p>
        </p:txBody>
      </p:sp>
      <p:graphicFrame>
        <p:nvGraphicFramePr>
          <p:cNvPr id="2" name="Table 663">
            <a:extLst>
              <a:ext uri="{FF2B5EF4-FFF2-40B4-BE49-F238E27FC236}">
                <a16:creationId xmlns:a16="http://schemas.microsoft.com/office/drawing/2014/main" id="{40C8CBA9-D7A8-D44F-3FA8-51A865DB6795}"/>
              </a:ext>
            </a:extLst>
          </p:cNvPr>
          <p:cNvGraphicFramePr>
            <a:graphicFrameLocks noGrp="1"/>
          </p:cNvGraphicFramePr>
          <p:nvPr>
            <p:extLst>
              <p:ext uri="{D42A27DB-BD31-4B8C-83A1-F6EECF244321}">
                <p14:modId xmlns:p14="http://schemas.microsoft.com/office/powerpoint/2010/main" val="3833234239"/>
              </p:ext>
            </p:extLst>
          </p:nvPr>
        </p:nvGraphicFramePr>
        <p:xfrm>
          <a:off x="6490201" y="1595233"/>
          <a:ext cx="5396999" cy="1480140"/>
        </p:xfrm>
        <a:graphic>
          <a:graphicData uri="http://schemas.openxmlformats.org/drawingml/2006/table">
            <a:tbl>
              <a:tblPr firstRow="1" bandRow="1">
                <a:tableStyleId>{69012ECD-51FC-41F1-AA8D-1B2483CD663E}</a:tableStyleId>
              </a:tblPr>
              <a:tblGrid>
                <a:gridCol w="2326541">
                  <a:extLst>
                    <a:ext uri="{9D8B030D-6E8A-4147-A177-3AD203B41FA5}">
                      <a16:colId xmlns:a16="http://schemas.microsoft.com/office/drawing/2014/main" val="4026828033"/>
                    </a:ext>
                  </a:extLst>
                </a:gridCol>
                <a:gridCol w="1786407">
                  <a:extLst>
                    <a:ext uri="{9D8B030D-6E8A-4147-A177-3AD203B41FA5}">
                      <a16:colId xmlns:a16="http://schemas.microsoft.com/office/drawing/2014/main" val="2351951672"/>
                    </a:ext>
                  </a:extLst>
                </a:gridCol>
                <a:gridCol w="1284051">
                  <a:extLst>
                    <a:ext uri="{9D8B030D-6E8A-4147-A177-3AD203B41FA5}">
                      <a16:colId xmlns:a16="http://schemas.microsoft.com/office/drawing/2014/main" val="3840096650"/>
                    </a:ext>
                  </a:extLst>
                </a:gridCol>
              </a:tblGrid>
              <a:tr h="0">
                <a:tc>
                  <a:txBody>
                    <a:bodyPr/>
                    <a:lstStyle/>
                    <a:p>
                      <a:pPr rtl="0"/>
                      <a:endParaRPr lang="en-GB" sz="1050" noProof="0" dirty="0">
                        <a:solidFill>
                          <a:srgbClr val="363636"/>
                        </a:solidFill>
                        <a:latin typeface="+mn-lt"/>
                      </a:endParaRPr>
                    </a:p>
                  </a:txBody>
                  <a:tcPr marL="72000" marR="72000" marT="36000" marB="36000" anchor="ctr"/>
                </a:tc>
                <a:tc>
                  <a:txBody>
                    <a:bodyPr/>
                    <a:lstStyle/>
                    <a:p>
                      <a:pPr algn="ctr" rtl="0"/>
                      <a:r>
                        <a:rPr lang="ja-jp" sz="1050" noProof="0" dirty="0">
                          <a:solidFill>
                            <a:schemeClr val="tx2"/>
                          </a:solidFill>
                          <a:latin typeface="+mn-lt"/>
                        </a:rPr>
                        <a:t>オシメルチニブ＋化学療法</a:t>
                      </a:r>
                      <a:br>
                        <a:rPr lang="en-GB" sz="1050" noProof="0" dirty="0">
                          <a:solidFill>
                            <a:schemeClr val="tx2"/>
                          </a:solidFill>
                          <a:latin typeface="+mn-lt"/>
                        </a:rPr>
                      </a:br>
                      <a:r>
                        <a:rPr lang="ja-jp" sz="1050" noProof="0" dirty="0">
                          <a:solidFill>
                            <a:schemeClr val="tx2"/>
                          </a:solidFill>
                          <a:latin typeface="+mn-lt"/>
                        </a:rPr>
                        <a:t>(n=279)</a:t>
                      </a:r>
                    </a:p>
                  </a:txBody>
                  <a:tcPr marL="72000" marR="72000" marT="36000" marB="36000" anchor="b"/>
                </a:tc>
                <a:tc>
                  <a:txBody>
                    <a:bodyPr/>
                    <a:lstStyle/>
                    <a:p>
                      <a:pPr algn="ctr" rtl="0"/>
                      <a:r>
                        <a:rPr lang="ja-jp" sz="1050" noProof="0">
                          <a:solidFill>
                            <a:schemeClr val="tx2"/>
                          </a:solidFill>
                        </a:rPr>
                        <a:t>オシメルチニブ</a:t>
                      </a:r>
                      <a:br>
                        <a:rPr lang="en-GB" sz="1050" noProof="0" dirty="0">
                          <a:solidFill>
                            <a:schemeClr val="tx2"/>
                          </a:solidFill>
                        </a:rPr>
                      </a:br>
                      <a:r>
                        <a:rPr lang="ja-jp" sz="1050" noProof="0">
                          <a:solidFill>
                            <a:schemeClr val="tx2"/>
                          </a:solidFill>
                        </a:rPr>
                        <a:t>(n=278)</a:t>
                      </a:r>
                    </a:p>
                  </a:txBody>
                  <a:tcPr marL="72000" marR="72000" marT="36000" marB="36000" anchor="b"/>
                </a:tc>
                <a:extLst>
                  <a:ext uri="{0D108BD9-81ED-4DB2-BD59-A6C34878D82A}">
                    <a16:rowId xmlns:a16="http://schemas.microsoft.com/office/drawing/2014/main" val="1727646532"/>
                  </a:ext>
                </a:extLst>
              </a:tr>
              <a:tr h="0">
                <a:tc>
                  <a:txBody>
                    <a:bodyPr/>
                    <a:lstStyle/>
                    <a:p>
                      <a:pPr algn="l" rtl="0"/>
                      <a:r>
                        <a:rPr lang="ja-jp" sz="1050" noProof="0">
                          <a:solidFill>
                            <a:srgbClr val="000000"/>
                          </a:solidFill>
                        </a:rPr>
                        <a:t>追跡期間中央値、mo（範囲）</a:t>
                      </a:r>
                    </a:p>
                  </a:txBody>
                  <a:tcPr marL="72000" marR="72000" marT="36000" marB="36000" anchor="b">
                    <a:solidFill>
                      <a:schemeClr val="tx2"/>
                    </a:solidFill>
                  </a:tcPr>
                </a:tc>
                <a:tc>
                  <a:txBody>
                    <a:bodyPr/>
                    <a:lstStyle/>
                    <a:p>
                      <a:pPr algn="ctr" rtl="0"/>
                      <a:r>
                        <a:rPr lang="ja-jp" sz="1050" noProof="0">
                          <a:solidFill>
                            <a:srgbClr val="000000"/>
                          </a:solidFill>
                        </a:rPr>
                        <a:t>51.2 (0.2–60.4)</a:t>
                      </a:r>
                    </a:p>
                  </a:txBody>
                  <a:tcPr marL="72000" marR="72000" marT="36000" marB="36000" anchor="b">
                    <a:solidFill>
                      <a:schemeClr val="tx2"/>
                    </a:solidFill>
                  </a:tcPr>
                </a:tc>
                <a:tc>
                  <a:txBody>
                    <a:bodyPr/>
                    <a:lstStyle/>
                    <a:p>
                      <a:pPr algn="ctr" rtl="0"/>
                      <a:r>
                        <a:rPr lang="ja-jp" sz="1050" noProof="0">
                          <a:solidFill>
                            <a:srgbClr val="000000"/>
                          </a:solidFill>
                        </a:rPr>
                        <a:t>51.3 (0.1–60.1)</a:t>
                      </a:r>
                    </a:p>
                  </a:txBody>
                  <a:tcPr marL="72000" marR="72000" marT="36000" marB="36000" anchor="b">
                    <a:solidFill>
                      <a:schemeClr val="tx2"/>
                    </a:solidFill>
                  </a:tcPr>
                </a:tc>
                <a:extLst>
                  <a:ext uri="{0D108BD9-81ED-4DB2-BD59-A6C34878D82A}">
                    <a16:rowId xmlns:a16="http://schemas.microsoft.com/office/drawing/2014/main" val="4105305513"/>
                  </a:ext>
                </a:extLst>
              </a:tr>
              <a:tr h="0">
                <a:tc>
                  <a:txBody>
                    <a:bodyPr/>
                    <a:lstStyle/>
                    <a:p>
                      <a:pPr algn="l" rtl="0"/>
                      <a:r>
                        <a:rPr lang="ja-jp" sz="1050" noProof="0">
                          <a:solidFill>
                            <a:srgbClr val="000000"/>
                          </a:solidFill>
                        </a:rPr>
                        <a:t>イベント、n (％)</a:t>
                      </a:r>
                    </a:p>
                  </a:txBody>
                  <a:tcPr marL="72000" marR="72000" marT="36000" marB="36000" anchor="b">
                    <a:solidFill>
                      <a:schemeClr val="tx2"/>
                    </a:solidFill>
                  </a:tcPr>
                </a:tc>
                <a:tc>
                  <a:txBody>
                    <a:bodyPr/>
                    <a:lstStyle/>
                    <a:p>
                      <a:pPr algn="ctr" rtl="0"/>
                      <a:r>
                        <a:rPr lang="ja-jp" sz="1050" noProof="0">
                          <a:solidFill>
                            <a:srgbClr val="000000"/>
                          </a:solidFill>
                        </a:rPr>
                        <a:t>144 (52)</a:t>
                      </a:r>
                    </a:p>
                  </a:txBody>
                  <a:tcPr marL="72000" marR="72000" marT="36000" marB="36000" anchor="b">
                    <a:solidFill>
                      <a:schemeClr val="tx2"/>
                    </a:solidFill>
                  </a:tcPr>
                </a:tc>
                <a:tc>
                  <a:txBody>
                    <a:bodyPr/>
                    <a:lstStyle/>
                    <a:p>
                      <a:pPr algn="ctr" rtl="0"/>
                      <a:r>
                        <a:rPr lang="ja-jp" sz="1050" noProof="0">
                          <a:solidFill>
                            <a:srgbClr val="000000"/>
                          </a:solidFill>
                        </a:rPr>
                        <a:t>171 (62)</a:t>
                      </a:r>
                    </a:p>
                  </a:txBody>
                  <a:tcPr marL="72000" marR="72000" marT="36000" marB="36000" anchor="b">
                    <a:solidFill>
                      <a:schemeClr val="tx2"/>
                    </a:solidFill>
                  </a:tcPr>
                </a:tc>
                <a:extLst>
                  <a:ext uri="{0D108BD9-81ED-4DB2-BD59-A6C34878D82A}">
                    <a16:rowId xmlns:a16="http://schemas.microsoft.com/office/drawing/2014/main" val="754208590"/>
                  </a:ext>
                </a:extLst>
              </a:tr>
              <a:tr h="0">
                <a:tc>
                  <a:txBody>
                    <a:bodyPr/>
                    <a:lstStyle/>
                    <a:p>
                      <a:pPr algn="l" rtl="0"/>
                      <a:r>
                        <a:rPr lang="ja-jp" sz="1050" noProof="0" dirty="0">
                          <a:solidFill>
                            <a:srgbClr val="000000"/>
                          </a:solidFill>
                        </a:rPr>
                        <a:t>中央値全生存期間（mOS）、</a:t>
                      </a:r>
                      <a:br>
                        <a:rPr lang="en-GB" altLang="ja-JP" sz="1050" noProof="0" dirty="0">
                          <a:solidFill>
                            <a:srgbClr val="000000"/>
                          </a:solidFill>
                        </a:rPr>
                      </a:br>
                      <a:r>
                        <a:rPr lang="ja-jp" sz="1050" noProof="0" dirty="0">
                          <a:solidFill>
                            <a:srgbClr val="000000"/>
                          </a:solidFill>
                        </a:rPr>
                        <a:t>月数（95%信頼区間）</a:t>
                      </a:r>
                    </a:p>
                  </a:txBody>
                  <a:tcPr marL="72000" marR="72000" marT="36000" marB="36000" anchor="b">
                    <a:solidFill>
                      <a:schemeClr val="tx2"/>
                    </a:solidFill>
                  </a:tcPr>
                </a:tc>
                <a:tc>
                  <a:txBody>
                    <a:bodyPr/>
                    <a:lstStyle/>
                    <a:p>
                      <a:pPr algn="ctr" rtl="0"/>
                      <a:r>
                        <a:rPr lang="ja-jp" sz="1050" noProof="0" dirty="0">
                          <a:solidFill>
                            <a:srgbClr val="000000"/>
                          </a:solidFill>
                        </a:rPr>
                        <a:t>47.5 </a:t>
                      </a:r>
                      <a:br>
                        <a:rPr lang="en-GB" altLang="ja-JP" sz="1050" noProof="0" dirty="0">
                          <a:solidFill>
                            <a:srgbClr val="000000"/>
                          </a:solidFill>
                        </a:rPr>
                      </a:br>
                      <a:r>
                        <a:rPr lang="ja-jp" sz="1050" noProof="0" dirty="0">
                          <a:solidFill>
                            <a:srgbClr val="000000"/>
                          </a:solidFill>
                        </a:rPr>
                        <a:t>(41.0, NC)</a:t>
                      </a:r>
                    </a:p>
                  </a:txBody>
                  <a:tcPr marL="72000" marR="72000" marT="36000" marB="36000" anchor="b">
                    <a:solidFill>
                      <a:schemeClr val="tx2"/>
                    </a:solidFill>
                  </a:tcPr>
                </a:tc>
                <a:tc>
                  <a:txBody>
                    <a:bodyPr/>
                    <a:lstStyle/>
                    <a:p>
                      <a:pPr algn="ctr" rtl="0"/>
                      <a:r>
                        <a:rPr lang="ja-jp" sz="1050" noProof="0" dirty="0">
                          <a:solidFill>
                            <a:srgbClr val="000000"/>
                          </a:solidFill>
                        </a:rPr>
                        <a:t>37.6 </a:t>
                      </a:r>
                      <a:br>
                        <a:rPr lang="en-GB" altLang="ja-JP" sz="1050" noProof="0" dirty="0">
                          <a:solidFill>
                            <a:srgbClr val="000000"/>
                          </a:solidFill>
                        </a:rPr>
                      </a:br>
                      <a:r>
                        <a:rPr lang="ja-jp" sz="1050" noProof="0" dirty="0">
                          <a:solidFill>
                            <a:srgbClr val="000000"/>
                          </a:solidFill>
                        </a:rPr>
                        <a:t>(33.2, 43.2)</a:t>
                      </a:r>
                    </a:p>
                  </a:txBody>
                  <a:tcPr marL="72000" marR="72000" marT="36000" marB="36000" anchor="b">
                    <a:solidFill>
                      <a:schemeClr val="tx2"/>
                    </a:solidFill>
                  </a:tcPr>
                </a:tc>
                <a:extLst>
                  <a:ext uri="{0D108BD9-81ED-4DB2-BD59-A6C34878D82A}">
                    <a16:rowId xmlns:a16="http://schemas.microsoft.com/office/drawing/2014/main" val="4227238229"/>
                  </a:ext>
                </a:extLst>
              </a:tr>
              <a:tr h="0">
                <a:tc>
                  <a:txBody>
                    <a:bodyPr/>
                    <a:lstStyle/>
                    <a:p>
                      <a:pPr marL="0" marR="0" lvl="0" indent="0" algn="l" defTabSz="914400" rtl="0" eaLnBrk="1" fontAlgn="auto" latinLnBrk="0" hangingPunct="1">
                        <a:lnSpc>
                          <a:spcPts val="800"/>
                        </a:lnSpc>
                        <a:spcBef>
                          <a:spcPts val="0"/>
                        </a:spcBef>
                        <a:spcAft>
                          <a:spcPts val="0"/>
                        </a:spcAft>
                        <a:buClrTx/>
                        <a:buSzTx/>
                        <a:buFontTx/>
                        <a:buNone/>
                        <a:tabLst/>
                        <a:defRPr/>
                      </a:pPr>
                      <a:r>
                        <a:rPr lang="ja-jp" sz="1050" noProof="0">
                          <a:solidFill>
                            <a:srgbClr val="000000"/>
                          </a:solidFill>
                        </a:rPr>
                        <a:t>ハザード比（HR）（95%信頼区間）；p値</a:t>
                      </a:r>
                      <a:endParaRPr lang="en-GB" sz="1050" i="0" baseline="30000" noProof="0" dirty="0">
                        <a:solidFill>
                          <a:srgbClr val="000000"/>
                        </a:solidFill>
                      </a:endParaRPr>
                    </a:p>
                  </a:txBody>
                  <a:tcPr marL="72000" marR="72000" marT="36000" marB="36000" anchor="b">
                    <a:solidFill>
                      <a:schemeClr val="tx2"/>
                    </a:solidFill>
                  </a:tcPr>
                </a:tc>
                <a:tc gridSpan="2">
                  <a:txBody>
                    <a:bodyPr/>
                    <a:lstStyle/>
                    <a:p>
                      <a:pPr algn="ctr" rtl="0"/>
                      <a:r>
                        <a:rPr lang="ja-jp" sz="1050" noProof="0" dirty="0">
                          <a:solidFill>
                            <a:srgbClr val="000000"/>
                          </a:solidFill>
                        </a:rPr>
                        <a:t>0.77 (0.61, 0.96); 0.02</a:t>
                      </a:r>
                    </a:p>
                  </a:txBody>
                  <a:tcPr marL="72000" marR="72000" marT="36000" marB="36000" anchor="b">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sp>
        <p:nvSpPr>
          <p:cNvPr id="5" name="TextBox 4">
            <a:extLst>
              <a:ext uri="{FF2B5EF4-FFF2-40B4-BE49-F238E27FC236}">
                <a16:creationId xmlns:a16="http://schemas.microsoft.com/office/drawing/2014/main" id="{1DA27A1B-DDB8-9E91-7D46-4D383E9BBAB8}"/>
              </a:ext>
            </a:extLst>
          </p:cNvPr>
          <p:cNvSpPr txBox="1"/>
          <p:nvPr/>
        </p:nvSpPr>
        <p:spPr>
          <a:xfrm>
            <a:off x="1681123" y="1273892"/>
            <a:ext cx="8802687" cy="30899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400" b="1">
                <a:solidFill>
                  <a:schemeClr val="tx1"/>
                </a:solidFill>
                <a:ea typeface="+mj-ea"/>
                <a:cs typeface="Arial" panose="020B0604020202020204" pitchFamily="34" charset="0"/>
                <a:sym typeface="Helvetica"/>
              </a:rPr>
              <a:t>全生存率</a:t>
            </a:r>
            <a:endParaRPr kumimoji="0" lang="en-GB" sz="1400" b="1" i="0" u="none" strike="noStrike" kern="0" cap="none" spc="0" normalizeH="0" baseline="0" noProof="0" dirty="0">
              <a:ln>
                <a:noFill/>
              </a:ln>
              <a:solidFill>
                <a:schemeClr val="tx1"/>
              </a:solidFill>
              <a:effectLst/>
              <a:uLnTx/>
              <a:uFillTx/>
              <a:ea typeface="+mj-ea"/>
              <a:cs typeface="Arial" panose="020B0604020202020204" pitchFamily="34" charset="0"/>
              <a:sym typeface="Helvetica"/>
            </a:endParaRPr>
          </a:p>
        </p:txBody>
      </p:sp>
      <p:grpSp>
        <p:nvGrpSpPr>
          <p:cNvPr id="838" name="Group 837">
            <a:extLst>
              <a:ext uri="{FF2B5EF4-FFF2-40B4-BE49-F238E27FC236}">
                <a16:creationId xmlns:a16="http://schemas.microsoft.com/office/drawing/2014/main" id="{6A49E219-83DD-2C17-1881-4CD0B66B1159}"/>
              </a:ext>
            </a:extLst>
          </p:cNvPr>
          <p:cNvGrpSpPr/>
          <p:nvPr/>
        </p:nvGrpSpPr>
        <p:grpSpPr>
          <a:xfrm>
            <a:off x="208523" y="2490301"/>
            <a:ext cx="10781420" cy="3938526"/>
            <a:chOff x="303987" y="1865138"/>
            <a:chExt cx="10781420" cy="4587607"/>
          </a:xfrm>
        </p:grpSpPr>
        <p:sp>
          <p:nvSpPr>
            <p:cNvPr id="135" name="Freeform 21">
              <a:extLst>
                <a:ext uri="{FF2B5EF4-FFF2-40B4-BE49-F238E27FC236}">
                  <a16:creationId xmlns:a16="http://schemas.microsoft.com/office/drawing/2014/main" id="{8A80962E-35E6-8F7C-DE92-1A1296A204CE}"/>
                </a:ext>
              </a:extLst>
            </p:cNvPr>
            <p:cNvSpPr>
              <a:spLocks/>
            </p:cNvSpPr>
            <p:nvPr/>
          </p:nvSpPr>
          <p:spPr bwMode="auto">
            <a:xfrm>
              <a:off x="1849755" y="1948385"/>
              <a:ext cx="9235652" cy="3255625"/>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363636"/>
                </a:solidFill>
              </a:endParaRPr>
            </a:p>
          </p:txBody>
        </p:sp>
        <p:grpSp>
          <p:nvGrpSpPr>
            <p:cNvPr id="136" name="Group 135">
              <a:extLst>
                <a:ext uri="{FF2B5EF4-FFF2-40B4-BE49-F238E27FC236}">
                  <a16:creationId xmlns:a16="http://schemas.microsoft.com/office/drawing/2014/main" id="{04188743-0AD4-1980-5093-F008E24947A6}"/>
                </a:ext>
              </a:extLst>
            </p:cNvPr>
            <p:cNvGrpSpPr/>
            <p:nvPr/>
          </p:nvGrpSpPr>
          <p:grpSpPr>
            <a:xfrm>
              <a:off x="1087724" y="1865138"/>
              <a:ext cx="766852" cy="3420626"/>
              <a:chOff x="1124193" y="1286960"/>
              <a:chExt cx="766852" cy="2816134"/>
            </a:xfrm>
          </p:grpSpPr>
          <p:sp>
            <p:nvSpPr>
              <p:cNvPr id="137" name="Line 6">
                <a:extLst>
                  <a:ext uri="{FF2B5EF4-FFF2-40B4-BE49-F238E27FC236}">
                    <a16:creationId xmlns:a16="http://schemas.microsoft.com/office/drawing/2014/main" id="{9346E18A-7AA4-EF31-E7E7-60679EDF33C1}"/>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138" name="Line 7">
                <a:extLst>
                  <a:ext uri="{FF2B5EF4-FFF2-40B4-BE49-F238E27FC236}">
                    <a16:creationId xmlns:a16="http://schemas.microsoft.com/office/drawing/2014/main" id="{9AEE191E-A1D0-E30A-840D-5DCCB659090B}"/>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139" name="Line 8">
                <a:extLst>
                  <a:ext uri="{FF2B5EF4-FFF2-40B4-BE49-F238E27FC236}">
                    <a16:creationId xmlns:a16="http://schemas.microsoft.com/office/drawing/2014/main" id="{3C89929A-AEC3-768F-F7EF-6C3534C29D19}"/>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140" name="Line 9">
                <a:extLst>
                  <a:ext uri="{FF2B5EF4-FFF2-40B4-BE49-F238E27FC236}">
                    <a16:creationId xmlns:a16="http://schemas.microsoft.com/office/drawing/2014/main" id="{A3AE6A7A-118D-1128-BD37-1C71DF3E584F}"/>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141" name="Line 10">
                <a:extLst>
                  <a:ext uri="{FF2B5EF4-FFF2-40B4-BE49-F238E27FC236}">
                    <a16:creationId xmlns:a16="http://schemas.microsoft.com/office/drawing/2014/main" id="{2CC7CA34-0B53-8C76-89E6-E3C40CFB0EC8}"/>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142" name="Line 11">
                <a:extLst>
                  <a:ext uri="{FF2B5EF4-FFF2-40B4-BE49-F238E27FC236}">
                    <a16:creationId xmlns:a16="http://schemas.microsoft.com/office/drawing/2014/main" id="{11E68A68-35E6-3380-96A8-EFDAB002B940}"/>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ea typeface="Roboto" panose="02000000000000000000" pitchFamily="2" charset="0"/>
                  <a:cs typeface="Arial" panose="020B0604020202020204" pitchFamily="34" charset="0"/>
                </a:endParaRPr>
              </a:p>
            </p:txBody>
          </p:sp>
          <p:sp>
            <p:nvSpPr>
              <p:cNvPr id="143" name="TextBox 142">
                <a:extLst>
                  <a:ext uri="{FF2B5EF4-FFF2-40B4-BE49-F238E27FC236}">
                    <a16:creationId xmlns:a16="http://schemas.microsoft.com/office/drawing/2014/main" id="{5EC943D4-057F-D646-035A-B83721CD6102}"/>
                  </a:ext>
                </a:extLst>
              </p:cNvPr>
              <p:cNvSpPr txBox="1"/>
              <p:nvPr/>
            </p:nvSpPr>
            <p:spPr>
              <a:xfrm rot="16200000">
                <a:off x="403236" y="2584803"/>
                <a:ext cx="1718914" cy="276999"/>
              </a:xfrm>
              <a:prstGeom prst="rect">
                <a:avLst/>
              </a:prstGeom>
              <a:noFill/>
            </p:spPr>
            <p:txBody>
              <a:bodyPr wrap="none" rtlCol="0">
                <a:spAutoFit/>
              </a:bodyPr>
              <a:lstStyle/>
              <a:p>
                <a:pPr algn="ctr" rtl="0" fontAlgn="base">
                  <a:spcBef>
                    <a:spcPct val="0"/>
                  </a:spcBef>
                  <a:spcAft>
                    <a:spcPct val="0"/>
                  </a:spcAft>
                </a:pPr>
                <a:r>
                  <a:rPr lang="ja-jp" sz="1200">
                    <a:solidFill>
                      <a:srgbClr val="000000"/>
                    </a:solidFill>
                    <a:ea typeface="Roboto" panose="02000000000000000000" pitchFamily="2" charset="0"/>
                    <a:cs typeface="Arial" panose="020B0604020202020204" pitchFamily="34" charset="0"/>
                  </a:rPr>
                  <a:t>全生存期間（OS）確率</a:t>
                </a:r>
              </a:p>
            </p:txBody>
          </p:sp>
          <p:sp>
            <p:nvSpPr>
              <p:cNvPr id="144" name="TextBox 143">
                <a:extLst>
                  <a:ext uri="{FF2B5EF4-FFF2-40B4-BE49-F238E27FC236}">
                    <a16:creationId xmlns:a16="http://schemas.microsoft.com/office/drawing/2014/main" id="{468268C5-279F-4A40-4492-66B828108BE0}"/>
                  </a:ext>
                </a:extLst>
              </p:cNvPr>
              <p:cNvSpPr txBox="1"/>
              <p:nvPr/>
            </p:nvSpPr>
            <p:spPr>
              <a:xfrm>
                <a:off x="1454485" y="1286960"/>
                <a:ext cx="397866" cy="265631"/>
              </a:xfrm>
              <a:prstGeom prst="rect">
                <a:avLst/>
              </a:prstGeom>
              <a:noFill/>
            </p:spPr>
            <p:txBody>
              <a:bodyPr wrap="none" rtlCol="0" anchor="ctr" anchorCtr="0">
                <a:spAutoFit/>
              </a:bodyPr>
              <a:lstStyle/>
              <a:p>
                <a:pPr algn="r" rtl="0"/>
                <a:r>
                  <a:rPr lang="ja-jp" sz="1200">
                    <a:solidFill>
                      <a:srgbClr val="000000"/>
                    </a:solidFill>
                    <a:ea typeface="Roboto" panose="02000000000000000000" pitchFamily="2" charset="0"/>
                    <a:cs typeface="Arial" panose="020B0604020202020204" pitchFamily="34" charset="0"/>
                  </a:rPr>
                  <a:t>1.0</a:t>
                </a:r>
              </a:p>
            </p:txBody>
          </p:sp>
          <p:sp>
            <p:nvSpPr>
              <p:cNvPr id="145" name="TextBox 144">
                <a:extLst>
                  <a:ext uri="{FF2B5EF4-FFF2-40B4-BE49-F238E27FC236}">
                    <a16:creationId xmlns:a16="http://schemas.microsoft.com/office/drawing/2014/main" id="{79D2BFC7-AFD7-9CDA-11C6-90E8AB0318EF}"/>
                  </a:ext>
                </a:extLst>
              </p:cNvPr>
              <p:cNvSpPr txBox="1"/>
              <p:nvPr/>
            </p:nvSpPr>
            <p:spPr>
              <a:xfrm>
                <a:off x="1454490" y="1811099"/>
                <a:ext cx="397866" cy="265631"/>
              </a:xfrm>
              <a:prstGeom prst="rect">
                <a:avLst/>
              </a:prstGeom>
              <a:noFill/>
            </p:spPr>
            <p:txBody>
              <a:bodyPr wrap="none" rtlCol="0" anchor="ctr" anchorCtr="0">
                <a:spAutoFit/>
              </a:bodyPr>
              <a:lstStyle/>
              <a:p>
                <a:pPr algn="r" rtl="0"/>
                <a:r>
                  <a:rPr lang="ja-jp" sz="1200">
                    <a:solidFill>
                      <a:srgbClr val="000000"/>
                    </a:solidFill>
                    <a:ea typeface="Roboto" panose="02000000000000000000" pitchFamily="2" charset="0"/>
                    <a:cs typeface="Arial" panose="020B0604020202020204" pitchFamily="34" charset="0"/>
                  </a:rPr>
                  <a:t>0.8</a:t>
                </a:r>
              </a:p>
            </p:txBody>
          </p:sp>
          <p:sp>
            <p:nvSpPr>
              <p:cNvPr id="146" name="TextBox 145">
                <a:extLst>
                  <a:ext uri="{FF2B5EF4-FFF2-40B4-BE49-F238E27FC236}">
                    <a16:creationId xmlns:a16="http://schemas.microsoft.com/office/drawing/2014/main" id="{2181D27D-1018-E0A6-759C-136D7830D584}"/>
                  </a:ext>
                </a:extLst>
              </p:cNvPr>
              <p:cNvSpPr txBox="1"/>
              <p:nvPr/>
            </p:nvSpPr>
            <p:spPr>
              <a:xfrm>
                <a:off x="1454490" y="2309630"/>
                <a:ext cx="397866" cy="265631"/>
              </a:xfrm>
              <a:prstGeom prst="rect">
                <a:avLst/>
              </a:prstGeom>
              <a:noFill/>
            </p:spPr>
            <p:txBody>
              <a:bodyPr wrap="none" rtlCol="0" anchor="ctr" anchorCtr="0">
                <a:spAutoFit/>
              </a:bodyPr>
              <a:lstStyle/>
              <a:p>
                <a:pPr algn="r" rtl="0"/>
                <a:r>
                  <a:rPr lang="ja-jp" sz="1200">
                    <a:solidFill>
                      <a:srgbClr val="000000"/>
                    </a:solidFill>
                    <a:ea typeface="Roboto" panose="02000000000000000000" pitchFamily="2" charset="0"/>
                    <a:cs typeface="Arial" panose="020B0604020202020204" pitchFamily="34" charset="0"/>
                  </a:rPr>
                  <a:t>0.6</a:t>
                </a:r>
              </a:p>
            </p:txBody>
          </p:sp>
          <p:sp>
            <p:nvSpPr>
              <p:cNvPr id="147" name="TextBox 146">
                <a:extLst>
                  <a:ext uri="{FF2B5EF4-FFF2-40B4-BE49-F238E27FC236}">
                    <a16:creationId xmlns:a16="http://schemas.microsoft.com/office/drawing/2014/main" id="{CE522A96-C11D-9C37-22DF-2D2A1EC1BD13}"/>
                  </a:ext>
                </a:extLst>
              </p:cNvPr>
              <p:cNvSpPr txBox="1"/>
              <p:nvPr/>
            </p:nvSpPr>
            <p:spPr>
              <a:xfrm>
                <a:off x="1454490" y="2824283"/>
                <a:ext cx="397866" cy="265631"/>
              </a:xfrm>
              <a:prstGeom prst="rect">
                <a:avLst/>
              </a:prstGeom>
              <a:noFill/>
            </p:spPr>
            <p:txBody>
              <a:bodyPr wrap="none" rtlCol="0" anchor="ctr" anchorCtr="0">
                <a:spAutoFit/>
              </a:bodyPr>
              <a:lstStyle/>
              <a:p>
                <a:pPr algn="r" rtl="0"/>
                <a:r>
                  <a:rPr lang="ja-jp" sz="1200">
                    <a:solidFill>
                      <a:srgbClr val="000000"/>
                    </a:solidFill>
                    <a:ea typeface="Roboto" panose="02000000000000000000" pitchFamily="2" charset="0"/>
                    <a:cs typeface="Arial" panose="020B0604020202020204" pitchFamily="34" charset="0"/>
                  </a:rPr>
                  <a:t>0.4</a:t>
                </a:r>
              </a:p>
            </p:txBody>
          </p:sp>
          <p:sp>
            <p:nvSpPr>
              <p:cNvPr id="148" name="TextBox 147">
                <a:extLst>
                  <a:ext uri="{FF2B5EF4-FFF2-40B4-BE49-F238E27FC236}">
                    <a16:creationId xmlns:a16="http://schemas.microsoft.com/office/drawing/2014/main" id="{F8296C22-BFC0-3DAB-5D4D-BC1380621B60}"/>
                  </a:ext>
                </a:extLst>
              </p:cNvPr>
              <p:cNvSpPr txBox="1"/>
              <p:nvPr/>
            </p:nvSpPr>
            <p:spPr>
              <a:xfrm>
                <a:off x="1454490" y="3328186"/>
                <a:ext cx="397866" cy="265631"/>
              </a:xfrm>
              <a:prstGeom prst="rect">
                <a:avLst/>
              </a:prstGeom>
              <a:noFill/>
            </p:spPr>
            <p:txBody>
              <a:bodyPr wrap="none" rtlCol="0" anchor="ctr" anchorCtr="0">
                <a:spAutoFit/>
              </a:bodyPr>
              <a:lstStyle/>
              <a:p>
                <a:pPr algn="r" rtl="0"/>
                <a:r>
                  <a:rPr lang="ja-jp" sz="1200">
                    <a:solidFill>
                      <a:srgbClr val="000000"/>
                    </a:solidFill>
                    <a:ea typeface="Roboto" panose="02000000000000000000" pitchFamily="2" charset="0"/>
                    <a:cs typeface="Arial" panose="020B0604020202020204" pitchFamily="34" charset="0"/>
                  </a:rPr>
                  <a:t>0.2</a:t>
                </a:r>
              </a:p>
            </p:txBody>
          </p:sp>
          <p:sp>
            <p:nvSpPr>
              <p:cNvPr id="149" name="TextBox 148">
                <a:extLst>
                  <a:ext uri="{FF2B5EF4-FFF2-40B4-BE49-F238E27FC236}">
                    <a16:creationId xmlns:a16="http://schemas.microsoft.com/office/drawing/2014/main" id="{FB9162E3-C3D7-8F6B-4598-9FB0F951C4EC}"/>
                  </a:ext>
                </a:extLst>
              </p:cNvPr>
              <p:cNvSpPr txBox="1"/>
              <p:nvPr/>
            </p:nvSpPr>
            <p:spPr>
              <a:xfrm>
                <a:off x="1582738" y="3837463"/>
                <a:ext cx="269626" cy="265631"/>
              </a:xfrm>
              <a:prstGeom prst="rect">
                <a:avLst/>
              </a:prstGeom>
              <a:noFill/>
            </p:spPr>
            <p:txBody>
              <a:bodyPr wrap="none" rtlCol="0" anchor="ctr" anchorCtr="0">
                <a:spAutoFit/>
              </a:bodyPr>
              <a:lstStyle/>
              <a:p>
                <a:pPr algn="r" rtl="0"/>
                <a:r>
                  <a:rPr lang="ja-jp" sz="1200">
                    <a:solidFill>
                      <a:srgbClr val="000000"/>
                    </a:solidFill>
                    <a:ea typeface="Roboto" panose="02000000000000000000" pitchFamily="2" charset="0"/>
                    <a:cs typeface="Arial" panose="020B0604020202020204" pitchFamily="34" charset="0"/>
                  </a:rPr>
                  <a:t>0</a:t>
                </a:r>
              </a:p>
            </p:txBody>
          </p:sp>
        </p:grpSp>
        <p:sp>
          <p:nvSpPr>
            <p:cNvPr id="150" name="TextBox 149">
              <a:extLst>
                <a:ext uri="{FF2B5EF4-FFF2-40B4-BE49-F238E27FC236}">
                  <a16:creationId xmlns:a16="http://schemas.microsoft.com/office/drawing/2014/main" id="{8E8EC351-85F5-9A67-2E11-15C062DB6EBA}"/>
                </a:ext>
              </a:extLst>
            </p:cNvPr>
            <p:cNvSpPr txBox="1"/>
            <p:nvPr/>
          </p:nvSpPr>
          <p:spPr>
            <a:xfrm>
              <a:off x="1990137" y="5552189"/>
              <a:ext cx="8912023" cy="322649"/>
            </a:xfrm>
            <a:prstGeom prst="rect">
              <a:avLst/>
            </a:prstGeom>
            <a:noFill/>
          </p:spPr>
          <p:txBody>
            <a:bodyPr wrap="square" rtlCol="0">
              <a:spAutoFit/>
            </a:bodyPr>
            <a:lstStyle/>
            <a:p>
              <a:pPr algn="ctr" rtl="0" fontAlgn="base">
                <a:spcBef>
                  <a:spcPct val="0"/>
                </a:spcBef>
                <a:spcAft>
                  <a:spcPct val="0"/>
                </a:spcAft>
              </a:pPr>
              <a:r>
                <a:rPr lang="ja-jp" sz="1200">
                  <a:solidFill>
                    <a:srgbClr val="000000"/>
                  </a:solidFill>
                  <a:ea typeface="Roboto" panose="02000000000000000000" pitchFamily="2" charset="0"/>
                  <a:cs typeface="Arial" panose="020B0604020202020204" pitchFamily="34" charset="0"/>
                </a:rPr>
                <a:t>期間、月数</a:t>
              </a:r>
            </a:p>
          </p:txBody>
        </p:sp>
        <p:sp>
          <p:nvSpPr>
            <p:cNvPr id="151" name="TextBox 150">
              <a:extLst>
                <a:ext uri="{FF2B5EF4-FFF2-40B4-BE49-F238E27FC236}">
                  <a16:creationId xmlns:a16="http://schemas.microsoft.com/office/drawing/2014/main" id="{97162CEB-BEEB-8243-58F9-2DA03DD28DDA}"/>
                </a:ext>
              </a:extLst>
            </p:cNvPr>
            <p:cNvSpPr txBox="1"/>
            <p:nvPr/>
          </p:nvSpPr>
          <p:spPr>
            <a:xfrm>
              <a:off x="303987" y="5678978"/>
              <a:ext cx="1415773" cy="322649"/>
            </a:xfrm>
            <a:prstGeom prst="rect">
              <a:avLst/>
            </a:prstGeom>
            <a:noFill/>
          </p:spPr>
          <p:txBody>
            <a:bodyPr wrap="none" rtlCol="0">
              <a:spAutoFit/>
            </a:bodyPr>
            <a:lstStyle/>
            <a:p>
              <a:pPr algn="r" rtl="0"/>
              <a:r>
                <a:rPr lang="ja-jp" sz="1200">
                  <a:solidFill>
                    <a:srgbClr val="000000"/>
                  </a:solidFill>
                  <a:ea typeface="Roboto" panose="02000000000000000000" pitchFamily="2" charset="0"/>
                  <a:cs typeface="Arial" panose="020B0604020202020204" pitchFamily="34" charset="0"/>
                </a:rPr>
                <a:t>リスク暴露患者数</a:t>
              </a:r>
              <a:endParaRPr lang="en-GB" sz="1200" dirty="0">
                <a:solidFill>
                  <a:srgbClr val="000000"/>
                </a:solidFill>
                <a:ea typeface="Roboto" panose="02000000000000000000" pitchFamily="2" charset="0"/>
                <a:cs typeface="Arial" panose="020B0604020202020204" pitchFamily="34" charset="0"/>
              </a:endParaRPr>
            </a:p>
          </p:txBody>
        </p:sp>
        <p:grpSp>
          <p:nvGrpSpPr>
            <p:cNvPr id="152" name="Group 151">
              <a:extLst>
                <a:ext uri="{FF2B5EF4-FFF2-40B4-BE49-F238E27FC236}">
                  <a16:creationId xmlns:a16="http://schemas.microsoft.com/office/drawing/2014/main" id="{BBD5E242-12E6-13DD-CE7D-39A6FF38DE74}"/>
                </a:ext>
              </a:extLst>
            </p:cNvPr>
            <p:cNvGrpSpPr/>
            <p:nvPr/>
          </p:nvGrpSpPr>
          <p:grpSpPr>
            <a:xfrm>
              <a:off x="315743" y="6071167"/>
              <a:ext cx="145749" cy="237592"/>
              <a:chOff x="1077450" y="5692858"/>
              <a:chExt cx="288000" cy="237592"/>
            </a:xfrm>
          </p:grpSpPr>
          <p:cxnSp>
            <p:nvCxnSpPr>
              <p:cNvPr id="153" name="Straight Connector 152">
                <a:extLst>
                  <a:ext uri="{FF2B5EF4-FFF2-40B4-BE49-F238E27FC236}">
                    <a16:creationId xmlns:a16="http://schemas.microsoft.com/office/drawing/2014/main" id="{15B45C98-653D-B5CC-8324-18133B05A127}"/>
                  </a:ext>
                </a:extLst>
              </p:cNvPr>
              <p:cNvCxnSpPr>
                <a:cxnSpLocks/>
              </p:cNvCxnSpPr>
              <p:nvPr/>
            </p:nvCxnSpPr>
            <p:spPr>
              <a:xfrm>
                <a:off x="1077450" y="5692858"/>
                <a:ext cx="288000" cy="0"/>
              </a:xfrm>
              <a:prstGeom prst="line">
                <a:avLst/>
              </a:prstGeom>
              <a:noFill/>
              <a:ln w="19050" cap="sq">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154" name="Straight Connector 153">
                <a:extLst>
                  <a:ext uri="{FF2B5EF4-FFF2-40B4-BE49-F238E27FC236}">
                    <a16:creationId xmlns:a16="http://schemas.microsoft.com/office/drawing/2014/main" id="{059304F6-32C5-DF2C-5100-FAC1B52AC7FA}"/>
                  </a:ext>
                </a:extLst>
              </p:cNvPr>
              <p:cNvCxnSpPr>
                <a:cxnSpLocks/>
              </p:cNvCxnSpPr>
              <p:nvPr/>
            </p:nvCxnSpPr>
            <p:spPr>
              <a:xfrm>
                <a:off x="1077450" y="5930450"/>
                <a:ext cx="288000" cy="0"/>
              </a:xfrm>
              <a:prstGeom prst="line">
                <a:avLst/>
              </a:prstGeom>
              <a:noFill/>
              <a:ln w="19050"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cxnSp>
        </p:grpSp>
        <p:sp>
          <p:nvSpPr>
            <p:cNvPr id="155" name="Line 21">
              <a:extLst>
                <a:ext uri="{FF2B5EF4-FFF2-40B4-BE49-F238E27FC236}">
                  <a16:creationId xmlns:a16="http://schemas.microsoft.com/office/drawing/2014/main" id="{54BAC104-C391-D273-0DBF-B79DBBE6B060}"/>
                </a:ext>
              </a:extLst>
            </p:cNvPr>
            <p:cNvSpPr>
              <a:spLocks noChangeShapeType="1"/>
            </p:cNvSpPr>
            <p:nvPr/>
          </p:nvSpPr>
          <p:spPr bwMode="auto">
            <a:xfrm>
              <a:off x="5809576"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156" name="Line 21">
              <a:extLst>
                <a:ext uri="{FF2B5EF4-FFF2-40B4-BE49-F238E27FC236}">
                  <a16:creationId xmlns:a16="http://schemas.microsoft.com/office/drawing/2014/main" id="{37F250D5-4BD4-0B07-20EC-14C2C3D062C7}"/>
                </a:ext>
              </a:extLst>
            </p:cNvPr>
            <p:cNvSpPr>
              <a:spLocks noChangeShapeType="1"/>
            </p:cNvSpPr>
            <p:nvPr/>
          </p:nvSpPr>
          <p:spPr bwMode="auto">
            <a:xfrm>
              <a:off x="5385194"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157" name="Line 21">
              <a:extLst>
                <a:ext uri="{FF2B5EF4-FFF2-40B4-BE49-F238E27FC236}">
                  <a16:creationId xmlns:a16="http://schemas.microsoft.com/office/drawing/2014/main" id="{1E64B982-86CA-A4A2-7BBE-9AE9922CBB12}"/>
                </a:ext>
              </a:extLst>
            </p:cNvPr>
            <p:cNvSpPr>
              <a:spLocks noChangeShapeType="1"/>
            </p:cNvSpPr>
            <p:nvPr/>
          </p:nvSpPr>
          <p:spPr bwMode="auto">
            <a:xfrm>
              <a:off x="4112048"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158" name="Line 21">
              <a:extLst>
                <a:ext uri="{FF2B5EF4-FFF2-40B4-BE49-F238E27FC236}">
                  <a16:creationId xmlns:a16="http://schemas.microsoft.com/office/drawing/2014/main" id="{09C1FE35-9363-58E3-5B8C-5B0AAC3BF3D0}"/>
                </a:ext>
              </a:extLst>
            </p:cNvPr>
            <p:cNvSpPr>
              <a:spLocks noChangeShapeType="1"/>
            </p:cNvSpPr>
            <p:nvPr/>
          </p:nvSpPr>
          <p:spPr bwMode="auto">
            <a:xfrm>
              <a:off x="3263284"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159" name="Line 21">
              <a:extLst>
                <a:ext uri="{FF2B5EF4-FFF2-40B4-BE49-F238E27FC236}">
                  <a16:creationId xmlns:a16="http://schemas.microsoft.com/office/drawing/2014/main" id="{0EC027A0-9F29-B9DF-B883-53B0089BF308}"/>
                </a:ext>
              </a:extLst>
            </p:cNvPr>
            <p:cNvSpPr>
              <a:spLocks noChangeShapeType="1"/>
            </p:cNvSpPr>
            <p:nvPr/>
          </p:nvSpPr>
          <p:spPr bwMode="auto">
            <a:xfrm>
              <a:off x="2414520"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160" name="Line 21">
              <a:extLst>
                <a:ext uri="{FF2B5EF4-FFF2-40B4-BE49-F238E27FC236}">
                  <a16:creationId xmlns:a16="http://schemas.microsoft.com/office/drawing/2014/main" id="{AE26C8DE-CB77-886D-FCE7-B6E5F66A951B}"/>
                </a:ext>
              </a:extLst>
            </p:cNvPr>
            <p:cNvSpPr>
              <a:spLocks noChangeShapeType="1"/>
            </p:cNvSpPr>
            <p:nvPr/>
          </p:nvSpPr>
          <p:spPr bwMode="auto">
            <a:xfrm>
              <a:off x="1990138"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161" name="Line 21">
              <a:extLst>
                <a:ext uri="{FF2B5EF4-FFF2-40B4-BE49-F238E27FC236}">
                  <a16:creationId xmlns:a16="http://schemas.microsoft.com/office/drawing/2014/main" id="{1EE32190-EBB8-9C0D-022E-3F0A0BB2CD99}"/>
                </a:ext>
              </a:extLst>
            </p:cNvPr>
            <p:cNvSpPr>
              <a:spLocks noChangeShapeType="1"/>
            </p:cNvSpPr>
            <p:nvPr/>
          </p:nvSpPr>
          <p:spPr bwMode="auto">
            <a:xfrm>
              <a:off x="10902168"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163" name="TextBox 162">
              <a:extLst>
                <a:ext uri="{FF2B5EF4-FFF2-40B4-BE49-F238E27FC236}">
                  <a16:creationId xmlns:a16="http://schemas.microsoft.com/office/drawing/2014/main" id="{39900990-995C-207F-81C1-B7C60FDFFE55}"/>
                </a:ext>
              </a:extLst>
            </p:cNvPr>
            <p:cNvSpPr txBox="1"/>
            <p:nvPr/>
          </p:nvSpPr>
          <p:spPr>
            <a:xfrm>
              <a:off x="5260438" y="5282232"/>
              <a:ext cx="242621" cy="299784"/>
            </a:xfrm>
            <a:prstGeom prst="rect">
              <a:avLst/>
            </a:prstGeom>
            <a:noFill/>
          </p:spPr>
          <p:txBody>
            <a:bodyPr wrap="none" lIns="36000" tIns="36000" rIns="36000" bIns="36000" rtlCol="0" anchor="t" anchorCtr="0">
              <a:spAutoFit/>
            </a:bodyPr>
            <a:lstStyle/>
            <a:p>
              <a:pPr algn="ctr" rtl="0"/>
              <a:r>
                <a:rPr lang="ja-jp" sz="1200">
                  <a:solidFill>
                    <a:srgbClr val="000000"/>
                  </a:solidFill>
                  <a:ea typeface="Roboto" panose="02000000000000000000" pitchFamily="2" charset="0"/>
                  <a:cs typeface="Arial" panose="020B0604020202020204" pitchFamily="34" charset="0"/>
                </a:rPr>
                <a:t>24</a:t>
              </a:r>
            </a:p>
          </p:txBody>
        </p:sp>
        <p:sp>
          <p:nvSpPr>
            <p:cNvPr id="167" name="TextBox 166">
              <a:extLst>
                <a:ext uri="{FF2B5EF4-FFF2-40B4-BE49-F238E27FC236}">
                  <a16:creationId xmlns:a16="http://schemas.microsoft.com/office/drawing/2014/main" id="{7D4AABDB-3984-52DD-571B-99FE8F3256D6}"/>
                </a:ext>
              </a:extLst>
            </p:cNvPr>
            <p:cNvSpPr txBox="1"/>
            <p:nvPr/>
          </p:nvSpPr>
          <p:spPr>
            <a:xfrm>
              <a:off x="1907861" y="5282232"/>
              <a:ext cx="157662" cy="299784"/>
            </a:xfrm>
            <a:prstGeom prst="rect">
              <a:avLst/>
            </a:prstGeom>
            <a:noFill/>
          </p:spPr>
          <p:txBody>
            <a:bodyPr wrap="none" lIns="36000" tIns="36000" rIns="36000" bIns="36000" rtlCol="0" anchor="t" anchorCtr="0">
              <a:spAutoFit/>
            </a:bodyPr>
            <a:lstStyle/>
            <a:p>
              <a:pPr algn="ctr" rtl="0"/>
              <a:r>
                <a:rPr lang="ja-jp" sz="1200">
                  <a:solidFill>
                    <a:srgbClr val="000000"/>
                  </a:solidFill>
                  <a:ea typeface="Roboto" panose="02000000000000000000" pitchFamily="2" charset="0"/>
                  <a:cs typeface="Arial" panose="020B0604020202020204" pitchFamily="34" charset="0"/>
                </a:rPr>
                <a:t>0</a:t>
              </a:r>
            </a:p>
          </p:txBody>
        </p:sp>
        <p:sp>
          <p:nvSpPr>
            <p:cNvPr id="177" name="TextBox 176">
              <a:extLst>
                <a:ext uri="{FF2B5EF4-FFF2-40B4-BE49-F238E27FC236}">
                  <a16:creationId xmlns:a16="http://schemas.microsoft.com/office/drawing/2014/main" id="{5B70783E-0D6E-5ECF-754E-D67FBD96FF82}"/>
                </a:ext>
              </a:extLst>
            </p:cNvPr>
            <p:cNvSpPr txBox="1"/>
            <p:nvPr/>
          </p:nvSpPr>
          <p:spPr>
            <a:xfrm>
              <a:off x="488812" y="5929047"/>
              <a:ext cx="1230948" cy="299784"/>
            </a:xfrm>
            <a:prstGeom prst="rect">
              <a:avLst/>
            </a:prstGeom>
            <a:noFill/>
          </p:spPr>
          <p:txBody>
            <a:bodyPr wrap="square" lIns="36000" tIns="36000" rIns="36000" bIns="36000" rtlCol="0" anchor="t" anchorCtr="0">
              <a:spAutoFit/>
            </a:bodyPr>
            <a:lstStyle/>
            <a:p>
              <a:pPr algn="r" rtl="0"/>
              <a:r>
                <a:rPr lang="ja-jp" sz="1200">
                  <a:solidFill>
                    <a:schemeClr val="accent2"/>
                  </a:solidFill>
                  <a:ea typeface="Roboto" panose="02000000000000000000" pitchFamily="2" charset="0"/>
                  <a:cs typeface="Arial" panose="020B0604020202020204" pitchFamily="34" charset="0"/>
                </a:rPr>
                <a:t>Osi + plat-pem</a:t>
              </a:r>
              <a:endParaRPr lang="en-GB" sz="1200" dirty="0">
                <a:solidFill>
                  <a:schemeClr val="accent2"/>
                </a:solidFill>
                <a:ea typeface="Roboto" panose="02000000000000000000" pitchFamily="2" charset="0"/>
                <a:cs typeface="Arial" panose="020B0604020202020204" pitchFamily="34" charset="0"/>
              </a:endParaRPr>
            </a:p>
          </p:txBody>
        </p:sp>
        <p:sp>
          <p:nvSpPr>
            <p:cNvPr id="186" name="TextBox 185">
              <a:extLst>
                <a:ext uri="{FF2B5EF4-FFF2-40B4-BE49-F238E27FC236}">
                  <a16:creationId xmlns:a16="http://schemas.microsoft.com/office/drawing/2014/main" id="{E68D3CFA-DA75-5694-502A-5AA2088FFAF8}"/>
                </a:ext>
              </a:extLst>
            </p:cNvPr>
            <p:cNvSpPr txBox="1"/>
            <p:nvPr/>
          </p:nvSpPr>
          <p:spPr>
            <a:xfrm>
              <a:off x="525169" y="6152540"/>
              <a:ext cx="1194591" cy="299784"/>
            </a:xfrm>
            <a:prstGeom prst="rect">
              <a:avLst/>
            </a:prstGeom>
            <a:noFill/>
          </p:spPr>
          <p:txBody>
            <a:bodyPr wrap="square" lIns="36000" tIns="36000" rIns="36000" bIns="36000" rtlCol="0" anchor="t" anchorCtr="0">
              <a:spAutoFit/>
            </a:bodyPr>
            <a:lstStyle/>
            <a:p>
              <a:pPr algn="r" rtl="0"/>
              <a:r>
                <a:rPr lang="ja-jp" sz="1200">
                  <a:solidFill>
                    <a:schemeClr val="accent1"/>
                  </a:solidFill>
                  <a:ea typeface="Roboto" panose="02000000000000000000" pitchFamily="2" charset="0"/>
                  <a:cs typeface="Arial" panose="020B0604020202020204" pitchFamily="34" charset="0"/>
                </a:rPr>
                <a:t>オシメルチニブ</a:t>
              </a:r>
            </a:p>
          </p:txBody>
        </p:sp>
        <p:sp>
          <p:nvSpPr>
            <p:cNvPr id="259" name="TextBox 258">
              <a:extLst>
                <a:ext uri="{FF2B5EF4-FFF2-40B4-BE49-F238E27FC236}">
                  <a16:creationId xmlns:a16="http://schemas.microsoft.com/office/drawing/2014/main" id="{7EAA13ED-A1BC-DCC8-1C7F-3C8536880A4D}"/>
                </a:ext>
              </a:extLst>
            </p:cNvPr>
            <p:cNvSpPr txBox="1"/>
            <p:nvPr/>
          </p:nvSpPr>
          <p:spPr>
            <a:xfrm>
              <a:off x="5408198" y="2350447"/>
              <a:ext cx="378876" cy="299784"/>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80%</a:t>
              </a:r>
            </a:p>
          </p:txBody>
        </p:sp>
        <p:sp>
          <p:nvSpPr>
            <p:cNvPr id="260" name="TextBox 259">
              <a:extLst>
                <a:ext uri="{FF2B5EF4-FFF2-40B4-BE49-F238E27FC236}">
                  <a16:creationId xmlns:a16="http://schemas.microsoft.com/office/drawing/2014/main" id="{2EC8D20D-2C9B-194D-1D4B-2EF2677EFE33}"/>
                </a:ext>
              </a:extLst>
            </p:cNvPr>
            <p:cNvSpPr txBox="1"/>
            <p:nvPr/>
          </p:nvSpPr>
          <p:spPr>
            <a:xfrm>
              <a:off x="7099287" y="2831667"/>
              <a:ext cx="396510" cy="299784"/>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63％</a:t>
              </a:r>
            </a:p>
          </p:txBody>
        </p:sp>
        <p:sp>
          <p:nvSpPr>
            <p:cNvPr id="261" name="TextBox 260">
              <a:extLst>
                <a:ext uri="{FF2B5EF4-FFF2-40B4-BE49-F238E27FC236}">
                  <a16:creationId xmlns:a16="http://schemas.microsoft.com/office/drawing/2014/main" id="{55A6B8D8-63C0-D58F-1F22-90B5C004D6C3}"/>
                </a:ext>
              </a:extLst>
            </p:cNvPr>
            <p:cNvSpPr txBox="1"/>
            <p:nvPr/>
          </p:nvSpPr>
          <p:spPr>
            <a:xfrm>
              <a:off x="5408198" y="3114280"/>
              <a:ext cx="378876" cy="299784"/>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72%</a:t>
              </a:r>
            </a:p>
          </p:txBody>
        </p:sp>
        <p:sp>
          <p:nvSpPr>
            <p:cNvPr id="262" name="TextBox 261">
              <a:extLst>
                <a:ext uri="{FF2B5EF4-FFF2-40B4-BE49-F238E27FC236}">
                  <a16:creationId xmlns:a16="http://schemas.microsoft.com/office/drawing/2014/main" id="{C3F858BA-4D10-A131-CAD6-60F12BF81034}"/>
                </a:ext>
              </a:extLst>
            </p:cNvPr>
            <p:cNvSpPr txBox="1"/>
            <p:nvPr/>
          </p:nvSpPr>
          <p:spPr>
            <a:xfrm>
              <a:off x="7124580" y="3638673"/>
              <a:ext cx="378876" cy="299784"/>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51%</a:t>
              </a:r>
            </a:p>
          </p:txBody>
        </p:sp>
        <p:sp>
          <p:nvSpPr>
            <p:cNvPr id="263" name="Line 21">
              <a:extLst>
                <a:ext uri="{FF2B5EF4-FFF2-40B4-BE49-F238E27FC236}">
                  <a16:creationId xmlns:a16="http://schemas.microsoft.com/office/drawing/2014/main" id="{66F3849B-5FBA-F3F5-DBA4-D1D233FDEC25}"/>
                </a:ext>
              </a:extLst>
            </p:cNvPr>
            <p:cNvSpPr>
              <a:spLocks noChangeShapeType="1"/>
            </p:cNvSpPr>
            <p:nvPr/>
          </p:nvSpPr>
          <p:spPr bwMode="auto">
            <a:xfrm>
              <a:off x="10477778"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264" name="TextBox 263">
              <a:extLst>
                <a:ext uri="{FF2B5EF4-FFF2-40B4-BE49-F238E27FC236}">
                  <a16:creationId xmlns:a16="http://schemas.microsoft.com/office/drawing/2014/main" id="{CEDB1038-BA9A-B733-384D-C7FFA3D563F6}"/>
                </a:ext>
              </a:extLst>
            </p:cNvPr>
            <p:cNvSpPr txBox="1"/>
            <p:nvPr/>
          </p:nvSpPr>
          <p:spPr>
            <a:xfrm>
              <a:off x="10353022" y="5282232"/>
              <a:ext cx="242621" cy="299784"/>
            </a:xfrm>
            <a:prstGeom prst="rect">
              <a:avLst/>
            </a:prstGeom>
            <a:noFill/>
          </p:spPr>
          <p:txBody>
            <a:bodyPr wrap="none" lIns="36000" tIns="36000" rIns="36000" bIns="36000" rtlCol="0" anchor="t" anchorCtr="0">
              <a:spAutoFit/>
            </a:bodyPr>
            <a:lstStyle/>
            <a:p>
              <a:pPr algn="ctr" rtl="0"/>
              <a:r>
                <a:rPr lang="ja-jp" sz="1200">
                  <a:solidFill>
                    <a:srgbClr val="000000"/>
                  </a:solidFill>
                  <a:ea typeface="Roboto" panose="02000000000000000000" pitchFamily="2" charset="0"/>
                  <a:cs typeface="Arial" panose="020B0604020202020204" pitchFamily="34" charset="0"/>
                </a:rPr>
                <a:t>60</a:t>
              </a:r>
            </a:p>
          </p:txBody>
        </p:sp>
        <p:sp>
          <p:nvSpPr>
            <p:cNvPr id="265" name="Line 21">
              <a:extLst>
                <a:ext uri="{FF2B5EF4-FFF2-40B4-BE49-F238E27FC236}">
                  <a16:creationId xmlns:a16="http://schemas.microsoft.com/office/drawing/2014/main" id="{C9FB1E6F-C86A-AD0D-2967-CF64297DF3A9}"/>
                </a:ext>
              </a:extLst>
            </p:cNvPr>
            <p:cNvSpPr>
              <a:spLocks noChangeShapeType="1"/>
            </p:cNvSpPr>
            <p:nvPr/>
          </p:nvSpPr>
          <p:spPr bwMode="auto">
            <a:xfrm>
              <a:off x="10053396"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267" name="Line 21">
              <a:extLst>
                <a:ext uri="{FF2B5EF4-FFF2-40B4-BE49-F238E27FC236}">
                  <a16:creationId xmlns:a16="http://schemas.microsoft.com/office/drawing/2014/main" id="{2825F5F1-3ED1-E028-1D53-82E7DDE32411}"/>
                </a:ext>
              </a:extLst>
            </p:cNvPr>
            <p:cNvSpPr>
              <a:spLocks noChangeShapeType="1"/>
            </p:cNvSpPr>
            <p:nvPr/>
          </p:nvSpPr>
          <p:spPr bwMode="auto">
            <a:xfrm>
              <a:off x="9629014"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268" name="TextBox 267">
              <a:extLst>
                <a:ext uri="{FF2B5EF4-FFF2-40B4-BE49-F238E27FC236}">
                  <a16:creationId xmlns:a16="http://schemas.microsoft.com/office/drawing/2014/main" id="{7EC147B0-7D01-3FF4-0EC5-B1E9FD4D5F08}"/>
                </a:ext>
              </a:extLst>
            </p:cNvPr>
            <p:cNvSpPr txBox="1"/>
            <p:nvPr/>
          </p:nvSpPr>
          <p:spPr>
            <a:xfrm>
              <a:off x="9504258" y="5282232"/>
              <a:ext cx="242621" cy="299784"/>
            </a:xfrm>
            <a:prstGeom prst="rect">
              <a:avLst/>
            </a:prstGeom>
            <a:noFill/>
          </p:spPr>
          <p:txBody>
            <a:bodyPr wrap="none" lIns="36000" tIns="36000" rIns="36000" bIns="36000" rtlCol="0" anchor="t" anchorCtr="0">
              <a:spAutoFit/>
            </a:bodyPr>
            <a:lstStyle/>
            <a:p>
              <a:pPr algn="ctr" rtl="0"/>
              <a:r>
                <a:rPr lang="ja-jp" sz="1200">
                  <a:solidFill>
                    <a:srgbClr val="000000"/>
                  </a:solidFill>
                  <a:ea typeface="Roboto" panose="02000000000000000000" pitchFamily="2" charset="0"/>
                  <a:cs typeface="Arial" panose="020B0604020202020204" pitchFamily="34" charset="0"/>
                </a:rPr>
                <a:t>54</a:t>
              </a:r>
            </a:p>
          </p:txBody>
        </p:sp>
        <p:sp>
          <p:nvSpPr>
            <p:cNvPr id="269" name="Line 21">
              <a:extLst>
                <a:ext uri="{FF2B5EF4-FFF2-40B4-BE49-F238E27FC236}">
                  <a16:creationId xmlns:a16="http://schemas.microsoft.com/office/drawing/2014/main" id="{EB244090-14FD-2762-0855-1249610DD14C}"/>
                </a:ext>
              </a:extLst>
            </p:cNvPr>
            <p:cNvSpPr>
              <a:spLocks noChangeShapeType="1"/>
            </p:cNvSpPr>
            <p:nvPr/>
          </p:nvSpPr>
          <p:spPr bwMode="auto">
            <a:xfrm>
              <a:off x="9204632"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271" name="Line 21">
              <a:extLst>
                <a:ext uri="{FF2B5EF4-FFF2-40B4-BE49-F238E27FC236}">
                  <a16:creationId xmlns:a16="http://schemas.microsoft.com/office/drawing/2014/main" id="{68B0F1E9-CF9F-A88E-0F93-64A24DAE7F98}"/>
                </a:ext>
              </a:extLst>
            </p:cNvPr>
            <p:cNvSpPr>
              <a:spLocks noChangeShapeType="1"/>
            </p:cNvSpPr>
            <p:nvPr/>
          </p:nvSpPr>
          <p:spPr bwMode="auto">
            <a:xfrm>
              <a:off x="8780250"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272" name="TextBox 271">
              <a:extLst>
                <a:ext uri="{FF2B5EF4-FFF2-40B4-BE49-F238E27FC236}">
                  <a16:creationId xmlns:a16="http://schemas.microsoft.com/office/drawing/2014/main" id="{168F389D-468C-1A36-CDC9-740F4F8A8C90}"/>
                </a:ext>
              </a:extLst>
            </p:cNvPr>
            <p:cNvSpPr txBox="1"/>
            <p:nvPr/>
          </p:nvSpPr>
          <p:spPr>
            <a:xfrm>
              <a:off x="8655494" y="5282232"/>
              <a:ext cx="242621" cy="299784"/>
            </a:xfrm>
            <a:prstGeom prst="rect">
              <a:avLst/>
            </a:prstGeom>
            <a:noFill/>
          </p:spPr>
          <p:txBody>
            <a:bodyPr wrap="none" lIns="36000" tIns="36000" rIns="36000" bIns="36000" rtlCol="0" anchor="t" anchorCtr="0">
              <a:spAutoFit/>
            </a:bodyPr>
            <a:lstStyle/>
            <a:p>
              <a:pPr algn="ctr" rtl="0"/>
              <a:r>
                <a:rPr lang="ja-jp" sz="1200">
                  <a:solidFill>
                    <a:srgbClr val="000000"/>
                  </a:solidFill>
                  <a:ea typeface="Roboto" panose="02000000000000000000" pitchFamily="2" charset="0"/>
                  <a:cs typeface="Arial" panose="020B0604020202020204" pitchFamily="34" charset="0"/>
                </a:rPr>
                <a:t>48</a:t>
              </a:r>
            </a:p>
          </p:txBody>
        </p:sp>
        <p:sp>
          <p:nvSpPr>
            <p:cNvPr id="273" name="Line 21">
              <a:extLst>
                <a:ext uri="{FF2B5EF4-FFF2-40B4-BE49-F238E27FC236}">
                  <a16:creationId xmlns:a16="http://schemas.microsoft.com/office/drawing/2014/main" id="{8F21758B-CC43-102C-AA3F-772485F1787D}"/>
                </a:ext>
              </a:extLst>
            </p:cNvPr>
            <p:cNvSpPr>
              <a:spLocks noChangeShapeType="1"/>
            </p:cNvSpPr>
            <p:nvPr/>
          </p:nvSpPr>
          <p:spPr bwMode="auto">
            <a:xfrm>
              <a:off x="8355868"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275" name="Line 21">
              <a:extLst>
                <a:ext uri="{FF2B5EF4-FFF2-40B4-BE49-F238E27FC236}">
                  <a16:creationId xmlns:a16="http://schemas.microsoft.com/office/drawing/2014/main" id="{AA9F9145-B9CE-A7FE-99A0-B4CCB0E8188F}"/>
                </a:ext>
              </a:extLst>
            </p:cNvPr>
            <p:cNvSpPr>
              <a:spLocks noChangeShapeType="1"/>
            </p:cNvSpPr>
            <p:nvPr/>
          </p:nvSpPr>
          <p:spPr bwMode="auto">
            <a:xfrm>
              <a:off x="7931486"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276" name="TextBox 275">
              <a:extLst>
                <a:ext uri="{FF2B5EF4-FFF2-40B4-BE49-F238E27FC236}">
                  <a16:creationId xmlns:a16="http://schemas.microsoft.com/office/drawing/2014/main" id="{FF9B5CC0-C057-D29F-FDB5-93D092C780CB}"/>
                </a:ext>
              </a:extLst>
            </p:cNvPr>
            <p:cNvSpPr txBox="1"/>
            <p:nvPr/>
          </p:nvSpPr>
          <p:spPr>
            <a:xfrm>
              <a:off x="7806730" y="5282232"/>
              <a:ext cx="242621" cy="299784"/>
            </a:xfrm>
            <a:prstGeom prst="rect">
              <a:avLst/>
            </a:prstGeom>
            <a:noFill/>
          </p:spPr>
          <p:txBody>
            <a:bodyPr wrap="none" lIns="36000" tIns="36000" rIns="36000" bIns="36000" rtlCol="0" anchor="t" anchorCtr="0">
              <a:spAutoFit/>
            </a:bodyPr>
            <a:lstStyle/>
            <a:p>
              <a:pPr algn="ctr" rtl="0"/>
              <a:r>
                <a:rPr lang="ja-jp" sz="1200">
                  <a:solidFill>
                    <a:srgbClr val="000000"/>
                  </a:solidFill>
                  <a:ea typeface="Roboto" panose="02000000000000000000" pitchFamily="2" charset="0"/>
                  <a:cs typeface="Arial" panose="020B0604020202020204" pitchFamily="34" charset="0"/>
                </a:rPr>
                <a:t>42</a:t>
              </a:r>
            </a:p>
          </p:txBody>
        </p:sp>
        <p:sp>
          <p:nvSpPr>
            <p:cNvPr id="277" name="Line 21">
              <a:extLst>
                <a:ext uri="{FF2B5EF4-FFF2-40B4-BE49-F238E27FC236}">
                  <a16:creationId xmlns:a16="http://schemas.microsoft.com/office/drawing/2014/main" id="{A7285ADD-7A72-121A-8F90-77215512EE76}"/>
                </a:ext>
              </a:extLst>
            </p:cNvPr>
            <p:cNvSpPr>
              <a:spLocks noChangeShapeType="1"/>
            </p:cNvSpPr>
            <p:nvPr/>
          </p:nvSpPr>
          <p:spPr bwMode="auto">
            <a:xfrm>
              <a:off x="7507104"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279" name="Line 21">
              <a:extLst>
                <a:ext uri="{FF2B5EF4-FFF2-40B4-BE49-F238E27FC236}">
                  <a16:creationId xmlns:a16="http://schemas.microsoft.com/office/drawing/2014/main" id="{07B7C67B-331D-63FB-7D81-ADFDD7289667}"/>
                </a:ext>
              </a:extLst>
            </p:cNvPr>
            <p:cNvSpPr>
              <a:spLocks noChangeShapeType="1"/>
            </p:cNvSpPr>
            <p:nvPr/>
          </p:nvSpPr>
          <p:spPr bwMode="auto">
            <a:xfrm>
              <a:off x="7082722"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280" name="TextBox 279">
              <a:extLst>
                <a:ext uri="{FF2B5EF4-FFF2-40B4-BE49-F238E27FC236}">
                  <a16:creationId xmlns:a16="http://schemas.microsoft.com/office/drawing/2014/main" id="{54800747-E02E-BFE3-0065-23DDAB8E6969}"/>
                </a:ext>
              </a:extLst>
            </p:cNvPr>
            <p:cNvSpPr txBox="1"/>
            <p:nvPr/>
          </p:nvSpPr>
          <p:spPr>
            <a:xfrm>
              <a:off x="6957966" y="5282232"/>
              <a:ext cx="242621" cy="299784"/>
            </a:xfrm>
            <a:prstGeom prst="rect">
              <a:avLst/>
            </a:prstGeom>
            <a:noFill/>
          </p:spPr>
          <p:txBody>
            <a:bodyPr wrap="none" lIns="36000" tIns="36000" rIns="36000" bIns="36000" rtlCol="0" anchor="t" anchorCtr="0">
              <a:spAutoFit/>
            </a:bodyPr>
            <a:lstStyle/>
            <a:p>
              <a:pPr algn="ctr" rtl="0"/>
              <a:r>
                <a:rPr lang="ja-jp" sz="1200">
                  <a:solidFill>
                    <a:srgbClr val="000000"/>
                  </a:solidFill>
                  <a:ea typeface="Roboto" panose="02000000000000000000" pitchFamily="2" charset="0"/>
                  <a:cs typeface="Arial" panose="020B0604020202020204" pitchFamily="34" charset="0"/>
                </a:rPr>
                <a:t>36</a:t>
              </a:r>
            </a:p>
          </p:txBody>
        </p:sp>
        <p:sp>
          <p:nvSpPr>
            <p:cNvPr id="281" name="Line 21">
              <a:extLst>
                <a:ext uri="{FF2B5EF4-FFF2-40B4-BE49-F238E27FC236}">
                  <a16:creationId xmlns:a16="http://schemas.microsoft.com/office/drawing/2014/main" id="{AA668CCB-1F1C-EC31-1198-EF4319785A21}"/>
                </a:ext>
              </a:extLst>
            </p:cNvPr>
            <p:cNvSpPr>
              <a:spLocks noChangeShapeType="1"/>
            </p:cNvSpPr>
            <p:nvPr/>
          </p:nvSpPr>
          <p:spPr bwMode="auto">
            <a:xfrm>
              <a:off x="6658340"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283" name="Line 21">
              <a:extLst>
                <a:ext uri="{FF2B5EF4-FFF2-40B4-BE49-F238E27FC236}">
                  <a16:creationId xmlns:a16="http://schemas.microsoft.com/office/drawing/2014/main" id="{CB3A95C1-30B4-F26F-C016-5EF742620B7B}"/>
                </a:ext>
              </a:extLst>
            </p:cNvPr>
            <p:cNvSpPr>
              <a:spLocks noChangeShapeType="1"/>
            </p:cNvSpPr>
            <p:nvPr/>
          </p:nvSpPr>
          <p:spPr bwMode="auto">
            <a:xfrm>
              <a:off x="6233958"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284" name="TextBox 283">
              <a:extLst>
                <a:ext uri="{FF2B5EF4-FFF2-40B4-BE49-F238E27FC236}">
                  <a16:creationId xmlns:a16="http://schemas.microsoft.com/office/drawing/2014/main" id="{E5811E31-D5F6-A61C-CE37-E493787123FF}"/>
                </a:ext>
              </a:extLst>
            </p:cNvPr>
            <p:cNvSpPr txBox="1"/>
            <p:nvPr/>
          </p:nvSpPr>
          <p:spPr>
            <a:xfrm>
              <a:off x="6109202" y="5282232"/>
              <a:ext cx="242621" cy="299784"/>
            </a:xfrm>
            <a:prstGeom prst="rect">
              <a:avLst/>
            </a:prstGeom>
            <a:noFill/>
          </p:spPr>
          <p:txBody>
            <a:bodyPr wrap="none" lIns="36000" tIns="36000" rIns="36000" bIns="36000" rtlCol="0" anchor="t" anchorCtr="0">
              <a:spAutoFit/>
            </a:bodyPr>
            <a:lstStyle/>
            <a:p>
              <a:pPr algn="ctr" rtl="0"/>
              <a:r>
                <a:rPr lang="ja-jp" sz="1200">
                  <a:solidFill>
                    <a:srgbClr val="000000"/>
                  </a:solidFill>
                  <a:ea typeface="Roboto" panose="02000000000000000000" pitchFamily="2" charset="0"/>
                  <a:cs typeface="Arial" panose="020B0604020202020204" pitchFamily="34" charset="0"/>
                </a:rPr>
                <a:t>30</a:t>
              </a:r>
            </a:p>
          </p:txBody>
        </p:sp>
        <p:sp>
          <p:nvSpPr>
            <p:cNvPr id="285" name="Line 21">
              <a:extLst>
                <a:ext uri="{FF2B5EF4-FFF2-40B4-BE49-F238E27FC236}">
                  <a16:creationId xmlns:a16="http://schemas.microsoft.com/office/drawing/2014/main" id="{0ABA963E-413C-0541-E1F6-F62C00503D13}"/>
                </a:ext>
              </a:extLst>
            </p:cNvPr>
            <p:cNvSpPr>
              <a:spLocks noChangeShapeType="1"/>
            </p:cNvSpPr>
            <p:nvPr/>
          </p:nvSpPr>
          <p:spPr bwMode="auto">
            <a:xfrm>
              <a:off x="4960812"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287" name="Line 21">
              <a:extLst>
                <a:ext uri="{FF2B5EF4-FFF2-40B4-BE49-F238E27FC236}">
                  <a16:creationId xmlns:a16="http://schemas.microsoft.com/office/drawing/2014/main" id="{DDEDAE51-8E1C-6F28-E7D4-F1BC399773F4}"/>
                </a:ext>
              </a:extLst>
            </p:cNvPr>
            <p:cNvSpPr>
              <a:spLocks noChangeShapeType="1"/>
            </p:cNvSpPr>
            <p:nvPr/>
          </p:nvSpPr>
          <p:spPr bwMode="auto">
            <a:xfrm>
              <a:off x="4536430"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288" name="TextBox 287">
              <a:extLst>
                <a:ext uri="{FF2B5EF4-FFF2-40B4-BE49-F238E27FC236}">
                  <a16:creationId xmlns:a16="http://schemas.microsoft.com/office/drawing/2014/main" id="{0887655F-DE84-E74E-C768-223E7EF30EF2}"/>
                </a:ext>
              </a:extLst>
            </p:cNvPr>
            <p:cNvSpPr txBox="1"/>
            <p:nvPr/>
          </p:nvSpPr>
          <p:spPr>
            <a:xfrm>
              <a:off x="4411674" y="5282232"/>
              <a:ext cx="242621" cy="299784"/>
            </a:xfrm>
            <a:prstGeom prst="rect">
              <a:avLst/>
            </a:prstGeom>
            <a:noFill/>
          </p:spPr>
          <p:txBody>
            <a:bodyPr wrap="none" lIns="36000" tIns="36000" rIns="36000" bIns="36000" rtlCol="0" anchor="t" anchorCtr="0">
              <a:spAutoFit/>
            </a:bodyPr>
            <a:lstStyle/>
            <a:p>
              <a:pPr algn="ctr" rtl="0"/>
              <a:r>
                <a:rPr lang="ja-jp" sz="1200">
                  <a:solidFill>
                    <a:srgbClr val="000000"/>
                  </a:solidFill>
                  <a:ea typeface="Roboto" panose="02000000000000000000" pitchFamily="2" charset="0"/>
                  <a:cs typeface="Arial" panose="020B0604020202020204" pitchFamily="34" charset="0"/>
                </a:rPr>
                <a:t>18</a:t>
              </a:r>
            </a:p>
          </p:txBody>
        </p:sp>
        <p:sp>
          <p:nvSpPr>
            <p:cNvPr id="289" name="Line 21">
              <a:extLst>
                <a:ext uri="{FF2B5EF4-FFF2-40B4-BE49-F238E27FC236}">
                  <a16:creationId xmlns:a16="http://schemas.microsoft.com/office/drawing/2014/main" id="{AF4EBDE1-2A07-1588-4281-EA7BC75F8E83}"/>
                </a:ext>
              </a:extLst>
            </p:cNvPr>
            <p:cNvSpPr>
              <a:spLocks noChangeShapeType="1"/>
            </p:cNvSpPr>
            <p:nvPr/>
          </p:nvSpPr>
          <p:spPr bwMode="auto">
            <a:xfrm>
              <a:off x="3687666"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290" name="TextBox 289">
              <a:extLst>
                <a:ext uri="{FF2B5EF4-FFF2-40B4-BE49-F238E27FC236}">
                  <a16:creationId xmlns:a16="http://schemas.microsoft.com/office/drawing/2014/main" id="{21457CC3-06AF-B05F-58E4-5FD422487C9F}"/>
                </a:ext>
              </a:extLst>
            </p:cNvPr>
            <p:cNvSpPr txBox="1"/>
            <p:nvPr/>
          </p:nvSpPr>
          <p:spPr>
            <a:xfrm>
              <a:off x="3562910" y="5282232"/>
              <a:ext cx="242621" cy="299784"/>
            </a:xfrm>
            <a:prstGeom prst="rect">
              <a:avLst/>
            </a:prstGeom>
            <a:noFill/>
          </p:spPr>
          <p:txBody>
            <a:bodyPr wrap="none" lIns="36000" tIns="36000" rIns="36000" bIns="36000" rtlCol="0" anchor="t" anchorCtr="0">
              <a:spAutoFit/>
            </a:bodyPr>
            <a:lstStyle/>
            <a:p>
              <a:pPr algn="ctr" rtl="0"/>
              <a:r>
                <a:rPr lang="ja-jp" sz="1200">
                  <a:solidFill>
                    <a:srgbClr val="000000"/>
                  </a:solidFill>
                  <a:ea typeface="Roboto" panose="02000000000000000000" pitchFamily="2" charset="0"/>
                  <a:cs typeface="Arial" panose="020B0604020202020204" pitchFamily="34" charset="0"/>
                </a:rPr>
                <a:t>12</a:t>
              </a:r>
            </a:p>
          </p:txBody>
        </p:sp>
        <p:sp>
          <p:nvSpPr>
            <p:cNvPr id="291" name="Line 21">
              <a:extLst>
                <a:ext uri="{FF2B5EF4-FFF2-40B4-BE49-F238E27FC236}">
                  <a16:creationId xmlns:a16="http://schemas.microsoft.com/office/drawing/2014/main" id="{BA5CEC24-93A7-3C36-6FFA-4FAB7B0EE673}"/>
                </a:ext>
              </a:extLst>
            </p:cNvPr>
            <p:cNvSpPr>
              <a:spLocks noChangeShapeType="1"/>
            </p:cNvSpPr>
            <p:nvPr/>
          </p:nvSpPr>
          <p:spPr bwMode="auto">
            <a:xfrm>
              <a:off x="2838902" y="521023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000000"/>
                </a:solidFill>
                <a:ea typeface="Roboto" panose="02000000000000000000" pitchFamily="2" charset="0"/>
                <a:cs typeface="Arial" panose="020B0604020202020204" pitchFamily="34" charset="0"/>
              </a:endParaRPr>
            </a:p>
          </p:txBody>
        </p:sp>
        <p:sp>
          <p:nvSpPr>
            <p:cNvPr id="292" name="TextBox 291">
              <a:extLst>
                <a:ext uri="{FF2B5EF4-FFF2-40B4-BE49-F238E27FC236}">
                  <a16:creationId xmlns:a16="http://schemas.microsoft.com/office/drawing/2014/main" id="{A44525B3-0638-9B18-14A0-2745B3B4F538}"/>
                </a:ext>
              </a:extLst>
            </p:cNvPr>
            <p:cNvSpPr txBox="1"/>
            <p:nvPr/>
          </p:nvSpPr>
          <p:spPr>
            <a:xfrm>
              <a:off x="2756625" y="5282232"/>
              <a:ext cx="157662" cy="299784"/>
            </a:xfrm>
            <a:prstGeom prst="rect">
              <a:avLst/>
            </a:prstGeom>
            <a:noFill/>
          </p:spPr>
          <p:txBody>
            <a:bodyPr wrap="none" lIns="36000" tIns="36000" rIns="36000" bIns="36000" rtlCol="0" anchor="t" anchorCtr="0">
              <a:spAutoFit/>
            </a:bodyPr>
            <a:lstStyle/>
            <a:p>
              <a:pPr algn="ctr" rtl="0"/>
              <a:r>
                <a:rPr lang="ja-jp" sz="1200">
                  <a:solidFill>
                    <a:srgbClr val="000000"/>
                  </a:solidFill>
                  <a:ea typeface="Roboto" panose="02000000000000000000" pitchFamily="2" charset="0"/>
                  <a:cs typeface="Arial" panose="020B0604020202020204" pitchFamily="34" charset="0"/>
                </a:rPr>
                <a:t>6</a:t>
              </a:r>
            </a:p>
          </p:txBody>
        </p:sp>
        <p:grpSp>
          <p:nvGrpSpPr>
            <p:cNvPr id="308" name="Group 307">
              <a:extLst>
                <a:ext uri="{FF2B5EF4-FFF2-40B4-BE49-F238E27FC236}">
                  <a16:creationId xmlns:a16="http://schemas.microsoft.com/office/drawing/2014/main" id="{346E878B-5EDA-A7D3-82FD-95541F1698C6}"/>
                </a:ext>
              </a:extLst>
            </p:cNvPr>
            <p:cNvGrpSpPr/>
            <p:nvPr/>
          </p:nvGrpSpPr>
          <p:grpSpPr>
            <a:xfrm>
              <a:off x="1822901" y="5921346"/>
              <a:ext cx="9157342" cy="307485"/>
              <a:chOff x="1724045" y="5987250"/>
              <a:chExt cx="9157342" cy="307485"/>
            </a:xfrm>
          </p:grpSpPr>
          <p:sp>
            <p:nvSpPr>
              <p:cNvPr id="170" name="TextBox 169">
                <a:extLst>
                  <a:ext uri="{FF2B5EF4-FFF2-40B4-BE49-F238E27FC236}">
                    <a16:creationId xmlns:a16="http://schemas.microsoft.com/office/drawing/2014/main" id="{0608121D-F495-E86C-1DA6-CD06721C2146}"/>
                  </a:ext>
                </a:extLst>
              </p:cNvPr>
              <p:cNvSpPr txBox="1"/>
              <p:nvPr/>
            </p:nvSpPr>
            <p:spPr>
              <a:xfrm>
                <a:off x="5122037" y="5994951"/>
                <a:ext cx="327581" cy="299784"/>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218</a:t>
                </a:r>
              </a:p>
            </p:txBody>
          </p:sp>
          <p:sp>
            <p:nvSpPr>
              <p:cNvPr id="171" name="TextBox 170">
                <a:extLst>
                  <a:ext uri="{FF2B5EF4-FFF2-40B4-BE49-F238E27FC236}">
                    <a16:creationId xmlns:a16="http://schemas.microsoft.com/office/drawing/2014/main" id="{480135DA-604E-1ADA-BE20-7E1DED2E6343}"/>
                  </a:ext>
                </a:extLst>
              </p:cNvPr>
              <p:cNvSpPr txBox="1"/>
              <p:nvPr/>
            </p:nvSpPr>
            <p:spPr>
              <a:xfrm>
                <a:off x="4275873" y="5994951"/>
                <a:ext cx="327581" cy="299784"/>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236</a:t>
                </a:r>
              </a:p>
            </p:txBody>
          </p:sp>
          <p:sp>
            <p:nvSpPr>
              <p:cNvPr id="172" name="TextBox 171">
                <a:extLst>
                  <a:ext uri="{FF2B5EF4-FFF2-40B4-BE49-F238E27FC236}">
                    <a16:creationId xmlns:a16="http://schemas.microsoft.com/office/drawing/2014/main" id="{C8082FB3-7ABC-3708-3D8C-C76A45B454B7}"/>
                  </a:ext>
                </a:extLst>
              </p:cNvPr>
              <p:cNvSpPr txBox="1"/>
              <p:nvPr/>
            </p:nvSpPr>
            <p:spPr>
              <a:xfrm>
                <a:off x="3429709" y="5994951"/>
                <a:ext cx="327581" cy="299784"/>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245</a:t>
                </a:r>
              </a:p>
            </p:txBody>
          </p:sp>
          <p:sp>
            <p:nvSpPr>
              <p:cNvPr id="173" name="TextBox 172">
                <a:extLst>
                  <a:ext uri="{FF2B5EF4-FFF2-40B4-BE49-F238E27FC236}">
                    <a16:creationId xmlns:a16="http://schemas.microsoft.com/office/drawing/2014/main" id="{757CFEB7-5748-6E41-39FD-4573813AC20E}"/>
                  </a:ext>
                </a:extLst>
              </p:cNvPr>
              <p:cNvSpPr txBox="1"/>
              <p:nvPr/>
            </p:nvSpPr>
            <p:spPr>
              <a:xfrm>
                <a:off x="2576877" y="5994951"/>
                <a:ext cx="327581" cy="299784"/>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258</a:t>
                </a:r>
              </a:p>
            </p:txBody>
          </p:sp>
          <p:sp>
            <p:nvSpPr>
              <p:cNvPr id="174" name="TextBox 173">
                <a:extLst>
                  <a:ext uri="{FF2B5EF4-FFF2-40B4-BE49-F238E27FC236}">
                    <a16:creationId xmlns:a16="http://schemas.microsoft.com/office/drawing/2014/main" id="{984E243E-2016-5C8B-F6B4-D922EB58C2DC}"/>
                  </a:ext>
                </a:extLst>
              </p:cNvPr>
              <p:cNvSpPr txBox="1"/>
              <p:nvPr/>
            </p:nvSpPr>
            <p:spPr>
              <a:xfrm>
                <a:off x="2150461" y="5994951"/>
                <a:ext cx="327581" cy="299784"/>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267</a:t>
                </a:r>
              </a:p>
            </p:txBody>
          </p:sp>
          <p:sp>
            <p:nvSpPr>
              <p:cNvPr id="175" name="TextBox 174">
                <a:extLst>
                  <a:ext uri="{FF2B5EF4-FFF2-40B4-BE49-F238E27FC236}">
                    <a16:creationId xmlns:a16="http://schemas.microsoft.com/office/drawing/2014/main" id="{4740D40A-A7AF-5CA8-87D6-C42E13BB6A8C}"/>
                  </a:ext>
                </a:extLst>
              </p:cNvPr>
              <p:cNvSpPr txBox="1"/>
              <p:nvPr/>
            </p:nvSpPr>
            <p:spPr>
              <a:xfrm>
                <a:off x="1724045" y="5994951"/>
                <a:ext cx="327581" cy="299784"/>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279</a:t>
                </a:r>
              </a:p>
            </p:txBody>
          </p:sp>
          <p:sp>
            <p:nvSpPr>
              <p:cNvPr id="176" name="TextBox 175">
                <a:extLst>
                  <a:ext uri="{FF2B5EF4-FFF2-40B4-BE49-F238E27FC236}">
                    <a16:creationId xmlns:a16="http://schemas.microsoft.com/office/drawing/2014/main" id="{DB9DC957-E0E3-EC73-BFC9-89FA1B94CA0B}"/>
                  </a:ext>
                </a:extLst>
              </p:cNvPr>
              <p:cNvSpPr txBox="1"/>
              <p:nvPr/>
            </p:nvSpPr>
            <p:spPr>
              <a:xfrm>
                <a:off x="5974869" y="5994951"/>
                <a:ext cx="327581" cy="299784"/>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196</a:t>
                </a:r>
              </a:p>
            </p:txBody>
          </p:sp>
          <p:sp>
            <p:nvSpPr>
              <p:cNvPr id="293" name="TextBox 292">
                <a:extLst>
                  <a:ext uri="{FF2B5EF4-FFF2-40B4-BE49-F238E27FC236}">
                    <a16:creationId xmlns:a16="http://schemas.microsoft.com/office/drawing/2014/main" id="{52E60671-6AD8-BD02-158B-4534C4A07583}"/>
                  </a:ext>
                </a:extLst>
              </p:cNvPr>
              <p:cNvSpPr txBox="1"/>
              <p:nvPr/>
            </p:nvSpPr>
            <p:spPr>
              <a:xfrm>
                <a:off x="7667197" y="5994951"/>
                <a:ext cx="327581" cy="299784"/>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143</a:t>
                </a:r>
              </a:p>
            </p:txBody>
          </p:sp>
          <p:sp>
            <p:nvSpPr>
              <p:cNvPr id="294" name="TextBox 293">
                <a:extLst>
                  <a:ext uri="{FF2B5EF4-FFF2-40B4-BE49-F238E27FC236}">
                    <a16:creationId xmlns:a16="http://schemas.microsoft.com/office/drawing/2014/main" id="{A7735689-3A37-B73E-0362-25AD7552FF7B}"/>
                  </a:ext>
                </a:extLst>
              </p:cNvPr>
              <p:cNvSpPr txBox="1"/>
              <p:nvPr/>
            </p:nvSpPr>
            <p:spPr>
              <a:xfrm>
                <a:off x="6821033" y="5994951"/>
                <a:ext cx="327581" cy="299784"/>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170</a:t>
                </a:r>
              </a:p>
            </p:txBody>
          </p:sp>
          <p:sp>
            <p:nvSpPr>
              <p:cNvPr id="295" name="TextBox 294">
                <a:extLst>
                  <a:ext uri="{FF2B5EF4-FFF2-40B4-BE49-F238E27FC236}">
                    <a16:creationId xmlns:a16="http://schemas.microsoft.com/office/drawing/2014/main" id="{AA9AF5E1-498E-1175-1B47-FC09799FB833}"/>
                  </a:ext>
                </a:extLst>
              </p:cNvPr>
              <p:cNvSpPr txBox="1"/>
              <p:nvPr/>
            </p:nvSpPr>
            <p:spPr>
              <a:xfrm>
                <a:off x="5548453" y="5994951"/>
                <a:ext cx="327581" cy="299784"/>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202</a:t>
                </a:r>
              </a:p>
            </p:txBody>
          </p:sp>
          <p:sp>
            <p:nvSpPr>
              <p:cNvPr id="296" name="TextBox 295">
                <a:extLst>
                  <a:ext uri="{FF2B5EF4-FFF2-40B4-BE49-F238E27FC236}">
                    <a16:creationId xmlns:a16="http://schemas.microsoft.com/office/drawing/2014/main" id="{1531D050-9108-4575-8280-D69FB47E011A}"/>
                  </a:ext>
                </a:extLst>
              </p:cNvPr>
              <p:cNvSpPr txBox="1"/>
              <p:nvPr/>
            </p:nvSpPr>
            <p:spPr>
              <a:xfrm>
                <a:off x="4695621" y="5994951"/>
                <a:ext cx="327581" cy="299784"/>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226</a:t>
                </a:r>
              </a:p>
            </p:txBody>
          </p:sp>
          <p:sp>
            <p:nvSpPr>
              <p:cNvPr id="297" name="TextBox 296">
                <a:extLst>
                  <a:ext uri="{FF2B5EF4-FFF2-40B4-BE49-F238E27FC236}">
                    <a16:creationId xmlns:a16="http://schemas.microsoft.com/office/drawing/2014/main" id="{301EA169-D240-3F26-E0A2-74839F1590FB}"/>
                  </a:ext>
                </a:extLst>
              </p:cNvPr>
              <p:cNvSpPr txBox="1"/>
              <p:nvPr/>
            </p:nvSpPr>
            <p:spPr>
              <a:xfrm>
                <a:off x="3856125" y="5994951"/>
                <a:ext cx="327581" cy="299784"/>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240</a:t>
                </a:r>
              </a:p>
            </p:txBody>
          </p:sp>
          <p:sp>
            <p:nvSpPr>
              <p:cNvPr id="298" name="TextBox 297">
                <a:extLst>
                  <a:ext uri="{FF2B5EF4-FFF2-40B4-BE49-F238E27FC236}">
                    <a16:creationId xmlns:a16="http://schemas.microsoft.com/office/drawing/2014/main" id="{96F72D9A-B736-B120-5E1B-C13662DE3157}"/>
                  </a:ext>
                </a:extLst>
              </p:cNvPr>
              <p:cNvSpPr txBox="1"/>
              <p:nvPr/>
            </p:nvSpPr>
            <p:spPr>
              <a:xfrm>
                <a:off x="3003293" y="5994951"/>
                <a:ext cx="327581" cy="299784"/>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253</a:t>
                </a:r>
              </a:p>
            </p:txBody>
          </p:sp>
          <p:sp>
            <p:nvSpPr>
              <p:cNvPr id="299" name="TextBox 298">
                <a:extLst>
                  <a:ext uri="{FF2B5EF4-FFF2-40B4-BE49-F238E27FC236}">
                    <a16:creationId xmlns:a16="http://schemas.microsoft.com/office/drawing/2014/main" id="{E353B4F2-B90D-229C-97AB-B9E570277CC9}"/>
                  </a:ext>
                </a:extLst>
              </p:cNvPr>
              <p:cNvSpPr txBox="1"/>
              <p:nvPr/>
            </p:nvSpPr>
            <p:spPr>
              <a:xfrm>
                <a:off x="8520029" y="5994951"/>
                <a:ext cx="327581" cy="299784"/>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105</a:t>
                </a:r>
              </a:p>
            </p:txBody>
          </p:sp>
          <p:sp>
            <p:nvSpPr>
              <p:cNvPr id="300" name="TextBox 299">
                <a:extLst>
                  <a:ext uri="{FF2B5EF4-FFF2-40B4-BE49-F238E27FC236}">
                    <a16:creationId xmlns:a16="http://schemas.microsoft.com/office/drawing/2014/main" id="{495AFE9B-DD6E-9531-4085-ED30C46C98E1}"/>
                  </a:ext>
                </a:extLst>
              </p:cNvPr>
              <p:cNvSpPr txBox="1"/>
              <p:nvPr/>
            </p:nvSpPr>
            <p:spPr>
              <a:xfrm>
                <a:off x="9828421" y="5994951"/>
                <a:ext cx="242621" cy="299784"/>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16</a:t>
                </a:r>
              </a:p>
            </p:txBody>
          </p:sp>
          <p:sp>
            <p:nvSpPr>
              <p:cNvPr id="301" name="TextBox 300">
                <a:extLst>
                  <a:ext uri="{FF2B5EF4-FFF2-40B4-BE49-F238E27FC236}">
                    <a16:creationId xmlns:a16="http://schemas.microsoft.com/office/drawing/2014/main" id="{6085D29A-522B-4FD8-6A63-A944B0FB2560}"/>
                  </a:ext>
                </a:extLst>
              </p:cNvPr>
              <p:cNvSpPr txBox="1"/>
              <p:nvPr/>
            </p:nvSpPr>
            <p:spPr>
              <a:xfrm>
                <a:off x="9408673" y="5994951"/>
                <a:ext cx="242621" cy="299784"/>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36</a:t>
                </a:r>
              </a:p>
            </p:txBody>
          </p:sp>
          <p:sp>
            <p:nvSpPr>
              <p:cNvPr id="302" name="TextBox 301">
                <a:extLst>
                  <a:ext uri="{FF2B5EF4-FFF2-40B4-BE49-F238E27FC236}">
                    <a16:creationId xmlns:a16="http://schemas.microsoft.com/office/drawing/2014/main" id="{808D56C1-627E-2917-B2F5-C57067FF2C33}"/>
                  </a:ext>
                </a:extLst>
              </p:cNvPr>
              <p:cNvSpPr txBox="1"/>
              <p:nvPr/>
            </p:nvSpPr>
            <p:spPr>
              <a:xfrm>
                <a:off x="8988925" y="5994951"/>
                <a:ext cx="242621" cy="299784"/>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71</a:t>
                </a:r>
              </a:p>
            </p:txBody>
          </p:sp>
          <p:sp>
            <p:nvSpPr>
              <p:cNvPr id="303" name="TextBox 302">
                <a:extLst>
                  <a:ext uri="{FF2B5EF4-FFF2-40B4-BE49-F238E27FC236}">
                    <a16:creationId xmlns:a16="http://schemas.microsoft.com/office/drawing/2014/main" id="{7BA65311-217F-75EC-3BA2-60A75C071951}"/>
                  </a:ext>
                </a:extLst>
              </p:cNvPr>
              <p:cNvSpPr txBox="1"/>
              <p:nvPr/>
            </p:nvSpPr>
            <p:spPr>
              <a:xfrm>
                <a:off x="8093613" y="5994951"/>
                <a:ext cx="327581" cy="299784"/>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123</a:t>
                </a:r>
              </a:p>
            </p:txBody>
          </p:sp>
          <p:sp>
            <p:nvSpPr>
              <p:cNvPr id="304" name="TextBox 303">
                <a:extLst>
                  <a:ext uri="{FF2B5EF4-FFF2-40B4-BE49-F238E27FC236}">
                    <a16:creationId xmlns:a16="http://schemas.microsoft.com/office/drawing/2014/main" id="{D1F92E90-D715-5ECD-8DD8-AB16BC601B95}"/>
                  </a:ext>
                </a:extLst>
              </p:cNvPr>
              <p:cNvSpPr txBox="1"/>
              <p:nvPr/>
            </p:nvSpPr>
            <p:spPr>
              <a:xfrm>
                <a:off x="7240781" y="5994951"/>
                <a:ext cx="327581" cy="299784"/>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158</a:t>
                </a:r>
              </a:p>
            </p:txBody>
          </p:sp>
          <p:sp>
            <p:nvSpPr>
              <p:cNvPr id="305" name="TextBox 304">
                <a:extLst>
                  <a:ext uri="{FF2B5EF4-FFF2-40B4-BE49-F238E27FC236}">
                    <a16:creationId xmlns:a16="http://schemas.microsoft.com/office/drawing/2014/main" id="{84001364-2EFF-0007-A738-F752B535E23E}"/>
                  </a:ext>
                </a:extLst>
              </p:cNvPr>
              <p:cNvSpPr txBox="1"/>
              <p:nvPr/>
            </p:nvSpPr>
            <p:spPr>
              <a:xfrm>
                <a:off x="6401285" y="5994951"/>
                <a:ext cx="327581" cy="299784"/>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183</a:t>
                </a:r>
              </a:p>
            </p:txBody>
          </p:sp>
          <p:sp>
            <p:nvSpPr>
              <p:cNvPr id="306" name="TextBox 305">
                <a:extLst>
                  <a:ext uri="{FF2B5EF4-FFF2-40B4-BE49-F238E27FC236}">
                    <a16:creationId xmlns:a16="http://schemas.microsoft.com/office/drawing/2014/main" id="{4EAD6FE5-FF75-42B2-C350-553DAB75D134}"/>
                  </a:ext>
                </a:extLst>
              </p:cNvPr>
              <p:cNvSpPr txBox="1"/>
              <p:nvPr/>
            </p:nvSpPr>
            <p:spPr>
              <a:xfrm>
                <a:off x="10723725" y="5987250"/>
                <a:ext cx="157662" cy="299784"/>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0</a:t>
                </a:r>
              </a:p>
            </p:txBody>
          </p:sp>
          <p:sp>
            <p:nvSpPr>
              <p:cNvPr id="307" name="TextBox 306">
                <a:extLst>
                  <a:ext uri="{FF2B5EF4-FFF2-40B4-BE49-F238E27FC236}">
                    <a16:creationId xmlns:a16="http://schemas.microsoft.com/office/drawing/2014/main" id="{1CFE6A49-B676-41D6-C840-A525028D0DAE}"/>
                  </a:ext>
                </a:extLst>
              </p:cNvPr>
              <p:cNvSpPr txBox="1"/>
              <p:nvPr/>
            </p:nvSpPr>
            <p:spPr>
              <a:xfrm>
                <a:off x="10297316" y="5987250"/>
                <a:ext cx="157662" cy="299784"/>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1</a:t>
                </a:r>
              </a:p>
            </p:txBody>
          </p:sp>
        </p:grpSp>
        <p:grpSp>
          <p:nvGrpSpPr>
            <p:cNvPr id="309" name="Group 308">
              <a:extLst>
                <a:ext uri="{FF2B5EF4-FFF2-40B4-BE49-F238E27FC236}">
                  <a16:creationId xmlns:a16="http://schemas.microsoft.com/office/drawing/2014/main" id="{463D4DEA-F00B-3EB5-9F41-070E42D22FD8}"/>
                </a:ext>
              </a:extLst>
            </p:cNvPr>
            <p:cNvGrpSpPr/>
            <p:nvPr/>
          </p:nvGrpSpPr>
          <p:grpSpPr>
            <a:xfrm>
              <a:off x="1822901" y="6145260"/>
              <a:ext cx="9157342" cy="307485"/>
              <a:chOff x="1724045" y="5987250"/>
              <a:chExt cx="9157342" cy="307485"/>
            </a:xfrm>
          </p:grpSpPr>
          <p:sp>
            <p:nvSpPr>
              <p:cNvPr id="310" name="TextBox 309">
                <a:extLst>
                  <a:ext uri="{FF2B5EF4-FFF2-40B4-BE49-F238E27FC236}">
                    <a16:creationId xmlns:a16="http://schemas.microsoft.com/office/drawing/2014/main" id="{A2D4B0B6-5EC8-6FC2-F55B-9BAE42FF9D47}"/>
                  </a:ext>
                </a:extLst>
              </p:cNvPr>
              <p:cNvSpPr txBox="1"/>
              <p:nvPr/>
            </p:nvSpPr>
            <p:spPr>
              <a:xfrm>
                <a:off x="5122037" y="5994951"/>
                <a:ext cx="327581" cy="299784"/>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195</a:t>
                </a:r>
              </a:p>
            </p:txBody>
          </p:sp>
          <p:sp>
            <p:nvSpPr>
              <p:cNvPr id="311" name="TextBox 310">
                <a:extLst>
                  <a:ext uri="{FF2B5EF4-FFF2-40B4-BE49-F238E27FC236}">
                    <a16:creationId xmlns:a16="http://schemas.microsoft.com/office/drawing/2014/main" id="{944F610E-3979-2DF7-7C39-7DB4F73DDDB4}"/>
                  </a:ext>
                </a:extLst>
              </p:cNvPr>
              <p:cNvSpPr txBox="1"/>
              <p:nvPr/>
            </p:nvSpPr>
            <p:spPr>
              <a:xfrm>
                <a:off x="4275873" y="5994951"/>
                <a:ext cx="327581" cy="299784"/>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229</a:t>
                </a:r>
              </a:p>
            </p:txBody>
          </p:sp>
          <p:sp>
            <p:nvSpPr>
              <p:cNvPr id="312" name="TextBox 311">
                <a:extLst>
                  <a:ext uri="{FF2B5EF4-FFF2-40B4-BE49-F238E27FC236}">
                    <a16:creationId xmlns:a16="http://schemas.microsoft.com/office/drawing/2014/main" id="{2D452247-778A-FF56-B49F-7DD6D84006A5}"/>
                  </a:ext>
                </a:extLst>
              </p:cNvPr>
              <p:cNvSpPr txBox="1"/>
              <p:nvPr/>
            </p:nvSpPr>
            <p:spPr>
              <a:xfrm>
                <a:off x="3429709" y="5994951"/>
                <a:ext cx="327581" cy="299784"/>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252</a:t>
                </a:r>
              </a:p>
            </p:txBody>
          </p:sp>
          <p:sp>
            <p:nvSpPr>
              <p:cNvPr id="313" name="TextBox 312">
                <a:extLst>
                  <a:ext uri="{FF2B5EF4-FFF2-40B4-BE49-F238E27FC236}">
                    <a16:creationId xmlns:a16="http://schemas.microsoft.com/office/drawing/2014/main" id="{0A11F623-6828-FB03-7A3C-F76C98B29300}"/>
                  </a:ext>
                </a:extLst>
              </p:cNvPr>
              <p:cNvSpPr txBox="1"/>
              <p:nvPr/>
            </p:nvSpPr>
            <p:spPr>
              <a:xfrm>
                <a:off x="2576877" y="5994951"/>
                <a:ext cx="327581" cy="299784"/>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260</a:t>
                </a:r>
              </a:p>
            </p:txBody>
          </p:sp>
          <p:sp>
            <p:nvSpPr>
              <p:cNvPr id="314" name="TextBox 313">
                <a:extLst>
                  <a:ext uri="{FF2B5EF4-FFF2-40B4-BE49-F238E27FC236}">
                    <a16:creationId xmlns:a16="http://schemas.microsoft.com/office/drawing/2014/main" id="{FBE63FCA-01A0-39EF-FE16-A4B89964EE34}"/>
                  </a:ext>
                </a:extLst>
              </p:cNvPr>
              <p:cNvSpPr txBox="1"/>
              <p:nvPr/>
            </p:nvSpPr>
            <p:spPr>
              <a:xfrm>
                <a:off x="2150461" y="5994951"/>
                <a:ext cx="327581" cy="299784"/>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267</a:t>
                </a:r>
              </a:p>
            </p:txBody>
          </p:sp>
          <p:sp>
            <p:nvSpPr>
              <p:cNvPr id="315" name="TextBox 314">
                <a:extLst>
                  <a:ext uri="{FF2B5EF4-FFF2-40B4-BE49-F238E27FC236}">
                    <a16:creationId xmlns:a16="http://schemas.microsoft.com/office/drawing/2014/main" id="{886676A4-71A8-A5FC-AFDB-BB5FD183DE2E}"/>
                  </a:ext>
                </a:extLst>
              </p:cNvPr>
              <p:cNvSpPr txBox="1"/>
              <p:nvPr/>
            </p:nvSpPr>
            <p:spPr>
              <a:xfrm>
                <a:off x="1724045" y="5994951"/>
                <a:ext cx="327581" cy="299784"/>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278</a:t>
                </a:r>
              </a:p>
            </p:txBody>
          </p:sp>
          <p:sp>
            <p:nvSpPr>
              <p:cNvPr id="316" name="TextBox 315">
                <a:extLst>
                  <a:ext uri="{FF2B5EF4-FFF2-40B4-BE49-F238E27FC236}">
                    <a16:creationId xmlns:a16="http://schemas.microsoft.com/office/drawing/2014/main" id="{2647A5D6-C324-BB73-97E0-DC88ADC0D93B}"/>
                  </a:ext>
                </a:extLst>
              </p:cNvPr>
              <p:cNvSpPr txBox="1"/>
              <p:nvPr/>
            </p:nvSpPr>
            <p:spPr>
              <a:xfrm>
                <a:off x="5974869" y="5994951"/>
                <a:ext cx="327581" cy="299784"/>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165</a:t>
                </a:r>
              </a:p>
            </p:txBody>
          </p:sp>
          <p:sp>
            <p:nvSpPr>
              <p:cNvPr id="317" name="TextBox 316">
                <a:extLst>
                  <a:ext uri="{FF2B5EF4-FFF2-40B4-BE49-F238E27FC236}">
                    <a16:creationId xmlns:a16="http://schemas.microsoft.com/office/drawing/2014/main" id="{3C903C90-9DA7-3D86-3665-97A118FF93FC}"/>
                  </a:ext>
                </a:extLst>
              </p:cNvPr>
              <p:cNvSpPr txBox="1"/>
              <p:nvPr/>
            </p:nvSpPr>
            <p:spPr>
              <a:xfrm>
                <a:off x="7667197" y="5994951"/>
                <a:ext cx="327581" cy="299784"/>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118</a:t>
                </a:r>
              </a:p>
            </p:txBody>
          </p:sp>
          <p:sp>
            <p:nvSpPr>
              <p:cNvPr id="318" name="TextBox 317">
                <a:extLst>
                  <a:ext uri="{FF2B5EF4-FFF2-40B4-BE49-F238E27FC236}">
                    <a16:creationId xmlns:a16="http://schemas.microsoft.com/office/drawing/2014/main" id="{BDF43FC4-FEB5-C7EF-47BF-30C8F8EAA79A}"/>
                  </a:ext>
                </a:extLst>
              </p:cNvPr>
              <p:cNvSpPr txBox="1"/>
              <p:nvPr/>
            </p:nvSpPr>
            <p:spPr>
              <a:xfrm>
                <a:off x="6821033" y="5994951"/>
                <a:ext cx="327581" cy="299784"/>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137</a:t>
                </a:r>
              </a:p>
            </p:txBody>
          </p:sp>
          <p:sp>
            <p:nvSpPr>
              <p:cNvPr id="319" name="TextBox 318">
                <a:extLst>
                  <a:ext uri="{FF2B5EF4-FFF2-40B4-BE49-F238E27FC236}">
                    <a16:creationId xmlns:a16="http://schemas.microsoft.com/office/drawing/2014/main" id="{EC5F5705-7F09-8E0C-C7B5-FAEA11C0B095}"/>
                  </a:ext>
                </a:extLst>
              </p:cNvPr>
              <p:cNvSpPr txBox="1"/>
              <p:nvPr/>
            </p:nvSpPr>
            <p:spPr>
              <a:xfrm>
                <a:off x="5548453" y="5994951"/>
                <a:ext cx="327581" cy="299784"/>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180</a:t>
                </a:r>
              </a:p>
            </p:txBody>
          </p:sp>
          <p:sp>
            <p:nvSpPr>
              <p:cNvPr id="320" name="TextBox 319">
                <a:extLst>
                  <a:ext uri="{FF2B5EF4-FFF2-40B4-BE49-F238E27FC236}">
                    <a16:creationId xmlns:a16="http://schemas.microsoft.com/office/drawing/2014/main" id="{9AB39EBE-75D5-7E50-0684-8EB4002EAE2A}"/>
                  </a:ext>
                </a:extLst>
              </p:cNvPr>
              <p:cNvSpPr txBox="1"/>
              <p:nvPr/>
            </p:nvSpPr>
            <p:spPr>
              <a:xfrm>
                <a:off x="4695621" y="5994951"/>
                <a:ext cx="327581" cy="299784"/>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214</a:t>
                </a:r>
              </a:p>
            </p:txBody>
          </p:sp>
          <p:sp>
            <p:nvSpPr>
              <p:cNvPr id="321" name="TextBox 320">
                <a:extLst>
                  <a:ext uri="{FF2B5EF4-FFF2-40B4-BE49-F238E27FC236}">
                    <a16:creationId xmlns:a16="http://schemas.microsoft.com/office/drawing/2014/main" id="{CEC5462F-5876-AF00-3AC1-30B8702FB3D9}"/>
                  </a:ext>
                </a:extLst>
              </p:cNvPr>
              <p:cNvSpPr txBox="1"/>
              <p:nvPr/>
            </p:nvSpPr>
            <p:spPr>
              <a:xfrm>
                <a:off x="3856125" y="5994951"/>
                <a:ext cx="327581" cy="299784"/>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245</a:t>
                </a:r>
              </a:p>
            </p:txBody>
          </p:sp>
          <p:sp>
            <p:nvSpPr>
              <p:cNvPr id="322" name="TextBox 321">
                <a:extLst>
                  <a:ext uri="{FF2B5EF4-FFF2-40B4-BE49-F238E27FC236}">
                    <a16:creationId xmlns:a16="http://schemas.microsoft.com/office/drawing/2014/main" id="{F442F41C-DD9E-2E78-F89D-E1D53C05D95C}"/>
                  </a:ext>
                </a:extLst>
              </p:cNvPr>
              <p:cNvSpPr txBox="1"/>
              <p:nvPr/>
            </p:nvSpPr>
            <p:spPr>
              <a:xfrm>
                <a:off x="3003293" y="5994951"/>
                <a:ext cx="327581" cy="299784"/>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257</a:t>
                </a:r>
              </a:p>
            </p:txBody>
          </p:sp>
          <p:sp>
            <p:nvSpPr>
              <p:cNvPr id="323" name="TextBox 322">
                <a:extLst>
                  <a:ext uri="{FF2B5EF4-FFF2-40B4-BE49-F238E27FC236}">
                    <a16:creationId xmlns:a16="http://schemas.microsoft.com/office/drawing/2014/main" id="{92A3F8EA-E8AA-6827-3299-F9DD41698197}"/>
                  </a:ext>
                </a:extLst>
              </p:cNvPr>
              <p:cNvSpPr txBox="1"/>
              <p:nvPr/>
            </p:nvSpPr>
            <p:spPr>
              <a:xfrm>
                <a:off x="8562509" y="5994951"/>
                <a:ext cx="242621" cy="299784"/>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93</a:t>
                </a:r>
              </a:p>
            </p:txBody>
          </p:sp>
          <p:sp>
            <p:nvSpPr>
              <p:cNvPr id="324" name="TextBox 323">
                <a:extLst>
                  <a:ext uri="{FF2B5EF4-FFF2-40B4-BE49-F238E27FC236}">
                    <a16:creationId xmlns:a16="http://schemas.microsoft.com/office/drawing/2014/main" id="{494B0C53-8F48-8F5A-B5A6-F23AC236B055}"/>
                  </a:ext>
                </a:extLst>
              </p:cNvPr>
              <p:cNvSpPr txBox="1"/>
              <p:nvPr/>
            </p:nvSpPr>
            <p:spPr>
              <a:xfrm>
                <a:off x="9828421" y="5994951"/>
                <a:ext cx="242621" cy="299784"/>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16</a:t>
                </a:r>
              </a:p>
            </p:txBody>
          </p:sp>
          <p:sp>
            <p:nvSpPr>
              <p:cNvPr id="325" name="TextBox 324">
                <a:extLst>
                  <a:ext uri="{FF2B5EF4-FFF2-40B4-BE49-F238E27FC236}">
                    <a16:creationId xmlns:a16="http://schemas.microsoft.com/office/drawing/2014/main" id="{2936C304-A643-1DD4-3EBD-0A2733D91B05}"/>
                  </a:ext>
                </a:extLst>
              </p:cNvPr>
              <p:cNvSpPr txBox="1"/>
              <p:nvPr/>
            </p:nvSpPr>
            <p:spPr>
              <a:xfrm>
                <a:off x="9408673" y="5994951"/>
                <a:ext cx="242621" cy="299784"/>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38</a:t>
                </a:r>
              </a:p>
            </p:txBody>
          </p:sp>
          <p:sp>
            <p:nvSpPr>
              <p:cNvPr id="326" name="TextBox 325">
                <a:extLst>
                  <a:ext uri="{FF2B5EF4-FFF2-40B4-BE49-F238E27FC236}">
                    <a16:creationId xmlns:a16="http://schemas.microsoft.com/office/drawing/2014/main" id="{062C347A-87E7-C542-B5D4-6CC1B35F82AB}"/>
                  </a:ext>
                </a:extLst>
              </p:cNvPr>
              <p:cNvSpPr txBox="1"/>
              <p:nvPr/>
            </p:nvSpPr>
            <p:spPr>
              <a:xfrm>
                <a:off x="8988925" y="5994951"/>
                <a:ext cx="242621" cy="299784"/>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61</a:t>
                </a:r>
              </a:p>
            </p:txBody>
          </p:sp>
          <p:sp>
            <p:nvSpPr>
              <p:cNvPr id="327" name="TextBox 326">
                <a:extLst>
                  <a:ext uri="{FF2B5EF4-FFF2-40B4-BE49-F238E27FC236}">
                    <a16:creationId xmlns:a16="http://schemas.microsoft.com/office/drawing/2014/main" id="{B9964AA4-BFF0-EE0B-E77D-2FEC308DF3F4}"/>
                  </a:ext>
                </a:extLst>
              </p:cNvPr>
              <p:cNvSpPr txBox="1"/>
              <p:nvPr/>
            </p:nvSpPr>
            <p:spPr>
              <a:xfrm>
                <a:off x="8093613" y="5994951"/>
                <a:ext cx="327581" cy="299784"/>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103</a:t>
                </a:r>
              </a:p>
            </p:txBody>
          </p:sp>
          <p:sp>
            <p:nvSpPr>
              <p:cNvPr id="328" name="TextBox 327">
                <a:extLst>
                  <a:ext uri="{FF2B5EF4-FFF2-40B4-BE49-F238E27FC236}">
                    <a16:creationId xmlns:a16="http://schemas.microsoft.com/office/drawing/2014/main" id="{85B84BCB-55AC-68FE-1A28-4BE15D05071C}"/>
                  </a:ext>
                </a:extLst>
              </p:cNvPr>
              <p:cNvSpPr txBox="1"/>
              <p:nvPr/>
            </p:nvSpPr>
            <p:spPr>
              <a:xfrm>
                <a:off x="7240781" y="5994951"/>
                <a:ext cx="327581" cy="299784"/>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131</a:t>
                </a:r>
              </a:p>
            </p:txBody>
          </p:sp>
          <p:sp>
            <p:nvSpPr>
              <p:cNvPr id="329" name="TextBox 328">
                <a:extLst>
                  <a:ext uri="{FF2B5EF4-FFF2-40B4-BE49-F238E27FC236}">
                    <a16:creationId xmlns:a16="http://schemas.microsoft.com/office/drawing/2014/main" id="{0675ED00-447F-2C77-7E55-A07B2258609F}"/>
                  </a:ext>
                </a:extLst>
              </p:cNvPr>
              <p:cNvSpPr txBox="1"/>
              <p:nvPr/>
            </p:nvSpPr>
            <p:spPr>
              <a:xfrm>
                <a:off x="6401285" y="5994951"/>
                <a:ext cx="327581" cy="299784"/>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152</a:t>
                </a:r>
              </a:p>
            </p:txBody>
          </p:sp>
          <p:sp>
            <p:nvSpPr>
              <p:cNvPr id="330" name="TextBox 329">
                <a:extLst>
                  <a:ext uri="{FF2B5EF4-FFF2-40B4-BE49-F238E27FC236}">
                    <a16:creationId xmlns:a16="http://schemas.microsoft.com/office/drawing/2014/main" id="{E9F36A5F-9430-8DF2-5735-7DC3ED0C1D1B}"/>
                  </a:ext>
                </a:extLst>
              </p:cNvPr>
              <p:cNvSpPr txBox="1"/>
              <p:nvPr/>
            </p:nvSpPr>
            <p:spPr>
              <a:xfrm>
                <a:off x="10723725" y="5987250"/>
                <a:ext cx="157662" cy="299784"/>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0</a:t>
                </a:r>
              </a:p>
            </p:txBody>
          </p:sp>
          <p:sp>
            <p:nvSpPr>
              <p:cNvPr id="331" name="TextBox 330">
                <a:extLst>
                  <a:ext uri="{FF2B5EF4-FFF2-40B4-BE49-F238E27FC236}">
                    <a16:creationId xmlns:a16="http://schemas.microsoft.com/office/drawing/2014/main" id="{2A5EEB3C-903A-D143-4AFE-B7675A02A8BB}"/>
                  </a:ext>
                </a:extLst>
              </p:cNvPr>
              <p:cNvSpPr txBox="1"/>
              <p:nvPr/>
            </p:nvSpPr>
            <p:spPr>
              <a:xfrm>
                <a:off x="10297316" y="5987250"/>
                <a:ext cx="157662" cy="299784"/>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1</a:t>
                </a:r>
              </a:p>
            </p:txBody>
          </p:sp>
        </p:grpSp>
        <p:sp>
          <p:nvSpPr>
            <p:cNvPr id="333" name="TextBox 332">
              <a:extLst>
                <a:ext uri="{FF2B5EF4-FFF2-40B4-BE49-F238E27FC236}">
                  <a16:creationId xmlns:a16="http://schemas.microsoft.com/office/drawing/2014/main" id="{3E3CB6E5-B60D-F093-A088-57DCFE73ED13}"/>
                </a:ext>
              </a:extLst>
            </p:cNvPr>
            <p:cNvSpPr txBox="1"/>
            <p:nvPr/>
          </p:nvSpPr>
          <p:spPr>
            <a:xfrm>
              <a:off x="8801692" y="3282632"/>
              <a:ext cx="378876" cy="299784"/>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49%</a:t>
              </a:r>
            </a:p>
          </p:txBody>
        </p:sp>
        <p:sp>
          <p:nvSpPr>
            <p:cNvPr id="334" name="TextBox 333">
              <a:extLst>
                <a:ext uri="{FF2B5EF4-FFF2-40B4-BE49-F238E27FC236}">
                  <a16:creationId xmlns:a16="http://schemas.microsoft.com/office/drawing/2014/main" id="{319F5C6E-F5A2-8498-2B99-52AF914C2DF1}"/>
                </a:ext>
              </a:extLst>
            </p:cNvPr>
            <p:cNvSpPr txBox="1"/>
            <p:nvPr/>
          </p:nvSpPr>
          <p:spPr>
            <a:xfrm>
              <a:off x="8800778" y="3959763"/>
              <a:ext cx="378876" cy="299784"/>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41%</a:t>
              </a:r>
            </a:p>
          </p:txBody>
        </p:sp>
        <p:grpSp>
          <p:nvGrpSpPr>
            <p:cNvPr id="834" name="Group 833">
              <a:extLst>
                <a:ext uri="{FF2B5EF4-FFF2-40B4-BE49-F238E27FC236}">
                  <a16:creationId xmlns:a16="http://schemas.microsoft.com/office/drawing/2014/main" id="{BDFE4EAB-2F60-BE36-F69E-2E4CD4F9AAEF}"/>
                </a:ext>
              </a:extLst>
            </p:cNvPr>
            <p:cNvGrpSpPr/>
            <p:nvPr/>
          </p:nvGrpSpPr>
          <p:grpSpPr>
            <a:xfrm>
              <a:off x="5381749" y="2667577"/>
              <a:ext cx="3398501" cy="2614655"/>
              <a:chOff x="5282893" y="2733481"/>
              <a:chExt cx="3398501" cy="2764956"/>
            </a:xfrm>
          </p:grpSpPr>
          <p:cxnSp>
            <p:nvCxnSpPr>
              <p:cNvPr id="257" name="Straight Connector 256">
                <a:extLst>
                  <a:ext uri="{FF2B5EF4-FFF2-40B4-BE49-F238E27FC236}">
                    <a16:creationId xmlns:a16="http://schemas.microsoft.com/office/drawing/2014/main" id="{E75ECD0C-38DA-C2B2-7AF4-FD5134A23218}"/>
                  </a:ext>
                </a:extLst>
              </p:cNvPr>
              <p:cNvCxnSpPr>
                <a:cxnSpLocks/>
              </p:cNvCxnSpPr>
              <p:nvPr/>
            </p:nvCxnSpPr>
            <p:spPr>
              <a:xfrm>
                <a:off x="8681394" y="3708293"/>
                <a:ext cx="0" cy="1707426"/>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258" name="Straight Connector 257">
                <a:extLst>
                  <a:ext uri="{FF2B5EF4-FFF2-40B4-BE49-F238E27FC236}">
                    <a16:creationId xmlns:a16="http://schemas.microsoft.com/office/drawing/2014/main" id="{285D99AD-BD81-DCB4-A571-092E25C117B9}"/>
                  </a:ext>
                </a:extLst>
              </p:cNvPr>
              <p:cNvCxnSpPr>
                <a:cxnSpLocks/>
                <a:endCxn id="163" idx="0"/>
              </p:cNvCxnSpPr>
              <p:nvPr/>
            </p:nvCxnSpPr>
            <p:spPr>
              <a:xfrm flipH="1">
                <a:off x="5282893" y="2733481"/>
                <a:ext cx="3445" cy="2764956"/>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335" name="Straight Connector 334">
                <a:extLst>
                  <a:ext uri="{FF2B5EF4-FFF2-40B4-BE49-F238E27FC236}">
                    <a16:creationId xmlns:a16="http://schemas.microsoft.com/office/drawing/2014/main" id="{293459E9-13E2-3728-5F70-17E5F411AED0}"/>
                  </a:ext>
                </a:extLst>
              </p:cNvPr>
              <p:cNvCxnSpPr>
                <a:cxnSpLocks/>
              </p:cNvCxnSpPr>
              <p:nvPr/>
            </p:nvCxnSpPr>
            <p:spPr>
              <a:xfrm>
                <a:off x="6989877" y="3259567"/>
                <a:ext cx="0" cy="2156152"/>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grpSp>
        <p:sp>
          <p:nvSpPr>
            <p:cNvPr id="341" name="Freeform 340">
              <a:extLst>
                <a:ext uri="{FF2B5EF4-FFF2-40B4-BE49-F238E27FC236}">
                  <a16:creationId xmlns:a16="http://schemas.microsoft.com/office/drawing/2014/main" id="{D2599F4D-6548-0CDA-BC8E-5B1E442AAB92}"/>
                </a:ext>
              </a:extLst>
            </p:cNvPr>
            <p:cNvSpPr/>
            <p:nvPr/>
          </p:nvSpPr>
          <p:spPr>
            <a:xfrm>
              <a:off x="1986289" y="5232339"/>
              <a:ext cx="6487" cy="69851"/>
            </a:xfrm>
            <a:custGeom>
              <a:avLst/>
              <a:gdLst>
                <a:gd name="connsiteX0" fmla="*/ 0 w 6487"/>
                <a:gd name="connsiteY0" fmla="*/ 0 h 69851"/>
                <a:gd name="connsiteX1" fmla="*/ 0 w 6487"/>
                <a:gd name="connsiteY1" fmla="*/ 69851 h 69851"/>
              </a:gdLst>
              <a:ahLst/>
              <a:cxnLst>
                <a:cxn ang="0">
                  <a:pos x="connsiteX0" y="connsiteY0"/>
                </a:cxn>
                <a:cxn ang="0">
                  <a:pos x="connsiteX1" y="connsiteY1"/>
                </a:cxn>
              </a:cxnLst>
              <a:rect l="l" t="t" r="r" b="b"/>
              <a:pathLst>
                <a:path w="6487" h="69851">
                  <a:moveTo>
                    <a:pt x="0" y="0"/>
                  </a:moveTo>
                  <a:lnTo>
                    <a:pt x="0" y="69851"/>
                  </a:lnTo>
                </a:path>
              </a:pathLst>
            </a:custGeom>
            <a:ln w="9723" cap="flat">
              <a:solidFill>
                <a:srgbClr val="000000"/>
              </a:solidFill>
              <a:prstDash val="solid"/>
              <a:miter/>
            </a:ln>
          </p:spPr>
          <p:txBody>
            <a:bodyPr rtlCol="0" anchor="ctr"/>
            <a:lstStyle/>
            <a:p>
              <a:pPr rtl="0"/>
              <a:endParaRPr lang="en-ES" sz="1600"/>
            </a:p>
          </p:txBody>
        </p:sp>
        <p:grpSp>
          <p:nvGrpSpPr>
            <p:cNvPr id="343" name="Graphic 337">
              <a:extLst>
                <a:ext uri="{FF2B5EF4-FFF2-40B4-BE49-F238E27FC236}">
                  <a16:creationId xmlns:a16="http://schemas.microsoft.com/office/drawing/2014/main" id="{20E02C32-6812-3423-5AB5-2944DA7C98AC}"/>
                </a:ext>
              </a:extLst>
            </p:cNvPr>
            <p:cNvGrpSpPr/>
            <p:nvPr/>
          </p:nvGrpSpPr>
          <p:grpSpPr>
            <a:xfrm>
              <a:off x="1972340" y="2009391"/>
              <a:ext cx="8606631" cy="1745442"/>
              <a:chOff x="1873484" y="2075295"/>
              <a:chExt cx="8606631" cy="1745442"/>
            </a:xfrm>
            <a:noFill/>
          </p:grpSpPr>
          <p:sp>
            <p:nvSpPr>
              <p:cNvPr id="344" name="Freeform 343">
                <a:extLst>
                  <a:ext uri="{FF2B5EF4-FFF2-40B4-BE49-F238E27FC236}">
                    <a16:creationId xmlns:a16="http://schemas.microsoft.com/office/drawing/2014/main" id="{B3DF00C3-6F9F-D9CD-5AEF-DDB45D85A4A3}"/>
                  </a:ext>
                </a:extLst>
              </p:cNvPr>
              <p:cNvSpPr/>
              <p:nvPr/>
            </p:nvSpPr>
            <p:spPr>
              <a:xfrm>
                <a:off x="1885357" y="2098557"/>
                <a:ext cx="8594758" cy="1699630"/>
              </a:xfrm>
              <a:custGeom>
                <a:avLst/>
                <a:gdLst>
                  <a:gd name="connsiteX0" fmla="*/ 0 w 8594758"/>
                  <a:gd name="connsiteY0" fmla="*/ 0 h 1699630"/>
                  <a:gd name="connsiteX1" fmla="*/ 33218 w 8594758"/>
                  <a:gd name="connsiteY1" fmla="*/ 0 h 1699630"/>
                  <a:gd name="connsiteX2" fmla="*/ 33218 w 8594758"/>
                  <a:gd name="connsiteY2" fmla="*/ 28900 h 1699630"/>
                  <a:gd name="connsiteX3" fmla="*/ 125283 w 8594758"/>
                  <a:gd name="connsiteY3" fmla="*/ 28900 h 1699630"/>
                  <a:gd name="connsiteX4" fmla="*/ 125283 w 8594758"/>
                  <a:gd name="connsiteY4" fmla="*/ 52421 h 1699630"/>
                  <a:gd name="connsiteX5" fmla="*/ 163822 w 8594758"/>
                  <a:gd name="connsiteY5" fmla="*/ 52421 h 1699630"/>
                  <a:gd name="connsiteX6" fmla="*/ 163822 w 8594758"/>
                  <a:gd name="connsiteY6" fmla="*/ 71666 h 1699630"/>
                  <a:gd name="connsiteX7" fmla="*/ 238758 w 8594758"/>
                  <a:gd name="connsiteY7" fmla="*/ 71666 h 1699630"/>
                  <a:gd name="connsiteX8" fmla="*/ 238758 w 8594758"/>
                  <a:gd name="connsiteY8" fmla="*/ 88772 h 1699630"/>
                  <a:gd name="connsiteX9" fmla="*/ 301951 w 8594758"/>
                  <a:gd name="connsiteY9" fmla="*/ 88772 h 1699630"/>
                  <a:gd name="connsiteX10" fmla="*/ 301951 w 8594758"/>
                  <a:gd name="connsiteY10" fmla="*/ 103740 h 1699630"/>
                  <a:gd name="connsiteX11" fmla="*/ 314797 w 8594758"/>
                  <a:gd name="connsiteY11" fmla="*/ 103740 h 1699630"/>
                  <a:gd name="connsiteX12" fmla="*/ 314797 w 8594758"/>
                  <a:gd name="connsiteY12" fmla="*/ 116570 h 1699630"/>
                  <a:gd name="connsiteX13" fmla="*/ 623106 w 8594758"/>
                  <a:gd name="connsiteY13" fmla="*/ 116570 h 1699630"/>
                  <a:gd name="connsiteX14" fmla="*/ 623106 w 8594758"/>
                  <a:gd name="connsiteY14" fmla="*/ 149746 h 1699630"/>
                  <a:gd name="connsiteX15" fmla="*/ 672349 w 8594758"/>
                  <a:gd name="connsiteY15" fmla="*/ 149746 h 1699630"/>
                  <a:gd name="connsiteX16" fmla="*/ 672349 w 8594758"/>
                  <a:gd name="connsiteY16" fmla="*/ 165816 h 1699630"/>
                  <a:gd name="connsiteX17" fmla="*/ 719452 w 8594758"/>
                  <a:gd name="connsiteY17" fmla="*/ 165816 h 1699630"/>
                  <a:gd name="connsiteX18" fmla="*/ 719452 w 8594758"/>
                  <a:gd name="connsiteY18" fmla="*/ 189337 h 1699630"/>
                  <a:gd name="connsiteX19" fmla="*/ 837209 w 8594758"/>
                  <a:gd name="connsiteY19" fmla="*/ 189337 h 1699630"/>
                  <a:gd name="connsiteX20" fmla="*/ 837209 w 8594758"/>
                  <a:gd name="connsiteY20" fmla="*/ 204306 h 1699630"/>
                  <a:gd name="connsiteX21" fmla="*/ 873607 w 8594758"/>
                  <a:gd name="connsiteY21" fmla="*/ 204306 h 1699630"/>
                  <a:gd name="connsiteX22" fmla="*/ 873607 w 8594758"/>
                  <a:gd name="connsiteY22" fmla="*/ 216099 h 1699630"/>
                  <a:gd name="connsiteX23" fmla="*/ 895017 w 8594758"/>
                  <a:gd name="connsiteY23" fmla="*/ 216099 h 1699630"/>
                  <a:gd name="connsiteX24" fmla="*/ 895017 w 8594758"/>
                  <a:gd name="connsiteY24" fmla="*/ 230030 h 1699630"/>
                  <a:gd name="connsiteX25" fmla="*/ 1044889 w 8594758"/>
                  <a:gd name="connsiteY25" fmla="*/ 230030 h 1699630"/>
                  <a:gd name="connsiteX26" fmla="*/ 1044889 w 8594758"/>
                  <a:gd name="connsiteY26" fmla="*/ 246100 h 1699630"/>
                  <a:gd name="connsiteX27" fmla="*/ 1268660 w 8594758"/>
                  <a:gd name="connsiteY27" fmla="*/ 246100 h 1699630"/>
                  <a:gd name="connsiteX28" fmla="*/ 1268660 w 8594758"/>
                  <a:gd name="connsiteY28" fmla="*/ 260031 h 1699630"/>
                  <a:gd name="connsiteX29" fmla="*/ 1293314 w 8594758"/>
                  <a:gd name="connsiteY29" fmla="*/ 260031 h 1699630"/>
                  <a:gd name="connsiteX30" fmla="*/ 1293314 w 8594758"/>
                  <a:gd name="connsiteY30" fmla="*/ 273963 h 1699630"/>
                  <a:gd name="connsiteX31" fmla="*/ 1393943 w 8594758"/>
                  <a:gd name="connsiteY31" fmla="*/ 273963 h 1699630"/>
                  <a:gd name="connsiteX32" fmla="*/ 1393943 w 8594758"/>
                  <a:gd name="connsiteY32" fmla="*/ 286792 h 1699630"/>
                  <a:gd name="connsiteX33" fmla="*/ 1420738 w 8594758"/>
                  <a:gd name="connsiteY33" fmla="*/ 286792 h 1699630"/>
                  <a:gd name="connsiteX34" fmla="*/ 1420738 w 8594758"/>
                  <a:gd name="connsiteY34" fmla="*/ 301761 h 1699630"/>
                  <a:gd name="connsiteX35" fmla="*/ 1479649 w 8594758"/>
                  <a:gd name="connsiteY35" fmla="*/ 301761 h 1699630"/>
                  <a:gd name="connsiteX36" fmla="*/ 1479649 w 8594758"/>
                  <a:gd name="connsiteY36" fmla="*/ 314590 h 1699630"/>
                  <a:gd name="connsiteX37" fmla="*/ 1590983 w 8594758"/>
                  <a:gd name="connsiteY37" fmla="*/ 314590 h 1699630"/>
                  <a:gd name="connsiteX38" fmla="*/ 1590983 w 8594758"/>
                  <a:gd name="connsiteY38" fmla="*/ 327420 h 1699630"/>
                  <a:gd name="connsiteX39" fmla="*/ 1665919 w 8594758"/>
                  <a:gd name="connsiteY39" fmla="*/ 327420 h 1699630"/>
                  <a:gd name="connsiteX40" fmla="*/ 1665919 w 8594758"/>
                  <a:gd name="connsiteY40" fmla="*/ 338112 h 1699630"/>
                  <a:gd name="connsiteX41" fmla="*/ 1695893 w 8594758"/>
                  <a:gd name="connsiteY41" fmla="*/ 338112 h 1699630"/>
                  <a:gd name="connsiteX42" fmla="*/ 1695893 w 8594758"/>
                  <a:gd name="connsiteY42" fmla="*/ 349905 h 1699630"/>
                  <a:gd name="connsiteX43" fmla="*/ 1825458 w 8594758"/>
                  <a:gd name="connsiteY43" fmla="*/ 349905 h 1699630"/>
                  <a:gd name="connsiteX44" fmla="*/ 1825458 w 8594758"/>
                  <a:gd name="connsiteY44" fmla="*/ 362735 h 1699630"/>
                  <a:gd name="connsiteX45" fmla="*/ 1841548 w 8594758"/>
                  <a:gd name="connsiteY45" fmla="*/ 362735 h 1699630"/>
                  <a:gd name="connsiteX46" fmla="*/ 1841548 w 8594758"/>
                  <a:gd name="connsiteY46" fmla="*/ 374528 h 1699630"/>
                  <a:gd name="connsiteX47" fmla="*/ 1875805 w 8594758"/>
                  <a:gd name="connsiteY47" fmla="*/ 374528 h 1699630"/>
                  <a:gd name="connsiteX48" fmla="*/ 1875805 w 8594758"/>
                  <a:gd name="connsiteY48" fmla="*/ 386321 h 1699630"/>
                  <a:gd name="connsiteX49" fmla="*/ 1904741 w 8594758"/>
                  <a:gd name="connsiteY49" fmla="*/ 386321 h 1699630"/>
                  <a:gd name="connsiteX50" fmla="*/ 1904741 w 8594758"/>
                  <a:gd name="connsiteY50" fmla="*/ 395976 h 1699630"/>
                  <a:gd name="connsiteX51" fmla="*/ 2046050 w 8594758"/>
                  <a:gd name="connsiteY51" fmla="*/ 395976 h 1699630"/>
                  <a:gd name="connsiteX52" fmla="*/ 2046050 w 8594758"/>
                  <a:gd name="connsiteY52" fmla="*/ 406667 h 1699630"/>
                  <a:gd name="connsiteX53" fmla="*/ 2169191 w 8594758"/>
                  <a:gd name="connsiteY53" fmla="*/ 406667 h 1699630"/>
                  <a:gd name="connsiteX54" fmla="*/ 2169191 w 8594758"/>
                  <a:gd name="connsiteY54" fmla="*/ 417359 h 1699630"/>
                  <a:gd name="connsiteX55" fmla="*/ 2218435 w 8594758"/>
                  <a:gd name="connsiteY55" fmla="*/ 417359 h 1699630"/>
                  <a:gd name="connsiteX56" fmla="*/ 2218435 w 8594758"/>
                  <a:gd name="connsiteY56" fmla="*/ 429152 h 1699630"/>
                  <a:gd name="connsiteX57" fmla="*/ 2397244 w 8594758"/>
                  <a:gd name="connsiteY57" fmla="*/ 429152 h 1699630"/>
                  <a:gd name="connsiteX58" fmla="*/ 2397244 w 8594758"/>
                  <a:gd name="connsiteY58" fmla="*/ 440945 h 1699630"/>
                  <a:gd name="connsiteX59" fmla="*/ 2508578 w 8594758"/>
                  <a:gd name="connsiteY59" fmla="*/ 440945 h 1699630"/>
                  <a:gd name="connsiteX60" fmla="*/ 2508578 w 8594758"/>
                  <a:gd name="connsiteY60" fmla="*/ 454876 h 1699630"/>
                  <a:gd name="connsiteX61" fmla="*/ 2551398 w 8594758"/>
                  <a:gd name="connsiteY61" fmla="*/ 454876 h 1699630"/>
                  <a:gd name="connsiteX62" fmla="*/ 2551398 w 8594758"/>
                  <a:gd name="connsiteY62" fmla="*/ 470946 h 1699630"/>
                  <a:gd name="connsiteX63" fmla="*/ 2582476 w 8594758"/>
                  <a:gd name="connsiteY63" fmla="*/ 470946 h 1699630"/>
                  <a:gd name="connsiteX64" fmla="*/ 2582476 w 8594758"/>
                  <a:gd name="connsiteY64" fmla="*/ 484878 h 1699630"/>
                  <a:gd name="connsiteX65" fmla="*/ 2612450 w 8594758"/>
                  <a:gd name="connsiteY65" fmla="*/ 484878 h 1699630"/>
                  <a:gd name="connsiteX66" fmla="*/ 2612450 w 8594758"/>
                  <a:gd name="connsiteY66" fmla="*/ 495569 h 1699630"/>
                  <a:gd name="connsiteX67" fmla="*/ 2678822 w 8594758"/>
                  <a:gd name="connsiteY67" fmla="*/ 495569 h 1699630"/>
                  <a:gd name="connsiteX68" fmla="*/ 2678822 w 8594758"/>
                  <a:gd name="connsiteY68" fmla="*/ 507362 h 1699630"/>
                  <a:gd name="connsiteX69" fmla="*/ 2716323 w 8594758"/>
                  <a:gd name="connsiteY69" fmla="*/ 507362 h 1699630"/>
                  <a:gd name="connsiteX70" fmla="*/ 2716323 w 8594758"/>
                  <a:gd name="connsiteY70" fmla="*/ 520192 h 1699630"/>
                  <a:gd name="connsiteX71" fmla="*/ 2964683 w 8594758"/>
                  <a:gd name="connsiteY71" fmla="*/ 520192 h 1699630"/>
                  <a:gd name="connsiteX72" fmla="*/ 2964683 w 8594758"/>
                  <a:gd name="connsiteY72" fmla="*/ 541575 h 1699630"/>
                  <a:gd name="connsiteX73" fmla="*/ 2981811 w 8594758"/>
                  <a:gd name="connsiteY73" fmla="*/ 541575 h 1699630"/>
                  <a:gd name="connsiteX74" fmla="*/ 2981811 w 8594758"/>
                  <a:gd name="connsiteY74" fmla="*/ 552267 h 1699630"/>
                  <a:gd name="connsiteX75" fmla="*/ 3019312 w 8594758"/>
                  <a:gd name="connsiteY75" fmla="*/ 552267 h 1699630"/>
                  <a:gd name="connsiteX76" fmla="*/ 3019312 w 8594758"/>
                  <a:gd name="connsiteY76" fmla="*/ 564060 h 1699630"/>
                  <a:gd name="connsiteX77" fmla="*/ 3137068 w 8594758"/>
                  <a:gd name="connsiteY77" fmla="*/ 564060 h 1699630"/>
                  <a:gd name="connsiteX78" fmla="*/ 3137068 w 8594758"/>
                  <a:gd name="connsiteY78" fmla="*/ 583304 h 1699630"/>
                  <a:gd name="connsiteX79" fmla="*/ 3251646 w 8594758"/>
                  <a:gd name="connsiteY79" fmla="*/ 583304 h 1699630"/>
                  <a:gd name="connsiteX80" fmla="*/ 3251646 w 8594758"/>
                  <a:gd name="connsiteY80" fmla="*/ 617517 h 1699630"/>
                  <a:gd name="connsiteX81" fmla="*/ 3298749 w 8594758"/>
                  <a:gd name="connsiteY81" fmla="*/ 617517 h 1699630"/>
                  <a:gd name="connsiteX82" fmla="*/ 3298749 w 8594758"/>
                  <a:gd name="connsiteY82" fmla="*/ 629311 h 1699630"/>
                  <a:gd name="connsiteX83" fmla="*/ 3403660 w 8594758"/>
                  <a:gd name="connsiteY83" fmla="*/ 629311 h 1699630"/>
                  <a:gd name="connsiteX84" fmla="*/ 3403660 w 8594758"/>
                  <a:gd name="connsiteY84" fmla="*/ 643242 h 1699630"/>
                  <a:gd name="connsiteX85" fmla="*/ 3454006 w 8594758"/>
                  <a:gd name="connsiteY85" fmla="*/ 643242 h 1699630"/>
                  <a:gd name="connsiteX86" fmla="*/ 3454006 w 8594758"/>
                  <a:gd name="connsiteY86" fmla="*/ 656072 h 1699630"/>
                  <a:gd name="connsiteX87" fmla="*/ 3471134 w 8594758"/>
                  <a:gd name="connsiteY87" fmla="*/ 656072 h 1699630"/>
                  <a:gd name="connsiteX88" fmla="*/ 3471134 w 8594758"/>
                  <a:gd name="connsiteY88" fmla="*/ 673178 h 1699630"/>
                  <a:gd name="connsiteX89" fmla="*/ 3496827 w 8594758"/>
                  <a:gd name="connsiteY89" fmla="*/ 673178 h 1699630"/>
                  <a:gd name="connsiteX90" fmla="*/ 3496827 w 8594758"/>
                  <a:gd name="connsiteY90" fmla="*/ 686008 h 1699630"/>
                  <a:gd name="connsiteX91" fmla="*/ 3550353 w 8594758"/>
                  <a:gd name="connsiteY91" fmla="*/ 686008 h 1699630"/>
                  <a:gd name="connsiteX92" fmla="*/ 3550353 w 8594758"/>
                  <a:gd name="connsiteY92" fmla="*/ 705253 h 1699630"/>
                  <a:gd name="connsiteX93" fmla="*/ 3568584 w 8594758"/>
                  <a:gd name="connsiteY93" fmla="*/ 705253 h 1699630"/>
                  <a:gd name="connsiteX94" fmla="*/ 3568584 w 8594758"/>
                  <a:gd name="connsiteY94" fmla="*/ 733051 h 1699630"/>
                  <a:gd name="connsiteX95" fmla="*/ 3609264 w 8594758"/>
                  <a:gd name="connsiteY95" fmla="*/ 733051 h 1699630"/>
                  <a:gd name="connsiteX96" fmla="*/ 3609264 w 8594758"/>
                  <a:gd name="connsiteY96" fmla="*/ 753397 h 1699630"/>
                  <a:gd name="connsiteX97" fmla="*/ 3792354 w 8594758"/>
                  <a:gd name="connsiteY97" fmla="*/ 753397 h 1699630"/>
                  <a:gd name="connsiteX98" fmla="*/ 3792354 w 8594758"/>
                  <a:gd name="connsiteY98" fmla="*/ 784435 h 1699630"/>
                  <a:gd name="connsiteX99" fmla="*/ 3815906 w 8594758"/>
                  <a:gd name="connsiteY99" fmla="*/ 784435 h 1699630"/>
                  <a:gd name="connsiteX100" fmla="*/ 3815906 w 8594758"/>
                  <a:gd name="connsiteY100" fmla="*/ 799403 h 1699630"/>
                  <a:gd name="connsiteX101" fmla="*/ 3849124 w 8594758"/>
                  <a:gd name="connsiteY101" fmla="*/ 799403 h 1699630"/>
                  <a:gd name="connsiteX102" fmla="*/ 3849124 w 8594758"/>
                  <a:gd name="connsiteY102" fmla="*/ 813335 h 1699630"/>
                  <a:gd name="connsiteX103" fmla="*/ 3934766 w 8594758"/>
                  <a:gd name="connsiteY103" fmla="*/ 813335 h 1699630"/>
                  <a:gd name="connsiteX104" fmla="*/ 3934766 w 8594758"/>
                  <a:gd name="connsiteY104" fmla="*/ 827266 h 1699630"/>
                  <a:gd name="connsiteX105" fmla="*/ 3982971 w 8594758"/>
                  <a:gd name="connsiteY105" fmla="*/ 827266 h 1699630"/>
                  <a:gd name="connsiteX106" fmla="*/ 3982971 w 8594758"/>
                  <a:gd name="connsiteY106" fmla="*/ 836921 h 1699630"/>
                  <a:gd name="connsiteX107" fmla="*/ 4019369 w 8594758"/>
                  <a:gd name="connsiteY107" fmla="*/ 836921 h 1699630"/>
                  <a:gd name="connsiteX108" fmla="*/ 4019369 w 8594758"/>
                  <a:gd name="connsiteY108" fmla="*/ 851889 h 1699630"/>
                  <a:gd name="connsiteX109" fmla="*/ 4057907 w 8594758"/>
                  <a:gd name="connsiteY109" fmla="*/ 851889 h 1699630"/>
                  <a:gd name="connsiteX110" fmla="*/ 4057907 w 8594758"/>
                  <a:gd name="connsiteY110" fmla="*/ 864719 h 1699630"/>
                  <a:gd name="connsiteX111" fmla="*/ 4289139 w 8594758"/>
                  <a:gd name="connsiteY111" fmla="*/ 864719 h 1699630"/>
                  <a:gd name="connsiteX112" fmla="*/ 4289139 w 8594758"/>
                  <a:gd name="connsiteY112" fmla="*/ 883964 h 1699630"/>
                  <a:gd name="connsiteX113" fmla="*/ 4310550 w 8594758"/>
                  <a:gd name="connsiteY113" fmla="*/ 883964 h 1699630"/>
                  <a:gd name="connsiteX114" fmla="*/ 4310550 w 8594758"/>
                  <a:gd name="connsiteY114" fmla="*/ 896793 h 1699630"/>
                  <a:gd name="connsiteX115" fmla="*/ 4325537 w 8594758"/>
                  <a:gd name="connsiteY115" fmla="*/ 896793 h 1699630"/>
                  <a:gd name="connsiteX116" fmla="*/ 4325537 w 8594758"/>
                  <a:gd name="connsiteY116" fmla="*/ 911762 h 1699630"/>
                  <a:gd name="connsiteX117" fmla="*/ 4354473 w 8594758"/>
                  <a:gd name="connsiteY117" fmla="*/ 911762 h 1699630"/>
                  <a:gd name="connsiteX118" fmla="*/ 4354473 w 8594758"/>
                  <a:gd name="connsiteY118" fmla="*/ 935283 h 1699630"/>
                  <a:gd name="connsiteX119" fmla="*/ 4422986 w 8594758"/>
                  <a:gd name="connsiteY119" fmla="*/ 935283 h 1699630"/>
                  <a:gd name="connsiteX120" fmla="*/ 4422986 w 8594758"/>
                  <a:gd name="connsiteY120" fmla="*/ 949214 h 1699630"/>
                  <a:gd name="connsiteX121" fmla="*/ 4452961 w 8594758"/>
                  <a:gd name="connsiteY121" fmla="*/ 949214 h 1699630"/>
                  <a:gd name="connsiteX122" fmla="*/ 4452961 w 8594758"/>
                  <a:gd name="connsiteY122" fmla="*/ 962044 h 1699630"/>
                  <a:gd name="connsiteX123" fmla="*/ 4476512 w 8594758"/>
                  <a:gd name="connsiteY123" fmla="*/ 962044 h 1699630"/>
                  <a:gd name="connsiteX124" fmla="*/ 4476512 w 8594758"/>
                  <a:gd name="connsiteY124" fmla="*/ 979151 h 1699630"/>
                  <a:gd name="connsiteX125" fmla="*/ 4519333 w 8594758"/>
                  <a:gd name="connsiteY125" fmla="*/ 979151 h 1699630"/>
                  <a:gd name="connsiteX126" fmla="*/ 4519333 w 8594758"/>
                  <a:gd name="connsiteY126" fmla="*/ 993082 h 1699630"/>
                  <a:gd name="connsiteX127" fmla="*/ 4539705 w 8594758"/>
                  <a:gd name="connsiteY127" fmla="*/ 993082 h 1699630"/>
                  <a:gd name="connsiteX128" fmla="*/ 4539705 w 8594758"/>
                  <a:gd name="connsiteY128" fmla="*/ 1005912 h 1699630"/>
                  <a:gd name="connsiteX129" fmla="*/ 4706706 w 8594758"/>
                  <a:gd name="connsiteY129" fmla="*/ 1005912 h 1699630"/>
                  <a:gd name="connsiteX130" fmla="*/ 4706706 w 8594758"/>
                  <a:gd name="connsiteY130" fmla="*/ 1021982 h 1699630"/>
                  <a:gd name="connsiteX131" fmla="*/ 4730257 w 8594758"/>
                  <a:gd name="connsiteY131" fmla="*/ 1021982 h 1699630"/>
                  <a:gd name="connsiteX132" fmla="*/ 4730257 w 8594758"/>
                  <a:gd name="connsiteY132" fmla="*/ 1036950 h 1699630"/>
                  <a:gd name="connsiteX133" fmla="*/ 4768796 w 8594758"/>
                  <a:gd name="connsiteY133" fmla="*/ 1036950 h 1699630"/>
                  <a:gd name="connsiteX134" fmla="*/ 4768796 w 8594758"/>
                  <a:gd name="connsiteY134" fmla="*/ 1051918 h 1699630"/>
                  <a:gd name="connsiteX135" fmla="*/ 4803052 w 8594758"/>
                  <a:gd name="connsiteY135" fmla="*/ 1051918 h 1699630"/>
                  <a:gd name="connsiteX136" fmla="*/ 4803052 w 8594758"/>
                  <a:gd name="connsiteY136" fmla="*/ 1067988 h 1699630"/>
                  <a:gd name="connsiteX137" fmla="*/ 4882270 w 8594758"/>
                  <a:gd name="connsiteY137" fmla="*/ 1067988 h 1699630"/>
                  <a:gd name="connsiteX138" fmla="*/ 4882270 w 8594758"/>
                  <a:gd name="connsiteY138" fmla="*/ 1078679 h 1699630"/>
                  <a:gd name="connsiteX139" fmla="*/ 4956169 w 8594758"/>
                  <a:gd name="connsiteY139" fmla="*/ 1078679 h 1699630"/>
                  <a:gd name="connsiteX140" fmla="*/ 4956169 w 8594758"/>
                  <a:gd name="connsiteY140" fmla="*/ 1091509 h 1699630"/>
                  <a:gd name="connsiteX141" fmla="*/ 4994707 w 8594758"/>
                  <a:gd name="connsiteY141" fmla="*/ 1091509 h 1699630"/>
                  <a:gd name="connsiteX142" fmla="*/ 4994707 w 8594758"/>
                  <a:gd name="connsiteY142" fmla="*/ 1108616 h 1699630"/>
                  <a:gd name="connsiteX143" fmla="*/ 5006515 w 8594758"/>
                  <a:gd name="connsiteY143" fmla="*/ 1108616 h 1699630"/>
                  <a:gd name="connsiteX144" fmla="*/ 5006515 w 8594758"/>
                  <a:gd name="connsiteY144" fmla="*/ 1125722 h 1699630"/>
                  <a:gd name="connsiteX145" fmla="*/ 5091118 w 8594758"/>
                  <a:gd name="connsiteY145" fmla="*/ 1125722 h 1699630"/>
                  <a:gd name="connsiteX146" fmla="*/ 5091118 w 8594758"/>
                  <a:gd name="connsiteY146" fmla="*/ 1139653 h 1699630"/>
                  <a:gd name="connsiteX147" fmla="*/ 5151068 w 8594758"/>
                  <a:gd name="connsiteY147" fmla="*/ 1139653 h 1699630"/>
                  <a:gd name="connsiteX148" fmla="*/ 5151068 w 8594758"/>
                  <a:gd name="connsiteY148" fmla="*/ 1157861 h 1699630"/>
                  <a:gd name="connsiteX149" fmla="*/ 5183183 w 8594758"/>
                  <a:gd name="connsiteY149" fmla="*/ 1157861 h 1699630"/>
                  <a:gd name="connsiteX150" fmla="*/ 5183183 w 8594758"/>
                  <a:gd name="connsiteY150" fmla="*/ 1171793 h 1699630"/>
                  <a:gd name="connsiteX151" fmla="*/ 5253837 w 8594758"/>
                  <a:gd name="connsiteY151" fmla="*/ 1171793 h 1699630"/>
                  <a:gd name="connsiteX152" fmla="*/ 5253837 w 8594758"/>
                  <a:gd name="connsiteY152" fmla="*/ 1187863 h 1699630"/>
                  <a:gd name="connsiteX153" fmla="*/ 5324491 w 8594758"/>
                  <a:gd name="connsiteY153" fmla="*/ 1187863 h 1699630"/>
                  <a:gd name="connsiteX154" fmla="*/ 5324491 w 8594758"/>
                  <a:gd name="connsiteY154" fmla="*/ 1206071 h 1699630"/>
                  <a:gd name="connsiteX155" fmla="*/ 5341620 w 8594758"/>
                  <a:gd name="connsiteY155" fmla="*/ 1206071 h 1699630"/>
                  <a:gd name="connsiteX156" fmla="*/ 5341620 w 8594758"/>
                  <a:gd name="connsiteY156" fmla="*/ 1216762 h 1699630"/>
                  <a:gd name="connsiteX157" fmla="*/ 5386581 w 8594758"/>
                  <a:gd name="connsiteY157" fmla="*/ 1216762 h 1699630"/>
                  <a:gd name="connsiteX158" fmla="*/ 5386581 w 8594758"/>
                  <a:gd name="connsiteY158" fmla="*/ 1233869 h 1699630"/>
                  <a:gd name="connsiteX159" fmla="*/ 5444389 w 8594758"/>
                  <a:gd name="connsiteY159" fmla="*/ 1233869 h 1699630"/>
                  <a:gd name="connsiteX160" fmla="*/ 5444389 w 8594758"/>
                  <a:gd name="connsiteY160" fmla="*/ 1249938 h 1699630"/>
                  <a:gd name="connsiteX161" fmla="*/ 5499018 w 8594758"/>
                  <a:gd name="connsiteY161" fmla="*/ 1249938 h 1699630"/>
                  <a:gd name="connsiteX162" fmla="*/ 5499018 w 8594758"/>
                  <a:gd name="connsiteY162" fmla="*/ 1268146 h 1699630"/>
                  <a:gd name="connsiteX163" fmla="*/ 5523672 w 8594758"/>
                  <a:gd name="connsiteY163" fmla="*/ 1268146 h 1699630"/>
                  <a:gd name="connsiteX164" fmla="*/ 5523672 w 8594758"/>
                  <a:gd name="connsiteY164" fmla="*/ 1286354 h 1699630"/>
                  <a:gd name="connsiteX165" fmla="*/ 5550468 w 8594758"/>
                  <a:gd name="connsiteY165" fmla="*/ 1286354 h 1699630"/>
                  <a:gd name="connsiteX166" fmla="*/ 5550468 w 8594758"/>
                  <a:gd name="connsiteY166" fmla="*/ 1302424 h 1699630"/>
                  <a:gd name="connsiteX167" fmla="*/ 5688597 w 8594758"/>
                  <a:gd name="connsiteY167" fmla="*/ 1302424 h 1699630"/>
                  <a:gd name="connsiteX168" fmla="*/ 5688597 w 8594758"/>
                  <a:gd name="connsiteY168" fmla="*/ 1316355 h 1699630"/>
                  <a:gd name="connsiteX169" fmla="*/ 5730379 w 8594758"/>
                  <a:gd name="connsiteY169" fmla="*/ 1316355 h 1699630"/>
                  <a:gd name="connsiteX170" fmla="*/ 5730379 w 8594758"/>
                  <a:gd name="connsiteY170" fmla="*/ 1330287 h 1699630"/>
                  <a:gd name="connsiteX171" fmla="*/ 5759316 w 8594758"/>
                  <a:gd name="connsiteY171" fmla="*/ 1330287 h 1699630"/>
                  <a:gd name="connsiteX172" fmla="*/ 5759316 w 8594758"/>
                  <a:gd name="connsiteY172" fmla="*/ 1340978 h 1699630"/>
                  <a:gd name="connsiteX173" fmla="*/ 5797855 w 8594758"/>
                  <a:gd name="connsiteY173" fmla="*/ 1340978 h 1699630"/>
                  <a:gd name="connsiteX174" fmla="*/ 5797855 w 8594758"/>
                  <a:gd name="connsiteY174" fmla="*/ 1358085 h 1699630"/>
                  <a:gd name="connsiteX175" fmla="*/ 5812842 w 8594758"/>
                  <a:gd name="connsiteY175" fmla="*/ 1358085 h 1699630"/>
                  <a:gd name="connsiteX176" fmla="*/ 5812842 w 8594758"/>
                  <a:gd name="connsiteY176" fmla="*/ 1374154 h 1699630"/>
                  <a:gd name="connsiteX177" fmla="*/ 5862085 w 8594758"/>
                  <a:gd name="connsiteY177" fmla="*/ 1374154 h 1699630"/>
                  <a:gd name="connsiteX178" fmla="*/ 5862085 w 8594758"/>
                  <a:gd name="connsiteY178" fmla="*/ 1392362 h 1699630"/>
                  <a:gd name="connsiteX179" fmla="*/ 5900624 w 8594758"/>
                  <a:gd name="connsiteY179" fmla="*/ 1392362 h 1699630"/>
                  <a:gd name="connsiteX180" fmla="*/ 5900624 w 8594758"/>
                  <a:gd name="connsiteY180" fmla="*/ 1404156 h 1699630"/>
                  <a:gd name="connsiteX181" fmla="*/ 5958432 w 8594758"/>
                  <a:gd name="connsiteY181" fmla="*/ 1404156 h 1699630"/>
                  <a:gd name="connsiteX182" fmla="*/ 5958432 w 8594758"/>
                  <a:gd name="connsiteY182" fmla="*/ 1415949 h 1699630"/>
                  <a:gd name="connsiteX183" fmla="*/ 6083715 w 8594758"/>
                  <a:gd name="connsiteY183" fmla="*/ 1415949 h 1699630"/>
                  <a:gd name="connsiteX184" fmla="*/ 6083715 w 8594758"/>
                  <a:gd name="connsiteY184" fmla="*/ 1434157 h 1699630"/>
                  <a:gd name="connsiteX185" fmla="*/ 6130817 w 8594758"/>
                  <a:gd name="connsiteY185" fmla="*/ 1434157 h 1699630"/>
                  <a:gd name="connsiteX186" fmla="*/ 6130817 w 8594758"/>
                  <a:gd name="connsiteY186" fmla="*/ 1450226 h 1699630"/>
                  <a:gd name="connsiteX187" fmla="*/ 6174741 w 8594758"/>
                  <a:gd name="connsiteY187" fmla="*/ 1450226 h 1699630"/>
                  <a:gd name="connsiteX188" fmla="*/ 6174741 w 8594758"/>
                  <a:gd name="connsiteY188" fmla="*/ 1465195 h 1699630"/>
                  <a:gd name="connsiteX189" fmla="*/ 6263627 w 8594758"/>
                  <a:gd name="connsiteY189" fmla="*/ 1465195 h 1699630"/>
                  <a:gd name="connsiteX190" fmla="*/ 6263627 w 8594758"/>
                  <a:gd name="connsiteY190" fmla="*/ 1479126 h 1699630"/>
                  <a:gd name="connsiteX191" fmla="*/ 6384628 w 8594758"/>
                  <a:gd name="connsiteY191" fmla="*/ 1479126 h 1699630"/>
                  <a:gd name="connsiteX192" fmla="*/ 6384628 w 8594758"/>
                  <a:gd name="connsiteY192" fmla="*/ 1498371 h 1699630"/>
                  <a:gd name="connsiteX193" fmla="*/ 6559154 w 8594758"/>
                  <a:gd name="connsiteY193" fmla="*/ 1498371 h 1699630"/>
                  <a:gd name="connsiteX194" fmla="*/ 6559154 w 8594758"/>
                  <a:gd name="connsiteY194" fmla="*/ 1510164 h 1699630"/>
                  <a:gd name="connsiteX195" fmla="*/ 6625526 w 8594758"/>
                  <a:gd name="connsiteY195" fmla="*/ 1510164 h 1699630"/>
                  <a:gd name="connsiteX196" fmla="*/ 6625526 w 8594758"/>
                  <a:gd name="connsiteY196" fmla="*/ 1542238 h 1699630"/>
                  <a:gd name="connsiteX197" fmla="*/ 6676911 w 8594758"/>
                  <a:gd name="connsiteY197" fmla="*/ 1542238 h 1699630"/>
                  <a:gd name="connsiteX198" fmla="*/ 6676911 w 8594758"/>
                  <a:gd name="connsiteY198" fmla="*/ 1556170 h 1699630"/>
                  <a:gd name="connsiteX199" fmla="*/ 6729399 w 8594758"/>
                  <a:gd name="connsiteY199" fmla="*/ 1556170 h 1699630"/>
                  <a:gd name="connsiteX200" fmla="*/ 6729399 w 8594758"/>
                  <a:gd name="connsiteY200" fmla="*/ 1579691 h 1699630"/>
                  <a:gd name="connsiteX201" fmla="*/ 6759373 w 8594758"/>
                  <a:gd name="connsiteY201" fmla="*/ 1579691 h 1699630"/>
                  <a:gd name="connsiteX202" fmla="*/ 6759373 w 8594758"/>
                  <a:gd name="connsiteY202" fmla="*/ 1592521 h 1699630"/>
                  <a:gd name="connsiteX203" fmla="*/ 6806476 w 8594758"/>
                  <a:gd name="connsiteY203" fmla="*/ 1592521 h 1699630"/>
                  <a:gd name="connsiteX204" fmla="*/ 6806476 w 8594758"/>
                  <a:gd name="connsiteY204" fmla="*/ 1604314 h 1699630"/>
                  <a:gd name="connsiteX205" fmla="*/ 6985285 w 8594758"/>
                  <a:gd name="connsiteY205" fmla="*/ 1604314 h 1699630"/>
                  <a:gd name="connsiteX206" fmla="*/ 6985285 w 8594758"/>
                  <a:gd name="connsiteY206" fmla="*/ 1616107 h 1699630"/>
                  <a:gd name="connsiteX207" fmla="*/ 7067746 w 8594758"/>
                  <a:gd name="connsiteY207" fmla="*/ 1616107 h 1699630"/>
                  <a:gd name="connsiteX208" fmla="*/ 7067746 w 8594758"/>
                  <a:gd name="connsiteY208" fmla="*/ 1630039 h 1699630"/>
                  <a:gd name="connsiteX209" fmla="*/ 7135546 w 8594758"/>
                  <a:gd name="connsiteY209" fmla="*/ 1630039 h 1699630"/>
                  <a:gd name="connsiteX210" fmla="*/ 7135546 w 8594758"/>
                  <a:gd name="connsiteY210" fmla="*/ 1641119 h 1699630"/>
                  <a:gd name="connsiteX211" fmla="*/ 7195495 w 8594758"/>
                  <a:gd name="connsiteY211" fmla="*/ 1641119 h 1699630"/>
                  <a:gd name="connsiteX212" fmla="*/ 7195495 w 8594758"/>
                  <a:gd name="connsiteY212" fmla="*/ 1660040 h 1699630"/>
                  <a:gd name="connsiteX213" fmla="*/ 7224431 w 8594758"/>
                  <a:gd name="connsiteY213" fmla="*/ 1660040 h 1699630"/>
                  <a:gd name="connsiteX214" fmla="*/ 7224431 w 8594758"/>
                  <a:gd name="connsiteY214" fmla="*/ 1677535 h 1699630"/>
                  <a:gd name="connsiteX215" fmla="*/ 7274389 w 8594758"/>
                  <a:gd name="connsiteY215" fmla="*/ 1677535 h 1699630"/>
                  <a:gd name="connsiteX216" fmla="*/ 7274389 w 8594758"/>
                  <a:gd name="connsiteY216" fmla="*/ 1699631 h 1699630"/>
                  <a:gd name="connsiteX217" fmla="*/ 8594758 w 8594758"/>
                  <a:gd name="connsiteY217" fmla="*/ 1699631 h 1699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Lst>
                <a:rect l="l" t="t" r="r" b="b"/>
                <a:pathLst>
                  <a:path w="8594758" h="1699630">
                    <a:moveTo>
                      <a:pt x="0" y="0"/>
                    </a:moveTo>
                    <a:lnTo>
                      <a:pt x="33218" y="0"/>
                    </a:lnTo>
                    <a:lnTo>
                      <a:pt x="33218" y="28900"/>
                    </a:lnTo>
                    <a:lnTo>
                      <a:pt x="125283" y="28900"/>
                    </a:lnTo>
                    <a:lnTo>
                      <a:pt x="125283" y="52421"/>
                    </a:lnTo>
                    <a:lnTo>
                      <a:pt x="163822" y="52421"/>
                    </a:lnTo>
                    <a:lnTo>
                      <a:pt x="163822" y="71666"/>
                    </a:lnTo>
                    <a:lnTo>
                      <a:pt x="238758" y="71666"/>
                    </a:lnTo>
                    <a:lnTo>
                      <a:pt x="238758" y="88772"/>
                    </a:lnTo>
                    <a:lnTo>
                      <a:pt x="301951" y="88772"/>
                    </a:lnTo>
                    <a:lnTo>
                      <a:pt x="301951" y="103740"/>
                    </a:lnTo>
                    <a:lnTo>
                      <a:pt x="314797" y="103740"/>
                    </a:lnTo>
                    <a:lnTo>
                      <a:pt x="314797" y="116570"/>
                    </a:lnTo>
                    <a:lnTo>
                      <a:pt x="623106" y="116570"/>
                    </a:lnTo>
                    <a:lnTo>
                      <a:pt x="623106" y="149746"/>
                    </a:lnTo>
                    <a:lnTo>
                      <a:pt x="672349" y="149746"/>
                    </a:lnTo>
                    <a:lnTo>
                      <a:pt x="672349" y="165816"/>
                    </a:lnTo>
                    <a:lnTo>
                      <a:pt x="719452" y="165816"/>
                    </a:lnTo>
                    <a:lnTo>
                      <a:pt x="719452" y="189337"/>
                    </a:lnTo>
                    <a:lnTo>
                      <a:pt x="837209" y="189337"/>
                    </a:lnTo>
                    <a:lnTo>
                      <a:pt x="837209" y="204306"/>
                    </a:lnTo>
                    <a:lnTo>
                      <a:pt x="873607" y="204306"/>
                    </a:lnTo>
                    <a:lnTo>
                      <a:pt x="873607" y="216099"/>
                    </a:lnTo>
                    <a:lnTo>
                      <a:pt x="895017" y="216099"/>
                    </a:lnTo>
                    <a:lnTo>
                      <a:pt x="895017" y="230030"/>
                    </a:lnTo>
                    <a:lnTo>
                      <a:pt x="1044889" y="230030"/>
                    </a:lnTo>
                    <a:lnTo>
                      <a:pt x="1044889" y="246100"/>
                    </a:lnTo>
                    <a:lnTo>
                      <a:pt x="1268660" y="246100"/>
                    </a:lnTo>
                    <a:lnTo>
                      <a:pt x="1268660" y="260031"/>
                    </a:lnTo>
                    <a:lnTo>
                      <a:pt x="1293314" y="260031"/>
                    </a:lnTo>
                    <a:lnTo>
                      <a:pt x="1293314" y="273963"/>
                    </a:lnTo>
                    <a:lnTo>
                      <a:pt x="1393943" y="273963"/>
                    </a:lnTo>
                    <a:lnTo>
                      <a:pt x="1393943" y="286792"/>
                    </a:lnTo>
                    <a:lnTo>
                      <a:pt x="1420738" y="286792"/>
                    </a:lnTo>
                    <a:lnTo>
                      <a:pt x="1420738" y="301761"/>
                    </a:lnTo>
                    <a:lnTo>
                      <a:pt x="1479649" y="301761"/>
                    </a:lnTo>
                    <a:lnTo>
                      <a:pt x="1479649" y="314590"/>
                    </a:lnTo>
                    <a:lnTo>
                      <a:pt x="1590983" y="314590"/>
                    </a:lnTo>
                    <a:lnTo>
                      <a:pt x="1590983" y="327420"/>
                    </a:lnTo>
                    <a:lnTo>
                      <a:pt x="1665919" y="327420"/>
                    </a:lnTo>
                    <a:lnTo>
                      <a:pt x="1665919" y="338112"/>
                    </a:lnTo>
                    <a:lnTo>
                      <a:pt x="1695893" y="338112"/>
                    </a:lnTo>
                    <a:lnTo>
                      <a:pt x="1695893" y="349905"/>
                    </a:lnTo>
                    <a:lnTo>
                      <a:pt x="1825458" y="349905"/>
                    </a:lnTo>
                    <a:lnTo>
                      <a:pt x="1825458" y="362735"/>
                    </a:lnTo>
                    <a:lnTo>
                      <a:pt x="1841548" y="362735"/>
                    </a:lnTo>
                    <a:lnTo>
                      <a:pt x="1841548" y="374528"/>
                    </a:lnTo>
                    <a:lnTo>
                      <a:pt x="1875805" y="374528"/>
                    </a:lnTo>
                    <a:lnTo>
                      <a:pt x="1875805" y="386321"/>
                    </a:lnTo>
                    <a:lnTo>
                      <a:pt x="1904741" y="386321"/>
                    </a:lnTo>
                    <a:lnTo>
                      <a:pt x="1904741" y="395976"/>
                    </a:lnTo>
                    <a:lnTo>
                      <a:pt x="2046050" y="395976"/>
                    </a:lnTo>
                    <a:lnTo>
                      <a:pt x="2046050" y="406667"/>
                    </a:lnTo>
                    <a:lnTo>
                      <a:pt x="2169191" y="406667"/>
                    </a:lnTo>
                    <a:lnTo>
                      <a:pt x="2169191" y="417359"/>
                    </a:lnTo>
                    <a:lnTo>
                      <a:pt x="2218435" y="417359"/>
                    </a:lnTo>
                    <a:lnTo>
                      <a:pt x="2218435" y="429152"/>
                    </a:lnTo>
                    <a:lnTo>
                      <a:pt x="2397244" y="429152"/>
                    </a:lnTo>
                    <a:lnTo>
                      <a:pt x="2397244" y="440945"/>
                    </a:lnTo>
                    <a:lnTo>
                      <a:pt x="2508578" y="440945"/>
                    </a:lnTo>
                    <a:lnTo>
                      <a:pt x="2508578" y="454876"/>
                    </a:lnTo>
                    <a:lnTo>
                      <a:pt x="2551398" y="454876"/>
                    </a:lnTo>
                    <a:lnTo>
                      <a:pt x="2551398" y="470946"/>
                    </a:lnTo>
                    <a:lnTo>
                      <a:pt x="2582476" y="470946"/>
                    </a:lnTo>
                    <a:lnTo>
                      <a:pt x="2582476" y="484878"/>
                    </a:lnTo>
                    <a:lnTo>
                      <a:pt x="2612450" y="484878"/>
                    </a:lnTo>
                    <a:lnTo>
                      <a:pt x="2612450" y="495569"/>
                    </a:lnTo>
                    <a:lnTo>
                      <a:pt x="2678822" y="495569"/>
                    </a:lnTo>
                    <a:lnTo>
                      <a:pt x="2678822" y="507362"/>
                    </a:lnTo>
                    <a:lnTo>
                      <a:pt x="2716323" y="507362"/>
                    </a:lnTo>
                    <a:lnTo>
                      <a:pt x="2716323" y="520192"/>
                    </a:lnTo>
                    <a:lnTo>
                      <a:pt x="2964683" y="520192"/>
                    </a:lnTo>
                    <a:lnTo>
                      <a:pt x="2964683" y="541575"/>
                    </a:lnTo>
                    <a:lnTo>
                      <a:pt x="2981811" y="541575"/>
                    </a:lnTo>
                    <a:lnTo>
                      <a:pt x="2981811" y="552267"/>
                    </a:lnTo>
                    <a:lnTo>
                      <a:pt x="3019312" y="552267"/>
                    </a:lnTo>
                    <a:lnTo>
                      <a:pt x="3019312" y="564060"/>
                    </a:lnTo>
                    <a:lnTo>
                      <a:pt x="3137068" y="564060"/>
                    </a:lnTo>
                    <a:lnTo>
                      <a:pt x="3137068" y="583304"/>
                    </a:lnTo>
                    <a:lnTo>
                      <a:pt x="3251646" y="583304"/>
                    </a:lnTo>
                    <a:lnTo>
                      <a:pt x="3251646" y="617517"/>
                    </a:lnTo>
                    <a:lnTo>
                      <a:pt x="3298749" y="617517"/>
                    </a:lnTo>
                    <a:lnTo>
                      <a:pt x="3298749" y="629311"/>
                    </a:lnTo>
                    <a:lnTo>
                      <a:pt x="3403660" y="629311"/>
                    </a:lnTo>
                    <a:lnTo>
                      <a:pt x="3403660" y="643242"/>
                    </a:lnTo>
                    <a:lnTo>
                      <a:pt x="3454006" y="643242"/>
                    </a:lnTo>
                    <a:lnTo>
                      <a:pt x="3454006" y="656072"/>
                    </a:lnTo>
                    <a:lnTo>
                      <a:pt x="3471134" y="656072"/>
                    </a:lnTo>
                    <a:lnTo>
                      <a:pt x="3471134" y="673178"/>
                    </a:lnTo>
                    <a:lnTo>
                      <a:pt x="3496827" y="673178"/>
                    </a:lnTo>
                    <a:lnTo>
                      <a:pt x="3496827" y="686008"/>
                    </a:lnTo>
                    <a:lnTo>
                      <a:pt x="3550353" y="686008"/>
                    </a:lnTo>
                    <a:lnTo>
                      <a:pt x="3550353" y="705253"/>
                    </a:lnTo>
                    <a:lnTo>
                      <a:pt x="3568584" y="705253"/>
                    </a:lnTo>
                    <a:lnTo>
                      <a:pt x="3568584" y="733051"/>
                    </a:lnTo>
                    <a:lnTo>
                      <a:pt x="3609264" y="733051"/>
                    </a:lnTo>
                    <a:lnTo>
                      <a:pt x="3609264" y="753397"/>
                    </a:lnTo>
                    <a:cubicBezTo>
                      <a:pt x="3609264" y="753397"/>
                      <a:pt x="3792354" y="751259"/>
                      <a:pt x="3792354" y="753397"/>
                    </a:cubicBezTo>
                    <a:lnTo>
                      <a:pt x="3792354" y="784435"/>
                    </a:lnTo>
                    <a:lnTo>
                      <a:pt x="3815906" y="784435"/>
                    </a:lnTo>
                    <a:lnTo>
                      <a:pt x="3815906" y="799403"/>
                    </a:lnTo>
                    <a:lnTo>
                      <a:pt x="3849124" y="799403"/>
                    </a:lnTo>
                    <a:lnTo>
                      <a:pt x="3849124" y="813335"/>
                    </a:lnTo>
                    <a:lnTo>
                      <a:pt x="3934766" y="813335"/>
                    </a:lnTo>
                    <a:lnTo>
                      <a:pt x="3934766" y="827266"/>
                    </a:lnTo>
                    <a:lnTo>
                      <a:pt x="3982971" y="827266"/>
                    </a:lnTo>
                    <a:lnTo>
                      <a:pt x="3982971" y="836921"/>
                    </a:lnTo>
                    <a:lnTo>
                      <a:pt x="4019369" y="836921"/>
                    </a:lnTo>
                    <a:lnTo>
                      <a:pt x="4019369" y="851889"/>
                    </a:lnTo>
                    <a:lnTo>
                      <a:pt x="4057907" y="851889"/>
                    </a:lnTo>
                    <a:lnTo>
                      <a:pt x="4057907" y="864719"/>
                    </a:lnTo>
                    <a:lnTo>
                      <a:pt x="4289139" y="864719"/>
                    </a:lnTo>
                    <a:lnTo>
                      <a:pt x="4289139" y="883964"/>
                    </a:lnTo>
                    <a:lnTo>
                      <a:pt x="4310550" y="883964"/>
                    </a:lnTo>
                    <a:lnTo>
                      <a:pt x="4310550" y="896793"/>
                    </a:lnTo>
                    <a:lnTo>
                      <a:pt x="4325537" y="896793"/>
                    </a:lnTo>
                    <a:lnTo>
                      <a:pt x="4325537" y="911762"/>
                    </a:lnTo>
                    <a:lnTo>
                      <a:pt x="4354473" y="911762"/>
                    </a:lnTo>
                    <a:lnTo>
                      <a:pt x="4354473" y="935283"/>
                    </a:lnTo>
                    <a:lnTo>
                      <a:pt x="4422986" y="935283"/>
                    </a:lnTo>
                    <a:lnTo>
                      <a:pt x="4422986" y="949214"/>
                    </a:lnTo>
                    <a:lnTo>
                      <a:pt x="4452961" y="949214"/>
                    </a:lnTo>
                    <a:lnTo>
                      <a:pt x="4452961" y="962044"/>
                    </a:lnTo>
                    <a:lnTo>
                      <a:pt x="4476512" y="962044"/>
                    </a:lnTo>
                    <a:lnTo>
                      <a:pt x="4476512" y="979151"/>
                    </a:lnTo>
                    <a:lnTo>
                      <a:pt x="4519333" y="979151"/>
                    </a:lnTo>
                    <a:lnTo>
                      <a:pt x="4519333" y="993082"/>
                    </a:lnTo>
                    <a:lnTo>
                      <a:pt x="4539705" y="993082"/>
                    </a:lnTo>
                    <a:lnTo>
                      <a:pt x="4539705" y="1005912"/>
                    </a:lnTo>
                    <a:lnTo>
                      <a:pt x="4706706" y="1005912"/>
                    </a:lnTo>
                    <a:lnTo>
                      <a:pt x="4706706" y="1021982"/>
                    </a:lnTo>
                    <a:lnTo>
                      <a:pt x="4730257" y="1021982"/>
                    </a:lnTo>
                    <a:lnTo>
                      <a:pt x="4730257" y="1036950"/>
                    </a:lnTo>
                    <a:lnTo>
                      <a:pt x="4768796" y="1036950"/>
                    </a:lnTo>
                    <a:lnTo>
                      <a:pt x="4768796" y="1051918"/>
                    </a:lnTo>
                    <a:lnTo>
                      <a:pt x="4803052" y="1051918"/>
                    </a:lnTo>
                    <a:lnTo>
                      <a:pt x="4803052" y="1067988"/>
                    </a:lnTo>
                    <a:lnTo>
                      <a:pt x="4882270" y="1067988"/>
                    </a:lnTo>
                    <a:cubicBezTo>
                      <a:pt x="4883374" y="1067988"/>
                      <a:pt x="4882270" y="1078679"/>
                      <a:pt x="4882270" y="1078679"/>
                    </a:cubicBezTo>
                    <a:lnTo>
                      <a:pt x="4956169" y="1078679"/>
                    </a:lnTo>
                    <a:lnTo>
                      <a:pt x="4956169" y="1091509"/>
                    </a:lnTo>
                    <a:lnTo>
                      <a:pt x="4994707" y="1091509"/>
                    </a:lnTo>
                    <a:lnTo>
                      <a:pt x="4994707" y="1108616"/>
                    </a:lnTo>
                    <a:lnTo>
                      <a:pt x="5006515" y="1108616"/>
                    </a:lnTo>
                    <a:lnTo>
                      <a:pt x="5006515" y="1125722"/>
                    </a:lnTo>
                    <a:lnTo>
                      <a:pt x="5091118" y="1125722"/>
                    </a:lnTo>
                    <a:lnTo>
                      <a:pt x="5091118" y="1139653"/>
                    </a:lnTo>
                    <a:lnTo>
                      <a:pt x="5151068" y="1139653"/>
                    </a:lnTo>
                    <a:lnTo>
                      <a:pt x="5151068" y="1157861"/>
                    </a:lnTo>
                    <a:lnTo>
                      <a:pt x="5183183" y="1157861"/>
                    </a:lnTo>
                    <a:lnTo>
                      <a:pt x="5183183" y="1171793"/>
                    </a:lnTo>
                    <a:lnTo>
                      <a:pt x="5253837" y="1171793"/>
                    </a:lnTo>
                    <a:lnTo>
                      <a:pt x="5253837" y="1187863"/>
                    </a:lnTo>
                    <a:lnTo>
                      <a:pt x="5324491" y="1187863"/>
                    </a:lnTo>
                    <a:lnTo>
                      <a:pt x="5324491" y="1206071"/>
                    </a:lnTo>
                    <a:lnTo>
                      <a:pt x="5341620" y="1206071"/>
                    </a:lnTo>
                    <a:lnTo>
                      <a:pt x="5341620" y="1216762"/>
                    </a:lnTo>
                    <a:lnTo>
                      <a:pt x="5386581" y="1216762"/>
                    </a:lnTo>
                    <a:lnTo>
                      <a:pt x="5386581" y="1233869"/>
                    </a:lnTo>
                    <a:lnTo>
                      <a:pt x="5444389" y="1233869"/>
                    </a:lnTo>
                    <a:lnTo>
                      <a:pt x="5444389" y="1249938"/>
                    </a:lnTo>
                    <a:lnTo>
                      <a:pt x="5499018" y="1249938"/>
                    </a:lnTo>
                    <a:lnTo>
                      <a:pt x="5499018" y="1268146"/>
                    </a:lnTo>
                    <a:lnTo>
                      <a:pt x="5523672" y="1268146"/>
                    </a:lnTo>
                    <a:lnTo>
                      <a:pt x="5523672" y="1286354"/>
                    </a:lnTo>
                    <a:lnTo>
                      <a:pt x="5550468" y="1286354"/>
                    </a:lnTo>
                    <a:lnTo>
                      <a:pt x="5550468" y="1302424"/>
                    </a:lnTo>
                    <a:lnTo>
                      <a:pt x="5688597" y="1302424"/>
                    </a:lnTo>
                    <a:lnTo>
                      <a:pt x="5688597" y="1316355"/>
                    </a:lnTo>
                    <a:lnTo>
                      <a:pt x="5730379" y="1316355"/>
                    </a:lnTo>
                    <a:lnTo>
                      <a:pt x="5730379" y="1330287"/>
                    </a:lnTo>
                    <a:lnTo>
                      <a:pt x="5759316" y="1330287"/>
                    </a:lnTo>
                    <a:lnTo>
                      <a:pt x="5759316" y="1340978"/>
                    </a:lnTo>
                    <a:lnTo>
                      <a:pt x="5797855" y="1340978"/>
                    </a:lnTo>
                    <a:lnTo>
                      <a:pt x="5797855" y="1358085"/>
                    </a:lnTo>
                    <a:lnTo>
                      <a:pt x="5812842" y="1358085"/>
                    </a:lnTo>
                    <a:lnTo>
                      <a:pt x="5812842" y="1374154"/>
                    </a:lnTo>
                    <a:lnTo>
                      <a:pt x="5862085" y="1374154"/>
                    </a:lnTo>
                    <a:lnTo>
                      <a:pt x="5862085" y="1392362"/>
                    </a:lnTo>
                    <a:lnTo>
                      <a:pt x="5900624" y="1392362"/>
                    </a:lnTo>
                    <a:lnTo>
                      <a:pt x="5900624" y="1404156"/>
                    </a:lnTo>
                    <a:lnTo>
                      <a:pt x="5958432" y="1404156"/>
                    </a:lnTo>
                    <a:lnTo>
                      <a:pt x="5958432" y="1415949"/>
                    </a:lnTo>
                    <a:lnTo>
                      <a:pt x="6083715" y="1415949"/>
                    </a:lnTo>
                    <a:lnTo>
                      <a:pt x="6083715" y="1434157"/>
                    </a:lnTo>
                    <a:lnTo>
                      <a:pt x="6130817" y="1434157"/>
                    </a:lnTo>
                    <a:lnTo>
                      <a:pt x="6130817" y="1450226"/>
                    </a:lnTo>
                    <a:lnTo>
                      <a:pt x="6174741" y="1450226"/>
                    </a:lnTo>
                    <a:lnTo>
                      <a:pt x="6174741" y="1465195"/>
                    </a:lnTo>
                    <a:lnTo>
                      <a:pt x="6263627" y="1465195"/>
                    </a:lnTo>
                    <a:lnTo>
                      <a:pt x="6263627" y="1479126"/>
                    </a:lnTo>
                    <a:lnTo>
                      <a:pt x="6384628" y="1479126"/>
                    </a:lnTo>
                    <a:lnTo>
                      <a:pt x="6384628" y="1498371"/>
                    </a:lnTo>
                    <a:lnTo>
                      <a:pt x="6559154" y="1498371"/>
                    </a:lnTo>
                    <a:lnTo>
                      <a:pt x="6559154" y="1510164"/>
                    </a:lnTo>
                    <a:lnTo>
                      <a:pt x="6625526" y="1510164"/>
                    </a:lnTo>
                    <a:lnTo>
                      <a:pt x="6625526" y="1542238"/>
                    </a:lnTo>
                    <a:lnTo>
                      <a:pt x="6676911" y="1542238"/>
                    </a:lnTo>
                    <a:lnTo>
                      <a:pt x="6676911" y="1556170"/>
                    </a:lnTo>
                    <a:lnTo>
                      <a:pt x="6729399" y="1556170"/>
                    </a:lnTo>
                    <a:lnTo>
                      <a:pt x="6729399" y="1579691"/>
                    </a:lnTo>
                    <a:lnTo>
                      <a:pt x="6759373" y="1579691"/>
                    </a:lnTo>
                    <a:lnTo>
                      <a:pt x="6759373" y="1592521"/>
                    </a:lnTo>
                    <a:lnTo>
                      <a:pt x="6806476" y="1592521"/>
                    </a:lnTo>
                    <a:lnTo>
                      <a:pt x="6806476" y="1604314"/>
                    </a:lnTo>
                    <a:lnTo>
                      <a:pt x="6985285" y="1604314"/>
                    </a:lnTo>
                    <a:lnTo>
                      <a:pt x="6985285" y="1616107"/>
                    </a:lnTo>
                    <a:lnTo>
                      <a:pt x="7067746" y="1616107"/>
                    </a:lnTo>
                    <a:lnTo>
                      <a:pt x="7067746" y="1630039"/>
                    </a:lnTo>
                    <a:lnTo>
                      <a:pt x="7135546" y="1630039"/>
                    </a:lnTo>
                    <a:lnTo>
                      <a:pt x="7135546" y="1641119"/>
                    </a:lnTo>
                    <a:lnTo>
                      <a:pt x="7195495" y="1641119"/>
                    </a:lnTo>
                    <a:lnTo>
                      <a:pt x="7195495" y="1660040"/>
                    </a:lnTo>
                    <a:lnTo>
                      <a:pt x="7224431" y="1660040"/>
                    </a:lnTo>
                    <a:lnTo>
                      <a:pt x="7224431" y="1677535"/>
                    </a:lnTo>
                    <a:lnTo>
                      <a:pt x="7274389" y="1677535"/>
                    </a:lnTo>
                    <a:lnTo>
                      <a:pt x="7274389" y="1699631"/>
                    </a:lnTo>
                    <a:lnTo>
                      <a:pt x="8594758" y="1699631"/>
                    </a:lnTo>
                  </a:path>
                </a:pathLst>
              </a:custGeom>
              <a:noFill/>
              <a:ln w="19050" cap="sq">
                <a:solidFill>
                  <a:srgbClr val="E73E16"/>
                </a:solidFill>
                <a:prstDash val="solid"/>
                <a:miter/>
              </a:ln>
            </p:spPr>
            <p:txBody>
              <a:bodyPr rtlCol="0" anchor="ctr"/>
              <a:lstStyle/>
              <a:p>
                <a:pPr rtl="0"/>
                <a:endParaRPr lang="en-ES" sz="1600"/>
              </a:p>
            </p:txBody>
          </p:sp>
          <p:grpSp>
            <p:nvGrpSpPr>
              <p:cNvPr id="345" name="Graphic 337">
                <a:extLst>
                  <a:ext uri="{FF2B5EF4-FFF2-40B4-BE49-F238E27FC236}">
                    <a16:creationId xmlns:a16="http://schemas.microsoft.com/office/drawing/2014/main" id="{4F31DEF5-782E-35F5-BFCE-1E0AC3D03D79}"/>
                  </a:ext>
                </a:extLst>
              </p:cNvPr>
              <p:cNvGrpSpPr/>
              <p:nvPr/>
            </p:nvGrpSpPr>
            <p:grpSpPr>
              <a:xfrm>
                <a:off x="1873484" y="2075295"/>
                <a:ext cx="48724" cy="48662"/>
                <a:chOff x="1873484" y="2075295"/>
                <a:chExt cx="48724" cy="48662"/>
              </a:xfrm>
            </p:grpSpPr>
            <p:sp>
              <p:nvSpPr>
                <p:cNvPr id="346" name="Freeform 345">
                  <a:extLst>
                    <a:ext uri="{FF2B5EF4-FFF2-40B4-BE49-F238E27FC236}">
                      <a16:creationId xmlns:a16="http://schemas.microsoft.com/office/drawing/2014/main" id="{4924BAF3-CD06-0B92-B2A2-3004F21F15F5}"/>
                    </a:ext>
                  </a:extLst>
                </p:cNvPr>
                <p:cNvSpPr/>
                <p:nvPr/>
              </p:nvSpPr>
              <p:spPr>
                <a:xfrm>
                  <a:off x="1897814" y="2075295"/>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347" name="Freeform 346">
                  <a:extLst>
                    <a:ext uri="{FF2B5EF4-FFF2-40B4-BE49-F238E27FC236}">
                      <a16:creationId xmlns:a16="http://schemas.microsoft.com/office/drawing/2014/main" id="{3862975F-049D-4A58-07AA-BEEDF90ACEED}"/>
                    </a:ext>
                  </a:extLst>
                </p:cNvPr>
                <p:cNvSpPr/>
                <p:nvPr/>
              </p:nvSpPr>
              <p:spPr>
                <a:xfrm>
                  <a:off x="1873484" y="2099594"/>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48" name="Graphic 337">
                <a:extLst>
                  <a:ext uri="{FF2B5EF4-FFF2-40B4-BE49-F238E27FC236}">
                    <a16:creationId xmlns:a16="http://schemas.microsoft.com/office/drawing/2014/main" id="{DF740FF0-6712-C0DB-5C0C-7C1E55E5B6B9}"/>
                  </a:ext>
                </a:extLst>
              </p:cNvPr>
              <p:cNvGrpSpPr/>
              <p:nvPr/>
            </p:nvGrpSpPr>
            <p:grpSpPr>
              <a:xfrm>
                <a:off x="1914878" y="2103093"/>
                <a:ext cx="48724" cy="48662"/>
                <a:chOff x="1914878" y="2103093"/>
                <a:chExt cx="48724" cy="48662"/>
              </a:xfrm>
            </p:grpSpPr>
            <p:sp>
              <p:nvSpPr>
                <p:cNvPr id="349" name="Freeform 348">
                  <a:extLst>
                    <a:ext uri="{FF2B5EF4-FFF2-40B4-BE49-F238E27FC236}">
                      <a16:creationId xmlns:a16="http://schemas.microsoft.com/office/drawing/2014/main" id="{3D53D153-0446-D616-FE77-14FCC1929908}"/>
                    </a:ext>
                  </a:extLst>
                </p:cNvPr>
                <p:cNvSpPr/>
                <p:nvPr/>
              </p:nvSpPr>
              <p:spPr>
                <a:xfrm>
                  <a:off x="1939207" y="2103093"/>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350" name="Freeform 349">
                  <a:extLst>
                    <a:ext uri="{FF2B5EF4-FFF2-40B4-BE49-F238E27FC236}">
                      <a16:creationId xmlns:a16="http://schemas.microsoft.com/office/drawing/2014/main" id="{0703A3FB-CD85-ED3A-C57C-5EB86AB61A14}"/>
                    </a:ext>
                  </a:extLst>
                </p:cNvPr>
                <p:cNvSpPr/>
                <p:nvPr/>
              </p:nvSpPr>
              <p:spPr>
                <a:xfrm>
                  <a:off x="1914878" y="2127392"/>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51" name="Graphic 337">
                <a:extLst>
                  <a:ext uri="{FF2B5EF4-FFF2-40B4-BE49-F238E27FC236}">
                    <a16:creationId xmlns:a16="http://schemas.microsoft.com/office/drawing/2014/main" id="{54127A0A-9F73-639D-585F-71E7881CFD10}"/>
                  </a:ext>
                </a:extLst>
              </p:cNvPr>
              <p:cNvGrpSpPr/>
              <p:nvPr/>
            </p:nvGrpSpPr>
            <p:grpSpPr>
              <a:xfrm>
                <a:off x="2438717" y="2190764"/>
                <a:ext cx="48724" cy="48662"/>
                <a:chOff x="2438717" y="2190764"/>
                <a:chExt cx="48724" cy="48662"/>
              </a:xfrm>
            </p:grpSpPr>
            <p:sp>
              <p:nvSpPr>
                <p:cNvPr id="352" name="Freeform 351">
                  <a:extLst>
                    <a:ext uri="{FF2B5EF4-FFF2-40B4-BE49-F238E27FC236}">
                      <a16:creationId xmlns:a16="http://schemas.microsoft.com/office/drawing/2014/main" id="{5F851998-9CCE-6E59-7E4E-4980279ECB82}"/>
                    </a:ext>
                  </a:extLst>
                </p:cNvPr>
                <p:cNvSpPr/>
                <p:nvPr/>
              </p:nvSpPr>
              <p:spPr>
                <a:xfrm>
                  <a:off x="2463112" y="2190764"/>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353" name="Freeform 352">
                  <a:extLst>
                    <a:ext uri="{FF2B5EF4-FFF2-40B4-BE49-F238E27FC236}">
                      <a16:creationId xmlns:a16="http://schemas.microsoft.com/office/drawing/2014/main" id="{0FDF628A-D809-A942-9517-3B08A5C27BDE}"/>
                    </a:ext>
                  </a:extLst>
                </p:cNvPr>
                <p:cNvSpPr/>
                <p:nvPr/>
              </p:nvSpPr>
              <p:spPr>
                <a:xfrm>
                  <a:off x="2438717" y="2215063"/>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54" name="Graphic 337">
                <a:extLst>
                  <a:ext uri="{FF2B5EF4-FFF2-40B4-BE49-F238E27FC236}">
                    <a16:creationId xmlns:a16="http://schemas.microsoft.com/office/drawing/2014/main" id="{C56AC82E-2B66-A47C-D171-CC7D9B0D8A63}"/>
                  </a:ext>
                </a:extLst>
              </p:cNvPr>
              <p:cNvGrpSpPr/>
              <p:nvPr/>
            </p:nvGrpSpPr>
            <p:grpSpPr>
              <a:xfrm>
                <a:off x="4745454" y="2593867"/>
                <a:ext cx="48724" cy="48597"/>
                <a:chOff x="4745454" y="2593867"/>
                <a:chExt cx="48724" cy="48597"/>
              </a:xfrm>
            </p:grpSpPr>
            <p:sp>
              <p:nvSpPr>
                <p:cNvPr id="355" name="Freeform 354">
                  <a:extLst>
                    <a:ext uri="{FF2B5EF4-FFF2-40B4-BE49-F238E27FC236}">
                      <a16:creationId xmlns:a16="http://schemas.microsoft.com/office/drawing/2014/main" id="{06CF68D6-47C3-B426-73DF-AA2F2AEE4DA0}"/>
                    </a:ext>
                  </a:extLst>
                </p:cNvPr>
                <p:cNvSpPr/>
                <p:nvPr/>
              </p:nvSpPr>
              <p:spPr>
                <a:xfrm>
                  <a:off x="4769784" y="2593867"/>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356" name="Freeform 355">
                  <a:extLst>
                    <a:ext uri="{FF2B5EF4-FFF2-40B4-BE49-F238E27FC236}">
                      <a16:creationId xmlns:a16="http://schemas.microsoft.com/office/drawing/2014/main" id="{623742C9-DED0-182C-2D9F-F7F1E5808814}"/>
                    </a:ext>
                  </a:extLst>
                </p:cNvPr>
                <p:cNvSpPr/>
                <p:nvPr/>
              </p:nvSpPr>
              <p:spPr>
                <a:xfrm>
                  <a:off x="4745454" y="2618166"/>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57" name="Graphic 337">
                <a:extLst>
                  <a:ext uri="{FF2B5EF4-FFF2-40B4-BE49-F238E27FC236}">
                    <a16:creationId xmlns:a16="http://schemas.microsoft.com/office/drawing/2014/main" id="{041BBB9C-57EA-B5F1-70B5-499E17EBA245}"/>
                  </a:ext>
                </a:extLst>
              </p:cNvPr>
              <p:cNvGrpSpPr/>
              <p:nvPr/>
            </p:nvGrpSpPr>
            <p:grpSpPr>
              <a:xfrm>
                <a:off x="5112284" y="2656915"/>
                <a:ext cx="48724" cy="48662"/>
                <a:chOff x="5112284" y="2656915"/>
                <a:chExt cx="48724" cy="48662"/>
              </a:xfrm>
            </p:grpSpPr>
            <p:sp>
              <p:nvSpPr>
                <p:cNvPr id="358" name="Freeform 357">
                  <a:extLst>
                    <a:ext uri="{FF2B5EF4-FFF2-40B4-BE49-F238E27FC236}">
                      <a16:creationId xmlns:a16="http://schemas.microsoft.com/office/drawing/2014/main" id="{A9A63876-190D-235A-3BEB-5E8AA2785CB2}"/>
                    </a:ext>
                  </a:extLst>
                </p:cNvPr>
                <p:cNvSpPr/>
                <p:nvPr/>
              </p:nvSpPr>
              <p:spPr>
                <a:xfrm>
                  <a:off x="5136679" y="2656915"/>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359" name="Freeform 358">
                  <a:extLst>
                    <a:ext uri="{FF2B5EF4-FFF2-40B4-BE49-F238E27FC236}">
                      <a16:creationId xmlns:a16="http://schemas.microsoft.com/office/drawing/2014/main" id="{DF11F547-F88E-320B-DE94-8FE525C46FD4}"/>
                    </a:ext>
                  </a:extLst>
                </p:cNvPr>
                <p:cNvSpPr/>
                <p:nvPr/>
              </p:nvSpPr>
              <p:spPr>
                <a:xfrm>
                  <a:off x="5112284" y="268127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60" name="Graphic 337">
                <a:extLst>
                  <a:ext uri="{FF2B5EF4-FFF2-40B4-BE49-F238E27FC236}">
                    <a16:creationId xmlns:a16="http://schemas.microsoft.com/office/drawing/2014/main" id="{1662C470-0E47-F40C-6DDB-D568D9ADDA7A}"/>
                  </a:ext>
                </a:extLst>
              </p:cNvPr>
              <p:cNvGrpSpPr/>
              <p:nvPr/>
            </p:nvGrpSpPr>
            <p:grpSpPr>
              <a:xfrm>
                <a:off x="5394901" y="2759553"/>
                <a:ext cx="48724" cy="48662"/>
                <a:chOff x="5394901" y="2759553"/>
                <a:chExt cx="48724" cy="48662"/>
              </a:xfrm>
            </p:grpSpPr>
            <p:sp>
              <p:nvSpPr>
                <p:cNvPr id="361" name="Freeform 360">
                  <a:extLst>
                    <a:ext uri="{FF2B5EF4-FFF2-40B4-BE49-F238E27FC236}">
                      <a16:creationId xmlns:a16="http://schemas.microsoft.com/office/drawing/2014/main" id="{4E0219FF-A963-73C3-F438-5385A9ECE330}"/>
                    </a:ext>
                  </a:extLst>
                </p:cNvPr>
                <p:cNvSpPr/>
                <p:nvPr/>
              </p:nvSpPr>
              <p:spPr>
                <a:xfrm>
                  <a:off x="5419295" y="2759553"/>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362" name="Freeform 361">
                  <a:extLst>
                    <a:ext uri="{FF2B5EF4-FFF2-40B4-BE49-F238E27FC236}">
                      <a16:creationId xmlns:a16="http://schemas.microsoft.com/office/drawing/2014/main" id="{FD198F3E-F821-0361-4B34-DA7487A71627}"/>
                    </a:ext>
                  </a:extLst>
                </p:cNvPr>
                <p:cNvSpPr/>
                <p:nvPr/>
              </p:nvSpPr>
              <p:spPr>
                <a:xfrm>
                  <a:off x="5394901" y="2783917"/>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63" name="Graphic 337">
                <a:extLst>
                  <a:ext uri="{FF2B5EF4-FFF2-40B4-BE49-F238E27FC236}">
                    <a16:creationId xmlns:a16="http://schemas.microsoft.com/office/drawing/2014/main" id="{F7F3F215-AE7A-B4C3-5DAA-3C8BD3CBD6E2}"/>
                  </a:ext>
                </a:extLst>
              </p:cNvPr>
              <p:cNvGrpSpPr/>
              <p:nvPr/>
            </p:nvGrpSpPr>
            <p:grpSpPr>
              <a:xfrm>
                <a:off x="6445499" y="3079263"/>
                <a:ext cx="48724" cy="48662"/>
                <a:chOff x="6445499" y="3079263"/>
                <a:chExt cx="48724" cy="48662"/>
              </a:xfrm>
            </p:grpSpPr>
            <p:sp>
              <p:nvSpPr>
                <p:cNvPr id="364" name="Freeform 363">
                  <a:extLst>
                    <a:ext uri="{FF2B5EF4-FFF2-40B4-BE49-F238E27FC236}">
                      <a16:creationId xmlns:a16="http://schemas.microsoft.com/office/drawing/2014/main" id="{0D79D1C9-B5B3-EBDE-F4DD-0F7619ED4C1B}"/>
                    </a:ext>
                  </a:extLst>
                </p:cNvPr>
                <p:cNvSpPr/>
                <p:nvPr/>
              </p:nvSpPr>
              <p:spPr>
                <a:xfrm>
                  <a:off x="6469894" y="3079263"/>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365" name="Freeform 364">
                  <a:extLst>
                    <a:ext uri="{FF2B5EF4-FFF2-40B4-BE49-F238E27FC236}">
                      <a16:creationId xmlns:a16="http://schemas.microsoft.com/office/drawing/2014/main" id="{D0139410-710A-65AB-06CF-9509F79677BF}"/>
                    </a:ext>
                  </a:extLst>
                </p:cNvPr>
                <p:cNvSpPr/>
                <p:nvPr/>
              </p:nvSpPr>
              <p:spPr>
                <a:xfrm>
                  <a:off x="6445499" y="3103562"/>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66" name="Graphic 337">
                <a:extLst>
                  <a:ext uri="{FF2B5EF4-FFF2-40B4-BE49-F238E27FC236}">
                    <a16:creationId xmlns:a16="http://schemas.microsoft.com/office/drawing/2014/main" id="{595E1492-C507-0F77-B9C9-E8319D34EE89}"/>
                  </a:ext>
                </a:extLst>
              </p:cNvPr>
              <p:cNvGrpSpPr/>
              <p:nvPr/>
            </p:nvGrpSpPr>
            <p:grpSpPr>
              <a:xfrm>
                <a:off x="6565397" y="3079263"/>
                <a:ext cx="48724" cy="48662"/>
                <a:chOff x="6565397" y="3079263"/>
                <a:chExt cx="48724" cy="48662"/>
              </a:xfrm>
            </p:grpSpPr>
            <p:sp>
              <p:nvSpPr>
                <p:cNvPr id="367" name="Freeform 366">
                  <a:extLst>
                    <a:ext uri="{FF2B5EF4-FFF2-40B4-BE49-F238E27FC236}">
                      <a16:creationId xmlns:a16="http://schemas.microsoft.com/office/drawing/2014/main" id="{DC2A6702-B170-9D55-2C92-5FE73D7EE0E8}"/>
                    </a:ext>
                  </a:extLst>
                </p:cNvPr>
                <p:cNvSpPr/>
                <p:nvPr/>
              </p:nvSpPr>
              <p:spPr>
                <a:xfrm>
                  <a:off x="6589792" y="3079263"/>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368" name="Freeform 367">
                  <a:extLst>
                    <a:ext uri="{FF2B5EF4-FFF2-40B4-BE49-F238E27FC236}">
                      <a16:creationId xmlns:a16="http://schemas.microsoft.com/office/drawing/2014/main" id="{2C862575-A8BD-50E6-72C4-72EBDB5A8F90}"/>
                    </a:ext>
                  </a:extLst>
                </p:cNvPr>
                <p:cNvSpPr/>
                <p:nvPr/>
              </p:nvSpPr>
              <p:spPr>
                <a:xfrm>
                  <a:off x="6565397" y="3103562"/>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69" name="Graphic 337">
                <a:extLst>
                  <a:ext uri="{FF2B5EF4-FFF2-40B4-BE49-F238E27FC236}">
                    <a16:creationId xmlns:a16="http://schemas.microsoft.com/office/drawing/2014/main" id="{3C2CB4EF-9B96-213B-E62F-8E550B693BBA}"/>
                  </a:ext>
                </a:extLst>
              </p:cNvPr>
              <p:cNvGrpSpPr/>
              <p:nvPr/>
            </p:nvGrpSpPr>
            <p:grpSpPr>
              <a:xfrm>
                <a:off x="7759121" y="3465260"/>
                <a:ext cx="48659" cy="48662"/>
                <a:chOff x="7759121" y="3465260"/>
                <a:chExt cx="48659" cy="48662"/>
              </a:xfrm>
            </p:grpSpPr>
            <p:sp>
              <p:nvSpPr>
                <p:cNvPr id="370" name="Freeform 369">
                  <a:extLst>
                    <a:ext uri="{FF2B5EF4-FFF2-40B4-BE49-F238E27FC236}">
                      <a16:creationId xmlns:a16="http://schemas.microsoft.com/office/drawing/2014/main" id="{DB8CBA7D-AB5F-42F3-CDBF-2BD9F6DA818D}"/>
                    </a:ext>
                  </a:extLst>
                </p:cNvPr>
                <p:cNvSpPr/>
                <p:nvPr/>
              </p:nvSpPr>
              <p:spPr>
                <a:xfrm>
                  <a:off x="7783451" y="3465260"/>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371" name="Freeform 370">
                  <a:extLst>
                    <a:ext uri="{FF2B5EF4-FFF2-40B4-BE49-F238E27FC236}">
                      <a16:creationId xmlns:a16="http://schemas.microsoft.com/office/drawing/2014/main" id="{67B12B16-3642-27CB-A030-01936AF09478}"/>
                    </a:ext>
                  </a:extLst>
                </p:cNvPr>
                <p:cNvSpPr/>
                <p:nvPr/>
              </p:nvSpPr>
              <p:spPr>
                <a:xfrm>
                  <a:off x="7759121" y="3489559"/>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72" name="Graphic 337">
                <a:extLst>
                  <a:ext uri="{FF2B5EF4-FFF2-40B4-BE49-F238E27FC236}">
                    <a16:creationId xmlns:a16="http://schemas.microsoft.com/office/drawing/2014/main" id="{E589C99D-3EF9-3869-B7D1-16DFBF53172D}"/>
                  </a:ext>
                </a:extLst>
              </p:cNvPr>
              <p:cNvGrpSpPr/>
              <p:nvPr/>
            </p:nvGrpSpPr>
            <p:grpSpPr>
              <a:xfrm>
                <a:off x="7783451" y="3478090"/>
                <a:ext cx="48724" cy="48662"/>
                <a:chOff x="7783451" y="3478090"/>
                <a:chExt cx="48724" cy="48662"/>
              </a:xfrm>
            </p:grpSpPr>
            <p:sp>
              <p:nvSpPr>
                <p:cNvPr id="373" name="Freeform 372">
                  <a:extLst>
                    <a:ext uri="{FF2B5EF4-FFF2-40B4-BE49-F238E27FC236}">
                      <a16:creationId xmlns:a16="http://schemas.microsoft.com/office/drawing/2014/main" id="{A445735B-7041-C09D-4FF2-3197A35518FA}"/>
                    </a:ext>
                  </a:extLst>
                </p:cNvPr>
                <p:cNvSpPr/>
                <p:nvPr/>
              </p:nvSpPr>
              <p:spPr>
                <a:xfrm>
                  <a:off x="7807781" y="3478090"/>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374" name="Freeform 373">
                  <a:extLst>
                    <a:ext uri="{FF2B5EF4-FFF2-40B4-BE49-F238E27FC236}">
                      <a16:creationId xmlns:a16="http://schemas.microsoft.com/office/drawing/2014/main" id="{578A568B-C762-AFF5-536D-28C35B42C1F6}"/>
                    </a:ext>
                  </a:extLst>
                </p:cNvPr>
                <p:cNvSpPr/>
                <p:nvPr/>
              </p:nvSpPr>
              <p:spPr>
                <a:xfrm>
                  <a:off x="7783451" y="3502389"/>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75" name="Graphic 337">
                <a:extLst>
                  <a:ext uri="{FF2B5EF4-FFF2-40B4-BE49-F238E27FC236}">
                    <a16:creationId xmlns:a16="http://schemas.microsoft.com/office/drawing/2014/main" id="{EF0F4AEC-E025-089D-AFB6-4075410AAD66}"/>
                  </a:ext>
                </a:extLst>
              </p:cNvPr>
              <p:cNvGrpSpPr/>
              <p:nvPr/>
            </p:nvGrpSpPr>
            <p:grpSpPr>
              <a:xfrm>
                <a:off x="7794415" y="3478090"/>
                <a:ext cx="48724" cy="48662"/>
                <a:chOff x="7794415" y="3478090"/>
                <a:chExt cx="48724" cy="48662"/>
              </a:xfrm>
            </p:grpSpPr>
            <p:sp>
              <p:nvSpPr>
                <p:cNvPr id="376" name="Freeform 375">
                  <a:extLst>
                    <a:ext uri="{FF2B5EF4-FFF2-40B4-BE49-F238E27FC236}">
                      <a16:creationId xmlns:a16="http://schemas.microsoft.com/office/drawing/2014/main" id="{978B7A51-F28A-257B-1DAC-C006B50BF470}"/>
                    </a:ext>
                  </a:extLst>
                </p:cNvPr>
                <p:cNvSpPr/>
                <p:nvPr/>
              </p:nvSpPr>
              <p:spPr>
                <a:xfrm>
                  <a:off x="7818810" y="3478090"/>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377" name="Freeform 376">
                  <a:extLst>
                    <a:ext uri="{FF2B5EF4-FFF2-40B4-BE49-F238E27FC236}">
                      <a16:creationId xmlns:a16="http://schemas.microsoft.com/office/drawing/2014/main" id="{473216E5-3E6B-4C78-3DC4-A67DC679AB50}"/>
                    </a:ext>
                  </a:extLst>
                </p:cNvPr>
                <p:cNvSpPr/>
                <p:nvPr/>
              </p:nvSpPr>
              <p:spPr>
                <a:xfrm>
                  <a:off x="7794415" y="3502389"/>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78" name="Graphic 337">
                <a:extLst>
                  <a:ext uri="{FF2B5EF4-FFF2-40B4-BE49-F238E27FC236}">
                    <a16:creationId xmlns:a16="http://schemas.microsoft.com/office/drawing/2014/main" id="{F8C4D242-3785-82C3-BB02-822BB0C87897}"/>
                  </a:ext>
                </a:extLst>
              </p:cNvPr>
              <p:cNvGrpSpPr/>
              <p:nvPr/>
            </p:nvGrpSpPr>
            <p:grpSpPr>
              <a:xfrm>
                <a:off x="7837236" y="3489559"/>
                <a:ext cx="48724" cy="48662"/>
                <a:chOff x="7837236" y="3489559"/>
                <a:chExt cx="48724" cy="48662"/>
              </a:xfrm>
            </p:grpSpPr>
            <p:sp>
              <p:nvSpPr>
                <p:cNvPr id="379" name="Freeform 378">
                  <a:extLst>
                    <a:ext uri="{FF2B5EF4-FFF2-40B4-BE49-F238E27FC236}">
                      <a16:creationId xmlns:a16="http://schemas.microsoft.com/office/drawing/2014/main" id="{0EB05CAB-AA1E-3217-0A26-44FC4248ECA0}"/>
                    </a:ext>
                  </a:extLst>
                </p:cNvPr>
                <p:cNvSpPr/>
                <p:nvPr/>
              </p:nvSpPr>
              <p:spPr>
                <a:xfrm>
                  <a:off x="7861631" y="3489559"/>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380" name="Freeform 379">
                  <a:extLst>
                    <a:ext uri="{FF2B5EF4-FFF2-40B4-BE49-F238E27FC236}">
                      <a16:creationId xmlns:a16="http://schemas.microsoft.com/office/drawing/2014/main" id="{904B6AC5-95BF-5AAB-3292-F59A44517D35}"/>
                    </a:ext>
                  </a:extLst>
                </p:cNvPr>
                <p:cNvSpPr/>
                <p:nvPr/>
              </p:nvSpPr>
              <p:spPr>
                <a:xfrm>
                  <a:off x="7837236" y="3513923"/>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81" name="Graphic 337">
                <a:extLst>
                  <a:ext uri="{FF2B5EF4-FFF2-40B4-BE49-F238E27FC236}">
                    <a16:creationId xmlns:a16="http://schemas.microsoft.com/office/drawing/2014/main" id="{138E81CD-8132-671C-A233-7CE2DE092991}"/>
                  </a:ext>
                </a:extLst>
              </p:cNvPr>
              <p:cNvGrpSpPr/>
              <p:nvPr/>
            </p:nvGrpSpPr>
            <p:grpSpPr>
              <a:xfrm>
                <a:off x="7852937" y="3489559"/>
                <a:ext cx="48724" cy="48662"/>
                <a:chOff x="7852937" y="3489559"/>
                <a:chExt cx="48724" cy="48662"/>
              </a:xfrm>
            </p:grpSpPr>
            <p:sp>
              <p:nvSpPr>
                <p:cNvPr id="382" name="Freeform 381">
                  <a:extLst>
                    <a:ext uri="{FF2B5EF4-FFF2-40B4-BE49-F238E27FC236}">
                      <a16:creationId xmlns:a16="http://schemas.microsoft.com/office/drawing/2014/main" id="{142CAA20-5043-DB72-60D1-EB6847B22983}"/>
                    </a:ext>
                  </a:extLst>
                </p:cNvPr>
                <p:cNvSpPr/>
                <p:nvPr/>
              </p:nvSpPr>
              <p:spPr>
                <a:xfrm>
                  <a:off x="7877332" y="3489559"/>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383" name="Freeform 382">
                  <a:extLst>
                    <a:ext uri="{FF2B5EF4-FFF2-40B4-BE49-F238E27FC236}">
                      <a16:creationId xmlns:a16="http://schemas.microsoft.com/office/drawing/2014/main" id="{444A0D30-4125-F9D5-4CDC-E321D16C4F19}"/>
                    </a:ext>
                  </a:extLst>
                </p:cNvPr>
                <p:cNvSpPr/>
                <p:nvPr/>
              </p:nvSpPr>
              <p:spPr>
                <a:xfrm>
                  <a:off x="7852937" y="3513923"/>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84" name="Graphic 337">
                <a:extLst>
                  <a:ext uri="{FF2B5EF4-FFF2-40B4-BE49-F238E27FC236}">
                    <a16:creationId xmlns:a16="http://schemas.microsoft.com/office/drawing/2014/main" id="{2409047F-65C2-6542-B459-62B52E8B4EFF}"/>
                  </a:ext>
                </a:extLst>
              </p:cNvPr>
              <p:cNvGrpSpPr/>
              <p:nvPr/>
            </p:nvGrpSpPr>
            <p:grpSpPr>
              <a:xfrm>
                <a:off x="7901662" y="3489559"/>
                <a:ext cx="48724" cy="48662"/>
                <a:chOff x="7901662" y="3489559"/>
                <a:chExt cx="48724" cy="48662"/>
              </a:xfrm>
            </p:grpSpPr>
            <p:sp>
              <p:nvSpPr>
                <p:cNvPr id="385" name="Freeform 384">
                  <a:extLst>
                    <a:ext uri="{FF2B5EF4-FFF2-40B4-BE49-F238E27FC236}">
                      <a16:creationId xmlns:a16="http://schemas.microsoft.com/office/drawing/2014/main" id="{8BEA7355-74AD-AB78-BE76-5564087E627B}"/>
                    </a:ext>
                  </a:extLst>
                </p:cNvPr>
                <p:cNvSpPr/>
                <p:nvPr/>
              </p:nvSpPr>
              <p:spPr>
                <a:xfrm>
                  <a:off x="7925992" y="3489559"/>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386" name="Freeform 385">
                  <a:extLst>
                    <a:ext uri="{FF2B5EF4-FFF2-40B4-BE49-F238E27FC236}">
                      <a16:creationId xmlns:a16="http://schemas.microsoft.com/office/drawing/2014/main" id="{6BBF1169-162B-C998-05C5-A5C3571C8104}"/>
                    </a:ext>
                  </a:extLst>
                </p:cNvPr>
                <p:cNvSpPr/>
                <p:nvPr/>
              </p:nvSpPr>
              <p:spPr>
                <a:xfrm>
                  <a:off x="7901662" y="3513923"/>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87" name="Graphic 337">
                <a:extLst>
                  <a:ext uri="{FF2B5EF4-FFF2-40B4-BE49-F238E27FC236}">
                    <a16:creationId xmlns:a16="http://schemas.microsoft.com/office/drawing/2014/main" id="{14A16D42-4CB2-6C3D-F577-904D5FBFE322}"/>
                  </a:ext>
                </a:extLst>
              </p:cNvPr>
              <p:cNvGrpSpPr/>
              <p:nvPr/>
            </p:nvGrpSpPr>
            <p:grpSpPr>
              <a:xfrm>
                <a:off x="7988536" y="3513923"/>
                <a:ext cx="48724" cy="48597"/>
                <a:chOff x="7988536" y="3513923"/>
                <a:chExt cx="48724" cy="48597"/>
              </a:xfrm>
            </p:grpSpPr>
            <p:sp>
              <p:nvSpPr>
                <p:cNvPr id="388" name="Freeform 387">
                  <a:extLst>
                    <a:ext uri="{FF2B5EF4-FFF2-40B4-BE49-F238E27FC236}">
                      <a16:creationId xmlns:a16="http://schemas.microsoft.com/office/drawing/2014/main" id="{BFE5CABC-7796-56D7-A9F9-C721C12AA941}"/>
                    </a:ext>
                  </a:extLst>
                </p:cNvPr>
                <p:cNvSpPr/>
                <p:nvPr/>
              </p:nvSpPr>
              <p:spPr>
                <a:xfrm>
                  <a:off x="8012931" y="3513923"/>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389" name="Freeform 388">
                  <a:extLst>
                    <a:ext uri="{FF2B5EF4-FFF2-40B4-BE49-F238E27FC236}">
                      <a16:creationId xmlns:a16="http://schemas.microsoft.com/office/drawing/2014/main" id="{FD637E65-EC51-CAFA-1FD3-9EC6A1D6C9AE}"/>
                    </a:ext>
                  </a:extLst>
                </p:cNvPr>
                <p:cNvSpPr/>
                <p:nvPr/>
              </p:nvSpPr>
              <p:spPr>
                <a:xfrm>
                  <a:off x="7988536" y="3538222"/>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90" name="Graphic 337">
                <a:extLst>
                  <a:ext uri="{FF2B5EF4-FFF2-40B4-BE49-F238E27FC236}">
                    <a16:creationId xmlns:a16="http://schemas.microsoft.com/office/drawing/2014/main" id="{F2ED186C-C296-2388-9293-45D55FE35C8B}"/>
                  </a:ext>
                </a:extLst>
              </p:cNvPr>
              <p:cNvGrpSpPr/>
              <p:nvPr/>
            </p:nvGrpSpPr>
            <p:grpSpPr>
              <a:xfrm>
                <a:off x="8064575" y="3538222"/>
                <a:ext cx="48724" cy="48662"/>
                <a:chOff x="8064575" y="3538222"/>
                <a:chExt cx="48724" cy="48662"/>
              </a:xfrm>
            </p:grpSpPr>
            <p:sp>
              <p:nvSpPr>
                <p:cNvPr id="391" name="Freeform 390">
                  <a:extLst>
                    <a:ext uri="{FF2B5EF4-FFF2-40B4-BE49-F238E27FC236}">
                      <a16:creationId xmlns:a16="http://schemas.microsoft.com/office/drawing/2014/main" id="{B9D1BD2F-589C-A1E0-A00C-36602D98E0DF}"/>
                    </a:ext>
                  </a:extLst>
                </p:cNvPr>
                <p:cNvSpPr/>
                <p:nvPr/>
              </p:nvSpPr>
              <p:spPr>
                <a:xfrm>
                  <a:off x="8088905" y="3538222"/>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392" name="Freeform 391">
                  <a:extLst>
                    <a:ext uri="{FF2B5EF4-FFF2-40B4-BE49-F238E27FC236}">
                      <a16:creationId xmlns:a16="http://schemas.microsoft.com/office/drawing/2014/main" id="{9058C23A-B937-E8E5-82AC-AD5F92FD7A56}"/>
                    </a:ext>
                  </a:extLst>
                </p:cNvPr>
                <p:cNvSpPr/>
                <p:nvPr/>
              </p:nvSpPr>
              <p:spPr>
                <a:xfrm>
                  <a:off x="8064575" y="3562521"/>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93" name="Graphic 337">
                <a:extLst>
                  <a:ext uri="{FF2B5EF4-FFF2-40B4-BE49-F238E27FC236}">
                    <a16:creationId xmlns:a16="http://schemas.microsoft.com/office/drawing/2014/main" id="{BAF098BC-D663-BD96-6F47-ADAADDC80ADF}"/>
                  </a:ext>
                </a:extLst>
              </p:cNvPr>
              <p:cNvGrpSpPr/>
              <p:nvPr/>
            </p:nvGrpSpPr>
            <p:grpSpPr>
              <a:xfrm>
                <a:off x="8088905" y="3538222"/>
                <a:ext cx="48724" cy="48662"/>
                <a:chOff x="8088905" y="3538222"/>
                <a:chExt cx="48724" cy="48662"/>
              </a:xfrm>
            </p:grpSpPr>
            <p:sp>
              <p:nvSpPr>
                <p:cNvPr id="394" name="Freeform 393">
                  <a:extLst>
                    <a:ext uri="{FF2B5EF4-FFF2-40B4-BE49-F238E27FC236}">
                      <a16:creationId xmlns:a16="http://schemas.microsoft.com/office/drawing/2014/main" id="{378791EE-D7E2-7048-6DEA-5E7EC61CE1EF}"/>
                    </a:ext>
                  </a:extLst>
                </p:cNvPr>
                <p:cNvSpPr/>
                <p:nvPr/>
              </p:nvSpPr>
              <p:spPr>
                <a:xfrm>
                  <a:off x="8113300" y="3538222"/>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395" name="Freeform 394">
                  <a:extLst>
                    <a:ext uri="{FF2B5EF4-FFF2-40B4-BE49-F238E27FC236}">
                      <a16:creationId xmlns:a16="http://schemas.microsoft.com/office/drawing/2014/main" id="{99D7C6C8-52C2-188D-EDC9-180F878CDCD6}"/>
                    </a:ext>
                  </a:extLst>
                </p:cNvPr>
                <p:cNvSpPr/>
                <p:nvPr/>
              </p:nvSpPr>
              <p:spPr>
                <a:xfrm>
                  <a:off x="8088905" y="3562521"/>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96" name="Graphic 337">
                <a:extLst>
                  <a:ext uri="{FF2B5EF4-FFF2-40B4-BE49-F238E27FC236}">
                    <a16:creationId xmlns:a16="http://schemas.microsoft.com/office/drawing/2014/main" id="{3B60583A-D438-4353-76F5-5AF4750CB024}"/>
                  </a:ext>
                </a:extLst>
              </p:cNvPr>
              <p:cNvGrpSpPr/>
              <p:nvPr/>
            </p:nvGrpSpPr>
            <p:grpSpPr>
              <a:xfrm>
                <a:off x="8113300" y="3543665"/>
                <a:ext cx="48659" cy="48662"/>
                <a:chOff x="8113300" y="3543665"/>
                <a:chExt cx="48659" cy="48662"/>
              </a:xfrm>
            </p:grpSpPr>
            <p:sp>
              <p:nvSpPr>
                <p:cNvPr id="397" name="Freeform 396">
                  <a:extLst>
                    <a:ext uri="{FF2B5EF4-FFF2-40B4-BE49-F238E27FC236}">
                      <a16:creationId xmlns:a16="http://schemas.microsoft.com/office/drawing/2014/main" id="{32E4EC2E-5236-2BC3-72C6-DB601BF67E62}"/>
                    </a:ext>
                  </a:extLst>
                </p:cNvPr>
                <p:cNvSpPr/>
                <p:nvPr/>
              </p:nvSpPr>
              <p:spPr>
                <a:xfrm>
                  <a:off x="8137630" y="3543665"/>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398" name="Freeform 397">
                  <a:extLst>
                    <a:ext uri="{FF2B5EF4-FFF2-40B4-BE49-F238E27FC236}">
                      <a16:creationId xmlns:a16="http://schemas.microsoft.com/office/drawing/2014/main" id="{CC8A80C5-0070-202E-CD08-4D4EEDF81343}"/>
                    </a:ext>
                  </a:extLst>
                </p:cNvPr>
                <p:cNvSpPr/>
                <p:nvPr/>
              </p:nvSpPr>
              <p:spPr>
                <a:xfrm>
                  <a:off x="8113300" y="3567963"/>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399" name="Graphic 337">
                <a:extLst>
                  <a:ext uri="{FF2B5EF4-FFF2-40B4-BE49-F238E27FC236}">
                    <a16:creationId xmlns:a16="http://schemas.microsoft.com/office/drawing/2014/main" id="{B66AAFD2-05E6-D447-DEFA-F29127DBEAB6}"/>
                  </a:ext>
                </a:extLst>
              </p:cNvPr>
              <p:cNvGrpSpPr/>
              <p:nvPr/>
            </p:nvGrpSpPr>
            <p:grpSpPr>
              <a:xfrm>
                <a:off x="8152163" y="3557531"/>
                <a:ext cx="48724" cy="48662"/>
                <a:chOff x="8152163" y="3557531"/>
                <a:chExt cx="48724" cy="48662"/>
              </a:xfrm>
            </p:grpSpPr>
            <p:sp>
              <p:nvSpPr>
                <p:cNvPr id="400" name="Freeform 399">
                  <a:extLst>
                    <a:ext uri="{FF2B5EF4-FFF2-40B4-BE49-F238E27FC236}">
                      <a16:creationId xmlns:a16="http://schemas.microsoft.com/office/drawing/2014/main" id="{C9F11380-8404-A7DA-D94B-EB0E25EF4728}"/>
                    </a:ext>
                  </a:extLst>
                </p:cNvPr>
                <p:cNvSpPr/>
                <p:nvPr/>
              </p:nvSpPr>
              <p:spPr>
                <a:xfrm>
                  <a:off x="8176557" y="3557531"/>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401" name="Freeform 400">
                  <a:extLst>
                    <a:ext uri="{FF2B5EF4-FFF2-40B4-BE49-F238E27FC236}">
                      <a16:creationId xmlns:a16="http://schemas.microsoft.com/office/drawing/2014/main" id="{7D34B221-30BB-A92C-7019-AE1CAAAFC079}"/>
                    </a:ext>
                  </a:extLst>
                </p:cNvPr>
                <p:cNvSpPr/>
                <p:nvPr/>
              </p:nvSpPr>
              <p:spPr>
                <a:xfrm>
                  <a:off x="8152163" y="3581895"/>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402" name="Graphic 337">
                <a:extLst>
                  <a:ext uri="{FF2B5EF4-FFF2-40B4-BE49-F238E27FC236}">
                    <a16:creationId xmlns:a16="http://schemas.microsoft.com/office/drawing/2014/main" id="{F19D0732-3F84-4350-4CD1-A6E691D62F13}"/>
                  </a:ext>
                </a:extLst>
              </p:cNvPr>
              <p:cNvGrpSpPr/>
              <p:nvPr/>
            </p:nvGrpSpPr>
            <p:grpSpPr>
              <a:xfrm>
                <a:off x="8200887" y="3557531"/>
                <a:ext cx="48724" cy="48662"/>
                <a:chOff x="8200887" y="3557531"/>
                <a:chExt cx="48724" cy="48662"/>
              </a:xfrm>
            </p:grpSpPr>
            <p:sp>
              <p:nvSpPr>
                <p:cNvPr id="403" name="Freeform 402">
                  <a:extLst>
                    <a:ext uri="{FF2B5EF4-FFF2-40B4-BE49-F238E27FC236}">
                      <a16:creationId xmlns:a16="http://schemas.microsoft.com/office/drawing/2014/main" id="{11F6B4B4-5EB8-90F1-51B8-1B3595E97ED9}"/>
                    </a:ext>
                  </a:extLst>
                </p:cNvPr>
                <p:cNvSpPr/>
                <p:nvPr/>
              </p:nvSpPr>
              <p:spPr>
                <a:xfrm>
                  <a:off x="8225217" y="3557531"/>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404" name="Freeform 403">
                  <a:extLst>
                    <a:ext uri="{FF2B5EF4-FFF2-40B4-BE49-F238E27FC236}">
                      <a16:creationId xmlns:a16="http://schemas.microsoft.com/office/drawing/2014/main" id="{A89F64F0-C445-AC4C-192A-06857B03017C}"/>
                    </a:ext>
                  </a:extLst>
                </p:cNvPr>
                <p:cNvSpPr/>
                <p:nvPr/>
              </p:nvSpPr>
              <p:spPr>
                <a:xfrm>
                  <a:off x="8200887" y="3581895"/>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405" name="Graphic 337">
                <a:extLst>
                  <a:ext uri="{FF2B5EF4-FFF2-40B4-BE49-F238E27FC236}">
                    <a16:creationId xmlns:a16="http://schemas.microsoft.com/office/drawing/2014/main" id="{9592C8FD-EC59-B2C5-F64A-68F27F6DE0F4}"/>
                  </a:ext>
                </a:extLst>
              </p:cNvPr>
              <p:cNvGrpSpPr/>
              <p:nvPr/>
            </p:nvGrpSpPr>
            <p:grpSpPr>
              <a:xfrm>
                <a:off x="8225217" y="3557531"/>
                <a:ext cx="48724" cy="48662"/>
                <a:chOff x="8225217" y="3557531"/>
                <a:chExt cx="48724" cy="48662"/>
              </a:xfrm>
            </p:grpSpPr>
            <p:sp>
              <p:nvSpPr>
                <p:cNvPr id="406" name="Freeform 405">
                  <a:extLst>
                    <a:ext uri="{FF2B5EF4-FFF2-40B4-BE49-F238E27FC236}">
                      <a16:creationId xmlns:a16="http://schemas.microsoft.com/office/drawing/2014/main" id="{A28F199B-4B82-AE4B-CB57-6862D0FE64CF}"/>
                    </a:ext>
                  </a:extLst>
                </p:cNvPr>
                <p:cNvSpPr/>
                <p:nvPr/>
              </p:nvSpPr>
              <p:spPr>
                <a:xfrm>
                  <a:off x="8249612" y="3557531"/>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407" name="Freeform 406">
                  <a:extLst>
                    <a:ext uri="{FF2B5EF4-FFF2-40B4-BE49-F238E27FC236}">
                      <a16:creationId xmlns:a16="http://schemas.microsoft.com/office/drawing/2014/main" id="{67474124-4FE0-9A82-1441-5791E54B6111}"/>
                    </a:ext>
                  </a:extLst>
                </p:cNvPr>
                <p:cNvSpPr/>
                <p:nvPr/>
              </p:nvSpPr>
              <p:spPr>
                <a:xfrm>
                  <a:off x="8225217" y="3581895"/>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408" name="Graphic 337">
                <a:extLst>
                  <a:ext uri="{FF2B5EF4-FFF2-40B4-BE49-F238E27FC236}">
                    <a16:creationId xmlns:a16="http://schemas.microsoft.com/office/drawing/2014/main" id="{E98E14B1-E4FF-8731-48A0-CDDF7A66F02E}"/>
                  </a:ext>
                </a:extLst>
              </p:cNvPr>
              <p:cNvGrpSpPr/>
              <p:nvPr/>
            </p:nvGrpSpPr>
            <p:grpSpPr>
              <a:xfrm>
                <a:off x="8318320" y="3571074"/>
                <a:ext cx="48659" cy="48662"/>
                <a:chOff x="8318320" y="3571074"/>
                <a:chExt cx="48659" cy="48662"/>
              </a:xfrm>
            </p:grpSpPr>
            <p:sp>
              <p:nvSpPr>
                <p:cNvPr id="409" name="Freeform 408">
                  <a:extLst>
                    <a:ext uri="{FF2B5EF4-FFF2-40B4-BE49-F238E27FC236}">
                      <a16:creationId xmlns:a16="http://schemas.microsoft.com/office/drawing/2014/main" id="{A1149902-FBD5-EF6B-9AC2-DD543808B87E}"/>
                    </a:ext>
                  </a:extLst>
                </p:cNvPr>
                <p:cNvSpPr/>
                <p:nvPr/>
              </p:nvSpPr>
              <p:spPr>
                <a:xfrm>
                  <a:off x="8342650" y="3571074"/>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410" name="Freeform 409">
                  <a:extLst>
                    <a:ext uri="{FF2B5EF4-FFF2-40B4-BE49-F238E27FC236}">
                      <a16:creationId xmlns:a16="http://schemas.microsoft.com/office/drawing/2014/main" id="{6B0F9C1A-460E-77A0-563B-28D65275839E}"/>
                    </a:ext>
                  </a:extLst>
                </p:cNvPr>
                <p:cNvSpPr/>
                <p:nvPr/>
              </p:nvSpPr>
              <p:spPr>
                <a:xfrm>
                  <a:off x="8318320" y="3595437"/>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411" name="Graphic 337">
                <a:extLst>
                  <a:ext uri="{FF2B5EF4-FFF2-40B4-BE49-F238E27FC236}">
                    <a16:creationId xmlns:a16="http://schemas.microsoft.com/office/drawing/2014/main" id="{CBF22AD8-6451-1076-ADDF-B2BD24FAFF1F}"/>
                  </a:ext>
                </a:extLst>
              </p:cNvPr>
              <p:cNvGrpSpPr/>
              <p:nvPr/>
            </p:nvGrpSpPr>
            <p:grpSpPr>
              <a:xfrm>
                <a:off x="8385406" y="3571074"/>
                <a:ext cx="48659" cy="48662"/>
                <a:chOff x="8385406" y="3571074"/>
                <a:chExt cx="48659" cy="48662"/>
              </a:xfrm>
            </p:grpSpPr>
            <p:sp>
              <p:nvSpPr>
                <p:cNvPr id="412" name="Freeform 411">
                  <a:extLst>
                    <a:ext uri="{FF2B5EF4-FFF2-40B4-BE49-F238E27FC236}">
                      <a16:creationId xmlns:a16="http://schemas.microsoft.com/office/drawing/2014/main" id="{D815F52C-2B17-8943-803F-EBB2651B1D48}"/>
                    </a:ext>
                  </a:extLst>
                </p:cNvPr>
                <p:cNvSpPr/>
                <p:nvPr/>
              </p:nvSpPr>
              <p:spPr>
                <a:xfrm>
                  <a:off x="8409735" y="3571074"/>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413" name="Freeform 412">
                  <a:extLst>
                    <a:ext uri="{FF2B5EF4-FFF2-40B4-BE49-F238E27FC236}">
                      <a16:creationId xmlns:a16="http://schemas.microsoft.com/office/drawing/2014/main" id="{B110940F-C247-7180-B080-9B2141C19892}"/>
                    </a:ext>
                  </a:extLst>
                </p:cNvPr>
                <p:cNvSpPr/>
                <p:nvPr/>
              </p:nvSpPr>
              <p:spPr>
                <a:xfrm>
                  <a:off x="8385406" y="3595437"/>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414" name="Graphic 337">
                <a:extLst>
                  <a:ext uri="{FF2B5EF4-FFF2-40B4-BE49-F238E27FC236}">
                    <a16:creationId xmlns:a16="http://schemas.microsoft.com/office/drawing/2014/main" id="{C21A8B61-BA32-87D6-A81D-7FDD7C5E8A13}"/>
                  </a:ext>
                </a:extLst>
              </p:cNvPr>
              <p:cNvGrpSpPr/>
              <p:nvPr/>
            </p:nvGrpSpPr>
            <p:grpSpPr>
              <a:xfrm>
                <a:off x="8483893" y="3606194"/>
                <a:ext cx="48659" cy="48662"/>
                <a:chOff x="8483893" y="3606194"/>
                <a:chExt cx="48659" cy="48662"/>
              </a:xfrm>
            </p:grpSpPr>
            <p:sp>
              <p:nvSpPr>
                <p:cNvPr id="415" name="Freeform 414">
                  <a:extLst>
                    <a:ext uri="{FF2B5EF4-FFF2-40B4-BE49-F238E27FC236}">
                      <a16:creationId xmlns:a16="http://schemas.microsoft.com/office/drawing/2014/main" id="{E95DCCEB-964C-0828-DB32-9F57AC3EF0D6}"/>
                    </a:ext>
                  </a:extLst>
                </p:cNvPr>
                <p:cNvSpPr/>
                <p:nvPr/>
              </p:nvSpPr>
              <p:spPr>
                <a:xfrm>
                  <a:off x="8508223" y="3606194"/>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416" name="Freeform 415">
                  <a:extLst>
                    <a:ext uri="{FF2B5EF4-FFF2-40B4-BE49-F238E27FC236}">
                      <a16:creationId xmlns:a16="http://schemas.microsoft.com/office/drawing/2014/main" id="{91C4DB1D-0B19-BBD9-0A0F-48353F1DB7E9}"/>
                    </a:ext>
                  </a:extLst>
                </p:cNvPr>
                <p:cNvSpPr/>
                <p:nvPr/>
              </p:nvSpPr>
              <p:spPr>
                <a:xfrm>
                  <a:off x="8483893" y="3630558"/>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417" name="Graphic 337">
                <a:extLst>
                  <a:ext uri="{FF2B5EF4-FFF2-40B4-BE49-F238E27FC236}">
                    <a16:creationId xmlns:a16="http://schemas.microsoft.com/office/drawing/2014/main" id="{8AE4F1DF-CF85-8C61-BA24-A4E9AD52BFD3}"/>
                  </a:ext>
                </a:extLst>
              </p:cNvPr>
              <p:cNvGrpSpPr/>
              <p:nvPr/>
            </p:nvGrpSpPr>
            <p:grpSpPr>
              <a:xfrm>
                <a:off x="8524897" y="3606194"/>
                <a:ext cx="48724" cy="48662"/>
                <a:chOff x="8524897" y="3606194"/>
                <a:chExt cx="48724" cy="48662"/>
              </a:xfrm>
            </p:grpSpPr>
            <p:sp>
              <p:nvSpPr>
                <p:cNvPr id="418" name="Freeform 417">
                  <a:extLst>
                    <a:ext uri="{FF2B5EF4-FFF2-40B4-BE49-F238E27FC236}">
                      <a16:creationId xmlns:a16="http://schemas.microsoft.com/office/drawing/2014/main" id="{E7823CB8-B290-436C-FF8A-5E525E44096F}"/>
                    </a:ext>
                  </a:extLst>
                </p:cNvPr>
                <p:cNvSpPr/>
                <p:nvPr/>
              </p:nvSpPr>
              <p:spPr>
                <a:xfrm>
                  <a:off x="8549292" y="3606194"/>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419" name="Freeform 418">
                  <a:extLst>
                    <a:ext uri="{FF2B5EF4-FFF2-40B4-BE49-F238E27FC236}">
                      <a16:creationId xmlns:a16="http://schemas.microsoft.com/office/drawing/2014/main" id="{BF6ADE68-B004-1112-1DAA-606DBB064706}"/>
                    </a:ext>
                  </a:extLst>
                </p:cNvPr>
                <p:cNvSpPr/>
                <p:nvPr/>
              </p:nvSpPr>
              <p:spPr>
                <a:xfrm>
                  <a:off x="8524897" y="3630558"/>
                  <a:ext cx="48724" cy="6479"/>
                </a:xfrm>
                <a:custGeom>
                  <a:avLst/>
                  <a:gdLst>
                    <a:gd name="connsiteX0" fmla="*/ 48724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420" name="Graphic 337">
                <a:extLst>
                  <a:ext uri="{FF2B5EF4-FFF2-40B4-BE49-F238E27FC236}">
                    <a16:creationId xmlns:a16="http://schemas.microsoft.com/office/drawing/2014/main" id="{43B85416-B9E5-5F67-F473-A2A4FC22BF9C}"/>
                  </a:ext>
                </a:extLst>
              </p:cNvPr>
              <p:cNvGrpSpPr/>
              <p:nvPr/>
            </p:nvGrpSpPr>
            <p:grpSpPr>
              <a:xfrm>
                <a:off x="8542415" y="3630558"/>
                <a:ext cx="48724" cy="48597"/>
                <a:chOff x="8542415" y="3630558"/>
                <a:chExt cx="48724" cy="48597"/>
              </a:xfrm>
            </p:grpSpPr>
            <p:sp>
              <p:nvSpPr>
                <p:cNvPr id="421" name="Freeform 420">
                  <a:extLst>
                    <a:ext uri="{FF2B5EF4-FFF2-40B4-BE49-F238E27FC236}">
                      <a16:creationId xmlns:a16="http://schemas.microsoft.com/office/drawing/2014/main" id="{97C53040-E9C7-72C2-8F3D-1D3FBCFB0B6C}"/>
                    </a:ext>
                  </a:extLst>
                </p:cNvPr>
                <p:cNvSpPr/>
                <p:nvPr/>
              </p:nvSpPr>
              <p:spPr>
                <a:xfrm>
                  <a:off x="8566745" y="3630558"/>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422" name="Freeform 421">
                  <a:extLst>
                    <a:ext uri="{FF2B5EF4-FFF2-40B4-BE49-F238E27FC236}">
                      <a16:creationId xmlns:a16="http://schemas.microsoft.com/office/drawing/2014/main" id="{60614D85-0361-5146-D8CB-78E8E2DE8312}"/>
                    </a:ext>
                  </a:extLst>
                </p:cNvPr>
                <p:cNvSpPr/>
                <p:nvPr/>
              </p:nvSpPr>
              <p:spPr>
                <a:xfrm>
                  <a:off x="8542415" y="3654857"/>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423" name="Graphic 337">
                <a:extLst>
                  <a:ext uri="{FF2B5EF4-FFF2-40B4-BE49-F238E27FC236}">
                    <a16:creationId xmlns:a16="http://schemas.microsoft.com/office/drawing/2014/main" id="{C38CE9C3-C8E7-804F-6C05-609A5E1377C1}"/>
                  </a:ext>
                </a:extLst>
              </p:cNvPr>
              <p:cNvGrpSpPr/>
              <p:nvPr/>
            </p:nvGrpSpPr>
            <p:grpSpPr>
              <a:xfrm>
                <a:off x="8573622" y="3630558"/>
                <a:ext cx="48724" cy="48597"/>
                <a:chOff x="8573622" y="3630558"/>
                <a:chExt cx="48724" cy="48597"/>
              </a:xfrm>
            </p:grpSpPr>
            <p:sp>
              <p:nvSpPr>
                <p:cNvPr id="424" name="Freeform 423">
                  <a:extLst>
                    <a:ext uri="{FF2B5EF4-FFF2-40B4-BE49-F238E27FC236}">
                      <a16:creationId xmlns:a16="http://schemas.microsoft.com/office/drawing/2014/main" id="{F6858C20-B7E4-8287-43D1-392493816142}"/>
                    </a:ext>
                  </a:extLst>
                </p:cNvPr>
                <p:cNvSpPr/>
                <p:nvPr/>
              </p:nvSpPr>
              <p:spPr>
                <a:xfrm>
                  <a:off x="8597952" y="3630558"/>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425" name="Freeform 424">
                  <a:extLst>
                    <a:ext uri="{FF2B5EF4-FFF2-40B4-BE49-F238E27FC236}">
                      <a16:creationId xmlns:a16="http://schemas.microsoft.com/office/drawing/2014/main" id="{B4F0450B-72AB-C2E4-8EC4-9FD950C7178B}"/>
                    </a:ext>
                  </a:extLst>
                </p:cNvPr>
                <p:cNvSpPr/>
                <p:nvPr/>
              </p:nvSpPr>
              <p:spPr>
                <a:xfrm>
                  <a:off x="8573622" y="3654857"/>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426" name="Graphic 337">
                <a:extLst>
                  <a:ext uri="{FF2B5EF4-FFF2-40B4-BE49-F238E27FC236}">
                    <a16:creationId xmlns:a16="http://schemas.microsoft.com/office/drawing/2014/main" id="{D3570D48-329B-F3C6-ABBC-3D8B19AC4C9A}"/>
                  </a:ext>
                </a:extLst>
              </p:cNvPr>
              <p:cNvGrpSpPr/>
              <p:nvPr/>
            </p:nvGrpSpPr>
            <p:grpSpPr>
              <a:xfrm>
                <a:off x="8610668" y="3654857"/>
                <a:ext cx="48659" cy="48662"/>
                <a:chOff x="8610668" y="3654857"/>
                <a:chExt cx="48659" cy="48662"/>
              </a:xfrm>
            </p:grpSpPr>
            <p:sp>
              <p:nvSpPr>
                <p:cNvPr id="427" name="Freeform 426">
                  <a:extLst>
                    <a:ext uri="{FF2B5EF4-FFF2-40B4-BE49-F238E27FC236}">
                      <a16:creationId xmlns:a16="http://schemas.microsoft.com/office/drawing/2014/main" id="{661FA9E2-F4E2-F9AE-7C5C-A5779F1CCF14}"/>
                    </a:ext>
                  </a:extLst>
                </p:cNvPr>
                <p:cNvSpPr/>
                <p:nvPr/>
              </p:nvSpPr>
              <p:spPr>
                <a:xfrm>
                  <a:off x="8634998" y="3654857"/>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428" name="Freeform 427">
                  <a:extLst>
                    <a:ext uri="{FF2B5EF4-FFF2-40B4-BE49-F238E27FC236}">
                      <a16:creationId xmlns:a16="http://schemas.microsoft.com/office/drawing/2014/main" id="{2DD41E71-7E61-78E2-4BB2-7D63B052AC3E}"/>
                    </a:ext>
                  </a:extLst>
                </p:cNvPr>
                <p:cNvSpPr/>
                <p:nvPr/>
              </p:nvSpPr>
              <p:spPr>
                <a:xfrm>
                  <a:off x="8610668" y="3679155"/>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429" name="Graphic 337">
                <a:extLst>
                  <a:ext uri="{FF2B5EF4-FFF2-40B4-BE49-F238E27FC236}">
                    <a16:creationId xmlns:a16="http://schemas.microsoft.com/office/drawing/2014/main" id="{568FA205-44E9-1C9E-4FB5-F21CC98A5B9D}"/>
                  </a:ext>
                </a:extLst>
              </p:cNvPr>
              <p:cNvGrpSpPr/>
              <p:nvPr/>
            </p:nvGrpSpPr>
            <p:grpSpPr>
              <a:xfrm>
                <a:off x="8634998" y="3654857"/>
                <a:ext cx="48724" cy="48662"/>
                <a:chOff x="8634998" y="3654857"/>
                <a:chExt cx="48724" cy="48662"/>
              </a:xfrm>
            </p:grpSpPr>
            <p:sp>
              <p:nvSpPr>
                <p:cNvPr id="430" name="Freeform 429">
                  <a:extLst>
                    <a:ext uri="{FF2B5EF4-FFF2-40B4-BE49-F238E27FC236}">
                      <a16:creationId xmlns:a16="http://schemas.microsoft.com/office/drawing/2014/main" id="{DF2E205E-3EC7-5194-774E-A0F11CFEBB2A}"/>
                    </a:ext>
                  </a:extLst>
                </p:cNvPr>
                <p:cNvSpPr/>
                <p:nvPr/>
              </p:nvSpPr>
              <p:spPr>
                <a:xfrm>
                  <a:off x="8659328" y="3654857"/>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431" name="Freeform 430">
                  <a:extLst>
                    <a:ext uri="{FF2B5EF4-FFF2-40B4-BE49-F238E27FC236}">
                      <a16:creationId xmlns:a16="http://schemas.microsoft.com/office/drawing/2014/main" id="{502461FA-D43B-F37D-3F43-20ADBAADC04D}"/>
                    </a:ext>
                  </a:extLst>
                </p:cNvPr>
                <p:cNvSpPr/>
                <p:nvPr/>
              </p:nvSpPr>
              <p:spPr>
                <a:xfrm>
                  <a:off x="8634998" y="3679155"/>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432" name="Graphic 337">
                <a:extLst>
                  <a:ext uri="{FF2B5EF4-FFF2-40B4-BE49-F238E27FC236}">
                    <a16:creationId xmlns:a16="http://schemas.microsoft.com/office/drawing/2014/main" id="{4606A02A-2779-D934-B1E2-DA8DFB937141}"/>
                  </a:ext>
                </a:extLst>
              </p:cNvPr>
              <p:cNvGrpSpPr/>
              <p:nvPr/>
            </p:nvGrpSpPr>
            <p:grpSpPr>
              <a:xfrm>
                <a:off x="8659328" y="3654857"/>
                <a:ext cx="48724" cy="48662"/>
                <a:chOff x="8659328" y="3654857"/>
                <a:chExt cx="48724" cy="48662"/>
              </a:xfrm>
            </p:grpSpPr>
            <p:sp>
              <p:nvSpPr>
                <p:cNvPr id="433" name="Freeform 432">
                  <a:extLst>
                    <a:ext uri="{FF2B5EF4-FFF2-40B4-BE49-F238E27FC236}">
                      <a16:creationId xmlns:a16="http://schemas.microsoft.com/office/drawing/2014/main" id="{8826FACA-A4BB-7C4E-BAB9-3D832B49DF2F}"/>
                    </a:ext>
                  </a:extLst>
                </p:cNvPr>
                <p:cNvSpPr/>
                <p:nvPr/>
              </p:nvSpPr>
              <p:spPr>
                <a:xfrm>
                  <a:off x="8683723" y="3654857"/>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434" name="Freeform 433">
                  <a:extLst>
                    <a:ext uri="{FF2B5EF4-FFF2-40B4-BE49-F238E27FC236}">
                      <a16:creationId xmlns:a16="http://schemas.microsoft.com/office/drawing/2014/main" id="{EE13D7A7-B9EA-B6D5-132A-408AABD00231}"/>
                    </a:ext>
                  </a:extLst>
                </p:cNvPr>
                <p:cNvSpPr/>
                <p:nvPr/>
              </p:nvSpPr>
              <p:spPr>
                <a:xfrm>
                  <a:off x="8659328" y="3679155"/>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435" name="Graphic 337">
                <a:extLst>
                  <a:ext uri="{FF2B5EF4-FFF2-40B4-BE49-F238E27FC236}">
                    <a16:creationId xmlns:a16="http://schemas.microsoft.com/office/drawing/2014/main" id="{DB9B96F2-E6FC-874E-3764-FB13383DA31D}"/>
                  </a:ext>
                </a:extLst>
              </p:cNvPr>
              <p:cNvGrpSpPr/>
              <p:nvPr/>
            </p:nvGrpSpPr>
            <p:grpSpPr>
              <a:xfrm>
                <a:off x="8678597" y="3676952"/>
                <a:ext cx="48724" cy="48662"/>
                <a:chOff x="8678597" y="3676952"/>
                <a:chExt cx="48724" cy="48662"/>
              </a:xfrm>
            </p:grpSpPr>
            <p:sp>
              <p:nvSpPr>
                <p:cNvPr id="436" name="Freeform 435">
                  <a:extLst>
                    <a:ext uri="{FF2B5EF4-FFF2-40B4-BE49-F238E27FC236}">
                      <a16:creationId xmlns:a16="http://schemas.microsoft.com/office/drawing/2014/main" id="{F4068993-D014-F6FB-B85E-B837C2646FD8}"/>
                    </a:ext>
                  </a:extLst>
                </p:cNvPr>
                <p:cNvSpPr/>
                <p:nvPr/>
              </p:nvSpPr>
              <p:spPr>
                <a:xfrm>
                  <a:off x="8702992" y="3676952"/>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437" name="Freeform 436">
                  <a:extLst>
                    <a:ext uri="{FF2B5EF4-FFF2-40B4-BE49-F238E27FC236}">
                      <a16:creationId xmlns:a16="http://schemas.microsoft.com/office/drawing/2014/main" id="{011D4254-C3E4-C4D9-B80F-A47BB4DCDC48}"/>
                    </a:ext>
                  </a:extLst>
                </p:cNvPr>
                <p:cNvSpPr/>
                <p:nvPr/>
              </p:nvSpPr>
              <p:spPr>
                <a:xfrm>
                  <a:off x="8678597" y="3701251"/>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438" name="Graphic 337">
                <a:extLst>
                  <a:ext uri="{FF2B5EF4-FFF2-40B4-BE49-F238E27FC236}">
                    <a16:creationId xmlns:a16="http://schemas.microsoft.com/office/drawing/2014/main" id="{3C20B736-4295-1159-0806-CDFD75D93A5B}"/>
                  </a:ext>
                </a:extLst>
              </p:cNvPr>
              <p:cNvGrpSpPr/>
              <p:nvPr/>
            </p:nvGrpSpPr>
            <p:grpSpPr>
              <a:xfrm>
                <a:off x="8742569" y="3676952"/>
                <a:ext cx="48724" cy="48662"/>
                <a:chOff x="8742569" y="3676952"/>
                <a:chExt cx="48724" cy="48662"/>
              </a:xfrm>
            </p:grpSpPr>
            <p:sp>
              <p:nvSpPr>
                <p:cNvPr id="439" name="Freeform 438">
                  <a:extLst>
                    <a:ext uri="{FF2B5EF4-FFF2-40B4-BE49-F238E27FC236}">
                      <a16:creationId xmlns:a16="http://schemas.microsoft.com/office/drawing/2014/main" id="{3FF63707-330B-C9A7-E76D-B65E88C8C275}"/>
                    </a:ext>
                  </a:extLst>
                </p:cNvPr>
                <p:cNvSpPr/>
                <p:nvPr/>
              </p:nvSpPr>
              <p:spPr>
                <a:xfrm>
                  <a:off x="8766964" y="3676952"/>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440" name="Freeform 439">
                  <a:extLst>
                    <a:ext uri="{FF2B5EF4-FFF2-40B4-BE49-F238E27FC236}">
                      <a16:creationId xmlns:a16="http://schemas.microsoft.com/office/drawing/2014/main" id="{B74A35CF-5FF2-C6DF-EF52-6E900FBA6D60}"/>
                    </a:ext>
                  </a:extLst>
                </p:cNvPr>
                <p:cNvSpPr/>
                <p:nvPr/>
              </p:nvSpPr>
              <p:spPr>
                <a:xfrm>
                  <a:off x="8742569" y="3701251"/>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441" name="Graphic 337">
                <a:extLst>
                  <a:ext uri="{FF2B5EF4-FFF2-40B4-BE49-F238E27FC236}">
                    <a16:creationId xmlns:a16="http://schemas.microsoft.com/office/drawing/2014/main" id="{020AF3E2-F9FE-4B71-5DDD-16E8C5F3B7C5}"/>
                  </a:ext>
                </a:extLst>
              </p:cNvPr>
              <p:cNvGrpSpPr/>
              <p:nvPr/>
            </p:nvGrpSpPr>
            <p:grpSpPr>
              <a:xfrm>
                <a:off x="8761838" y="3676952"/>
                <a:ext cx="48724" cy="48662"/>
                <a:chOff x="8761838" y="3676952"/>
                <a:chExt cx="48724" cy="48662"/>
              </a:xfrm>
            </p:grpSpPr>
            <p:sp>
              <p:nvSpPr>
                <p:cNvPr id="442" name="Freeform 441">
                  <a:extLst>
                    <a:ext uri="{FF2B5EF4-FFF2-40B4-BE49-F238E27FC236}">
                      <a16:creationId xmlns:a16="http://schemas.microsoft.com/office/drawing/2014/main" id="{D2C4DFC7-A155-05DC-F54B-33256556BE7C}"/>
                    </a:ext>
                  </a:extLst>
                </p:cNvPr>
                <p:cNvSpPr/>
                <p:nvPr/>
              </p:nvSpPr>
              <p:spPr>
                <a:xfrm>
                  <a:off x="8786233" y="3676952"/>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443" name="Freeform 442">
                  <a:extLst>
                    <a:ext uri="{FF2B5EF4-FFF2-40B4-BE49-F238E27FC236}">
                      <a16:creationId xmlns:a16="http://schemas.microsoft.com/office/drawing/2014/main" id="{14E752D8-6FD2-591B-1151-28A5FF4FB71B}"/>
                    </a:ext>
                  </a:extLst>
                </p:cNvPr>
                <p:cNvSpPr/>
                <p:nvPr/>
              </p:nvSpPr>
              <p:spPr>
                <a:xfrm>
                  <a:off x="8761838" y="3701251"/>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444" name="Graphic 337">
                <a:extLst>
                  <a:ext uri="{FF2B5EF4-FFF2-40B4-BE49-F238E27FC236}">
                    <a16:creationId xmlns:a16="http://schemas.microsoft.com/office/drawing/2014/main" id="{5F197EB6-0933-024F-A9C7-CDBFA876525F}"/>
                  </a:ext>
                </a:extLst>
              </p:cNvPr>
              <p:cNvGrpSpPr/>
              <p:nvPr/>
            </p:nvGrpSpPr>
            <p:grpSpPr>
              <a:xfrm>
                <a:off x="8769105" y="3676952"/>
                <a:ext cx="48724" cy="48662"/>
                <a:chOff x="8769105" y="3676952"/>
                <a:chExt cx="48724" cy="48662"/>
              </a:xfrm>
            </p:grpSpPr>
            <p:sp>
              <p:nvSpPr>
                <p:cNvPr id="445" name="Freeform 444">
                  <a:extLst>
                    <a:ext uri="{FF2B5EF4-FFF2-40B4-BE49-F238E27FC236}">
                      <a16:creationId xmlns:a16="http://schemas.microsoft.com/office/drawing/2014/main" id="{15474C08-DDC4-37A5-B68F-BADA59B15780}"/>
                    </a:ext>
                  </a:extLst>
                </p:cNvPr>
                <p:cNvSpPr/>
                <p:nvPr/>
              </p:nvSpPr>
              <p:spPr>
                <a:xfrm>
                  <a:off x="8793435" y="3676952"/>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446" name="Freeform 445">
                  <a:extLst>
                    <a:ext uri="{FF2B5EF4-FFF2-40B4-BE49-F238E27FC236}">
                      <a16:creationId xmlns:a16="http://schemas.microsoft.com/office/drawing/2014/main" id="{30ED7F1A-7E10-3D66-7E4B-0A66CBA3810C}"/>
                    </a:ext>
                  </a:extLst>
                </p:cNvPr>
                <p:cNvSpPr/>
                <p:nvPr/>
              </p:nvSpPr>
              <p:spPr>
                <a:xfrm>
                  <a:off x="8769105" y="3701251"/>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447" name="Graphic 337">
                <a:extLst>
                  <a:ext uri="{FF2B5EF4-FFF2-40B4-BE49-F238E27FC236}">
                    <a16:creationId xmlns:a16="http://schemas.microsoft.com/office/drawing/2014/main" id="{1A2DFE81-9B3D-29D4-A198-81BC8C780592}"/>
                  </a:ext>
                </a:extLst>
              </p:cNvPr>
              <p:cNvGrpSpPr/>
              <p:nvPr/>
            </p:nvGrpSpPr>
            <p:grpSpPr>
              <a:xfrm>
                <a:off x="8817829" y="3676952"/>
                <a:ext cx="48659" cy="48662"/>
                <a:chOff x="8817829" y="3676952"/>
                <a:chExt cx="48659" cy="48662"/>
              </a:xfrm>
            </p:grpSpPr>
            <p:sp>
              <p:nvSpPr>
                <p:cNvPr id="448" name="Freeform 447">
                  <a:extLst>
                    <a:ext uri="{FF2B5EF4-FFF2-40B4-BE49-F238E27FC236}">
                      <a16:creationId xmlns:a16="http://schemas.microsoft.com/office/drawing/2014/main" id="{2C3A600D-84F1-3AAD-C4BD-84813E3E0590}"/>
                    </a:ext>
                  </a:extLst>
                </p:cNvPr>
                <p:cNvSpPr/>
                <p:nvPr/>
              </p:nvSpPr>
              <p:spPr>
                <a:xfrm>
                  <a:off x="8842159" y="3676952"/>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449" name="Freeform 448">
                  <a:extLst>
                    <a:ext uri="{FF2B5EF4-FFF2-40B4-BE49-F238E27FC236}">
                      <a16:creationId xmlns:a16="http://schemas.microsoft.com/office/drawing/2014/main" id="{A557B16D-F025-07CF-82AA-91B9EE04A2E1}"/>
                    </a:ext>
                  </a:extLst>
                </p:cNvPr>
                <p:cNvSpPr/>
                <p:nvPr/>
              </p:nvSpPr>
              <p:spPr>
                <a:xfrm>
                  <a:off x="8817829" y="3701251"/>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450" name="Graphic 337">
                <a:extLst>
                  <a:ext uri="{FF2B5EF4-FFF2-40B4-BE49-F238E27FC236}">
                    <a16:creationId xmlns:a16="http://schemas.microsoft.com/office/drawing/2014/main" id="{5BF9E9F4-C173-0C1A-AA95-C9886D7A9719}"/>
                  </a:ext>
                </a:extLst>
              </p:cNvPr>
              <p:cNvGrpSpPr/>
              <p:nvPr/>
            </p:nvGrpSpPr>
            <p:grpSpPr>
              <a:xfrm>
                <a:off x="8834633" y="3676952"/>
                <a:ext cx="48724" cy="48662"/>
                <a:chOff x="8834633" y="3676952"/>
                <a:chExt cx="48724" cy="48662"/>
              </a:xfrm>
            </p:grpSpPr>
            <p:sp>
              <p:nvSpPr>
                <p:cNvPr id="451" name="Freeform 450">
                  <a:extLst>
                    <a:ext uri="{FF2B5EF4-FFF2-40B4-BE49-F238E27FC236}">
                      <a16:creationId xmlns:a16="http://schemas.microsoft.com/office/drawing/2014/main" id="{56B39F1A-B25F-DEAE-80DD-E1B32BC3FDFD}"/>
                    </a:ext>
                  </a:extLst>
                </p:cNvPr>
                <p:cNvSpPr/>
                <p:nvPr/>
              </p:nvSpPr>
              <p:spPr>
                <a:xfrm>
                  <a:off x="8859028" y="3676952"/>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452" name="Freeform 451">
                  <a:extLst>
                    <a:ext uri="{FF2B5EF4-FFF2-40B4-BE49-F238E27FC236}">
                      <a16:creationId xmlns:a16="http://schemas.microsoft.com/office/drawing/2014/main" id="{65D98020-DE74-3CE3-B092-8A7DA9994F61}"/>
                    </a:ext>
                  </a:extLst>
                </p:cNvPr>
                <p:cNvSpPr/>
                <p:nvPr/>
              </p:nvSpPr>
              <p:spPr>
                <a:xfrm>
                  <a:off x="8834633" y="3701251"/>
                  <a:ext cx="48724" cy="6479"/>
                </a:xfrm>
                <a:custGeom>
                  <a:avLst/>
                  <a:gdLst>
                    <a:gd name="connsiteX0" fmla="*/ 48724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453" name="Graphic 337">
                <a:extLst>
                  <a:ext uri="{FF2B5EF4-FFF2-40B4-BE49-F238E27FC236}">
                    <a16:creationId xmlns:a16="http://schemas.microsoft.com/office/drawing/2014/main" id="{BF32EEB8-C5CE-82BB-8385-C1C504905BBC}"/>
                  </a:ext>
                </a:extLst>
              </p:cNvPr>
              <p:cNvGrpSpPr/>
              <p:nvPr/>
            </p:nvGrpSpPr>
            <p:grpSpPr>
              <a:xfrm>
                <a:off x="8895685" y="3692698"/>
                <a:ext cx="48724" cy="48662"/>
                <a:chOff x="8895685" y="3692698"/>
                <a:chExt cx="48724" cy="48662"/>
              </a:xfrm>
            </p:grpSpPr>
            <p:sp>
              <p:nvSpPr>
                <p:cNvPr id="454" name="Freeform 453">
                  <a:extLst>
                    <a:ext uri="{FF2B5EF4-FFF2-40B4-BE49-F238E27FC236}">
                      <a16:creationId xmlns:a16="http://schemas.microsoft.com/office/drawing/2014/main" id="{F7D919E4-8C18-3123-D4AF-2CC234040E02}"/>
                    </a:ext>
                  </a:extLst>
                </p:cNvPr>
                <p:cNvSpPr/>
                <p:nvPr/>
              </p:nvSpPr>
              <p:spPr>
                <a:xfrm>
                  <a:off x="8920015" y="3692698"/>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455" name="Freeform 454">
                  <a:extLst>
                    <a:ext uri="{FF2B5EF4-FFF2-40B4-BE49-F238E27FC236}">
                      <a16:creationId xmlns:a16="http://schemas.microsoft.com/office/drawing/2014/main" id="{1BD45C68-28AE-81E1-C443-AD4D9FA58568}"/>
                    </a:ext>
                  </a:extLst>
                </p:cNvPr>
                <p:cNvSpPr/>
                <p:nvPr/>
              </p:nvSpPr>
              <p:spPr>
                <a:xfrm>
                  <a:off x="8895685" y="3717062"/>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456" name="Graphic 337">
                <a:extLst>
                  <a:ext uri="{FF2B5EF4-FFF2-40B4-BE49-F238E27FC236}">
                    <a16:creationId xmlns:a16="http://schemas.microsoft.com/office/drawing/2014/main" id="{93A457F4-9A47-FF97-F422-F587EF4C1C8B}"/>
                  </a:ext>
                </a:extLst>
              </p:cNvPr>
              <p:cNvGrpSpPr/>
              <p:nvPr/>
            </p:nvGrpSpPr>
            <p:grpSpPr>
              <a:xfrm>
                <a:off x="8912813" y="3692698"/>
                <a:ext cx="48724" cy="48662"/>
                <a:chOff x="8912813" y="3692698"/>
                <a:chExt cx="48724" cy="48662"/>
              </a:xfrm>
            </p:grpSpPr>
            <p:sp>
              <p:nvSpPr>
                <p:cNvPr id="457" name="Freeform 456">
                  <a:extLst>
                    <a:ext uri="{FF2B5EF4-FFF2-40B4-BE49-F238E27FC236}">
                      <a16:creationId xmlns:a16="http://schemas.microsoft.com/office/drawing/2014/main" id="{401E1A71-415F-213E-DDB6-3CA11E2F6868}"/>
                    </a:ext>
                  </a:extLst>
                </p:cNvPr>
                <p:cNvSpPr/>
                <p:nvPr/>
              </p:nvSpPr>
              <p:spPr>
                <a:xfrm>
                  <a:off x="8937143" y="3692698"/>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458" name="Freeform 457">
                  <a:extLst>
                    <a:ext uri="{FF2B5EF4-FFF2-40B4-BE49-F238E27FC236}">
                      <a16:creationId xmlns:a16="http://schemas.microsoft.com/office/drawing/2014/main" id="{24CB6EF1-2619-8810-660E-42885F55B239}"/>
                    </a:ext>
                  </a:extLst>
                </p:cNvPr>
                <p:cNvSpPr/>
                <p:nvPr/>
              </p:nvSpPr>
              <p:spPr>
                <a:xfrm>
                  <a:off x="8912813" y="3717062"/>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459" name="Graphic 337">
                <a:extLst>
                  <a:ext uri="{FF2B5EF4-FFF2-40B4-BE49-F238E27FC236}">
                    <a16:creationId xmlns:a16="http://schemas.microsoft.com/office/drawing/2014/main" id="{5B7EF51C-9E68-E179-892F-38F0259BFB22}"/>
                  </a:ext>
                </a:extLst>
              </p:cNvPr>
              <p:cNvGrpSpPr/>
              <p:nvPr/>
            </p:nvGrpSpPr>
            <p:grpSpPr>
              <a:xfrm>
                <a:off x="8929942" y="3692698"/>
                <a:ext cx="48724" cy="48662"/>
                <a:chOff x="8929942" y="3692698"/>
                <a:chExt cx="48724" cy="48662"/>
              </a:xfrm>
            </p:grpSpPr>
            <p:sp>
              <p:nvSpPr>
                <p:cNvPr id="460" name="Freeform 459">
                  <a:extLst>
                    <a:ext uri="{FF2B5EF4-FFF2-40B4-BE49-F238E27FC236}">
                      <a16:creationId xmlns:a16="http://schemas.microsoft.com/office/drawing/2014/main" id="{1D165C75-2244-1950-407B-BCF4BA63463D}"/>
                    </a:ext>
                  </a:extLst>
                </p:cNvPr>
                <p:cNvSpPr/>
                <p:nvPr/>
              </p:nvSpPr>
              <p:spPr>
                <a:xfrm>
                  <a:off x="8954272" y="3692698"/>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461" name="Freeform 460">
                  <a:extLst>
                    <a:ext uri="{FF2B5EF4-FFF2-40B4-BE49-F238E27FC236}">
                      <a16:creationId xmlns:a16="http://schemas.microsoft.com/office/drawing/2014/main" id="{0C7DEC97-80DD-2152-F81B-052C6DD55644}"/>
                    </a:ext>
                  </a:extLst>
                </p:cNvPr>
                <p:cNvSpPr/>
                <p:nvPr/>
              </p:nvSpPr>
              <p:spPr>
                <a:xfrm>
                  <a:off x="8929942" y="3717062"/>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462" name="Graphic 337">
                <a:extLst>
                  <a:ext uri="{FF2B5EF4-FFF2-40B4-BE49-F238E27FC236}">
                    <a16:creationId xmlns:a16="http://schemas.microsoft.com/office/drawing/2014/main" id="{818F978B-9446-427D-68AA-A77CD2DEDF57}"/>
                  </a:ext>
                </a:extLst>
              </p:cNvPr>
              <p:cNvGrpSpPr/>
              <p:nvPr/>
            </p:nvGrpSpPr>
            <p:grpSpPr>
              <a:xfrm>
                <a:off x="8961538" y="3703519"/>
                <a:ext cx="48724" cy="48662"/>
                <a:chOff x="8961538" y="3703519"/>
                <a:chExt cx="48724" cy="48662"/>
              </a:xfrm>
            </p:grpSpPr>
            <p:sp>
              <p:nvSpPr>
                <p:cNvPr id="463" name="Freeform 462">
                  <a:extLst>
                    <a:ext uri="{FF2B5EF4-FFF2-40B4-BE49-F238E27FC236}">
                      <a16:creationId xmlns:a16="http://schemas.microsoft.com/office/drawing/2014/main" id="{4DC42707-10C6-ABC4-F746-FE718DB1066C}"/>
                    </a:ext>
                  </a:extLst>
                </p:cNvPr>
                <p:cNvSpPr/>
                <p:nvPr/>
              </p:nvSpPr>
              <p:spPr>
                <a:xfrm>
                  <a:off x="8985868" y="3703519"/>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464" name="Freeform 463">
                  <a:extLst>
                    <a:ext uri="{FF2B5EF4-FFF2-40B4-BE49-F238E27FC236}">
                      <a16:creationId xmlns:a16="http://schemas.microsoft.com/office/drawing/2014/main" id="{C8369721-4576-73EB-B09F-8ED49299070E}"/>
                    </a:ext>
                  </a:extLst>
                </p:cNvPr>
                <p:cNvSpPr/>
                <p:nvPr/>
              </p:nvSpPr>
              <p:spPr>
                <a:xfrm>
                  <a:off x="8961538" y="372781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465" name="Graphic 337">
                <a:extLst>
                  <a:ext uri="{FF2B5EF4-FFF2-40B4-BE49-F238E27FC236}">
                    <a16:creationId xmlns:a16="http://schemas.microsoft.com/office/drawing/2014/main" id="{2E6B99BC-7914-BE35-5429-49EE939DA3A0}"/>
                  </a:ext>
                </a:extLst>
              </p:cNvPr>
              <p:cNvGrpSpPr/>
              <p:nvPr/>
            </p:nvGrpSpPr>
            <p:grpSpPr>
              <a:xfrm>
                <a:off x="8996314" y="3710971"/>
                <a:ext cx="48724" cy="48662"/>
                <a:chOff x="8996314" y="3710971"/>
                <a:chExt cx="48724" cy="48662"/>
              </a:xfrm>
            </p:grpSpPr>
            <p:sp>
              <p:nvSpPr>
                <p:cNvPr id="466" name="Freeform 465">
                  <a:extLst>
                    <a:ext uri="{FF2B5EF4-FFF2-40B4-BE49-F238E27FC236}">
                      <a16:creationId xmlns:a16="http://schemas.microsoft.com/office/drawing/2014/main" id="{24DAF839-DC39-65F4-616D-D258831E5040}"/>
                    </a:ext>
                  </a:extLst>
                </p:cNvPr>
                <p:cNvSpPr/>
                <p:nvPr/>
              </p:nvSpPr>
              <p:spPr>
                <a:xfrm>
                  <a:off x="9020644" y="3710971"/>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467" name="Freeform 466">
                  <a:extLst>
                    <a:ext uri="{FF2B5EF4-FFF2-40B4-BE49-F238E27FC236}">
                      <a16:creationId xmlns:a16="http://schemas.microsoft.com/office/drawing/2014/main" id="{625CBF72-6D5A-F86F-72F6-34EF2C6B7565}"/>
                    </a:ext>
                  </a:extLst>
                </p:cNvPr>
                <p:cNvSpPr/>
                <p:nvPr/>
              </p:nvSpPr>
              <p:spPr>
                <a:xfrm>
                  <a:off x="8996314" y="3735335"/>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468" name="Graphic 337">
                <a:extLst>
                  <a:ext uri="{FF2B5EF4-FFF2-40B4-BE49-F238E27FC236}">
                    <a16:creationId xmlns:a16="http://schemas.microsoft.com/office/drawing/2014/main" id="{77837630-A5A5-6490-385F-A71CC35E4B4D}"/>
                  </a:ext>
                </a:extLst>
              </p:cNvPr>
              <p:cNvGrpSpPr/>
              <p:nvPr/>
            </p:nvGrpSpPr>
            <p:grpSpPr>
              <a:xfrm>
                <a:off x="9030570" y="3710971"/>
                <a:ext cx="48724" cy="48662"/>
                <a:chOff x="9030570" y="3710971"/>
                <a:chExt cx="48724" cy="48662"/>
              </a:xfrm>
            </p:grpSpPr>
            <p:sp>
              <p:nvSpPr>
                <p:cNvPr id="469" name="Freeform 468">
                  <a:extLst>
                    <a:ext uri="{FF2B5EF4-FFF2-40B4-BE49-F238E27FC236}">
                      <a16:creationId xmlns:a16="http://schemas.microsoft.com/office/drawing/2014/main" id="{F96E0A84-7C1F-1A01-CD7C-BE678C4D2DF2}"/>
                    </a:ext>
                  </a:extLst>
                </p:cNvPr>
                <p:cNvSpPr/>
                <p:nvPr/>
              </p:nvSpPr>
              <p:spPr>
                <a:xfrm>
                  <a:off x="9054900" y="3710971"/>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470" name="Freeform 469">
                  <a:extLst>
                    <a:ext uri="{FF2B5EF4-FFF2-40B4-BE49-F238E27FC236}">
                      <a16:creationId xmlns:a16="http://schemas.microsoft.com/office/drawing/2014/main" id="{DA38CED4-80BA-AFAC-7452-BE75CA584F4F}"/>
                    </a:ext>
                  </a:extLst>
                </p:cNvPr>
                <p:cNvSpPr/>
                <p:nvPr/>
              </p:nvSpPr>
              <p:spPr>
                <a:xfrm>
                  <a:off x="9030570" y="3735335"/>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471" name="Graphic 337">
                <a:extLst>
                  <a:ext uri="{FF2B5EF4-FFF2-40B4-BE49-F238E27FC236}">
                    <a16:creationId xmlns:a16="http://schemas.microsoft.com/office/drawing/2014/main" id="{58C1738D-0F4A-7325-349E-9CCB52CB828A}"/>
                  </a:ext>
                </a:extLst>
              </p:cNvPr>
              <p:cNvGrpSpPr/>
              <p:nvPr/>
            </p:nvGrpSpPr>
            <p:grpSpPr>
              <a:xfrm>
                <a:off x="9049840" y="3710971"/>
                <a:ext cx="48724" cy="48662"/>
                <a:chOff x="9049840" y="3710971"/>
                <a:chExt cx="48724" cy="48662"/>
              </a:xfrm>
            </p:grpSpPr>
            <p:sp>
              <p:nvSpPr>
                <p:cNvPr id="472" name="Freeform 471">
                  <a:extLst>
                    <a:ext uri="{FF2B5EF4-FFF2-40B4-BE49-F238E27FC236}">
                      <a16:creationId xmlns:a16="http://schemas.microsoft.com/office/drawing/2014/main" id="{A7FC39DB-75C0-3B01-82BB-774AFC5B799B}"/>
                    </a:ext>
                  </a:extLst>
                </p:cNvPr>
                <p:cNvSpPr/>
                <p:nvPr/>
              </p:nvSpPr>
              <p:spPr>
                <a:xfrm>
                  <a:off x="9074234" y="3710971"/>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473" name="Freeform 472">
                  <a:extLst>
                    <a:ext uri="{FF2B5EF4-FFF2-40B4-BE49-F238E27FC236}">
                      <a16:creationId xmlns:a16="http://schemas.microsoft.com/office/drawing/2014/main" id="{543077D6-3ECB-78A4-9DBE-6690DC927000}"/>
                    </a:ext>
                  </a:extLst>
                </p:cNvPr>
                <p:cNvSpPr/>
                <p:nvPr/>
              </p:nvSpPr>
              <p:spPr>
                <a:xfrm>
                  <a:off x="9049840" y="3735335"/>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474" name="Graphic 337">
                <a:extLst>
                  <a:ext uri="{FF2B5EF4-FFF2-40B4-BE49-F238E27FC236}">
                    <a16:creationId xmlns:a16="http://schemas.microsoft.com/office/drawing/2014/main" id="{97B9410F-C60F-916A-855A-85E89F744682}"/>
                  </a:ext>
                </a:extLst>
              </p:cNvPr>
              <p:cNvGrpSpPr/>
              <p:nvPr/>
            </p:nvGrpSpPr>
            <p:grpSpPr>
              <a:xfrm>
                <a:off x="9066644" y="3727818"/>
                <a:ext cx="48659" cy="48662"/>
                <a:chOff x="9066644" y="3727818"/>
                <a:chExt cx="48659" cy="48662"/>
              </a:xfrm>
            </p:grpSpPr>
            <p:sp>
              <p:nvSpPr>
                <p:cNvPr id="475" name="Freeform 474">
                  <a:extLst>
                    <a:ext uri="{FF2B5EF4-FFF2-40B4-BE49-F238E27FC236}">
                      <a16:creationId xmlns:a16="http://schemas.microsoft.com/office/drawing/2014/main" id="{84770447-14BD-0E7E-EB2F-DD537E0B9CB7}"/>
                    </a:ext>
                  </a:extLst>
                </p:cNvPr>
                <p:cNvSpPr/>
                <p:nvPr/>
              </p:nvSpPr>
              <p:spPr>
                <a:xfrm>
                  <a:off x="9090973" y="3727818"/>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476" name="Freeform 475">
                  <a:extLst>
                    <a:ext uri="{FF2B5EF4-FFF2-40B4-BE49-F238E27FC236}">
                      <a16:creationId xmlns:a16="http://schemas.microsoft.com/office/drawing/2014/main" id="{8A3816E4-85B7-1BD9-08E8-8DF28DE04A0B}"/>
                    </a:ext>
                  </a:extLst>
                </p:cNvPr>
                <p:cNvSpPr/>
                <p:nvPr/>
              </p:nvSpPr>
              <p:spPr>
                <a:xfrm>
                  <a:off x="9066644" y="3752182"/>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477" name="Graphic 337">
                <a:extLst>
                  <a:ext uri="{FF2B5EF4-FFF2-40B4-BE49-F238E27FC236}">
                    <a16:creationId xmlns:a16="http://schemas.microsoft.com/office/drawing/2014/main" id="{0D1B5743-7275-4F37-CED8-782AFB677268}"/>
                  </a:ext>
                </a:extLst>
              </p:cNvPr>
              <p:cNvGrpSpPr/>
              <p:nvPr/>
            </p:nvGrpSpPr>
            <p:grpSpPr>
              <a:xfrm>
                <a:off x="9079295" y="3735335"/>
                <a:ext cx="48724" cy="48597"/>
                <a:chOff x="9079295" y="3735335"/>
                <a:chExt cx="48724" cy="48597"/>
              </a:xfrm>
            </p:grpSpPr>
            <p:sp>
              <p:nvSpPr>
                <p:cNvPr id="478" name="Freeform 477">
                  <a:extLst>
                    <a:ext uri="{FF2B5EF4-FFF2-40B4-BE49-F238E27FC236}">
                      <a16:creationId xmlns:a16="http://schemas.microsoft.com/office/drawing/2014/main" id="{683E1BF9-40AC-D4A9-8959-D3F884F494DE}"/>
                    </a:ext>
                  </a:extLst>
                </p:cNvPr>
                <p:cNvSpPr/>
                <p:nvPr/>
              </p:nvSpPr>
              <p:spPr>
                <a:xfrm>
                  <a:off x="9103625" y="3735335"/>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479" name="Freeform 478">
                  <a:extLst>
                    <a:ext uri="{FF2B5EF4-FFF2-40B4-BE49-F238E27FC236}">
                      <a16:creationId xmlns:a16="http://schemas.microsoft.com/office/drawing/2014/main" id="{4DC61F0E-ED47-7E15-606D-B193CF8C6460}"/>
                    </a:ext>
                  </a:extLst>
                </p:cNvPr>
                <p:cNvSpPr/>
                <p:nvPr/>
              </p:nvSpPr>
              <p:spPr>
                <a:xfrm>
                  <a:off x="9079295" y="3759634"/>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480" name="Graphic 337">
                <a:extLst>
                  <a:ext uri="{FF2B5EF4-FFF2-40B4-BE49-F238E27FC236}">
                    <a16:creationId xmlns:a16="http://schemas.microsoft.com/office/drawing/2014/main" id="{6153231E-CDCD-2F03-A3B0-9E645ADBFEEA}"/>
                  </a:ext>
                </a:extLst>
              </p:cNvPr>
              <p:cNvGrpSpPr/>
              <p:nvPr/>
            </p:nvGrpSpPr>
            <p:grpSpPr>
              <a:xfrm>
                <a:off x="9103625" y="3747776"/>
                <a:ext cx="48724" cy="48662"/>
                <a:chOff x="9103625" y="3747776"/>
                <a:chExt cx="48724" cy="48662"/>
              </a:xfrm>
            </p:grpSpPr>
            <p:sp>
              <p:nvSpPr>
                <p:cNvPr id="481" name="Freeform 480">
                  <a:extLst>
                    <a:ext uri="{FF2B5EF4-FFF2-40B4-BE49-F238E27FC236}">
                      <a16:creationId xmlns:a16="http://schemas.microsoft.com/office/drawing/2014/main" id="{E9878F51-132C-4041-7E28-208118F5EA7D}"/>
                    </a:ext>
                  </a:extLst>
                </p:cNvPr>
                <p:cNvSpPr/>
                <p:nvPr/>
              </p:nvSpPr>
              <p:spPr>
                <a:xfrm>
                  <a:off x="9128020" y="3747776"/>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482" name="Freeform 481">
                  <a:extLst>
                    <a:ext uri="{FF2B5EF4-FFF2-40B4-BE49-F238E27FC236}">
                      <a16:creationId xmlns:a16="http://schemas.microsoft.com/office/drawing/2014/main" id="{CDD87E11-FE9F-A3F9-DB5A-E4E48DD4512B}"/>
                    </a:ext>
                  </a:extLst>
                </p:cNvPr>
                <p:cNvSpPr/>
                <p:nvPr/>
              </p:nvSpPr>
              <p:spPr>
                <a:xfrm>
                  <a:off x="9103625" y="3772139"/>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483" name="Graphic 337">
                <a:extLst>
                  <a:ext uri="{FF2B5EF4-FFF2-40B4-BE49-F238E27FC236}">
                    <a16:creationId xmlns:a16="http://schemas.microsoft.com/office/drawing/2014/main" id="{9910C102-9A0A-9714-F554-34FA0DD6281A}"/>
                  </a:ext>
                </a:extLst>
              </p:cNvPr>
              <p:cNvGrpSpPr/>
              <p:nvPr/>
            </p:nvGrpSpPr>
            <p:grpSpPr>
              <a:xfrm>
                <a:off x="9124192" y="3747776"/>
                <a:ext cx="48724" cy="48662"/>
                <a:chOff x="9124192" y="3747776"/>
                <a:chExt cx="48724" cy="48662"/>
              </a:xfrm>
            </p:grpSpPr>
            <p:sp>
              <p:nvSpPr>
                <p:cNvPr id="484" name="Freeform 483">
                  <a:extLst>
                    <a:ext uri="{FF2B5EF4-FFF2-40B4-BE49-F238E27FC236}">
                      <a16:creationId xmlns:a16="http://schemas.microsoft.com/office/drawing/2014/main" id="{67ED92EA-6762-B034-D5C7-208597216737}"/>
                    </a:ext>
                  </a:extLst>
                </p:cNvPr>
                <p:cNvSpPr/>
                <p:nvPr/>
              </p:nvSpPr>
              <p:spPr>
                <a:xfrm>
                  <a:off x="9148522" y="3747776"/>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485" name="Freeform 484">
                  <a:extLst>
                    <a:ext uri="{FF2B5EF4-FFF2-40B4-BE49-F238E27FC236}">
                      <a16:creationId xmlns:a16="http://schemas.microsoft.com/office/drawing/2014/main" id="{E603B07E-78E2-DD71-8D8D-61637150EA5C}"/>
                    </a:ext>
                  </a:extLst>
                </p:cNvPr>
                <p:cNvSpPr/>
                <p:nvPr/>
              </p:nvSpPr>
              <p:spPr>
                <a:xfrm>
                  <a:off x="9124192" y="3772139"/>
                  <a:ext cx="48724" cy="6479"/>
                </a:xfrm>
                <a:custGeom>
                  <a:avLst/>
                  <a:gdLst>
                    <a:gd name="connsiteX0" fmla="*/ 48724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486" name="Graphic 337">
                <a:extLst>
                  <a:ext uri="{FF2B5EF4-FFF2-40B4-BE49-F238E27FC236}">
                    <a16:creationId xmlns:a16="http://schemas.microsoft.com/office/drawing/2014/main" id="{111C12AC-B2DA-F55F-7505-B7346679442E}"/>
                  </a:ext>
                </a:extLst>
              </p:cNvPr>
              <p:cNvGrpSpPr/>
              <p:nvPr/>
            </p:nvGrpSpPr>
            <p:grpSpPr>
              <a:xfrm>
                <a:off x="9144889" y="3747776"/>
                <a:ext cx="48659" cy="48662"/>
                <a:chOff x="9144889" y="3747776"/>
                <a:chExt cx="48659" cy="48662"/>
              </a:xfrm>
            </p:grpSpPr>
            <p:sp>
              <p:nvSpPr>
                <p:cNvPr id="487" name="Freeform 486">
                  <a:extLst>
                    <a:ext uri="{FF2B5EF4-FFF2-40B4-BE49-F238E27FC236}">
                      <a16:creationId xmlns:a16="http://schemas.microsoft.com/office/drawing/2014/main" id="{7301EBC5-883E-3806-919F-7D5F4CD6DF7A}"/>
                    </a:ext>
                  </a:extLst>
                </p:cNvPr>
                <p:cNvSpPr/>
                <p:nvPr/>
              </p:nvSpPr>
              <p:spPr>
                <a:xfrm>
                  <a:off x="9169218" y="3747776"/>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E73E16"/>
                  </a:solidFill>
                  <a:prstDash val="solid"/>
                  <a:miter/>
                </a:ln>
              </p:spPr>
              <p:txBody>
                <a:bodyPr rtlCol="0" anchor="ctr"/>
                <a:lstStyle/>
                <a:p>
                  <a:pPr rtl="0"/>
                  <a:endParaRPr lang="en-ES" sz="1600"/>
                </a:p>
              </p:txBody>
            </p:sp>
            <p:sp>
              <p:nvSpPr>
                <p:cNvPr id="488" name="Freeform 487">
                  <a:extLst>
                    <a:ext uri="{FF2B5EF4-FFF2-40B4-BE49-F238E27FC236}">
                      <a16:creationId xmlns:a16="http://schemas.microsoft.com/office/drawing/2014/main" id="{C46ED5D3-2BEB-0386-395A-C657FF47E621}"/>
                    </a:ext>
                  </a:extLst>
                </p:cNvPr>
                <p:cNvSpPr/>
                <p:nvPr/>
              </p:nvSpPr>
              <p:spPr>
                <a:xfrm>
                  <a:off x="9144889" y="3772139"/>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489" name="Graphic 337">
                <a:extLst>
                  <a:ext uri="{FF2B5EF4-FFF2-40B4-BE49-F238E27FC236}">
                    <a16:creationId xmlns:a16="http://schemas.microsoft.com/office/drawing/2014/main" id="{0311BED7-6B2F-79B0-2B46-DDA4F34F84B9}"/>
                  </a:ext>
                </a:extLst>
              </p:cNvPr>
              <p:cNvGrpSpPr/>
              <p:nvPr/>
            </p:nvGrpSpPr>
            <p:grpSpPr>
              <a:xfrm>
                <a:off x="9193548" y="3772139"/>
                <a:ext cx="48724" cy="48597"/>
                <a:chOff x="9193548" y="3772139"/>
                <a:chExt cx="48724" cy="48597"/>
              </a:xfrm>
            </p:grpSpPr>
            <p:sp>
              <p:nvSpPr>
                <p:cNvPr id="490" name="Freeform 489">
                  <a:extLst>
                    <a:ext uri="{FF2B5EF4-FFF2-40B4-BE49-F238E27FC236}">
                      <a16:creationId xmlns:a16="http://schemas.microsoft.com/office/drawing/2014/main" id="{5F646EB8-8BA2-D8A8-FAC1-971DE2AF3AD9}"/>
                    </a:ext>
                  </a:extLst>
                </p:cNvPr>
                <p:cNvSpPr/>
                <p:nvPr/>
              </p:nvSpPr>
              <p:spPr>
                <a:xfrm>
                  <a:off x="9217943"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491" name="Freeform 490">
                  <a:extLst>
                    <a:ext uri="{FF2B5EF4-FFF2-40B4-BE49-F238E27FC236}">
                      <a16:creationId xmlns:a16="http://schemas.microsoft.com/office/drawing/2014/main" id="{ADE3D55C-8DFD-0266-10B2-04D940AE26E5}"/>
                    </a:ext>
                  </a:extLst>
                </p:cNvPr>
                <p:cNvSpPr/>
                <p:nvPr/>
              </p:nvSpPr>
              <p:spPr>
                <a:xfrm>
                  <a:off x="9193548"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492" name="Graphic 337">
                <a:extLst>
                  <a:ext uri="{FF2B5EF4-FFF2-40B4-BE49-F238E27FC236}">
                    <a16:creationId xmlns:a16="http://schemas.microsoft.com/office/drawing/2014/main" id="{4007A086-EC9F-E385-77A2-3B1B8CDFDFCE}"/>
                  </a:ext>
                </a:extLst>
              </p:cNvPr>
              <p:cNvGrpSpPr/>
              <p:nvPr/>
            </p:nvGrpSpPr>
            <p:grpSpPr>
              <a:xfrm>
                <a:off x="9231049" y="3772139"/>
                <a:ext cx="48724" cy="48597"/>
                <a:chOff x="9231049" y="3772139"/>
                <a:chExt cx="48724" cy="48597"/>
              </a:xfrm>
            </p:grpSpPr>
            <p:sp>
              <p:nvSpPr>
                <p:cNvPr id="493" name="Freeform 492">
                  <a:extLst>
                    <a:ext uri="{FF2B5EF4-FFF2-40B4-BE49-F238E27FC236}">
                      <a16:creationId xmlns:a16="http://schemas.microsoft.com/office/drawing/2014/main" id="{4E57AECC-49E4-D300-F189-14AB70BBE7F6}"/>
                    </a:ext>
                  </a:extLst>
                </p:cNvPr>
                <p:cNvSpPr/>
                <p:nvPr/>
              </p:nvSpPr>
              <p:spPr>
                <a:xfrm>
                  <a:off x="9255379"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494" name="Freeform 493">
                  <a:extLst>
                    <a:ext uri="{FF2B5EF4-FFF2-40B4-BE49-F238E27FC236}">
                      <a16:creationId xmlns:a16="http://schemas.microsoft.com/office/drawing/2014/main" id="{A7B6A459-CCDE-CC5C-94C7-2CF4C81A4D3A}"/>
                    </a:ext>
                  </a:extLst>
                </p:cNvPr>
                <p:cNvSpPr/>
                <p:nvPr/>
              </p:nvSpPr>
              <p:spPr>
                <a:xfrm>
                  <a:off x="9231049"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495" name="Graphic 337">
                <a:extLst>
                  <a:ext uri="{FF2B5EF4-FFF2-40B4-BE49-F238E27FC236}">
                    <a16:creationId xmlns:a16="http://schemas.microsoft.com/office/drawing/2014/main" id="{022D7CD3-6EB2-5981-7731-75ACCE5D94A5}"/>
                  </a:ext>
                </a:extLst>
              </p:cNvPr>
              <p:cNvGrpSpPr/>
              <p:nvPr/>
            </p:nvGrpSpPr>
            <p:grpSpPr>
              <a:xfrm>
                <a:off x="9242273" y="3772139"/>
                <a:ext cx="48724" cy="48597"/>
                <a:chOff x="9242273" y="3772139"/>
                <a:chExt cx="48724" cy="48597"/>
              </a:xfrm>
            </p:grpSpPr>
            <p:sp>
              <p:nvSpPr>
                <p:cNvPr id="496" name="Freeform 495">
                  <a:extLst>
                    <a:ext uri="{FF2B5EF4-FFF2-40B4-BE49-F238E27FC236}">
                      <a16:creationId xmlns:a16="http://schemas.microsoft.com/office/drawing/2014/main" id="{54B68B1D-7AE5-9DD5-F0BE-C941DA7B3AE8}"/>
                    </a:ext>
                  </a:extLst>
                </p:cNvPr>
                <p:cNvSpPr/>
                <p:nvPr/>
              </p:nvSpPr>
              <p:spPr>
                <a:xfrm>
                  <a:off x="9266668"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497" name="Freeform 496">
                  <a:extLst>
                    <a:ext uri="{FF2B5EF4-FFF2-40B4-BE49-F238E27FC236}">
                      <a16:creationId xmlns:a16="http://schemas.microsoft.com/office/drawing/2014/main" id="{986E86E3-BC8E-1F69-B575-80D94FA10DCE}"/>
                    </a:ext>
                  </a:extLst>
                </p:cNvPr>
                <p:cNvSpPr/>
                <p:nvPr/>
              </p:nvSpPr>
              <p:spPr>
                <a:xfrm>
                  <a:off x="9242273"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498" name="Graphic 337">
                <a:extLst>
                  <a:ext uri="{FF2B5EF4-FFF2-40B4-BE49-F238E27FC236}">
                    <a16:creationId xmlns:a16="http://schemas.microsoft.com/office/drawing/2014/main" id="{CE1171AD-7B91-6E0A-2FA6-97A6CCE9A4C3}"/>
                  </a:ext>
                </a:extLst>
              </p:cNvPr>
              <p:cNvGrpSpPr/>
              <p:nvPr/>
            </p:nvGrpSpPr>
            <p:grpSpPr>
              <a:xfrm>
                <a:off x="9253497" y="3772139"/>
                <a:ext cx="48724" cy="48597"/>
                <a:chOff x="9253497" y="3772139"/>
                <a:chExt cx="48724" cy="48597"/>
              </a:xfrm>
            </p:grpSpPr>
            <p:sp>
              <p:nvSpPr>
                <p:cNvPr id="499" name="Freeform 498">
                  <a:extLst>
                    <a:ext uri="{FF2B5EF4-FFF2-40B4-BE49-F238E27FC236}">
                      <a16:creationId xmlns:a16="http://schemas.microsoft.com/office/drawing/2014/main" id="{5F14AF25-F9D0-0BC4-DBC3-93CC245AF8A1}"/>
                    </a:ext>
                  </a:extLst>
                </p:cNvPr>
                <p:cNvSpPr/>
                <p:nvPr/>
              </p:nvSpPr>
              <p:spPr>
                <a:xfrm>
                  <a:off x="9277892"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500" name="Freeform 499">
                  <a:extLst>
                    <a:ext uri="{FF2B5EF4-FFF2-40B4-BE49-F238E27FC236}">
                      <a16:creationId xmlns:a16="http://schemas.microsoft.com/office/drawing/2014/main" id="{796A4C1E-0702-1FAE-9889-6C4157534B4B}"/>
                    </a:ext>
                  </a:extLst>
                </p:cNvPr>
                <p:cNvSpPr/>
                <p:nvPr/>
              </p:nvSpPr>
              <p:spPr>
                <a:xfrm>
                  <a:off x="9253497"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501" name="Graphic 337">
                <a:extLst>
                  <a:ext uri="{FF2B5EF4-FFF2-40B4-BE49-F238E27FC236}">
                    <a16:creationId xmlns:a16="http://schemas.microsoft.com/office/drawing/2014/main" id="{3B05B0C0-8CE2-CD03-EDF1-1A8E120C5728}"/>
                  </a:ext>
                </a:extLst>
              </p:cNvPr>
              <p:cNvGrpSpPr/>
              <p:nvPr/>
            </p:nvGrpSpPr>
            <p:grpSpPr>
              <a:xfrm>
                <a:off x="9264786" y="3772139"/>
                <a:ext cx="48659" cy="48597"/>
                <a:chOff x="9264786" y="3772139"/>
                <a:chExt cx="48659" cy="48597"/>
              </a:xfrm>
            </p:grpSpPr>
            <p:sp>
              <p:nvSpPr>
                <p:cNvPr id="502" name="Freeform 501">
                  <a:extLst>
                    <a:ext uri="{FF2B5EF4-FFF2-40B4-BE49-F238E27FC236}">
                      <a16:creationId xmlns:a16="http://schemas.microsoft.com/office/drawing/2014/main" id="{1E99FEFB-A15A-A17D-C77F-583504487B24}"/>
                    </a:ext>
                  </a:extLst>
                </p:cNvPr>
                <p:cNvSpPr/>
                <p:nvPr/>
              </p:nvSpPr>
              <p:spPr>
                <a:xfrm>
                  <a:off x="9289116"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503" name="Freeform 502">
                  <a:extLst>
                    <a:ext uri="{FF2B5EF4-FFF2-40B4-BE49-F238E27FC236}">
                      <a16:creationId xmlns:a16="http://schemas.microsoft.com/office/drawing/2014/main" id="{DAA3A3B3-E851-346D-4304-418E73B976EC}"/>
                    </a:ext>
                  </a:extLst>
                </p:cNvPr>
                <p:cNvSpPr/>
                <p:nvPr/>
              </p:nvSpPr>
              <p:spPr>
                <a:xfrm>
                  <a:off x="9264786" y="3796438"/>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504" name="Graphic 337">
                <a:extLst>
                  <a:ext uri="{FF2B5EF4-FFF2-40B4-BE49-F238E27FC236}">
                    <a16:creationId xmlns:a16="http://schemas.microsoft.com/office/drawing/2014/main" id="{73CED2CA-B602-EC2F-DABA-203416DF9E40}"/>
                  </a:ext>
                </a:extLst>
              </p:cNvPr>
              <p:cNvGrpSpPr/>
              <p:nvPr/>
            </p:nvGrpSpPr>
            <p:grpSpPr>
              <a:xfrm>
                <a:off x="9295799" y="3772139"/>
                <a:ext cx="48724" cy="48597"/>
                <a:chOff x="9295799" y="3772139"/>
                <a:chExt cx="48724" cy="48597"/>
              </a:xfrm>
            </p:grpSpPr>
            <p:sp>
              <p:nvSpPr>
                <p:cNvPr id="505" name="Freeform 504">
                  <a:extLst>
                    <a:ext uri="{FF2B5EF4-FFF2-40B4-BE49-F238E27FC236}">
                      <a16:creationId xmlns:a16="http://schemas.microsoft.com/office/drawing/2014/main" id="{F258BBEB-4941-1745-042F-583BB981292F}"/>
                    </a:ext>
                  </a:extLst>
                </p:cNvPr>
                <p:cNvSpPr/>
                <p:nvPr/>
              </p:nvSpPr>
              <p:spPr>
                <a:xfrm>
                  <a:off x="9320194"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506" name="Freeform 505">
                  <a:extLst>
                    <a:ext uri="{FF2B5EF4-FFF2-40B4-BE49-F238E27FC236}">
                      <a16:creationId xmlns:a16="http://schemas.microsoft.com/office/drawing/2014/main" id="{1E78D125-70E0-FE8F-9540-77F75621CCF4}"/>
                    </a:ext>
                  </a:extLst>
                </p:cNvPr>
                <p:cNvSpPr/>
                <p:nvPr/>
              </p:nvSpPr>
              <p:spPr>
                <a:xfrm>
                  <a:off x="9295799"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507" name="Graphic 337">
                <a:extLst>
                  <a:ext uri="{FF2B5EF4-FFF2-40B4-BE49-F238E27FC236}">
                    <a16:creationId xmlns:a16="http://schemas.microsoft.com/office/drawing/2014/main" id="{F775C213-E896-78D8-E6EA-9D1D79AC1552}"/>
                  </a:ext>
                </a:extLst>
              </p:cNvPr>
              <p:cNvGrpSpPr/>
              <p:nvPr/>
            </p:nvGrpSpPr>
            <p:grpSpPr>
              <a:xfrm>
                <a:off x="9350428" y="3772139"/>
                <a:ext cx="48659" cy="48597"/>
                <a:chOff x="9350428" y="3772139"/>
                <a:chExt cx="48659" cy="48597"/>
              </a:xfrm>
            </p:grpSpPr>
            <p:sp>
              <p:nvSpPr>
                <p:cNvPr id="508" name="Freeform 507">
                  <a:extLst>
                    <a:ext uri="{FF2B5EF4-FFF2-40B4-BE49-F238E27FC236}">
                      <a16:creationId xmlns:a16="http://schemas.microsoft.com/office/drawing/2014/main" id="{5C335272-F89D-6B08-1F8D-D77C47FDCE25}"/>
                    </a:ext>
                  </a:extLst>
                </p:cNvPr>
                <p:cNvSpPr/>
                <p:nvPr/>
              </p:nvSpPr>
              <p:spPr>
                <a:xfrm>
                  <a:off x="9374758"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509" name="Freeform 508">
                  <a:extLst>
                    <a:ext uri="{FF2B5EF4-FFF2-40B4-BE49-F238E27FC236}">
                      <a16:creationId xmlns:a16="http://schemas.microsoft.com/office/drawing/2014/main" id="{935D0038-0F53-414E-AB95-0DD07A100EE2}"/>
                    </a:ext>
                  </a:extLst>
                </p:cNvPr>
                <p:cNvSpPr/>
                <p:nvPr/>
              </p:nvSpPr>
              <p:spPr>
                <a:xfrm>
                  <a:off x="9350428" y="3796438"/>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510" name="Graphic 337">
                <a:extLst>
                  <a:ext uri="{FF2B5EF4-FFF2-40B4-BE49-F238E27FC236}">
                    <a16:creationId xmlns:a16="http://schemas.microsoft.com/office/drawing/2014/main" id="{FFF0CE86-A796-52E6-87CB-6B73E1A29F61}"/>
                  </a:ext>
                </a:extLst>
              </p:cNvPr>
              <p:cNvGrpSpPr/>
              <p:nvPr/>
            </p:nvGrpSpPr>
            <p:grpSpPr>
              <a:xfrm>
                <a:off x="9385722" y="3772139"/>
                <a:ext cx="48724" cy="48597"/>
                <a:chOff x="9385722" y="3772139"/>
                <a:chExt cx="48724" cy="48597"/>
              </a:xfrm>
            </p:grpSpPr>
            <p:sp>
              <p:nvSpPr>
                <p:cNvPr id="511" name="Freeform 510">
                  <a:extLst>
                    <a:ext uri="{FF2B5EF4-FFF2-40B4-BE49-F238E27FC236}">
                      <a16:creationId xmlns:a16="http://schemas.microsoft.com/office/drawing/2014/main" id="{68327C2F-1E98-AF57-F30A-A14B4DF906CB}"/>
                    </a:ext>
                  </a:extLst>
                </p:cNvPr>
                <p:cNvSpPr/>
                <p:nvPr/>
              </p:nvSpPr>
              <p:spPr>
                <a:xfrm>
                  <a:off x="9410117"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512" name="Freeform 511">
                  <a:extLst>
                    <a:ext uri="{FF2B5EF4-FFF2-40B4-BE49-F238E27FC236}">
                      <a16:creationId xmlns:a16="http://schemas.microsoft.com/office/drawing/2014/main" id="{BDCC3137-810E-C6B7-9A03-01E772C7E869}"/>
                    </a:ext>
                  </a:extLst>
                </p:cNvPr>
                <p:cNvSpPr/>
                <p:nvPr/>
              </p:nvSpPr>
              <p:spPr>
                <a:xfrm>
                  <a:off x="9385722"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513" name="Graphic 337">
                <a:extLst>
                  <a:ext uri="{FF2B5EF4-FFF2-40B4-BE49-F238E27FC236}">
                    <a16:creationId xmlns:a16="http://schemas.microsoft.com/office/drawing/2014/main" id="{434FE255-89AA-F72A-2BAC-79DF699C6209}"/>
                  </a:ext>
                </a:extLst>
              </p:cNvPr>
              <p:cNvGrpSpPr/>
              <p:nvPr/>
            </p:nvGrpSpPr>
            <p:grpSpPr>
              <a:xfrm>
                <a:off x="9410117" y="3772139"/>
                <a:ext cx="48659" cy="48597"/>
                <a:chOff x="9410117" y="3772139"/>
                <a:chExt cx="48659" cy="48597"/>
              </a:xfrm>
            </p:grpSpPr>
            <p:sp>
              <p:nvSpPr>
                <p:cNvPr id="514" name="Freeform 513">
                  <a:extLst>
                    <a:ext uri="{FF2B5EF4-FFF2-40B4-BE49-F238E27FC236}">
                      <a16:creationId xmlns:a16="http://schemas.microsoft.com/office/drawing/2014/main" id="{F37985FF-7D61-5ACC-499A-03A532ADE0C5}"/>
                    </a:ext>
                  </a:extLst>
                </p:cNvPr>
                <p:cNvSpPr/>
                <p:nvPr/>
              </p:nvSpPr>
              <p:spPr>
                <a:xfrm>
                  <a:off x="9434447"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515" name="Freeform 514">
                  <a:extLst>
                    <a:ext uri="{FF2B5EF4-FFF2-40B4-BE49-F238E27FC236}">
                      <a16:creationId xmlns:a16="http://schemas.microsoft.com/office/drawing/2014/main" id="{21DFC8AE-D46B-105D-EB7A-83CBD061272B}"/>
                    </a:ext>
                  </a:extLst>
                </p:cNvPr>
                <p:cNvSpPr/>
                <p:nvPr/>
              </p:nvSpPr>
              <p:spPr>
                <a:xfrm>
                  <a:off x="9410117" y="3796438"/>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516" name="Graphic 337">
                <a:extLst>
                  <a:ext uri="{FF2B5EF4-FFF2-40B4-BE49-F238E27FC236}">
                    <a16:creationId xmlns:a16="http://schemas.microsoft.com/office/drawing/2014/main" id="{79A6DB9E-639E-76E5-CDE2-2AB6DD828EBC}"/>
                  </a:ext>
                </a:extLst>
              </p:cNvPr>
              <p:cNvGrpSpPr/>
              <p:nvPr/>
            </p:nvGrpSpPr>
            <p:grpSpPr>
              <a:xfrm>
                <a:off x="9425104" y="3772139"/>
                <a:ext cx="48659" cy="48597"/>
                <a:chOff x="9425104" y="3772139"/>
                <a:chExt cx="48659" cy="48597"/>
              </a:xfrm>
            </p:grpSpPr>
            <p:sp>
              <p:nvSpPr>
                <p:cNvPr id="517" name="Freeform 516">
                  <a:extLst>
                    <a:ext uri="{FF2B5EF4-FFF2-40B4-BE49-F238E27FC236}">
                      <a16:creationId xmlns:a16="http://schemas.microsoft.com/office/drawing/2014/main" id="{410F1A9E-3DC2-59D6-8331-607190692C8D}"/>
                    </a:ext>
                  </a:extLst>
                </p:cNvPr>
                <p:cNvSpPr/>
                <p:nvPr/>
              </p:nvSpPr>
              <p:spPr>
                <a:xfrm>
                  <a:off x="9449434"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518" name="Freeform 517">
                  <a:extLst>
                    <a:ext uri="{FF2B5EF4-FFF2-40B4-BE49-F238E27FC236}">
                      <a16:creationId xmlns:a16="http://schemas.microsoft.com/office/drawing/2014/main" id="{340783D5-AEA6-CC9A-90DB-2DDF6EAC2633}"/>
                    </a:ext>
                  </a:extLst>
                </p:cNvPr>
                <p:cNvSpPr/>
                <p:nvPr/>
              </p:nvSpPr>
              <p:spPr>
                <a:xfrm>
                  <a:off x="9425104" y="3796438"/>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519" name="Graphic 337">
                <a:extLst>
                  <a:ext uri="{FF2B5EF4-FFF2-40B4-BE49-F238E27FC236}">
                    <a16:creationId xmlns:a16="http://schemas.microsoft.com/office/drawing/2014/main" id="{4CE5F9CA-9BA3-9725-EFD8-634009E7B8E8}"/>
                  </a:ext>
                </a:extLst>
              </p:cNvPr>
              <p:cNvGrpSpPr/>
              <p:nvPr/>
            </p:nvGrpSpPr>
            <p:grpSpPr>
              <a:xfrm>
                <a:off x="9440092" y="3772139"/>
                <a:ext cx="48659" cy="48597"/>
                <a:chOff x="9440092" y="3772139"/>
                <a:chExt cx="48659" cy="48597"/>
              </a:xfrm>
            </p:grpSpPr>
            <p:sp>
              <p:nvSpPr>
                <p:cNvPr id="520" name="Freeform 519">
                  <a:extLst>
                    <a:ext uri="{FF2B5EF4-FFF2-40B4-BE49-F238E27FC236}">
                      <a16:creationId xmlns:a16="http://schemas.microsoft.com/office/drawing/2014/main" id="{4A0D788B-5FD4-985E-C90A-4FCB4A1B6DBD}"/>
                    </a:ext>
                  </a:extLst>
                </p:cNvPr>
                <p:cNvSpPr/>
                <p:nvPr/>
              </p:nvSpPr>
              <p:spPr>
                <a:xfrm>
                  <a:off x="9464422"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521" name="Freeform 520">
                  <a:extLst>
                    <a:ext uri="{FF2B5EF4-FFF2-40B4-BE49-F238E27FC236}">
                      <a16:creationId xmlns:a16="http://schemas.microsoft.com/office/drawing/2014/main" id="{A8919228-EC5E-3B3A-793F-E1F56A25BA87}"/>
                    </a:ext>
                  </a:extLst>
                </p:cNvPr>
                <p:cNvSpPr/>
                <p:nvPr/>
              </p:nvSpPr>
              <p:spPr>
                <a:xfrm>
                  <a:off x="9440092" y="3796438"/>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522" name="Graphic 337">
                <a:extLst>
                  <a:ext uri="{FF2B5EF4-FFF2-40B4-BE49-F238E27FC236}">
                    <a16:creationId xmlns:a16="http://schemas.microsoft.com/office/drawing/2014/main" id="{D690C716-09FF-D790-A9E0-ABE04650CF0D}"/>
                  </a:ext>
                </a:extLst>
              </p:cNvPr>
              <p:cNvGrpSpPr/>
              <p:nvPr/>
            </p:nvGrpSpPr>
            <p:grpSpPr>
              <a:xfrm>
                <a:off x="9455079" y="3772139"/>
                <a:ext cx="48659" cy="48597"/>
                <a:chOff x="9455079" y="3772139"/>
                <a:chExt cx="48659" cy="48597"/>
              </a:xfrm>
            </p:grpSpPr>
            <p:sp>
              <p:nvSpPr>
                <p:cNvPr id="523" name="Freeform 522">
                  <a:extLst>
                    <a:ext uri="{FF2B5EF4-FFF2-40B4-BE49-F238E27FC236}">
                      <a16:creationId xmlns:a16="http://schemas.microsoft.com/office/drawing/2014/main" id="{6A2E02A7-CC7B-EEB9-703C-B58AC0651FE7}"/>
                    </a:ext>
                  </a:extLst>
                </p:cNvPr>
                <p:cNvSpPr/>
                <p:nvPr/>
              </p:nvSpPr>
              <p:spPr>
                <a:xfrm>
                  <a:off x="9479409"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524" name="Freeform 523">
                  <a:extLst>
                    <a:ext uri="{FF2B5EF4-FFF2-40B4-BE49-F238E27FC236}">
                      <a16:creationId xmlns:a16="http://schemas.microsoft.com/office/drawing/2014/main" id="{DC384EA6-4DC6-F1CE-F5A2-2BD94F604BDC}"/>
                    </a:ext>
                  </a:extLst>
                </p:cNvPr>
                <p:cNvSpPr/>
                <p:nvPr/>
              </p:nvSpPr>
              <p:spPr>
                <a:xfrm>
                  <a:off x="9455079" y="3796438"/>
                  <a:ext cx="48659" cy="6479"/>
                </a:xfrm>
                <a:custGeom>
                  <a:avLst/>
                  <a:gdLst>
                    <a:gd name="connsiteX0" fmla="*/ 48659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59"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525" name="Graphic 337">
                <a:extLst>
                  <a:ext uri="{FF2B5EF4-FFF2-40B4-BE49-F238E27FC236}">
                    <a16:creationId xmlns:a16="http://schemas.microsoft.com/office/drawing/2014/main" id="{ACB097F9-5C95-74DC-3D4C-FC4F0CDC11F0}"/>
                  </a:ext>
                </a:extLst>
              </p:cNvPr>
              <p:cNvGrpSpPr/>
              <p:nvPr/>
            </p:nvGrpSpPr>
            <p:grpSpPr>
              <a:xfrm>
                <a:off x="9470066" y="3772139"/>
                <a:ext cx="48659" cy="48597"/>
                <a:chOff x="9470066" y="3772139"/>
                <a:chExt cx="48659" cy="48597"/>
              </a:xfrm>
            </p:grpSpPr>
            <p:sp>
              <p:nvSpPr>
                <p:cNvPr id="526" name="Freeform 525">
                  <a:extLst>
                    <a:ext uri="{FF2B5EF4-FFF2-40B4-BE49-F238E27FC236}">
                      <a16:creationId xmlns:a16="http://schemas.microsoft.com/office/drawing/2014/main" id="{6DD3E824-FA1F-4EB6-508C-8763EA7B3A12}"/>
                    </a:ext>
                  </a:extLst>
                </p:cNvPr>
                <p:cNvSpPr/>
                <p:nvPr/>
              </p:nvSpPr>
              <p:spPr>
                <a:xfrm>
                  <a:off x="9494396"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527" name="Freeform 526">
                  <a:extLst>
                    <a:ext uri="{FF2B5EF4-FFF2-40B4-BE49-F238E27FC236}">
                      <a16:creationId xmlns:a16="http://schemas.microsoft.com/office/drawing/2014/main" id="{F3082782-3B14-BAB3-F300-3D3FAA8033C0}"/>
                    </a:ext>
                  </a:extLst>
                </p:cNvPr>
                <p:cNvSpPr/>
                <p:nvPr/>
              </p:nvSpPr>
              <p:spPr>
                <a:xfrm>
                  <a:off x="9470066" y="3796438"/>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528" name="Graphic 337">
                <a:extLst>
                  <a:ext uri="{FF2B5EF4-FFF2-40B4-BE49-F238E27FC236}">
                    <a16:creationId xmlns:a16="http://schemas.microsoft.com/office/drawing/2014/main" id="{AFFE7AA6-AEBB-8995-9D9D-F9A3D045536A}"/>
                  </a:ext>
                </a:extLst>
              </p:cNvPr>
              <p:cNvGrpSpPr/>
              <p:nvPr/>
            </p:nvGrpSpPr>
            <p:grpSpPr>
              <a:xfrm>
                <a:off x="9485053" y="3772139"/>
                <a:ext cx="48659" cy="48597"/>
                <a:chOff x="9485053" y="3772139"/>
                <a:chExt cx="48659" cy="48597"/>
              </a:xfrm>
            </p:grpSpPr>
            <p:sp>
              <p:nvSpPr>
                <p:cNvPr id="529" name="Freeform 528">
                  <a:extLst>
                    <a:ext uri="{FF2B5EF4-FFF2-40B4-BE49-F238E27FC236}">
                      <a16:creationId xmlns:a16="http://schemas.microsoft.com/office/drawing/2014/main" id="{07ED96BD-7F94-9DE5-DE62-297177D7FA8B}"/>
                    </a:ext>
                  </a:extLst>
                </p:cNvPr>
                <p:cNvSpPr/>
                <p:nvPr/>
              </p:nvSpPr>
              <p:spPr>
                <a:xfrm>
                  <a:off x="9509383"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530" name="Freeform 529">
                  <a:extLst>
                    <a:ext uri="{FF2B5EF4-FFF2-40B4-BE49-F238E27FC236}">
                      <a16:creationId xmlns:a16="http://schemas.microsoft.com/office/drawing/2014/main" id="{22B744B1-8816-2AC8-13B0-9E4C44AC4817}"/>
                    </a:ext>
                  </a:extLst>
                </p:cNvPr>
                <p:cNvSpPr/>
                <p:nvPr/>
              </p:nvSpPr>
              <p:spPr>
                <a:xfrm>
                  <a:off x="9485053" y="3796438"/>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531" name="Graphic 337">
                <a:extLst>
                  <a:ext uri="{FF2B5EF4-FFF2-40B4-BE49-F238E27FC236}">
                    <a16:creationId xmlns:a16="http://schemas.microsoft.com/office/drawing/2014/main" id="{1B31BDAD-B71C-A9D6-F7C9-8850C2F4D305}"/>
                  </a:ext>
                </a:extLst>
              </p:cNvPr>
              <p:cNvGrpSpPr/>
              <p:nvPr/>
            </p:nvGrpSpPr>
            <p:grpSpPr>
              <a:xfrm>
                <a:off x="9509383" y="3772139"/>
                <a:ext cx="48724" cy="48597"/>
                <a:chOff x="9509383" y="3772139"/>
                <a:chExt cx="48724" cy="48597"/>
              </a:xfrm>
            </p:grpSpPr>
            <p:sp>
              <p:nvSpPr>
                <p:cNvPr id="532" name="Freeform 531">
                  <a:extLst>
                    <a:ext uri="{FF2B5EF4-FFF2-40B4-BE49-F238E27FC236}">
                      <a16:creationId xmlns:a16="http://schemas.microsoft.com/office/drawing/2014/main" id="{809B0696-3D97-A40B-46BD-9D998E342FCE}"/>
                    </a:ext>
                  </a:extLst>
                </p:cNvPr>
                <p:cNvSpPr/>
                <p:nvPr/>
              </p:nvSpPr>
              <p:spPr>
                <a:xfrm>
                  <a:off x="9533713"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533" name="Freeform 532">
                  <a:extLst>
                    <a:ext uri="{FF2B5EF4-FFF2-40B4-BE49-F238E27FC236}">
                      <a16:creationId xmlns:a16="http://schemas.microsoft.com/office/drawing/2014/main" id="{2C1BF452-4395-6EA5-2648-8923C8A4BD05}"/>
                    </a:ext>
                  </a:extLst>
                </p:cNvPr>
                <p:cNvSpPr/>
                <p:nvPr/>
              </p:nvSpPr>
              <p:spPr>
                <a:xfrm>
                  <a:off x="9509383" y="3796438"/>
                  <a:ext cx="48724" cy="6479"/>
                </a:xfrm>
                <a:custGeom>
                  <a:avLst/>
                  <a:gdLst>
                    <a:gd name="connsiteX0" fmla="*/ 48724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534" name="Graphic 337">
                <a:extLst>
                  <a:ext uri="{FF2B5EF4-FFF2-40B4-BE49-F238E27FC236}">
                    <a16:creationId xmlns:a16="http://schemas.microsoft.com/office/drawing/2014/main" id="{3545A2AD-3EB1-2468-AF0C-52AE32350BF7}"/>
                  </a:ext>
                </a:extLst>
              </p:cNvPr>
              <p:cNvGrpSpPr/>
              <p:nvPr/>
            </p:nvGrpSpPr>
            <p:grpSpPr>
              <a:xfrm>
                <a:off x="9542602" y="3772139"/>
                <a:ext cx="48659" cy="48597"/>
                <a:chOff x="9542602" y="3772139"/>
                <a:chExt cx="48659" cy="48597"/>
              </a:xfrm>
            </p:grpSpPr>
            <p:sp>
              <p:nvSpPr>
                <p:cNvPr id="535" name="Freeform 534">
                  <a:extLst>
                    <a:ext uri="{FF2B5EF4-FFF2-40B4-BE49-F238E27FC236}">
                      <a16:creationId xmlns:a16="http://schemas.microsoft.com/office/drawing/2014/main" id="{001D8C85-C08C-AD1B-C9EE-F45E018790ED}"/>
                    </a:ext>
                  </a:extLst>
                </p:cNvPr>
                <p:cNvSpPr/>
                <p:nvPr/>
              </p:nvSpPr>
              <p:spPr>
                <a:xfrm>
                  <a:off x="9566932"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536" name="Freeform 535">
                  <a:extLst>
                    <a:ext uri="{FF2B5EF4-FFF2-40B4-BE49-F238E27FC236}">
                      <a16:creationId xmlns:a16="http://schemas.microsoft.com/office/drawing/2014/main" id="{5B03A4FB-84D9-AB4E-50AA-D79C4062FB58}"/>
                    </a:ext>
                  </a:extLst>
                </p:cNvPr>
                <p:cNvSpPr/>
                <p:nvPr/>
              </p:nvSpPr>
              <p:spPr>
                <a:xfrm>
                  <a:off x="9542602" y="3796438"/>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537" name="Graphic 337">
                <a:extLst>
                  <a:ext uri="{FF2B5EF4-FFF2-40B4-BE49-F238E27FC236}">
                    <a16:creationId xmlns:a16="http://schemas.microsoft.com/office/drawing/2014/main" id="{EA42D937-26AF-5EBD-FDE5-827D78E931D4}"/>
                  </a:ext>
                </a:extLst>
              </p:cNvPr>
              <p:cNvGrpSpPr/>
              <p:nvPr/>
            </p:nvGrpSpPr>
            <p:grpSpPr>
              <a:xfrm>
                <a:off x="9575755" y="3772139"/>
                <a:ext cx="48724" cy="48597"/>
                <a:chOff x="9575755" y="3772139"/>
                <a:chExt cx="48724" cy="48597"/>
              </a:xfrm>
            </p:grpSpPr>
            <p:sp>
              <p:nvSpPr>
                <p:cNvPr id="538" name="Freeform 537">
                  <a:extLst>
                    <a:ext uri="{FF2B5EF4-FFF2-40B4-BE49-F238E27FC236}">
                      <a16:creationId xmlns:a16="http://schemas.microsoft.com/office/drawing/2014/main" id="{27E9056F-FDC7-C28D-4E97-18F01477B223}"/>
                    </a:ext>
                  </a:extLst>
                </p:cNvPr>
                <p:cNvSpPr/>
                <p:nvPr/>
              </p:nvSpPr>
              <p:spPr>
                <a:xfrm>
                  <a:off x="9600150"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539" name="Freeform 538">
                  <a:extLst>
                    <a:ext uri="{FF2B5EF4-FFF2-40B4-BE49-F238E27FC236}">
                      <a16:creationId xmlns:a16="http://schemas.microsoft.com/office/drawing/2014/main" id="{37EC371F-2E3D-08EE-49AE-C08B67708900}"/>
                    </a:ext>
                  </a:extLst>
                </p:cNvPr>
                <p:cNvSpPr/>
                <p:nvPr/>
              </p:nvSpPr>
              <p:spPr>
                <a:xfrm>
                  <a:off x="9575755"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540" name="Graphic 337">
                <a:extLst>
                  <a:ext uri="{FF2B5EF4-FFF2-40B4-BE49-F238E27FC236}">
                    <a16:creationId xmlns:a16="http://schemas.microsoft.com/office/drawing/2014/main" id="{A425E1D4-A770-3226-FAD5-5A893F22A23F}"/>
                  </a:ext>
                </a:extLst>
              </p:cNvPr>
              <p:cNvGrpSpPr/>
              <p:nvPr/>
            </p:nvGrpSpPr>
            <p:grpSpPr>
              <a:xfrm>
                <a:off x="9558108" y="3772139"/>
                <a:ext cx="48724" cy="48597"/>
                <a:chOff x="9558108" y="3772139"/>
                <a:chExt cx="48724" cy="48597"/>
              </a:xfrm>
            </p:grpSpPr>
            <p:sp>
              <p:nvSpPr>
                <p:cNvPr id="541" name="Freeform 540">
                  <a:extLst>
                    <a:ext uri="{FF2B5EF4-FFF2-40B4-BE49-F238E27FC236}">
                      <a16:creationId xmlns:a16="http://schemas.microsoft.com/office/drawing/2014/main" id="{02DD856E-5F32-6E85-DBB7-7BE0BAEC7294}"/>
                    </a:ext>
                  </a:extLst>
                </p:cNvPr>
                <p:cNvSpPr/>
                <p:nvPr/>
              </p:nvSpPr>
              <p:spPr>
                <a:xfrm>
                  <a:off x="9582438"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542" name="Freeform 541">
                  <a:extLst>
                    <a:ext uri="{FF2B5EF4-FFF2-40B4-BE49-F238E27FC236}">
                      <a16:creationId xmlns:a16="http://schemas.microsoft.com/office/drawing/2014/main" id="{7866DDEF-522E-F113-5E20-1C147005D477}"/>
                    </a:ext>
                  </a:extLst>
                </p:cNvPr>
                <p:cNvSpPr/>
                <p:nvPr/>
              </p:nvSpPr>
              <p:spPr>
                <a:xfrm>
                  <a:off x="9558108" y="3796438"/>
                  <a:ext cx="48724" cy="6479"/>
                </a:xfrm>
                <a:custGeom>
                  <a:avLst/>
                  <a:gdLst>
                    <a:gd name="connsiteX0" fmla="*/ 48724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4"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543" name="Graphic 337">
                <a:extLst>
                  <a:ext uri="{FF2B5EF4-FFF2-40B4-BE49-F238E27FC236}">
                    <a16:creationId xmlns:a16="http://schemas.microsoft.com/office/drawing/2014/main" id="{0973CF23-81A2-AE9B-5D60-747ADBBD4459}"/>
                  </a:ext>
                </a:extLst>
              </p:cNvPr>
              <p:cNvGrpSpPr/>
              <p:nvPr/>
            </p:nvGrpSpPr>
            <p:grpSpPr>
              <a:xfrm>
                <a:off x="9624480" y="3772139"/>
                <a:ext cx="48724" cy="48597"/>
                <a:chOff x="9624480" y="3772139"/>
                <a:chExt cx="48724" cy="48597"/>
              </a:xfrm>
            </p:grpSpPr>
            <p:sp>
              <p:nvSpPr>
                <p:cNvPr id="544" name="Freeform 543">
                  <a:extLst>
                    <a:ext uri="{FF2B5EF4-FFF2-40B4-BE49-F238E27FC236}">
                      <a16:creationId xmlns:a16="http://schemas.microsoft.com/office/drawing/2014/main" id="{9C567112-ADE2-E4B5-2C90-85F7E2372532}"/>
                    </a:ext>
                  </a:extLst>
                </p:cNvPr>
                <p:cNvSpPr/>
                <p:nvPr/>
              </p:nvSpPr>
              <p:spPr>
                <a:xfrm>
                  <a:off x="9648810"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545" name="Freeform 544">
                  <a:extLst>
                    <a:ext uri="{FF2B5EF4-FFF2-40B4-BE49-F238E27FC236}">
                      <a16:creationId xmlns:a16="http://schemas.microsoft.com/office/drawing/2014/main" id="{7CECDF43-6D29-A0DA-3AD2-BC0A9A1DE84E}"/>
                    </a:ext>
                  </a:extLst>
                </p:cNvPr>
                <p:cNvSpPr/>
                <p:nvPr/>
              </p:nvSpPr>
              <p:spPr>
                <a:xfrm>
                  <a:off x="9624480"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546" name="Graphic 337">
                <a:extLst>
                  <a:ext uri="{FF2B5EF4-FFF2-40B4-BE49-F238E27FC236}">
                    <a16:creationId xmlns:a16="http://schemas.microsoft.com/office/drawing/2014/main" id="{C0AD87E6-F3A1-40C2-2252-04D0649E53FA}"/>
                  </a:ext>
                </a:extLst>
              </p:cNvPr>
              <p:cNvGrpSpPr/>
              <p:nvPr/>
            </p:nvGrpSpPr>
            <p:grpSpPr>
              <a:xfrm>
                <a:off x="9639467" y="3772139"/>
                <a:ext cx="48724" cy="48597"/>
                <a:chOff x="9639467" y="3772139"/>
                <a:chExt cx="48724" cy="48597"/>
              </a:xfrm>
            </p:grpSpPr>
            <p:sp>
              <p:nvSpPr>
                <p:cNvPr id="547" name="Freeform 546">
                  <a:extLst>
                    <a:ext uri="{FF2B5EF4-FFF2-40B4-BE49-F238E27FC236}">
                      <a16:creationId xmlns:a16="http://schemas.microsoft.com/office/drawing/2014/main" id="{60AF5424-63BB-1153-1BB8-3415F25535A6}"/>
                    </a:ext>
                  </a:extLst>
                </p:cNvPr>
                <p:cNvSpPr/>
                <p:nvPr/>
              </p:nvSpPr>
              <p:spPr>
                <a:xfrm>
                  <a:off x="9663797"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548" name="Freeform 547">
                  <a:extLst>
                    <a:ext uri="{FF2B5EF4-FFF2-40B4-BE49-F238E27FC236}">
                      <a16:creationId xmlns:a16="http://schemas.microsoft.com/office/drawing/2014/main" id="{C12904B7-A77A-FFD3-AB0E-43BC15517092}"/>
                    </a:ext>
                  </a:extLst>
                </p:cNvPr>
                <p:cNvSpPr/>
                <p:nvPr/>
              </p:nvSpPr>
              <p:spPr>
                <a:xfrm>
                  <a:off x="9639467"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549" name="Graphic 337">
                <a:extLst>
                  <a:ext uri="{FF2B5EF4-FFF2-40B4-BE49-F238E27FC236}">
                    <a16:creationId xmlns:a16="http://schemas.microsoft.com/office/drawing/2014/main" id="{2BE73C57-B469-A1E3-EED3-FEF3D1F1EEBC}"/>
                  </a:ext>
                </a:extLst>
              </p:cNvPr>
              <p:cNvGrpSpPr/>
              <p:nvPr/>
            </p:nvGrpSpPr>
            <p:grpSpPr>
              <a:xfrm>
                <a:off x="9654455" y="3772139"/>
                <a:ext cx="48724" cy="48597"/>
                <a:chOff x="9654455" y="3772139"/>
                <a:chExt cx="48724" cy="48597"/>
              </a:xfrm>
            </p:grpSpPr>
            <p:sp>
              <p:nvSpPr>
                <p:cNvPr id="550" name="Freeform 549">
                  <a:extLst>
                    <a:ext uri="{FF2B5EF4-FFF2-40B4-BE49-F238E27FC236}">
                      <a16:creationId xmlns:a16="http://schemas.microsoft.com/office/drawing/2014/main" id="{9B798929-0B04-34A1-597B-52386CFFFE39}"/>
                    </a:ext>
                  </a:extLst>
                </p:cNvPr>
                <p:cNvSpPr/>
                <p:nvPr/>
              </p:nvSpPr>
              <p:spPr>
                <a:xfrm>
                  <a:off x="9678784"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551" name="Freeform 550">
                  <a:extLst>
                    <a:ext uri="{FF2B5EF4-FFF2-40B4-BE49-F238E27FC236}">
                      <a16:creationId xmlns:a16="http://schemas.microsoft.com/office/drawing/2014/main" id="{70EB18AC-86CA-EB1D-9861-977F7E2A87B1}"/>
                    </a:ext>
                  </a:extLst>
                </p:cNvPr>
                <p:cNvSpPr/>
                <p:nvPr/>
              </p:nvSpPr>
              <p:spPr>
                <a:xfrm>
                  <a:off x="9654455"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552" name="Graphic 337">
                <a:extLst>
                  <a:ext uri="{FF2B5EF4-FFF2-40B4-BE49-F238E27FC236}">
                    <a16:creationId xmlns:a16="http://schemas.microsoft.com/office/drawing/2014/main" id="{6A7F5925-5002-D045-1CA8-831031BB214E}"/>
                  </a:ext>
                </a:extLst>
              </p:cNvPr>
              <p:cNvGrpSpPr/>
              <p:nvPr/>
            </p:nvGrpSpPr>
            <p:grpSpPr>
              <a:xfrm>
                <a:off x="9669442" y="3772139"/>
                <a:ext cx="48724" cy="48597"/>
                <a:chOff x="9669442" y="3772139"/>
                <a:chExt cx="48724" cy="48597"/>
              </a:xfrm>
            </p:grpSpPr>
            <p:sp>
              <p:nvSpPr>
                <p:cNvPr id="553" name="Freeform 552">
                  <a:extLst>
                    <a:ext uri="{FF2B5EF4-FFF2-40B4-BE49-F238E27FC236}">
                      <a16:creationId xmlns:a16="http://schemas.microsoft.com/office/drawing/2014/main" id="{CB215B42-E857-2C37-57D2-E1699170A602}"/>
                    </a:ext>
                  </a:extLst>
                </p:cNvPr>
                <p:cNvSpPr/>
                <p:nvPr/>
              </p:nvSpPr>
              <p:spPr>
                <a:xfrm>
                  <a:off x="9693772"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554" name="Freeform 553">
                  <a:extLst>
                    <a:ext uri="{FF2B5EF4-FFF2-40B4-BE49-F238E27FC236}">
                      <a16:creationId xmlns:a16="http://schemas.microsoft.com/office/drawing/2014/main" id="{2178B554-6E3A-A4C2-94C7-24B6748F1D45}"/>
                    </a:ext>
                  </a:extLst>
                </p:cNvPr>
                <p:cNvSpPr/>
                <p:nvPr/>
              </p:nvSpPr>
              <p:spPr>
                <a:xfrm>
                  <a:off x="9669442"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555" name="Graphic 337">
                <a:extLst>
                  <a:ext uri="{FF2B5EF4-FFF2-40B4-BE49-F238E27FC236}">
                    <a16:creationId xmlns:a16="http://schemas.microsoft.com/office/drawing/2014/main" id="{19047304-3AAE-2B8F-5978-9AD0A3D63DFC}"/>
                  </a:ext>
                </a:extLst>
              </p:cNvPr>
              <p:cNvGrpSpPr/>
              <p:nvPr/>
            </p:nvGrpSpPr>
            <p:grpSpPr>
              <a:xfrm>
                <a:off x="9757743" y="3772139"/>
                <a:ext cx="48724" cy="48597"/>
                <a:chOff x="9757743" y="3772139"/>
                <a:chExt cx="48724" cy="48597"/>
              </a:xfrm>
            </p:grpSpPr>
            <p:sp>
              <p:nvSpPr>
                <p:cNvPr id="556" name="Freeform 555">
                  <a:extLst>
                    <a:ext uri="{FF2B5EF4-FFF2-40B4-BE49-F238E27FC236}">
                      <a16:creationId xmlns:a16="http://schemas.microsoft.com/office/drawing/2014/main" id="{0512814F-679D-A9C8-CAAD-4541689EBFE3}"/>
                    </a:ext>
                  </a:extLst>
                </p:cNvPr>
                <p:cNvSpPr/>
                <p:nvPr/>
              </p:nvSpPr>
              <p:spPr>
                <a:xfrm>
                  <a:off x="9782138"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557" name="Freeform 556">
                  <a:extLst>
                    <a:ext uri="{FF2B5EF4-FFF2-40B4-BE49-F238E27FC236}">
                      <a16:creationId xmlns:a16="http://schemas.microsoft.com/office/drawing/2014/main" id="{493CC647-65E3-31BB-1530-4DEF110D5535}"/>
                    </a:ext>
                  </a:extLst>
                </p:cNvPr>
                <p:cNvSpPr/>
                <p:nvPr/>
              </p:nvSpPr>
              <p:spPr>
                <a:xfrm>
                  <a:off x="9757743"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558" name="Graphic 337">
                <a:extLst>
                  <a:ext uri="{FF2B5EF4-FFF2-40B4-BE49-F238E27FC236}">
                    <a16:creationId xmlns:a16="http://schemas.microsoft.com/office/drawing/2014/main" id="{64E0FE0B-BB27-7A39-2CD0-CE65784FC054}"/>
                  </a:ext>
                </a:extLst>
              </p:cNvPr>
              <p:cNvGrpSpPr/>
              <p:nvPr/>
            </p:nvGrpSpPr>
            <p:grpSpPr>
              <a:xfrm>
                <a:off x="9782138" y="3772139"/>
                <a:ext cx="48659" cy="48597"/>
                <a:chOff x="9782138" y="3772139"/>
                <a:chExt cx="48659" cy="48597"/>
              </a:xfrm>
            </p:grpSpPr>
            <p:sp>
              <p:nvSpPr>
                <p:cNvPr id="559" name="Freeform 558">
                  <a:extLst>
                    <a:ext uri="{FF2B5EF4-FFF2-40B4-BE49-F238E27FC236}">
                      <a16:creationId xmlns:a16="http://schemas.microsoft.com/office/drawing/2014/main" id="{085519EE-45C5-733A-0D90-2566087DD616}"/>
                    </a:ext>
                  </a:extLst>
                </p:cNvPr>
                <p:cNvSpPr/>
                <p:nvPr/>
              </p:nvSpPr>
              <p:spPr>
                <a:xfrm>
                  <a:off x="9806468"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560" name="Freeform 559">
                  <a:extLst>
                    <a:ext uri="{FF2B5EF4-FFF2-40B4-BE49-F238E27FC236}">
                      <a16:creationId xmlns:a16="http://schemas.microsoft.com/office/drawing/2014/main" id="{7F60BFFC-48F7-B038-087A-2BB5BD57A3F7}"/>
                    </a:ext>
                  </a:extLst>
                </p:cNvPr>
                <p:cNvSpPr/>
                <p:nvPr/>
              </p:nvSpPr>
              <p:spPr>
                <a:xfrm>
                  <a:off x="9782138" y="3796438"/>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561" name="Graphic 337">
                <a:extLst>
                  <a:ext uri="{FF2B5EF4-FFF2-40B4-BE49-F238E27FC236}">
                    <a16:creationId xmlns:a16="http://schemas.microsoft.com/office/drawing/2014/main" id="{F344B64D-2575-D940-6071-1F54BA16CE9F}"/>
                  </a:ext>
                </a:extLst>
              </p:cNvPr>
              <p:cNvGrpSpPr/>
              <p:nvPr/>
            </p:nvGrpSpPr>
            <p:grpSpPr>
              <a:xfrm>
                <a:off x="9855971" y="3772139"/>
                <a:ext cx="48724" cy="48597"/>
                <a:chOff x="9855971" y="3772139"/>
                <a:chExt cx="48724" cy="48597"/>
              </a:xfrm>
            </p:grpSpPr>
            <p:sp>
              <p:nvSpPr>
                <p:cNvPr id="562" name="Freeform 561">
                  <a:extLst>
                    <a:ext uri="{FF2B5EF4-FFF2-40B4-BE49-F238E27FC236}">
                      <a16:creationId xmlns:a16="http://schemas.microsoft.com/office/drawing/2014/main" id="{6557C28E-ACDB-892B-AE31-32C91AD8371A}"/>
                    </a:ext>
                  </a:extLst>
                </p:cNvPr>
                <p:cNvSpPr/>
                <p:nvPr/>
              </p:nvSpPr>
              <p:spPr>
                <a:xfrm>
                  <a:off x="9880366"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563" name="Freeform 562">
                  <a:extLst>
                    <a:ext uri="{FF2B5EF4-FFF2-40B4-BE49-F238E27FC236}">
                      <a16:creationId xmlns:a16="http://schemas.microsoft.com/office/drawing/2014/main" id="{0102D86A-1F86-5C56-D4E5-07D9CDDE6E82}"/>
                    </a:ext>
                  </a:extLst>
                </p:cNvPr>
                <p:cNvSpPr/>
                <p:nvPr/>
              </p:nvSpPr>
              <p:spPr>
                <a:xfrm>
                  <a:off x="9855971"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564" name="Graphic 337">
                <a:extLst>
                  <a:ext uri="{FF2B5EF4-FFF2-40B4-BE49-F238E27FC236}">
                    <a16:creationId xmlns:a16="http://schemas.microsoft.com/office/drawing/2014/main" id="{223F3D39-79D2-78FE-3C5A-BF9C22BA3485}"/>
                  </a:ext>
                </a:extLst>
              </p:cNvPr>
              <p:cNvGrpSpPr/>
              <p:nvPr/>
            </p:nvGrpSpPr>
            <p:grpSpPr>
              <a:xfrm>
                <a:off x="9880366" y="3772139"/>
                <a:ext cx="48659" cy="48597"/>
                <a:chOff x="9880366" y="3772139"/>
                <a:chExt cx="48659" cy="48597"/>
              </a:xfrm>
            </p:grpSpPr>
            <p:sp>
              <p:nvSpPr>
                <p:cNvPr id="565" name="Freeform 564">
                  <a:extLst>
                    <a:ext uri="{FF2B5EF4-FFF2-40B4-BE49-F238E27FC236}">
                      <a16:creationId xmlns:a16="http://schemas.microsoft.com/office/drawing/2014/main" id="{2DD41131-54A2-5439-417F-7743BE155EBA}"/>
                    </a:ext>
                  </a:extLst>
                </p:cNvPr>
                <p:cNvSpPr/>
                <p:nvPr/>
              </p:nvSpPr>
              <p:spPr>
                <a:xfrm>
                  <a:off x="9904696"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566" name="Freeform 565">
                  <a:extLst>
                    <a:ext uri="{FF2B5EF4-FFF2-40B4-BE49-F238E27FC236}">
                      <a16:creationId xmlns:a16="http://schemas.microsoft.com/office/drawing/2014/main" id="{F50BDB1B-DA49-9858-8567-09C87BA77E91}"/>
                    </a:ext>
                  </a:extLst>
                </p:cNvPr>
                <p:cNvSpPr/>
                <p:nvPr/>
              </p:nvSpPr>
              <p:spPr>
                <a:xfrm>
                  <a:off x="9880366" y="3796438"/>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567" name="Graphic 337">
                <a:extLst>
                  <a:ext uri="{FF2B5EF4-FFF2-40B4-BE49-F238E27FC236}">
                    <a16:creationId xmlns:a16="http://schemas.microsoft.com/office/drawing/2014/main" id="{050ADD8D-5140-0407-A2BB-FAFEF5A5B437}"/>
                  </a:ext>
                </a:extLst>
              </p:cNvPr>
              <p:cNvGrpSpPr/>
              <p:nvPr/>
            </p:nvGrpSpPr>
            <p:grpSpPr>
              <a:xfrm>
                <a:off x="9899635" y="3772139"/>
                <a:ext cx="48659" cy="48597"/>
                <a:chOff x="9899635" y="3772139"/>
                <a:chExt cx="48659" cy="48597"/>
              </a:xfrm>
            </p:grpSpPr>
            <p:sp>
              <p:nvSpPr>
                <p:cNvPr id="568" name="Freeform 567">
                  <a:extLst>
                    <a:ext uri="{FF2B5EF4-FFF2-40B4-BE49-F238E27FC236}">
                      <a16:creationId xmlns:a16="http://schemas.microsoft.com/office/drawing/2014/main" id="{8A159D49-36EF-B3B7-8338-A6063CD857E9}"/>
                    </a:ext>
                  </a:extLst>
                </p:cNvPr>
                <p:cNvSpPr/>
                <p:nvPr/>
              </p:nvSpPr>
              <p:spPr>
                <a:xfrm>
                  <a:off x="9923965"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569" name="Freeform 568">
                  <a:extLst>
                    <a:ext uri="{FF2B5EF4-FFF2-40B4-BE49-F238E27FC236}">
                      <a16:creationId xmlns:a16="http://schemas.microsoft.com/office/drawing/2014/main" id="{001855AB-A8DE-EAD8-86AC-D3D4719FFDDB}"/>
                    </a:ext>
                  </a:extLst>
                </p:cNvPr>
                <p:cNvSpPr/>
                <p:nvPr/>
              </p:nvSpPr>
              <p:spPr>
                <a:xfrm>
                  <a:off x="9899635" y="3796438"/>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570" name="Graphic 337">
                <a:extLst>
                  <a:ext uri="{FF2B5EF4-FFF2-40B4-BE49-F238E27FC236}">
                    <a16:creationId xmlns:a16="http://schemas.microsoft.com/office/drawing/2014/main" id="{7201D46D-DB40-3743-9F0A-B0E23657EE6B}"/>
                  </a:ext>
                </a:extLst>
              </p:cNvPr>
              <p:cNvGrpSpPr/>
              <p:nvPr/>
            </p:nvGrpSpPr>
            <p:grpSpPr>
              <a:xfrm>
                <a:off x="9983655" y="3772139"/>
                <a:ext cx="48724" cy="48597"/>
                <a:chOff x="9983655" y="3772139"/>
                <a:chExt cx="48724" cy="48597"/>
              </a:xfrm>
            </p:grpSpPr>
            <p:sp>
              <p:nvSpPr>
                <p:cNvPr id="571" name="Freeform 570">
                  <a:extLst>
                    <a:ext uri="{FF2B5EF4-FFF2-40B4-BE49-F238E27FC236}">
                      <a16:creationId xmlns:a16="http://schemas.microsoft.com/office/drawing/2014/main" id="{4AB8BA6A-3478-888C-9014-9D21A7A81E65}"/>
                    </a:ext>
                  </a:extLst>
                </p:cNvPr>
                <p:cNvSpPr/>
                <p:nvPr/>
              </p:nvSpPr>
              <p:spPr>
                <a:xfrm>
                  <a:off x="10007985"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572" name="Freeform 571">
                  <a:extLst>
                    <a:ext uri="{FF2B5EF4-FFF2-40B4-BE49-F238E27FC236}">
                      <a16:creationId xmlns:a16="http://schemas.microsoft.com/office/drawing/2014/main" id="{0B2B7500-AC3F-CEA0-BADA-2FEA6C68247C}"/>
                    </a:ext>
                  </a:extLst>
                </p:cNvPr>
                <p:cNvSpPr/>
                <p:nvPr/>
              </p:nvSpPr>
              <p:spPr>
                <a:xfrm>
                  <a:off x="9983655"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573" name="Graphic 337">
                <a:extLst>
                  <a:ext uri="{FF2B5EF4-FFF2-40B4-BE49-F238E27FC236}">
                    <a16:creationId xmlns:a16="http://schemas.microsoft.com/office/drawing/2014/main" id="{D0737DC0-3EC9-F1F3-69D7-0BD50DA8C636}"/>
                  </a:ext>
                </a:extLst>
              </p:cNvPr>
              <p:cNvGrpSpPr/>
              <p:nvPr/>
            </p:nvGrpSpPr>
            <p:grpSpPr>
              <a:xfrm>
                <a:off x="10001821" y="3772139"/>
                <a:ext cx="48724" cy="48597"/>
                <a:chOff x="10001821" y="3772139"/>
                <a:chExt cx="48724" cy="48597"/>
              </a:xfrm>
            </p:grpSpPr>
            <p:sp>
              <p:nvSpPr>
                <p:cNvPr id="574" name="Freeform 573">
                  <a:extLst>
                    <a:ext uri="{FF2B5EF4-FFF2-40B4-BE49-F238E27FC236}">
                      <a16:creationId xmlns:a16="http://schemas.microsoft.com/office/drawing/2014/main" id="{36831590-93B7-9367-97E3-5008FDE6D7E9}"/>
                    </a:ext>
                  </a:extLst>
                </p:cNvPr>
                <p:cNvSpPr/>
                <p:nvPr/>
              </p:nvSpPr>
              <p:spPr>
                <a:xfrm>
                  <a:off x="10026216"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575" name="Freeform 574">
                  <a:extLst>
                    <a:ext uri="{FF2B5EF4-FFF2-40B4-BE49-F238E27FC236}">
                      <a16:creationId xmlns:a16="http://schemas.microsoft.com/office/drawing/2014/main" id="{65DEE12A-60EB-2FB3-B1BE-477B7027EF29}"/>
                    </a:ext>
                  </a:extLst>
                </p:cNvPr>
                <p:cNvSpPr/>
                <p:nvPr/>
              </p:nvSpPr>
              <p:spPr>
                <a:xfrm>
                  <a:off x="10001821"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576" name="Graphic 337">
                <a:extLst>
                  <a:ext uri="{FF2B5EF4-FFF2-40B4-BE49-F238E27FC236}">
                    <a16:creationId xmlns:a16="http://schemas.microsoft.com/office/drawing/2014/main" id="{1E024440-34F6-9D00-207B-46E8ED0F549D}"/>
                  </a:ext>
                </a:extLst>
              </p:cNvPr>
              <p:cNvGrpSpPr/>
              <p:nvPr/>
            </p:nvGrpSpPr>
            <p:grpSpPr>
              <a:xfrm>
                <a:off x="10043604" y="3772139"/>
                <a:ext cx="48724" cy="48597"/>
                <a:chOff x="10043604" y="3772139"/>
                <a:chExt cx="48724" cy="48597"/>
              </a:xfrm>
            </p:grpSpPr>
            <p:sp>
              <p:nvSpPr>
                <p:cNvPr id="577" name="Freeform 576">
                  <a:extLst>
                    <a:ext uri="{FF2B5EF4-FFF2-40B4-BE49-F238E27FC236}">
                      <a16:creationId xmlns:a16="http://schemas.microsoft.com/office/drawing/2014/main" id="{39E548D7-B0F8-FA93-1FA2-31E33CBF160B}"/>
                    </a:ext>
                  </a:extLst>
                </p:cNvPr>
                <p:cNvSpPr/>
                <p:nvPr/>
              </p:nvSpPr>
              <p:spPr>
                <a:xfrm>
                  <a:off x="10067934"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578" name="Freeform 577">
                  <a:extLst>
                    <a:ext uri="{FF2B5EF4-FFF2-40B4-BE49-F238E27FC236}">
                      <a16:creationId xmlns:a16="http://schemas.microsoft.com/office/drawing/2014/main" id="{C7484CE2-203C-7315-9299-8D67498BA34A}"/>
                    </a:ext>
                  </a:extLst>
                </p:cNvPr>
                <p:cNvSpPr/>
                <p:nvPr/>
              </p:nvSpPr>
              <p:spPr>
                <a:xfrm>
                  <a:off x="10043604"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579" name="Graphic 337">
                <a:extLst>
                  <a:ext uri="{FF2B5EF4-FFF2-40B4-BE49-F238E27FC236}">
                    <a16:creationId xmlns:a16="http://schemas.microsoft.com/office/drawing/2014/main" id="{799CA946-D4BE-72F1-5DA3-1E53422E84C5}"/>
                  </a:ext>
                </a:extLst>
              </p:cNvPr>
              <p:cNvGrpSpPr/>
              <p:nvPr/>
            </p:nvGrpSpPr>
            <p:grpSpPr>
              <a:xfrm>
                <a:off x="10078898" y="3772139"/>
                <a:ext cx="48724" cy="48597"/>
                <a:chOff x="10078898" y="3772139"/>
                <a:chExt cx="48724" cy="48597"/>
              </a:xfrm>
            </p:grpSpPr>
            <p:sp>
              <p:nvSpPr>
                <p:cNvPr id="580" name="Freeform 579">
                  <a:extLst>
                    <a:ext uri="{FF2B5EF4-FFF2-40B4-BE49-F238E27FC236}">
                      <a16:creationId xmlns:a16="http://schemas.microsoft.com/office/drawing/2014/main" id="{393ACB7F-EEB7-F282-74ED-BDCE9232D4F6}"/>
                    </a:ext>
                  </a:extLst>
                </p:cNvPr>
                <p:cNvSpPr/>
                <p:nvPr/>
              </p:nvSpPr>
              <p:spPr>
                <a:xfrm>
                  <a:off x="10103293"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581" name="Freeform 580">
                  <a:extLst>
                    <a:ext uri="{FF2B5EF4-FFF2-40B4-BE49-F238E27FC236}">
                      <a16:creationId xmlns:a16="http://schemas.microsoft.com/office/drawing/2014/main" id="{52211F74-6673-5FF4-952E-AF4DBC98C451}"/>
                    </a:ext>
                  </a:extLst>
                </p:cNvPr>
                <p:cNvSpPr/>
                <p:nvPr/>
              </p:nvSpPr>
              <p:spPr>
                <a:xfrm>
                  <a:off x="10078898"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582" name="Graphic 337">
                <a:extLst>
                  <a:ext uri="{FF2B5EF4-FFF2-40B4-BE49-F238E27FC236}">
                    <a16:creationId xmlns:a16="http://schemas.microsoft.com/office/drawing/2014/main" id="{3CF92514-8B9E-C592-E51C-A53AA72A5DEA}"/>
                  </a:ext>
                </a:extLst>
              </p:cNvPr>
              <p:cNvGrpSpPr/>
              <p:nvPr/>
            </p:nvGrpSpPr>
            <p:grpSpPr>
              <a:xfrm>
                <a:off x="10098232" y="3772139"/>
                <a:ext cx="48659" cy="48597"/>
                <a:chOff x="10098232" y="3772139"/>
                <a:chExt cx="48659" cy="48597"/>
              </a:xfrm>
            </p:grpSpPr>
            <p:sp>
              <p:nvSpPr>
                <p:cNvPr id="583" name="Freeform 582">
                  <a:extLst>
                    <a:ext uri="{FF2B5EF4-FFF2-40B4-BE49-F238E27FC236}">
                      <a16:creationId xmlns:a16="http://schemas.microsoft.com/office/drawing/2014/main" id="{1747E016-757F-6738-3855-AEFF202868DC}"/>
                    </a:ext>
                  </a:extLst>
                </p:cNvPr>
                <p:cNvSpPr/>
                <p:nvPr/>
              </p:nvSpPr>
              <p:spPr>
                <a:xfrm>
                  <a:off x="10122562"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584" name="Freeform 583">
                  <a:extLst>
                    <a:ext uri="{FF2B5EF4-FFF2-40B4-BE49-F238E27FC236}">
                      <a16:creationId xmlns:a16="http://schemas.microsoft.com/office/drawing/2014/main" id="{F0A9827C-4B38-79AE-39C1-73483002EDEC}"/>
                    </a:ext>
                  </a:extLst>
                </p:cNvPr>
                <p:cNvSpPr/>
                <p:nvPr/>
              </p:nvSpPr>
              <p:spPr>
                <a:xfrm>
                  <a:off x="10098232" y="3796438"/>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585" name="Graphic 337">
                <a:extLst>
                  <a:ext uri="{FF2B5EF4-FFF2-40B4-BE49-F238E27FC236}">
                    <a16:creationId xmlns:a16="http://schemas.microsoft.com/office/drawing/2014/main" id="{4241610E-113D-AEA5-BA7E-28E7C31A724B}"/>
                  </a:ext>
                </a:extLst>
              </p:cNvPr>
              <p:cNvGrpSpPr/>
              <p:nvPr/>
            </p:nvGrpSpPr>
            <p:grpSpPr>
              <a:xfrm>
                <a:off x="10132489" y="3772139"/>
                <a:ext cx="48659" cy="48597"/>
                <a:chOff x="10132489" y="3772139"/>
                <a:chExt cx="48659" cy="48597"/>
              </a:xfrm>
            </p:grpSpPr>
            <p:sp>
              <p:nvSpPr>
                <p:cNvPr id="586" name="Freeform 585">
                  <a:extLst>
                    <a:ext uri="{FF2B5EF4-FFF2-40B4-BE49-F238E27FC236}">
                      <a16:creationId xmlns:a16="http://schemas.microsoft.com/office/drawing/2014/main" id="{DB15F90A-8CB5-8E99-3754-AD62DF159DBC}"/>
                    </a:ext>
                  </a:extLst>
                </p:cNvPr>
                <p:cNvSpPr/>
                <p:nvPr/>
              </p:nvSpPr>
              <p:spPr>
                <a:xfrm>
                  <a:off x="10156819"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587" name="Freeform 586">
                  <a:extLst>
                    <a:ext uri="{FF2B5EF4-FFF2-40B4-BE49-F238E27FC236}">
                      <a16:creationId xmlns:a16="http://schemas.microsoft.com/office/drawing/2014/main" id="{DCCB7524-72FF-D197-BA18-0E117DC9C878}"/>
                    </a:ext>
                  </a:extLst>
                </p:cNvPr>
                <p:cNvSpPr/>
                <p:nvPr/>
              </p:nvSpPr>
              <p:spPr>
                <a:xfrm>
                  <a:off x="10132489" y="3796438"/>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588" name="Graphic 337">
                <a:extLst>
                  <a:ext uri="{FF2B5EF4-FFF2-40B4-BE49-F238E27FC236}">
                    <a16:creationId xmlns:a16="http://schemas.microsoft.com/office/drawing/2014/main" id="{EFEA0F95-93C4-F3BC-CF41-9FF6C60AB314}"/>
                  </a:ext>
                </a:extLst>
              </p:cNvPr>
              <p:cNvGrpSpPr/>
              <p:nvPr/>
            </p:nvGrpSpPr>
            <p:grpSpPr>
              <a:xfrm>
                <a:off x="10164604" y="3772139"/>
                <a:ext cx="48659" cy="48597"/>
                <a:chOff x="10164604" y="3772139"/>
                <a:chExt cx="48659" cy="48597"/>
              </a:xfrm>
            </p:grpSpPr>
            <p:sp>
              <p:nvSpPr>
                <p:cNvPr id="589" name="Freeform 588">
                  <a:extLst>
                    <a:ext uri="{FF2B5EF4-FFF2-40B4-BE49-F238E27FC236}">
                      <a16:creationId xmlns:a16="http://schemas.microsoft.com/office/drawing/2014/main" id="{FD7FC004-F713-9976-6FAB-42D6A45FF48C}"/>
                    </a:ext>
                  </a:extLst>
                </p:cNvPr>
                <p:cNvSpPr/>
                <p:nvPr/>
              </p:nvSpPr>
              <p:spPr>
                <a:xfrm>
                  <a:off x="10188934"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590" name="Freeform 589">
                  <a:extLst>
                    <a:ext uri="{FF2B5EF4-FFF2-40B4-BE49-F238E27FC236}">
                      <a16:creationId xmlns:a16="http://schemas.microsoft.com/office/drawing/2014/main" id="{ED6511DE-B1E2-A9F2-E076-0E4758A558AC}"/>
                    </a:ext>
                  </a:extLst>
                </p:cNvPr>
                <p:cNvSpPr/>
                <p:nvPr/>
              </p:nvSpPr>
              <p:spPr>
                <a:xfrm>
                  <a:off x="10164604" y="3796438"/>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591" name="Graphic 337">
                <a:extLst>
                  <a:ext uri="{FF2B5EF4-FFF2-40B4-BE49-F238E27FC236}">
                    <a16:creationId xmlns:a16="http://schemas.microsoft.com/office/drawing/2014/main" id="{606ADA73-FE94-CC88-5458-444202638FD4}"/>
                  </a:ext>
                </a:extLst>
              </p:cNvPr>
              <p:cNvGrpSpPr/>
              <p:nvPr/>
            </p:nvGrpSpPr>
            <p:grpSpPr>
              <a:xfrm>
                <a:off x="10194579" y="3772139"/>
                <a:ext cx="48659" cy="48597"/>
                <a:chOff x="10194579" y="3772139"/>
                <a:chExt cx="48659" cy="48597"/>
              </a:xfrm>
            </p:grpSpPr>
            <p:sp>
              <p:nvSpPr>
                <p:cNvPr id="592" name="Freeform 591">
                  <a:extLst>
                    <a:ext uri="{FF2B5EF4-FFF2-40B4-BE49-F238E27FC236}">
                      <a16:creationId xmlns:a16="http://schemas.microsoft.com/office/drawing/2014/main" id="{6C9295F7-CFDE-4621-A511-26F5A2D5B059}"/>
                    </a:ext>
                  </a:extLst>
                </p:cNvPr>
                <p:cNvSpPr/>
                <p:nvPr/>
              </p:nvSpPr>
              <p:spPr>
                <a:xfrm>
                  <a:off x="10218909"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593" name="Freeform 592">
                  <a:extLst>
                    <a:ext uri="{FF2B5EF4-FFF2-40B4-BE49-F238E27FC236}">
                      <a16:creationId xmlns:a16="http://schemas.microsoft.com/office/drawing/2014/main" id="{3BFA91D3-C624-4BC6-1AE8-42B2EC02A5BD}"/>
                    </a:ext>
                  </a:extLst>
                </p:cNvPr>
                <p:cNvSpPr/>
                <p:nvPr/>
              </p:nvSpPr>
              <p:spPr>
                <a:xfrm>
                  <a:off x="10194579" y="3796438"/>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594" name="Graphic 337">
                <a:extLst>
                  <a:ext uri="{FF2B5EF4-FFF2-40B4-BE49-F238E27FC236}">
                    <a16:creationId xmlns:a16="http://schemas.microsoft.com/office/drawing/2014/main" id="{978B15C7-A045-8F9F-D2EF-53D90A53F0B5}"/>
                  </a:ext>
                </a:extLst>
              </p:cNvPr>
              <p:cNvGrpSpPr/>
              <p:nvPr/>
            </p:nvGrpSpPr>
            <p:grpSpPr>
              <a:xfrm>
                <a:off x="10213264" y="3772139"/>
                <a:ext cx="48724" cy="48597"/>
                <a:chOff x="10213264" y="3772139"/>
                <a:chExt cx="48724" cy="48597"/>
              </a:xfrm>
            </p:grpSpPr>
            <p:sp>
              <p:nvSpPr>
                <p:cNvPr id="595" name="Freeform 594">
                  <a:extLst>
                    <a:ext uri="{FF2B5EF4-FFF2-40B4-BE49-F238E27FC236}">
                      <a16:creationId xmlns:a16="http://schemas.microsoft.com/office/drawing/2014/main" id="{8E0B0EC3-20E7-FD28-4EF9-D970732F4B19}"/>
                    </a:ext>
                  </a:extLst>
                </p:cNvPr>
                <p:cNvSpPr/>
                <p:nvPr/>
              </p:nvSpPr>
              <p:spPr>
                <a:xfrm>
                  <a:off x="10237659"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596" name="Freeform 595">
                  <a:extLst>
                    <a:ext uri="{FF2B5EF4-FFF2-40B4-BE49-F238E27FC236}">
                      <a16:creationId xmlns:a16="http://schemas.microsoft.com/office/drawing/2014/main" id="{79584EA4-BA67-CB33-2672-8CBA4AAC0E02}"/>
                    </a:ext>
                  </a:extLst>
                </p:cNvPr>
                <p:cNvSpPr/>
                <p:nvPr/>
              </p:nvSpPr>
              <p:spPr>
                <a:xfrm>
                  <a:off x="10213264"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597" name="Graphic 337">
                <a:extLst>
                  <a:ext uri="{FF2B5EF4-FFF2-40B4-BE49-F238E27FC236}">
                    <a16:creationId xmlns:a16="http://schemas.microsoft.com/office/drawing/2014/main" id="{7F95CF50-D66A-4D2F-4391-CEA80546E8D0}"/>
                  </a:ext>
                </a:extLst>
              </p:cNvPr>
              <p:cNvGrpSpPr/>
              <p:nvPr/>
            </p:nvGrpSpPr>
            <p:grpSpPr>
              <a:xfrm>
                <a:off x="10248624" y="3772139"/>
                <a:ext cx="48724" cy="48597"/>
                <a:chOff x="10248624" y="3772139"/>
                <a:chExt cx="48724" cy="48597"/>
              </a:xfrm>
            </p:grpSpPr>
            <p:sp>
              <p:nvSpPr>
                <p:cNvPr id="598" name="Freeform 597">
                  <a:extLst>
                    <a:ext uri="{FF2B5EF4-FFF2-40B4-BE49-F238E27FC236}">
                      <a16:creationId xmlns:a16="http://schemas.microsoft.com/office/drawing/2014/main" id="{3DD826E1-3700-0D39-EE34-65768B8164FD}"/>
                    </a:ext>
                  </a:extLst>
                </p:cNvPr>
                <p:cNvSpPr/>
                <p:nvPr/>
              </p:nvSpPr>
              <p:spPr>
                <a:xfrm>
                  <a:off x="10272954"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599" name="Freeform 598">
                  <a:extLst>
                    <a:ext uri="{FF2B5EF4-FFF2-40B4-BE49-F238E27FC236}">
                      <a16:creationId xmlns:a16="http://schemas.microsoft.com/office/drawing/2014/main" id="{958D1969-C210-E16B-6CD1-99E3B2D99FFE}"/>
                    </a:ext>
                  </a:extLst>
                </p:cNvPr>
                <p:cNvSpPr/>
                <p:nvPr/>
              </p:nvSpPr>
              <p:spPr>
                <a:xfrm>
                  <a:off x="10248624"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600" name="Graphic 337">
                <a:extLst>
                  <a:ext uri="{FF2B5EF4-FFF2-40B4-BE49-F238E27FC236}">
                    <a16:creationId xmlns:a16="http://schemas.microsoft.com/office/drawing/2014/main" id="{29F91A2F-190D-5550-E55B-3FFF503F296E}"/>
                  </a:ext>
                </a:extLst>
              </p:cNvPr>
              <p:cNvGrpSpPr/>
              <p:nvPr/>
            </p:nvGrpSpPr>
            <p:grpSpPr>
              <a:xfrm>
                <a:off x="10297349" y="3772139"/>
                <a:ext cx="48659" cy="48597"/>
                <a:chOff x="10297349" y="3772139"/>
                <a:chExt cx="48659" cy="48597"/>
              </a:xfrm>
            </p:grpSpPr>
            <p:sp>
              <p:nvSpPr>
                <p:cNvPr id="601" name="Freeform 600">
                  <a:extLst>
                    <a:ext uri="{FF2B5EF4-FFF2-40B4-BE49-F238E27FC236}">
                      <a16:creationId xmlns:a16="http://schemas.microsoft.com/office/drawing/2014/main" id="{9F1E674A-80B1-7FA7-A2CF-DA8BABE189F2}"/>
                    </a:ext>
                  </a:extLst>
                </p:cNvPr>
                <p:cNvSpPr/>
                <p:nvPr/>
              </p:nvSpPr>
              <p:spPr>
                <a:xfrm>
                  <a:off x="10321678"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602" name="Freeform 601">
                  <a:extLst>
                    <a:ext uri="{FF2B5EF4-FFF2-40B4-BE49-F238E27FC236}">
                      <a16:creationId xmlns:a16="http://schemas.microsoft.com/office/drawing/2014/main" id="{1CA2D938-DF35-C78D-5A0E-DDC0386D9031}"/>
                    </a:ext>
                  </a:extLst>
                </p:cNvPr>
                <p:cNvSpPr/>
                <p:nvPr/>
              </p:nvSpPr>
              <p:spPr>
                <a:xfrm>
                  <a:off x="10297349" y="3796438"/>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603" name="Graphic 337">
                <a:extLst>
                  <a:ext uri="{FF2B5EF4-FFF2-40B4-BE49-F238E27FC236}">
                    <a16:creationId xmlns:a16="http://schemas.microsoft.com/office/drawing/2014/main" id="{10C0B155-316B-A158-739B-E58B8928F05C}"/>
                  </a:ext>
                </a:extLst>
              </p:cNvPr>
              <p:cNvGrpSpPr/>
              <p:nvPr/>
            </p:nvGrpSpPr>
            <p:grpSpPr>
              <a:xfrm>
                <a:off x="10351912" y="3772139"/>
                <a:ext cx="48724" cy="48597"/>
                <a:chOff x="10351912" y="3772139"/>
                <a:chExt cx="48724" cy="48597"/>
              </a:xfrm>
            </p:grpSpPr>
            <p:sp>
              <p:nvSpPr>
                <p:cNvPr id="604" name="Freeform 603">
                  <a:extLst>
                    <a:ext uri="{FF2B5EF4-FFF2-40B4-BE49-F238E27FC236}">
                      <a16:creationId xmlns:a16="http://schemas.microsoft.com/office/drawing/2014/main" id="{169D7BD2-0CEA-FD7A-0C11-81BB5F8AAFC7}"/>
                    </a:ext>
                  </a:extLst>
                </p:cNvPr>
                <p:cNvSpPr/>
                <p:nvPr/>
              </p:nvSpPr>
              <p:spPr>
                <a:xfrm>
                  <a:off x="10376307"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605" name="Freeform 604">
                  <a:extLst>
                    <a:ext uri="{FF2B5EF4-FFF2-40B4-BE49-F238E27FC236}">
                      <a16:creationId xmlns:a16="http://schemas.microsoft.com/office/drawing/2014/main" id="{5CE3F940-B2D2-1CDD-B86F-537BAE04F299}"/>
                    </a:ext>
                  </a:extLst>
                </p:cNvPr>
                <p:cNvSpPr/>
                <p:nvPr/>
              </p:nvSpPr>
              <p:spPr>
                <a:xfrm>
                  <a:off x="10351912"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nvGrpSpPr>
              <p:cNvPr id="606" name="Graphic 337">
                <a:extLst>
                  <a:ext uri="{FF2B5EF4-FFF2-40B4-BE49-F238E27FC236}">
                    <a16:creationId xmlns:a16="http://schemas.microsoft.com/office/drawing/2014/main" id="{D71DC5D8-447C-173A-21F5-840CE7361123}"/>
                  </a:ext>
                </a:extLst>
              </p:cNvPr>
              <p:cNvGrpSpPr/>
              <p:nvPr/>
            </p:nvGrpSpPr>
            <p:grpSpPr>
              <a:xfrm>
                <a:off x="10412964" y="3772139"/>
                <a:ext cx="48724" cy="48597"/>
                <a:chOff x="10412964" y="3772139"/>
                <a:chExt cx="48724" cy="48597"/>
              </a:xfrm>
            </p:grpSpPr>
            <p:sp>
              <p:nvSpPr>
                <p:cNvPr id="607" name="Freeform 606">
                  <a:extLst>
                    <a:ext uri="{FF2B5EF4-FFF2-40B4-BE49-F238E27FC236}">
                      <a16:creationId xmlns:a16="http://schemas.microsoft.com/office/drawing/2014/main" id="{2008D781-DCBC-86DD-1078-78167F1D13E4}"/>
                    </a:ext>
                  </a:extLst>
                </p:cNvPr>
                <p:cNvSpPr/>
                <p:nvPr/>
              </p:nvSpPr>
              <p:spPr>
                <a:xfrm>
                  <a:off x="10437294" y="3772139"/>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E73E16"/>
                  </a:solidFill>
                  <a:prstDash val="solid"/>
                  <a:miter/>
                </a:ln>
              </p:spPr>
              <p:txBody>
                <a:bodyPr rtlCol="0" anchor="ctr"/>
                <a:lstStyle/>
                <a:p>
                  <a:pPr rtl="0"/>
                  <a:endParaRPr lang="en-ES" sz="1600"/>
                </a:p>
              </p:txBody>
            </p:sp>
            <p:sp>
              <p:nvSpPr>
                <p:cNvPr id="608" name="Freeform 607">
                  <a:extLst>
                    <a:ext uri="{FF2B5EF4-FFF2-40B4-BE49-F238E27FC236}">
                      <a16:creationId xmlns:a16="http://schemas.microsoft.com/office/drawing/2014/main" id="{98EF2C4F-EA1B-AAA2-84E8-829096A9B532}"/>
                    </a:ext>
                  </a:extLst>
                </p:cNvPr>
                <p:cNvSpPr/>
                <p:nvPr/>
              </p:nvSpPr>
              <p:spPr>
                <a:xfrm>
                  <a:off x="10412964" y="3796438"/>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E73E16"/>
                  </a:solidFill>
                  <a:prstDash val="solid"/>
                  <a:miter/>
                </a:ln>
              </p:spPr>
              <p:txBody>
                <a:bodyPr rtlCol="0" anchor="ctr"/>
                <a:lstStyle/>
                <a:p>
                  <a:pPr rtl="0"/>
                  <a:endParaRPr lang="en-ES" sz="1600"/>
                </a:p>
              </p:txBody>
            </p:sp>
          </p:grpSp>
        </p:grpSp>
        <p:grpSp>
          <p:nvGrpSpPr>
            <p:cNvPr id="609" name="Graphic 337">
              <a:extLst>
                <a:ext uri="{FF2B5EF4-FFF2-40B4-BE49-F238E27FC236}">
                  <a16:creationId xmlns:a16="http://schemas.microsoft.com/office/drawing/2014/main" id="{C9E66DE1-FAA9-EC4D-55D5-ACA48F5791DF}"/>
                </a:ext>
              </a:extLst>
            </p:cNvPr>
            <p:cNvGrpSpPr/>
            <p:nvPr/>
          </p:nvGrpSpPr>
          <p:grpSpPr>
            <a:xfrm>
              <a:off x="1961311" y="2008289"/>
              <a:ext cx="8580418" cy="2128264"/>
              <a:chOff x="1862455" y="2074193"/>
              <a:chExt cx="8580418" cy="2128264"/>
            </a:xfrm>
            <a:noFill/>
          </p:grpSpPr>
          <p:grpSp>
            <p:nvGrpSpPr>
              <p:cNvPr id="610" name="Graphic 337">
                <a:extLst>
                  <a:ext uri="{FF2B5EF4-FFF2-40B4-BE49-F238E27FC236}">
                    <a16:creationId xmlns:a16="http://schemas.microsoft.com/office/drawing/2014/main" id="{3D95B424-7223-5DA3-C666-52832845B82F}"/>
                  </a:ext>
                </a:extLst>
              </p:cNvPr>
              <p:cNvGrpSpPr/>
              <p:nvPr/>
            </p:nvGrpSpPr>
            <p:grpSpPr>
              <a:xfrm>
                <a:off x="1862455" y="2074193"/>
                <a:ext cx="48724" cy="48662"/>
                <a:chOff x="1862455" y="2074193"/>
                <a:chExt cx="48724" cy="48662"/>
              </a:xfrm>
            </p:grpSpPr>
            <p:sp>
              <p:nvSpPr>
                <p:cNvPr id="611" name="Freeform 610">
                  <a:extLst>
                    <a:ext uri="{FF2B5EF4-FFF2-40B4-BE49-F238E27FC236}">
                      <a16:creationId xmlns:a16="http://schemas.microsoft.com/office/drawing/2014/main" id="{156B8827-FA0E-3F73-3DFD-EBC89AFA00B8}"/>
                    </a:ext>
                  </a:extLst>
                </p:cNvPr>
                <p:cNvSpPr/>
                <p:nvPr/>
              </p:nvSpPr>
              <p:spPr>
                <a:xfrm>
                  <a:off x="1886849" y="2074193"/>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612" name="Freeform 611">
                  <a:extLst>
                    <a:ext uri="{FF2B5EF4-FFF2-40B4-BE49-F238E27FC236}">
                      <a16:creationId xmlns:a16="http://schemas.microsoft.com/office/drawing/2014/main" id="{D73771B9-3E9E-2561-6AFC-DD993D3C5FE3}"/>
                    </a:ext>
                  </a:extLst>
                </p:cNvPr>
                <p:cNvSpPr/>
                <p:nvPr/>
              </p:nvSpPr>
              <p:spPr>
                <a:xfrm>
                  <a:off x="1862455" y="2098557"/>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13" name="Graphic 337">
                <a:extLst>
                  <a:ext uri="{FF2B5EF4-FFF2-40B4-BE49-F238E27FC236}">
                    <a16:creationId xmlns:a16="http://schemas.microsoft.com/office/drawing/2014/main" id="{EF8A881F-959A-6356-613A-DEDDE854B269}"/>
                  </a:ext>
                </a:extLst>
              </p:cNvPr>
              <p:cNvGrpSpPr/>
              <p:nvPr/>
            </p:nvGrpSpPr>
            <p:grpSpPr>
              <a:xfrm>
                <a:off x="2137610" y="2127392"/>
                <a:ext cx="48724" cy="48662"/>
                <a:chOff x="2137610" y="2127392"/>
                <a:chExt cx="48724" cy="48662"/>
              </a:xfrm>
            </p:grpSpPr>
            <p:sp>
              <p:nvSpPr>
                <p:cNvPr id="614" name="Freeform 613">
                  <a:extLst>
                    <a:ext uri="{FF2B5EF4-FFF2-40B4-BE49-F238E27FC236}">
                      <a16:creationId xmlns:a16="http://schemas.microsoft.com/office/drawing/2014/main" id="{AE1A046C-6810-E48E-57A6-5E738FC34448}"/>
                    </a:ext>
                  </a:extLst>
                </p:cNvPr>
                <p:cNvSpPr/>
                <p:nvPr/>
              </p:nvSpPr>
              <p:spPr>
                <a:xfrm>
                  <a:off x="2161940" y="2127392"/>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615" name="Freeform 614">
                  <a:extLst>
                    <a:ext uri="{FF2B5EF4-FFF2-40B4-BE49-F238E27FC236}">
                      <a16:creationId xmlns:a16="http://schemas.microsoft.com/office/drawing/2014/main" id="{FD3D38C3-5D57-F2BB-F850-AD222F47AE2F}"/>
                    </a:ext>
                  </a:extLst>
                </p:cNvPr>
                <p:cNvSpPr/>
                <p:nvPr/>
              </p:nvSpPr>
              <p:spPr>
                <a:xfrm>
                  <a:off x="2137610" y="2151756"/>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16" name="Graphic 337">
                <a:extLst>
                  <a:ext uri="{FF2B5EF4-FFF2-40B4-BE49-F238E27FC236}">
                    <a16:creationId xmlns:a16="http://schemas.microsoft.com/office/drawing/2014/main" id="{5C1FF011-C7D9-C4D5-B42C-1573F3F2F4BD}"/>
                  </a:ext>
                </a:extLst>
              </p:cNvPr>
              <p:cNvGrpSpPr/>
              <p:nvPr/>
            </p:nvGrpSpPr>
            <p:grpSpPr>
              <a:xfrm>
                <a:off x="2551478" y="2207870"/>
                <a:ext cx="48724" cy="48662"/>
                <a:chOff x="2551478" y="2207870"/>
                <a:chExt cx="48724" cy="48662"/>
              </a:xfrm>
            </p:grpSpPr>
            <p:sp>
              <p:nvSpPr>
                <p:cNvPr id="617" name="Freeform 616">
                  <a:extLst>
                    <a:ext uri="{FF2B5EF4-FFF2-40B4-BE49-F238E27FC236}">
                      <a16:creationId xmlns:a16="http://schemas.microsoft.com/office/drawing/2014/main" id="{4A7A48DA-4057-4D4A-1617-F369B09FBF6F}"/>
                    </a:ext>
                  </a:extLst>
                </p:cNvPr>
                <p:cNvSpPr/>
                <p:nvPr/>
              </p:nvSpPr>
              <p:spPr>
                <a:xfrm>
                  <a:off x="2575873" y="2207870"/>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618" name="Freeform 617">
                  <a:extLst>
                    <a:ext uri="{FF2B5EF4-FFF2-40B4-BE49-F238E27FC236}">
                      <a16:creationId xmlns:a16="http://schemas.microsoft.com/office/drawing/2014/main" id="{E1326E2F-2C67-D748-7193-AA069E5352B3}"/>
                    </a:ext>
                  </a:extLst>
                </p:cNvPr>
                <p:cNvSpPr/>
                <p:nvPr/>
              </p:nvSpPr>
              <p:spPr>
                <a:xfrm>
                  <a:off x="2551478" y="2232169"/>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19" name="Graphic 337">
                <a:extLst>
                  <a:ext uri="{FF2B5EF4-FFF2-40B4-BE49-F238E27FC236}">
                    <a16:creationId xmlns:a16="http://schemas.microsoft.com/office/drawing/2014/main" id="{8E0C804C-0920-C512-E19C-3C7B23325C90}"/>
                  </a:ext>
                </a:extLst>
              </p:cNvPr>
              <p:cNvGrpSpPr/>
              <p:nvPr/>
            </p:nvGrpSpPr>
            <p:grpSpPr>
              <a:xfrm>
                <a:off x="4696729" y="2710956"/>
                <a:ext cx="48724" cy="48597"/>
                <a:chOff x="4696729" y="2710956"/>
                <a:chExt cx="48724" cy="48597"/>
              </a:xfrm>
            </p:grpSpPr>
            <p:sp>
              <p:nvSpPr>
                <p:cNvPr id="620" name="Freeform 619">
                  <a:extLst>
                    <a:ext uri="{FF2B5EF4-FFF2-40B4-BE49-F238E27FC236}">
                      <a16:creationId xmlns:a16="http://schemas.microsoft.com/office/drawing/2014/main" id="{9EA5B745-EACF-1B6D-E120-32753B1266A4}"/>
                    </a:ext>
                  </a:extLst>
                </p:cNvPr>
                <p:cNvSpPr/>
                <p:nvPr/>
              </p:nvSpPr>
              <p:spPr>
                <a:xfrm>
                  <a:off x="4721124" y="2710956"/>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sz="1600"/>
                </a:p>
              </p:txBody>
            </p:sp>
            <p:sp>
              <p:nvSpPr>
                <p:cNvPr id="621" name="Freeform 620">
                  <a:extLst>
                    <a:ext uri="{FF2B5EF4-FFF2-40B4-BE49-F238E27FC236}">
                      <a16:creationId xmlns:a16="http://schemas.microsoft.com/office/drawing/2014/main" id="{599819D5-22CD-116F-8F12-066D5BC6C9BE}"/>
                    </a:ext>
                  </a:extLst>
                </p:cNvPr>
                <p:cNvSpPr/>
                <p:nvPr/>
              </p:nvSpPr>
              <p:spPr>
                <a:xfrm>
                  <a:off x="4696729" y="2735255"/>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22" name="Graphic 337">
                <a:extLst>
                  <a:ext uri="{FF2B5EF4-FFF2-40B4-BE49-F238E27FC236}">
                    <a16:creationId xmlns:a16="http://schemas.microsoft.com/office/drawing/2014/main" id="{B26FBF48-205D-BBC5-2ABB-64A5E9D033CE}"/>
                  </a:ext>
                </a:extLst>
              </p:cNvPr>
              <p:cNvGrpSpPr/>
              <p:nvPr/>
            </p:nvGrpSpPr>
            <p:grpSpPr>
              <a:xfrm>
                <a:off x="5783012" y="3138358"/>
                <a:ext cx="48724" cy="48597"/>
                <a:chOff x="5783012" y="3138358"/>
                <a:chExt cx="48724" cy="48597"/>
              </a:xfrm>
            </p:grpSpPr>
            <p:sp>
              <p:nvSpPr>
                <p:cNvPr id="623" name="Freeform 622">
                  <a:extLst>
                    <a:ext uri="{FF2B5EF4-FFF2-40B4-BE49-F238E27FC236}">
                      <a16:creationId xmlns:a16="http://schemas.microsoft.com/office/drawing/2014/main" id="{05096CCF-705B-47BD-F977-C71C4BDFB1EF}"/>
                    </a:ext>
                  </a:extLst>
                </p:cNvPr>
                <p:cNvSpPr/>
                <p:nvPr/>
              </p:nvSpPr>
              <p:spPr>
                <a:xfrm>
                  <a:off x="5807342" y="3138358"/>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sz="1600"/>
                </a:p>
              </p:txBody>
            </p:sp>
            <p:sp>
              <p:nvSpPr>
                <p:cNvPr id="624" name="Freeform 623">
                  <a:extLst>
                    <a:ext uri="{FF2B5EF4-FFF2-40B4-BE49-F238E27FC236}">
                      <a16:creationId xmlns:a16="http://schemas.microsoft.com/office/drawing/2014/main" id="{FF88EEA5-449C-34D4-AEC7-C07448FA5F7F}"/>
                    </a:ext>
                  </a:extLst>
                </p:cNvPr>
                <p:cNvSpPr/>
                <p:nvPr/>
              </p:nvSpPr>
              <p:spPr>
                <a:xfrm>
                  <a:off x="5783012" y="3162657"/>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25" name="Graphic 337">
                <a:extLst>
                  <a:ext uri="{FF2B5EF4-FFF2-40B4-BE49-F238E27FC236}">
                    <a16:creationId xmlns:a16="http://schemas.microsoft.com/office/drawing/2014/main" id="{C09A665F-7C5C-1A49-CA44-2D68CBC97676}"/>
                  </a:ext>
                </a:extLst>
              </p:cNvPr>
              <p:cNvGrpSpPr/>
              <p:nvPr/>
            </p:nvGrpSpPr>
            <p:grpSpPr>
              <a:xfrm>
                <a:off x="6494224" y="3410636"/>
                <a:ext cx="48724" cy="48662"/>
                <a:chOff x="6494224" y="3410636"/>
                <a:chExt cx="48724" cy="48662"/>
              </a:xfrm>
            </p:grpSpPr>
            <p:sp>
              <p:nvSpPr>
                <p:cNvPr id="626" name="Freeform 625">
                  <a:extLst>
                    <a:ext uri="{FF2B5EF4-FFF2-40B4-BE49-F238E27FC236}">
                      <a16:creationId xmlns:a16="http://schemas.microsoft.com/office/drawing/2014/main" id="{61867021-6D56-2409-44DA-B53D1FE42F60}"/>
                    </a:ext>
                  </a:extLst>
                </p:cNvPr>
                <p:cNvSpPr/>
                <p:nvPr/>
              </p:nvSpPr>
              <p:spPr>
                <a:xfrm>
                  <a:off x="6518554" y="3410636"/>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627" name="Freeform 626">
                  <a:extLst>
                    <a:ext uri="{FF2B5EF4-FFF2-40B4-BE49-F238E27FC236}">
                      <a16:creationId xmlns:a16="http://schemas.microsoft.com/office/drawing/2014/main" id="{DE15F9B1-4549-13ED-FE2E-C56F87B010D6}"/>
                    </a:ext>
                  </a:extLst>
                </p:cNvPr>
                <p:cNvSpPr/>
                <p:nvPr/>
              </p:nvSpPr>
              <p:spPr>
                <a:xfrm>
                  <a:off x="6494224" y="3434935"/>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28" name="Graphic 337">
                <a:extLst>
                  <a:ext uri="{FF2B5EF4-FFF2-40B4-BE49-F238E27FC236}">
                    <a16:creationId xmlns:a16="http://schemas.microsoft.com/office/drawing/2014/main" id="{81AF5E81-0433-9EEB-6990-C9A0E9F8C5C6}"/>
                  </a:ext>
                </a:extLst>
              </p:cNvPr>
              <p:cNvGrpSpPr/>
              <p:nvPr/>
            </p:nvGrpSpPr>
            <p:grpSpPr>
              <a:xfrm>
                <a:off x="7734726" y="3735335"/>
                <a:ext cx="48724" cy="48597"/>
                <a:chOff x="7734726" y="3735335"/>
                <a:chExt cx="48724" cy="48597"/>
              </a:xfrm>
            </p:grpSpPr>
            <p:sp>
              <p:nvSpPr>
                <p:cNvPr id="629" name="Freeform 628">
                  <a:extLst>
                    <a:ext uri="{FF2B5EF4-FFF2-40B4-BE49-F238E27FC236}">
                      <a16:creationId xmlns:a16="http://schemas.microsoft.com/office/drawing/2014/main" id="{2EDD6FE9-68F3-2B3F-6070-055E5D723491}"/>
                    </a:ext>
                  </a:extLst>
                </p:cNvPr>
                <p:cNvSpPr/>
                <p:nvPr/>
              </p:nvSpPr>
              <p:spPr>
                <a:xfrm>
                  <a:off x="7759121" y="3735335"/>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sz="1600"/>
                </a:p>
              </p:txBody>
            </p:sp>
            <p:sp>
              <p:nvSpPr>
                <p:cNvPr id="630" name="Freeform 629">
                  <a:extLst>
                    <a:ext uri="{FF2B5EF4-FFF2-40B4-BE49-F238E27FC236}">
                      <a16:creationId xmlns:a16="http://schemas.microsoft.com/office/drawing/2014/main" id="{8B4241EB-C1E5-084E-DC48-1BEA4FF44B8C}"/>
                    </a:ext>
                  </a:extLst>
                </p:cNvPr>
                <p:cNvSpPr/>
                <p:nvPr/>
              </p:nvSpPr>
              <p:spPr>
                <a:xfrm>
                  <a:off x="7734726" y="3759634"/>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31" name="Graphic 337">
                <a:extLst>
                  <a:ext uri="{FF2B5EF4-FFF2-40B4-BE49-F238E27FC236}">
                    <a16:creationId xmlns:a16="http://schemas.microsoft.com/office/drawing/2014/main" id="{7DBF151C-59CF-8C57-510B-D5D031831647}"/>
                  </a:ext>
                </a:extLst>
              </p:cNvPr>
              <p:cNvGrpSpPr/>
              <p:nvPr/>
            </p:nvGrpSpPr>
            <p:grpSpPr>
              <a:xfrm>
                <a:off x="7794415" y="3783933"/>
                <a:ext cx="48724" cy="48662"/>
                <a:chOff x="7794415" y="3783933"/>
                <a:chExt cx="48724" cy="48662"/>
              </a:xfrm>
            </p:grpSpPr>
            <p:sp>
              <p:nvSpPr>
                <p:cNvPr id="632" name="Freeform 631">
                  <a:extLst>
                    <a:ext uri="{FF2B5EF4-FFF2-40B4-BE49-F238E27FC236}">
                      <a16:creationId xmlns:a16="http://schemas.microsoft.com/office/drawing/2014/main" id="{AA6B13F5-E851-BE6C-1DBD-8D3DADA255AC}"/>
                    </a:ext>
                  </a:extLst>
                </p:cNvPr>
                <p:cNvSpPr/>
                <p:nvPr/>
              </p:nvSpPr>
              <p:spPr>
                <a:xfrm>
                  <a:off x="7818810" y="3783933"/>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633" name="Freeform 632">
                  <a:extLst>
                    <a:ext uri="{FF2B5EF4-FFF2-40B4-BE49-F238E27FC236}">
                      <a16:creationId xmlns:a16="http://schemas.microsoft.com/office/drawing/2014/main" id="{230A284C-4369-283F-7E08-991BA727D87B}"/>
                    </a:ext>
                  </a:extLst>
                </p:cNvPr>
                <p:cNvSpPr/>
                <p:nvPr/>
              </p:nvSpPr>
              <p:spPr>
                <a:xfrm>
                  <a:off x="7794415" y="3808296"/>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34" name="Graphic 337">
                <a:extLst>
                  <a:ext uri="{FF2B5EF4-FFF2-40B4-BE49-F238E27FC236}">
                    <a16:creationId xmlns:a16="http://schemas.microsoft.com/office/drawing/2014/main" id="{0B6B5D06-BC84-98D4-6EB7-BDA46B7FC2A7}"/>
                  </a:ext>
                </a:extLst>
              </p:cNvPr>
              <p:cNvGrpSpPr/>
              <p:nvPr/>
            </p:nvGrpSpPr>
            <p:grpSpPr>
              <a:xfrm>
                <a:off x="7861631" y="3783933"/>
                <a:ext cx="48659" cy="48662"/>
                <a:chOff x="7861631" y="3783933"/>
                <a:chExt cx="48659" cy="48662"/>
              </a:xfrm>
            </p:grpSpPr>
            <p:sp>
              <p:nvSpPr>
                <p:cNvPr id="635" name="Freeform 634">
                  <a:extLst>
                    <a:ext uri="{FF2B5EF4-FFF2-40B4-BE49-F238E27FC236}">
                      <a16:creationId xmlns:a16="http://schemas.microsoft.com/office/drawing/2014/main" id="{21491E82-59E4-55F3-59AE-BD6E7755E80C}"/>
                    </a:ext>
                  </a:extLst>
                </p:cNvPr>
                <p:cNvSpPr/>
                <p:nvPr/>
              </p:nvSpPr>
              <p:spPr>
                <a:xfrm>
                  <a:off x="7885961" y="3783933"/>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636" name="Freeform 635">
                  <a:extLst>
                    <a:ext uri="{FF2B5EF4-FFF2-40B4-BE49-F238E27FC236}">
                      <a16:creationId xmlns:a16="http://schemas.microsoft.com/office/drawing/2014/main" id="{1DDE19DB-2CA5-CDD6-43FB-AA7C73B005D1}"/>
                    </a:ext>
                  </a:extLst>
                </p:cNvPr>
                <p:cNvSpPr/>
                <p:nvPr/>
              </p:nvSpPr>
              <p:spPr>
                <a:xfrm>
                  <a:off x="7861631" y="3808296"/>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37" name="Graphic 337">
                <a:extLst>
                  <a:ext uri="{FF2B5EF4-FFF2-40B4-BE49-F238E27FC236}">
                    <a16:creationId xmlns:a16="http://schemas.microsoft.com/office/drawing/2014/main" id="{4BA511EC-CA5A-2EDA-380B-979FDC3699EB}"/>
                  </a:ext>
                </a:extLst>
              </p:cNvPr>
              <p:cNvGrpSpPr/>
              <p:nvPr/>
            </p:nvGrpSpPr>
            <p:grpSpPr>
              <a:xfrm>
                <a:off x="7901662" y="3783933"/>
                <a:ext cx="48724" cy="48662"/>
                <a:chOff x="7901662" y="3783933"/>
                <a:chExt cx="48724" cy="48662"/>
              </a:xfrm>
            </p:grpSpPr>
            <p:sp>
              <p:nvSpPr>
                <p:cNvPr id="638" name="Freeform 637">
                  <a:extLst>
                    <a:ext uri="{FF2B5EF4-FFF2-40B4-BE49-F238E27FC236}">
                      <a16:creationId xmlns:a16="http://schemas.microsoft.com/office/drawing/2014/main" id="{636604DE-B1AE-A0F2-F062-F6FA7D891EF4}"/>
                    </a:ext>
                  </a:extLst>
                </p:cNvPr>
                <p:cNvSpPr/>
                <p:nvPr/>
              </p:nvSpPr>
              <p:spPr>
                <a:xfrm>
                  <a:off x="7925992" y="3783933"/>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639" name="Freeform 638">
                  <a:extLst>
                    <a:ext uri="{FF2B5EF4-FFF2-40B4-BE49-F238E27FC236}">
                      <a16:creationId xmlns:a16="http://schemas.microsoft.com/office/drawing/2014/main" id="{BB9F2208-B539-C4D1-CCB9-E65CA8ED11B4}"/>
                    </a:ext>
                  </a:extLst>
                </p:cNvPr>
                <p:cNvSpPr/>
                <p:nvPr/>
              </p:nvSpPr>
              <p:spPr>
                <a:xfrm>
                  <a:off x="7901662" y="3808296"/>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40" name="Graphic 337">
                <a:extLst>
                  <a:ext uri="{FF2B5EF4-FFF2-40B4-BE49-F238E27FC236}">
                    <a16:creationId xmlns:a16="http://schemas.microsoft.com/office/drawing/2014/main" id="{0992F070-8E7F-A127-EE6F-16B18672E9D2}"/>
                  </a:ext>
                </a:extLst>
              </p:cNvPr>
              <p:cNvGrpSpPr/>
              <p:nvPr/>
            </p:nvGrpSpPr>
            <p:grpSpPr>
              <a:xfrm>
                <a:off x="7920023" y="3783933"/>
                <a:ext cx="48724" cy="48662"/>
                <a:chOff x="7920023" y="3783933"/>
                <a:chExt cx="48724" cy="48662"/>
              </a:xfrm>
            </p:grpSpPr>
            <p:sp>
              <p:nvSpPr>
                <p:cNvPr id="641" name="Freeform 640">
                  <a:extLst>
                    <a:ext uri="{FF2B5EF4-FFF2-40B4-BE49-F238E27FC236}">
                      <a16:creationId xmlns:a16="http://schemas.microsoft.com/office/drawing/2014/main" id="{79A7C87F-81AB-1B27-77FC-3C2290495C3A}"/>
                    </a:ext>
                  </a:extLst>
                </p:cNvPr>
                <p:cNvSpPr/>
                <p:nvPr/>
              </p:nvSpPr>
              <p:spPr>
                <a:xfrm>
                  <a:off x="7944417" y="3783933"/>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642" name="Freeform 641">
                  <a:extLst>
                    <a:ext uri="{FF2B5EF4-FFF2-40B4-BE49-F238E27FC236}">
                      <a16:creationId xmlns:a16="http://schemas.microsoft.com/office/drawing/2014/main" id="{E82D3554-E3C1-677D-25B6-F7A56FE1F377}"/>
                    </a:ext>
                  </a:extLst>
                </p:cNvPr>
                <p:cNvSpPr/>
                <p:nvPr/>
              </p:nvSpPr>
              <p:spPr>
                <a:xfrm>
                  <a:off x="7920023" y="3808296"/>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43" name="Graphic 337">
                <a:extLst>
                  <a:ext uri="{FF2B5EF4-FFF2-40B4-BE49-F238E27FC236}">
                    <a16:creationId xmlns:a16="http://schemas.microsoft.com/office/drawing/2014/main" id="{AE3CB068-11D6-4A92-B62D-4D107D25CCE3}"/>
                  </a:ext>
                </a:extLst>
              </p:cNvPr>
              <p:cNvGrpSpPr/>
              <p:nvPr/>
            </p:nvGrpSpPr>
            <p:grpSpPr>
              <a:xfrm>
                <a:off x="7938449" y="3783933"/>
                <a:ext cx="48659" cy="48662"/>
                <a:chOff x="7938449" y="3783933"/>
                <a:chExt cx="48659" cy="48662"/>
              </a:xfrm>
            </p:grpSpPr>
            <p:sp>
              <p:nvSpPr>
                <p:cNvPr id="644" name="Freeform 643">
                  <a:extLst>
                    <a:ext uri="{FF2B5EF4-FFF2-40B4-BE49-F238E27FC236}">
                      <a16:creationId xmlns:a16="http://schemas.microsoft.com/office/drawing/2014/main" id="{33E5831C-B907-ACA2-BF04-F56407A96184}"/>
                    </a:ext>
                  </a:extLst>
                </p:cNvPr>
                <p:cNvSpPr/>
                <p:nvPr/>
              </p:nvSpPr>
              <p:spPr>
                <a:xfrm>
                  <a:off x="7962778" y="3783933"/>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645" name="Freeform 644">
                  <a:extLst>
                    <a:ext uri="{FF2B5EF4-FFF2-40B4-BE49-F238E27FC236}">
                      <a16:creationId xmlns:a16="http://schemas.microsoft.com/office/drawing/2014/main" id="{ADC633AC-1A99-7CAF-BFF0-12BD55C82236}"/>
                    </a:ext>
                  </a:extLst>
                </p:cNvPr>
                <p:cNvSpPr/>
                <p:nvPr/>
              </p:nvSpPr>
              <p:spPr>
                <a:xfrm>
                  <a:off x="7938449" y="3808296"/>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46" name="Graphic 337">
                <a:extLst>
                  <a:ext uri="{FF2B5EF4-FFF2-40B4-BE49-F238E27FC236}">
                    <a16:creationId xmlns:a16="http://schemas.microsoft.com/office/drawing/2014/main" id="{3A532C7A-93C8-2FF2-8CE8-1B6DCCAE7C34}"/>
                  </a:ext>
                </a:extLst>
              </p:cNvPr>
              <p:cNvGrpSpPr/>
              <p:nvPr/>
            </p:nvGrpSpPr>
            <p:grpSpPr>
              <a:xfrm>
                <a:off x="7988536" y="3803113"/>
                <a:ext cx="48724" cy="48662"/>
                <a:chOff x="7988536" y="3803113"/>
                <a:chExt cx="48724" cy="48662"/>
              </a:xfrm>
            </p:grpSpPr>
            <p:sp>
              <p:nvSpPr>
                <p:cNvPr id="647" name="Freeform 646">
                  <a:extLst>
                    <a:ext uri="{FF2B5EF4-FFF2-40B4-BE49-F238E27FC236}">
                      <a16:creationId xmlns:a16="http://schemas.microsoft.com/office/drawing/2014/main" id="{BB5BCFE7-6AD3-F29B-4871-BDFEB229DE9F}"/>
                    </a:ext>
                  </a:extLst>
                </p:cNvPr>
                <p:cNvSpPr/>
                <p:nvPr/>
              </p:nvSpPr>
              <p:spPr>
                <a:xfrm>
                  <a:off x="8012931" y="3803113"/>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648" name="Freeform 647">
                  <a:extLst>
                    <a:ext uri="{FF2B5EF4-FFF2-40B4-BE49-F238E27FC236}">
                      <a16:creationId xmlns:a16="http://schemas.microsoft.com/office/drawing/2014/main" id="{C52EA5E3-7FDA-A267-5552-655FAF18D953}"/>
                    </a:ext>
                  </a:extLst>
                </p:cNvPr>
                <p:cNvSpPr/>
                <p:nvPr/>
              </p:nvSpPr>
              <p:spPr>
                <a:xfrm>
                  <a:off x="7988536" y="3827412"/>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49" name="Graphic 337">
                <a:extLst>
                  <a:ext uri="{FF2B5EF4-FFF2-40B4-BE49-F238E27FC236}">
                    <a16:creationId xmlns:a16="http://schemas.microsoft.com/office/drawing/2014/main" id="{F319C7F9-7734-7D36-D897-69506F4C39EA}"/>
                  </a:ext>
                </a:extLst>
              </p:cNvPr>
              <p:cNvGrpSpPr/>
              <p:nvPr/>
            </p:nvGrpSpPr>
            <p:grpSpPr>
              <a:xfrm>
                <a:off x="7981399" y="3803113"/>
                <a:ext cx="48724" cy="48662"/>
                <a:chOff x="7981399" y="3803113"/>
                <a:chExt cx="48724" cy="48662"/>
              </a:xfrm>
            </p:grpSpPr>
            <p:sp>
              <p:nvSpPr>
                <p:cNvPr id="650" name="Freeform 649">
                  <a:extLst>
                    <a:ext uri="{FF2B5EF4-FFF2-40B4-BE49-F238E27FC236}">
                      <a16:creationId xmlns:a16="http://schemas.microsoft.com/office/drawing/2014/main" id="{4A419F88-872A-2C3B-01E4-D2829B42339D}"/>
                    </a:ext>
                  </a:extLst>
                </p:cNvPr>
                <p:cNvSpPr/>
                <p:nvPr/>
              </p:nvSpPr>
              <p:spPr>
                <a:xfrm>
                  <a:off x="8005794" y="3803113"/>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651" name="Freeform 650">
                  <a:extLst>
                    <a:ext uri="{FF2B5EF4-FFF2-40B4-BE49-F238E27FC236}">
                      <a16:creationId xmlns:a16="http://schemas.microsoft.com/office/drawing/2014/main" id="{B597C27E-2005-2626-C385-883C11E942C5}"/>
                    </a:ext>
                  </a:extLst>
                </p:cNvPr>
                <p:cNvSpPr/>
                <p:nvPr/>
              </p:nvSpPr>
              <p:spPr>
                <a:xfrm>
                  <a:off x="7981399" y="3827412"/>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52" name="Graphic 337">
                <a:extLst>
                  <a:ext uri="{FF2B5EF4-FFF2-40B4-BE49-F238E27FC236}">
                    <a16:creationId xmlns:a16="http://schemas.microsoft.com/office/drawing/2014/main" id="{F47E4017-7BC3-0DD6-195D-33552E5F59C1}"/>
                  </a:ext>
                </a:extLst>
              </p:cNvPr>
              <p:cNvGrpSpPr/>
              <p:nvPr/>
            </p:nvGrpSpPr>
            <p:grpSpPr>
              <a:xfrm>
                <a:off x="8064575" y="3814517"/>
                <a:ext cx="48724" cy="48662"/>
                <a:chOff x="8064575" y="3814517"/>
                <a:chExt cx="48724" cy="48662"/>
              </a:xfrm>
            </p:grpSpPr>
            <p:sp>
              <p:nvSpPr>
                <p:cNvPr id="653" name="Freeform 652">
                  <a:extLst>
                    <a:ext uri="{FF2B5EF4-FFF2-40B4-BE49-F238E27FC236}">
                      <a16:creationId xmlns:a16="http://schemas.microsoft.com/office/drawing/2014/main" id="{39612C7F-3939-A45B-4E59-82D6DFB52D21}"/>
                    </a:ext>
                  </a:extLst>
                </p:cNvPr>
                <p:cNvSpPr/>
                <p:nvPr/>
              </p:nvSpPr>
              <p:spPr>
                <a:xfrm>
                  <a:off x="8088905" y="3814517"/>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654" name="Freeform 653">
                  <a:extLst>
                    <a:ext uri="{FF2B5EF4-FFF2-40B4-BE49-F238E27FC236}">
                      <a16:creationId xmlns:a16="http://schemas.microsoft.com/office/drawing/2014/main" id="{EBFB5E8F-6A18-3FB2-6EE9-C9CC52E312D8}"/>
                    </a:ext>
                  </a:extLst>
                </p:cNvPr>
                <p:cNvSpPr/>
                <p:nvPr/>
              </p:nvSpPr>
              <p:spPr>
                <a:xfrm>
                  <a:off x="8064575" y="3838816"/>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55" name="Graphic 337">
                <a:extLst>
                  <a:ext uri="{FF2B5EF4-FFF2-40B4-BE49-F238E27FC236}">
                    <a16:creationId xmlns:a16="http://schemas.microsoft.com/office/drawing/2014/main" id="{B94F2ACC-FB65-6F7C-ED09-C2CB38A2E68A}"/>
                  </a:ext>
                </a:extLst>
              </p:cNvPr>
              <p:cNvGrpSpPr/>
              <p:nvPr/>
            </p:nvGrpSpPr>
            <p:grpSpPr>
              <a:xfrm>
                <a:off x="8147362" y="3838816"/>
                <a:ext cx="48724" cy="48662"/>
                <a:chOff x="8147362" y="3838816"/>
                <a:chExt cx="48724" cy="48662"/>
              </a:xfrm>
            </p:grpSpPr>
            <p:sp>
              <p:nvSpPr>
                <p:cNvPr id="656" name="Freeform 655">
                  <a:extLst>
                    <a:ext uri="{FF2B5EF4-FFF2-40B4-BE49-F238E27FC236}">
                      <a16:creationId xmlns:a16="http://schemas.microsoft.com/office/drawing/2014/main" id="{4606FFFB-AE89-2CBD-C2EC-E696C8020BC5}"/>
                    </a:ext>
                  </a:extLst>
                </p:cNvPr>
                <p:cNvSpPr/>
                <p:nvPr/>
              </p:nvSpPr>
              <p:spPr>
                <a:xfrm>
                  <a:off x="8171691" y="3838816"/>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657" name="Freeform 656">
                  <a:extLst>
                    <a:ext uri="{FF2B5EF4-FFF2-40B4-BE49-F238E27FC236}">
                      <a16:creationId xmlns:a16="http://schemas.microsoft.com/office/drawing/2014/main" id="{8E2E200B-F073-B07B-878A-4ADAC3251DFF}"/>
                    </a:ext>
                  </a:extLst>
                </p:cNvPr>
                <p:cNvSpPr/>
                <p:nvPr/>
              </p:nvSpPr>
              <p:spPr>
                <a:xfrm>
                  <a:off x="8147362" y="3863180"/>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58" name="Graphic 337">
                <a:extLst>
                  <a:ext uri="{FF2B5EF4-FFF2-40B4-BE49-F238E27FC236}">
                    <a16:creationId xmlns:a16="http://schemas.microsoft.com/office/drawing/2014/main" id="{834AD320-6462-5296-2B1A-EF1E7B9DB9A4}"/>
                  </a:ext>
                </a:extLst>
              </p:cNvPr>
              <p:cNvGrpSpPr/>
              <p:nvPr/>
            </p:nvGrpSpPr>
            <p:grpSpPr>
              <a:xfrm>
                <a:off x="8185900" y="3865188"/>
                <a:ext cx="48724" cy="48662"/>
                <a:chOff x="8185900" y="3865188"/>
                <a:chExt cx="48724" cy="48662"/>
              </a:xfrm>
            </p:grpSpPr>
            <p:sp>
              <p:nvSpPr>
                <p:cNvPr id="659" name="Freeform 658">
                  <a:extLst>
                    <a:ext uri="{FF2B5EF4-FFF2-40B4-BE49-F238E27FC236}">
                      <a16:creationId xmlns:a16="http://schemas.microsoft.com/office/drawing/2014/main" id="{885F3137-8A55-8E6A-A684-B5678B745B49}"/>
                    </a:ext>
                  </a:extLst>
                </p:cNvPr>
                <p:cNvSpPr/>
                <p:nvPr/>
              </p:nvSpPr>
              <p:spPr>
                <a:xfrm>
                  <a:off x="8210230" y="3865188"/>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660" name="Freeform 659">
                  <a:extLst>
                    <a:ext uri="{FF2B5EF4-FFF2-40B4-BE49-F238E27FC236}">
                      <a16:creationId xmlns:a16="http://schemas.microsoft.com/office/drawing/2014/main" id="{B9F04BC9-66BD-26A2-45D7-FF65D975B9FB}"/>
                    </a:ext>
                  </a:extLst>
                </p:cNvPr>
                <p:cNvSpPr/>
                <p:nvPr/>
              </p:nvSpPr>
              <p:spPr>
                <a:xfrm>
                  <a:off x="8185900" y="3889552"/>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61" name="Graphic 337">
                <a:extLst>
                  <a:ext uri="{FF2B5EF4-FFF2-40B4-BE49-F238E27FC236}">
                    <a16:creationId xmlns:a16="http://schemas.microsoft.com/office/drawing/2014/main" id="{98D46945-F165-3542-8956-BCA5B2F36FD0}"/>
                  </a:ext>
                </a:extLst>
              </p:cNvPr>
              <p:cNvGrpSpPr/>
              <p:nvPr/>
            </p:nvGrpSpPr>
            <p:grpSpPr>
              <a:xfrm>
                <a:off x="8285491" y="3865188"/>
                <a:ext cx="48659" cy="48662"/>
                <a:chOff x="8285491" y="3865188"/>
                <a:chExt cx="48659" cy="48662"/>
              </a:xfrm>
            </p:grpSpPr>
            <p:sp>
              <p:nvSpPr>
                <p:cNvPr id="662" name="Freeform 661">
                  <a:extLst>
                    <a:ext uri="{FF2B5EF4-FFF2-40B4-BE49-F238E27FC236}">
                      <a16:creationId xmlns:a16="http://schemas.microsoft.com/office/drawing/2014/main" id="{24F27071-56B8-5E0B-C77C-47CF89C30618}"/>
                    </a:ext>
                  </a:extLst>
                </p:cNvPr>
                <p:cNvSpPr/>
                <p:nvPr/>
              </p:nvSpPr>
              <p:spPr>
                <a:xfrm>
                  <a:off x="8309821" y="3865188"/>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663" name="Freeform 662">
                  <a:extLst>
                    <a:ext uri="{FF2B5EF4-FFF2-40B4-BE49-F238E27FC236}">
                      <a16:creationId xmlns:a16="http://schemas.microsoft.com/office/drawing/2014/main" id="{4BD171D6-52E2-00FD-3410-6B0CDEF51E32}"/>
                    </a:ext>
                  </a:extLst>
                </p:cNvPr>
                <p:cNvSpPr/>
                <p:nvPr/>
              </p:nvSpPr>
              <p:spPr>
                <a:xfrm>
                  <a:off x="8285491" y="3889552"/>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64" name="Graphic 337">
                <a:extLst>
                  <a:ext uri="{FF2B5EF4-FFF2-40B4-BE49-F238E27FC236}">
                    <a16:creationId xmlns:a16="http://schemas.microsoft.com/office/drawing/2014/main" id="{A071E0C5-38E5-36A6-745C-CE7C306EBCC1}"/>
                  </a:ext>
                </a:extLst>
              </p:cNvPr>
              <p:cNvGrpSpPr/>
              <p:nvPr/>
            </p:nvGrpSpPr>
            <p:grpSpPr>
              <a:xfrm>
                <a:off x="8318320" y="3865188"/>
                <a:ext cx="48659" cy="48662"/>
                <a:chOff x="8318320" y="3865188"/>
                <a:chExt cx="48659" cy="48662"/>
              </a:xfrm>
            </p:grpSpPr>
            <p:sp>
              <p:nvSpPr>
                <p:cNvPr id="665" name="Freeform 664">
                  <a:extLst>
                    <a:ext uri="{FF2B5EF4-FFF2-40B4-BE49-F238E27FC236}">
                      <a16:creationId xmlns:a16="http://schemas.microsoft.com/office/drawing/2014/main" id="{0B42C824-E52A-B5C9-5E4E-8F006C5A1195}"/>
                    </a:ext>
                  </a:extLst>
                </p:cNvPr>
                <p:cNvSpPr/>
                <p:nvPr/>
              </p:nvSpPr>
              <p:spPr>
                <a:xfrm>
                  <a:off x="8342650" y="3865188"/>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666" name="Freeform 665">
                  <a:extLst>
                    <a:ext uri="{FF2B5EF4-FFF2-40B4-BE49-F238E27FC236}">
                      <a16:creationId xmlns:a16="http://schemas.microsoft.com/office/drawing/2014/main" id="{921EDB83-1DE5-5FDF-6645-73D98EE121DB}"/>
                    </a:ext>
                  </a:extLst>
                </p:cNvPr>
                <p:cNvSpPr/>
                <p:nvPr/>
              </p:nvSpPr>
              <p:spPr>
                <a:xfrm>
                  <a:off x="8318320" y="3889552"/>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67" name="Graphic 337">
                <a:extLst>
                  <a:ext uri="{FF2B5EF4-FFF2-40B4-BE49-F238E27FC236}">
                    <a16:creationId xmlns:a16="http://schemas.microsoft.com/office/drawing/2014/main" id="{0C64FBBD-5DEF-39D3-753B-7DDDA8180ACC}"/>
                  </a:ext>
                </a:extLst>
              </p:cNvPr>
              <p:cNvGrpSpPr/>
              <p:nvPr/>
            </p:nvGrpSpPr>
            <p:grpSpPr>
              <a:xfrm>
                <a:off x="8342650" y="3865188"/>
                <a:ext cx="48724" cy="48662"/>
                <a:chOff x="8342650" y="3865188"/>
                <a:chExt cx="48724" cy="48662"/>
              </a:xfrm>
            </p:grpSpPr>
            <p:sp>
              <p:nvSpPr>
                <p:cNvPr id="668" name="Freeform 667">
                  <a:extLst>
                    <a:ext uri="{FF2B5EF4-FFF2-40B4-BE49-F238E27FC236}">
                      <a16:creationId xmlns:a16="http://schemas.microsoft.com/office/drawing/2014/main" id="{5FEDFB5F-34BC-5D40-3558-CBF03F3ABA59}"/>
                    </a:ext>
                  </a:extLst>
                </p:cNvPr>
                <p:cNvSpPr/>
                <p:nvPr/>
              </p:nvSpPr>
              <p:spPr>
                <a:xfrm>
                  <a:off x="8366980" y="3865188"/>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669" name="Freeform 668">
                  <a:extLst>
                    <a:ext uri="{FF2B5EF4-FFF2-40B4-BE49-F238E27FC236}">
                      <a16:creationId xmlns:a16="http://schemas.microsoft.com/office/drawing/2014/main" id="{1234ABAE-8E94-09F3-6D55-ADC9D9911C6C}"/>
                    </a:ext>
                  </a:extLst>
                </p:cNvPr>
                <p:cNvSpPr/>
                <p:nvPr/>
              </p:nvSpPr>
              <p:spPr>
                <a:xfrm>
                  <a:off x="8342650" y="3889552"/>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70" name="Graphic 337">
                <a:extLst>
                  <a:ext uri="{FF2B5EF4-FFF2-40B4-BE49-F238E27FC236}">
                    <a16:creationId xmlns:a16="http://schemas.microsoft.com/office/drawing/2014/main" id="{970D3DAB-E362-E5D7-543A-B02E4ADA137B}"/>
                  </a:ext>
                </a:extLst>
              </p:cNvPr>
              <p:cNvGrpSpPr/>
              <p:nvPr/>
            </p:nvGrpSpPr>
            <p:grpSpPr>
              <a:xfrm>
                <a:off x="8434065" y="3897198"/>
                <a:ext cx="48724" cy="48662"/>
                <a:chOff x="8434065" y="3897198"/>
                <a:chExt cx="48724" cy="48662"/>
              </a:xfrm>
            </p:grpSpPr>
            <p:sp>
              <p:nvSpPr>
                <p:cNvPr id="671" name="Freeform 670">
                  <a:extLst>
                    <a:ext uri="{FF2B5EF4-FFF2-40B4-BE49-F238E27FC236}">
                      <a16:creationId xmlns:a16="http://schemas.microsoft.com/office/drawing/2014/main" id="{E461AFF6-DE67-EAC5-C02F-2B89FF4E74B9}"/>
                    </a:ext>
                  </a:extLst>
                </p:cNvPr>
                <p:cNvSpPr/>
                <p:nvPr/>
              </p:nvSpPr>
              <p:spPr>
                <a:xfrm>
                  <a:off x="8458460" y="3897198"/>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672" name="Freeform 671">
                  <a:extLst>
                    <a:ext uri="{FF2B5EF4-FFF2-40B4-BE49-F238E27FC236}">
                      <a16:creationId xmlns:a16="http://schemas.microsoft.com/office/drawing/2014/main" id="{0E835C0D-27C3-FBB6-7147-A7F4809E9DC0}"/>
                    </a:ext>
                  </a:extLst>
                </p:cNvPr>
                <p:cNvSpPr/>
                <p:nvPr/>
              </p:nvSpPr>
              <p:spPr>
                <a:xfrm>
                  <a:off x="8434065" y="3921562"/>
                  <a:ext cx="48724" cy="6479"/>
                </a:xfrm>
                <a:custGeom>
                  <a:avLst/>
                  <a:gdLst>
                    <a:gd name="connsiteX0" fmla="*/ 48724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73" name="Graphic 337">
                <a:extLst>
                  <a:ext uri="{FF2B5EF4-FFF2-40B4-BE49-F238E27FC236}">
                    <a16:creationId xmlns:a16="http://schemas.microsoft.com/office/drawing/2014/main" id="{9EDCC135-3C41-F268-742E-37D381567C30}"/>
                  </a:ext>
                </a:extLst>
              </p:cNvPr>
              <p:cNvGrpSpPr/>
              <p:nvPr/>
            </p:nvGrpSpPr>
            <p:grpSpPr>
              <a:xfrm>
                <a:off x="8518020" y="3897198"/>
                <a:ext cx="48724" cy="48662"/>
                <a:chOff x="8518020" y="3897198"/>
                <a:chExt cx="48724" cy="48662"/>
              </a:xfrm>
            </p:grpSpPr>
            <p:sp>
              <p:nvSpPr>
                <p:cNvPr id="674" name="Freeform 673">
                  <a:extLst>
                    <a:ext uri="{FF2B5EF4-FFF2-40B4-BE49-F238E27FC236}">
                      <a16:creationId xmlns:a16="http://schemas.microsoft.com/office/drawing/2014/main" id="{8FD4723C-AA5D-9FAF-DCBB-466B38FBD3D9}"/>
                    </a:ext>
                  </a:extLst>
                </p:cNvPr>
                <p:cNvSpPr/>
                <p:nvPr/>
              </p:nvSpPr>
              <p:spPr>
                <a:xfrm>
                  <a:off x="8542415" y="3897198"/>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675" name="Freeform 674">
                  <a:extLst>
                    <a:ext uri="{FF2B5EF4-FFF2-40B4-BE49-F238E27FC236}">
                      <a16:creationId xmlns:a16="http://schemas.microsoft.com/office/drawing/2014/main" id="{D2AD1B66-96BA-78D0-204E-73094ADAD05D}"/>
                    </a:ext>
                  </a:extLst>
                </p:cNvPr>
                <p:cNvSpPr/>
                <p:nvPr/>
              </p:nvSpPr>
              <p:spPr>
                <a:xfrm>
                  <a:off x="8518020" y="3921562"/>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76" name="Graphic 337">
                <a:extLst>
                  <a:ext uri="{FF2B5EF4-FFF2-40B4-BE49-F238E27FC236}">
                    <a16:creationId xmlns:a16="http://schemas.microsoft.com/office/drawing/2014/main" id="{380DD67B-B1CE-0FD4-6043-065982049097}"/>
                  </a:ext>
                </a:extLst>
              </p:cNvPr>
              <p:cNvGrpSpPr/>
              <p:nvPr/>
            </p:nvGrpSpPr>
            <p:grpSpPr>
              <a:xfrm>
                <a:off x="8586273" y="3904326"/>
                <a:ext cx="48724" cy="48662"/>
                <a:chOff x="8586273" y="3904326"/>
                <a:chExt cx="48724" cy="48662"/>
              </a:xfrm>
            </p:grpSpPr>
            <p:sp>
              <p:nvSpPr>
                <p:cNvPr id="677" name="Freeform 676">
                  <a:extLst>
                    <a:ext uri="{FF2B5EF4-FFF2-40B4-BE49-F238E27FC236}">
                      <a16:creationId xmlns:a16="http://schemas.microsoft.com/office/drawing/2014/main" id="{B75F9EED-BA13-9B98-1B0F-70B4D901AC56}"/>
                    </a:ext>
                  </a:extLst>
                </p:cNvPr>
                <p:cNvSpPr/>
                <p:nvPr/>
              </p:nvSpPr>
              <p:spPr>
                <a:xfrm>
                  <a:off x="8610668" y="3904326"/>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678" name="Freeform 677">
                  <a:extLst>
                    <a:ext uri="{FF2B5EF4-FFF2-40B4-BE49-F238E27FC236}">
                      <a16:creationId xmlns:a16="http://schemas.microsoft.com/office/drawing/2014/main" id="{E60B685B-5CBF-9226-1D77-4D159B1C8D2D}"/>
                    </a:ext>
                  </a:extLst>
                </p:cNvPr>
                <p:cNvSpPr/>
                <p:nvPr/>
              </p:nvSpPr>
              <p:spPr>
                <a:xfrm>
                  <a:off x="8586273" y="3928690"/>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79" name="Graphic 337">
                <a:extLst>
                  <a:ext uri="{FF2B5EF4-FFF2-40B4-BE49-F238E27FC236}">
                    <a16:creationId xmlns:a16="http://schemas.microsoft.com/office/drawing/2014/main" id="{40E7E1DC-A482-6E15-6C7B-1BF3F7EAA5BC}"/>
                  </a:ext>
                </a:extLst>
              </p:cNvPr>
              <p:cNvGrpSpPr/>
              <p:nvPr/>
            </p:nvGrpSpPr>
            <p:grpSpPr>
              <a:xfrm>
                <a:off x="8678597" y="3904326"/>
                <a:ext cx="48724" cy="48662"/>
                <a:chOff x="8678597" y="3904326"/>
                <a:chExt cx="48724" cy="48662"/>
              </a:xfrm>
            </p:grpSpPr>
            <p:sp>
              <p:nvSpPr>
                <p:cNvPr id="680" name="Freeform 679">
                  <a:extLst>
                    <a:ext uri="{FF2B5EF4-FFF2-40B4-BE49-F238E27FC236}">
                      <a16:creationId xmlns:a16="http://schemas.microsoft.com/office/drawing/2014/main" id="{E5D0ED35-DE39-404B-7253-04F41C1E6FCC}"/>
                    </a:ext>
                  </a:extLst>
                </p:cNvPr>
                <p:cNvSpPr/>
                <p:nvPr/>
              </p:nvSpPr>
              <p:spPr>
                <a:xfrm>
                  <a:off x="8702992" y="3904326"/>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681" name="Freeform 680">
                  <a:extLst>
                    <a:ext uri="{FF2B5EF4-FFF2-40B4-BE49-F238E27FC236}">
                      <a16:creationId xmlns:a16="http://schemas.microsoft.com/office/drawing/2014/main" id="{E726F5AA-16F9-677D-080A-FAE4885EBD50}"/>
                    </a:ext>
                  </a:extLst>
                </p:cNvPr>
                <p:cNvSpPr/>
                <p:nvPr/>
              </p:nvSpPr>
              <p:spPr>
                <a:xfrm>
                  <a:off x="8678597" y="3928690"/>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82" name="Graphic 337">
                <a:extLst>
                  <a:ext uri="{FF2B5EF4-FFF2-40B4-BE49-F238E27FC236}">
                    <a16:creationId xmlns:a16="http://schemas.microsoft.com/office/drawing/2014/main" id="{A736AE81-4BA8-61F0-D75C-95F27A1DC770}"/>
                  </a:ext>
                </a:extLst>
              </p:cNvPr>
              <p:cNvGrpSpPr/>
              <p:nvPr/>
            </p:nvGrpSpPr>
            <p:grpSpPr>
              <a:xfrm>
                <a:off x="8693909" y="3904326"/>
                <a:ext cx="48659" cy="48662"/>
                <a:chOff x="8693909" y="3904326"/>
                <a:chExt cx="48659" cy="48662"/>
              </a:xfrm>
            </p:grpSpPr>
            <p:sp>
              <p:nvSpPr>
                <p:cNvPr id="683" name="Freeform 682">
                  <a:extLst>
                    <a:ext uri="{FF2B5EF4-FFF2-40B4-BE49-F238E27FC236}">
                      <a16:creationId xmlns:a16="http://schemas.microsoft.com/office/drawing/2014/main" id="{5AC61C95-26C2-E963-670F-571BDC63AFA2}"/>
                    </a:ext>
                  </a:extLst>
                </p:cNvPr>
                <p:cNvSpPr/>
                <p:nvPr/>
              </p:nvSpPr>
              <p:spPr>
                <a:xfrm>
                  <a:off x="8718239" y="3904326"/>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684" name="Freeform 683">
                  <a:extLst>
                    <a:ext uri="{FF2B5EF4-FFF2-40B4-BE49-F238E27FC236}">
                      <a16:creationId xmlns:a16="http://schemas.microsoft.com/office/drawing/2014/main" id="{8D980B80-56AC-FF58-17B1-DBC860247541}"/>
                    </a:ext>
                  </a:extLst>
                </p:cNvPr>
                <p:cNvSpPr/>
                <p:nvPr/>
              </p:nvSpPr>
              <p:spPr>
                <a:xfrm>
                  <a:off x="8693909" y="3928690"/>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85" name="Graphic 337">
                <a:extLst>
                  <a:ext uri="{FF2B5EF4-FFF2-40B4-BE49-F238E27FC236}">
                    <a16:creationId xmlns:a16="http://schemas.microsoft.com/office/drawing/2014/main" id="{7B1516E0-34F0-A4B1-AC70-C100327F96FA}"/>
                  </a:ext>
                </a:extLst>
              </p:cNvPr>
              <p:cNvGrpSpPr/>
              <p:nvPr/>
            </p:nvGrpSpPr>
            <p:grpSpPr>
              <a:xfrm>
                <a:off x="8708053" y="3921562"/>
                <a:ext cx="48724" cy="48597"/>
                <a:chOff x="8708053" y="3921562"/>
                <a:chExt cx="48724" cy="48597"/>
              </a:xfrm>
            </p:grpSpPr>
            <p:sp>
              <p:nvSpPr>
                <p:cNvPr id="686" name="Freeform 685">
                  <a:extLst>
                    <a:ext uri="{FF2B5EF4-FFF2-40B4-BE49-F238E27FC236}">
                      <a16:creationId xmlns:a16="http://schemas.microsoft.com/office/drawing/2014/main" id="{11F42D34-41A7-AE77-8E5C-83D31FB16F23}"/>
                    </a:ext>
                  </a:extLst>
                </p:cNvPr>
                <p:cNvSpPr/>
                <p:nvPr/>
              </p:nvSpPr>
              <p:spPr>
                <a:xfrm>
                  <a:off x="8732448" y="3921562"/>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sz="1600"/>
                </a:p>
              </p:txBody>
            </p:sp>
            <p:sp>
              <p:nvSpPr>
                <p:cNvPr id="687" name="Freeform 686">
                  <a:extLst>
                    <a:ext uri="{FF2B5EF4-FFF2-40B4-BE49-F238E27FC236}">
                      <a16:creationId xmlns:a16="http://schemas.microsoft.com/office/drawing/2014/main" id="{04171BF2-3C94-B470-4EF6-AA3753F1DFB2}"/>
                    </a:ext>
                  </a:extLst>
                </p:cNvPr>
                <p:cNvSpPr/>
                <p:nvPr/>
              </p:nvSpPr>
              <p:spPr>
                <a:xfrm>
                  <a:off x="8708053" y="3945861"/>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88" name="Graphic 337">
                <a:extLst>
                  <a:ext uri="{FF2B5EF4-FFF2-40B4-BE49-F238E27FC236}">
                    <a16:creationId xmlns:a16="http://schemas.microsoft.com/office/drawing/2014/main" id="{D483E226-DBD2-7E06-5B86-0669EFC91396}"/>
                  </a:ext>
                </a:extLst>
              </p:cNvPr>
              <p:cNvGrpSpPr/>
              <p:nvPr/>
            </p:nvGrpSpPr>
            <p:grpSpPr>
              <a:xfrm>
                <a:off x="8732448" y="3928690"/>
                <a:ext cx="48659" cy="48597"/>
                <a:chOff x="8732448" y="3928690"/>
                <a:chExt cx="48659" cy="48597"/>
              </a:xfrm>
            </p:grpSpPr>
            <p:sp>
              <p:nvSpPr>
                <p:cNvPr id="689" name="Freeform 688">
                  <a:extLst>
                    <a:ext uri="{FF2B5EF4-FFF2-40B4-BE49-F238E27FC236}">
                      <a16:creationId xmlns:a16="http://schemas.microsoft.com/office/drawing/2014/main" id="{DE9BC881-A1B6-0994-6BC3-237A5D5C322B}"/>
                    </a:ext>
                  </a:extLst>
                </p:cNvPr>
                <p:cNvSpPr/>
                <p:nvPr/>
              </p:nvSpPr>
              <p:spPr>
                <a:xfrm>
                  <a:off x="8756778" y="3928690"/>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sz="1600"/>
                </a:p>
              </p:txBody>
            </p:sp>
            <p:sp>
              <p:nvSpPr>
                <p:cNvPr id="690" name="Freeform 689">
                  <a:extLst>
                    <a:ext uri="{FF2B5EF4-FFF2-40B4-BE49-F238E27FC236}">
                      <a16:creationId xmlns:a16="http://schemas.microsoft.com/office/drawing/2014/main" id="{7A4634F7-6963-EBF0-9FA7-CEC57C52473C}"/>
                    </a:ext>
                  </a:extLst>
                </p:cNvPr>
                <p:cNvSpPr/>
                <p:nvPr/>
              </p:nvSpPr>
              <p:spPr>
                <a:xfrm>
                  <a:off x="8732448" y="3952989"/>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91" name="Graphic 337">
                <a:extLst>
                  <a:ext uri="{FF2B5EF4-FFF2-40B4-BE49-F238E27FC236}">
                    <a16:creationId xmlns:a16="http://schemas.microsoft.com/office/drawing/2014/main" id="{FA115983-E1D9-F092-50F9-5A97B5A66568}"/>
                  </a:ext>
                </a:extLst>
              </p:cNvPr>
              <p:cNvGrpSpPr/>
              <p:nvPr/>
            </p:nvGrpSpPr>
            <p:grpSpPr>
              <a:xfrm>
                <a:off x="8746137" y="3928690"/>
                <a:ext cx="48659" cy="48597"/>
                <a:chOff x="8746137" y="3928690"/>
                <a:chExt cx="48659" cy="48597"/>
              </a:xfrm>
            </p:grpSpPr>
            <p:sp>
              <p:nvSpPr>
                <p:cNvPr id="692" name="Freeform 691">
                  <a:extLst>
                    <a:ext uri="{FF2B5EF4-FFF2-40B4-BE49-F238E27FC236}">
                      <a16:creationId xmlns:a16="http://schemas.microsoft.com/office/drawing/2014/main" id="{F74C1BD0-9A53-4F63-D31A-644C7B970C63}"/>
                    </a:ext>
                  </a:extLst>
                </p:cNvPr>
                <p:cNvSpPr/>
                <p:nvPr/>
              </p:nvSpPr>
              <p:spPr>
                <a:xfrm>
                  <a:off x="8770467" y="3928690"/>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sz="1600"/>
                </a:p>
              </p:txBody>
            </p:sp>
            <p:sp>
              <p:nvSpPr>
                <p:cNvPr id="693" name="Freeform 692">
                  <a:extLst>
                    <a:ext uri="{FF2B5EF4-FFF2-40B4-BE49-F238E27FC236}">
                      <a16:creationId xmlns:a16="http://schemas.microsoft.com/office/drawing/2014/main" id="{B0585507-E82E-B6AB-6375-F8E5BB022FA6}"/>
                    </a:ext>
                  </a:extLst>
                </p:cNvPr>
                <p:cNvSpPr/>
                <p:nvPr/>
              </p:nvSpPr>
              <p:spPr>
                <a:xfrm>
                  <a:off x="8746137" y="3952989"/>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94" name="Graphic 337">
                <a:extLst>
                  <a:ext uri="{FF2B5EF4-FFF2-40B4-BE49-F238E27FC236}">
                    <a16:creationId xmlns:a16="http://schemas.microsoft.com/office/drawing/2014/main" id="{95BD136D-B7B6-0341-FB76-DF892F6FC565}"/>
                  </a:ext>
                </a:extLst>
              </p:cNvPr>
              <p:cNvGrpSpPr/>
              <p:nvPr/>
            </p:nvGrpSpPr>
            <p:grpSpPr>
              <a:xfrm>
                <a:off x="8767158" y="3928690"/>
                <a:ext cx="48724" cy="48597"/>
                <a:chOff x="8767158" y="3928690"/>
                <a:chExt cx="48724" cy="48597"/>
              </a:xfrm>
            </p:grpSpPr>
            <p:sp>
              <p:nvSpPr>
                <p:cNvPr id="695" name="Freeform 694">
                  <a:extLst>
                    <a:ext uri="{FF2B5EF4-FFF2-40B4-BE49-F238E27FC236}">
                      <a16:creationId xmlns:a16="http://schemas.microsoft.com/office/drawing/2014/main" id="{EECE3469-196E-96FD-E5D9-D5421DE771A6}"/>
                    </a:ext>
                  </a:extLst>
                </p:cNvPr>
                <p:cNvSpPr/>
                <p:nvPr/>
              </p:nvSpPr>
              <p:spPr>
                <a:xfrm>
                  <a:off x="8791553" y="3928690"/>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sz="1600"/>
                </a:p>
              </p:txBody>
            </p:sp>
            <p:sp>
              <p:nvSpPr>
                <p:cNvPr id="696" name="Freeform 695">
                  <a:extLst>
                    <a:ext uri="{FF2B5EF4-FFF2-40B4-BE49-F238E27FC236}">
                      <a16:creationId xmlns:a16="http://schemas.microsoft.com/office/drawing/2014/main" id="{B6210B46-6EDD-46F9-BAE4-74E91178EE5D}"/>
                    </a:ext>
                  </a:extLst>
                </p:cNvPr>
                <p:cNvSpPr/>
                <p:nvPr/>
              </p:nvSpPr>
              <p:spPr>
                <a:xfrm>
                  <a:off x="8767158" y="3952989"/>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697" name="Graphic 337">
                <a:extLst>
                  <a:ext uri="{FF2B5EF4-FFF2-40B4-BE49-F238E27FC236}">
                    <a16:creationId xmlns:a16="http://schemas.microsoft.com/office/drawing/2014/main" id="{8DA285F0-33B5-0F70-F547-BF4F291B8656}"/>
                  </a:ext>
                </a:extLst>
              </p:cNvPr>
              <p:cNvGrpSpPr/>
              <p:nvPr/>
            </p:nvGrpSpPr>
            <p:grpSpPr>
              <a:xfrm>
                <a:off x="8793435" y="3928690"/>
                <a:ext cx="48724" cy="48597"/>
                <a:chOff x="8793435" y="3928690"/>
                <a:chExt cx="48724" cy="48597"/>
              </a:xfrm>
            </p:grpSpPr>
            <p:sp>
              <p:nvSpPr>
                <p:cNvPr id="698" name="Freeform 697">
                  <a:extLst>
                    <a:ext uri="{FF2B5EF4-FFF2-40B4-BE49-F238E27FC236}">
                      <a16:creationId xmlns:a16="http://schemas.microsoft.com/office/drawing/2014/main" id="{2456A1E8-A6C3-4280-543F-B37EEF0489D9}"/>
                    </a:ext>
                  </a:extLst>
                </p:cNvPr>
                <p:cNvSpPr/>
                <p:nvPr/>
              </p:nvSpPr>
              <p:spPr>
                <a:xfrm>
                  <a:off x="8817829" y="3928690"/>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sz="1600"/>
                </a:p>
              </p:txBody>
            </p:sp>
            <p:sp>
              <p:nvSpPr>
                <p:cNvPr id="699" name="Freeform 698">
                  <a:extLst>
                    <a:ext uri="{FF2B5EF4-FFF2-40B4-BE49-F238E27FC236}">
                      <a16:creationId xmlns:a16="http://schemas.microsoft.com/office/drawing/2014/main" id="{8E019E09-70FF-35C1-D71F-A3F6F38FC484}"/>
                    </a:ext>
                  </a:extLst>
                </p:cNvPr>
                <p:cNvSpPr/>
                <p:nvPr/>
              </p:nvSpPr>
              <p:spPr>
                <a:xfrm>
                  <a:off x="8793435" y="3952989"/>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00" name="Graphic 337">
                <a:extLst>
                  <a:ext uri="{FF2B5EF4-FFF2-40B4-BE49-F238E27FC236}">
                    <a16:creationId xmlns:a16="http://schemas.microsoft.com/office/drawing/2014/main" id="{D35D30E0-4928-22BE-5FF2-3F0ABD50E043}"/>
                  </a:ext>
                </a:extLst>
              </p:cNvPr>
              <p:cNvGrpSpPr/>
              <p:nvPr/>
            </p:nvGrpSpPr>
            <p:grpSpPr>
              <a:xfrm>
                <a:off x="8810303" y="3928690"/>
                <a:ext cx="48724" cy="48597"/>
                <a:chOff x="8810303" y="3928690"/>
                <a:chExt cx="48724" cy="48597"/>
              </a:xfrm>
            </p:grpSpPr>
            <p:sp>
              <p:nvSpPr>
                <p:cNvPr id="701" name="Freeform 700">
                  <a:extLst>
                    <a:ext uri="{FF2B5EF4-FFF2-40B4-BE49-F238E27FC236}">
                      <a16:creationId xmlns:a16="http://schemas.microsoft.com/office/drawing/2014/main" id="{9B821943-34E4-0612-56AC-0489745690E6}"/>
                    </a:ext>
                  </a:extLst>
                </p:cNvPr>
                <p:cNvSpPr/>
                <p:nvPr/>
              </p:nvSpPr>
              <p:spPr>
                <a:xfrm>
                  <a:off x="8834633" y="3928690"/>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sz="1600"/>
                </a:p>
              </p:txBody>
            </p:sp>
            <p:sp>
              <p:nvSpPr>
                <p:cNvPr id="702" name="Freeform 701">
                  <a:extLst>
                    <a:ext uri="{FF2B5EF4-FFF2-40B4-BE49-F238E27FC236}">
                      <a16:creationId xmlns:a16="http://schemas.microsoft.com/office/drawing/2014/main" id="{148CE4BC-7F9B-D1A8-9CDA-E1A0F8B88075}"/>
                    </a:ext>
                  </a:extLst>
                </p:cNvPr>
                <p:cNvSpPr/>
                <p:nvPr/>
              </p:nvSpPr>
              <p:spPr>
                <a:xfrm>
                  <a:off x="8810303" y="3952989"/>
                  <a:ext cx="48724" cy="6479"/>
                </a:xfrm>
                <a:custGeom>
                  <a:avLst/>
                  <a:gdLst>
                    <a:gd name="connsiteX0" fmla="*/ 48724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03" name="Graphic 337">
                <a:extLst>
                  <a:ext uri="{FF2B5EF4-FFF2-40B4-BE49-F238E27FC236}">
                    <a16:creationId xmlns:a16="http://schemas.microsoft.com/office/drawing/2014/main" id="{C935D51F-34B1-44DB-0E9C-8DBB3C3DC5DE}"/>
                  </a:ext>
                </a:extLst>
              </p:cNvPr>
              <p:cNvGrpSpPr/>
              <p:nvPr/>
            </p:nvGrpSpPr>
            <p:grpSpPr>
              <a:xfrm>
                <a:off x="8834633" y="3928690"/>
                <a:ext cx="48724" cy="48597"/>
                <a:chOff x="8834633" y="3928690"/>
                <a:chExt cx="48724" cy="48597"/>
              </a:xfrm>
            </p:grpSpPr>
            <p:sp>
              <p:nvSpPr>
                <p:cNvPr id="704" name="Freeform 703">
                  <a:extLst>
                    <a:ext uri="{FF2B5EF4-FFF2-40B4-BE49-F238E27FC236}">
                      <a16:creationId xmlns:a16="http://schemas.microsoft.com/office/drawing/2014/main" id="{18EE3387-EC66-62E7-2387-A2F2BBBF3C2B}"/>
                    </a:ext>
                  </a:extLst>
                </p:cNvPr>
                <p:cNvSpPr/>
                <p:nvPr/>
              </p:nvSpPr>
              <p:spPr>
                <a:xfrm>
                  <a:off x="8859028" y="3928690"/>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sz="1600"/>
                </a:p>
              </p:txBody>
            </p:sp>
            <p:sp>
              <p:nvSpPr>
                <p:cNvPr id="705" name="Freeform 704">
                  <a:extLst>
                    <a:ext uri="{FF2B5EF4-FFF2-40B4-BE49-F238E27FC236}">
                      <a16:creationId xmlns:a16="http://schemas.microsoft.com/office/drawing/2014/main" id="{0A2B7FDC-63BD-89D0-7401-8CE8803144D8}"/>
                    </a:ext>
                  </a:extLst>
                </p:cNvPr>
                <p:cNvSpPr/>
                <p:nvPr/>
              </p:nvSpPr>
              <p:spPr>
                <a:xfrm>
                  <a:off x="8834633" y="3952989"/>
                  <a:ext cx="48724" cy="6479"/>
                </a:xfrm>
                <a:custGeom>
                  <a:avLst/>
                  <a:gdLst>
                    <a:gd name="connsiteX0" fmla="*/ 48724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06" name="Graphic 337">
                <a:extLst>
                  <a:ext uri="{FF2B5EF4-FFF2-40B4-BE49-F238E27FC236}">
                    <a16:creationId xmlns:a16="http://schemas.microsoft.com/office/drawing/2014/main" id="{5EE2646C-B01D-8412-50E3-EB95304E4AED}"/>
                  </a:ext>
                </a:extLst>
              </p:cNvPr>
              <p:cNvGrpSpPr/>
              <p:nvPr/>
            </p:nvGrpSpPr>
            <p:grpSpPr>
              <a:xfrm>
                <a:off x="8876416" y="3928690"/>
                <a:ext cx="48724" cy="48597"/>
                <a:chOff x="8876416" y="3928690"/>
                <a:chExt cx="48724" cy="48597"/>
              </a:xfrm>
            </p:grpSpPr>
            <p:sp>
              <p:nvSpPr>
                <p:cNvPr id="707" name="Freeform 706">
                  <a:extLst>
                    <a:ext uri="{FF2B5EF4-FFF2-40B4-BE49-F238E27FC236}">
                      <a16:creationId xmlns:a16="http://schemas.microsoft.com/office/drawing/2014/main" id="{826B6FC8-C55E-9767-4357-A5112ACB69F0}"/>
                    </a:ext>
                  </a:extLst>
                </p:cNvPr>
                <p:cNvSpPr/>
                <p:nvPr/>
              </p:nvSpPr>
              <p:spPr>
                <a:xfrm>
                  <a:off x="8900746" y="3928690"/>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sz="1600"/>
                </a:p>
              </p:txBody>
            </p:sp>
            <p:sp>
              <p:nvSpPr>
                <p:cNvPr id="708" name="Freeform 707">
                  <a:extLst>
                    <a:ext uri="{FF2B5EF4-FFF2-40B4-BE49-F238E27FC236}">
                      <a16:creationId xmlns:a16="http://schemas.microsoft.com/office/drawing/2014/main" id="{4A5F8F44-ACC5-0DE8-8EE6-CB993A96409F}"/>
                    </a:ext>
                  </a:extLst>
                </p:cNvPr>
                <p:cNvSpPr/>
                <p:nvPr/>
              </p:nvSpPr>
              <p:spPr>
                <a:xfrm>
                  <a:off x="8876416" y="3952989"/>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09" name="Graphic 337">
                <a:extLst>
                  <a:ext uri="{FF2B5EF4-FFF2-40B4-BE49-F238E27FC236}">
                    <a16:creationId xmlns:a16="http://schemas.microsoft.com/office/drawing/2014/main" id="{66B850B9-5C3A-A8B1-5AB7-3629F82DD6DF}"/>
                  </a:ext>
                </a:extLst>
              </p:cNvPr>
              <p:cNvGrpSpPr/>
              <p:nvPr/>
            </p:nvGrpSpPr>
            <p:grpSpPr>
              <a:xfrm>
                <a:off x="8929942" y="3977287"/>
                <a:ext cx="48724" cy="48662"/>
                <a:chOff x="8929942" y="3977287"/>
                <a:chExt cx="48724" cy="48662"/>
              </a:xfrm>
            </p:grpSpPr>
            <p:sp>
              <p:nvSpPr>
                <p:cNvPr id="710" name="Freeform 709">
                  <a:extLst>
                    <a:ext uri="{FF2B5EF4-FFF2-40B4-BE49-F238E27FC236}">
                      <a16:creationId xmlns:a16="http://schemas.microsoft.com/office/drawing/2014/main" id="{B921A9CA-7254-C2A8-3313-581FAC3BBC92}"/>
                    </a:ext>
                  </a:extLst>
                </p:cNvPr>
                <p:cNvSpPr/>
                <p:nvPr/>
              </p:nvSpPr>
              <p:spPr>
                <a:xfrm>
                  <a:off x="8954272" y="3977287"/>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711" name="Freeform 710">
                  <a:extLst>
                    <a:ext uri="{FF2B5EF4-FFF2-40B4-BE49-F238E27FC236}">
                      <a16:creationId xmlns:a16="http://schemas.microsoft.com/office/drawing/2014/main" id="{88127904-B299-D74F-0F19-8C710963E183}"/>
                    </a:ext>
                  </a:extLst>
                </p:cNvPr>
                <p:cNvSpPr/>
                <p:nvPr/>
              </p:nvSpPr>
              <p:spPr>
                <a:xfrm>
                  <a:off x="8929942" y="4001651"/>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12" name="Graphic 337">
                <a:extLst>
                  <a:ext uri="{FF2B5EF4-FFF2-40B4-BE49-F238E27FC236}">
                    <a16:creationId xmlns:a16="http://schemas.microsoft.com/office/drawing/2014/main" id="{11409225-6071-F8EE-64D4-7A23012C3F5A}"/>
                  </a:ext>
                </a:extLst>
              </p:cNvPr>
              <p:cNvGrpSpPr/>
              <p:nvPr/>
            </p:nvGrpSpPr>
            <p:grpSpPr>
              <a:xfrm>
                <a:off x="8971984" y="3997634"/>
                <a:ext cx="48659" cy="48662"/>
                <a:chOff x="8971984" y="3997634"/>
                <a:chExt cx="48659" cy="48662"/>
              </a:xfrm>
            </p:grpSpPr>
            <p:sp>
              <p:nvSpPr>
                <p:cNvPr id="713" name="Freeform 712">
                  <a:extLst>
                    <a:ext uri="{FF2B5EF4-FFF2-40B4-BE49-F238E27FC236}">
                      <a16:creationId xmlns:a16="http://schemas.microsoft.com/office/drawing/2014/main" id="{7AEAC044-4BFA-205A-E6AB-FC6775CE3FD4}"/>
                    </a:ext>
                  </a:extLst>
                </p:cNvPr>
                <p:cNvSpPr/>
                <p:nvPr/>
              </p:nvSpPr>
              <p:spPr>
                <a:xfrm>
                  <a:off x="8996314" y="3997634"/>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714" name="Freeform 713">
                  <a:extLst>
                    <a:ext uri="{FF2B5EF4-FFF2-40B4-BE49-F238E27FC236}">
                      <a16:creationId xmlns:a16="http://schemas.microsoft.com/office/drawing/2014/main" id="{CAAF37D8-BE9E-C72A-FB91-B3C178AB13D4}"/>
                    </a:ext>
                  </a:extLst>
                </p:cNvPr>
                <p:cNvSpPr/>
                <p:nvPr/>
              </p:nvSpPr>
              <p:spPr>
                <a:xfrm>
                  <a:off x="8971984" y="4021933"/>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15" name="Graphic 337">
                <a:extLst>
                  <a:ext uri="{FF2B5EF4-FFF2-40B4-BE49-F238E27FC236}">
                    <a16:creationId xmlns:a16="http://schemas.microsoft.com/office/drawing/2014/main" id="{537C9E97-7644-298F-C3BD-786BC496441E}"/>
                  </a:ext>
                </a:extLst>
              </p:cNvPr>
              <p:cNvGrpSpPr/>
              <p:nvPr/>
            </p:nvGrpSpPr>
            <p:grpSpPr>
              <a:xfrm>
                <a:off x="9020644" y="4013315"/>
                <a:ext cx="48724" cy="48662"/>
                <a:chOff x="9020644" y="4013315"/>
                <a:chExt cx="48724" cy="48662"/>
              </a:xfrm>
            </p:grpSpPr>
            <p:sp>
              <p:nvSpPr>
                <p:cNvPr id="716" name="Freeform 715">
                  <a:extLst>
                    <a:ext uri="{FF2B5EF4-FFF2-40B4-BE49-F238E27FC236}">
                      <a16:creationId xmlns:a16="http://schemas.microsoft.com/office/drawing/2014/main" id="{E7FBF134-FF25-F8DC-C6E8-E8C85DB185EE}"/>
                    </a:ext>
                  </a:extLst>
                </p:cNvPr>
                <p:cNvSpPr/>
                <p:nvPr/>
              </p:nvSpPr>
              <p:spPr>
                <a:xfrm>
                  <a:off x="9045039" y="4013315"/>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717" name="Freeform 716">
                  <a:extLst>
                    <a:ext uri="{FF2B5EF4-FFF2-40B4-BE49-F238E27FC236}">
                      <a16:creationId xmlns:a16="http://schemas.microsoft.com/office/drawing/2014/main" id="{238144A7-3537-DF43-027E-EE829E86DC2F}"/>
                    </a:ext>
                  </a:extLst>
                </p:cNvPr>
                <p:cNvSpPr/>
                <p:nvPr/>
              </p:nvSpPr>
              <p:spPr>
                <a:xfrm>
                  <a:off x="9020644" y="4037614"/>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18" name="Graphic 337">
                <a:extLst>
                  <a:ext uri="{FF2B5EF4-FFF2-40B4-BE49-F238E27FC236}">
                    <a16:creationId xmlns:a16="http://schemas.microsoft.com/office/drawing/2014/main" id="{E89DD817-9E2C-D691-93EF-6E6BC1744ED9}"/>
                  </a:ext>
                </a:extLst>
              </p:cNvPr>
              <p:cNvGrpSpPr/>
              <p:nvPr/>
            </p:nvGrpSpPr>
            <p:grpSpPr>
              <a:xfrm>
                <a:off x="9042249" y="4025950"/>
                <a:ext cx="48724" cy="48662"/>
                <a:chOff x="9042249" y="4025950"/>
                <a:chExt cx="48724" cy="48662"/>
              </a:xfrm>
            </p:grpSpPr>
            <p:sp>
              <p:nvSpPr>
                <p:cNvPr id="719" name="Freeform 718">
                  <a:extLst>
                    <a:ext uri="{FF2B5EF4-FFF2-40B4-BE49-F238E27FC236}">
                      <a16:creationId xmlns:a16="http://schemas.microsoft.com/office/drawing/2014/main" id="{A4055822-E300-FD28-77D2-AF4746DF7842}"/>
                    </a:ext>
                  </a:extLst>
                </p:cNvPr>
                <p:cNvSpPr/>
                <p:nvPr/>
              </p:nvSpPr>
              <p:spPr>
                <a:xfrm>
                  <a:off x="9066644" y="4025950"/>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720" name="Freeform 719">
                  <a:extLst>
                    <a:ext uri="{FF2B5EF4-FFF2-40B4-BE49-F238E27FC236}">
                      <a16:creationId xmlns:a16="http://schemas.microsoft.com/office/drawing/2014/main" id="{C6FE02CE-F328-C41F-5852-E9B6A339DEBE}"/>
                    </a:ext>
                  </a:extLst>
                </p:cNvPr>
                <p:cNvSpPr/>
                <p:nvPr/>
              </p:nvSpPr>
              <p:spPr>
                <a:xfrm>
                  <a:off x="9042249" y="4050314"/>
                  <a:ext cx="48724" cy="6479"/>
                </a:xfrm>
                <a:custGeom>
                  <a:avLst/>
                  <a:gdLst>
                    <a:gd name="connsiteX0" fmla="*/ 48724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21" name="Graphic 337">
                <a:extLst>
                  <a:ext uri="{FF2B5EF4-FFF2-40B4-BE49-F238E27FC236}">
                    <a16:creationId xmlns:a16="http://schemas.microsoft.com/office/drawing/2014/main" id="{E0F8D859-91BC-2FFB-1C1C-8D76C2E15010}"/>
                  </a:ext>
                </a:extLst>
              </p:cNvPr>
              <p:cNvGrpSpPr/>
              <p:nvPr/>
            </p:nvGrpSpPr>
            <p:grpSpPr>
              <a:xfrm>
                <a:off x="9059507" y="4025950"/>
                <a:ext cx="48659" cy="48662"/>
                <a:chOff x="9059507" y="4025950"/>
                <a:chExt cx="48659" cy="48662"/>
              </a:xfrm>
            </p:grpSpPr>
            <p:sp>
              <p:nvSpPr>
                <p:cNvPr id="722" name="Freeform 721">
                  <a:extLst>
                    <a:ext uri="{FF2B5EF4-FFF2-40B4-BE49-F238E27FC236}">
                      <a16:creationId xmlns:a16="http://schemas.microsoft.com/office/drawing/2014/main" id="{A8DA939F-7B49-4643-CED4-4E44E18F6744}"/>
                    </a:ext>
                  </a:extLst>
                </p:cNvPr>
                <p:cNvSpPr/>
                <p:nvPr/>
              </p:nvSpPr>
              <p:spPr>
                <a:xfrm>
                  <a:off x="9083837" y="4025950"/>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723" name="Freeform 722">
                  <a:extLst>
                    <a:ext uri="{FF2B5EF4-FFF2-40B4-BE49-F238E27FC236}">
                      <a16:creationId xmlns:a16="http://schemas.microsoft.com/office/drawing/2014/main" id="{A83B4366-1C0A-BAA6-6C2A-B478881B3D9C}"/>
                    </a:ext>
                  </a:extLst>
                </p:cNvPr>
                <p:cNvSpPr/>
                <p:nvPr/>
              </p:nvSpPr>
              <p:spPr>
                <a:xfrm>
                  <a:off x="9059507" y="4050314"/>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24" name="Graphic 337">
                <a:extLst>
                  <a:ext uri="{FF2B5EF4-FFF2-40B4-BE49-F238E27FC236}">
                    <a16:creationId xmlns:a16="http://schemas.microsoft.com/office/drawing/2014/main" id="{EACAE7B1-8261-CB72-3CED-7B1CE2928E26}"/>
                  </a:ext>
                </a:extLst>
              </p:cNvPr>
              <p:cNvGrpSpPr/>
              <p:nvPr/>
            </p:nvGrpSpPr>
            <p:grpSpPr>
              <a:xfrm>
                <a:off x="9076700" y="4025950"/>
                <a:ext cx="48724" cy="48662"/>
                <a:chOff x="9076700" y="4025950"/>
                <a:chExt cx="48724" cy="48662"/>
              </a:xfrm>
            </p:grpSpPr>
            <p:sp>
              <p:nvSpPr>
                <p:cNvPr id="725" name="Freeform 724">
                  <a:extLst>
                    <a:ext uri="{FF2B5EF4-FFF2-40B4-BE49-F238E27FC236}">
                      <a16:creationId xmlns:a16="http://schemas.microsoft.com/office/drawing/2014/main" id="{74DBD5EF-4FF7-0841-03F4-3E221B778E36}"/>
                    </a:ext>
                  </a:extLst>
                </p:cNvPr>
                <p:cNvSpPr/>
                <p:nvPr/>
              </p:nvSpPr>
              <p:spPr>
                <a:xfrm>
                  <a:off x="9101030" y="4025950"/>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726" name="Freeform 725">
                  <a:extLst>
                    <a:ext uri="{FF2B5EF4-FFF2-40B4-BE49-F238E27FC236}">
                      <a16:creationId xmlns:a16="http://schemas.microsoft.com/office/drawing/2014/main" id="{6C086AE3-FD9E-FEA6-9A1F-54B73BA89D34}"/>
                    </a:ext>
                  </a:extLst>
                </p:cNvPr>
                <p:cNvSpPr/>
                <p:nvPr/>
              </p:nvSpPr>
              <p:spPr>
                <a:xfrm>
                  <a:off x="9076700" y="4050314"/>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27" name="Graphic 337">
                <a:extLst>
                  <a:ext uri="{FF2B5EF4-FFF2-40B4-BE49-F238E27FC236}">
                    <a16:creationId xmlns:a16="http://schemas.microsoft.com/office/drawing/2014/main" id="{8C0AB796-29AF-FBC5-A728-54DBDCF249ED}"/>
                  </a:ext>
                </a:extLst>
              </p:cNvPr>
              <p:cNvGrpSpPr/>
              <p:nvPr/>
            </p:nvGrpSpPr>
            <p:grpSpPr>
              <a:xfrm>
                <a:off x="9086562" y="4025950"/>
                <a:ext cx="48724" cy="48662"/>
                <a:chOff x="9086562" y="4025950"/>
                <a:chExt cx="48724" cy="48662"/>
              </a:xfrm>
            </p:grpSpPr>
            <p:sp>
              <p:nvSpPr>
                <p:cNvPr id="728" name="Freeform 727">
                  <a:extLst>
                    <a:ext uri="{FF2B5EF4-FFF2-40B4-BE49-F238E27FC236}">
                      <a16:creationId xmlns:a16="http://schemas.microsoft.com/office/drawing/2014/main" id="{2E631874-E1BE-8E64-3764-45A19140305E}"/>
                    </a:ext>
                  </a:extLst>
                </p:cNvPr>
                <p:cNvSpPr/>
                <p:nvPr/>
              </p:nvSpPr>
              <p:spPr>
                <a:xfrm>
                  <a:off x="9110892" y="4025950"/>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729" name="Freeform 728">
                  <a:extLst>
                    <a:ext uri="{FF2B5EF4-FFF2-40B4-BE49-F238E27FC236}">
                      <a16:creationId xmlns:a16="http://schemas.microsoft.com/office/drawing/2014/main" id="{D7BA1017-D49D-C8B0-5BEF-1DA96593F1CF}"/>
                    </a:ext>
                  </a:extLst>
                </p:cNvPr>
                <p:cNvSpPr/>
                <p:nvPr/>
              </p:nvSpPr>
              <p:spPr>
                <a:xfrm>
                  <a:off x="9086562" y="4050314"/>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30" name="Graphic 337">
                <a:extLst>
                  <a:ext uri="{FF2B5EF4-FFF2-40B4-BE49-F238E27FC236}">
                    <a16:creationId xmlns:a16="http://schemas.microsoft.com/office/drawing/2014/main" id="{62916B16-689B-9D6D-E75F-A56E2967E313}"/>
                  </a:ext>
                </a:extLst>
              </p:cNvPr>
              <p:cNvGrpSpPr/>
              <p:nvPr/>
            </p:nvGrpSpPr>
            <p:grpSpPr>
              <a:xfrm>
                <a:off x="9120494" y="4025950"/>
                <a:ext cx="48724" cy="48662"/>
                <a:chOff x="9120494" y="4025950"/>
                <a:chExt cx="48724" cy="48662"/>
              </a:xfrm>
            </p:grpSpPr>
            <p:sp>
              <p:nvSpPr>
                <p:cNvPr id="731" name="Freeform 730">
                  <a:extLst>
                    <a:ext uri="{FF2B5EF4-FFF2-40B4-BE49-F238E27FC236}">
                      <a16:creationId xmlns:a16="http://schemas.microsoft.com/office/drawing/2014/main" id="{05F93105-14A1-AA8E-7204-884741777FB2}"/>
                    </a:ext>
                  </a:extLst>
                </p:cNvPr>
                <p:cNvSpPr/>
                <p:nvPr/>
              </p:nvSpPr>
              <p:spPr>
                <a:xfrm>
                  <a:off x="9144889" y="4025950"/>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732" name="Freeform 731">
                  <a:extLst>
                    <a:ext uri="{FF2B5EF4-FFF2-40B4-BE49-F238E27FC236}">
                      <a16:creationId xmlns:a16="http://schemas.microsoft.com/office/drawing/2014/main" id="{0E01B529-D38F-74F5-C48C-D99F27169ED6}"/>
                    </a:ext>
                  </a:extLst>
                </p:cNvPr>
                <p:cNvSpPr/>
                <p:nvPr/>
              </p:nvSpPr>
              <p:spPr>
                <a:xfrm>
                  <a:off x="9120494" y="4050314"/>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33" name="Graphic 337">
                <a:extLst>
                  <a:ext uri="{FF2B5EF4-FFF2-40B4-BE49-F238E27FC236}">
                    <a16:creationId xmlns:a16="http://schemas.microsoft.com/office/drawing/2014/main" id="{C2BAE27B-1925-88D4-4EAE-187B507AD0A1}"/>
                  </a:ext>
                </a:extLst>
              </p:cNvPr>
              <p:cNvGrpSpPr/>
              <p:nvPr/>
            </p:nvGrpSpPr>
            <p:grpSpPr>
              <a:xfrm>
                <a:off x="9135286" y="4025950"/>
                <a:ext cx="48724" cy="48662"/>
                <a:chOff x="9135286" y="4025950"/>
                <a:chExt cx="48724" cy="48662"/>
              </a:xfrm>
            </p:grpSpPr>
            <p:sp>
              <p:nvSpPr>
                <p:cNvPr id="734" name="Freeform 733">
                  <a:extLst>
                    <a:ext uri="{FF2B5EF4-FFF2-40B4-BE49-F238E27FC236}">
                      <a16:creationId xmlns:a16="http://schemas.microsoft.com/office/drawing/2014/main" id="{5A67AE8A-8B45-8316-DCDF-B5465F45F532}"/>
                    </a:ext>
                  </a:extLst>
                </p:cNvPr>
                <p:cNvSpPr/>
                <p:nvPr/>
              </p:nvSpPr>
              <p:spPr>
                <a:xfrm>
                  <a:off x="9159616" y="4025950"/>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735" name="Freeform 734">
                  <a:extLst>
                    <a:ext uri="{FF2B5EF4-FFF2-40B4-BE49-F238E27FC236}">
                      <a16:creationId xmlns:a16="http://schemas.microsoft.com/office/drawing/2014/main" id="{B273F60E-8DDD-6F7E-DD0A-46074750C7AA}"/>
                    </a:ext>
                  </a:extLst>
                </p:cNvPr>
                <p:cNvSpPr/>
                <p:nvPr/>
              </p:nvSpPr>
              <p:spPr>
                <a:xfrm>
                  <a:off x="9135286" y="4050314"/>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36" name="Graphic 337">
                <a:extLst>
                  <a:ext uri="{FF2B5EF4-FFF2-40B4-BE49-F238E27FC236}">
                    <a16:creationId xmlns:a16="http://schemas.microsoft.com/office/drawing/2014/main" id="{34660744-6EA3-B5DD-32BB-6262006DB041}"/>
                  </a:ext>
                </a:extLst>
              </p:cNvPr>
              <p:cNvGrpSpPr/>
              <p:nvPr/>
            </p:nvGrpSpPr>
            <p:grpSpPr>
              <a:xfrm>
                <a:off x="9204837" y="4056988"/>
                <a:ext cx="48659" cy="48597"/>
                <a:chOff x="9204837" y="4056988"/>
                <a:chExt cx="48659" cy="48597"/>
              </a:xfrm>
            </p:grpSpPr>
            <p:sp>
              <p:nvSpPr>
                <p:cNvPr id="737" name="Freeform 736">
                  <a:extLst>
                    <a:ext uri="{FF2B5EF4-FFF2-40B4-BE49-F238E27FC236}">
                      <a16:creationId xmlns:a16="http://schemas.microsoft.com/office/drawing/2014/main" id="{D4B358A0-1920-7C08-62AB-D0FF6E0CDA56}"/>
                    </a:ext>
                  </a:extLst>
                </p:cNvPr>
                <p:cNvSpPr/>
                <p:nvPr/>
              </p:nvSpPr>
              <p:spPr>
                <a:xfrm>
                  <a:off x="9229167" y="4056988"/>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sz="1600"/>
                </a:p>
              </p:txBody>
            </p:sp>
            <p:sp>
              <p:nvSpPr>
                <p:cNvPr id="738" name="Freeform 737">
                  <a:extLst>
                    <a:ext uri="{FF2B5EF4-FFF2-40B4-BE49-F238E27FC236}">
                      <a16:creationId xmlns:a16="http://schemas.microsoft.com/office/drawing/2014/main" id="{FF37091F-844D-EE86-07F5-B3CC05C8A0EF}"/>
                    </a:ext>
                  </a:extLst>
                </p:cNvPr>
                <p:cNvSpPr/>
                <p:nvPr/>
              </p:nvSpPr>
              <p:spPr>
                <a:xfrm>
                  <a:off x="9204837" y="4081287"/>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39" name="Graphic 337">
                <a:extLst>
                  <a:ext uri="{FF2B5EF4-FFF2-40B4-BE49-F238E27FC236}">
                    <a16:creationId xmlns:a16="http://schemas.microsoft.com/office/drawing/2014/main" id="{3B3BD463-8F07-4BDF-9C89-F8B72FEBE199}"/>
                  </a:ext>
                </a:extLst>
              </p:cNvPr>
              <p:cNvGrpSpPr/>
              <p:nvPr/>
            </p:nvGrpSpPr>
            <p:grpSpPr>
              <a:xfrm>
                <a:off x="9229167" y="4056988"/>
                <a:ext cx="48724" cy="48597"/>
                <a:chOff x="9229167" y="4056988"/>
                <a:chExt cx="48724" cy="48597"/>
              </a:xfrm>
            </p:grpSpPr>
            <p:sp>
              <p:nvSpPr>
                <p:cNvPr id="740" name="Freeform 739">
                  <a:extLst>
                    <a:ext uri="{FF2B5EF4-FFF2-40B4-BE49-F238E27FC236}">
                      <a16:creationId xmlns:a16="http://schemas.microsoft.com/office/drawing/2014/main" id="{0B764380-BDF8-C51A-4EC1-3D1AEF65274B}"/>
                    </a:ext>
                  </a:extLst>
                </p:cNvPr>
                <p:cNvSpPr/>
                <p:nvPr/>
              </p:nvSpPr>
              <p:spPr>
                <a:xfrm>
                  <a:off x="9253497" y="4056988"/>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sz="1600"/>
                </a:p>
              </p:txBody>
            </p:sp>
            <p:sp>
              <p:nvSpPr>
                <p:cNvPr id="741" name="Freeform 740">
                  <a:extLst>
                    <a:ext uri="{FF2B5EF4-FFF2-40B4-BE49-F238E27FC236}">
                      <a16:creationId xmlns:a16="http://schemas.microsoft.com/office/drawing/2014/main" id="{AE6D8E33-D40D-7E69-1078-0B56925D67F8}"/>
                    </a:ext>
                  </a:extLst>
                </p:cNvPr>
                <p:cNvSpPr/>
                <p:nvPr/>
              </p:nvSpPr>
              <p:spPr>
                <a:xfrm>
                  <a:off x="9229167" y="4081287"/>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42" name="Graphic 337">
                <a:extLst>
                  <a:ext uri="{FF2B5EF4-FFF2-40B4-BE49-F238E27FC236}">
                    <a16:creationId xmlns:a16="http://schemas.microsoft.com/office/drawing/2014/main" id="{DF64AA62-CAFB-6A77-B7B4-9CD187558BC5}"/>
                  </a:ext>
                </a:extLst>
              </p:cNvPr>
              <p:cNvGrpSpPr/>
              <p:nvPr/>
            </p:nvGrpSpPr>
            <p:grpSpPr>
              <a:xfrm>
                <a:off x="9247074" y="4056988"/>
                <a:ext cx="48724" cy="48597"/>
                <a:chOff x="9247074" y="4056988"/>
                <a:chExt cx="48724" cy="48597"/>
              </a:xfrm>
            </p:grpSpPr>
            <p:sp>
              <p:nvSpPr>
                <p:cNvPr id="743" name="Freeform 742">
                  <a:extLst>
                    <a:ext uri="{FF2B5EF4-FFF2-40B4-BE49-F238E27FC236}">
                      <a16:creationId xmlns:a16="http://schemas.microsoft.com/office/drawing/2014/main" id="{D2E1466B-5B2B-44E5-8098-54210ECDE294}"/>
                    </a:ext>
                  </a:extLst>
                </p:cNvPr>
                <p:cNvSpPr/>
                <p:nvPr/>
              </p:nvSpPr>
              <p:spPr>
                <a:xfrm>
                  <a:off x="9271469" y="4056988"/>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sz="1600"/>
                </a:p>
              </p:txBody>
            </p:sp>
            <p:sp>
              <p:nvSpPr>
                <p:cNvPr id="744" name="Freeform 743">
                  <a:extLst>
                    <a:ext uri="{FF2B5EF4-FFF2-40B4-BE49-F238E27FC236}">
                      <a16:creationId xmlns:a16="http://schemas.microsoft.com/office/drawing/2014/main" id="{1359F5AA-2FE8-5E43-67C3-65DFDB906C11}"/>
                    </a:ext>
                  </a:extLst>
                </p:cNvPr>
                <p:cNvSpPr/>
                <p:nvPr/>
              </p:nvSpPr>
              <p:spPr>
                <a:xfrm>
                  <a:off x="9247074" y="4081287"/>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45" name="Graphic 337">
                <a:extLst>
                  <a:ext uri="{FF2B5EF4-FFF2-40B4-BE49-F238E27FC236}">
                    <a16:creationId xmlns:a16="http://schemas.microsoft.com/office/drawing/2014/main" id="{C43528B3-4BCD-E61A-DEA2-41FD12D878BE}"/>
                  </a:ext>
                </a:extLst>
              </p:cNvPr>
              <p:cNvGrpSpPr/>
              <p:nvPr/>
            </p:nvGrpSpPr>
            <p:grpSpPr>
              <a:xfrm>
                <a:off x="9295799" y="4056988"/>
                <a:ext cx="48724" cy="48597"/>
                <a:chOff x="9295799" y="4056988"/>
                <a:chExt cx="48724" cy="48597"/>
              </a:xfrm>
            </p:grpSpPr>
            <p:sp>
              <p:nvSpPr>
                <p:cNvPr id="746" name="Freeform 745">
                  <a:extLst>
                    <a:ext uri="{FF2B5EF4-FFF2-40B4-BE49-F238E27FC236}">
                      <a16:creationId xmlns:a16="http://schemas.microsoft.com/office/drawing/2014/main" id="{2E57D5C8-85D7-6BEE-232C-A64695456AB7}"/>
                    </a:ext>
                  </a:extLst>
                </p:cNvPr>
                <p:cNvSpPr/>
                <p:nvPr/>
              </p:nvSpPr>
              <p:spPr>
                <a:xfrm>
                  <a:off x="9320194" y="4056988"/>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sz="1600"/>
                </a:p>
              </p:txBody>
            </p:sp>
            <p:sp>
              <p:nvSpPr>
                <p:cNvPr id="747" name="Freeform 746">
                  <a:extLst>
                    <a:ext uri="{FF2B5EF4-FFF2-40B4-BE49-F238E27FC236}">
                      <a16:creationId xmlns:a16="http://schemas.microsoft.com/office/drawing/2014/main" id="{8A51A1E2-ACF9-4257-83E4-8DD479B9F476}"/>
                    </a:ext>
                  </a:extLst>
                </p:cNvPr>
                <p:cNvSpPr/>
                <p:nvPr/>
              </p:nvSpPr>
              <p:spPr>
                <a:xfrm>
                  <a:off x="9295799" y="4081287"/>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48" name="Graphic 337">
                <a:extLst>
                  <a:ext uri="{FF2B5EF4-FFF2-40B4-BE49-F238E27FC236}">
                    <a16:creationId xmlns:a16="http://schemas.microsoft.com/office/drawing/2014/main" id="{692F76B8-2E6A-8358-CAFF-DCE2C9F74278}"/>
                  </a:ext>
                </a:extLst>
              </p:cNvPr>
              <p:cNvGrpSpPr/>
              <p:nvPr/>
            </p:nvGrpSpPr>
            <p:grpSpPr>
              <a:xfrm>
                <a:off x="9313446" y="4056988"/>
                <a:ext cx="48724" cy="48597"/>
                <a:chOff x="9313446" y="4056988"/>
                <a:chExt cx="48724" cy="48597"/>
              </a:xfrm>
            </p:grpSpPr>
            <p:sp>
              <p:nvSpPr>
                <p:cNvPr id="749" name="Freeform 748">
                  <a:extLst>
                    <a:ext uri="{FF2B5EF4-FFF2-40B4-BE49-F238E27FC236}">
                      <a16:creationId xmlns:a16="http://schemas.microsoft.com/office/drawing/2014/main" id="{84739A49-C3EA-7DE5-4B1A-4202B73968CD}"/>
                    </a:ext>
                  </a:extLst>
                </p:cNvPr>
                <p:cNvSpPr/>
                <p:nvPr/>
              </p:nvSpPr>
              <p:spPr>
                <a:xfrm>
                  <a:off x="9337841" y="4056988"/>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sz="1600"/>
                </a:p>
              </p:txBody>
            </p:sp>
            <p:sp>
              <p:nvSpPr>
                <p:cNvPr id="750" name="Freeform 749">
                  <a:extLst>
                    <a:ext uri="{FF2B5EF4-FFF2-40B4-BE49-F238E27FC236}">
                      <a16:creationId xmlns:a16="http://schemas.microsoft.com/office/drawing/2014/main" id="{CA467965-B7C1-8A98-8D4B-3CE99477BC0C}"/>
                    </a:ext>
                  </a:extLst>
                </p:cNvPr>
                <p:cNvSpPr/>
                <p:nvPr/>
              </p:nvSpPr>
              <p:spPr>
                <a:xfrm>
                  <a:off x="9313446" y="4081287"/>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51" name="Graphic 337">
                <a:extLst>
                  <a:ext uri="{FF2B5EF4-FFF2-40B4-BE49-F238E27FC236}">
                    <a16:creationId xmlns:a16="http://schemas.microsoft.com/office/drawing/2014/main" id="{77AB3711-BB82-81AA-C1F3-5DC03E4E34A4}"/>
                  </a:ext>
                </a:extLst>
              </p:cNvPr>
              <p:cNvGrpSpPr/>
              <p:nvPr/>
            </p:nvGrpSpPr>
            <p:grpSpPr>
              <a:xfrm>
                <a:off x="9331158" y="4056988"/>
                <a:ext cx="48659" cy="48597"/>
                <a:chOff x="9331158" y="4056988"/>
                <a:chExt cx="48659" cy="48597"/>
              </a:xfrm>
            </p:grpSpPr>
            <p:sp>
              <p:nvSpPr>
                <p:cNvPr id="752" name="Freeform 751">
                  <a:extLst>
                    <a:ext uri="{FF2B5EF4-FFF2-40B4-BE49-F238E27FC236}">
                      <a16:creationId xmlns:a16="http://schemas.microsoft.com/office/drawing/2014/main" id="{3A47E412-B3C2-A7DC-0592-7D07D194E6F3}"/>
                    </a:ext>
                  </a:extLst>
                </p:cNvPr>
                <p:cNvSpPr/>
                <p:nvPr/>
              </p:nvSpPr>
              <p:spPr>
                <a:xfrm>
                  <a:off x="9355488" y="4056988"/>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sz="1600"/>
                </a:p>
              </p:txBody>
            </p:sp>
            <p:sp>
              <p:nvSpPr>
                <p:cNvPr id="753" name="Freeform 752">
                  <a:extLst>
                    <a:ext uri="{FF2B5EF4-FFF2-40B4-BE49-F238E27FC236}">
                      <a16:creationId xmlns:a16="http://schemas.microsoft.com/office/drawing/2014/main" id="{6E3E5101-CBAD-7E16-E49F-3833F96CCE5A}"/>
                    </a:ext>
                  </a:extLst>
                </p:cNvPr>
                <p:cNvSpPr/>
                <p:nvPr/>
              </p:nvSpPr>
              <p:spPr>
                <a:xfrm>
                  <a:off x="9331158" y="4081287"/>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54" name="Graphic 337">
                <a:extLst>
                  <a:ext uri="{FF2B5EF4-FFF2-40B4-BE49-F238E27FC236}">
                    <a16:creationId xmlns:a16="http://schemas.microsoft.com/office/drawing/2014/main" id="{F713C69A-0C20-2E10-B082-874C5A917F1C}"/>
                  </a:ext>
                </a:extLst>
              </p:cNvPr>
              <p:cNvGrpSpPr/>
              <p:nvPr/>
            </p:nvGrpSpPr>
            <p:grpSpPr>
              <a:xfrm>
                <a:off x="9348806" y="4056988"/>
                <a:ext cx="48724" cy="48597"/>
                <a:chOff x="9348806" y="4056988"/>
                <a:chExt cx="48724" cy="48597"/>
              </a:xfrm>
            </p:grpSpPr>
            <p:sp>
              <p:nvSpPr>
                <p:cNvPr id="755" name="Freeform 754">
                  <a:extLst>
                    <a:ext uri="{FF2B5EF4-FFF2-40B4-BE49-F238E27FC236}">
                      <a16:creationId xmlns:a16="http://schemas.microsoft.com/office/drawing/2014/main" id="{547A10A3-4624-A87A-9980-361F129672DC}"/>
                    </a:ext>
                  </a:extLst>
                </p:cNvPr>
                <p:cNvSpPr/>
                <p:nvPr/>
              </p:nvSpPr>
              <p:spPr>
                <a:xfrm>
                  <a:off x="9373136" y="4056988"/>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sz="1600"/>
                </a:p>
              </p:txBody>
            </p:sp>
            <p:sp>
              <p:nvSpPr>
                <p:cNvPr id="756" name="Freeform 755">
                  <a:extLst>
                    <a:ext uri="{FF2B5EF4-FFF2-40B4-BE49-F238E27FC236}">
                      <a16:creationId xmlns:a16="http://schemas.microsoft.com/office/drawing/2014/main" id="{2F23A9CA-2A84-2E75-706D-88214E5F52A7}"/>
                    </a:ext>
                  </a:extLst>
                </p:cNvPr>
                <p:cNvSpPr/>
                <p:nvPr/>
              </p:nvSpPr>
              <p:spPr>
                <a:xfrm>
                  <a:off x="9348806" y="4081287"/>
                  <a:ext cx="48724" cy="6479"/>
                </a:xfrm>
                <a:custGeom>
                  <a:avLst/>
                  <a:gdLst>
                    <a:gd name="connsiteX0" fmla="*/ 48724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57" name="Graphic 337">
                <a:extLst>
                  <a:ext uri="{FF2B5EF4-FFF2-40B4-BE49-F238E27FC236}">
                    <a16:creationId xmlns:a16="http://schemas.microsoft.com/office/drawing/2014/main" id="{0AF98BCF-AFE4-14A7-3582-3952F3023D9F}"/>
                  </a:ext>
                </a:extLst>
              </p:cNvPr>
              <p:cNvGrpSpPr/>
              <p:nvPr/>
            </p:nvGrpSpPr>
            <p:grpSpPr>
              <a:xfrm>
                <a:off x="9494396" y="4091201"/>
                <a:ext cx="48724" cy="48597"/>
                <a:chOff x="9494396" y="4091201"/>
                <a:chExt cx="48724" cy="48597"/>
              </a:xfrm>
            </p:grpSpPr>
            <p:sp>
              <p:nvSpPr>
                <p:cNvPr id="758" name="Freeform 757">
                  <a:extLst>
                    <a:ext uri="{FF2B5EF4-FFF2-40B4-BE49-F238E27FC236}">
                      <a16:creationId xmlns:a16="http://schemas.microsoft.com/office/drawing/2014/main" id="{BEC608B8-AE27-E846-49AC-146DFDF14C97}"/>
                    </a:ext>
                  </a:extLst>
                </p:cNvPr>
                <p:cNvSpPr/>
                <p:nvPr/>
              </p:nvSpPr>
              <p:spPr>
                <a:xfrm>
                  <a:off x="9518726" y="4091201"/>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sz="1600"/>
                </a:p>
              </p:txBody>
            </p:sp>
            <p:sp>
              <p:nvSpPr>
                <p:cNvPr id="759" name="Freeform 758">
                  <a:extLst>
                    <a:ext uri="{FF2B5EF4-FFF2-40B4-BE49-F238E27FC236}">
                      <a16:creationId xmlns:a16="http://schemas.microsoft.com/office/drawing/2014/main" id="{AF8C7AFC-04BF-B1AB-B845-BEA67E41EDE8}"/>
                    </a:ext>
                  </a:extLst>
                </p:cNvPr>
                <p:cNvSpPr/>
                <p:nvPr/>
              </p:nvSpPr>
              <p:spPr>
                <a:xfrm>
                  <a:off x="9494396" y="4115500"/>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60" name="Graphic 337">
                <a:extLst>
                  <a:ext uri="{FF2B5EF4-FFF2-40B4-BE49-F238E27FC236}">
                    <a16:creationId xmlns:a16="http://schemas.microsoft.com/office/drawing/2014/main" id="{68048FB3-CAAD-8FBB-1B7C-30987CCCB5AF}"/>
                  </a:ext>
                </a:extLst>
              </p:cNvPr>
              <p:cNvGrpSpPr/>
              <p:nvPr/>
            </p:nvGrpSpPr>
            <p:grpSpPr>
              <a:xfrm>
                <a:off x="9527031" y="4091201"/>
                <a:ext cx="48724" cy="48597"/>
                <a:chOff x="9527031" y="4091201"/>
                <a:chExt cx="48724" cy="48597"/>
              </a:xfrm>
            </p:grpSpPr>
            <p:sp>
              <p:nvSpPr>
                <p:cNvPr id="761" name="Freeform 760">
                  <a:extLst>
                    <a:ext uri="{FF2B5EF4-FFF2-40B4-BE49-F238E27FC236}">
                      <a16:creationId xmlns:a16="http://schemas.microsoft.com/office/drawing/2014/main" id="{3A23C8E8-57D2-4D11-750B-4256A0E004BA}"/>
                    </a:ext>
                  </a:extLst>
                </p:cNvPr>
                <p:cNvSpPr/>
                <p:nvPr/>
              </p:nvSpPr>
              <p:spPr>
                <a:xfrm>
                  <a:off x="9551425" y="4091201"/>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sz="1600"/>
                </a:p>
              </p:txBody>
            </p:sp>
            <p:sp>
              <p:nvSpPr>
                <p:cNvPr id="762" name="Freeform 761">
                  <a:extLst>
                    <a:ext uri="{FF2B5EF4-FFF2-40B4-BE49-F238E27FC236}">
                      <a16:creationId xmlns:a16="http://schemas.microsoft.com/office/drawing/2014/main" id="{2531B21D-94F9-939A-6ABC-66708BF8B9FA}"/>
                    </a:ext>
                  </a:extLst>
                </p:cNvPr>
                <p:cNvSpPr/>
                <p:nvPr/>
              </p:nvSpPr>
              <p:spPr>
                <a:xfrm>
                  <a:off x="9527031" y="4115500"/>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63" name="Graphic 337">
                <a:extLst>
                  <a:ext uri="{FF2B5EF4-FFF2-40B4-BE49-F238E27FC236}">
                    <a16:creationId xmlns:a16="http://schemas.microsoft.com/office/drawing/2014/main" id="{320E5EAC-4229-1455-5AA3-BCA79B33D5C7}"/>
                  </a:ext>
                </a:extLst>
              </p:cNvPr>
              <p:cNvGrpSpPr/>
              <p:nvPr/>
            </p:nvGrpSpPr>
            <p:grpSpPr>
              <a:xfrm>
                <a:off x="9544029" y="4091201"/>
                <a:ext cx="48724" cy="48597"/>
                <a:chOff x="9544029" y="4091201"/>
                <a:chExt cx="48724" cy="48597"/>
              </a:xfrm>
            </p:grpSpPr>
            <p:sp>
              <p:nvSpPr>
                <p:cNvPr id="764" name="Freeform 763">
                  <a:extLst>
                    <a:ext uri="{FF2B5EF4-FFF2-40B4-BE49-F238E27FC236}">
                      <a16:creationId xmlns:a16="http://schemas.microsoft.com/office/drawing/2014/main" id="{BA0A65AA-09C2-0DAE-1E4D-8D1DF8CA33AC}"/>
                    </a:ext>
                  </a:extLst>
                </p:cNvPr>
                <p:cNvSpPr/>
                <p:nvPr/>
              </p:nvSpPr>
              <p:spPr>
                <a:xfrm>
                  <a:off x="9568424" y="4091201"/>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sz="1600"/>
                </a:p>
              </p:txBody>
            </p:sp>
            <p:sp>
              <p:nvSpPr>
                <p:cNvPr id="765" name="Freeform 764">
                  <a:extLst>
                    <a:ext uri="{FF2B5EF4-FFF2-40B4-BE49-F238E27FC236}">
                      <a16:creationId xmlns:a16="http://schemas.microsoft.com/office/drawing/2014/main" id="{118E16E3-D620-375D-AC6C-77CD372C7701}"/>
                    </a:ext>
                  </a:extLst>
                </p:cNvPr>
                <p:cNvSpPr/>
                <p:nvPr/>
              </p:nvSpPr>
              <p:spPr>
                <a:xfrm>
                  <a:off x="9544029" y="4115500"/>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66" name="Graphic 337">
                <a:extLst>
                  <a:ext uri="{FF2B5EF4-FFF2-40B4-BE49-F238E27FC236}">
                    <a16:creationId xmlns:a16="http://schemas.microsoft.com/office/drawing/2014/main" id="{D405E94C-6BAB-686D-82D6-C12C111F9FD3}"/>
                  </a:ext>
                </a:extLst>
              </p:cNvPr>
              <p:cNvGrpSpPr/>
              <p:nvPr/>
            </p:nvGrpSpPr>
            <p:grpSpPr>
              <a:xfrm>
                <a:off x="9582438" y="4091201"/>
                <a:ext cx="48724" cy="48597"/>
                <a:chOff x="9582438" y="4091201"/>
                <a:chExt cx="48724" cy="48597"/>
              </a:xfrm>
            </p:grpSpPr>
            <p:sp>
              <p:nvSpPr>
                <p:cNvPr id="767" name="Freeform 766">
                  <a:extLst>
                    <a:ext uri="{FF2B5EF4-FFF2-40B4-BE49-F238E27FC236}">
                      <a16:creationId xmlns:a16="http://schemas.microsoft.com/office/drawing/2014/main" id="{B59050C6-A418-51FA-637C-3237A37C15A6}"/>
                    </a:ext>
                  </a:extLst>
                </p:cNvPr>
                <p:cNvSpPr/>
                <p:nvPr/>
              </p:nvSpPr>
              <p:spPr>
                <a:xfrm>
                  <a:off x="9606833" y="4091201"/>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sz="1600"/>
                </a:p>
              </p:txBody>
            </p:sp>
            <p:sp>
              <p:nvSpPr>
                <p:cNvPr id="768" name="Freeform 767">
                  <a:extLst>
                    <a:ext uri="{FF2B5EF4-FFF2-40B4-BE49-F238E27FC236}">
                      <a16:creationId xmlns:a16="http://schemas.microsoft.com/office/drawing/2014/main" id="{8278A9A8-0E20-F621-AE82-ACBD97BD4101}"/>
                    </a:ext>
                  </a:extLst>
                </p:cNvPr>
                <p:cNvSpPr/>
                <p:nvPr/>
              </p:nvSpPr>
              <p:spPr>
                <a:xfrm>
                  <a:off x="9582438" y="4115500"/>
                  <a:ext cx="48724" cy="6479"/>
                </a:xfrm>
                <a:custGeom>
                  <a:avLst/>
                  <a:gdLst>
                    <a:gd name="connsiteX0" fmla="*/ 48724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69" name="Graphic 337">
                <a:extLst>
                  <a:ext uri="{FF2B5EF4-FFF2-40B4-BE49-F238E27FC236}">
                    <a16:creationId xmlns:a16="http://schemas.microsoft.com/office/drawing/2014/main" id="{B34044D4-3936-B279-8DC9-114419B0A9EF}"/>
                  </a:ext>
                </a:extLst>
              </p:cNvPr>
              <p:cNvGrpSpPr/>
              <p:nvPr/>
            </p:nvGrpSpPr>
            <p:grpSpPr>
              <a:xfrm>
                <a:off x="9624480" y="4091201"/>
                <a:ext cx="48724" cy="48597"/>
                <a:chOff x="9624480" y="4091201"/>
                <a:chExt cx="48724" cy="48597"/>
              </a:xfrm>
            </p:grpSpPr>
            <p:sp>
              <p:nvSpPr>
                <p:cNvPr id="770" name="Freeform 769">
                  <a:extLst>
                    <a:ext uri="{FF2B5EF4-FFF2-40B4-BE49-F238E27FC236}">
                      <a16:creationId xmlns:a16="http://schemas.microsoft.com/office/drawing/2014/main" id="{58A90B2E-0F31-B44F-9582-E6E43C8488E6}"/>
                    </a:ext>
                  </a:extLst>
                </p:cNvPr>
                <p:cNvSpPr/>
                <p:nvPr/>
              </p:nvSpPr>
              <p:spPr>
                <a:xfrm>
                  <a:off x="9648810" y="4091201"/>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sz="1600"/>
                </a:p>
              </p:txBody>
            </p:sp>
            <p:sp>
              <p:nvSpPr>
                <p:cNvPr id="771" name="Freeform 770">
                  <a:extLst>
                    <a:ext uri="{FF2B5EF4-FFF2-40B4-BE49-F238E27FC236}">
                      <a16:creationId xmlns:a16="http://schemas.microsoft.com/office/drawing/2014/main" id="{CFE5E9D2-E3D8-F7D3-6E2A-19EA47A59814}"/>
                    </a:ext>
                  </a:extLst>
                </p:cNvPr>
                <p:cNvSpPr/>
                <p:nvPr/>
              </p:nvSpPr>
              <p:spPr>
                <a:xfrm>
                  <a:off x="9624480" y="4115500"/>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72" name="Graphic 337">
                <a:extLst>
                  <a:ext uri="{FF2B5EF4-FFF2-40B4-BE49-F238E27FC236}">
                    <a16:creationId xmlns:a16="http://schemas.microsoft.com/office/drawing/2014/main" id="{FE40B716-28B3-281C-8A20-555EE548A3AE}"/>
                  </a:ext>
                </a:extLst>
              </p:cNvPr>
              <p:cNvGrpSpPr/>
              <p:nvPr/>
            </p:nvGrpSpPr>
            <p:grpSpPr>
              <a:xfrm>
                <a:off x="9645112" y="4091201"/>
                <a:ext cx="48659" cy="48597"/>
                <a:chOff x="9645112" y="4091201"/>
                <a:chExt cx="48659" cy="48597"/>
              </a:xfrm>
            </p:grpSpPr>
            <p:sp>
              <p:nvSpPr>
                <p:cNvPr id="773" name="Freeform 772">
                  <a:extLst>
                    <a:ext uri="{FF2B5EF4-FFF2-40B4-BE49-F238E27FC236}">
                      <a16:creationId xmlns:a16="http://schemas.microsoft.com/office/drawing/2014/main" id="{C0A8E8B7-092E-34EB-275B-AA99AC63BDDF}"/>
                    </a:ext>
                  </a:extLst>
                </p:cNvPr>
                <p:cNvSpPr/>
                <p:nvPr/>
              </p:nvSpPr>
              <p:spPr>
                <a:xfrm>
                  <a:off x="9669442" y="4091201"/>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sz="1600"/>
                </a:p>
              </p:txBody>
            </p:sp>
            <p:sp>
              <p:nvSpPr>
                <p:cNvPr id="774" name="Freeform 773">
                  <a:extLst>
                    <a:ext uri="{FF2B5EF4-FFF2-40B4-BE49-F238E27FC236}">
                      <a16:creationId xmlns:a16="http://schemas.microsoft.com/office/drawing/2014/main" id="{EC32F0F7-8F47-8C09-6D92-5CBE79524341}"/>
                    </a:ext>
                  </a:extLst>
                </p:cNvPr>
                <p:cNvSpPr/>
                <p:nvPr/>
              </p:nvSpPr>
              <p:spPr>
                <a:xfrm>
                  <a:off x="9645112" y="4115500"/>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75" name="Graphic 337">
                <a:extLst>
                  <a:ext uri="{FF2B5EF4-FFF2-40B4-BE49-F238E27FC236}">
                    <a16:creationId xmlns:a16="http://schemas.microsoft.com/office/drawing/2014/main" id="{2957DB3F-EC59-5D44-B331-BA475B967D60}"/>
                  </a:ext>
                </a:extLst>
              </p:cNvPr>
              <p:cNvGrpSpPr/>
              <p:nvPr/>
            </p:nvGrpSpPr>
            <p:grpSpPr>
              <a:xfrm>
                <a:off x="9693772" y="4091201"/>
                <a:ext cx="48724" cy="48597"/>
                <a:chOff x="9693772" y="4091201"/>
                <a:chExt cx="48724" cy="48597"/>
              </a:xfrm>
            </p:grpSpPr>
            <p:sp>
              <p:nvSpPr>
                <p:cNvPr id="776" name="Freeform 775">
                  <a:extLst>
                    <a:ext uri="{FF2B5EF4-FFF2-40B4-BE49-F238E27FC236}">
                      <a16:creationId xmlns:a16="http://schemas.microsoft.com/office/drawing/2014/main" id="{054C8D02-27F2-3F78-B846-12E748CBB584}"/>
                    </a:ext>
                  </a:extLst>
                </p:cNvPr>
                <p:cNvSpPr/>
                <p:nvPr/>
              </p:nvSpPr>
              <p:spPr>
                <a:xfrm>
                  <a:off x="9718167" y="4091201"/>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sz="1600"/>
                </a:p>
              </p:txBody>
            </p:sp>
            <p:sp>
              <p:nvSpPr>
                <p:cNvPr id="777" name="Freeform 776">
                  <a:extLst>
                    <a:ext uri="{FF2B5EF4-FFF2-40B4-BE49-F238E27FC236}">
                      <a16:creationId xmlns:a16="http://schemas.microsoft.com/office/drawing/2014/main" id="{4691C91F-A517-9F0E-E791-1E9C25053D8F}"/>
                    </a:ext>
                  </a:extLst>
                </p:cNvPr>
                <p:cNvSpPr/>
                <p:nvPr/>
              </p:nvSpPr>
              <p:spPr>
                <a:xfrm>
                  <a:off x="9693772" y="4115500"/>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78" name="Graphic 337">
                <a:extLst>
                  <a:ext uri="{FF2B5EF4-FFF2-40B4-BE49-F238E27FC236}">
                    <a16:creationId xmlns:a16="http://schemas.microsoft.com/office/drawing/2014/main" id="{670C8825-26C5-5420-6465-AB2817C728E1}"/>
                  </a:ext>
                </a:extLst>
              </p:cNvPr>
              <p:cNvGrpSpPr/>
              <p:nvPr/>
            </p:nvGrpSpPr>
            <p:grpSpPr>
              <a:xfrm>
                <a:off x="9746779" y="4091201"/>
                <a:ext cx="48724" cy="48597"/>
                <a:chOff x="9746779" y="4091201"/>
                <a:chExt cx="48724" cy="48597"/>
              </a:xfrm>
            </p:grpSpPr>
            <p:sp>
              <p:nvSpPr>
                <p:cNvPr id="779" name="Freeform 778">
                  <a:extLst>
                    <a:ext uri="{FF2B5EF4-FFF2-40B4-BE49-F238E27FC236}">
                      <a16:creationId xmlns:a16="http://schemas.microsoft.com/office/drawing/2014/main" id="{0CD6F94E-1A39-7F14-5C07-63E513BA0B51}"/>
                    </a:ext>
                  </a:extLst>
                </p:cNvPr>
                <p:cNvSpPr/>
                <p:nvPr/>
              </p:nvSpPr>
              <p:spPr>
                <a:xfrm>
                  <a:off x="9771173" y="4091201"/>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sz="1600"/>
                </a:p>
              </p:txBody>
            </p:sp>
            <p:sp>
              <p:nvSpPr>
                <p:cNvPr id="780" name="Freeform 779">
                  <a:extLst>
                    <a:ext uri="{FF2B5EF4-FFF2-40B4-BE49-F238E27FC236}">
                      <a16:creationId xmlns:a16="http://schemas.microsoft.com/office/drawing/2014/main" id="{32CB7137-5598-5F00-D52D-263456D3258E}"/>
                    </a:ext>
                  </a:extLst>
                </p:cNvPr>
                <p:cNvSpPr/>
                <p:nvPr/>
              </p:nvSpPr>
              <p:spPr>
                <a:xfrm>
                  <a:off x="9746779" y="4115500"/>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81" name="Graphic 337">
                <a:extLst>
                  <a:ext uri="{FF2B5EF4-FFF2-40B4-BE49-F238E27FC236}">
                    <a16:creationId xmlns:a16="http://schemas.microsoft.com/office/drawing/2014/main" id="{C7B38CF6-C1FD-08BC-B4B0-C643D89CBD72}"/>
                  </a:ext>
                </a:extLst>
              </p:cNvPr>
              <p:cNvGrpSpPr/>
              <p:nvPr/>
            </p:nvGrpSpPr>
            <p:grpSpPr>
              <a:xfrm>
                <a:off x="9813151" y="4091201"/>
                <a:ext cx="48724" cy="48597"/>
                <a:chOff x="9813151" y="4091201"/>
                <a:chExt cx="48724" cy="48597"/>
              </a:xfrm>
            </p:grpSpPr>
            <p:sp>
              <p:nvSpPr>
                <p:cNvPr id="782" name="Freeform 781">
                  <a:extLst>
                    <a:ext uri="{FF2B5EF4-FFF2-40B4-BE49-F238E27FC236}">
                      <a16:creationId xmlns:a16="http://schemas.microsoft.com/office/drawing/2014/main" id="{2A7934B3-EFD6-D319-7278-4DFCC3254BC1}"/>
                    </a:ext>
                  </a:extLst>
                </p:cNvPr>
                <p:cNvSpPr/>
                <p:nvPr/>
              </p:nvSpPr>
              <p:spPr>
                <a:xfrm>
                  <a:off x="9837545" y="4091201"/>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sz="1600"/>
                </a:p>
              </p:txBody>
            </p:sp>
            <p:sp>
              <p:nvSpPr>
                <p:cNvPr id="783" name="Freeform 782">
                  <a:extLst>
                    <a:ext uri="{FF2B5EF4-FFF2-40B4-BE49-F238E27FC236}">
                      <a16:creationId xmlns:a16="http://schemas.microsoft.com/office/drawing/2014/main" id="{A96A44B3-6FEB-6D49-8BF6-298B6F6A176C}"/>
                    </a:ext>
                  </a:extLst>
                </p:cNvPr>
                <p:cNvSpPr/>
                <p:nvPr/>
              </p:nvSpPr>
              <p:spPr>
                <a:xfrm>
                  <a:off x="9813151" y="4115500"/>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84" name="Graphic 337">
                <a:extLst>
                  <a:ext uri="{FF2B5EF4-FFF2-40B4-BE49-F238E27FC236}">
                    <a16:creationId xmlns:a16="http://schemas.microsoft.com/office/drawing/2014/main" id="{08697839-7FC9-EDE6-8500-14C5B1A9E44A}"/>
                  </a:ext>
                </a:extLst>
              </p:cNvPr>
              <p:cNvGrpSpPr/>
              <p:nvPr/>
            </p:nvGrpSpPr>
            <p:grpSpPr>
              <a:xfrm>
                <a:off x="9855971" y="4091201"/>
                <a:ext cx="48724" cy="48597"/>
                <a:chOff x="9855971" y="4091201"/>
                <a:chExt cx="48724" cy="48597"/>
              </a:xfrm>
            </p:grpSpPr>
            <p:sp>
              <p:nvSpPr>
                <p:cNvPr id="785" name="Freeform 784">
                  <a:extLst>
                    <a:ext uri="{FF2B5EF4-FFF2-40B4-BE49-F238E27FC236}">
                      <a16:creationId xmlns:a16="http://schemas.microsoft.com/office/drawing/2014/main" id="{C07DF3F3-8C73-0CE5-C19E-F0C04C6A973A}"/>
                    </a:ext>
                  </a:extLst>
                </p:cNvPr>
                <p:cNvSpPr/>
                <p:nvPr/>
              </p:nvSpPr>
              <p:spPr>
                <a:xfrm>
                  <a:off x="9880366" y="4091201"/>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sz="1600"/>
                </a:p>
              </p:txBody>
            </p:sp>
            <p:sp>
              <p:nvSpPr>
                <p:cNvPr id="786" name="Freeform 785">
                  <a:extLst>
                    <a:ext uri="{FF2B5EF4-FFF2-40B4-BE49-F238E27FC236}">
                      <a16:creationId xmlns:a16="http://schemas.microsoft.com/office/drawing/2014/main" id="{B01F306D-E945-4D8A-308C-8DB54D3FA8F8}"/>
                    </a:ext>
                  </a:extLst>
                </p:cNvPr>
                <p:cNvSpPr/>
                <p:nvPr/>
              </p:nvSpPr>
              <p:spPr>
                <a:xfrm>
                  <a:off x="9855971" y="4115500"/>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87" name="Graphic 337">
                <a:extLst>
                  <a:ext uri="{FF2B5EF4-FFF2-40B4-BE49-F238E27FC236}">
                    <a16:creationId xmlns:a16="http://schemas.microsoft.com/office/drawing/2014/main" id="{E7C40FFE-2059-6546-52CF-09C58931BA57}"/>
                  </a:ext>
                </a:extLst>
              </p:cNvPr>
              <p:cNvGrpSpPr/>
              <p:nvPr/>
            </p:nvGrpSpPr>
            <p:grpSpPr>
              <a:xfrm>
                <a:off x="9871607" y="4091201"/>
                <a:ext cx="48659" cy="48597"/>
                <a:chOff x="9871607" y="4091201"/>
                <a:chExt cx="48659" cy="48597"/>
              </a:xfrm>
            </p:grpSpPr>
            <p:sp>
              <p:nvSpPr>
                <p:cNvPr id="788" name="Freeform 787">
                  <a:extLst>
                    <a:ext uri="{FF2B5EF4-FFF2-40B4-BE49-F238E27FC236}">
                      <a16:creationId xmlns:a16="http://schemas.microsoft.com/office/drawing/2014/main" id="{4BDDF923-A9AE-C2EC-19AF-3B5258D9DB26}"/>
                    </a:ext>
                  </a:extLst>
                </p:cNvPr>
                <p:cNvSpPr/>
                <p:nvPr/>
              </p:nvSpPr>
              <p:spPr>
                <a:xfrm>
                  <a:off x="9895937" y="4091201"/>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sz="1600"/>
                </a:p>
              </p:txBody>
            </p:sp>
            <p:sp>
              <p:nvSpPr>
                <p:cNvPr id="789" name="Freeform 788">
                  <a:extLst>
                    <a:ext uri="{FF2B5EF4-FFF2-40B4-BE49-F238E27FC236}">
                      <a16:creationId xmlns:a16="http://schemas.microsoft.com/office/drawing/2014/main" id="{25AB35ED-C764-B234-2B30-58B27F89D82E}"/>
                    </a:ext>
                  </a:extLst>
                </p:cNvPr>
                <p:cNvSpPr/>
                <p:nvPr/>
              </p:nvSpPr>
              <p:spPr>
                <a:xfrm>
                  <a:off x="9871607" y="4115500"/>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90" name="Graphic 337">
                <a:extLst>
                  <a:ext uri="{FF2B5EF4-FFF2-40B4-BE49-F238E27FC236}">
                    <a16:creationId xmlns:a16="http://schemas.microsoft.com/office/drawing/2014/main" id="{4E5490F7-98C1-ECF1-41C9-B94200C0A9A5}"/>
                  </a:ext>
                </a:extLst>
              </p:cNvPr>
              <p:cNvGrpSpPr/>
              <p:nvPr/>
            </p:nvGrpSpPr>
            <p:grpSpPr>
              <a:xfrm>
                <a:off x="9887178" y="4091201"/>
                <a:ext cx="48724" cy="48597"/>
                <a:chOff x="9887178" y="4091201"/>
                <a:chExt cx="48724" cy="48597"/>
              </a:xfrm>
            </p:grpSpPr>
            <p:sp>
              <p:nvSpPr>
                <p:cNvPr id="791" name="Freeform 790">
                  <a:extLst>
                    <a:ext uri="{FF2B5EF4-FFF2-40B4-BE49-F238E27FC236}">
                      <a16:creationId xmlns:a16="http://schemas.microsoft.com/office/drawing/2014/main" id="{6859EEE6-F587-6ED0-B565-294CF38C0EC0}"/>
                    </a:ext>
                  </a:extLst>
                </p:cNvPr>
                <p:cNvSpPr/>
                <p:nvPr/>
              </p:nvSpPr>
              <p:spPr>
                <a:xfrm>
                  <a:off x="9911508" y="4091201"/>
                  <a:ext cx="6487" cy="48597"/>
                </a:xfrm>
                <a:custGeom>
                  <a:avLst/>
                  <a:gdLst>
                    <a:gd name="connsiteX0" fmla="*/ 0 w 6487"/>
                    <a:gd name="connsiteY0" fmla="*/ 0 h 48597"/>
                    <a:gd name="connsiteX1" fmla="*/ 0 w 6487"/>
                    <a:gd name="connsiteY1" fmla="*/ 48598 h 48597"/>
                  </a:gdLst>
                  <a:ahLst/>
                  <a:cxnLst>
                    <a:cxn ang="0">
                      <a:pos x="connsiteX0" y="connsiteY0"/>
                    </a:cxn>
                    <a:cxn ang="0">
                      <a:pos x="connsiteX1" y="connsiteY1"/>
                    </a:cxn>
                  </a:cxnLst>
                  <a:rect l="l" t="t" r="r" b="b"/>
                  <a:pathLst>
                    <a:path w="6487" h="48597">
                      <a:moveTo>
                        <a:pt x="0" y="0"/>
                      </a:moveTo>
                      <a:lnTo>
                        <a:pt x="0" y="48598"/>
                      </a:lnTo>
                    </a:path>
                  </a:pathLst>
                </a:custGeom>
                <a:ln w="19050" cap="sq">
                  <a:solidFill>
                    <a:srgbClr val="00A2E1"/>
                  </a:solidFill>
                  <a:prstDash val="solid"/>
                  <a:miter/>
                </a:ln>
              </p:spPr>
              <p:txBody>
                <a:bodyPr rtlCol="0" anchor="ctr"/>
                <a:lstStyle/>
                <a:p>
                  <a:pPr rtl="0"/>
                  <a:endParaRPr lang="en-ES" sz="1600"/>
                </a:p>
              </p:txBody>
            </p:sp>
            <p:sp>
              <p:nvSpPr>
                <p:cNvPr id="792" name="Freeform 791">
                  <a:extLst>
                    <a:ext uri="{FF2B5EF4-FFF2-40B4-BE49-F238E27FC236}">
                      <a16:creationId xmlns:a16="http://schemas.microsoft.com/office/drawing/2014/main" id="{7826FC13-10F6-E6DB-B15D-8AF488901C02}"/>
                    </a:ext>
                  </a:extLst>
                </p:cNvPr>
                <p:cNvSpPr/>
                <p:nvPr/>
              </p:nvSpPr>
              <p:spPr>
                <a:xfrm>
                  <a:off x="9887178" y="4115500"/>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93" name="Graphic 337">
                <a:extLst>
                  <a:ext uri="{FF2B5EF4-FFF2-40B4-BE49-F238E27FC236}">
                    <a16:creationId xmlns:a16="http://schemas.microsoft.com/office/drawing/2014/main" id="{0DA3030E-CC0B-F3F8-23EA-902D93C6A9DC}"/>
                  </a:ext>
                </a:extLst>
              </p:cNvPr>
              <p:cNvGrpSpPr/>
              <p:nvPr/>
            </p:nvGrpSpPr>
            <p:grpSpPr>
              <a:xfrm>
                <a:off x="9943754" y="4153795"/>
                <a:ext cx="48724" cy="48662"/>
                <a:chOff x="9943754" y="4153795"/>
                <a:chExt cx="48724" cy="48662"/>
              </a:xfrm>
            </p:grpSpPr>
            <p:sp>
              <p:nvSpPr>
                <p:cNvPr id="794" name="Freeform 793">
                  <a:extLst>
                    <a:ext uri="{FF2B5EF4-FFF2-40B4-BE49-F238E27FC236}">
                      <a16:creationId xmlns:a16="http://schemas.microsoft.com/office/drawing/2014/main" id="{9B1F769E-8E44-2652-A1A8-44801F11A04A}"/>
                    </a:ext>
                  </a:extLst>
                </p:cNvPr>
                <p:cNvSpPr/>
                <p:nvPr/>
              </p:nvSpPr>
              <p:spPr>
                <a:xfrm>
                  <a:off x="9968148" y="4153795"/>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795" name="Freeform 794">
                  <a:extLst>
                    <a:ext uri="{FF2B5EF4-FFF2-40B4-BE49-F238E27FC236}">
                      <a16:creationId xmlns:a16="http://schemas.microsoft.com/office/drawing/2014/main" id="{9D7AEE0F-30E6-874F-56BE-6A3F3BD92366}"/>
                    </a:ext>
                  </a:extLst>
                </p:cNvPr>
                <p:cNvSpPr/>
                <p:nvPr/>
              </p:nvSpPr>
              <p:spPr>
                <a:xfrm>
                  <a:off x="9943754" y="4178159"/>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96" name="Graphic 337">
                <a:extLst>
                  <a:ext uri="{FF2B5EF4-FFF2-40B4-BE49-F238E27FC236}">
                    <a16:creationId xmlns:a16="http://schemas.microsoft.com/office/drawing/2014/main" id="{2581C090-5A3B-2227-42DA-6E3D29225B3A}"/>
                  </a:ext>
                </a:extLst>
              </p:cNvPr>
              <p:cNvGrpSpPr/>
              <p:nvPr/>
            </p:nvGrpSpPr>
            <p:grpSpPr>
              <a:xfrm>
                <a:off x="10001821" y="4153795"/>
                <a:ext cx="48724" cy="48662"/>
                <a:chOff x="10001821" y="4153795"/>
                <a:chExt cx="48724" cy="48662"/>
              </a:xfrm>
            </p:grpSpPr>
            <p:sp>
              <p:nvSpPr>
                <p:cNvPr id="797" name="Freeform 796">
                  <a:extLst>
                    <a:ext uri="{FF2B5EF4-FFF2-40B4-BE49-F238E27FC236}">
                      <a16:creationId xmlns:a16="http://schemas.microsoft.com/office/drawing/2014/main" id="{E7E3B169-DABE-86FB-88A7-C2353AA0A637}"/>
                    </a:ext>
                  </a:extLst>
                </p:cNvPr>
                <p:cNvSpPr/>
                <p:nvPr/>
              </p:nvSpPr>
              <p:spPr>
                <a:xfrm>
                  <a:off x="10026216" y="4153795"/>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798" name="Freeform 797">
                  <a:extLst>
                    <a:ext uri="{FF2B5EF4-FFF2-40B4-BE49-F238E27FC236}">
                      <a16:creationId xmlns:a16="http://schemas.microsoft.com/office/drawing/2014/main" id="{FE46AC90-A347-F991-F849-BC0BF451EA39}"/>
                    </a:ext>
                  </a:extLst>
                </p:cNvPr>
                <p:cNvSpPr/>
                <p:nvPr/>
              </p:nvSpPr>
              <p:spPr>
                <a:xfrm>
                  <a:off x="10001821" y="4178159"/>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799" name="Graphic 337">
                <a:extLst>
                  <a:ext uri="{FF2B5EF4-FFF2-40B4-BE49-F238E27FC236}">
                    <a16:creationId xmlns:a16="http://schemas.microsoft.com/office/drawing/2014/main" id="{8E1CBE8A-FF6F-672E-2764-43BD879C73B7}"/>
                  </a:ext>
                </a:extLst>
              </p:cNvPr>
              <p:cNvGrpSpPr/>
              <p:nvPr/>
            </p:nvGrpSpPr>
            <p:grpSpPr>
              <a:xfrm>
                <a:off x="10019274" y="4153795"/>
                <a:ext cx="48659" cy="48662"/>
                <a:chOff x="10019274" y="4153795"/>
                <a:chExt cx="48659" cy="48662"/>
              </a:xfrm>
            </p:grpSpPr>
            <p:sp>
              <p:nvSpPr>
                <p:cNvPr id="800" name="Freeform 799">
                  <a:extLst>
                    <a:ext uri="{FF2B5EF4-FFF2-40B4-BE49-F238E27FC236}">
                      <a16:creationId xmlns:a16="http://schemas.microsoft.com/office/drawing/2014/main" id="{01DB69D0-7C93-404F-7E65-F54EBB371BD2}"/>
                    </a:ext>
                  </a:extLst>
                </p:cNvPr>
                <p:cNvSpPr/>
                <p:nvPr/>
              </p:nvSpPr>
              <p:spPr>
                <a:xfrm>
                  <a:off x="10043604" y="4153795"/>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801" name="Freeform 800">
                  <a:extLst>
                    <a:ext uri="{FF2B5EF4-FFF2-40B4-BE49-F238E27FC236}">
                      <a16:creationId xmlns:a16="http://schemas.microsoft.com/office/drawing/2014/main" id="{7409D661-51D4-6DE0-0690-241DFE1144C5}"/>
                    </a:ext>
                  </a:extLst>
                </p:cNvPr>
                <p:cNvSpPr/>
                <p:nvPr/>
              </p:nvSpPr>
              <p:spPr>
                <a:xfrm>
                  <a:off x="10019274" y="4178159"/>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802" name="Graphic 337">
                <a:extLst>
                  <a:ext uri="{FF2B5EF4-FFF2-40B4-BE49-F238E27FC236}">
                    <a16:creationId xmlns:a16="http://schemas.microsoft.com/office/drawing/2014/main" id="{2E82164F-3B7C-BAE5-1C66-AD78B35BA0A1}"/>
                  </a:ext>
                </a:extLst>
              </p:cNvPr>
              <p:cNvGrpSpPr/>
              <p:nvPr/>
            </p:nvGrpSpPr>
            <p:grpSpPr>
              <a:xfrm>
                <a:off x="10036661" y="4153795"/>
                <a:ext cx="48724" cy="48662"/>
                <a:chOff x="10036661" y="4153795"/>
                <a:chExt cx="48724" cy="48662"/>
              </a:xfrm>
            </p:grpSpPr>
            <p:sp>
              <p:nvSpPr>
                <p:cNvPr id="803" name="Freeform 802">
                  <a:extLst>
                    <a:ext uri="{FF2B5EF4-FFF2-40B4-BE49-F238E27FC236}">
                      <a16:creationId xmlns:a16="http://schemas.microsoft.com/office/drawing/2014/main" id="{0D49A69D-E5D1-49E8-BBCF-25594D15DFD0}"/>
                    </a:ext>
                  </a:extLst>
                </p:cNvPr>
                <p:cNvSpPr/>
                <p:nvPr/>
              </p:nvSpPr>
              <p:spPr>
                <a:xfrm>
                  <a:off x="10060991" y="4153795"/>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804" name="Freeform 803">
                  <a:extLst>
                    <a:ext uri="{FF2B5EF4-FFF2-40B4-BE49-F238E27FC236}">
                      <a16:creationId xmlns:a16="http://schemas.microsoft.com/office/drawing/2014/main" id="{3FC8D3F6-33F5-899E-5244-875BFDDB9BCF}"/>
                    </a:ext>
                  </a:extLst>
                </p:cNvPr>
                <p:cNvSpPr/>
                <p:nvPr/>
              </p:nvSpPr>
              <p:spPr>
                <a:xfrm>
                  <a:off x="10036661" y="4178159"/>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805" name="Graphic 337">
                <a:extLst>
                  <a:ext uri="{FF2B5EF4-FFF2-40B4-BE49-F238E27FC236}">
                    <a16:creationId xmlns:a16="http://schemas.microsoft.com/office/drawing/2014/main" id="{111D8B71-E232-7708-6EEA-95C75F0272EE}"/>
                  </a:ext>
                </a:extLst>
              </p:cNvPr>
              <p:cNvGrpSpPr/>
              <p:nvPr/>
            </p:nvGrpSpPr>
            <p:grpSpPr>
              <a:xfrm>
                <a:off x="10078898" y="4153795"/>
                <a:ext cx="48724" cy="48662"/>
                <a:chOff x="10078898" y="4153795"/>
                <a:chExt cx="48724" cy="48662"/>
              </a:xfrm>
            </p:grpSpPr>
            <p:sp>
              <p:nvSpPr>
                <p:cNvPr id="806" name="Freeform 805">
                  <a:extLst>
                    <a:ext uri="{FF2B5EF4-FFF2-40B4-BE49-F238E27FC236}">
                      <a16:creationId xmlns:a16="http://schemas.microsoft.com/office/drawing/2014/main" id="{D753E7E7-88B1-E025-04AA-F67F86DA1E67}"/>
                    </a:ext>
                  </a:extLst>
                </p:cNvPr>
                <p:cNvSpPr/>
                <p:nvPr/>
              </p:nvSpPr>
              <p:spPr>
                <a:xfrm>
                  <a:off x="10103293" y="4153795"/>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807" name="Freeform 806">
                  <a:extLst>
                    <a:ext uri="{FF2B5EF4-FFF2-40B4-BE49-F238E27FC236}">
                      <a16:creationId xmlns:a16="http://schemas.microsoft.com/office/drawing/2014/main" id="{7212C424-181E-CE6B-7034-E8EB3B83E539}"/>
                    </a:ext>
                  </a:extLst>
                </p:cNvPr>
                <p:cNvSpPr/>
                <p:nvPr/>
              </p:nvSpPr>
              <p:spPr>
                <a:xfrm>
                  <a:off x="10078898" y="4178159"/>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808" name="Graphic 337">
                <a:extLst>
                  <a:ext uri="{FF2B5EF4-FFF2-40B4-BE49-F238E27FC236}">
                    <a16:creationId xmlns:a16="http://schemas.microsoft.com/office/drawing/2014/main" id="{5DA0ED74-F160-452C-CCA2-5A885433C854}"/>
                  </a:ext>
                </a:extLst>
              </p:cNvPr>
              <p:cNvGrpSpPr/>
              <p:nvPr/>
            </p:nvGrpSpPr>
            <p:grpSpPr>
              <a:xfrm>
                <a:off x="10108094" y="4153795"/>
                <a:ext cx="48724" cy="48662"/>
                <a:chOff x="10108094" y="4153795"/>
                <a:chExt cx="48724" cy="48662"/>
              </a:xfrm>
            </p:grpSpPr>
            <p:sp>
              <p:nvSpPr>
                <p:cNvPr id="809" name="Freeform 808">
                  <a:extLst>
                    <a:ext uri="{FF2B5EF4-FFF2-40B4-BE49-F238E27FC236}">
                      <a16:creationId xmlns:a16="http://schemas.microsoft.com/office/drawing/2014/main" id="{5CE778AE-313C-AB76-0F65-12F48021D077}"/>
                    </a:ext>
                  </a:extLst>
                </p:cNvPr>
                <p:cNvSpPr/>
                <p:nvPr/>
              </p:nvSpPr>
              <p:spPr>
                <a:xfrm>
                  <a:off x="10132489" y="4153795"/>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810" name="Freeform 809">
                  <a:extLst>
                    <a:ext uri="{FF2B5EF4-FFF2-40B4-BE49-F238E27FC236}">
                      <a16:creationId xmlns:a16="http://schemas.microsoft.com/office/drawing/2014/main" id="{FFC3A937-6F76-45A1-0DF9-B3A4B0496172}"/>
                    </a:ext>
                  </a:extLst>
                </p:cNvPr>
                <p:cNvSpPr/>
                <p:nvPr/>
              </p:nvSpPr>
              <p:spPr>
                <a:xfrm>
                  <a:off x="10108094" y="4178159"/>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811" name="Graphic 337">
                <a:extLst>
                  <a:ext uri="{FF2B5EF4-FFF2-40B4-BE49-F238E27FC236}">
                    <a16:creationId xmlns:a16="http://schemas.microsoft.com/office/drawing/2014/main" id="{BDD31B22-B2BA-A3E1-DF87-327C989C4C80}"/>
                  </a:ext>
                </a:extLst>
              </p:cNvPr>
              <p:cNvGrpSpPr/>
              <p:nvPr/>
            </p:nvGrpSpPr>
            <p:grpSpPr>
              <a:xfrm>
                <a:off x="10140210" y="4153795"/>
                <a:ext cx="48724" cy="48662"/>
                <a:chOff x="10140210" y="4153795"/>
                <a:chExt cx="48724" cy="48662"/>
              </a:xfrm>
            </p:grpSpPr>
            <p:sp>
              <p:nvSpPr>
                <p:cNvPr id="812" name="Freeform 811">
                  <a:extLst>
                    <a:ext uri="{FF2B5EF4-FFF2-40B4-BE49-F238E27FC236}">
                      <a16:creationId xmlns:a16="http://schemas.microsoft.com/office/drawing/2014/main" id="{7B2C805B-C87D-0526-4335-7ABAFDCC3363}"/>
                    </a:ext>
                  </a:extLst>
                </p:cNvPr>
                <p:cNvSpPr/>
                <p:nvPr/>
              </p:nvSpPr>
              <p:spPr>
                <a:xfrm>
                  <a:off x="10164604" y="4153795"/>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813" name="Freeform 812">
                  <a:extLst>
                    <a:ext uri="{FF2B5EF4-FFF2-40B4-BE49-F238E27FC236}">
                      <a16:creationId xmlns:a16="http://schemas.microsoft.com/office/drawing/2014/main" id="{17C37AC0-B8A6-5080-51DB-BFE67211D6BB}"/>
                    </a:ext>
                  </a:extLst>
                </p:cNvPr>
                <p:cNvSpPr/>
                <p:nvPr/>
              </p:nvSpPr>
              <p:spPr>
                <a:xfrm>
                  <a:off x="10140210" y="4178159"/>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814" name="Graphic 337">
                <a:extLst>
                  <a:ext uri="{FF2B5EF4-FFF2-40B4-BE49-F238E27FC236}">
                    <a16:creationId xmlns:a16="http://schemas.microsoft.com/office/drawing/2014/main" id="{44B6A1BD-9112-C57F-4F92-8E1F693F01D2}"/>
                  </a:ext>
                </a:extLst>
              </p:cNvPr>
              <p:cNvGrpSpPr/>
              <p:nvPr/>
            </p:nvGrpSpPr>
            <p:grpSpPr>
              <a:xfrm>
                <a:off x="10194579" y="4153795"/>
                <a:ext cx="48659" cy="48662"/>
                <a:chOff x="10194579" y="4153795"/>
                <a:chExt cx="48659" cy="48662"/>
              </a:xfrm>
            </p:grpSpPr>
            <p:sp>
              <p:nvSpPr>
                <p:cNvPr id="815" name="Freeform 814">
                  <a:extLst>
                    <a:ext uri="{FF2B5EF4-FFF2-40B4-BE49-F238E27FC236}">
                      <a16:creationId xmlns:a16="http://schemas.microsoft.com/office/drawing/2014/main" id="{ABF52280-FF61-F81B-4DED-B2CED9874072}"/>
                    </a:ext>
                  </a:extLst>
                </p:cNvPr>
                <p:cNvSpPr/>
                <p:nvPr/>
              </p:nvSpPr>
              <p:spPr>
                <a:xfrm>
                  <a:off x="10218909" y="4153795"/>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816" name="Freeform 815">
                  <a:extLst>
                    <a:ext uri="{FF2B5EF4-FFF2-40B4-BE49-F238E27FC236}">
                      <a16:creationId xmlns:a16="http://schemas.microsoft.com/office/drawing/2014/main" id="{0A25FCFC-2D00-4ACB-54CB-67D424E1C09B}"/>
                    </a:ext>
                  </a:extLst>
                </p:cNvPr>
                <p:cNvSpPr/>
                <p:nvPr/>
              </p:nvSpPr>
              <p:spPr>
                <a:xfrm>
                  <a:off x="10194579" y="4178159"/>
                  <a:ext cx="48659" cy="6479"/>
                </a:xfrm>
                <a:custGeom>
                  <a:avLst/>
                  <a:gdLst>
                    <a:gd name="connsiteX0" fmla="*/ 48660 w 48659"/>
                    <a:gd name="connsiteY0" fmla="*/ 0 h 6479"/>
                    <a:gd name="connsiteX1" fmla="*/ 0 w 48659"/>
                    <a:gd name="connsiteY1" fmla="*/ 0 h 6479"/>
                  </a:gdLst>
                  <a:ahLst/>
                  <a:cxnLst>
                    <a:cxn ang="0">
                      <a:pos x="connsiteX0" y="connsiteY0"/>
                    </a:cxn>
                    <a:cxn ang="0">
                      <a:pos x="connsiteX1" y="connsiteY1"/>
                    </a:cxn>
                  </a:cxnLst>
                  <a:rect l="l" t="t" r="r" b="b"/>
                  <a:pathLst>
                    <a:path w="48659" h="6479">
                      <a:moveTo>
                        <a:pt x="48660"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817" name="Graphic 337">
                <a:extLst>
                  <a:ext uri="{FF2B5EF4-FFF2-40B4-BE49-F238E27FC236}">
                    <a16:creationId xmlns:a16="http://schemas.microsoft.com/office/drawing/2014/main" id="{A277F9FB-6B58-1E65-E60A-FCB84873D384}"/>
                  </a:ext>
                </a:extLst>
              </p:cNvPr>
              <p:cNvGrpSpPr/>
              <p:nvPr/>
            </p:nvGrpSpPr>
            <p:grpSpPr>
              <a:xfrm>
                <a:off x="10248624" y="4153795"/>
                <a:ext cx="48724" cy="48662"/>
                <a:chOff x="10248624" y="4153795"/>
                <a:chExt cx="48724" cy="48662"/>
              </a:xfrm>
            </p:grpSpPr>
            <p:sp>
              <p:nvSpPr>
                <p:cNvPr id="818" name="Freeform 817">
                  <a:extLst>
                    <a:ext uri="{FF2B5EF4-FFF2-40B4-BE49-F238E27FC236}">
                      <a16:creationId xmlns:a16="http://schemas.microsoft.com/office/drawing/2014/main" id="{11237A0A-A501-0C57-F5C1-26B9121DCF4C}"/>
                    </a:ext>
                  </a:extLst>
                </p:cNvPr>
                <p:cNvSpPr/>
                <p:nvPr/>
              </p:nvSpPr>
              <p:spPr>
                <a:xfrm>
                  <a:off x="10272954" y="4153795"/>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819" name="Freeform 818">
                  <a:extLst>
                    <a:ext uri="{FF2B5EF4-FFF2-40B4-BE49-F238E27FC236}">
                      <a16:creationId xmlns:a16="http://schemas.microsoft.com/office/drawing/2014/main" id="{C7BE62B6-FD76-51D1-80CA-BA8884B2DA6D}"/>
                    </a:ext>
                  </a:extLst>
                </p:cNvPr>
                <p:cNvSpPr/>
                <p:nvPr/>
              </p:nvSpPr>
              <p:spPr>
                <a:xfrm>
                  <a:off x="10248624" y="4178159"/>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820" name="Graphic 337">
                <a:extLst>
                  <a:ext uri="{FF2B5EF4-FFF2-40B4-BE49-F238E27FC236}">
                    <a16:creationId xmlns:a16="http://schemas.microsoft.com/office/drawing/2014/main" id="{BEB5C08F-87A2-64D5-0392-6E005E88B3B5}"/>
                  </a:ext>
                </a:extLst>
              </p:cNvPr>
              <p:cNvGrpSpPr/>
              <p:nvPr/>
            </p:nvGrpSpPr>
            <p:grpSpPr>
              <a:xfrm>
                <a:off x="10300982" y="4153795"/>
                <a:ext cx="48724" cy="48662"/>
                <a:chOff x="10300982" y="4153795"/>
                <a:chExt cx="48724" cy="48662"/>
              </a:xfrm>
            </p:grpSpPr>
            <p:sp>
              <p:nvSpPr>
                <p:cNvPr id="821" name="Freeform 820">
                  <a:extLst>
                    <a:ext uri="{FF2B5EF4-FFF2-40B4-BE49-F238E27FC236}">
                      <a16:creationId xmlns:a16="http://schemas.microsoft.com/office/drawing/2014/main" id="{E1425E4F-6EE8-CC0D-8965-968D3AC6596D}"/>
                    </a:ext>
                  </a:extLst>
                </p:cNvPr>
                <p:cNvSpPr/>
                <p:nvPr/>
              </p:nvSpPr>
              <p:spPr>
                <a:xfrm>
                  <a:off x="10325377" y="4153795"/>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822" name="Freeform 821">
                  <a:extLst>
                    <a:ext uri="{FF2B5EF4-FFF2-40B4-BE49-F238E27FC236}">
                      <a16:creationId xmlns:a16="http://schemas.microsoft.com/office/drawing/2014/main" id="{A28066FA-2652-2E65-2B4B-D758EE58D426}"/>
                    </a:ext>
                  </a:extLst>
                </p:cNvPr>
                <p:cNvSpPr/>
                <p:nvPr/>
              </p:nvSpPr>
              <p:spPr>
                <a:xfrm>
                  <a:off x="10300982" y="4178159"/>
                  <a:ext cx="48724" cy="6479"/>
                </a:xfrm>
                <a:custGeom>
                  <a:avLst/>
                  <a:gdLst>
                    <a:gd name="connsiteX0" fmla="*/ 48724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4"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823" name="Graphic 337">
                <a:extLst>
                  <a:ext uri="{FF2B5EF4-FFF2-40B4-BE49-F238E27FC236}">
                    <a16:creationId xmlns:a16="http://schemas.microsoft.com/office/drawing/2014/main" id="{0852BF57-7AB0-BF4F-037C-6602CC044A21}"/>
                  </a:ext>
                </a:extLst>
              </p:cNvPr>
              <p:cNvGrpSpPr/>
              <p:nvPr/>
            </p:nvGrpSpPr>
            <p:grpSpPr>
              <a:xfrm>
                <a:off x="10310584" y="4153795"/>
                <a:ext cx="48724" cy="48662"/>
                <a:chOff x="10310584" y="4153795"/>
                <a:chExt cx="48724" cy="48662"/>
              </a:xfrm>
            </p:grpSpPr>
            <p:sp>
              <p:nvSpPr>
                <p:cNvPr id="824" name="Freeform 823">
                  <a:extLst>
                    <a:ext uri="{FF2B5EF4-FFF2-40B4-BE49-F238E27FC236}">
                      <a16:creationId xmlns:a16="http://schemas.microsoft.com/office/drawing/2014/main" id="{FEB2AEFB-6D5F-3EEC-1131-2299305B4D8C}"/>
                    </a:ext>
                  </a:extLst>
                </p:cNvPr>
                <p:cNvSpPr/>
                <p:nvPr/>
              </p:nvSpPr>
              <p:spPr>
                <a:xfrm>
                  <a:off x="10334914" y="4153795"/>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825" name="Freeform 824">
                  <a:extLst>
                    <a:ext uri="{FF2B5EF4-FFF2-40B4-BE49-F238E27FC236}">
                      <a16:creationId xmlns:a16="http://schemas.microsoft.com/office/drawing/2014/main" id="{EDB3419B-0864-FA0A-9F24-BA0310F65C77}"/>
                    </a:ext>
                  </a:extLst>
                </p:cNvPr>
                <p:cNvSpPr/>
                <p:nvPr/>
              </p:nvSpPr>
              <p:spPr>
                <a:xfrm>
                  <a:off x="10310584" y="4178159"/>
                  <a:ext cx="48724" cy="6479"/>
                </a:xfrm>
                <a:custGeom>
                  <a:avLst/>
                  <a:gdLst>
                    <a:gd name="connsiteX0" fmla="*/ 48725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5" y="0"/>
                      </a:moveTo>
                      <a:lnTo>
                        <a:pt x="0" y="0"/>
                      </a:lnTo>
                    </a:path>
                  </a:pathLst>
                </a:custGeom>
                <a:ln w="19050" cap="sq">
                  <a:solidFill>
                    <a:srgbClr val="00A2E1"/>
                  </a:solidFill>
                  <a:prstDash val="solid"/>
                  <a:miter/>
                </a:ln>
              </p:spPr>
              <p:txBody>
                <a:bodyPr rtlCol="0" anchor="ctr"/>
                <a:lstStyle/>
                <a:p>
                  <a:pPr rtl="0"/>
                  <a:endParaRPr lang="en-ES" sz="1600"/>
                </a:p>
              </p:txBody>
            </p:sp>
          </p:grpSp>
          <p:grpSp>
            <p:nvGrpSpPr>
              <p:cNvPr id="826" name="Graphic 337">
                <a:extLst>
                  <a:ext uri="{FF2B5EF4-FFF2-40B4-BE49-F238E27FC236}">
                    <a16:creationId xmlns:a16="http://schemas.microsoft.com/office/drawing/2014/main" id="{31CAE634-C6B5-4249-5361-2BD344C95B4E}"/>
                  </a:ext>
                </a:extLst>
              </p:cNvPr>
              <p:cNvGrpSpPr/>
              <p:nvPr/>
            </p:nvGrpSpPr>
            <p:grpSpPr>
              <a:xfrm>
                <a:off x="10364240" y="4153795"/>
                <a:ext cx="48724" cy="48662"/>
                <a:chOff x="10364240" y="4153795"/>
                <a:chExt cx="48724" cy="48662"/>
              </a:xfrm>
            </p:grpSpPr>
            <p:sp>
              <p:nvSpPr>
                <p:cNvPr id="827" name="Freeform 826">
                  <a:extLst>
                    <a:ext uri="{FF2B5EF4-FFF2-40B4-BE49-F238E27FC236}">
                      <a16:creationId xmlns:a16="http://schemas.microsoft.com/office/drawing/2014/main" id="{60164940-0CD5-3546-FA55-7DCD7E164323}"/>
                    </a:ext>
                  </a:extLst>
                </p:cNvPr>
                <p:cNvSpPr/>
                <p:nvPr/>
              </p:nvSpPr>
              <p:spPr>
                <a:xfrm>
                  <a:off x="10388570" y="4153795"/>
                  <a:ext cx="6487" cy="48662"/>
                </a:xfrm>
                <a:custGeom>
                  <a:avLst/>
                  <a:gdLst>
                    <a:gd name="connsiteX0" fmla="*/ 0 w 6487"/>
                    <a:gd name="connsiteY0" fmla="*/ 0 h 48662"/>
                    <a:gd name="connsiteX1" fmla="*/ 0 w 6487"/>
                    <a:gd name="connsiteY1" fmla="*/ 48663 h 48662"/>
                  </a:gdLst>
                  <a:ahLst/>
                  <a:cxnLst>
                    <a:cxn ang="0">
                      <a:pos x="connsiteX0" y="connsiteY0"/>
                    </a:cxn>
                    <a:cxn ang="0">
                      <a:pos x="connsiteX1" y="connsiteY1"/>
                    </a:cxn>
                  </a:cxnLst>
                  <a:rect l="l" t="t" r="r" b="b"/>
                  <a:pathLst>
                    <a:path w="6487" h="48662">
                      <a:moveTo>
                        <a:pt x="0" y="0"/>
                      </a:moveTo>
                      <a:lnTo>
                        <a:pt x="0" y="48663"/>
                      </a:lnTo>
                    </a:path>
                  </a:pathLst>
                </a:custGeom>
                <a:ln w="19050" cap="sq">
                  <a:solidFill>
                    <a:srgbClr val="00A2E1"/>
                  </a:solidFill>
                  <a:prstDash val="solid"/>
                  <a:miter/>
                </a:ln>
              </p:spPr>
              <p:txBody>
                <a:bodyPr rtlCol="0" anchor="ctr"/>
                <a:lstStyle/>
                <a:p>
                  <a:pPr rtl="0"/>
                  <a:endParaRPr lang="en-ES" sz="1600"/>
                </a:p>
              </p:txBody>
            </p:sp>
            <p:sp>
              <p:nvSpPr>
                <p:cNvPr id="828" name="Freeform 827">
                  <a:extLst>
                    <a:ext uri="{FF2B5EF4-FFF2-40B4-BE49-F238E27FC236}">
                      <a16:creationId xmlns:a16="http://schemas.microsoft.com/office/drawing/2014/main" id="{DA39113D-A0D0-0688-1427-1A45C33881E0}"/>
                    </a:ext>
                  </a:extLst>
                </p:cNvPr>
                <p:cNvSpPr/>
                <p:nvPr/>
              </p:nvSpPr>
              <p:spPr>
                <a:xfrm>
                  <a:off x="10364240" y="4178159"/>
                  <a:ext cx="48724" cy="6479"/>
                </a:xfrm>
                <a:custGeom>
                  <a:avLst/>
                  <a:gdLst>
                    <a:gd name="connsiteX0" fmla="*/ 48724 w 48724"/>
                    <a:gd name="connsiteY0" fmla="*/ 0 h 6479"/>
                    <a:gd name="connsiteX1" fmla="*/ 0 w 48724"/>
                    <a:gd name="connsiteY1" fmla="*/ 0 h 6479"/>
                  </a:gdLst>
                  <a:ahLst/>
                  <a:cxnLst>
                    <a:cxn ang="0">
                      <a:pos x="connsiteX0" y="connsiteY0"/>
                    </a:cxn>
                    <a:cxn ang="0">
                      <a:pos x="connsiteX1" y="connsiteY1"/>
                    </a:cxn>
                  </a:cxnLst>
                  <a:rect l="l" t="t" r="r" b="b"/>
                  <a:pathLst>
                    <a:path w="48724" h="6479">
                      <a:moveTo>
                        <a:pt x="48724" y="0"/>
                      </a:moveTo>
                      <a:lnTo>
                        <a:pt x="0" y="0"/>
                      </a:lnTo>
                    </a:path>
                  </a:pathLst>
                </a:custGeom>
                <a:ln w="19050" cap="sq">
                  <a:solidFill>
                    <a:srgbClr val="00A2E1"/>
                  </a:solidFill>
                  <a:prstDash val="solid"/>
                  <a:miter/>
                </a:ln>
              </p:spPr>
              <p:txBody>
                <a:bodyPr rtlCol="0" anchor="ctr"/>
                <a:lstStyle/>
                <a:p>
                  <a:pPr rtl="0"/>
                  <a:endParaRPr lang="en-ES" sz="1600"/>
                </a:p>
              </p:txBody>
            </p:sp>
          </p:grpSp>
          <p:sp>
            <p:nvSpPr>
              <p:cNvPr id="829" name="Freeform 828">
                <a:extLst>
                  <a:ext uri="{FF2B5EF4-FFF2-40B4-BE49-F238E27FC236}">
                    <a16:creationId xmlns:a16="http://schemas.microsoft.com/office/drawing/2014/main" id="{CCD3013B-8909-9C2D-5628-CBD471DEC8E2}"/>
                  </a:ext>
                </a:extLst>
              </p:cNvPr>
              <p:cNvSpPr/>
              <p:nvPr/>
            </p:nvSpPr>
            <p:spPr>
              <a:xfrm>
                <a:off x="1885357" y="2098557"/>
                <a:ext cx="8557516" cy="2079601"/>
              </a:xfrm>
              <a:custGeom>
                <a:avLst/>
                <a:gdLst>
                  <a:gd name="connsiteX0" fmla="*/ 0 w 8557516"/>
                  <a:gd name="connsiteY0" fmla="*/ 0 h 2079601"/>
                  <a:gd name="connsiteX1" fmla="*/ 96736 w 8557516"/>
                  <a:gd name="connsiteY1" fmla="*/ 0 h 2079601"/>
                  <a:gd name="connsiteX2" fmla="*/ 96736 w 8557516"/>
                  <a:gd name="connsiteY2" fmla="*/ 13931 h 2079601"/>
                  <a:gd name="connsiteX3" fmla="*/ 178095 w 8557516"/>
                  <a:gd name="connsiteY3" fmla="*/ 13931 h 2079601"/>
                  <a:gd name="connsiteX4" fmla="*/ 178095 w 8557516"/>
                  <a:gd name="connsiteY4" fmla="*/ 28900 h 2079601"/>
                  <a:gd name="connsiteX5" fmla="*/ 236617 w 8557516"/>
                  <a:gd name="connsiteY5" fmla="*/ 28900 h 2079601"/>
                  <a:gd name="connsiteX6" fmla="*/ 236617 w 8557516"/>
                  <a:gd name="connsiteY6" fmla="*/ 53199 h 2079601"/>
                  <a:gd name="connsiteX7" fmla="*/ 325113 w 8557516"/>
                  <a:gd name="connsiteY7" fmla="*/ 53199 h 2079601"/>
                  <a:gd name="connsiteX8" fmla="*/ 325113 w 8557516"/>
                  <a:gd name="connsiteY8" fmla="*/ 69527 h 2079601"/>
                  <a:gd name="connsiteX9" fmla="*/ 395053 w 8557516"/>
                  <a:gd name="connsiteY9" fmla="*/ 69527 h 2079601"/>
                  <a:gd name="connsiteX10" fmla="*/ 395053 w 8557516"/>
                  <a:gd name="connsiteY10" fmla="*/ 92271 h 2079601"/>
                  <a:gd name="connsiteX11" fmla="*/ 577755 w 8557516"/>
                  <a:gd name="connsiteY11" fmla="*/ 92271 h 2079601"/>
                  <a:gd name="connsiteX12" fmla="*/ 577755 w 8557516"/>
                  <a:gd name="connsiteY12" fmla="*/ 116570 h 2079601"/>
                  <a:gd name="connsiteX13" fmla="*/ 649122 w 8557516"/>
                  <a:gd name="connsiteY13" fmla="*/ 116570 h 2079601"/>
                  <a:gd name="connsiteX14" fmla="*/ 649122 w 8557516"/>
                  <a:gd name="connsiteY14" fmla="*/ 133677 h 2079601"/>
                  <a:gd name="connsiteX15" fmla="*/ 800422 w 8557516"/>
                  <a:gd name="connsiteY15" fmla="*/ 133677 h 2079601"/>
                  <a:gd name="connsiteX16" fmla="*/ 800422 w 8557516"/>
                  <a:gd name="connsiteY16" fmla="*/ 149358 h 2079601"/>
                  <a:gd name="connsiteX17" fmla="*/ 934594 w 8557516"/>
                  <a:gd name="connsiteY17" fmla="*/ 149358 h 2079601"/>
                  <a:gd name="connsiteX18" fmla="*/ 934594 w 8557516"/>
                  <a:gd name="connsiteY18" fmla="*/ 170741 h 2079601"/>
                  <a:gd name="connsiteX19" fmla="*/ 1194372 w 8557516"/>
                  <a:gd name="connsiteY19" fmla="*/ 170741 h 2079601"/>
                  <a:gd name="connsiteX20" fmla="*/ 1194372 w 8557516"/>
                  <a:gd name="connsiteY20" fmla="*/ 183571 h 2079601"/>
                  <a:gd name="connsiteX21" fmla="*/ 1258603 w 8557516"/>
                  <a:gd name="connsiteY21" fmla="*/ 183571 h 2079601"/>
                  <a:gd name="connsiteX22" fmla="*/ 1258603 w 8557516"/>
                  <a:gd name="connsiteY22" fmla="*/ 196400 h 2079601"/>
                  <a:gd name="connsiteX23" fmla="*/ 1294287 w 8557516"/>
                  <a:gd name="connsiteY23" fmla="*/ 196400 h 2079601"/>
                  <a:gd name="connsiteX24" fmla="*/ 1294287 w 8557516"/>
                  <a:gd name="connsiteY24" fmla="*/ 209230 h 2079601"/>
                  <a:gd name="connsiteX25" fmla="*/ 1399912 w 8557516"/>
                  <a:gd name="connsiteY25" fmla="*/ 209230 h 2079601"/>
                  <a:gd name="connsiteX26" fmla="*/ 1399912 w 8557516"/>
                  <a:gd name="connsiteY26" fmla="*/ 229188 h 2079601"/>
                  <a:gd name="connsiteX27" fmla="*/ 1631857 w 8557516"/>
                  <a:gd name="connsiteY27" fmla="*/ 229188 h 2079601"/>
                  <a:gd name="connsiteX28" fmla="*/ 1631857 w 8557516"/>
                  <a:gd name="connsiteY28" fmla="*/ 241305 h 2079601"/>
                  <a:gd name="connsiteX29" fmla="*/ 1656836 w 8557516"/>
                  <a:gd name="connsiteY29" fmla="*/ 241305 h 2079601"/>
                  <a:gd name="connsiteX30" fmla="*/ 1656836 w 8557516"/>
                  <a:gd name="connsiteY30" fmla="*/ 252709 h 2079601"/>
                  <a:gd name="connsiteX31" fmla="*/ 1762460 w 8557516"/>
                  <a:gd name="connsiteY31" fmla="*/ 252709 h 2079601"/>
                  <a:gd name="connsiteX32" fmla="*/ 1762460 w 8557516"/>
                  <a:gd name="connsiteY32" fmla="*/ 264826 h 2079601"/>
                  <a:gd name="connsiteX33" fmla="*/ 1791721 w 8557516"/>
                  <a:gd name="connsiteY33" fmla="*/ 264826 h 2079601"/>
                  <a:gd name="connsiteX34" fmla="*/ 1791721 w 8557516"/>
                  <a:gd name="connsiteY34" fmla="*/ 278369 h 2079601"/>
                  <a:gd name="connsiteX35" fmla="*/ 1920183 w 8557516"/>
                  <a:gd name="connsiteY35" fmla="*/ 278369 h 2079601"/>
                  <a:gd name="connsiteX36" fmla="*/ 1920183 w 8557516"/>
                  <a:gd name="connsiteY36" fmla="*/ 290486 h 2079601"/>
                  <a:gd name="connsiteX37" fmla="*/ 1951585 w 8557516"/>
                  <a:gd name="connsiteY37" fmla="*/ 290486 h 2079601"/>
                  <a:gd name="connsiteX38" fmla="*/ 1951585 w 8557516"/>
                  <a:gd name="connsiteY38" fmla="*/ 304029 h 2079601"/>
                  <a:gd name="connsiteX39" fmla="*/ 2011534 w 8557516"/>
                  <a:gd name="connsiteY39" fmla="*/ 304029 h 2079601"/>
                  <a:gd name="connsiteX40" fmla="*/ 2011534 w 8557516"/>
                  <a:gd name="connsiteY40" fmla="*/ 326124 h 2079601"/>
                  <a:gd name="connsiteX41" fmla="*/ 2138568 w 8557516"/>
                  <a:gd name="connsiteY41" fmla="*/ 326124 h 2079601"/>
                  <a:gd name="connsiteX42" fmla="*/ 2138568 w 8557516"/>
                  <a:gd name="connsiteY42" fmla="*/ 343231 h 2079601"/>
                  <a:gd name="connsiteX43" fmla="*/ 2152842 w 8557516"/>
                  <a:gd name="connsiteY43" fmla="*/ 343231 h 2079601"/>
                  <a:gd name="connsiteX44" fmla="*/ 2152842 w 8557516"/>
                  <a:gd name="connsiteY44" fmla="*/ 353922 h 2079601"/>
                  <a:gd name="connsiteX45" fmla="*/ 2188526 w 8557516"/>
                  <a:gd name="connsiteY45" fmla="*/ 353922 h 2079601"/>
                  <a:gd name="connsiteX46" fmla="*/ 2188526 w 8557516"/>
                  <a:gd name="connsiteY46" fmla="*/ 366039 h 2079601"/>
                  <a:gd name="connsiteX47" fmla="*/ 2200658 w 8557516"/>
                  <a:gd name="connsiteY47" fmla="*/ 366039 h 2079601"/>
                  <a:gd name="connsiteX48" fmla="*/ 2200658 w 8557516"/>
                  <a:gd name="connsiteY48" fmla="*/ 379582 h 2079601"/>
                  <a:gd name="connsiteX49" fmla="*/ 2218500 w 8557516"/>
                  <a:gd name="connsiteY49" fmla="*/ 379582 h 2079601"/>
                  <a:gd name="connsiteX50" fmla="*/ 2218500 w 8557516"/>
                  <a:gd name="connsiteY50" fmla="*/ 390986 h 2079601"/>
                  <a:gd name="connsiteX51" fmla="*/ 2250616 w 8557516"/>
                  <a:gd name="connsiteY51" fmla="*/ 390986 h 2079601"/>
                  <a:gd name="connsiteX52" fmla="*/ 2250616 w 8557516"/>
                  <a:gd name="connsiteY52" fmla="*/ 404529 h 2079601"/>
                  <a:gd name="connsiteX53" fmla="*/ 2267030 w 8557516"/>
                  <a:gd name="connsiteY53" fmla="*/ 404529 h 2079601"/>
                  <a:gd name="connsiteX54" fmla="*/ 2267030 w 8557516"/>
                  <a:gd name="connsiteY54" fmla="*/ 428763 h 2079601"/>
                  <a:gd name="connsiteX55" fmla="*/ 2337684 w 8557516"/>
                  <a:gd name="connsiteY55" fmla="*/ 428763 h 2079601"/>
                  <a:gd name="connsiteX56" fmla="*/ 2337684 w 8557516"/>
                  <a:gd name="connsiteY56" fmla="*/ 455136 h 2079601"/>
                  <a:gd name="connsiteX57" fmla="*/ 2384787 w 8557516"/>
                  <a:gd name="connsiteY57" fmla="*/ 455136 h 2079601"/>
                  <a:gd name="connsiteX58" fmla="*/ 2384787 w 8557516"/>
                  <a:gd name="connsiteY58" fmla="*/ 472955 h 2079601"/>
                  <a:gd name="connsiteX59" fmla="*/ 2418330 w 8557516"/>
                  <a:gd name="connsiteY59" fmla="*/ 472955 h 2079601"/>
                  <a:gd name="connsiteX60" fmla="*/ 2418330 w 8557516"/>
                  <a:gd name="connsiteY60" fmla="*/ 488636 h 2079601"/>
                  <a:gd name="connsiteX61" fmla="*/ 2447591 w 8557516"/>
                  <a:gd name="connsiteY61" fmla="*/ 488636 h 2079601"/>
                  <a:gd name="connsiteX62" fmla="*/ 2447591 w 8557516"/>
                  <a:gd name="connsiteY62" fmla="*/ 500753 h 2079601"/>
                  <a:gd name="connsiteX63" fmla="*/ 2480420 w 8557516"/>
                  <a:gd name="connsiteY63" fmla="*/ 500753 h 2079601"/>
                  <a:gd name="connsiteX64" fmla="*/ 2480420 w 8557516"/>
                  <a:gd name="connsiteY64" fmla="*/ 512870 h 2079601"/>
                  <a:gd name="connsiteX65" fmla="*/ 2580335 w 8557516"/>
                  <a:gd name="connsiteY65" fmla="*/ 512870 h 2079601"/>
                  <a:gd name="connsiteX66" fmla="*/ 2580335 w 8557516"/>
                  <a:gd name="connsiteY66" fmla="*/ 533540 h 2079601"/>
                  <a:gd name="connsiteX67" fmla="*/ 2636715 w 8557516"/>
                  <a:gd name="connsiteY67" fmla="*/ 533540 h 2079601"/>
                  <a:gd name="connsiteX68" fmla="*/ 2636715 w 8557516"/>
                  <a:gd name="connsiteY68" fmla="*/ 543973 h 2079601"/>
                  <a:gd name="connsiteX69" fmla="*/ 2690241 w 8557516"/>
                  <a:gd name="connsiteY69" fmla="*/ 543973 h 2079601"/>
                  <a:gd name="connsiteX70" fmla="*/ 2690241 w 8557516"/>
                  <a:gd name="connsiteY70" fmla="*/ 558422 h 2079601"/>
                  <a:gd name="connsiteX71" fmla="*/ 2706656 w 8557516"/>
                  <a:gd name="connsiteY71" fmla="*/ 558422 h 2079601"/>
                  <a:gd name="connsiteX72" fmla="*/ 2706656 w 8557516"/>
                  <a:gd name="connsiteY72" fmla="*/ 575594 h 2079601"/>
                  <a:gd name="connsiteX73" fmla="*/ 2730207 w 8557516"/>
                  <a:gd name="connsiteY73" fmla="*/ 575594 h 2079601"/>
                  <a:gd name="connsiteX74" fmla="*/ 2730207 w 8557516"/>
                  <a:gd name="connsiteY74" fmla="*/ 591275 h 2079601"/>
                  <a:gd name="connsiteX75" fmla="*/ 2745194 w 8557516"/>
                  <a:gd name="connsiteY75" fmla="*/ 591275 h 2079601"/>
                  <a:gd name="connsiteX76" fmla="*/ 2745194 w 8557516"/>
                  <a:gd name="connsiteY76" fmla="*/ 602679 h 2079601"/>
                  <a:gd name="connsiteX77" fmla="*/ 2778737 w 8557516"/>
                  <a:gd name="connsiteY77" fmla="*/ 602679 h 2079601"/>
                  <a:gd name="connsiteX78" fmla="*/ 2778737 w 8557516"/>
                  <a:gd name="connsiteY78" fmla="*/ 618360 h 2079601"/>
                  <a:gd name="connsiteX79" fmla="*/ 2811567 w 8557516"/>
                  <a:gd name="connsiteY79" fmla="*/ 618360 h 2079601"/>
                  <a:gd name="connsiteX80" fmla="*/ 2811567 w 8557516"/>
                  <a:gd name="connsiteY80" fmla="*/ 638317 h 2079601"/>
                  <a:gd name="connsiteX81" fmla="*/ 2922900 w 8557516"/>
                  <a:gd name="connsiteY81" fmla="*/ 638317 h 2079601"/>
                  <a:gd name="connsiteX82" fmla="*/ 2922900 w 8557516"/>
                  <a:gd name="connsiteY82" fmla="*/ 656137 h 2079601"/>
                  <a:gd name="connsiteX83" fmla="*/ 2973571 w 8557516"/>
                  <a:gd name="connsiteY83" fmla="*/ 656137 h 2079601"/>
                  <a:gd name="connsiteX84" fmla="*/ 2973571 w 8557516"/>
                  <a:gd name="connsiteY84" fmla="*/ 669679 h 2079601"/>
                  <a:gd name="connsiteX85" fmla="*/ 2993554 w 8557516"/>
                  <a:gd name="connsiteY85" fmla="*/ 669679 h 2079601"/>
                  <a:gd name="connsiteX86" fmla="*/ 2993554 w 8557516"/>
                  <a:gd name="connsiteY86" fmla="*/ 685360 h 2079601"/>
                  <a:gd name="connsiteX87" fmla="*/ 3012824 w 8557516"/>
                  <a:gd name="connsiteY87" fmla="*/ 685360 h 2079601"/>
                  <a:gd name="connsiteX88" fmla="*/ 3012824 w 8557516"/>
                  <a:gd name="connsiteY88" fmla="*/ 701041 h 2079601"/>
                  <a:gd name="connsiteX89" fmla="*/ 3027097 w 8557516"/>
                  <a:gd name="connsiteY89" fmla="*/ 701041 h 2079601"/>
                  <a:gd name="connsiteX90" fmla="*/ 3027097 w 8557516"/>
                  <a:gd name="connsiteY90" fmla="*/ 709659 h 2079601"/>
                  <a:gd name="connsiteX91" fmla="*/ 3102747 w 8557516"/>
                  <a:gd name="connsiteY91" fmla="*/ 709659 h 2079601"/>
                  <a:gd name="connsiteX92" fmla="*/ 3102747 w 8557516"/>
                  <a:gd name="connsiteY92" fmla="*/ 724562 h 2079601"/>
                  <a:gd name="connsiteX93" fmla="*/ 3120589 w 8557516"/>
                  <a:gd name="connsiteY93" fmla="*/ 724562 h 2079601"/>
                  <a:gd name="connsiteX94" fmla="*/ 3120589 w 8557516"/>
                  <a:gd name="connsiteY94" fmla="*/ 737392 h 2079601"/>
                  <a:gd name="connsiteX95" fmla="*/ 3164837 w 8557516"/>
                  <a:gd name="connsiteY95" fmla="*/ 737392 h 2079601"/>
                  <a:gd name="connsiteX96" fmla="*/ 3164837 w 8557516"/>
                  <a:gd name="connsiteY96" fmla="*/ 748084 h 2079601"/>
                  <a:gd name="connsiteX97" fmla="*/ 3181252 w 8557516"/>
                  <a:gd name="connsiteY97" fmla="*/ 748084 h 2079601"/>
                  <a:gd name="connsiteX98" fmla="*/ 3181252 w 8557516"/>
                  <a:gd name="connsiteY98" fmla="*/ 769467 h 2079601"/>
                  <a:gd name="connsiteX99" fmla="*/ 3193384 w 8557516"/>
                  <a:gd name="connsiteY99" fmla="*/ 769467 h 2079601"/>
                  <a:gd name="connsiteX100" fmla="*/ 3193384 w 8557516"/>
                  <a:gd name="connsiteY100" fmla="*/ 783010 h 2079601"/>
                  <a:gd name="connsiteX101" fmla="*/ 3217649 w 8557516"/>
                  <a:gd name="connsiteY101" fmla="*/ 783010 h 2079601"/>
                  <a:gd name="connsiteX102" fmla="*/ 3217649 w 8557516"/>
                  <a:gd name="connsiteY102" fmla="*/ 795839 h 2079601"/>
                  <a:gd name="connsiteX103" fmla="*/ 3246910 w 8557516"/>
                  <a:gd name="connsiteY103" fmla="*/ 795839 h 2079601"/>
                  <a:gd name="connsiteX104" fmla="*/ 3246910 w 8557516"/>
                  <a:gd name="connsiteY104" fmla="*/ 815084 h 2079601"/>
                  <a:gd name="connsiteX105" fmla="*/ 3300436 w 8557516"/>
                  <a:gd name="connsiteY105" fmla="*/ 815084 h 2079601"/>
                  <a:gd name="connsiteX106" fmla="*/ 3300436 w 8557516"/>
                  <a:gd name="connsiteY106" fmla="*/ 829340 h 2079601"/>
                  <a:gd name="connsiteX107" fmla="*/ 3311855 w 8557516"/>
                  <a:gd name="connsiteY107" fmla="*/ 829340 h 2079601"/>
                  <a:gd name="connsiteX108" fmla="*/ 3311855 w 8557516"/>
                  <a:gd name="connsiteY108" fmla="*/ 845733 h 2079601"/>
                  <a:gd name="connsiteX109" fmla="*/ 3330411 w 8557516"/>
                  <a:gd name="connsiteY109" fmla="*/ 845733 h 2079601"/>
                  <a:gd name="connsiteX110" fmla="*/ 3330411 w 8557516"/>
                  <a:gd name="connsiteY110" fmla="*/ 863552 h 2079601"/>
                  <a:gd name="connsiteX111" fmla="*/ 3352534 w 8557516"/>
                  <a:gd name="connsiteY111" fmla="*/ 863552 h 2079601"/>
                  <a:gd name="connsiteX112" fmla="*/ 3352534 w 8557516"/>
                  <a:gd name="connsiteY112" fmla="*/ 874244 h 2079601"/>
                  <a:gd name="connsiteX113" fmla="*/ 3370376 w 8557516"/>
                  <a:gd name="connsiteY113" fmla="*/ 874244 h 2079601"/>
                  <a:gd name="connsiteX114" fmla="*/ 3370376 w 8557516"/>
                  <a:gd name="connsiteY114" fmla="*/ 885648 h 2079601"/>
                  <a:gd name="connsiteX115" fmla="*/ 3418193 w 8557516"/>
                  <a:gd name="connsiteY115" fmla="*/ 885648 h 2079601"/>
                  <a:gd name="connsiteX116" fmla="*/ 3418193 w 8557516"/>
                  <a:gd name="connsiteY116" fmla="*/ 898478 h 2079601"/>
                  <a:gd name="connsiteX117" fmla="*/ 3468864 w 8557516"/>
                  <a:gd name="connsiteY117" fmla="*/ 898478 h 2079601"/>
                  <a:gd name="connsiteX118" fmla="*/ 3468864 w 8557516"/>
                  <a:gd name="connsiteY118" fmla="*/ 916297 h 2079601"/>
                  <a:gd name="connsiteX119" fmla="*/ 3491702 w 8557516"/>
                  <a:gd name="connsiteY119" fmla="*/ 916297 h 2079601"/>
                  <a:gd name="connsiteX120" fmla="*/ 3491702 w 8557516"/>
                  <a:gd name="connsiteY120" fmla="*/ 941244 h 2079601"/>
                  <a:gd name="connsiteX121" fmla="*/ 3509479 w 8557516"/>
                  <a:gd name="connsiteY121" fmla="*/ 941244 h 2079601"/>
                  <a:gd name="connsiteX122" fmla="*/ 3509479 w 8557516"/>
                  <a:gd name="connsiteY122" fmla="*/ 954787 h 2079601"/>
                  <a:gd name="connsiteX123" fmla="*/ 3537377 w 8557516"/>
                  <a:gd name="connsiteY123" fmla="*/ 954787 h 2079601"/>
                  <a:gd name="connsiteX124" fmla="*/ 3537377 w 8557516"/>
                  <a:gd name="connsiteY124" fmla="*/ 968329 h 2079601"/>
                  <a:gd name="connsiteX125" fmla="*/ 3558139 w 8557516"/>
                  <a:gd name="connsiteY125" fmla="*/ 968329 h 2079601"/>
                  <a:gd name="connsiteX126" fmla="*/ 3558139 w 8557516"/>
                  <a:gd name="connsiteY126" fmla="*/ 984010 h 2079601"/>
                  <a:gd name="connsiteX127" fmla="*/ 3634437 w 8557516"/>
                  <a:gd name="connsiteY127" fmla="*/ 984010 h 2079601"/>
                  <a:gd name="connsiteX128" fmla="*/ 3634437 w 8557516"/>
                  <a:gd name="connsiteY128" fmla="*/ 997553 h 2079601"/>
                  <a:gd name="connsiteX129" fmla="*/ 3690818 w 8557516"/>
                  <a:gd name="connsiteY129" fmla="*/ 997553 h 2079601"/>
                  <a:gd name="connsiteX130" fmla="*/ 3690818 w 8557516"/>
                  <a:gd name="connsiteY130" fmla="*/ 1011096 h 2079601"/>
                  <a:gd name="connsiteX131" fmla="*/ 3708660 w 8557516"/>
                  <a:gd name="connsiteY131" fmla="*/ 1011096 h 2079601"/>
                  <a:gd name="connsiteX132" fmla="*/ 3708660 w 8557516"/>
                  <a:gd name="connsiteY132" fmla="*/ 1023213 h 2079601"/>
                  <a:gd name="connsiteX133" fmla="*/ 3758617 w 8557516"/>
                  <a:gd name="connsiteY133" fmla="*/ 1023213 h 2079601"/>
                  <a:gd name="connsiteX134" fmla="*/ 3758617 w 8557516"/>
                  <a:gd name="connsiteY134" fmla="*/ 1034617 h 2079601"/>
                  <a:gd name="connsiteX135" fmla="*/ 3791446 w 8557516"/>
                  <a:gd name="connsiteY135" fmla="*/ 1034617 h 2079601"/>
                  <a:gd name="connsiteX136" fmla="*/ 3791446 w 8557516"/>
                  <a:gd name="connsiteY136" fmla="*/ 1046734 h 2079601"/>
                  <a:gd name="connsiteX137" fmla="*/ 3829271 w 8557516"/>
                  <a:gd name="connsiteY137" fmla="*/ 1046734 h 2079601"/>
                  <a:gd name="connsiteX138" fmla="*/ 3829271 w 8557516"/>
                  <a:gd name="connsiteY138" fmla="*/ 1056713 h 2079601"/>
                  <a:gd name="connsiteX139" fmla="*/ 3870664 w 8557516"/>
                  <a:gd name="connsiteY139" fmla="*/ 1056713 h 2079601"/>
                  <a:gd name="connsiteX140" fmla="*/ 3870664 w 8557516"/>
                  <a:gd name="connsiteY140" fmla="*/ 1064553 h 2079601"/>
                  <a:gd name="connsiteX141" fmla="*/ 3957733 w 8557516"/>
                  <a:gd name="connsiteY141" fmla="*/ 1064553 h 2079601"/>
                  <a:gd name="connsiteX142" fmla="*/ 3957733 w 8557516"/>
                  <a:gd name="connsiteY142" fmla="*/ 1075958 h 2079601"/>
                  <a:gd name="connsiteX143" fmla="*/ 3971293 w 8557516"/>
                  <a:gd name="connsiteY143" fmla="*/ 1075958 h 2079601"/>
                  <a:gd name="connsiteX144" fmla="*/ 3971293 w 8557516"/>
                  <a:gd name="connsiteY144" fmla="*/ 1090213 h 2079601"/>
                  <a:gd name="connsiteX145" fmla="*/ 3989135 w 8557516"/>
                  <a:gd name="connsiteY145" fmla="*/ 1090213 h 2079601"/>
                  <a:gd name="connsiteX146" fmla="*/ 3989135 w 8557516"/>
                  <a:gd name="connsiteY146" fmla="*/ 1104469 h 2079601"/>
                  <a:gd name="connsiteX147" fmla="*/ 3999126 w 8557516"/>
                  <a:gd name="connsiteY147" fmla="*/ 1104469 h 2079601"/>
                  <a:gd name="connsiteX148" fmla="*/ 3999126 w 8557516"/>
                  <a:gd name="connsiteY148" fmla="*/ 1130128 h 2079601"/>
                  <a:gd name="connsiteX149" fmla="*/ 4017682 w 8557516"/>
                  <a:gd name="connsiteY149" fmla="*/ 1130128 h 2079601"/>
                  <a:gd name="connsiteX150" fmla="*/ 4017682 w 8557516"/>
                  <a:gd name="connsiteY150" fmla="*/ 1137256 h 2079601"/>
                  <a:gd name="connsiteX151" fmla="*/ 4069067 w 8557516"/>
                  <a:gd name="connsiteY151" fmla="*/ 1137256 h 2079601"/>
                  <a:gd name="connsiteX152" fmla="*/ 4069067 w 8557516"/>
                  <a:gd name="connsiteY152" fmla="*/ 1154362 h 2079601"/>
                  <a:gd name="connsiteX153" fmla="*/ 4181828 w 8557516"/>
                  <a:gd name="connsiteY153" fmla="*/ 1154362 h 2079601"/>
                  <a:gd name="connsiteX154" fmla="*/ 4181828 w 8557516"/>
                  <a:gd name="connsiteY154" fmla="*/ 1169331 h 2079601"/>
                  <a:gd name="connsiteX155" fmla="*/ 4203952 w 8557516"/>
                  <a:gd name="connsiteY155" fmla="*/ 1169331 h 2079601"/>
                  <a:gd name="connsiteX156" fmla="*/ 4203952 w 8557516"/>
                  <a:gd name="connsiteY156" fmla="*/ 1190001 h 2079601"/>
                  <a:gd name="connsiteX157" fmla="*/ 4235354 w 8557516"/>
                  <a:gd name="connsiteY157" fmla="*/ 1190001 h 2079601"/>
                  <a:gd name="connsiteX158" fmla="*/ 4235354 w 8557516"/>
                  <a:gd name="connsiteY158" fmla="*/ 1205682 h 2079601"/>
                  <a:gd name="connsiteX159" fmla="*/ 4251055 w 8557516"/>
                  <a:gd name="connsiteY159" fmla="*/ 1205682 h 2079601"/>
                  <a:gd name="connsiteX160" fmla="*/ 4251055 w 8557516"/>
                  <a:gd name="connsiteY160" fmla="*/ 1222075 h 2079601"/>
                  <a:gd name="connsiteX161" fmla="*/ 4392363 w 8557516"/>
                  <a:gd name="connsiteY161" fmla="*/ 1222075 h 2079601"/>
                  <a:gd name="connsiteX162" fmla="*/ 4392363 w 8557516"/>
                  <a:gd name="connsiteY162" fmla="*/ 1235618 h 2079601"/>
                  <a:gd name="connsiteX163" fmla="*/ 4456594 w 8557516"/>
                  <a:gd name="connsiteY163" fmla="*/ 1235618 h 2079601"/>
                  <a:gd name="connsiteX164" fmla="*/ 4456594 w 8557516"/>
                  <a:gd name="connsiteY164" fmla="*/ 1248448 h 2079601"/>
                  <a:gd name="connsiteX165" fmla="*/ 4570783 w 8557516"/>
                  <a:gd name="connsiteY165" fmla="*/ 1248448 h 2079601"/>
                  <a:gd name="connsiteX166" fmla="*/ 4570783 w 8557516"/>
                  <a:gd name="connsiteY166" fmla="*/ 1280523 h 2079601"/>
                  <a:gd name="connsiteX167" fmla="*/ 4588625 w 8557516"/>
                  <a:gd name="connsiteY167" fmla="*/ 1280523 h 2079601"/>
                  <a:gd name="connsiteX168" fmla="*/ 4588625 w 8557516"/>
                  <a:gd name="connsiteY168" fmla="*/ 1297629 h 2079601"/>
                  <a:gd name="connsiteX169" fmla="*/ 4598616 w 8557516"/>
                  <a:gd name="connsiteY169" fmla="*/ 1297629 h 2079601"/>
                  <a:gd name="connsiteX170" fmla="*/ 4598616 w 8557516"/>
                  <a:gd name="connsiteY170" fmla="*/ 1334693 h 2079601"/>
                  <a:gd name="connsiteX171" fmla="*/ 4650001 w 8557516"/>
                  <a:gd name="connsiteY171" fmla="*/ 1334693 h 2079601"/>
                  <a:gd name="connsiteX172" fmla="*/ 4650001 w 8557516"/>
                  <a:gd name="connsiteY172" fmla="*/ 1351799 h 2079601"/>
                  <a:gd name="connsiteX173" fmla="*/ 4701386 w 8557516"/>
                  <a:gd name="connsiteY173" fmla="*/ 1351799 h 2079601"/>
                  <a:gd name="connsiteX174" fmla="*/ 4701386 w 8557516"/>
                  <a:gd name="connsiteY174" fmla="*/ 1363204 h 2079601"/>
                  <a:gd name="connsiteX175" fmla="*/ 4782031 w 8557516"/>
                  <a:gd name="connsiteY175" fmla="*/ 1363204 h 2079601"/>
                  <a:gd name="connsiteX176" fmla="*/ 4782031 w 8557516"/>
                  <a:gd name="connsiteY176" fmla="*/ 1374608 h 2079601"/>
                  <a:gd name="connsiteX177" fmla="*/ 4819142 w 8557516"/>
                  <a:gd name="connsiteY177" fmla="*/ 1374608 h 2079601"/>
                  <a:gd name="connsiteX178" fmla="*/ 4819142 w 8557516"/>
                  <a:gd name="connsiteY178" fmla="*/ 1388151 h 2079601"/>
                  <a:gd name="connsiteX179" fmla="*/ 4834843 w 8557516"/>
                  <a:gd name="connsiteY179" fmla="*/ 1388151 h 2079601"/>
                  <a:gd name="connsiteX180" fmla="*/ 4834843 w 8557516"/>
                  <a:gd name="connsiteY180" fmla="*/ 1399555 h 2079601"/>
                  <a:gd name="connsiteX181" fmla="*/ 4862677 w 8557516"/>
                  <a:gd name="connsiteY181" fmla="*/ 1399555 h 2079601"/>
                  <a:gd name="connsiteX182" fmla="*/ 4862677 w 8557516"/>
                  <a:gd name="connsiteY182" fmla="*/ 1410246 h 2079601"/>
                  <a:gd name="connsiteX183" fmla="*/ 4888369 w 8557516"/>
                  <a:gd name="connsiteY183" fmla="*/ 1410246 h 2079601"/>
                  <a:gd name="connsiteX184" fmla="*/ 4888369 w 8557516"/>
                  <a:gd name="connsiteY184" fmla="*/ 1421651 h 2079601"/>
                  <a:gd name="connsiteX185" fmla="*/ 4906211 w 8557516"/>
                  <a:gd name="connsiteY185" fmla="*/ 1421651 h 2079601"/>
                  <a:gd name="connsiteX186" fmla="*/ 4906211 w 8557516"/>
                  <a:gd name="connsiteY186" fmla="*/ 1433055 h 2079601"/>
                  <a:gd name="connsiteX187" fmla="*/ 4916916 w 8557516"/>
                  <a:gd name="connsiteY187" fmla="*/ 1433055 h 2079601"/>
                  <a:gd name="connsiteX188" fmla="*/ 4916916 w 8557516"/>
                  <a:gd name="connsiteY188" fmla="*/ 1455864 h 2079601"/>
                  <a:gd name="connsiteX189" fmla="*/ 4984716 w 8557516"/>
                  <a:gd name="connsiteY189" fmla="*/ 1455864 h 2079601"/>
                  <a:gd name="connsiteX190" fmla="*/ 4984716 w 8557516"/>
                  <a:gd name="connsiteY190" fmla="*/ 1469406 h 2079601"/>
                  <a:gd name="connsiteX191" fmla="*/ 5013977 w 8557516"/>
                  <a:gd name="connsiteY191" fmla="*/ 1469406 h 2079601"/>
                  <a:gd name="connsiteX192" fmla="*/ 5013977 w 8557516"/>
                  <a:gd name="connsiteY192" fmla="*/ 1480098 h 2079601"/>
                  <a:gd name="connsiteX193" fmla="*/ 5058225 w 8557516"/>
                  <a:gd name="connsiteY193" fmla="*/ 1480098 h 2079601"/>
                  <a:gd name="connsiteX194" fmla="*/ 5058225 w 8557516"/>
                  <a:gd name="connsiteY194" fmla="*/ 1503619 h 2079601"/>
                  <a:gd name="connsiteX195" fmla="*/ 5068930 w 8557516"/>
                  <a:gd name="connsiteY195" fmla="*/ 1503619 h 2079601"/>
                  <a:gd name="connsiteX196" fmla="*/ 5068930 w 8557516"/>
                  <a:gd name="connsiteY196" fmla="*/ 1525715 h 2079601"/>
                  <a:gd name="connsiteX197" fmla="*/ 5171699 w 8557516"/>
                  <a:gd name="connsiteY197" fmla="*/ 1525715 h 2079601"/>
                  <a:gd name="connsiteX198" fmla="*/ 5171699 w 8557516"/>
                  <a:gd name="connsiteY198" fmla="*/ 1538545 h 2079601"/>
                  <a:gd name="connsiteX199" fmla="*/ 5194537 w 8557516"/>
                  <a:gd name="connsiteY199" fmla="*/ 1538545 h 2079601"/>
                  <a:gd name="connsiteX200" fmla="*/ 5194537 w 8557516"/>
                  <a:gd name="connsiteY200" fmla="*/ 1549237 h 2079601"/>
                  <a:gd name="connsiteX201" fmla="*/ 5332991 w 8557516"/>
                  <a:gd name="connsiteY201" fmla="*/ 1549237 h 2079601"/>
                  <a:gd name="connsiteX202" fmla="*/ 5332991 w 8557516"/>
                  <a:gd name="connsiteY202" fmla="*/ 1563427 h 2079601"/>
                  <a:gd name="connsiteX203" fmla="*/ 5368674 w 8557516"/>
                  <a:gd name="connsiteY203" fmla="*/ 1563427 h 2079601"/>
                  <a:gd name="connsiteX204" fmla="*/ 5368674 w 8557516"/>
                  <a:gd name="connsiteY204" fmla="*/ 1572758 h 2079601"/>
                  <a:gd name="connsiteX205" fmla="*/ 5424341 w 8557516"/>
                  <a:gd name="connsiteY205" fmla="*/ 1572758 h 2079601"/>
                  <a:gd name="connsiteX206" fmla="*/ 5424341 w 8557516"/>
                  <a:gd name="connsiteY206" fmla="*/ 1582737 h 2079601"/>
                  <a:gd name="connsiteX207" fmla="*/ 5471444 w 8557516"/>
                  <a:gd name="connsiteY207" fmla="*/ 1582737 h 2079601"/>
                  <a:gd name="connsiteX208" fmla="*/ 5471444 w 8557516"/>
                  <a:gd name="connsiteY208" fmla="*/ 1594141 h 2079601"/>
                  <a:gd name="connsiteX209" fmla="*/ 5602047 w 8557516"/>
                  <a:gd name="connsiteY209" fmla="*/ 1594141 h 2079601"/>
                  <a:gd name="connsiteX210" fmla="*/ 5602047 w 8557516"/>
                  <a:gd name="connsiteY210" fmla="*/ 1605545 h 2079601"/>
                  <a:gd name="connsiteX211" fmla="*/ 5634163 w 8557516"/>
                  <a:gd name="connsiteY211" fmla="*/ 1605545 h 2079601"/>
                  <a:gd name="connsiteX212" fmla="*/ 5634163 w 8557516"/>
                  <a:gd name="connsiteY212" fmla="*/ 1616950 h 2079601"/>
                  <a:gd name="connsiteX213" fmla="*/ 5676983 w 8557516"/>
                  <a:gd name="connsiteY213" fmla="*/ 1616950 h 2079601"/>
                  <a:gd name="connsiteX214" fmla="*/ 5676983 w 8557516"/>
                  <a:gd name="connsiteY214" fmla="*/ 1629779 h 2079601"/>
                  <a:gd name="connsiteX215" fmla="*/ 5773330 w 8557516"/>
                  <a:gd name="connsiteY215" fmla="*/ 1629779 h 2079601"/>
                  <a:gd name="connsiteX216" fmla="*/ 5773330 w 8557516"/>
                  <a:gd name="connsiteY216" fmla="*/ 1641184 h 2079601"/>
                  <a:gd name="connsiteX217" fmla="*/ 5842556 w 8557516"/>
                  <a:gd name="connsiteY217" fmla="*/ 1641184 h 2079601"/>
                  <a:gd name="connsiteX218" fmla="*/ 5842556 w 8557516"/>
                  <a:gd name="connsiteY218" fmla="*/ 1661077 h 2079601"/>
                  <a:gd name="connsiteX219" fmla="*/ 5879668 w 8557516"/>
                  <a:gd name="connsiteY219" fmla="*/ 1661077 h 2079601"/>
                  <a:gd name="connsiteX220" fmla="*/ 5879668 w 8557516"/>
                  <a:gd name="connsiteY220" fmla="*/ 1697881 h 2079601"/>
                  <a:gd name="connsiteX221" fmla="*/ 5908864 w 8557516"/>
                  <a:gd name="connsiteY221" fmla="*/ 1697881 h 2079601"/>
                  <a:gd name="connsiteX222" fmla="*/ 5908864 w 8557516"/>
                  <a:gd name="connsiteY222" fmla="*/ 1706111 h 2079601"/>
                  <a:gd name="connsiteX223" fmla="*/ 6098118 w 8557516"/>
                  <a:gd name="connsiteY223" fmla="*/ 1706111 h 2079601"/>
                  <a:gd name="connsiteX224" fmla="*/ 6098118 w 8557516"/>
                  <a:gd name="connsiteY224" fmla="*/ 1728919 h 2079601"/>
                  <a:gd name="connsiteX225" fmla="*/ 6163063 w 8557516"/>
                  <a:gd name="connsiteY225" fmla="*/ 1728919 h 2079601"/>
                  <a:gd name="connsiteX226" fmla="*/ 6163063 w 8557516"/>
                  <a:gd name="connsiteY226" fmla="*/ 1743175 h 2079601"/>
                  <a:gd name="connsiteX227" fmla="*/ 6205883 w 8557516"/>
                  <a:gd name="connsiteY227" fmla="*/ 1743175 h 2079601"/>
                  <a:gd name="connsiteX228" fmla="*/ 6205883 w 8557516"/>
                  <a:gd name="connsiteY228" fmla="*/ 1756717 h 2079601"/>
                  <a:gd name="connsiteX229" fmla="*/ 6249418 w 8557516"/>
                  <a:gd name="connsiteY229" fmla="*/ 1756717 h 2079601"/>
                  <a:gd name="connsiteX230" fmla="*/ 6249418 w 8557516"/>
                  <a:gd name="connsiteY230" fmla="*/ 1768122 h 2079601"/>
                  <a:gd name="connsiteX231" fmla="*/ 6287243 w 8557516"/>
                  <a:gd name="connsiteY231" fmla="*/ 1768122 h 2079601"/>
                  <a:gd name="connsiteX232" fmla="*/ 6287243 w 8557516"/>
                  <a:gd name="connsiteY232" fmla="*/ 1794494 h 2079601"/>
                  <a:gd name="connsiteX233" fmla="*/ 6524184 w 8557516"/>
                  <a:gd name="connsiteY233" fmla="*/ 1794494 h 2079601"/>
                  <a:gd name="connsiteX234" fmla="*/ 6524184 w 8557516"/>
                  <a:gd name="connsiteY234" fmla="*/ 1808749 h 2079601"/>
                  <a:gd name="connsiteX235" fmla="*/ 6548514 w 8557516"/>
                  <a:gd name="connsiteY235" fmla="*/ 1808749 h 2079601"/>
                  <a:gd name="connsiteX236" fmla="*/ 6548514 w 8557516"/>
                  <a:gd name="connsiteY236" fmla="*/ 1820866 h 2079601"/>
                  <a:gd name="connsiteX237" fmla="*/ 6696181 w 8557516"/>
                  <a:gd name="connsiteY237" fmla="*/ 1820866 h 2079601"/>
                  <a:gd name="connsiteX238" fmla="*/ 6696181 w 8557516"/>
                  <a:gd name="connsiteY238" fmla="*/ 1831558 h 2079601"/>
                  <a:gd name="connsiteX239" fmla="*/ 6836775 w 8557516"/>
                  <a:gd name="connsiteY239" fmla="*/ 1831558 h 2079601"/>
                  <a:gd name="connsiteX240" fmla="*/ 6836775 w 8557516"/>
                  <a:gd name="connsiteY240" fmla="*/ 1857218 h 2079601"/>
                  <a:gd name="connsiteX241" fmla="*/ 7051591 w 8557516"/>
                  <a:gd name="connsiteY241" fmla="*/ 1857218 h 2079601"/>
                  <a:gd name="connsiteX242" fmla="*/ 7051591 w 8557516"/>
                  <a:gd name="connsiteY242" fmla="*/ 1906399 h 2079601"/>
                  <a:gd name="connsiteX243" fmla="*/ 7079425 w 8557516"/>
                  <a:gd name="connsiteY243" fmla="*/ 1906399 h 2079601"/>
                  <a:gd name="connsiteX244" fmla="*/ 7079425 w 8557516"/>
                  <a:gd name="connsiteY244" fmla="*/ 1924218 h 2079601"/>
                  <a:gd name="connsiteX245" fmla="*/ 7114395 w 8557516"/>
                  <a:gd name="connsiteY245" fmla="*/ 1924218 h 2079601"/>
                  <a:gd name="connsiteX246" fmla="*/ 7114395 w 8557516"/>
                  <a:gd name="connsiteY246" fmla="*/ 1939899 h 2079601"/>
                  <a:gd name="connsiteX247" fmla="*/ 7169348 w 8557516"/>
                  <a:gd name="connsiteY247" fmla="*/ 1939899 h 2079601"/>
                  <a:gd name="connsiteX248" fmla="*/ 7169348 w 8557516"/>
                  <a:gd name="connsiteY248" fmla="*/ 1951303 h 2079601"/>
                  <a:gd name="connsiteX249" fmla="*/ 7283602 w 8557516"/>
                  <a:gd name="connsiteY249" fmla="*/ 1951303 h 2079601"/>
                  <a:gd name="connsiteX250" fmla="*/ 7283602 w 8557516"/>
                  <a:gd name="connsiteY250" fmla="*/ 1972686 h 2079601"/>
                  <a:gd name="connsiteX251" fmla="*/ 7311370 w 8557516"/>
                  <a:gd name="connsiteY251" fmla="*/ 1972686 h 2079601"/>
                  <a:gd name="connsiteX252" fmla="*/ 7311370 w 8557516"/>
                  <a:gd name="connsiteY252" fmla="*/ 1984803 h 2079601"/>
                  <a:gd name="connsiteX253" fmla="*/ 7539488 w 8557516"/>
                  <a:gd name="connsiteY253" fmla="*/ 1984803 h 2079601"/>
                  <a:gd name="connsiteX254" fmla="*/ 7539488 w 8557516"/>
                  <a:gd name="connsiteY254" fmla="*/ 2015452 h 2079601"/>
                  <a:gd name="connsiteX255" fmla="*/ 8062744 w 8557516"/>
                  <a:gd name="connsiteY255" fmla="*/ 2015452 h 2079601"/>
                  <a:gd name="connsiteX256" fmla="*/ 8062744 w 8557516"/>
                  <a:gd name="connsiteY256" fmla="*/ 2079602 h 2079601"/>
                  <a:gd name="connsiteX257" fmla="*/ 8557516 w 8557516"/>
                  <a:gd name="connsiteY257" fmla="*/ 2079602 h 207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557516" h="2079601">
                    <a:moveTo>
                      <a:pt x="0" y="0"/>
                    </a:moveTo>
                    <a:lnTo>
                      <a:pt x="96736" y="0"/>
                    </a:lnTo>
                    <a:lnTo>
                      <a:pt x="96736" y="13931"/>
                    </a:lnTo>
                    <a:lnTo>
                      <a:pt x="178095" y="13931"/>
                    </a:lnTo>
                    <a:lnTo>
                      <a:pt x="178095" y="28900"/>
                    </a:lnTo>
                    <a:lnTo>
                      <a:pt x="236617" y="28900"/>
                    </a:lnTo>
                    <a:lnTo>
                      <a:pt x="236617" y="53199"/>
                    </a:lnTo>
                    <a:lnTo>
                      <a:pt x="325113" y="53199"/>
                    </a:lnTo>
                    <a:lnTo>
                      <a:pt x="325113" y="69527"/>
                    </a:lnTo>
                    <a:lnTo>
                      <a:pt x="395053" y="69527"/>
                    </a:lnTo>
                    <a:cubicBezTo>
                      <a:pt x="395053" y="69527"/>
                      <a:pt x="389409" y="97909"/>
                      <a:pt x="395053" y="92271"/>
                    </a:cubicBezTo>
                    <a:cubicBezTo>
                      <a:pt x="400698" y="86634"/>
                      <a:pt x="577755" y="92271"/>
                      <a:pt x="577755" y="92271"/>
                    </a:cubicBezTo>
                    <a:lnTo>
                      <a:pt x="577755" y="116570"/>
                    </a:lnTo>
                    <a:lnTo>
                      <a:pt x="649122" y="116570"/>
                    </a:lnTo>
                    <a:lnTo>
                      <a:pt x="649122" y="133677"/>
                    </a:lnTo>
                    <a:lnTo>
                      <a:pt x="800422" y="133677"/>
                    </a:lnTo>
                    <a:lnTo>
                      <a:pt x="800422" y="149358"/>
                    </a:lnTo>
                    <a:lnTo>
                      <a:pt x="934594" y="149358"/>
                    </a:lnTo>
                    <a:lnTo>
                      <a:pt x="934594" y="170741"/>
                    </a:lnTo>
                    <a:lnTo>
                      <a:pt x="1194372" y="170741"/>
                    </a:lnTo>
                    <a:lnTo>
                      <a:pt x="1194372" y="183571"/>
                    </a:lnTo>
                    <a:lnTo>
                      <a:pt x="1258603" y="183571"/>
                    </a:lnTo>
                    <a:lnTo>
                      <a:pt x="1258603" y="196400"/>
                    </a:lnTo>
                    <a:lnTo>
                      <a:pt x="1294287" y="196400"/>
                    </a:lnTo>
                    <a:lnTo>
                      <a:pt x="1294287" y="209230"/>
                    </a:lnTo>
                    <a:lnTo>
                      <a:pt x="1399912" y="209230"/>
                    </a:lnTo>
                    <a:lnTo>
                      <a:pt x="1399912" y="229188"/>
                    </a:lnTo>
                    <a:lnTo>
                      <a:pt x="1631857" y="229188"/>
                    </a:lnTo>
                    <a:lnTo>
                      <a:pt x="1631857" y="241305"/>
                    </a:lnTo>
                    <a:lnTo>
                      <a:pt x="1656836" y="241305"/>
                    </a:lnTo>
                    <a:lnTo>
                      <a:pt x="1656836" y="252709"/>
                    </a:lnTo>
                    <a:lnTo>
                      <a:pt x="1762460" y="252709"/>
                    </a:lnTo>
                    <a:lnTo>
                      <a:pt x="1762460" y="264826"/>
                    </a:lnTo>
                    <a:lnTo>
                      <a:pt x="1791721" y="264826"/>
                    </a:lnTo>
                    <a:lnTo>
                      <a:pt x="1791721" y="278369"/>
                    </a:lnTo>
                    <a:lnTo>
                      <a:pt x="1920183" y="278369"/>
                    </a:lnTo>
                    <a:lnTo>
                      <a:pt x="1920183" y="290486"/>
                    </a:lnTo>
                    <a:lnTo>
                      <a:pt x="1951585" y="290486"/>
                    </a:lnTo>
                    <a:lnTo>
                      <a:pt x="1951585" y="304029"/>
                    </a:lnTo>
                    <a:lnTo>
                      <a:pt x="2011534" y="304029"/>
                    </a:lnTo>
                    <a:lnTo>
                      <a:pt x="2011534" y="326124"/>
                    </a:lnTo>
                    <a:lnTo>
                      <a:pt x="2138568" y="326124"/>
                    </a:lnTo>
                    <a:lnTo>
                      <a:pt x="2138568" y="343231"/>
                    </a:lnTo>
                    <a:lnTo>
                      <a:pt x="2152842" y="343231"/>
                    </a:lnTo>
                    <a:lnTo>
                      <a:pt x="2152842" y="353922"/>
                    </a:lnTo>
                    <a:lnTo>
                      <a:pt x="2188526" y="353922"/>
                    </a:lnTo>
                    <a:lnTo>
                      <a:pt x="2188526" y="366039"/>
                    </a:lnTo>
                    <a:lnTo>
                      <a:pt x="2200658" y="366039"/>
                    </a:lnTo>
                    <a:lnTo>
                      <a:pt x="2200658" y="379582"/>
                    </a:lnTo>
                    <a:lnTo>
                      <a:pt x="2218500" y="379582"/>
                    </a:lnTo>
                    <a:lnTo>
                      <a:pt x="2218500" y="390986"/>
                    </a:lnTo>
                    <a:lnTo>
                      <a:pt x="2250616" y="390986"/>
                    </a:lnTo>
                    <a:lnTo>
                      <a:pt x="2250616" y="404529"/>
                    </a:lnTo>
                    <a:lnTo>
                      <a:pt x="2267030" y="404529"/>
                    </a:lnTo>
                    <a:lnTo>
                      <a:pt x="2267030" y="428763"/>
                    </a:lnTo>
                    <a:lnTo>
                      <a:pt x="2337684" y="428763"/>
                    </a:lnTo>
                    <a:lnTo>
                      <a:pt x="2337684" y="455136"/>
                    </a:lnTo>
                    <a:lnTo>
                      <a:pt x="2384787" y="455136"/>
                    </a:lnTo>
                    <a:lnTo>
                      <a:pt x="2384787" y="472955"/>
                    </a:lnTo>
                    <a:lnTo>
                      <a:pt x="2418330" y="472955"/>
                    </a:lnTo>
                    <a:lnTo>
                      <a:pt x="2418330" y="488636"/>
                    </a:lnTo>
                    <a:lnTo>
                      <a:pt x="2447591" y="488636"/>
                    </a:lnTo>
                    <a:lnTo>
                      <a:pt x="2447591" y="500753"/>
                    </a:lnTo>
                    <a:lnTo>
                      <a:pt x="2480420" y="500753"/>
                    </a:lnTo>
                    <a:lnTo>
                      <a:pt x="2480420" y="512870"/>
                    </a:lnTo>
                    <a:lnTo>
                      <a:pt x="2580335" y="512870"/>
                    </a:lnTo>
                    <a:lnTo>
                      <a:pt x="2580335" y="533540"/>
                    </a:lnTo>
                    <a:lnTo>
                      <a:pt x="2636715" y="533540"/>
                    </a:lnTo>
                    <a:lnTo>
                      <a:pt x="2636715" y="543973"/>
                    </a:lnTo>
                    <a:lnTo>
                      <a:pt x="2690241" y="543973"/>
                    </a:lnTo>
                    <a:lnTo>
                      <a:pt x="2690241" y="558422"/>
                    </a:lnTo>
                    <a:lnTo>
                      <a:pt x="2706656" y="558422"/>
                    </a:lnTo>
                    <a:lnTo>
                      <a:pt x="2706656" y="575594"/>
                    </a:lnTo>
                    <a:lnTo>
                      <a:pt x="2730207" y="575594"/>
                    </a:lnTo>
                    <a:lnTo>
                      <a:pt x="2730207" y="591275"/>
                    </a:lnTo>
                    <a:lnTo>
                      <a:pt x="2745194" y="591275"/>
                    </a:lnTo>
                    <a:lnTo>
                      <a:pt x="2745194" y="602679"/>
                    </a:lnTo>
                    <a:lnTo>
                      <a:pt x="2778737" y="602679"/>
                    </a:lnTo>
                    <a:lnTo>
                      <a:pt x="2778737" y="618360"/>
                    </a:lnTo>
                    <a:lnTo>
                      <a:pt x="2811567" y="618360"/>
                    </a:lnTo>
                    <a:lnTo>
                      <a:pt x="2811567" y="638317"/>
                    </a:lnTo>
                    <a:lnTo>
                      <a:pt x="2922900" y="638317"/>
                    </a:lnTo>
                    <a:lnTo>
                      <a:pt x="2922900" y="656137"/>
                    </a:lnTo>
                    <a:lnTo>
                      <a:pt x="2973571" y="656137"/>
                    </a:lnTo>
                    <a:lnTo>
                      <a:pt x="2973571" y="669679"/>
                    </a:lnTo>
                    <a:lnTo>
                      <a:pt x="2993554" y="669679"/>
                    </a:lnTo>
                    <a:lnTo>
                      <a:pt x="2993554" y="685360"/>
                    </a:lnTo>
                    <a:lnTo>
                      <a:pt x="3012824" y="685360"/>
                    </a:lnTo>
                    <a:lnTo>
                      <a:pt x="3012824" y="701041"/>
                    </a:lnTo>
                    <a:lnTo>
                      <a:pt x="3027097" y="701041"/>
                    </a:lnTo>
                    <a:lnTo>
                      <a:pt x="3027097" y="709659"/>
                    </a:lnTo>
                    <a:lnTo>
                      <a:pt x="3102747" y="709659"/>
                    </a:lnTo>
                    <a:lnTo>
                      <a:pt x="3102747" y="724562"/>
                    </a:lnTo>
                    <a:lnTo>
                      <a:pt x="3120589" y="724562"/>
                    </a:lnTo>
                    <a:lnTo>
                      <a:pt x="3120589" y="737392"/>
                    </a:lnTo>
                    <a:lnTo>
                      <a:pt x="3164837" y="737392"/>
                    </a:lnTo>
                    <a:lnTo>
                      <a:pt x="3164837" y="748084"/>
                    </a:lnTo>
                    <a:lnTo>
                      <a:pt x="3181252" y="748084"/>
                    </a:lnTo>
                    <a:lnTo>
                      <a:pt x="3181252" y="769467"/>
                    </a:lnTo>
                    <a:lnTo>
                      <a:pt x="3193384" y="769467"/>
                    </a:lnTo>
                    <a:lnTo>
                      <a:pt x="3193384" y="783010"/>
                    </a:lnTo>
                    <a:lnTo>
                      <a:pt x="3217649" y="783010"/>
                    </a:lnTo>
                    <a:lnTo>
                      <a:pt x="3217649" y="795839"/>
                    </a:lnTo>
                    <a:lnTo>
                      <a:pt x="3246910" y="795839"/>
                    </a:lnTo>
                    <a:lnTo>
                      <a:pt x="3246910" y="815084"/>
                    </a:lnTo>
                    <a:lnTo>
                      <a:pt x="3300436" y="815084"/>
                    </a:lnTo>
                    <a:lnTo>
                      <a:pt x="3300436" y="829340"/>
                    </a:lnTo>
                    <a:lnTo>
                      <a:pt x="3311855" y="829340"/>
                    </a:lnTo>
                    <a:lnTo>
                      <a:pt x="3311855" y="845733"/>
                    </a:lnTo>
                    <a:lnTo>
                      <a:pt x="3330411" y="845733"/>
                    </a:lnTo>
                    <a:lnTo>
                      <a:pt x="3330411" y="863552"/>
                    </a:lnTo>
                    <a:lnTo>
                      <a:pt x="3352534" y="863552"/>
                    </a:lnTo>
                    <a:lnTo>
                      <a:pt x="3352534" y="874244"/>
                    </a:lnTo>
                    <a:lnTo>
                      <a:pt x="3370376" y="874244"/>
                    </a:lnTo>
                    <a:lnTo>
                      <a:pt x="3370376" y="885648"/>
                    </a:lnTo>
                    <a:lnTo>
                      <a:pt x="3418193" y="885648"/>
                    </a:lnTo>
                    <a:lnTo>
                      <a:pt x="3418193" y="898478"/>
                    </a:lnTo>
                    <a:lnTo>
                      <a:pt x="3468864" y="898478"/>
                    </a:lnTo>
                    <a:lnTo>
                      <a:pt x="3468864" y="916297"/>
                    </a:lnTo>
                    <a:lnTo>
                      <a:pt x="3491702" y="916297"/>
                    </a:lnTo>
                    <a:lnTo>
                      <a:pt x="3491702" y="941244"/>
                    </a:lnTo>
                    <a:lnTo>
                      <a:pt x="3509479" y="941244"/>
                    </a:lnTo>
                    <a:lnTo>
                      <a:pt x="3509479" y="954787"/>
                    </a:lnTo>
                    <a:lnTo>
                      <a:pt x="3537377" y="954787"/>
                    </a:lnTo>
                    <a:lnTo>
                      <a:pt x="3537377" y="968329"/>
                    </a:lnTo>
                    <a:lnTo>
                      <a:pt x="3558139" y="968329"/>
                    </a:lnTo>
                    <a:lnTo>
                      <a:pt x="3558139" y="984010"/>
                    </a:lnTo>
                    <a:lnTo>
                      <a:pt x="3634437" y="984010"/>
                    </a:lnTo>
                    <a:lnTo>
                      <a:pt x="3634437" y="997553"/>
                    </a:lnTo>
                    <a:lnTo>
                      <a:pt x="3690818" y="997553"/>
                    </a:lnTo>
                    <a:lnTo>
                      <a:pt x="3690818" y="1011096"/>
                    </a:lnTo>
                    <a:lnTo>
                      <a:pt x="3708660" y="1011096"/>
                    </a:lnTo>
                    <a:lnTo>
                      <a:pt x="3708660" y="1023213"/>
                    </a:lnTo>
                    <a:lnTo>
                      <a:pt x="3758617" y="1023213"/>
                    </a:lnTo>
                    <a:lnTo>
                      <a:pt x="3758617" y="1034617"/>
                    </a:lnTo>
                    <a:lnTo>
                      <a:pt x="3791446" y="1034617"/>
                    </a:lnTo>
                    <a:lnTo>
                      <a:pt x="3791446" y="1046734"/>
                    </a:lnTo>
                    <a:lnTo>
                      <a:pt x="3829271" y="1046734"/>
                    </a:lnTo>
                    <a:lnTo>
                      <a:pt x="3829271" y="1056713"/>
                    </a:lnTo>
                    <a:lnTo>
                      <a:pt x="3870664" y="1056713"/>
                    </a:lnTo>
                    <a:lnTo>
                      <a:pt x="3870664" y="1064553"/>
                    </a:lnTo>
                    <a:lnTo>
                      <a:pt x="3957733" y="1064553"/>
                    </a:lnTo>
                    <a:lnTo>
                      <a:pt x="3957733" y="1075958"/>
                    </a:lnTo>
                    <a:lnTo>
                      <a:pt x="3971293" y="1075958"/>
                    </a:lnTo>
                    <a:lnTo>
                      <a:pt x="3971293" y="1090213"/>
                    </a:lnTo>
                    <a:lnTo>
                      <a:pt x="3989135" y="1090213"/>
                    </a:lnTo>
                    <a:lnTo>
                      <a:pt x="3989135" y="1104469"/>
                    </a:lnTo>
                    <a:lnTo>
                      <a:pt x="3999126" y="1104469"/>
                    </a:lnTo>
                    <a:lnTo>
                      <a:pt x="3999126" y="1130128"/>
                    </a:lnTo>
                    <a:lnTo>
                      <a:pt x="4017682" y="1130128"/>
                    </a:lnTo>
                    <a:lnTo>
                      <a:pt x="4017682" y="1137256"/>
                    </a:lnTo>
                    <a:lnTo>
                      <a:pt x="4069067" y="1137256"/>
                    </a:lnTo>
                    <a:lnTo>
                      <a:pt x="4069067" y="1154362"/>
                    </a:lnTo>
                    <a:lnTo>
                      <a:pt x="4181828" y="1154362"/>
                    </a:lnTo>
                    <a:lnTo>
                      <a:pt x="4181828" y="1169331"/>
                    </a:lnTo>
                    <a:lnTo>
                      <a:pt x="4203952" y="1169331"/>
                    </a:lnTo>
                    <a:lnTo>
                      <a:pt x="4203952" y="1190001"/>
                    </a:lnTo>
                    <a:lnTo>
                      <a:pt x="4235354" y="1190001"/>
                    </a:lnTo>
                    <a:lnTo>
                      <a:pt x="4235354" y="1205682"/>
                    </a:lnTo>
                    <a:lnTo>
                      <a:pt x="4251055" y="1205682"/>
                    </a:lnTo>
                    <a:lnTo>
                      <a:pt x="4251055" y="1222075"/>
                    </a:lnTo>
                    <a:lnTo>
                      <a:pt x="4392363" y="1222075"/>
                    </a:lnTo>
                    <a:lnTo>
                      <a:pt x="4392363" y="1235618"/>
                    </a:lnTo>
                    <a:lnTo>
                      <a:pt x="4456594" y="1235618"/>
                    </a:lnTo>
                    <a:lnTo>
                      <a:pt x="4456594" y="1248448"/>
                    </a:lnTo>
                    <a:lnTo>
                      <a:pt x="4570783" y="1248448"/>
                    </a:lnTo>
                    <a:lnTo>
                      <a:pt x="4570783" y="1280523"/>
                    </a:lnTo>
                    <a:lnTo>
                      <a:pt x="4588625" y="1280523"/>
                    </a:lnTo>
                    <a:lnTo>
                      <a:pt x="4588625" y="1297629"/>
                    </a:lnTo>
                    <a:lnTo>
                      <a:pt x="4598616" y="1297629"/>
                    </a:lnTo>
                    <a:lnTo>
                      <a:pt x="4598616" y="1334693"/>
                    </a:lnTo>
                    <a:lnTo>
                      <a:pt x="4650001" y="1334693"/>
                    </a:lnTo>
                    <a:lnTo>
                      <a:pt x="4650001" y="1351799"/>
                    </a:lnTo>
                    <a:lnTo>
                      <a:pt x="4701386" y="1351799"/>
                    </a:lnTo>
                    <a:lnTo>
                      <a:pt x="4701386" y="1363204"/>
                    </a:lnTo>
                    <a:lnTo>
                      <a:pt x="4782031" y="1363204"/>
                    </a:lnTo>
                    <a:lnTo>
                      <a:pt x="4782031" y="1374608"/>
                    </a:lnTo>
                    <a:lnTo>
                      <a:pt x="4819142" y="1374608"/>
                    </a:lnTo>
                    <a:lnTo>
                      <a:pt x="4819142" y="1388151"/>
                    </a:lnTo>
                    <a:lnTo>
                      <a:pt x="4834843" y="1388151"/>
                    </a:lnTo>
                    <a:lnTo>
                      <a:pt x="4834843" y="1399555"/>
                    </a:lnTo>
                    <a:lnTo>
                      <a:pt x="4862677" y="1399555"/>
                    </a:lnTo>
                    <a:lnTo>
                      <a:pt x="4862677" y="1410246"/>
                    </a:lnTo>
                    <a:lnTo>
                      <a:pt x="4888369" y="1410246"/>
                    </a:lnTo>
                    <a:lnTo>
                      <a:pt x="4888369" y="1421651"/>
                    </a:lnTo>
                    <a:lnTo>
                      <a:pt x="4906211" y="1421651"/>
                    </a:lnTo>
                    <a:lnTo>
                      <a:pt x="4906211" y="1433055"/>
                    </a:lnTo>
                    <a:lnTo>
                      <a:pt x="4916916" y="1433055"/>
                    </a:lnTo>
                    <a:lnTo>
                      <a:pt x="4916916" y="1455864"/>
                    </a:lnTo>
                    <a:lnTo>
                      <a:pt x="4984716" y="1455864"/>
                    </a:lnTo>
                    <a:lnTo>
                      <a:pt x="4984716" y="1469406"/>
                    </a:lnTo>
                    <a:lnTo>
                      <a:pt x="5013977" y="1469406"/>
                    </a:lnTo>
                    <a:lnTo>
                      <a:pt x="5013977" y="1480098"/>
                    </a:lnTo>
                    <a:lnTo>
                      <a:pt x="5058225" y="1480098"/>
                    </a:lnTo>
                    <a:lnTo>
                      <a:pt x="5058225" y="1503619"/>
                    </a:lnTo>
                    <a:lnTo>
                      <a:pt x="5068930" y="1503619"/>
                    </a:lnTo>
                    <a:lnTo>
                      <a:pt x="5068930" y="1525715"/>
                    </a:lnTo>
                    <a:lnTo>
                      <a:pt x="5171699" y="1525715"/>
                    </a:lnTo>
                    <a:lnTo>
                      <a:pt x="5171699" y="1538545"/>
                    </a:lnTo>
                    <a:lnTo>
                      <a:pt x="5194537" y="1538545"/>
                    </a:lnTo>
                    <a:lnTo>
                      <a:pt x="5194537" y="1549237"/>
                    </a:lnTo>
                    <a:lnTo>
                      <a:pt x="5332991" y="1549237"/>
                    </a:lnTo>
                    <a:lnTo>
                      <a:pt x="5332991" y="1563427"/>
                    </a:lnTo>
                    <a:lnTo>
                      <a:pt x="5368674" y="1563427"/>
                    </a:lnTo>
                    <a:lnTo>
                      <a:pt x="5368674" y="1572758"/>
                    </a:lnTo>
                    <a:lnTo>
                      <a:pt x="5424341" y="1572758"/>
                    </a:lnTo>
                    <a:lnTo>
                      <a:pt x="5424341" y="1582737"/>
                    </a:lnTo>
                    <a:lnTo>
                      <a:pt x="5471444" y="1582737"/>
                    </a:lnTo>
                    <a:lnTo>
                      <a:pt x="5471444" y="1594141"/>
                    </a:lnTo>
                    <a:lnTo>
                      <a:pt x="5602047" y="1594141"/>
                    </a:lnTo>
                    <a:lnTo>
                      <a:pt x="5602047" y="1605545"/>
                    </a:lnTo>
                    <a:lnTo>
                      <a:pt x="5634163" y="1605545"/>
                    </a:lnTo>
                    <a:lnTo>
                      <a:pt x="5634163" y="1616950"/>
                    </a:lnTo>
                    <a:lnTo>
                      <a:pt x="5676983" y="1616950"/>
                    </a:lnTo>
                    <a:lnTo>
                      <a:pt x="5676983" y="1629779"/>
                    </a:lnTo>
                    <a:lnTo>
                      <a:pt x="5773330" y="1629779"/>
                    </a:lnTo>
                    <a:lnTo>
                      <a:pt x="5773330" y="1641184"/>
                    </a:lnTo>
                    <a:lnTo>
                      <a:pt x="5842556" y="1641184"/>
                    </a:lnTo>
                    <a:lnTo>
                      <a:pt x="5842556" y="1661077"/>
                    </a:lnTo>
                    <a:lnTo>
                      <a:pt x="5879668" y="1661077"/>
                    </a:lnTo>
                    <a:lnTo>
                      <a:pt x="5879668" y="1697881"/>
                    </a:lnTo>
                    <a:lnTo>
                      <a:pt x="5908864" y="1697881"/>
                    </a:lnTo>
                    <a:lnTo>
                      <a:pt x="5908864" y="1706111"/>
                    </a:lnTo>
                    <a:lnTo>
                      <a:pt x="6098118" y="1706111"/>
                    </a:lnTo>
                    <a:lnTo>
                      <a:pt x="6098118" y="1728919"/>
                    </a:lnTo>
                    <a:lnTo>
                      <a:pt x="6163063" y="1728919"/>
                    </a:lnTo>
                    <a:lnTo>
                      <a:pt x="6163063" y="1743175"/>
                    </a:lnTo>
                    <a:lnTo>
                      <a:pt x="6205883" y="1743175"/>
                    </a:lnTo>
                    <a:lnTo>
                      <a:pt x="6205883" y="1756717"/>
                    </a:lnTo>
                    <a:lnTo>
                      <a:pt x="6249418" y="1756717"/>
                    </a:lnTo>
                    <a:lnTo>
                      <a:pt x="6249418" y="1768122"/>
                    </a:lnTo>
                    <a:lnTo>
                      <a:pt x="6287243" y="1768122"/>
                    </a:lnTo>
                    <a:lnTo>
                      <a:pt x="6287243" y="1794494"/>
                    </a:lnTo>
                    <a:lnTo>
                      <a:pt x="6524184" y="1794494"/>
                    </a:lnTo>
                    <a:lnTo>
                      <a:pt x="6524184" y="1808749"/>
                    </a:lnTo>
                    <a:lnTo>
                      <a:pt x="6548514" y="1808749"/>
                    </a:lnTo>
                    <a:lnTo>
                      <a:pt x="6548514" y="1820866"/>
                    </a:lnTo>
                    <a:lnTo>
                      <a:pt x="6696181" y="1820866"/>
                    </a:lnTo>
                    <a:lnTo>
                      <a:pt x="6696181" y="1831558"/>
                    </a:lnTo>
                    <a:lnTo>
                      <a:pt x="6836775" y="1831558"/>
                    </a:lnTo>
                    <a:lnTo>
                      <a:pt x="6836775" y="1857218"/>
                    </a:lnTo>
                    <a:lnTo>
                      <a:pt x="7051591" y="1857218"/>
                    </a:lnTo>
                    <a:lnTo>
                      <a:pt x="7051591" y="1906399"/>
                    </a:lnTo>
                    <a:lnTo>
                      <a:pt x="7079425" y="1906399"/>
                    </a:lnTo>
                    <a:lnTo>
                      <a:pt x="7079425" y="1924218"/>
                    </a:lnTo>
                    <a:lnTo>
                      <a:pt x="7114395" y="1924218"/>
                    </a:lnTo>
                    <a:lnTo>
                      <a:pt x="7114395" y="1939899"/>
                    </a:lnTo>
                    <a:lnTo>
                      <a:pt x="7169348" y="1939899"/>
                    </a:lnTo>
                    <a:lnTo>
                      <a:pt x="7169348" y="1951303"/>
                    </a:lnTo>
                    <a:lnTo>
                      <a:pt x="7283602" y="1951303"/>
                    </a:lnTo>
                    <a:lnTo>
                      <a:pt x="7283602" y="1972686"/>
                    </a:lnTo>
                    <a:lnTo>
                      <a:pt x="7311370" y="1972686"/>
                    </a:lnTo>
                    <a:lnTo>
                      <a:pt x="7311370" y="1984803"/>
                    </a:lnTo>
                    <a:lnTo>
                      <a:pt x="7539488" y="1984803"/>
                    </a:lnTo>
                    <a:lnTo>
                      <a:pt x="7539488" y="2015452"/>
                    </a:lnTo>
                    <a:lnTo>
                      <a:pt x="8062744" y="2015452"/>
                    </a:lnTo>
                    <a:lnTo>
                      <a:pt x="8062744" y="2079602"/>
                    </a:lnTo>
                    <a:lnTo>
                      <a:pt x="8557516" y="2079602"/>
                    </a:lnTo>
                  </a:path>
                </a:pathLst>
              </a:custGeom>
              <a:noFill/>
              <a:ln w="19050" cap="sq">
                <a:solidFill>
                  <a:srgbClr val="00A2E1"/>
                </a:solidFill>
                <a:prstDash val="solid"/>
                <a:miter/>
              </a:ln>
            </p:spPr>
            <p:txBody>
              <a:bodyPr rtlCol="0" anchor="ctr"/>
              <a:lstStyle/>
              <a:p>
                <a:pPr rtl="0"/>
                <a:endParaRPr lang="en-ES" sz="1600"/>
              </a:p>
            </p:txBody>
          </p:sp>
        </p:grpSp>
      </p:grpSp>
    </p:spTree>
    <p:extLst>
      <p:ext uri="{BB962C8B-B14F-4D97-AF65-F5344CB8AC3E}">
        <p14:creationId xmlns:p14="http://schemas.microsoft.com/office/powerpoint/2010/main" val="183303411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C82FAD-95ED-B4CB-94FE-1F28042A32A8}"/>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9BFB10B-6EAC-CA99-CF13-9F4B0D8564B9}"/>
              </a:ext>
            </a:extLst>
          </p:cNvPr>
          <p:cNvSpPr>
            <a:spLocks noGrp="1"/>
          </p:cNvSpPr>
          <p:nvPr>
            <p:ph type="title"/>
          </p:nvPr>
        </p:nvSpPr>
        <p:spPr>
          <a:xfrm>
            <a:off x="304799" y="107693"/>
            <a:ext cx="11887201" cy="939801"/>
          </a:xfrm>
        </p:spPr>
        <p:txBody>
          <a:bodyPr rtlCol="0"/>
          <a:lstStyle/>
          <a:p>
            <a:pPr rtl="0"/>
            <a:r>
              <a:rPr lang="ja-jp" noProof="0" dirty="0">
                <a:latin typeface="+mn-lt"/>
              </a:rPr>
              <a:t>LBA77：FLAURA2：EGFR変異（EGFRm）進行NSCLCの一次治療（一次療法としての）としてオシメルチニブ±プラチナペメトレキセド化学療法（CTx）を受けた予後不良因子を有する患者（pts）における探索的全生存（OS）解析 - Jänne PA他</a:t>
            </a:r>
          </a:p>
        </p:txBody>
      </p:sp>
      <p:sp>
        <p:nvSpPr>
          <p:cNvPr id="29" name="Content Placeholder 7">
            <a:extLst>
              <a:ext uri="{FF2B5EF4-FFF2-40B4-BE49-F238E27FC236}">
                <a16:creationId xmlns:a16="http://schemas.microsoft.com/office/drawing/2014/main" id="{3B1DB84D-3FEB-127B-594E-0970FF95967C}"/>
              </a:ext>
            </a:extLst>
          </p:cNvPr>
          <p:cNvSpPr>
            <a:spLocks noGrp="1"/>
          </p:cNvSpPr>
          <p:nvPr>
            <p:ph idx="1"/>
          </p:nvPr>
        </p:nvSpPr>
        <p:spPr>
          <a:xfrm>
            <a:off x="304799" y="1246909"/>
            <a:ext cx="11033761" cy="5055650"/>
          </a:xfrm>
        </p:spPr>
        <p:txBody>
          <a:bodyPr rtlCol="0"/>
          <a:lstStyle/>
          <a:p>
            <a:pPr rtl="0"/>
            <a:r>
              <a:rPr lang="ja-jp" sz="1400" b="1" noProof="0"/>
              <a:t>主な</a:t>
            </a:r>
            <a:r>
              <a:rPr lang="ja-jp" sz="1400" b="1" noProof="0">
                <a:solidFill>
                  <a:srgbClr val="000000"/>
                </a:solidFill>
              </a:rPr>
              <a:t>結果</a:t>
            </a:r>
            <a:r>
              <a:rPr lang="ja-jp" sz="1400" b="1" noProof="0">
                <a:solidFill>
                  <a:srgbClr val="363636"/>
                </a:solidFill>
              </a:rPr>
              <a:t>(続き)</a:t>
            </a:r>
            <a:endParaRPr lang="en-GB" sz="1400" noProof="0" dirty="0"/>
          </a:p>
        </p:txBody>
      </p:sp>
      <p:sp>
        <p:nvSpPr>
          <p:cNvPr id="30" name="Text Placeholder 4">
            <a:extLst>
              <a:ext uri="{FF2B5EF4-FFF2-40B4-BE49-F238E27FC236}">
                <a16:creationId xmlns:a16="http://schemas.microsoft.com/office/drawing/2014/main" id="{5582BE08-2899-C61E-01BF-29EB1F07D962}"/>
              </a:ext>
            </a:extLst>
          </p:cNvPr>
          <p:cNvSpPr>
            <a:spLocks noGrp="1"/>
          </p:cNvSpPr>
          <p:nvPr>
            <p:ph type="body" sz="quarter" idx="11"/>
          </p:nvPr>
        </p:nvSpPr>
        <p:spPr>
          <a:xfrm>
            <a:off x="6379633" y="6521312"/>
            <a:ext cx="5507567" cy="200025"/>
          </a:xfrm>
        </p:spPr>
        <p:txBody>
          <a:bodyPr rtlCol="0"/>
          <a:lstStyle/>
          <a:p>
            <a:pPr rtl="0"/>
            <a:r>
              <a:rPr lang="ja-jp" noProof="0" dirty="0"/>
              <a:t>Jänne PA他Ann Oncol 2025;36（補遺）:Abstr LBA77</a:t>
            </a:r>
          </a:p>
        </p:txBody>
      </p:sp>
      <p:graphicFrame>
        <p:nvGraphicFramePr>
          <p:cNvPr id="3" name="Table 663">
            <a:extLst>
              <a:ext uri="{FF2B5EF4-FFF2-40B4-BE49-F238E27FC236}">
                <a16:creationId xmlns:a16="http://schemas.microsoft.com/office/drawing/2014/main" id="{40605FC4-7CF8-57C4-03B7-BC5268FB7008}"/>
              </a:ext>
            </a:extLst>
          </p:cNvPr>
          <p:cNvGraphicFramePr>
            <a:graphicFrameLocks noGrp="1"/>
          </p:cNvGraphicFramePr>
          <p:nvPr>
            <p:extLst>
              <p:ext uri="{D42A27DB-BD31-4B8C-83A1-F6EECF244321}">
                <p14:modId xmlns:p14="http://schemas.microsoft.com/office/powerpoint/2010/main" val="1809646872"/>
              </p:ext>
            </p:extLst>
          </p:nvPr>
        </p:nvGraphicFramePr>
        <p:xfrm>
          <a:off x="213360" y="1700673"/>
          <a:ext cx="5860175" cy="4485360"/>
        </p:xfrm>
        <a:graphic>
          <a:graphicData uri="http://schemas.openxmlformats.org/drawingml/2006/table">
            <a:tbl>
              <a:tblPr firstRow="1" bandRow="1">
                <a:tableStyleId>{69012ECD-51FC-41F1-AA8D-1B2483CD663E}</a:tableStyleId>
              </a:tblPr>
              <a:tblGrid>
                <a:gridCol w="3214275">
                  <a:extLst>
                    <a:ext uri="{9D8B030D-6E8A-4147-A177-3AD203B41FA5}">
                      <a16:colId xmlns:a16="http://schemas.microsoft.com/office/drawing/2014/main" val="4026828033"/>
                    </a:ext>
                  </a:extLst>
                </a:gridCol>
                <a:gridCol w="1443038">
                  <a:extLst>
                    <a:ext uri="{9D8B030D-6E8A-4147-A177-3AD203B41FA5}">
                      <a16:colId xmlns:a16="http://schemas.microsoft.com/office/drawing/2014/main" val="2351951672"/>
                    </a:ext>
                  </a:extLst>
                </a:gridCol>
                <a:gridCol w="1202862">
                  <a:extLst>
                    <a:ext uri="{9D8B030D-6E8A-4147-A177-3AD203B41FA5}">
                      <a16:colId xmlns:a16="http://schemas.microsoft.com/office/drawing/2014/main" val="1309893503"/>
                    </a:ext>
                  </a:extLst>
                </a:gridCol>
              </a:tblGrid>
              <a:tr h="0">
                <a:tc>
                  <a:txBody>
                    <a:bodyPr/>
                    <a:lstStyle/>
                    <a:p>
                      <a:pPr rtl="0"/>
                      <a:r>
                        <a:rPr lang="ja-jp" sz="1100" noProof="0" dirty="0">
                          <a:solidFill>
                            <a:schemeClr val="tx2"/>
                          </a:solidFill>
                          <a:latin typeface="+mn-lt"/>
                        </a:rPr>
                        <a:t>予後因子</a:t>
                      </a:r>
                    </a:p>
                  </a:txBody>
                  <a:tcPr marL="72000" marR="72000" marT="36000" marB="36000" anchor="b"/>
                </a:tc>
                <a:tc>
                  <a:txBody>
                    <a:bodyPr/>
                    <a:lstStyle/>
                    <a:p>
                      <a:pPr algn="ctr" rtl="0"/>
                      <a:r>
                        <a:rPr lang="ja-jp" sz="1100" noProof="0" dirty="0">
                          <a:solidFill>
                            <a:schemeClr val="tx2"/>
                          </a:solidFill>
                          <a:latin typeface="+mn-lt"/>
                        </a:rPr>
                        <a:t>オシメルチニブ＋</a:t>
                      </a:r>
                      <a:br>
                        <a:rPr lang="en-GB" altLang="ja-JP" sz="1100" noProof="0" dirty="0">
                          <a:solidFill>
                            <a:schemeClr val="tx2"/>
                          </a:solidFill>
                          <a:latin typeface="+mn-lt"/>
                        </a:rPr>
                      </a:br>
                      <a:r>
                        <a:rPr lang="ja-jp" sz="1100" noProof="0" dirty="0">
                          <a:solidFill>
                            <a:schemeClr val="tx2"/>
                          </a:solidFill>
                          <a:latin typeface="+mn-lt"/>
                        </a:rPr>
                        <a:t>化学療法</a:t>
                      </a:r>
                    </a:p>
                  </a:txBody>
                  <a:tcPr marL="72000" marR="72000" marT="36000" marB="36000" anchor="b"/>
                </a:tc>
                <a:tc>
                  <a:txBody>
                    <a:bodyPr/>
                    <a:lstStyle/>
                    <a:p>
                      <a:pPr algn="ctr" rtl="0"/>
                      <a:r>
                        <a:rPr lang="ja-jp" sz="1100" noProof="0">
                          <a:solidFill>
                            <a:schemeClr val="tx2"/>
                          </a:solidFill>
                        </a:rPr>
                        <a:t>オシメルチニブ</a:t>
                      </a:r>
                      <a:endParaRPr lang="en-GB" sz="1100" noProof="0" dirty="0"/>
                    </a:p>
                  </a:txBody>
                  <a:tcPr marL="72000" marR="72000" marT="36000" marB="36000" anchor="b"/>
                </a:tc>
                <a:extLst>
                  <a:ext uri="{0D108BD9-81ED-4DB2-BD59-A6C34878D82A}">
                    <a16:rowId xmlns:a16="http://schemas.microsoft.com/office/drawing/2014/main" val="1727646532"/>
                  </a:ext>
                </a:extLst>
              </a:tr>
              <a:tr h="254880">
                <a:tc>
                  <a:txBody>
                    <a:bodyPr/>
                    <a:lstStyle/>
                    <a:p>
                      <a:pPr algn="l" rtl="0"/>
                      <a:r>
                        <a:rPr lang="ja-jp" sz="1100" b="0" noProof="0" dirty="0">
                          <a:solidFill>
                            <a:srgbClr val="000000"/>
                          </a:solidFill>
                        </a:rPr>
                        <a:t>ベースライン時の中枢神経系転移あり、n</a:t>
                      </a:r>
                    </a:p>
                  </a:txBody>
                  <a:tcPr marL="72000" marR="72000" marT="36000" marB="36000" anchor="b">
                    <a:solidFill>
                      <a:schemeClr val="tx2"/>
                    </a:solidFill>
                  </a:tcPr>
                </a:tc>
                <a:tc>
                  <a:txBody>
                    <a:bodyPr/>
                    <a:lstStyle/>
                    <a:p>
                      <a:pPr marL="0" algn="ctr" defTabSz="914400" rtl="0" eaLnBrk="1" latinLnBrk="0" hangingPunct="1"/>
                      <a:r>
                        <a:rPr lang="ja-jp" sz="1100" kern="1200" noProof="0">
                          <a:solidFill>
                            <a:srgbClr val="000000"/>
                          </a:solidFill>
                          <a:latin typeface="+mn-lt"/>
                          <a:ea typeface="+mn-ea"/>
                          <a:cs typeface="+mn-cs"/>
                        </a:rPr>
                        <a:t>116</a:t>
                      </a:r>
                    </a:p>
                  </a:txBody>
                  <a:tcPr marL="72000" marR="72000" marT="36000" marB="36000" anchor="b">
                    <a:solidFill>
                      <a:schemeClr val="tx2"/>
                    </a:solidFill>
                  </a:tcPr>
                </a:tc>
                <a:tc>
                  <a:txBody>
                    <a:bodyPr/>
                    <a:lstStyle/>
                    <a:p>
                      <a:pPr marL="0" algn="ctr" defTabSz="914400" rtl="0" eaLnBrk="1" latinLnBrk="0" hangingPunct="1"/>
                      <a:r>
                        <a:rPr lang="ja-jp" sz="1100" kern="1200" noProof="0" dirty="0">
                          <a:solidFill>
                            <a:srgbClr val="000000"/>
                          </a:solidFill>
                          <a:latin typeface="+mn-lt"/>
                          <a:ea typeface="+mn-ea"/>
                          <a:cs typeface="+mn-cs"/>
                        </a:rPr>
                        <a:t>110</a:t>
                      </a:r>
                    </a:p>
                  </a:txBody>
                  <a:tcPr marL="72000" marR="72000" marT="36000" marB="36000" anchor="b">
                    <a:solidFill>
                      <a:schemeClr val="tx2"/>
                    </a:solidFill>
                  </a:tcPr>
                </a:tc>
                <a:extLst>
                  <a:ext uri="{0D108BD9-81ED-4DB2-BD59-A6C34878D82A}">
                    <a16:rowId xmlns:a16="http://schemas.microsoft.com/office/drawing/2014/main" val="1659467225"/>
                  </a:ext>
                </a:extLst>
              </a:tr>
              <a:tr h="254880">
                <a:tc>
                  <a:txBody>
                    <a:bodyPr/>
                    <a:lstStyle/>
                    <a:p>
                      <a:pPr algn="l" rtl="0"/>
                      <a:r>
                        <a:rPr lang="ja-jp" sz="1100" b="0" noProof="0" dirty="0">
                          <a:solidFill>
                            <a:srgbClr val="000000"/>
                          </a:solidFill>
                        </a:rPr>
                        <a:t>3年OS率、%</a:t>
                      </a:r>
                    </a:p>
                  </a:txBody>
                  <a:tcPr marL="180000" marR="72000" marT="36000" marB="36000" anchor="b">
                    <a:solidFill>
                      <a:schemeClr val="tx2"/>
                    </a:solidFill>
                  </a:tcPr>
                </a:tc>
                <a:tc>
                  <a:txBody>
                    <a:bodyPr/>
                    <a:lstStyle/>
                    <a:p>
                      <a:pPr algn="ctr" rtl="0"/>
                      <a:r>
                        <a:rPr lang="ja-jp" sz="1100" noProof="0">
                          <a:solidFill>
                            <a:srgbClr val="000000"/>
                          </a:solidFill>
                        </a:rPr>
                        <a:t>57</a:t>
                      </a:r>
                    </a:p>
                  </a:txBody>
                  <a:tcPr marL="72000" marR="72000" marT="36000" marB="36000" anchor="b">
                    <a:solidFill>
                      <a:schemeClr val="tx2"/>
                    </a:solidFill>
                  </a:tcPr>
                </a:tc>
                <a:tc>
                  <a:txBody>
                    <a:bodyPr/>
                    <a:lstStyle/>
                    <a:p>
                      <a:pPr algn="ctr" rtl="0"/>
                      <a:r>
                        <a:rPr lang="ja-jp" sz="1100" noProof="0" dirty="0">
                          <a:solidFill>
                            <a:srgbClr val="000000"/>
                          </a:solidFill>
                        </a:rPr>
                        <a:t>40</a:t>
                      </a:r>
                      <a:endParaRPr lang="en-GB" sz="1100" noProof="0" dirty="0"/>
                    </a:p>
                  </a:txBody>
                  <a:tcPr marL="72000" marR="72000" marT="36000" marB="36000" anchor="b">
                    <a:solidFill>
                      <a:schemeClr val="tx2"/>
                    </a:solidFill>
                  </a:tcPr>
                </a:tc>
                <a:extLst>
                  <a:ext uri="{0D108BD9-81ED-4DB2-BD59-A6C34878D82A}">
                    <a16:rowId xmlns:a16="http://schemas.microsoft.com/office/drawing/2014/main" val="1433407506"/>
                  </a:ext>
                </a:extLst>
              </a:tr>
              <a:tr h="254880">
                <a:tc>
                  <a:txBody>
                    <a:bodyPr/>
                    <a:lstStyle/>
                    <a:p>
                      <a:pPr algn="l" rtl="0"/>
                      <a:r>
                        <a:rPr lang="ja-jp" sz="1100" b="0" noProof="0" dirty="0">
                          <a:solidFill>
                            <a:srgbClr val="000000"/>
                          </a:solidFill>
                        </a:rPr>
                        <a:t>中央値全生存期間（mOS）、月数（95%信頼区間）</a:t>
                      </a:r>
                    </a:p>
                  </a:txBody>
                  <a:tcPr marL="180000" marR="72000" marT="36000" marB="36000" anchor="b">
                    <a:solidFill>
                      <a:schemeClr val="tx2"/>
                    </a:solidFill>
                  </a:tcPr>
                </a:tc>
                <a:tc>
                  <a:txBody>
                    <a:bodyPr/>
                    <a:lstStyle/>
                    <a:p>
                      <a:pPr algn="ctr" rtl="0"/>
                      <a:r>
                        <a:rPr lang="ja-jp" sz="1100" noProof="0">
                          <a:solidFill>
                            <a:srgbClr val="000000"/>
                          </a:solidFill>
                        </a:rPr>
                        <a:t>40.9 (35.2, 46.6)</a:t>
                      </a:r>
                    </a:p>
                  </a:txBody>
                  <a:tcPr marL="72000" marR="72000" marT="36000" marB="36000" anchor="b">
                    <a:solidFill>
                      <a:schemeClr val="tx2"/>
                    </a:solidFill>
                  </a:tcPr>
                </a:tc>
                <a:tc>
                  <a:txBody>
                    <a:bodyPr/>
                    <a:lstStyle/>
                    <a:p>
                      <a:pPr algn="ctr" rtl="0"/>
                      <a:r>
                        <a:rPr lang="ja-jp" sz="1100" noProof="0">
                          <a:solidFill>
                            <a:srgbClr val="000000"/>
                          </a:solidFill>
                        </a:rPr>
                        <a:t>29.7 (25.6, 35.8)</a:t>
                      </a:r>
                      <a:endParaRPr lang="en-GB" sz="1100" noProof="0" dirty="0"/>
                    </a:p>
                  </a:txBody>
                  <a:tcPr marL="72000" marR="72000" marT="36000" marB="36000" anchor="b">
                    <a:solidFill>
                      <a:schemeClr val="tx2"/>
                    </a:solidFill>
                  </a:tcPr>
                </a:tc>
                <a:extLst>
                  <a:ext uri="{0D108BD9-81ED-4DB2-BD59-A6C34878D82A}">
                    <a16:rowId xmlns:a16="http://schemas.microsoft.com/office/drawing/2014/main" val="4227238229"/>
                  </a:ext>
                </a:extLst>
              </a:tr>
              <a:tr h="254880">
                <a:tc>
                  <a:txBody>
                    <a:bodyPr/>
                    <a:lstStyle/>
                    <a:p>
                      <a:pPr marL="0" marR="0" lvl="0" indent="0" algn="l" defTabSz="914400" rtl="0" eaLnBrk="1" fontAlgn="auto" latinLnBrk="0" hangingPunct="1">
                        <a:lnSpc>
                          <a:spcPts val="800"/>
                        </a:lnSpc>
                        <a:spcBef>
                          <a:spcPts val="0"/>
                        </a:spcBef>
                        <a:spcAft>
                          <a:spcPts val="0"/>
                        </a:spcAft>
                        <a:buClrTx/>
                        <a:buSzTx/>
                        <a:buFontTx/>
                        <a:buNone/>
                        <a:tabLst/>
                        <a:defRPr/>
                      </a:pPr>
                      <a:r>
                        <a:rPr lang="ja-jp" sz="1100" b="0" noProof="0" dirty="0">
                          <a:solidFill>
                            <a:srgbClr val="000000"/>
                          </a:solidFill>
                        </a:rPr>
                        <a:t>ハザード比（HR）（95%信頼区間）</a:t>
                      </a:r>
                      <a:endParaRPr lang="en-GB" sz="1100" b="0" i="0" baseline="30000" noProof="0" dirty="0">
                        <a:solidFill>
                          <a:srgbClr val="000000"/>
                        </a:solidFill>
                      </a:endParaRPr>
                    </a:p>
                  </a:txBody>
                  <a:tcPr marL="180000" marR="72000" marT="36000" marB="36000" anchor="b">
                    <a:solidFill>
                      <a:schemeClr val="tx2"/>
                    </a:solidFill>
                  </a:tcPr>
                </a:tc>
                <a:tc gridSpan="2">
                  <a:txBody>
                    <a:bodyPr/>
                    <a:lstStyle/>
                    <a:p>
                      <a:pPr algn="ctr" rtl="0"/>
                      <a:r>
                        <a:rPr lang="ja-jp" sz="1100" noProof="0">
                          <a:solidFill>
                            <a:srgbClr val="000000"/>
                          </a:solidFill>
                        </a:rPr>
                        <a:t>0.72 (0.52, 0.99)</a:t>
                      </a:r>
                    </a:p>
                  </a:txBody>
                  <a:tcPr marL="72000" marR="72000" marT="36000" marB="36000" anchor="b">
                    <a:solidFill>
                      <a:schemeClr val="tx2"/>
                    </a:solidFill>
                  </a:tcPr>
                </a:tc>
                <a:tc hMerge="1">
                  <a:txBody>
                    <a:bodyPr/>
                    <a:lstStyle/>
                    <a:p>
                      <a:pPr rtl="0"/>
                      <a:endParaRPr lang="en-US"/>
                    </a:p>
                  </a:txBody>
                  <a:tcPr/>
                </a:tc>
                <a:extLst>
                  <a:ext uri="{0D108BD9-81ED-4DB2-BD59-A6C34878D82A}">
                    <a16:rowId xmlns:a16="http://schemas.microsoft.com/office/drawing/2014/main" val="268716785"/>
                  </a:ext>
                </a:extLst>
              </a:tr>
              <a:tr h="254880">
                <a:tc>
                  <a:txBody>
                    <a:bodyPr/>
                    <a:lstStyle/>
                    <a:p>
                      <a:pPr algn="l" rtl="0"/>
                      <a:r>
                        <a:rPr lang="ja-jp" sz="1100" b="0" noProof="0">
                          <a:solidFill>
                            <a:srgbClr val="000000"/>
                          </a:solidFill>
                        </a:rPr>
                        <a:t>ベースライン時に中枢神経系転移なし、n</a:t>
                      </a:r>
                    </a:p>
                  </a:txBody>
                  <a:tcPr marL="72000" marR="72000" marT="36000" marB="36000" anchor="b">
                    <a:solidFill>
                      <a:schemeClr val="tx2"/>
                    </a:solidFill>
                  </a:tcPr>
                </a:tc>
                <a:tc>
                  <a:txBody>
                    <a:bodyPr/>
                    <a:lstStyle/>
                    <a:p>
                      <a:pPr algn="ctr" rtl="0"/>
                      <a:r>
                        <a:rPr lang="ja-jp" sz="1100" noProof="0" dirty="0">
                          <a:solidFill>
                            <a:srgbClr val="000000"/>
                          </a:solidFill>
                        </a:rPr>
                        <a:t>163</a:t>
                      </a:r>
                    </a:p>
                  </a:txBody>
                  <a:tcPr marL="72000" marR="72000" marT="36000" marB="36000" anchor="b">
                    <a:solidFill>
                      <a:schemeClr val="tx2"/>
                    </a:solidFill>
                  </a:tcPr>
                </a:tc>
                <a:tc>
                  <a:txBody>
                    <a:bodyPr/>
                    <a:lstStyle/>
                    <a:p>
                      <a:pPr algn="ctr" rtl="0"/>
                      <a:r>
                        <a:rPr lang="ja-jp" sz="1100" noProof="0">
                          <a:solidFill>
                            <a:srgbClr val="000000"/>
                          </a:solidFill>
                        </a:rPr>
                        <a:t>168</a:t>
                      </a:r>
                    </a:p>
                  </a:txBody>
                  <a:tcPr marL="72000" marR="72000" marT="36000" marB="36000" anchor="b">
                    <a:solidFill>
                      <a:schemeClr val="tx2"/>
                    </a:solidFill>
                  </a:tcPr>
                </a:tc>
                <a:extLst>
                  <a:ext uri="{0D108BD9-81ED-4DB2-BD59-A6C34878D82A}">
                    <a16:rowId xmlns:a16="http://schemas.microsoft.com/office/drawing/2014/main" val="684413519"/>
                  </a:ext>
                </a:extLst>
              </a:tr>
              <a:tr h="254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noProof="0" dirty="0">
                          <a:solidFill>
                            <a:srgbClr val="000000"/>
                          </a:solidFill>
                        </a:rPr>
                        <a:t>3年OS率、%</a:t>
                      </a:r>
                    </a:p>
                  </a:txBody>
                  <a:tcPr marL="180000" marR="72000" marT="36000" marB="36000" anchor="b">
                    <a:solidFill>
                      <a:schemeClr val="tx2"/>
                    </a:solidFill>
                  </a:tcPr>
                </a:tc>
                <a:tc>
                  <a:txBody>
                    <a:bodyPr/>
                    <a:lstStyle/>
                    <a:p>
                      <a:pPr algn="ctr" rtl="0"/>
                      <a:r>
                        <a:rPr lang="ja-jp" sz="1100" noProof="0">
                          <a:solidFill>
                            <a:srgbClr val="000000"/>
                          </a:solidFill>
                        </a:rPr>
                        <a:t>67</a:t>
                      </a:r>
                    </a:p>
                  </a:txBody>
                  <a:tcPr marL="72000" marR="72000" marT="36000" marB="36000" anchor="b">
                    <a:solidFill>
                      <a:schemeClr val="tx2"/>
                    </a:solidFill>
                  </a:tcPr>
                </a:tc>
                <a:tc>
                  <a:txBody>
                    <a:bodyPr/>
                    <a:lstStyle/>
                    <a:p>
                      <a:pPr algn="ctr" rtl="0"/>
                      <a:r>
                        <a:rPr lang="ja-jp" sz="1100" noProof="0">
                          <a:solidFill>
                            <a:srgbClr val="000000"/>
                          </a:solidFill>
                        </a:rPr>
                        <a:t>58</a:t>
                      </a:r>
                    </a:p>
                  </a:txBody>
                  <a:tcPr marL="72000" marR="72000" marT="36000" marB="36000" anchor="b">
                    <a:solidFill>
                      <a:schemeClr val="tx2"/>
                    </a:solidFill>
                  </a:tcPr>
                </a:tc>
                <a:extLst>
                  <a:ext uri="{0D108BD9-81ED-4DB2-BD59-A6C34878D82A}">
                    <a16:rowId xmlns:a16="http://schemas.microsoft.com/office/drawing/2014/main" val="119557132"/>
                  </a:ext>
                </a:extLst>
              </a:tr>
              <a:tr h="254880">
                <a:tc>
                  <a:txBody>
                    <a:bodyPr/>
                    <a:lstStyle/>
                    <a:p>
                      <a:pPr algn="l" rtl="0"/>
                      <a:r>
                        <a:rPr lang="ja-jp" sz="1100" b="0" noProof="0" dirty="0">
                          <a:solidFill>
                            <a:srgbClr val="000000"/>
                          </a:solidFill>
                        </a:rPr>
                        <a:t>中央値全生存期間（mOS）、月数（95%信頼区間）</a:t>
                      </a:r>
                    </a:p>
                  </a:txBody>
                  <a:tcPr marL="180000" marR="72000" marT="36000" marB="36000" anchor="b">
                    <a:solidFill>
                      <a:schemeClr val="tx2"/>
                    </a:solidFill>
                  </a:tcPr>
                </a:tc>
                <a:tc>
                  <a:txBody>
                    <a:bodyPr/>
                    <a:lstStyle/>
                    <a:p>
                      <a:pPr algn="ctr" rtl="0"/>
                      <a:r>
                        <a:rPr lang="ja-jp" sz="1100" noProof="0" dirty="0">
                          <a:solidFill>
                            <a:srgbClr val="000000"/>
                          </a:solidFill>
                        </a:rPr>
                        <a:t>NR (45.0, NC)</a:t>
                      </a:r>
                    </a:p>
                  </a:txBody>
                  <a:tcPr marL="72000" marR="72000" marT="36000" marB="36000" anchor="b">
                    <a:solidFill>
                      <a:schemeClr val="tx2"/>
                    </a:solidFill>
                  </a:tcPr>
                </a:tc>
                <a:tc>
                  <a:txBody>
                    <a:bodyPr/>
                    <a:lstStyle/>
                    <a:p>
                      <a:pPr algn="ctr" rtl="0"/>
                      <a:r>
                        <a:rPr lang="ja-jp" sz="1100" noProof="0">
                          <a:solidFill>
                            <a:srgbClr val="000000"/>
                          </a:solidFill>
                        </a:rPr>
                        <a:t>43.9 (37.8, 53.3)</a:t>
                      </a:r>
                    </a:p>
                  </a:txBody>
                  <a:tcPr marL="72000" marR="72000" marT="36000" marB="36000" anchor="b">
                    <a:solidFill>
                      <a:schemeClr val="tx2"/>
                    </a:solidFill>
                  </a:tcPr>
                </a:tc>
                <a:extLst>
                  <a:ext uri="{0D108BD9-81ED-4DB2-BD59-A6C34878D82A}">
                    <a16:rowId xmlns:a16="http://schemas.microsoft.com/office/drawing/2014/main" val="3109581103"/>
                  </a:ext>
                </a:extLst>
              </a:tr>
              <a:tr h="254880">
                <a:tc>
                  <a:txBody>
                    <a:bodyPr/>
                    <a:lstStyle/>
                    <a:p>
                      <a:pPr marL="0" marR="0" lvl="0" indent="0" algn="l" defTabSz="914400" rtl="0" eaLnBrk="1" fontAlgn="auto" latinLnBrk="0" hangingPunct="1">
                        <a:lnSpc>
                          <a:spcPts val="800"/>
                        </a:lnSpc>
                        <a:spcBef>
                          <a:spcPts val="0"/>
                        </a:spcBef>
                        <a:spcAft>
                          <a:spcPts val="0"/>
                        </a:spcAft>
                        <a:buClrTx/>
                        <a:buSzTx/>
                        <a:buFontTx/>
                        <a:buNone/>
                        <a:tabLst/>
                        <a:defRPr/>
                      </a:pPr>
                      <a:r>
                        <a:rPr lang="ja-jp" sz="1100" b="0" noProof="0">
                          <a:solidFill>
                            <a:srgbClr val="000000"/>
                          </a:solidFill>
                        </a:rPr>
                        <a:t>ハザード比（HR）（95%信頼区間）</a:t>
                      </a:r>
                      <a:endParaRPr lang="en-GB" sz="1100" b="0" i="0" baseline="30000" noProof="0" dirty="0">
                        <a:solidFill>
                          <a:srgbClr val="000000"/>
                        </a:solidFill>
                      </a:endParaRPr>
                    </a:p>
                  </a:txBody>
                  <a:tcPr marL="180000" marR="72000" marT="36000" marB="36000" anchor="b">
                    <a:solidFill>
                      <a:schemeClr val="tx2"/>
                    </a:solidFill>
                  </a:tcPr>
                </a:tc>
                <a:tc gridSpan="2">
                  <a:txBody>
                    <a:bodyPr/>
                    <a:lstStyle/>
                    <a:p>
                      <a:pPr algn="ctr" rtl="0"/>
                      <a:r>
                        <a:rPr lang="ja-jp" sz="1100" noProof="0" dirty="0">
                          <a:solidFill>
                            <a:srgbClr val="000000"/>
                          </a:solidFill>
                        </a:rPr>
                        <a:t>0.77 (0.57, 1.05)</a:t>
                      </a:r>
                    </a:p>
                  </a:txBody>
                  <a:tcPr marL="72000" marR="72000" marT="36000" marB="36000" anchor="b">
                    <a:solidFill>
                      <a:schemeClr val="tx2"/>
                    </a:solidFill>
                  </a:tcPr>
                </a:tc>
                <a:tc hMerge="1">
                  <a:txBody>
                    <a:bodyPr/>
                    <a:lstStyle/>
                    <a:p>
                      <a:pPr rtl="0"/>
                      <a:endParaRPr lang="en-US"/>
                    </a:p>
                  </a:txBody>
                  <a:tcPr/>
                </a:tc>
                <a:extLst>
                  <a:ext uri="{0D108BD9-81ED-4DB2-BD59-A6C34878D82A}">
                    <a16:rowId xmlns:a16="http://schemas.microsoft.com/office/drawing/2014/main" val="3660638965"/>
                  </a:ext>
                </a:extLst>
              </a:tr>
              <a:tr h="254880">
                <a:tc>
                  <a:txBody>
                    <a:bodyPr/>
                    <a:lstStyle/>
                    <a:p>
                      <a:pPr algn="l" rtl="0"/>
                      <a:r>
                        <a:rPr lang="ja-jp" sz="1100" b="0" noProof="0" dirty="0">
                          <a:solidFill>
                            <a:srgbClr val="000000"/>
                          </a:solidFill>
                        </a:rPr>
                        <a:t>L858R変異、n </a:t>
                      </a:r>
                    </a:p>
                  </a:txBody>
                  <a:tcPr marL="72000" marR="72000" marT="36000" marB="36000" anchor="b">
                    <a:solidFill>
                      <a:schemeClr val="tx2"/>
                    </a:solidFill>
                  </a:tcPr>
                </a:tc>
                <a:tc>
                  <a:txBody>
                    <a:bodyPr/>
                    <a:lstStyle/>
                    <a:p>
                      <a:pPr algn="ctr" rtl="0"/>
                      <a:r>
                        <a:rPr lang="ja-jp" sz="1100" noProof="0">
                          <a:solidFill>
                            <a:srgbClr val="000000"/>
                          </a:solidFill>
                        </a:rPr>
                        <a:t>106</a:t>
                      </a:r>
                    </a:p>
                  </a:txBody>
                  <a:tcPr marL="72000" marR="72000" marT="36000" marB="36000" anchor="b">
                    <a:solidFill>
                      <a:schemeClr val="tx2"/>
                    </a:solidFill>
                  </a:tcPr>
                </a:tc>
                <a:tc>
                  <a:txBody>
                    <a:bodyPr/>
                    <a:lstStyle/>
                    <a:p>
                      <a:pPr algn="ctr" rtl="0"/>
                      <a:r>
                        <a:rPr lang="ja-jp" sz="1100" noProof="0"/>
                        <a:t>107</a:t>
                      </a:r>
                    </a:p>
                  </a:txBody>
                  <a:tcPr marL="72000" marR="72000" marT="36000" marB="36000" anchor="b"/>
                </a:tc>
                <a:extLst>
                  <a:ext uri="{0D108BD9-81ED-4DB2-BD59-A6C34878D82A}">
                    <a16:rowId xmlns:a16="http://schemas.microsoft.com/office/drawing/2014/main" val="2470190223"/>
                  </a:ext>
                </a:extLst>
              </a:tr>
              <a:tr h="254880">
                <a:tc>
                  <a:txBody>
                    <a:bodyPr/>
                    <a:lstStyle/>
                    <a:p>
                      <a:pPr algn="l" rtl="0"/>
                      <a:r>
                        <a:rPr lang="ja-jp" sz="1100" b="0" noProof="0" dirty="0">
                          <a:solidFill>
                            <a:srgbClr val="000000"/>
                          </a:solidFill>
                        </a:rPr>
                        <a:t>3年OS率、%</a:t>
                      </a:r>
                    </a:p>
                  </a:txBody>
                  <a:tcPr marL="180000" marR="72000" marT="36000" marB="36000" anchor="b">
                    <a:solidFill>
                      <a:schemeClr val="tx2"/>
                    </a:solidFill>
                  </a:tcPr>
                </a:tc>
                <a:tc>
                  <a:txBody>
                    <a:bodyPr/>
                    <a:lstStyle/>
                    <a:p>
                      <a:pPr marL="0" algn="ctr" defTabSz="914400" rtl="0" eaLnBrk="1" latinLnBrk="0" hangingPunct="1"/>
                      <a:r>
                        <a:rPr lang="ja-jp" sz="1100" kern="1200" noProof="0" dirty="0">
                          <a:solidFill>
                            <a:srgbClr val="000000"/>
                          </a:solidFill>
                          <a:latin typeface="+mn-lt"/>
                          <a:ea typeface="+mn-ea"/>
                          <a:cs typeface="+mn-cs"/>
                        </a:rPr>
                        <a:t>54</a:t>
                      </a:r>
                    </a:p>
                  </a:txBody>
                  <a:tcPr marL="72000" marR="72000" marT="36000" marB="36000" anchor="b">
                    <a:solidFill>
                      <a:schemeClr val="tx2"/>
                    </a:solidFill>
                  </a:tcPr>
                </a:tc>
                <a:tc>
                  <a:txBody>
                    <a:bodyPr/>
                    <a:lstStyle/>
                    <a:p>
                      <a:pPr marL="0" algn="ctr" defTabSz="914400" rtl="0" eaLnBrk="1" latinLnBrk="0" hangingPunct="1"/>
                      <a:r>
                        <a:rPr lang="ja-jp" sz="1100" kern="1200" noProof="0">
                          <a:solidFill>
                            <a:srgbClr val="000000"/>
                          </a:solidFill>
                          <a:latin typeface="+mn-lt"/>
                          <a:ea typeface="+mn-ea"/>
                          <a:cs typeface="+mn-cs"/>
                        </a:rPr>
                        <a:t>42</a:t>
                      </a:r>
                    </a:p>
                  </a:txBody>
                  <a:tcPr marL="72000" marR="72000" marT="36000" marB="36000" anchor="b"/>
                </a:tc>
                <a:extLst>
                  <a:ext uri="{0D108BD9-81ED-4DB2-BD59-A6C34878D82A}">
                    <a16:rowId xmlns:a16="http://schemas.microsoft.com/office/drawing/2014/main" val="1807626830"/>
                  </a:ext>
                </a:extLst>
              </a:tr>
              <a:tr h="254880">
                <a:tc>
                  <a:txBody>
                    <a:bodyPr/>
                    <a:lstStyle/>
                    <a:p>
                      <a:pPr algn="l" rtl="0"/>
                      <a:r>
                        <a:rPr lang="ja-jp" sz="1100" b="0" noProof="0">
                          <a:solidFill>
                            <a:srgbClr val="000000"/>
                          </a:solidFill>
                        </a:rPr>
                        <a:t>中央値全生存期間（mOS）、月数（95%信頼区間）</a:t>
                      </a:r>
                    </a:p>
                  </a:txBody>
                  <a:tcPr marL="180000" marR="72000" marT="36000" marB="36000" anchor="b">
                    <a:solidFill>
                      <a:schemeClr val="tx2"/>
                    </a:solidFill>
                  </a:tcPr>
                </a:tc>
                <a:tc>
                  <a:txBody>
                    <a:bodyPr/>
                    <a:lstStyle/>
                    <a:p>
                      <a:pPr marL="0" algn="ctr" defTabSz="914400" rtl="0" eaLnBrk="1" latinLnBrk="0" hangingPunct="1"/>
                      <a:r>
                        <a:rPr lang="ja-jp" sz="1100" kern="1200" noProof="0" dirty="0">
                          <a:solidFill>
                            <a:srgbClr val="000000"/>
                          </a:solidFill>
                          <a:latin typeface="+mn-lt"/>
                          <a:ea typeface="+mn-ea"/>
                          <a:cs typeface="+mn-cs"/>
                        </a:rPr>
                        <a:t>38.1 (33.4, 42.0)</a:t>
                      </a:r>
                    </a:p>
                  </a:txBody>
                  <a:tcPr marL="72000" marR="72000" marT="36000" marB="36000" anchor="b">
                    <a:solidFill>
                      <a:schemeClr val="tx2"/>
                    </a:solidFill>
                  </a:tcPr>
                </a:tc>
                <a:tc>
                  <a:txBody>
                    <a:bodyPr/>
                    <a:lstStyle/>
                    <a:p>
                      <a:pPr marL="0" algn="ctr" defTabSz="914400" rtl="0" eaLnBrk="1" latinLnBrk="0" hangingPunct="1"/>
                      <a:r>
                        <a:rPr lang="ja-jp" sz="1100" kern="1200" noProof="0">
                          <a:solidFill>
                            <a:srgbClr val="000000"/>
                          </a:solidFill>
                          <a:latin typeface="+mn-lt"/>
                          <a:ea typeface="+mn-ea"/>
                          <a:cs typeface="+mn-cs"/>
                        </a:rPr>
                        <a:t>32.4 (28.0, 37.6)</a:t>
                      </a:r>
                    </a:p>
                  </a:txBody>
                  <a:tcPr marL="72000" marR="72000" marT="36000" marB="36000" anchor="b"/>
                </a:tc>
                <a:extLst>
                  <a:ext uri="{0D108BD9-81ED-4DB2-BD59-A6C34878D82A}">
                    <a16:rowId xmlns:a16="http://schemas.microsoft.com/office/drawing/2014/main" val="261249581"/>
                  </a:ext>
                </a:extLst>
              </a:tr>
              <a:tr h="254880">
                <a:tc>
                  <a:txBody>
                    <a:bodyPr/>
                    <a:lstStyle/>
                    <a:p>
                      <a:pPr marL="0" marR="0" lvl="0" indent="0" algn="l" defTabSz="914400" rtl="0" eaLnBrk="1" fontAlgn="auto" latinLnBrk="0" hangingPunct="1">
                        <a:lnSpc>
                          <a:spcPts val="800"/>
                        </a:lnSpc>
                        <a:spcBef>
                          <a:spcPts val="0"/>
                        </a:spcBef>
                        <a:spcAft>
                          <a:spcPts val="0"/>
                        </a:spcAft>
                        <a:buClrTx/>
                        <a:buSzTx/>
                        <a:buFontTx/>
                        <a:buNone/>
                        <a:tabLst/>
                        <a:defRPr/>
                      </a:pPr>
                      <a:r>
                        <a:rPr lang="ja-jp" sz="1100" b="0" noProof="0" dirty="0">
                          <a:solidFill>
                            <a:srgbClr val="000000"/>
                          </a:solidFill>
                        </a:rPr>
                        <a:t>ハザード比（HR）（95%信頼区間）</a:t>
                      </a:r>
                      <a:endParaRPr lang="en-GB" sz="1100" b="0" i="0" baseline="30000" noProof="0" dirty="0">
                        <a:solidFill>
                          <a:srgbClr val="000000"/>
                        </a:solidFill>
                      </a:endParaRPr>
                    </a:p>
                  </a:txBody>
                  <a:tcPr marL="180000" marR="72000" marT="36000" marB="36000" anchor="b">
                    <a:solidFill>
                      <a:schemeClr val="tx2"/>
                    </a:solidFill>
                  </a:tcPr>
                </a:tc>
                <a:tc gridSpan="2">
                  <a:txBody>
                    <a:bodyPr/>
                    <a:lstStyle/>
                    <a:p>
                      <a:pPr marL="0" algn="ctr" defTabSz="914400" rtl="0" eaLnBrk="1" latinLnBrk="0" hangingPunct="1"/>
                      <a:r>
                        <a:rPr lang="ja-jp" sz="1100" kern="1200" noProof="0" dirty="0">
                          <a:solidFill>
                            <a:srgbClr val="000000"/>
                          </a:solidFill>
                          <a:latin typeface="+mn-lt"/>
                          <a:ea typeface="+mn-ea"/>
                          <a:cs typeface="+mn-cs"/>
                        </a:rPr>
                        <a:t>0.76 (0.55, 1.07)</a:t>
                      </a:r>
                    </a:p>
                  </a:txBody>
                  <a:tcPr marL="72000" marR="72000" marT="36000" marB="36000" anchor="b">
                    <a:solidFill>
                      <a:schemeClr val="tx2"/>
                    </a:solidFill>
                  </a:tcPr>
                </a:tc>
                <a:tc hMerge="1">
                  <a:txBody>
                    <a:bodyPr/>
                    <a:lstStyle/>
                    <a:p>
                      <a:pPr rtl="0"/>
                      <a:endParaRPr lang="en-US"/>
                    </a:p>
                  </a:txBody>
                  <a:tcPr/>
                </a:tc>
                <a:extLst>
                  <a:ext uri="{0D108BD9-81ED-4DB2-BD59-A6C34878D82A}">
                    <a16:rowId xmlns:a16="http://schemas.microsoft.com/office/drawing/2014/main" val="2417285820"/>
                  </a:ext>
                </a:extLst>
              </a:tr>
              <a:tr h="254880">
                <a:tc>
                  <a:txBody>
                    <a:bodyPr/>
                    <a:lstStyle/>
                    <a:p>
                      <a:pPr algn="l" rtl="0"/>
                      <a:r>
                        <a:rPr lang="ja-jp" sz="1100" b="0" noProof="0" dirty="0">
                          <a:solidFill>
                            <a:srgbClr val="000000"/>
                          </a:solidFill>
                        </a:rPr>
                        <a:t>Ex19欠失、n </a:t>
                      </a:r>
                    </a:p>
                  </a:txBody>
                  <a:tcPr marL="72000" marR="72000" marT="36000" marB="36000" anchor="b">
                    <a:solidFill>
                      <a:schemeClr val="tx2"/>
                    </a:solidFill>
                  </a:tcPr>
                </a:tc>
                <a:tc>
                  <a:txBody>
                    <a:bodyPr/>
                    <a:lstStyle/>
                    <a:p>
                      <a:pPr marL="0" algn="ctr" defTabSz="914400" rtl="0" eaLnBrk="1" latinLnBrk="0" hangingPunct="1"/>
                      <a:r>
                        <a:rPr lang="ja-jp" sz="1100" kern="1200" noProof="0">
                          <a:solidFill>
                            <a:srgbClr val="000000"/>
                          </a:solidFill>
                          <a:latin typeface="+mn-lt"/>
                          <a:ea typeface="+mn-ea"/>
                          <a:cs typeface="+mn-cs"/>
                        </a:rPr>
                        <a:t>172</a:t>
                      </a:r>
                    </a:p>
                  </a:txBody>
                  <a:tcPr marL="72000" marR="72000" marT="36000" marB="36000" anchor="b">
                    <a:solidFill>
                      <a:schemeClr val="tx2"/>
                    </a:solidFill>
                  </a:tcPr>
                </a:tc>
                <a:tc>
                  <a:txBody>
                    <a:bodyPr/>
                    <a:lstStyle/>
                    <a:p>
                      <a:pPr marL="0" algn="ctr" defTabSz="914400" rtl="0" eaLnBrk="1" latinLnBrk="0" hangingPunct="1"/>
                      <a:r>
                        <a:rPr lang="ja-jp" sz="1100" kern="1200" noProof="0">
                          <a:solidFill>
                            <a:srgbClr val="000000"/>
                          </a:solidFill>
                          <a:latin typeface="+mn-lt"/>
                          <a:ea typeface="+mn-ea"/>
                          <a:cs typeface="+mn-cs"/>
                        </a:rPr>
                        <a:t>169</a:t>
                      </a:r>
                    </a:p>
                  </a:txBody>
                  <a:tcPr marL="72000" marR="72000" marT="36000" marB="36000" anchor="b">
                    <a:solidFill>
                      <a:schemeClr val="tx2"/>
                    </a:solidFill>
                  </a:tcPr>
                </a:tc>
                <a:extLst>
                  <a:ext uri="{0D108BD9-81ED-4DB2-BD59-A6C34878D82A}">
                    <a16:rowId xmlns:a16="http://schemas.microsoft.com/office/drawing/2014/main" val="1708085988"/>
                  </a:ext>
                </a:extLst>
              </a:tr>
              <a:tr h="254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noProof="0">
                          <a:solidFill>
                            <a:srgbClr val="000000"/>
                          </a:solidFill>
                        </a:rPr>
                        <a:t>3年OS率、%</a:t>
                      </a:r>
                    </a:p>
                  </a:txBody>
                  <a:tcPr marL="180000" marR="72000" marT="36000" marB="36000" anchor="b">
                    <a:solidFill>
                      <a:schemeClr val="tx2"/>
                    </a:solidFill>
                  </a:tcPr>
                </a:tc>
                <a:tc>
                  <a:txBody>
                    <a:bodyPr/>
                    <a:lstStyle/>
                    <a:p>
                      <a:pPr marL="0" algn="ctr" defTabSz="914400" rtl="0" eaLnBrk="1" latinLnBrk="0" hangingPunct="1"/>
                      <a:r>
                        <a:rPr lang="ja-jp" sz="1100" kern="1200" noProof="0">
                          <a:solidFill>
                            <a:srgbClr val="000000"/>
                          </a:solidFill>
                          <a:latin typeface="+mn-lt"/>
                          <a:ea typeface="+mn-ea"/>
                          <a:cs typeface="+mn-cs"/>
                        </a:rPr>
                        <a:t>69</a:t>
                      </a:r>
                    </a:p>
                  </a:txBody>
                  <a:tcPr marL="72000" marR="72000" marT="36000" marB="36000" anchor="b">
                    <a:solidFill>
                      <a:schemeClr val="tx2"/>
                    </a:solidFill>
                  </a:tcPr>
                </a:tc>
                <a:tc>
                  <a:txBody>
                    <a:bodyPr/>
                    <a:lstStyle/>
                    <a:p>
                      <a:pPr marL="0" algn="ctr" defTabSz="914400" rtl="0" eaLnBrk="1" latinLnBrk="0" hangingPunct="1"/>
                      <a:r>
                        <a:rPr lang="ja-jp" sz="1100" kern="1200" noProof="0" dirty="0">
                          <a:solidFill>
                            <a:srgbClr val="000000"/>
                          </a:solidFill>
                          <a:latin typeface="+mn-lt"/>
                          <a:ea typeface="+mn-ea"/>
                          <a:cs typeface="+mn-cs"/>
                        </a:rPr>
                        <a:t>57</a:t>
                      </a:r>
                    </a:p>
                  </a:txBody>
                  <a:tcPr marL="72000" marR="72000" marT="36000" marB="36000" anchor="b"/>
                </a:tc>
                <a:extLst>
                  <a:ext uri="{0D108BD9-81ED-4DB2-BD59-A6C34878D82A}">
                    <a16:rowId xmlns:a16="http://schemas.microsoft.com/office/drawing/2014/main" val="4225650067"/>
                  </a:ext>
                </a:extLst>
              </a:tr>
              <a:tr h="254880">
                <a:tc>
                  <a:txBody>
                    <a:bodyPr/>
                    <a:lstStyle/>
                    <a:p>
                      <a:pPr algn="l" rtl="0"/>
                      <a:r>
                        <a:rPr lang="ja-jp" sz="1100" b="0" noProof="0" dirty="0">
                          <a:solidFill>
                            <a:srgbClr val="000000"/>
                          </a:solidFill>
                        </a:rPr>
                        <a:t>中央値全生存期間（mOS）、月数（95%信頼区間）</a:t>
                      </a:r>
                    </a:p>
                  </a:txBody>
                  <a:tcPr marL="180000" marR="72000" marT="36000" marB="36000" anchor="b">
                    <a:solidFill>
                      <a:schemeClr val="tx2"/>
                    </a:solidFill>
                  </a:tcPr>
                </a:tc>
                <a:tc>
                  <a:txBody>
                    <a:bodyPr/>
                    <a:lstStyle/>
                    <a:p>
                      <a:pPr marL="0" algn="ctr" defTabSz="914400" rtl="0" eaLnBrk="1" latinLnBrk="0" hangingPunct="1"/>
                      <a:r>
                        <a:rPr lang="ja-jp" sz="1100" kern="1200" noProof="0">
                          <a:solidFill>
                            <a:srgbClr val="000000"/>
                          </a:solidFill>
                          <a:latin typeface="+mn-lt"/>
                          <a:ea typeface="+mn-ea"/>
                          <a:cs typeface="+mn-cs"/>
                        </a:rPr>
                        <a:t>NR (47.2, NC)</a:t>
                      </a:r>
                    </a:p>
                  </a:txBody>
                  <a:tcPr marL="72000" marR="72000" marT="36000" marB="36000" anchor="b">
                    <a:solidFill>
                      <a:schemeClr val="tx2"/>
                    </a:solidFill>
                  </a:tcPr>
                </a:tc>
                <a:tc>
                  <a:txBody>
                    <a:bodyPr/>
                    <a:lstStyle/>
                    <a:p>
                      <a:pPr marL="0" algn="ctr" defTabSz="914400" rtl="0" eaLnBrk="1" latinLnBrk="0" hangingPunct="1"/>
                      <a:r>
                        <a:rPr lang="ja-jp" sz="1100" kern="1200" noProof="0" dirty="0">
                          <a:solidFill>
                            <a:srgbClr val="000000"/>
                          </a:solidFill>
                          <a:latin typeface="+mn-lt"/>
                          <a:ea typeface="+mn-ea"/>
                          <a:cs typeface="+mn-cs"/>
                        </a:rPr>
                        <a:t>43.0 (35.7, 51.9)</a:t>
                      </a:r>
                    </a:p>
                  </a:txBody>
                  <a:tcPr marL="72000" marR="72000" marT="36000" marB="36000" anchor="b"/>
                </a:tc>
                <a:extLst>
                  <a:ext uri="{0D108BD9-81ED-4DB2-BD59-A6C34878D82A}">
                    <a16:rowId xmlns:a16="http://schemas.microsoft.com/office/drawing/2014/main" val="3787830437"/>
                  </a:ext>
                </a:extLst>
              </a:tr>
              <a:tr h="254880">
                <a:tc>
                  <a:txBody>
                    <a:bodyPr/>
                    <a:lstStyle/>
                    <a:p>
                      <a:pPr marL="0" marR="0" lvl="0" indent="0" algn="l" defTabSz="914400" rtl="0" eaLnBrk="1" fontAlgn="auto" latinLnBrk="0" hangingPunct="1">
                        <a:lnSpc>
                          <a:spcPts val="800"/>
                        </a:lnSpc>
                        <a:spcBef>
                          <a:spcPts val="0"/>
                        </a:spcBef>
                        <a:spcAft>
                          <a:spcPts val="0"/>
                        </a:spcAft>
                        <a:buClrTx/>
                        <a:buSzTx/>
                        <a:buFontTx/>
                        <a:buNone/>
                        <a:tabLst/>
                        <a:defRPr/>
                      </a:pPr>
                      <a:r>
                        <a:rPr lang="ja-jp" sz="1100" b="0" noProof="0" dirty="0">
                          <a:solidFill>
                            <a:srgbClr val="000000"/>
                          </a:solidFill>
                        </a:rPr>
                        <a:t>ハザード比（HR）（95%信頼区間）</a:t>
                      </a:r>
                      <a:endParaRPr lang="en-GB" sz="1100" b="0" i="0" baseline="30000" noProof="0" dirty="0">
                        <a:solidFill>
                          <a:srgbClr val="000000"/>
                        </a:solidFill>
                      </a:endParaRPr>
                    </a:p>
                  </a:txBody>
                  <a:tcPr marL="180000" marR="72000" marT="36000" marB="36000" anchor="b">
                    <a:solidFill>
                      <a:schemeClr val="tx2"/>
                    </a:solidFill>
                  </a:tcPr>
                </a:tc>
                <a:tc gridSpan="2">
                  <a:txBody>
                    <a:bodyPr/>
                    <a:lstStyle/>
                    <a:p>
                      <a:pPr marL="0" algn="ctr" defTabSz="914400" rtl="0" eaLnBrk="1" latinLnBrk="0" hangingPunct="1"/>
                      <a:r>
                        <a:rPr lang="ja-jp" sz="1100" kern="1200" noProof="0" dirty="0">
                          <a:solidFill>
                            <a:srgbClr val="000000"/>
                          </a:solidFill>
                          <a:latin typeface="+mn-lt"/>
                          <a:ea typeface="+mn-ea"/>
                          <a:cs typeface="+mn-cs"/>
                        </a:rPr>
                        <a:t>0.76 (0.56, 1.02)</a:t>
                      </a:r>
                    </a:p>
                  </a:txBody>
                  <a:tcPr marL="72000" marR="72000" marT="36000" marB="36000" anchor="b">
                    <a:solidFill>
                      <a:schemeClr val="tx2"/>
                    </a:solidFill>
                  </a:tcPr>
                </a:tc>
                <a:tc hMerge="1">
                  <a:txBody>
                    <a:bodyPr/>
                    <a:lstStyle/>
                    <a:p>
                      <a:pPr rtl="0"/>
                      <a:endParaRPr dirty="0"/>
                    </a:p>
                  </a:txBody>
                  <a:tcPr marL="72000" marR="72000" marT="36000" marB="36000" anchor="ctr"/>
                </a:tc>
                <a:extLst>
                  <a:ext uri="{0D108BD9-81ED-4DB2-BD59-A6C34878D82A}">
                    <a16:rowId xmlns:a16="http://schemas.microsoft.com/office/drawing/2014/main" val="888366084"/>
                  </a:ext>
                </a:extLst>
              </a:tr>
            </a:tbl>
          </a:graphicData>
        </a:graphic>
      </p:graphicFrame>
      <p:graphicFrame>
        <p:nvGraphicFramePr>
          <p:cNvPr id="5" name="Table 663">
            <a:extLst>
              <a:ext uri="{FF2B5EF4-FFF2-40B4-BE49-F238E27FC236}">
                <a16:creationId xmlns:a16="http://schemas.microsoft.com/office/drawing/2014/main" id="{2E5E841E-90CC-CD88-9EC2-B757877543AF}"/>
              </a:ext>
            </a:extLst>
          </p:cNvPr>
          <p:cNvGraphicFramePr>
            <a:graphicFrameLocks noGrp="1"/>
          </p:cNvGraphicFramePr>
          <p:nvPr>
            <p:extLst>
              <p:ext uri="{D42A27DB-BD31-4B8C-83A1-F6EECF244321}">
                <p14:modId xmlns:p14="http://schemas.microsoft.com/office/powerpoint/2010/main" val="1739465069"/>
              </p:ext>
            </p:extLst>
          </p:nvPr>
        </p:nvGraphicFramePr>
        <p:xfrm>
          <a:off x="6368414" y="1700673"/>
          <a:ext cx="5619999" cy="4241520"/>
        </p:xfrm>
        <a:graphic>
          <a:graphicData uri="http://schemas.openxmlformats.org/drawingml/2006/table">
            <a:tbl>
              <a:tblPr firstRow="1" bandRow="1">
                <a:tableStyleId>{69012ECD-51FC-41F1-AA8D-1B2483CD663E}</a:tableStyleId>
              </a:tblPr>
              <a:tblGrid>
                <a:gridCol w="3214275">
                  <a:extLst>
                    <a:ext uri="{9D8B030D-6E8A-4147-A177-3AD203B41FA5}">
                      <a16:colId xmlns:a16="http://schemas.microsoft.com/office/drawing/2014/main" val="4026828033"/>
                    </a:ext>
                  </a:extLst>
                </a:gridCol>
                <a:gridCol w="1202862">
                  <a:extLst>
                    <a:ext uri="{9D8B030D-6E8A-4147-A177-3AD203B41FA5}">
                      <a16:colId xmlns:a16="http://schemas.microsoft.com/office/drawing/2014/main" val="2351951672"/>
                    </a:ext>
                  </a:extLst>
                </a:gridCol>
                <a:gridCol w="1202862">
                  <a:extLst>
                    <a:ext uri="{9D8B030D-6E8A-4147-A177-3AD203B41FA5}">
                      <a16:colId xmlns:a16="http://schemas.microsoft.com/office/drawing/2014/main" val="1309893503"/>
                    </a:ext>
                  </a:extLst>
                </a:gridCol>
              </a:tblGrid>
              <a:tr h="239889">
                <a:tc>
                  <a:txBody>
                    <a:bodyPr/>
                    <a:lstStyle/>
                    <a:p>
                      <a:pPr rtl="0"/>
                      <a:r>
                        <a:rPr lang="ja-jp" sz="1100" noProof="0" dirty="0">
                          <a:solidFill>
                            <a:schemeClr val="tx2"/>
                          </a:solidFill>
                          <a:latin typeface="+mn-lt"/>
                        </a:rPr>
                        <a:t>予後因子（続き）</a:t>
                      </a:r>
                    </a:p>
                  </a:txBody>
                  <a:tcPr marL="72000" marR="72000" marT="36000" marB="36000" anchor="b"/>
                </a:tc>
                <a:tc>
                  <a:txBody>
                    <a:bodyPr/>
                    <a:lstStyle/>
                    <a:p>
                      <a:pPr algn="ctr" rtl="0"/>
                      <a:r>
                        <a:rPr lang="ja-jp" sz="1100" noProof="0" dirty="0">
                          <a:solidFill>
                            <a:schemeClr val="tx2"/>
                          </a:solidFill>
                          <a:latin typeface="+mn-lt"/>
                        </a:rPr>
                        <a:t>オシメルチニブ＋</a:t>
                      </a:r>
                      <a:br>
                        <a:rPr lang="en-GB" altLang="ja-JP" sz="1100" noProof="0" dirty="0">
                          <a:solidFill>
                            <a:schemeClr val="tx2"/>
                          </a:solidFill>
                          <a:latin typeface="+mn-lt"/>
                        </a:rPr>
                      </a:br>
                      <a:r>
                        <a:rPr lang="ja-jp" sz="1100" noProof="0" dirty="0">
                          <a:solidFill>
                            <a:schemeClr val="tx2"/>
                          </a:solidFill>
                          <a:latin typeface="+mn-lt"/>
                        </a:rPr>
                        <a:t>化学療法</a:t>
                      </a:r>
                    </a:p>
                  </a:txBody>
                  <a:tcPr marL="72000" marR="72000" marT="36000" marB="36000" anchor="b"/>
                </a:tc>
                <a:tc>
                  <a:txBody>
                    <a:bodyPr/>
                    <a:lstStyle/>
                    <a:p>
                      <a:pPr algn="ctr" rtl="0"/>
                      <a:r>
                        <a:rPr lang="ja-jp" sz="1100" noProof="0" dirty="0">
                          <a:solidFill>
                            <a:schemeClr val="tx2"/>
                          </a:solidFill>
                        </a:rPr>
                        <a:t>オシメルチニブ</a:t>
                      </a:r>
                      <a:endParaRPr lang="en-GB" sz="1600" noProof="0" dirty="0"/>
                    </a:p>
                  </a:txBody>
                  <a:tcPr marL="72000" marR="72000" marT="36000" marB="36000" anchor="b"/>
                </a:tc>
                <a:extLst>
                  <a:ext uri="{0D108BD9-81ED-4DB2-BD59-A6C34878D82A}">
                    <a16:rowId xmlns:a16="http://schemas.microsoft.com/office/drawing/2014/main" val="1727646532"/>
                  </a:ext>
                </a:extLst>
              </a:tr>
              <a:tr h="0">
                <a:tc>
                  <a:txBody>
                    <a:bodyPr/>
                    <a:lstStyle/>
                    <a:p>
                      <a:pPr algn="l" rtl="0"/>
                      <a:r>
                        <a:rPr lang="ja-jp" sz="1100" b="0" noProof="0" dirty="0">
                          <a:solidFill>
                            <a:srgbClr val="000000"/>
                          </a:solidFill>
                        </a:rPr>
                        <a:t>検出されたEGFRm、n</a:t>
                      </a:r>
                    </a:p>
                  </a:txBody>
                  <a:tcPr marL="72000" marR="72000" marT="36000" marB="36000" anchor="b">
                    <a:solidFill>
                      <a:schemeClr val="tx2"/>
                    </a:solidFill>
                  </a:tcPr>
                </a:tc>
                <a:tc>
                  <a:txBody>
                    <a:bodyPr/>
                    <a:lstStyle/>
                    <a:p>
                      <a:pPr marL="0" algn="ctr" defTabSz="914400" rtl="0" eaLnBrk="1" latinLnBrk="0" hangingPunct="1"/>
                      <a:r>
                        <a:rPr lang="ja-jp" sz="1100" kern="1200" noProof="0">
                          <a:solidFill>
                            <a:srgbClr val="000000"/>
                          </a:solidFill>
                          <a:latin typeface="+mn-lt"/>
                          <a:ea typeface="+mn-ea"/>
                          <a:cs typeface="+mn-cs"/>
                        </a:rPr>
                        <a:t>148</a:t>
                      </a:r>
                    </a:p>
                  </a:txBody>
                  <a:tcPr marL="72000" marR="72000" marT="36000" marB="36000" anchor="b">
                    <a:solidFill>
                      <a:schemeClr val="tx2"/>
                    </a:solidFill>
                  </a:tcPr>
                </a:tc>
                <a:tc>
                  <a:txBody>
                    <a:bodyPr/>
                    <a:lstStyle/>
                    <a:p>
                      <a:pPr marL="0" algn="ctr" defTabSz="914400" rtl="0" eaLnBrk="1" latinLnBrk="0" hangingPunct="1"/>
                      <a:r>
                        <a:rPr lang="ja-jp" sz="1100" kern="1200" noProof="0">
                          <a:solidFill>
                            <a:srgbClr val="000000"/>
                          </a:solidFill>
                          <a:latin typeface="+mn-lt"/>
                          <a:ea typeface="+mn-ea"/>
                          <a:cs typeface="+mn-cs"/>
                        </a:rPr>
                        <a:t>161</a:t>
                      </a:r>
                    </a:p>
                  </a:txBody>
                  <a:tcPr marL="72000" marR="72000" marT="36000" marB="36000" anchor="b">
                    <a:solidFill>
                      <a:schemeClr val="tx2"/>
                    </a:solidFill>
                  </a:tcPr>
                </a:tc>
                <a:extLst>
                  <a:ext uri="{0D108BD9-81ED-4DB2-BD59-A6C34878D82A}">
                    <a16:rowId xmlns:a16="http://schemas.microsoft.com/office/drawing/2014/main" val="1659467225"/>
                  </a:ext>
                </a:extLst>
              </a:tr>
              <a:tr h="0">
                <a:tc>
                  <a:txBody>
                    <a:bodyPr/>
                    <a:lstStyle/>
                    <a:p>
                      <a:pPr algn="l" rtl="0"/>
                      <a:r>
                        <a:rPr lang="ja-jp" sz="1100" b="0" noProof="0" dirty="0">
                          <a:solidFill>
                            <a:srgbClr val="000000"/>
                          </a:solidFill>
                        </a:rPr>
                        <a:t>3年OS率、%</a:t>
                      </a:r>
                    </a:p>
                  </a:txBody>
                  <a:tcPr marL="180000" marR="72000" marT="36000" marB="36000" anchor="b">
                    <a:solidFill>
                      <a:schemeClr val="tx2"/>
                    </a:solidFill>
                  </a:tcPr>
                </a:tc>
                <a:tc>
                  <a:txBody>
                    <a:bodyPr/>
                    <a:lstStyle/>
                    <a:p>
                      <a:pPr marL="0" algn="ctr" defTabSz="914400" rtl="0" eaLnBrk="1" latinLnBrk="0" hangingPunct="1"/>
                      <a:r>
                        <a:rPr lang="ja-jp" sz="1100" kern="1200" noProof="0">
                          <a:solidFill>
                            <a:srgbClr val="000000"/>
                          </a:solidFill>
                          <a:latin typeface="+mn-lt"/>
                          <a:ea typeface="+mn-ea"/>
                          <a:cs typeface="+mn-cs"/>
                        </a:rPr>
                        <a:t>53</a:t>
                      </a:r>
                    </a:p>
                  </a:txBody>
                  <a:tcPr marL="72000" marR="72000" marT="36000" marB="36000" anchor="b">
                    <a:solidFill>
                      <a:schemeClr val="tx2"/>
                    </a:solidFill>
                  </a:tcPr>
                </a:tc>
                <a:tc>
                  <a:txBody>
                    <a:bodyPr/>
                    <a:lstStyle/>
                    <a:p>
                      <a:pPr marL="0" algn="ctr" defTabSz="914400" rtl="0" eaLnBrk="1" latinLnBrk="0" hangingPunct="1"/>
                      <a:r>
                        <a:rPr lang="ja-jp" sz="1100" kern="1200" noProof="0">
                          <a:solidFill>
                            <a:srgbClr val="000000"/>
                          </a:solidFill>
                          <a:latin typeface="+mn-lt"/>
                          <a:ea typeface="+mn-ea"/>
                          <a:cs typeface="+mn-cs"/>
                        </a:rPr>
                        <a:t>42</a:t>
                      </a:r>
                    </a:p>
                  </a:txBody>
                  <a:tcPr marL="72000" marR="72000" marT="36000" marB="36000" anchor="b">
                    <a:solidFill>
                      <a:schemeClr val="tx2"/>
                    </a:solidFill>
                  </a:tcPr>
                </a:tc>
                <a:extLst>
                  <a:ext uri="{0D108BD9-81ED-4DB2-BD59-A6C34878D82A}">
                    <a16:rowId xmlns:a16="http://schemas.microsoft.com/office/drawing/2014/main" val="1433407506"/>
                  </a:ext>
                </a:extLst>
              </a:tr>
              <a:tr h="0">
                <a:tc>
                  <a:txBody>
                    <a:bodyPr/>
                    <a:lstStyle/>
                    <a:p>
                      <a:pPr algn="l" rtl="0"/>
                      <a:r>
                        <a:rPr lang="ja-jp" sz="1100" b="0" noProof="0" dirty="0">
                          <a:solidFill>
                            <a:srgbClr val="000000"/>
                          </a:solidFill>
                        </a:rPr>
                        <a:t>中央値全生存期間（mOS）、月数（95%信頼区間）</a:t>
                      </a:r>
                    </a:p>
                  </a:txBody>
                  <a:tcPr marL="180000" marR="72000" marT="36000" marB="36000" anchor="b">
                    <a:solidFill>
                      <a:schemeClr val="tx2"/>
                    </a:solidFill>
                  </a:tcPr>
                </a:tc>
                <a:tc>
                  <a:txBody>
                    <a:bodyPr/>
                    <a:lstStyle/>
                    <a:p>
                      <a:pPr marL="0" algn="ctr" defTabSz="914400" rtl="0" eaLnBrk="1" latinLnBrk="0" hangingPunct="1"/>
                      <a:r>
                        <a:rPr lang="ja-jp" sz="1100" kern="1200" noProof="0" dirty="0">
                          <a:solidFill>
                            <a:srgbClr val="000000"/>
                          </a:solidFill>
                          <a:latin typeface="+mn-lt"/>
                          <a:ea typeface="+mn-ea"/>
                          <a:cs typeface="+mn-cs"/>
                        </a:rPr>
                        <a:t>38.4 (33.2, 46.6)</a:t>
                      </a:r>
                    </a:p>
                  </a:txBody>
                  <a:tcPr marL="72000" marR="72000" marT="36000" marB="36000" anchor="b">
                    <a:solidFill>
                      <a:schemeClr val="tx2"/>
                    </a:solidFill>
                  </a:tcPr>
                </a:tc>
                <a:tc>
                  <a:txBody>
                    <a:bodyPr/>
                    <a:lstStyle/>
                    <a:p>
                      <a:pPr marL="0" algn="ctr" defTabSz="914400" rtl="0" eaLnBrk="1" latinLnBrk="0" hangingPunct="1"/>
                      <a:r>
                        <a:rPr lang="ja-jp" sz="1100" kern="1200" noProof="0">
                          <a:solidFill>
                            <a:srgbClr val="000000"/>
                          </a:solidFill>
                          <a:latin typeface="+mn-lt"/>
                          <a:ea typeface="+mn-ea"/>
                          <a:cs typeface="+mn-cs"/>
                        </a:rPr>
                        <a:t>32.5 (28.8, 35.8)</a:t>
                      </a:r>
                    </a:p>
                  </a:txBody>
                  <a:tcPr marL="72000" marR="72000" marT="36000" marB="36000" anchor="b">
                    <a:solidFill>
                      <a:schemeClr val="tx2"/>
                    </a:solidFill>
                  </a:tcPr>
                </a:tc>
                <a:extLst>
                  <a:ext uri="{0D108BD9-81ED-4DB2-BD59-A6C34878D82A}">
                    <a16:rowId xmlns:a16="http://schemas.microsoft.com/office/drawing/2014/main" val="4227238229"/>
                  </a:ext>
                </a:extLst>
              </a:tr>
              <a:tr h="0">
                <a:tc>
                  <a:txBody>
                    <a:bodyPr/>
                    <a:lstStyle/>
                    <a:p>
                      <a:pPr marL="0" marR="0" lvl="0" indent="0" algn="l" defTabSz="914400" rtl="0" eaLnBrk="1" fontAlgn="auto" latinLnBrk="0" hangingPunct="1">
                        <a:lnSpc>
                          <a:spcPts val="800"/>
                        </a:lnSpc>
                        <a:spcBef>
                          <a:spcPts val="0"/>
                        </a:spcBef>
                        <a:spcAft>
                          <a:spcPts val="0"/>
                        </a:spcAft>
                        <a:buClrTx/>
                        <a:buSzTx/>
                        <a:buFontTx/>
                        <a:buNone/>
                        <a:tabLst/>
                        <a:defRPr/>
                      </a:pPr>
                      <a:r>
                        <a:rPr lang="ja-jp" sz="1100" b="0" noProof="0" dirty="0">
                          <a:solidFill>
                            <a:srgbClr val="000000"/>
                          </a:solidFill>
                        </a:rPr>
                        <a:t>ハザード比（HR）（95%信頼区間）</a:t>
                      </a:r>
                      <a:endParaRPr lang="en-GB" sz="1100" b="0" i="0" baseline="30000" noProof="0" dirty="0">
                        <a:solidFill>
                          <a:srgbClr val="000000"/>
                        </a:solidFill>
                      </a:endParaRPr>
                    </a:p>
                  </a:txBody>
                  <a:tcPr marL="180000" marR="72000" marT="36000" marB="36000" anchor="b">
                    <a:solidFill>
                      <a:schemeClr val="tx2"/>
                    </a:solidFill>
                  </a:tcPr>
                </a:tc>
                <a:tc gridSpan="2">
                  <a:txBody>
                    <a:bodyPr/>
                    <a:lstStyle/>
                    <a:p>
                      <a:pPr marL="0" algn="ctr" defTabSz="914400" rtl="0" eaLnBrk="1" latinLnBrk="0" hangingPunct="1"/>
                      <a:r>
                        <a:rPr lang="ja-jp" sz="1100" kern="1200" noProof="0">
                          <a:solidFill>
                            <a:srgbClr val="000000"/>
                          </a:solidFill>
                          <a:latin typeface="+mn-lt"/>
                          <a:ea typeface="+mn-ea"/>
                          <a:cs typeface="+mn-cs"/>
                        </a:rPr>
                        <a:t>0.79 (0.60, 1.03)</a:t>
                      </a:r>
                    </a:p>
                  </a:txBody>
                  <a:tcPr marL="72000" marR="72000" marT="36000" marB="36000" anchor="b">
                    <a:solidFill>
                      <a:schemeClr val="tx2"/>
                    </a:solidFill>
                  </a:tcPr>
                </a:tc>
                <a:tc hMerge="1">
                  <a:txBody>
                    <a:bodyPr/>
                    <a:lstStyle/>
                    <a:p>
                      <a:pPr rtl="0"/>
                      <a:endParaRPr lang="en-US"/>
                    </a:p>
                  </a:txBody>
                  <a:tcPr/>
                </a:tc>
                <a:extLst>
                  <a:ext uri="{0D108BD9-81ED-4DB2-BD59-A6C34878D82A}">
                    <a16:rowId xmlns:a16="http://schemas.microsoft.com/office/drawing/2014/main" val="268716785"/>
                  </a:ext>
                </a:extLst>
              </a:tr>
              <a:tr h="0">
                <a:tc>
                  <a:txBody>
                    <a:bodyPr/>
                    <a:lstStyle/>
                    <a:p>
                      <a:pPr algn="l" rtl="0"/>
                      <a:r>
                        <a:rPr lang="ja-jp" sz="1100" b="0" noProof="0" dirty="0">
                          <a:solidFill>
                            <a:srgbClr val="000000"/>
                          </a:solidFill>
                        </a:rPr>
                        <a:t>非検出EGFRm、n</a:t>
                      </a:r>
                    </a:p>
                  </a:txBody>
                  <a:tcPr marL="72000" marR="72000" marT="36000" marB="36000" anchor="b">
                    <a:solidFill>
                      <a:schemeClr val="tx2"/>
                    </a:solidFill>
                  </a:tcPr>
                </a:tc>
                <a:tc>
                  <a:txBody>
                    <a:bodyPr/>
                    <a:lstStyle/>
                    <a:p>
                      <a:pPr marL="0" algn="ctr" defTabSz="914400" rtl="0" eaLnBrk="1" latinLnBrk="0" hangingPunct="1"/>
                      <a:r>
                        <a:rPr lang="ja-jp" sz="1100" kern="1200" noProof="0">
                          <a:solidFill>
                            <a:srgbClr val="000000"/>
                          </a:solidFill>
                          <a:latin typeface="+mn-lt"/>
                          <a:ea typeface="+mn-ea"/>
                          <a:cs typeface="+mn-cs"/>
                        </a:rPr>
                        <a:t>65</a:t>
                      </a:r>
                    </a:p>
                  </a:txBody>
                  <a:tcPr marL="72000" marR="72000" marT="36000" marB="36000" anchor="b">
                    <a:solidFill>
                      <a:schemeClr val="tx2"/>
                    </a:solidFill>
                  </a:tcPr>
                </a:tc>
                <a:tc>
                  <a:txBody>
                    <a:bodyPr/>
                    <a:lstStyle/>
                    <a:p>
                      <a:pPr marL="0" algn="ctr" defTabSz="914400" rtl="0" eaLnBrk="1" latinLnBrk="0" hangingPunct="1"/>
                      <a:r>
                        <a:rPr lang="ja-jp" sz="1100" kern="1200" noProof="0">
                          <a:solidFill>
                            <a:srgbClr val="000000"/>
                          </a:solidFill>
                          <a:latin typeface="+mn-lt"/>
                          <a:ea typeface="+mn-ea"/>
                          <a:cs typeface="+mn-cs"/>
                        </a:rPr>
                        <a:t>48</a:t>
                      </a:r>
                    </a:p>
                  </a:txBody>
                  <a:tcPr marL="72000" marR="72000" marT="36000" marB="36000" anchor="b">
                    <a:solidFill>
                      <a:schemeClr val="tx2"/>
                    </a:solidFill>
                  </a:tcPr>
                </a:tc>
                <a:extLst>
                  <a:ext uri="{0D108BD9-81ED-4DB2-BD59-A6C34878D82A}">
                    <a16:rowId xmlns:a16="http://schemas.microsoft.com/office/drawing/2014/main" val="68441351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noProof="0">
                          <a:solidFill>
                            <a:srgbClr val="000000"/>
                          </a:solidFill>
                        </a:rPr>
                        <a:t>3年OS率、%</a:t>
                      </a:r>
                    </a:p>
                  </a:txBody>
                  <a:tcPr marL="180000" marR="72000" marT="36000" marB="36000" anchor="b">
                    <a:solidFill>
                      <a:schemeClr val="tx2"/>
                    </a:solidFill>
                  </a:tcPr>
                </a:tc>
                <a:tc>
                  <a:txBody>
                    <a:bodyPr/>
                    <a:lstStyle/>
                    <a:p>
                      <a:pPr marL="0" algn="ctr" defTabSz="914400" rtl="0" eaLnBrk="1" latinLnBrk="0" hangingPunct="1"/>
                      <a:r>
                        <a:rPr lang="ja-jp" sz="1100" kern="1200" noProof="0">
                          <a:solidFill>
                            <a:srgbClr val="000000"/>
                          </a:solidFill>
                          <a:latin typeface="+mn-lt"/>
                          <a:ea typeface="+mn-ea"/>
                          <a:cs typeface="+mn-cs"/>
                        </a:rPr>
                        <a:t>83</a:t>
                      </a:r>
                    </a:p>
                  </a:txBody>
                  <a:tcPr marL="72000" marR="72000" marT="36000" marB="36000" anchor="b">
                    <a:solidFill>
                      <a:schemeClr val="tx2"/>
                    </a:solidFill>
                  </a:tcPr>
                </a:tc>
                <a:tc>
                  <a:txBody>
                    <a:bodyPr/>
                    <a:lstStyle/>
                    <a:p>
                      <a:pPr marL="0" algn="ctr" defTabSz="914400" rtl="0" eaLnBrk="1" latinLnBrk="0" hangingPunct="1"/>
                      <a:r>
                        <a:rPr lang="ja-jp" sz="1100" kern="1200" noProof="0">
                          <a:solidFill>
                            <a:srgbClr val="000000"/>
                          </a:solidFill>
                          <a:latin typeface="+mn-lt"/>
                          <a:ea typeface="+mn-ea"/>
                          <a:cs typeface="+mn-cs"/>
                        </a:rPr>
                        <a:t>77</a:t>
                      </a:r>
                    </a:p>
                  </a:txBody>
                  <a:tcPr marL="72000" marR="72000" marT="36000" marB="36000" anchor="b">
                    <a:solidFill>
                      <a:schemeClr val="tx2"/>
                    </a:solidFill>
                  </a:tcPr>
                </a:tc>
                <a:extLst>
                  <a:ext uri="{0D108BD9-81ED-4DB2-BD59-A6C34878D82A}">
                    <a16:rowId xmlns:a16="http://schemas.microsoft.com/office/drawing/2014/main" val="119557132"/>
                  </a:ext>
                </a:extLst>
              </a:tr>
              <a:tr h="0">
                <a:tc>
                  <a:txBody>
                    <a:bodyPr/>
                    <a:lstStyle/>
                    <a:p>
                      <a:pPr algn="l" rtl="0"/>
                      <a:r>
                        <a:rPr lang="ja-jp" sz="1100" b="0" noProof="0" dirty="0">
                          <a:solidFill>
                            <a:srgbClr val="000000"/>
                          </a:solidFill>
                        </a:rPr>
                        <a:t>中央値全生存期間（mOS）、月数（95%信頼区間）</a:t>
                      </a:r>
                    </a:p>
                  </a:txBody>
                  <a:tcPr marL="180000" marR="72000" marT="36000" marB="36000" anchor="b">
                    <a:solidFill>
                      <a:schemeClr val="tx2"/>
                    </a:solidFill>
                  </a:tcPr>
                </a:tc>
                <a:tc>
                  <a:txBody>
                    <a:bodyPr/>
                    <a:lstStyle/>
                    <a:p>
                      <a:pPr marL="0" algn="ctr" defTabSz="914400" rtl="0" eaLnBrk="1" latinLnBrk="0" hangingPunct="1"/>
                      <a:r>
                        <a:rPr lang="ja-jp" sz="1100" kern="1200" noProof="0" dirty="0">
                          <a:solidFill>
                            <a:srgbClr val="000000"/>
                          </a:solidFill>
                          <a:latin typeface="+mn-lt"/>
                          <a:ea typeface="+mn-ea"/>
                          <a:cs typeface="+mn-cs"/>
                        </a:rPr>
                        <a:t>NR（50.8,、NC）</a:t>
                      </a:r>
                    </a:p>
                  </a:txBody>
                  <a:tcPr marL="72000" marR="72000" marT="36000" marB="36000" anchor="b">
                    <a:solidFill>
                      <a:schemeClr val="tx2"/>
                    </a:solidFill>
                  </a:tcPr>
                </a:tc>
                <a:tc>
                  <a:txBody>
                    <a:bodyPr/>
                    <a:lstStyle/>
                    <a:p>
                      <a:pPr marL="0" algn="ctr" defTabSz="914400" rtl="0" eaLnBrk="1" latinLnBrk="0" hangingPunct="1"/>
                      <a:r>
                        <a:rPr lang="ja-jp" sz="1100" kern="1200" noProof="0">
                          <a:solidFill>
                            <a:srgbClr val="000000"/>
                          </a:solidFill>
                          <a:latin typeface="+mn-lt"/>
                          <a:ea typeface="+mn-ea"/>
                          <a:cs typeface="+mn-cs"/>
                        </a:rPr>
                        <a:t>NR（46.0、NC）</a:t>
                      </a:r>
                    </a:p>
                  </a:txBody>
                  <a:tcPr marL="72000" marR="72000" marT="36000" marB="36000" anchor="b">
                    <a:solidFill>
                      <a:schemeClr val="tx2"/>
                    </a:solidFill>
                  </a:tcPr>
                </a:tc>
                <a:extLst>
                  <a:ext uri="{0D108BD9-81ED-4DB2-BD59-A6C34878D82A}">
                    <a16:rowId xmlns:a16="http://schemas.microsoft.com/office/drawing/2014/main" val="3109581103"/>
                  </a:ext>
                </a:extLst>
              </a:tr>
              <a:tr h="0">
                <a:tc>
                  <a:txBody>
                    <a:bodyPr/>
                    <a:lstStyle/>
                    <a:p>
                      <a:pPr marL="0" marR="0" lvl="0" indent="0" algn="l" defTabSz="914400" rtl="0" eaLnBrk="1" fontAlgn="auto" latinLnBrk="0" hangingPunct="1">
                        <a:lnSpc>
                          <a:spcPts val="800"/>
                        </a:lnSpc>
                        <a:spcBef>
                          <a:spcPts val="0"/>
                        </a:spcBef>
                        <a:spcAft>
                          <a:spcPts val="0"/>
                        </a:spcAft>
                        <a:buClrTx/>
                        <a:buSzTx/>
                        <a:buFontTx/>
                        <a:buNone/>
                        <a:tabLst/>
                        <a:defRPr/>
                      </a:pPr>
                      <a:r>
                        <a:rPr lang="ja-jp" sz="1100" b="0" noProof="0">
                          <a:solidFill>
                            <a:srgbClr val="000000"/>
                          </a:solidFill>
                        </a:rPr>
                        <a:t>ハザード比（HR）（95%信頼区間）</a:t>
                      </a:r>
                      <a:endParaRPr lang="en-GB" sz="1100" b="0" i="0" baseline="30000" noProof="0" dirty="0">
                        <a:solidFill>
                          <a:srgbClr val="000000"/>
                        </a:solidFill>
                      </a:endParaRPr>
                    </a:p>
                  </a:txBody>
                  <a:tcPr marL="180000" marR="72000" marT="36000" marB="36000" anchor="b">
                    <a:solidFill>
                      <a:schemeClr val="tx2"/>
                    </a:solidFill>
                  </a:tcPr>
                </a:tc>
                <a:tc gridSpan="2">
                  <a:txBody>
                    <a:bodyPr/>
                    <a:lstStyle/>
                    <a:p>
                      <a:pPr marL="0" algn="ctr" defTabSz="914400" rtl="0" eaLnBrk="1" latinLnBrk="0" hangingPunct="1"/>
                      <a:r>
                        <a:rPr lang="ja-jp" sz="1100" kern="1200" noProof="0" dirty="0">
                          <a:solidFill>
                            <a:srgbClr val="000000"/>
                          </a:solidFill>
                          <a:latin typeface="+mn-lt"/>
                          <a:ea typeface="+mn-ea"/>
                          <a:cs typeface="+mn-cs"/>
                        </a:rPr>
                        <a:t>0.79 (0.44, 1.44)</a:t>
                      </a:r>
                    </a:p>
                  </a:txBody>
                  <a:tcPr marL="72000" marR="72000" marT="36000" marB="36000" anchor="b">
                    <a:solidFill>
                      <a:schemeClr val="tx2"/>
                    </a:solidFill>
                  </a:tcPr>
                </a:tc>
                <a:tc hMerge="1">
                  <a:txBody>
                    <a:bodyPr/>
                    <a:lstStyle/>
                    <a:p>
                      <a:pPr rtl="0"/>
                      <a:endParaRPr lang="en-US"/>
                    </a:p>
                  </a:txBody>
                  <a:tcPr/>
                </a:tc>
                <a:extLst>
                  <a:ext uri="{0D108BD9-81ED-4DB2-BD59-A6C34878D82A}">
                    <a16:rowId xmlns:a16="http://schemas.microsoft.com/office/drawing/2014/main" val="3660638965"/>
                  </a:ext>
                </a:extLst>
              </a:tr>
              <a:tr h="0">
                <a:tc>
                  <a:txBody>
                    <a:bodyPr/>
                    <a:lstStyle/>
                    <a:p>
                      <a:pPr algn="l" rtl="0"/>
                      <a:r>
                        <a:rPr lang="ja-jp" sz="1100" b="0" noProof="0" dirty="0">
                          <a:solidFill>
                            <a:srgbClr val="000000"/>
                          </a:solidFill>
                        </a:rPr>
                        <a:t>骨転移あり、n </a:t>
                      </a:r>
                    </a:p>
                  </a:txBody>
                  <a:tcPr marL="72000" marR="72000" marT="36000" marB="36000" anchor="b">
                    <a:solidFill>
                      <a:schemeClr val="tx2"/>
                    </a:solidFill>
                  </a:tcPr>
                </a:tc>
                <a:tc>
                  <a:txBody>
                    <a:bodyPr/>
                    <a:lstStyle/>
                    <a:p>
                      <a:pPr marL="0" algn="ctr" defTabSz="914400" rtl="0" eaLnBrk="1" latinLnBrk="0" hangingPunct="1"/>
                      <a:r>
                        <a:rPr lang="ja-jp" sz="1100" kern="1200" noProof="0">
                          <a:solidFill>
                            <a:srgbClr val="000000"/>
                          </a:solidFill>
                          <a:latin typeface="+mn-lt"/>
                          <a:ea typeface="+mn-ea"/>
                          <a:cs typeface="+mn-cs"/>
                        </a:rPr>
                        <a:t>132</a:t>
                      </a:r>
                    </a:p>
                  </a:txBody>
                  <a:tcPr marL="72000" marR="72000" marT="36000" marB="36000" anchor="b">
                    <a:solidFill>
                      <a:schemeClr val="tx2"/>
                    </a:solidFill>
                  </a:tcPr>
                </a:tc>
                <a:tc>
                  <a:txBody>
                    <a:bodyPr/>
                    <a:lstStyle/>
                    <a:p>
                      <a:pPr marL="0" algn="ctr" defTabSz="914400" rtl="0" eaLnBrk="1" latinLnBrk="0" hangingPunct="1"/>
                      <a:r>
                        <a:rPr lang="ja-jp" sz="1100" kern="1200" noProof="0">
                          <a:solidFill>
                            <a:srgbClr val="000000"/>
                          </a:solidFill>
                          <a:latin typeface="+mn-lt"/>
                          <a:ea typeface="+mn-ea"/>
                          <a:cs typeface="+mn-cs"/>
                        </a:rPr>
                        <a:t>142</a:t>
                      </a:r>
                    </a:p>
                  </a:txBody>
                  <a:tcPr marL="72000" marR="72000" marT="36000" marB="36000" anchor="b"/>
                </a:tc>
                <a:extLst>
                  <a:ext uri="{0D108BD9-81ED-4DB2-BD59-A6C34878D82A}">
                    <a16:rowId xmlns:a16="http://schemas.microsoft.com/office/drawing/2014/main" val="2470190223"/>
                  </a:ext>
                </a:extLst>
              </a:tr>
              <a:tr h="0">
                <a:tc>
                  <a:txBody>
                    <a:bodyPr/>
                    <a:lstStyle/>
                    <a:p>
                      <a:pPr algn="l" rtl="0"/>
                      <a:r>
                        <a:rPr lang="ja-jp" sz="1100" b="0" noProof="0">
                          <a:solidFill>
                            <a:srgbClr val="000000"/>
                          </a:solidFill>
                        </a:rPr>
                        <a:t>3年OS率、%</a:t>
                      </a:r>
                    </a:p>
                  </a:txBody>
                  <a:tcPr marL="180000" marR="72000" marT="36000" marB="36000" anchor="b">
                    <a:solidFill>
                      <a:schemeClr val="tx2"/>
                    </a:solidFill>
                  </a:tcPr>
                </a:tc>
                <a:tc>
                  <a:txBody>
                    <a:bodyPr/>
                    <a:lstStyle/>
                    <a:p>
                      <a:pPr marL="0" algn="ctr" defTabSz="914400" rtl="0" eaLnBrk="1" latinLnBrk="0" hangingPunct="1"/>
                      <a:r>
                        <a:rPr lang="ja-jp" sz="1100" kern="1200" noProof="0" dirty="0">
                          <a:solidFill>
                            <a:srgbClr val="000000"/>
                          </a:solidFill>
                          <a:latin typeface="+mn-lt"/>
                          <a:ea typeface="+mn-ea"/>
                          <a:cs typeface="+mn-cs"/>
                        </a:rPr>
                        <a:t>55</a:t>
                      </a:r>
                    </a:p>
                  </a:txBody>
                  <a:tcPr marL="72000" marR="72000" marT="36000" marB="36000" anchor="b">
                    <a:solidFill>
                      <a:schemeClr val="tx2"/>
                    </a:solidFill>
                  </a:tcPr>
                </a:tc>
                <a:tc>
                  <a:txBody>
                    <a:bodyPr/>
                    <a:lstStyle/>
                    <a:p>
                      <a:pPr marL="0" algn="ctr" defTabSz="914400" rtl="0" eaLnBrk="1" latinLnBrk="0" hangingPunct="1"/>
                      <a:r>
                        <a:rPr lang="ja-jp" sz="1100" kern="1200" noProof="0">
                          <a:solidFill>
                            <a:srgbClr val="000000"/>
                          </a:solidFill>
                          <a:latin typeface="+mn-lt"/>
                          <a:ea typeface="+mn-ea"/>
                          <a:cs typeface="+mn-cs"/>
                        </a:rPr>
                        <a:t>42</a:t>
                      </a:r>
                    </a:p>
                  </a:txBody>
                  <a:tcPr marL="72000" marR="72000" marT="36000" marB="36000" anchor="b"/>
                </a:tc>
                <a:extLst>
                  <a:ext uri="{0D108BD9-81ED-4DB2-BD59-A6C34878D82A}">
                    <a16:rowId xmlns:a16="http://schemas.microsoft.com/office/drawing/2014/main" val="1807626830"/>
                  </a:ext>
                </a:extLst>
              </a:tr>
              <a:tr h="0">
                <a:tc>
                  <a:txBody>
                    <a:bodyPr/>
                    <a:lstStyle/>
                    <a:p>
                      <a:pPr algn="l" rtl="0"/>
                      <a:r>
                        <a:rPr lang="ja-jp" sz="1100" b="0" noProof="0" dirty="0">
                          <a:solidFill>
                            <a:srgbClr val="000000"/>
                          </a:solidFill>
                        </a:rPr>
                        <a:t>中央値全生存期間（mOS）、月数（95%信頼区間）</a:t>
                      </a:r>
                    </a:p>
                  </a:txBody>
                  <a:tcPr marL="180000" marR="72000" marT="36000" marB="36000" anchor="b">
                    <a:solidFill>
                      <a:schemeClr val="tx2"/>
                    </a:solidFill>
                  </a:tcPr>
                </a:tc>
                <a:tc>
                  <a:txBody>
                    <a:bodyPr/>
                    <a:lstStyle/>
                    <a:p>
                      <a:pPr marL="0" algn="ctr" defTabSz="914400" rtl="0" eaLnBrk="1" latinLnBrk="0" hangingPunct="1"/>
                      <a:r>
                        <a:rPr lang="ja-jp" sz="1100" kern="1200" noProof="0">
                          <a:solidFill>
                            <a:srgbClr val="000000"/>
                          </a:solidFill>
                          <a:latin typeface="+mn-lt"/>
                          <a:ea typeface="+mn-ea"/>
                          <a:cs typeface="+mn-cs"/>
                        </a:rPr>
                        <a:t>40.2 (33.9, 47.2)</a:t>
                      </a:r>
                    </a:p>
                  </a:txBody>
                  <a:tcPr marL="72000" marR="72000" marT="36000" marB="36000" anchor="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kern="1200" noProof="0">
                          <a:solidFill>
                            <a:srgbClr val="000000"/>
                          </a:solidFill>
                          <a:latin typeface="+mn-lt"/>
                          <a:ea typeface="+mn-ea"/>
                          <a:cs typeface="+mn-cs"/>
                        </a:rPr>
                        <a:t>32.3 (26.7, 36.5)</a:t>
                      </a:r>
                    </a:p>
                  </a:txBody>
                  <a:tcPr marL="72000" marR="72000" marT="36000" marB="36000" anchor="b"/>
                </a:tc>
                <a:extLst>
                  <a:ext uri="{0D108BD9-81ED-4DB2-BD59-A6C34878D82A}">
                    <a16:rowId xmlns:a16="http://schemas.microsoft.com/office/drawing/2014/main" val="261249581"/>
                  </a:ext>
                </a:extLst>
              </a:tr>
              <a:tr h="0">
                <a:tc>
                  <a:txBody>
                    <a:bodyPr/>
                    <a:lstStyle/>
                    <a:p>
                      <a:pPr marL="0" marR="0" lvl="0" indent="0" algn="l" defTabSz="914400" rtl="0" eaLnBrk="1" fontAlgn="auto" latinLnBrk="0" hangingPunct="1">
                        <a:lnSpc>
                          <a:spcPts val="800"/>
                        </a:lnSpc>
                        <a:spcBef>
                          <a:spcPts val="0"/>
                        </a:spcBef>
                        <a:spcAft>
                          <a:spcPts val="0"/>
                        </a:spcAft>
                        <a:buClrTx/>
                        <a:buSzTx/>
                        <a:buFontTx/>
                        <a:buNone/>
                        <a:tabLst/>
                        <a:defRPr/>
                      </a:pPr>
                      <a:r>
                        <a:rPr lang="ja-jp" sz="1100" b="0" noProof="0" dirty="0">
                          <a:solidFill>
                            <a:srgbClr val="000000"/>
                          </a:solidFill>
                        </a:rPr>
                        <a:t>ハザード比（HR）（95%信頼区間）</a:t>
                      </a:r>
                      <a:endParaRPr lang="en-GB" sz="1100" b="0" i="0" baseline="30000" noProof="0" dirty="0">
                        <a:solidFill>
                          <a:srgbClr val="000000"/>
                        </a:solidFill>
                      </a:endParaRPr>
                    </a:p>
                  </a:txBody>
                  <a:tcPr marL="180000" marR="72000" marT="36000" marB="36000" anchor="b">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kern="1200" noProof="0" dirty="0">
                          <a:solidFill>
                            <a:srgbClr val="000000"/>
                          </a:solidFill>
                          <a:latin typeface="+mn-lt"/>
                          <a:ea typeface="+mn-ea"/>
                          <a:cs typeface="+mn-cs"/>
                        </a:rPr>
                        <a:t>0.76 (0.56, 1.02)</a:t>
                      </a:r>
                    </a:p>
                  </a:txBody>
                  <a:tcPr marL="72000" marR="72000" marT="36000" marB="36000" anchor="b">
                    <a:solidFill>
                      <a:schemeClr val="tx2"/>
                    </a:solidFill>
                  </a:tcPr>
                </a:tc>
                <a:tc hMerge="1">
                  <a:txBody>
                    <a:bodyPr/>
                    <a:lstStyle/>
                    <a:p>
                      <a:pPr rtl="0"/>
                      <a:endParaRPr lang="en-US"/>
                    </a:p>
                  </a:txBody>
                  <a:tcPr/>
                </a:tc>
                <a:extLst>
                  <a:ext uri="{0D108BD9-81ED-4DB2-BD59-A6C34878D82A}">
                    <a16:rowId xmlns:a16="http://schemas.microsoft.com/office/drawing/2014/main" val="2417285820"/>
                  </a:ext>
                </a:extLst>
              </a:tr>
              <a:tr h="0">
                <a:tc>
                  <a:txBody>
                    <a:bodyPr/>
                    <a:lstStyle/>
                    <a:p>
                      <a:pPr algn="l" rtl="0"/>
                      <a:r>
                        <a:rPr lang="ja-jp" sz="1100" b="0" noProof="0" dirty="0">
                          <a:solidFill>
                            <a:srgbClr val="000000"/>
                          </a:solidFill>
                        </a:rPr>
                        <a:t>骨転移なし、n</a:t>
                      </a:r>
                    </a:p>
                  </a:txBody>
                  <a:tcPr marL="72000" marR="72000" marT="36000" marB="36000" anchor="b">
                    <a:solidFill>
                      <a:schemeClr val="tx2"/>
                    </a:solidFill>
                  </a:tcPr>
                </a:tc>
                <a:tc>
                  <a:txBody>
                    <a:bodyPr/>
                    <a:lstStyle/>
                    <a:p>
                      <a:pPr marL="0" algn="ctr" defTabSz="914400" rtl="0" eaLnBrk="1" latinLnBrk="0" hangingPunct="1"/>
                      <a:r>
                        <a:rPr lang="ja-jp" sz="1100" kern="1200" noProof="0">
                          <a:solidFill>
                            <a:srgbClr val="000000"/>
                          </a:solidFill>
                          <a:latin typeface="+mn-lt"/>
                          <a:ea typeface="+mn-ea"/>
                          <a:cs typeface="+mn-cs"/>
                        </a:rPr>
                        <a:t>147</a:t>
                      </a:r>
                    </a:p>
                  </a:txBody>
                  <a:tcPr marL="72000" marR="72000" marT="36000" marB="36000" anchor="b">
                    <a:solidFill>
                      <a:schemeClr val="tx2"/>
                    </a:solidFill>
                  </a:tcPr>
                </a:tc>
                <a:tc>
                  <a:txBody>
                    <a:bodyPr/>
                    <a:lstStyle/>
                    <a:p>
                      <a:pPr marL="0" algn="ctr" defTabSz="914400" rtl="0" eaLnBrk="1" latinLnBrk="0" hangingPunct="1"/>
                      <a:r>
                        <a:rPr lang="ja-jp" sz="1100" kern="1200" noProof="0">
                          <a:solidFill>
                            <a:srgbClr val="000000"/>
                          </a:solidFill>
                          <a:latin typeface="+mn-lt"/>
                          <a:ea typeface="+mn-ea"/>
                          <a:cs typeface="+mn-cs"/>
                        </a:rPr>
                        <a:t>136</a:t>
                      </a:r>
                    </a:p>
                  </a:txBody>
                  <a:tcPr marL="72000" marR="72000" marT="36000" marB="36000" anchor="b">
                    <a:solidFill>
                      <a:schemeClr val="tx2"/>
                    </a:solidFill>
                  </a:tcPr>
                </a:tc>
                <a:extLst>
                  <a:ext uri="{0D108BD9-81ED-4DB2-BD59-A6C34878D82A}">
                    <a16:rowId xmlns:a16="http://schemas.microsoft.com/office/drawing/2014/main" val="1708085988"/>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noProof="0" dirty="0">
                          <a:solidFill>
                            <a:srgbClr val="000000"/>
                          </a:solidFill>
                        </a:rPr>
                        <a:t>3年OS率、%</a:t>
                      </a:r>
                    </a:p>
                  </a:txBody>
                  <a:tcPr marL="180000" marR="72000" marT="36000" marB="36000" anchor="b">
                    <a:solidFill>
                      <a:schemeClr val="tx2"/>
                    </a:solidFill>
                  </a:tcPr>
                </a:tc>
                <a:tc>
                  <a:txBody>
                    <a:bodyPr/>
                    <a:lstStyle/>
                    <a:p>
                      <a:pPr marL="0" algn="ctr" defTabSz="914400" rtl="0" eaLnBrk="1" latinLnBrk="0" hangingPunct="1"/>
                      <a:r>
                        <a:rPr lang="ja-jp" sz="1100" kern="1200" noProof="0" dirty="0">
                          <a:solidFill>
                            <a:srgbClr val="000000"/>
                          </a:solidFill>
                          <a:latin typeface="+mn-lt"/>
                          <a:ea typeface="+mn-ea"/>
                          <a:cs typeface="+mn-cs"/>
                        </a:rPr>
                        <a:t>71</a:t>
                      </a:r>
                    </a:p>
                  </a:txBody>
                  <a:tcPr marL="72000" marR="72000" marT="36000" marB="36000" anchor="b">
                    <a:solidFill>
                      <a:schemeClr val="tx2"/>
                    </a:solidFill>
                  </a:tcPr>
                </a:tc>
                <a:tc>
                  <a:txBody>
                    <a:bodyPr/>
                    <a:lstStyle/>
                    <a:p>
                      <a:pPr marL="0" algn="ctr" defTabSz="914400" rtl="0" eaLnBrk="1" latinLnBrk="0" hangingPunct="1"/>
                      <a:r>
                        <a:rPr lang="ja-jp" sz="1100" kern="1200" noProof="0" dirty="0">
                          <a:solidFill>
                            <a:srgbClr val="000000"/>
                          </a:solidFill>
                          <a:latin typeface="+mn-lt"/>
                          <a:ea typeface="+mn-ea"/>
                          <a:cs typeface="+mn-cs"/>
                        </a:rPr>
                        <a:t>60</a:t>
                      </a:r>
                    </a:p>
                  </a:txBody>
                  <a:tcPr marL="72000" marR="72000" marT="36000" marB="36000" anchor="b"/>
                </a:tc>
                <a:extLst>
                  <a:ext uri="{0D108BD9-81ED-4DB2-BD59-A6C34878D82A}">
                    <a16:rowId xmlns:a16="http://schemas.microsoft.com/office/drawing/2014/main" val="4225650067"/>
                  </a:ext>
                </a:extLst>
              </a:tr>
              <a:tr h="0">
                <a:tc>
                  <a:txBody>
                    <a:bodyPr/>
                    <a:lstStyle/>
                    <a:p>
                      <a:pPr algn="l" rtl="0"/>
                      <a:r>
                        <a:rPr lang="ja-jp" sz="1100" b="0" noProof="0" dirty="0">
                          <a:solidFill>
                            <a:srgbClr val="000000"/>
                          </a:solidFill>
                        </a:rPr>
                        <a:t>中央値全生存期間（mOS）、月数（95%信頼区間）</a:t>
                      </a:r>
                    </a:p>
                  </a:txBody>
                  <a:tcPr marL="180000" marR="72000" marT="36000" marB="36000" anchor="b">
                    <a:solidFill>
                      <a:schemeClr val="tx2"/>
                    </a:solidFill>
                  </a:tcPr>
                </a:tc>
                <a:tc>
                  <a:txBody>
                    <a:bodyPr/>
                    <a:lstStyle/>
                    <a:p>
                      <a:pPr marL="0" algn="ctr" defTabSz="914400" rtl="0" eaLnBrk="1" latinLnBrk="0" hangingPunct="1"/>
                      <a:r>
                        <a:rPr lang="ja-jp" sz="1100" kern="1200" noProof="0">
                          <a:solidFill>
                            <a:srgbClr val="000000"/>
                          </a:solidFill>
                          <a:latin typeface="+mn-lt"/>
                          <a:ea typeface="+mn-ea"/>
                          <a:cs typeface="+mn-cs"/>
                        </a:rPr>
                        <a:t>NR (46.6, NC)</a:t>
                      </a:r>
                    </a:p>
                  </a:txBody>
                  <a:tcPr marL="72000" marR="72000" marT="36000" marB="36000" anchor="b">
                    <a:solidFill>
                      <a:schemeClr val="tx2"/>
                    </a:solidFill>
                  </a:tcPr>
                </a:tc>
                <a:tc>
                  <a:txBody>
                    <a:bodyPr/>
                    <a:lstStyle/>
                    <a:p>
                      <a:pPr marL="0" algn="ctr" defTabSz="914400" rtl="0" eaLnBrk="1" latinLnBrk="0" hangingPunct="1"/>
                      <a:r>
                        <a:rPr lang="ja-jp" sz="1100" kern="1200" noProof="0" dirty="0">
                          <a:solidFill>
                            <a:srgbClr val="000000"/>
                          </a:solidFill>
                          <a:latin typeface="+mn-lt"/>
                          <a:ea typeface="+mn-ea"/>
                          <a:cs typeface="+mn-cs"/>
                        </a:rPr>
                        <a:t>44.5 (38.3, NC)</a:t>
                      </a:r>
                    </a:p>
                  </a:txBody>
                  <a:tcPr marL="72000" marR="72000" marT="36000" marB="36000" anchor="b"/>
                </a:tc>
                <a:extLst>
                  <a:ext uri="{0D108BD9-81ED-4DB2-BD59-A6C34878D82A}">
                    <a16:rowId xmlns:a16="http://schemas.microsoft.com/office/drawing/2014/main" val="3787830437"/>
                  </a:ext>
                </a:extLst>
              </a:tr>
              <a:tr h="0">
                <a:tc>
                  <a:txBody>
                    <a:bodyPr/>
                    <a:lstStyle/>
                    <a:p>
                      <a:pPr marL="0" marR="0" lvl="0" indent="0" algn="l" defTabSz="914400" rtl="0" eaLnBrk="1" fontAlgn="auto" latinLnBrk="0" hangingPunct="1">
                        <a:lnSpc>
                          <a:spcPts val="800"/>
                        </a:lnSpc>
                        <a:spcBef>
                          <a:spcPts val="0"/>
                        </a:spcBef>
                        <a:spcAft>
                          <a:spcPts val="0"/>
                        </a:spcAft>
                        <a:buClrTx/>
                        <a:buSzTx/>
                        <a:buFontTx/>
                        <a:buNone/>
                        <a:tabLst/>
                        <a:defRPr/>
                      </a:pPr>
                      <a:r>
                        <a:rPr lang="ja-jp" sz="1100" b="0" noProof="0" dirty="0">
                          <a:solidFill>
                            <a:srgbClr val="000000"/>
                          </a:solidFill>
                        </a:rPr>
                        <a:t>ハザード比（HR）（95%信頼区間）</a:t>
                      </a:r>
                      <a:endParaRPr lang="en-GB" sz="1100" b="0" i="0" baseline="30000" noProof="0" dirty="0">
                        <a:solidFill>
                          <a:srgbClr val="000000"/>
                        </a:solidFill>
                      </a:endParaRPr>
                    </a:p>
                  </a:txBody>
                  <a:tcPr marL="180000" marR="72000" marT="36000" marB="36000" anchor="b">
                    <a:solidFill>
                      <a:schemeClr val="tx2"/>
                    </a:solidFill>
                  </a:tcPr>
                </a:tc>
                <a:tc gridSpan="2">
                  <a:txBody>
                    <a:bodyPr/>
                    <a:lstStyle/>
                    <a:p>
                      <a:pPr marL="0" algn="ctr" defTabSz="914400" rtl="0" eaLnBrk="1" latinLnBrk="0" hangingPunct="1"/>
                      <a:r>
                        <a:rPr lang="ja-jp" sz="1100" kern="1200" noProof="0" dirty="0">
                          <a:solidFill>
                            <a:srgbClr val="000000"/>
                          </a:solidFill>
                          <a:latin typeface="+mn-lt"/>
                          <a:ea typeface="+mn-ea"/>
                          <a:cs typeface="+mn-cs"/>
                        </a:rPr>
                        <a:t>0.79 (0.57, 1.10)</a:t>
                      </a:r>
                    </a:p>
                  </a:txBody>
                  <a:tcPr marL="72000" marR="72000" marT="36000" marB="36000" anchor="b">
                    <a:solidFill>
                      <a:schemeClr val="tx2"/>
                    </a:solidFill>
                  </a:tcPr>
                </a:tc>
                <a:tc hMerge="1">
                  <a:txBody>
                    <a:bodyPr/>
                    <a:lstStyle/>
                    <a:p>
                      <a:pPr rtl="0"/>
                      <a:endParaRPr dirty="0"/>
                    </a:p>
                  </a:txBody>
                  <a:tcPr marL="72000" marR="72000" marT="36000" marB="36000" anchor="ctr"/>
                </a:tc>
                <a:extLst>
                  <a:ext uri="{0D108BD9-81ED-4DB2-BD59-A6C34878D82A}">
                    <a16:rowId xmlns:a16="http://schemas.microsoft.com/office/drawing/2014/main" val="888366084"/>
                  </a:ext>
                </a:extLst>
              </a:tr>
            </a:tbl>
          </a:graphicData>
        </a:graphic>
      </p:graphicFrame>
    </p:spTree>
    <p:extLst>
      <p:ext uri="{BB962C8B-B14F-4D97-AF65-F5344CB8AC3E}">
        <p14:creationId xmlns:p14="http://schemas.microsoft.com/office/powerpoint/2010/main" val="256695497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6224E2-2B60-FBB5-E6A0-3C2BECC41B8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D28A014B-FA32-6844-C58C-18F0773DDF2F}"/>
              </a:ext>
            </a:extLst>
          </p:cNvPr>
          <p:cNvSpPr>
            <a:spLocks noGrp="1"/>
          </p:cNvSpPr>
          <p:nvPr>
            <p:ph type="title"/>
          </p:nvPr>
        </p:nvSpPr>
        <p:spPr>
          <a:xfrm>
            <a:off x="304799" y="107693"/>
            <a:ext cx="11887201" cy="939801"/>
          </a:xfrm>
        </p:spPr>
        <p:txBody>
          <a:bodyPr rtlCol="0"/>
          <a:lstStyle/>
          <a:p>
            <a:pPr rtl="0"/>
            <a:r>
              <a:rPr lang="ja-jp" noProof="0" dirty="0">
                <a:latin typeface="+mn-lt"/>
              </a:rPr>
              <a:t>LBA77：FLAURA2：EGFR変異（EGFRm）進行NSCLCの一次治療（一次療法としての）としてオシメルチニブ±プラチナペメトレキセド化学療法（CTx）を受けた予後不良因子を有する患者（pts）における探索的全生存（OS）解析 - Jänne PA他</a:t>
            </a:r>
          </a:p>
        </p:txBody>
      </p:sp>
      <p:sp>
        <p:nvSpPr>
          <p:cNvPr id="29" name="Content Placeholder 7">
            <a:extLst>
              <a:ext uri="{FF2B5EF4-FFF2-40B4-BE49-F238E27FC236}">
                <a16:creationId xmlns:a16="http://schemas.microsoft.com/office/drawing/2014/main" id="{378A7319-8D28-B3C5-2D92-E5EF4413BCDC}"/>
              </a:ext>
            </a:extLst>
          </p:cNvPr>
          <p:cNvSpPr>
            <a:spLocks noGrp="1"/>
          </p:cNvSpPr>
          <p:nvPr>
            <p:ph idx="1"/>
          </p:nvPr>
        </p:nvSpPr>
        <p:spPr>
          <a:xfrm>
            <a:off x="304799" y="1246909"/>
            <a:ext cx="11033761" cy="5055650"/>
          </a:xfrm>
        </p:spPr>
        <p:txBody>
          <a:bodyPr rtlCol="0"/>
          <a:lstStyle/>
          <a:p>
            <a:pPr rtl="0"/>
            <a:r>
              <a:rPr lang="ja-jp" b="1" noProof="0"/>
              <a:t>主な結果(続き)</a:t>
            </a:r>
          </a:p>
          <a:p>
            <a:pPr rtl="0">
              <a:spcBef>
                <a:spcPts val="25200"/>
              </a:spcBef>
            </a:pPr>
            <a:r>
              <a:rPr lang="ja-jp" b="1" noProof="0"/>
              <a:t>結論</a:t>
            </a:r>
          </a:p>
          <a:p>
            <a:pPr lvl="1" rtl="0"/>
            <a:r>
              <a:rPr lang="ja-jp" noProof="0"/>
              <a:t>進行性EGFR変異NSCLC患者において、オシメルチニブ＋プラチナペメトレキセド化学療法はOSを有意に延長し、その効果は予後不良患者サブグループ全体で一貫していた </a:t>
            </a:r>
          </a:p>
        </p:txBody>
      </p:sp>
      <p:sp>
        <p:nvSpPr>
          <p:cNvPr id="30" name="Text Placeholder 4">
            <a:extLst>
              <a:ext uri="{FF2B5EF4-FFF2-40B4-BE49-F238E27FC236}">
                <a16:creationId xmlns:a16="http://schemas.microsoft.com/office/drawing/2014/main" id="{FF361BEC-6D11-D9C4-99EB-44D43301A188}"/>
              </a:ext>
            </a:extLst>
          </p:cNvPr>
          <p:cNvSpPr>
            <a:spLocks noGrp="1"/>
          </p:cNvSpPr>
          <p:nvPr>
            <p:ph type="body" sz="quarter" idx="11"/>
          </p:nvPr>
        </p:nvSpPr>
        <p:spPr>
          <a:xfrm>
            <a:off x="6379633" y="6521312"/>
            <a:ext cx="5507567" cy="200025"/>
          </a:xfrm>
        </p:spPr>
        <p:txBody>
          <a:bodyPr rtlCol="0"/>
          <a:lstStyle/>
          <a:p>
            <a:pPr rtl="0"/>
            <a:r>
              <a:rPr lang="ja-jp" noProof="0"/>
              <a:t>Jänne PA他Ann Oncol 2025;36（補遺）:Abstr LBA77</a:t>
            </a:r>
          </a:p>
        </p:txBody>
      </p:sp>
      <p:sp>
        <p:nvSpPr>
          <p:cNvPr id="7" name="Text Placeholder 14">
            <a:extLst>
              <a:ext uri="{FF2B5EF4-FFF2-40B4-BE49-F238E27FC236}">
                <a16:creationId xmlns:a16="http://schemas.microsoft.com/office/drawing/2014/main" id="{56ED1362-5CB1-3DE7-ADAC-3F0678223EE3}"/>
              </a:ext>
            </a:extLst>
          </p:cNvPr>
          <p:cNvSpPr>
            <a:spLocks noGrp="1"/>
          </p:cNvSpPr>
          <p:nvPr>
            <p:ph type="body" sz="quarter" idx="10"/>
          </p:nvPr>
        </p:nvSpPr>
        <p:spPr>
          <a:xfrm>
            <a:off x="304800" y="6233974"/>
            <a:ext cx="5507567" cy="487363"/>
          </a:xfrm>
        </p:spPr>
        <p:txBody>
          <a:bodyPr rtlCol="0"/>
          <a:lstStyle/>
          <a:p>
            <a:pPr rtl="0"/>
            <a:r>
              <a:rPr lang="ja-jp" noProof="0"/>
              <a:t>*TP53変異は、がん原性意義が不明な変異を除く。 </a:t>
            </a:r>
          </a:p>
        </p:txBody>
      </p:sp>
      <p:graphicFrame>
        <p:nvGraphicFramePr>
          <p:cNvPr id="2" name="Table 663">
            <a:extLst>
              <a:ext uri="{FF2B5EF4-FFF2-40B4-BE49-F238E27FC236}">
                <a16:creationId xmlns:a16="http://schemas.microsoft.com/office/drawing/2014/main" id="{B91B01F4-6153-4ADA-53E6-E3A9767F3107}"/>
              </a:ext>
            </a:extLst>
          </p:cNvPr>
          <p:cNvGraphicFramePr>
            <a:graphicFrameLocks noGrp="1"/>
          </p:cNvGraphicFramePr>
          <p:nvPr>
            <p:extLst>
              <p:ext uri="{D42A27DB-BD31-4B8C-83A1-F6EECF244321}">
                <p14:modId xmlns:p14="http://schemas.microsoft.com/office/powerpoint/2010/main" val="322203728"/>
              </p:ext>
            </p:extLst>
          </p:nvPr>
        </p:nvGraphicFramePr>
        <p:xfrm>
          <a:off x="2572029" y="1728444"/>
          <a:ext cx="7649582" cy="2781600"/>
        </p:xfrm>
        <a:graphic>
          <a:graphicData uri="http://schemas.openxmlformats.org/drawingml/2006/table">
            <a:tbl>
              <a:tblPr firstRow="1" bandRow="1">
                <a:tableStyleId>{69012ECD-51FC-41F1-AA8D-1B2483CD663E}</a:tableStyleId>
              </a:tblPr>
              <a:tblGrid>
                <a:gridCol w="4023900">
                  <a:extLst>
                    <a:ext uri="{9D8B030D-6E8A-4147-A177-3AD203B41FA5}">
                      <a16:colId xmlns:a16="http://schemas.microsoft.com/office/drawing/2014/main" val="4026828033"/>
                    </a:ext>
                  </a:extLst>
                </a:gridCol>
                <a:gridCol w="1812841">
                  <a:extLst>
                    <a:ext uri="{9D8B030D-6E8A-4147-A177-3AD203B41FA5}">
                      <a16:colId xmlns:a16="http://schemas.microsoft.com/office/drawing/2014/main" val="2351951672"/>
                    </a:ext>
                  </a:extLst>
                </a:gridCol>
                <a:gridCol w="1812841">
                  <a:extLst>
                    <a:ext uri="{9D8B030D-6E8A-4147-A177-3AD203B41FA5}">
                      <a16:colId xmlns:a16="http://schemas.microsoft.com/office/drawing/2014/main" val="1309893503"/>
                    </a:ext>
                  </a:extLst>
                </a:gridCol>
              </a:tblGrid>
              <a:tr h="163941">
                <a:tc>
                  <a:txBody>
                    <a:bodyPr/>
                    <a:lstStyle/>
                    <a:p>
                      <a:pPr rtl="0"/>
                      <a:r>
                        <a:rPr lang="ja-jp" sz="1400" noProof="0">
                          <a:solidFill>
                            <a:schemeClr val="tx2"/>
                          </a:solidFill>
                          <a:latin typeface="+mn-lt"/>
                        </a:rPr>
                        <a:t>予後因子（続き）</a:t>
                      </a:r>
                    </a:p>
                  </a:txBody>
                  <a:tcPr marL="72000" marR="72000" marT="36000" marB="36000" anchor="b"/>
                </a:tc>
                <a:tc>
                  <a:txBody>
                    <a:bodyPr/>
                    <a:lstStyle/>
                    <a:p>
                      <a:pPr algn="ctr" rtl="0"/>
                      <a:r>
                        <a:rPr lang="ja-jp" sz="1400" noProof="0" dirty="0">
                          <a:solidFill>
                            <a:schemeClr val="tx2"/>
                          </a:solidFill>
                          <a:latin typeface="+mn-lt"/>
                        </a:rPr>
                        <a:t>オシメルチニブ＋</a:t>
                      </a:r>
                      <a:br>
                        <a:rPr lang="en-GB" altLang="ja-JP" sz="1400" noProof="0" dirty="0">
                          <a:solidFill>
                            <a:schemeClr val="tx2"/>
                          </a:solidFill>
                          <a:latin typeface="+mn-lt"/>
                        </a:rPr>
                      </a:br>
                      <a:r>
                        <a:rPr lang="ja-jp" sz="1400" noProof="0" dirty="0">
                          <a:solidFill>
                            <a:schemeClr val="tx2"/>
                          </a:solidFill>
                          <a:latin typeface="+mn-lt"/>
                        </a:rPr>
                        <a:t>化学療法</a:t>
                      </a:r>
                    </a:p>
                  </a:txBody>
                  <a:tcPr marL="72000" marR="72000" marT="36000" marB="36000" anchor="b"/>
                </a:tc>
                <a:tc>
                  <a:txBody>
                    <a:bodyPr/>
                    <a:lstStyle/>
                    <a:p>
                      <a:pPr algn="ctr" rtl="0"/>
                      <a:r>
                        <a:rPr lang="ja-jp" sz="1400" noProof="0">
                          <a:solidFill>
                            <a:schemeClr val="tx2"/>
                          </a:solidFill>
                        </a:rPr>
                        <a:t>オシメルチニブ</a:t>
                      </a:r>
                      <a:endParaRPr lang="en-GB" sz="2000" noProof="0" dirty="0"/>
                    </a:p>
                  </a:txBody>
                  <a:tcPr marL="72000" marR="72000" marT="36000" marB="36000" anchor="b"/>
                </a:tc>
                <a:extLst>
                  <a:ext uri="{0D108BD9-81ED-4DB2-BD59-A6C34878D82A}">
                    <a16:rowId xmlns:a16="http://schemas.microsoft.com/office/drawing/2014/main" val="1727646532"/>
                  </a:ext>
                </a:extLst>
              </a:tr>
              <a:tr h="0">
                <a:tc>
                  <a:txBody>
                    <a:bodyPr/>
                    <a:lstStyle/>
                    <a:p>
                      <a:pPr algn="l" rtl="0">
                        <a:lnSpc>
                          <a:spcPct val="100000"/>
                        </a:lnSpc>
                      </a:pPr>
                      <a:r>
                        <a:rPr lang="ja-jp" sz="1400" b="0" noProof="0" dirty="0">
                          <a:solidFill>
                            <a:srgbClr val="000000"/>
                          </a:solidFill>
                        </a:rPr>
                        <a:t>TP53の変化あり*、n</a:t>
                      </a:r>
                    </a:p>
                  </a:txBody>
                  <a:tcPr marL="72000" marR="72000" marT="36000" marB="36000" anchor="b">
                    <a:solidFill>
                      <a:schemeClr val="tx2"/>
                    </a:solidFill>
                  </a:tcPr>
                </a:tc>
                <a:tc>
                  <a:txBody>
                    <a:bodyPr/>
                    <a:lstStyle/>
                    <a:p>
                      <a:pPr marL="0" algn="ctr" defTabSz="914400" rtl="0" eaLnBrk="1" latinLnBrk="0" hangingPunct="1">
                        <a:lnSpc>
                          <a:spcPct val="100000"/>
                        </a:lnSpc>
                      </a:pPr>
                      <a:r>
                        <a:rPr lang="ja-jp" sz="1400" kern="1200" noProof="0">
                          <a:solidFill>
                            <a:srgbClr val="000000"/>
                          </a:solidFill>
                          <a:latin typeface="+mn-lt"/>
                          <a:ea typeface="+mn-ea"/>
                          <a:cs typeface="+mn-cs"/>
                        </a:rPr>
                        <a:t>46</a:t>
                      </a:r>
                    </a:p>
                  </a:txBody>
                  <a:tcPr marL="72000" marR="72000" marT="36000" marB="36000" anchor="b">
                    <a:solidFill>
                      <a:schemeClr val="tx2"/>
                    </a:solidFill>
                  </a:tcPr>
                </a:tc>
                <a:tc>
                  <a:txBody>
                    <a:bodyPr/>
                    <a:lstStyle/>
                    <a:p>
                      <a:pPr marL="0" algn="ctr" defTabSz="914400" rtl="0" eaLnBrk="1" latinLnBrk="0" hangingPunct="1">
                        <a:lnSpc>
                          <a:spcPct val="100000"/>
                        </a:lnSpc>
                      </a:pPr>
                      <a:r>
                        <a:rPr lang="ja-jp" sz="1400" kern="1200" noProof="0">
                          <a:solidFill>
                            <a:srgbClr val="000000"/>
                          </a:solidFill>
                          <a:latin typeface="+mn-lt"/>
                          <a:ea typeface="+mn-ea"/>
                          <a:cs typeface="+mn-cs"/>
                        </a:rPr>
                        <a:t>40</a:t>
                      </a:r>
                    </a:p>
                  </a:txBody>
                  <a:tcPr marL="72000" marR="72000" marT="36000" marB="36000" anchor="b">
                    <a:solidFill>
                      <a:schemeClr val="tx2"/>
                    </a:solidFill>
                  </a:tcPr>
                </a:tc>
                <a:extLst>
                  <a:ext uri="{0D108BD9-81ED-4DB2-BD59-A6C34878D82A}">
                    <a16:rowId xmlns:a16="http://schemas.microsoft.com/office/drawing/2014/main" val="1659467225"/>
                  </a:ext>
                </a:extLst>
              </a:tr>
              <a:tr h="0">
                <a:tc>
                  <a:txBody>
                    <a:bodyPr/>
                    <a:lstStyle/>
                    <a:p>
                      <a:pPr algn="l" rtl="0">
                        <a:lnSpc>
                          <a:spcPct val="100000"/>
                        </a:lnSpc>
                      </a:pPr>
                      <a:r>
                        <a:rPr lang="ja-jp" sz="1400" b="0" noProof="0" dirty="0">
                          <a:solidFill>
                            <a:srgbClr val="000000"/>
                          </a:solidFill>
                        </a:rPr>
                        <a:t>3年OS率、%</a:t>
                      </a:r>
                    </a:p>
                  </a:txBody>
                  <a:tcPr marL="180000" marR="72000" marT="36000" marB="36000" anchor="b">
                    <a:solidFill>
                      <a:schemeClr val="tx2"/>
                    </a:solidFill>
                  </a:tcPr>
                </a:tc>
                <a:tc>
                  <a:txBody>
                    <a:bodyPr/>
                    <a:lstStyle/>
                    <a:p>
                      <a:pPr marL="0" algn="ctr" defTabSz="914400" rtl="0" eaLnBrk="1" latinLnBrk="0" hangingPunct="1">
                        <a:lnSpc>
                          <a:spcPct val="100000"/>
                        </a:lnSpc>
                      </a:pPr>
                      <a:r>
                        <a:rPr lang="ja-jp" sz="1400" kern="1200" noProof="0">
                          <a:solidFill>
                            <a:srgbClr val="000000"/>
                          </a:solidFill>
                          <a:latin typeface="+mn-lt"/>
                          <a:ea typeface="+mn-ea"/>
                          <a:cs typeface="+mn-cs"/>
                        </a:rPr>
                        <a:t>65</a:t>
                      </a:r>
                    </a:p>
                  </a:txBody>
                  <a:tcPr marL="72000" marR="72000" marT="36000" marB="36000" anchor="b">
                    <a:solidFill>
                      <a:schemeClr val="tx2"/>
                    </a:solidFill>
                  </a:tcPr>
                </a:tc>
                <a:tc>
                  <a:txBody>
                    <a:bodyPr/>
                    <a:lstStyle/>
                    <a:p>
                      <a:pPr marL="0" algn="ctr" defTabSz="914400" rtl="0" eaLnBrk="1" latinLnBrk="0" hangingPunct="1">
                        <a:lnSpc>
                          <a:spcPct val="100000"/>
                        </a:lnSpc>
                      </a:pPr>
                      <a:r>
                        <a:rPr lang="ja-jp" sz="1400" kern="1200" noProof="0">
                          <a:solidFill>
                            <a:srgbClr val="000000"/>
                          </a:solidFill>
                          <a:latin typeface="+mn-lt"/>
                          <a:ea typeface="+mn-ea"/>
                          <a:cs typeface="+mn-cs"/>
                        </a:rPr>
                        <a:t>58</a:t>
                      </a:r>
                    </a:p>
                  </a:txBody>
                  <a:tcPr marL="72000" marR="72000" marT="36000" marB="36000" anchor="b">
                    <a:solidFill>
                      <a:schemeClr val="tx2"/>
                    </a:solidFill>
                  </a:tcPr>
                </a:tc>
                <a:extLst>
                  <a:ext uri="{0D108BD9-81ED-4DB2-BD59-A6C34878D82A}">
                    <a16:rowId xmlns:a16="http://schemas.microsoft.com/office/drawing/2014/main" val="1433407506"/>
                  </a:ext>
                </a:extLst>
              </a:tr>
              <a:tr h="0">
                <a:tc>
                  <a:txBody>
                    <a:bodyPr/>
                    <a:lstStyle/>
                    <a:p>
                      <a:pPr algn="l" rtl="0">
                        <a:lnSpc>
                          <a:spcPct val="100000"/>
                        </a:lnSpc>
                      </a:pPr>
                      <a:r>
                        <a:rPr lang="ja-jp" sz="1400" b="0" noProof="0" dirty="0">
                          <a:solidFill>
                            <a:srgbClr val="000000"/>
                          </a:solidFill>
                        </a:rPr>
                        <a:t>中央値全生存期間（mOS）、月数（95%信頼区間）</a:t>
                      </a:r>
                    </a:p>
                  </a:txBody>
                  <a:tcPr marL="180000" marR="72000" marT="36000" marB="36000" anchor="b">
                    <a:solidFill>
                      <a:schemeClr val="tx2"/>
                    </a:solidFill>
                  </a:tcPr>
                </a:tc>
                <a:tc>
                  <a:txBody>
                    <a:bodyPr/>
                    <a:lstStyle/>
                    <a:p>
                      <a:pPr marL="0" algn="ctr" defTabSz="914400" rtl="0" eaLnBrk="1" latinLnBrk="0" hangingPunct="1">
                        <a:lnSpc>
                          <a:spcPct val="100000"/>
                        </a:lnSpc>
                      </a:pPr>
                      <a:r>
                        <a:rPr lang="ja-jp" sz="1400" kern="1200" noProof="0">
                          <a:solidFill>
                            <a:srgbClr val="000000"/>
                          </a:solidFill>
                          <a:latin typeface="+mn-lt"/>
                          <a:ea typeface="+mn-ea"/>
                          <a:cs typeface="+mn-cs"/>
                        </a:rPr>
                        <a:t>51.1 (35.0, NC)</a:t>
                      </a:r>
                    </a:p>
                  </a:txBody>
                  <a:tcPr marL="72000" marR="72000" marT="36000" marB="36000" anchor="b">
                    <a:solidFill>
                      <a:schemeClr val="tx2"/>
                    </a:solidFill>
                  </a:tcPr>
                </a:tc>
                <a:tc>
                  <a:txBody>
                    <a:bodyPr/>
                    <a:lstStyle/>
                    <a:p>
                      <a:pPr marL="0" algn="ctr" defTabSz="914400" rtl="0" eaLnBrk="1" latinLnBrk="0" hangingPunct="1">
                        <a:lnSpc>
                          <a:spcPct val="100000"/>
                        </a:lnSpc>
                      </a:pPr>
                      <a:r>
                        <a:rPr lang="ja-jp" sz="1400" kern="1200" noProof="0">
                          <a:solidFill>
                            <a:srgbClr val="000000"/>
                          </a:solidFill>
                          <a:latin typeface="+mn-lt"/>
                          <a:ea typeface="+mn-ea"/>
                          <a:cs typeface="+mn-cs"/>
                        </a:rPr>
                        <a:t>43.1 (34.0, 50.1)</a:t>
                      </a:r>
                    </a:p>
                  </a:txBody>
                  <a:tcPr marL="72000" marR="72000" marT="36000" marB="36000" anchor="b">
                    <a:solidFill>
                      <a:schemeClr val="tx2"/>
                    </a:solidFill>
                  </a:tcPr>
                </a:tc>
                <a:extLst>
                  <a:ext uri="{0D108BD9-81ED-4DB2-BD59-A6C34878D82A}">
                    <a16:rowId xmlns:a16="http://schemas.microsoft.com/office/drawing/2014/main" val="422723822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dirty="0">
                          <a:solidFill>
                            <a:srgbClr val="000000"/>
                          </a:solidFill>
                        </a:rPr>
                        <a:t>ハザード比（HR）（95%信頼区間）</a:t>
                      </a:r>
                      <a:endParaRPr lang="en-GB" sz="1400" b="0" i="0" baseline="30000" noProof="0" dirty="0">
                        <a:solidFill>
                          <a:srgbClr val="000000"/>
                        </a:solidFill>
                      </a:endParaRPr>
                    </a:p>
                  </a:txBody>
                  <a:tcPr marL="180000" marR="72000" marT="36000" marB="36000" anchor="b">
                    <a:solidFill>
                      <a:schemeClr val="tx2"/>
                    </a:solidFill>
                  </a:tcPr>
                </a:tc>
                <a:tc gridSpan="2">
                  <a:txBody>
                    <a:bodyPr/>
                    <a:lstStyle/>
                    <a:p>
                      <a:pPr marL="0" algn="ctr" defTabSz="914400" rtl="0" eaLnBrk="1" latinLnBrk="0" hangingPunct="1">
                        <a:lnSpc>
                          <a:spcPct val="100000"/>
                        </a:lnSpc>
                      </a:pPr>
                      <a:r>
                        <a:rPr lang="ja-jp" sz="1400" kern="1200" noProof="0">
                          <a:solidFill>
                            <a:srgbClr val="000000"/>
                          </a:solidFill>
                          <a:latin typeface="+mn-lt"/>
                          <a:ea typeface="+mn-ea"/>
                          <a:cs typeface="+mn-cs"/>
                        </a:rPr>
                        <a:t>0.71 (0.40, 1.27)</a:t>
                      </a:r>
                    </a:p>
                  </a:txBody>
                  <a:tcPr marL="72000" marR="72000" marT="36000" marB="36000" anchor="b">
                    <a:solidFill>
                      <a:schemeClr val="tx2"/>
                    </a:solidFill>
                  </a:tcPr>
                </a:tc>
                <a:tc hMerge="1">
                  <a:txBody>
                    <a:bodyPr/>
                    <a:lstStyle/>
                    <a:p>
                      <a:pPr rtl="0"/>
                      <a:endParaRPr lang="en-US"/>
                    </a:p>
                  </a:txBody>
                  <a:tcPr/>
                </a:tc>
                <a:extLst>
                  <a:ext uri="{0D108BD9-81ED-4DB2-BD59-A6C34878D82A}">
                    <a16:rowId xmlns:a16="http://schemas.microsoft.com/office/drawing/2014/main" val="268716785"/>
                  </a:ext>
                </a:extLst>
              </a:tr>
              <a:tr h="0">
                <a:tc>
                  <a:txBody>
                    <a:bodyPr/>
                    <a:lstStyle/>
                    <a:p>
                      <a:pPr algn="l" rtl="0">
                        <a:lnSpc>
                          <a:spcPct val="100000"/>
                        </a:lnSpc>
                      </a:pPr>
                      <a:r>
                        <a:rPr lang="ja-jp" sz="1400" b="0" noProof="0" dirty="0">
                          <a:solidFill>
                            <a:srgbClr val="000000"/>
                          </a:solidFill>
                        </a:rPr>
                        <a:t>TP53 WT、n</a:t>
                      </a:r>
                    </a:p>
                  </a:txBody>
                  <a:tcPr marL="72000" marR="72000" marT="36000" marB="36000" anchor="b">
                    <a:solidFill>
                      <a:schemeClr val="tx2"/>
                    </a:solidFill>
                  </a:tcPr>
                </a:tc>
                <a:tc>
                  <a:txBody>
                    <a:bodyPr/>
                    <a:lstStyle/>
                    <a:p>
                      <a:pPr marL="0" algn="ctr" defTabSz="914400" rtl="0" eaLnBrk="1" latinLnBrk="0" hangingPunct="1">
                        <a:lnSpc>
                          <a:spcPct val="100000"/>
                        </a:lnSpc>
                      </a:pPr>
                      <a:r>
                        <a:rPr lang="ja-jp" sz="1400" kern="1200" noProof="0">
                          <a:solidFill>
                            <a:srgbClr val="000000"/>
                          </a:solidFill>
                          <a:latin typeface="+mn-lt"/>
                          <a:ea typeface="+mn-ea"/>
                          <a:cs typeface="+mn-cs"/>
                        </a:rPr>
                        <a:t>33</a:t>
                      </a:r>
                    </a:p>
                  </a:txBody>
                  <a:tcPr marL="72000" marR="72000" marT="36000" marB="36000" anchor="b">
                    <a:solidFill>
                      <a:schemeClr val="tx2"/>
                    </a:solidFill>
                  </a:tcPr>
                </a:tc>
                <a:tc>
                  <a:txBody>
                    <a:bodyPr/>
                    <a:lstStyle/>
                    <a:p>
                      <a:pPr marL="0" algn="ctr" defTabSz="914400" rtl="0" eaLnBrk="1" latinLnBrk="0" hangingPunct="1">
                        <a:lnSpc>
                          <a:spcPct val="100000"/>
                        </a:lnSpc>
                      </a:pPr>
                      <a:r>
                        <a:rPr lang="ja-jp" sz="1400" kern="1200" noProof="0">
                          <a:solidFill>
                            <a:srgbClr val="000000"/>
                          </a:solidFill>
                          <a:latin typeface="+mn-lt"/>
                          <a:ea typeface="+mn-ea"/>
                          <a:cs typeface="+mn-cs"/>
                        </a:rPr>
                        <a:t>34</a:t>
                      </a:r>
                    </a:p>
                  </a:txBody>
                  <a:tcPr marL="72000" marR="72000" marT="36000" marB="36000" anchor="b">
                    <a:solidFill>
                      <a:schemeClr val="tx2"/>
                    </a:solidFill>
                  </a:tcPr>
                </a:tc>
                <a:extLst>
                  <a:ext uri="{0D108BD9-81ED-4DB2-BD59-A6C34878D82A}">
                    <a16:rowId xmlns:a16="http://schemas.microsoft.com/office/drawing/2014/main" val="68441351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noProof="0">
                          <a:solidFill>
                            <a:srgbClr val="000000"/>
                          </a:solidFill>
                        </a:rPr>
                        <a:t>3年OS率、%</a:t>
                      </a:r>
                    </a:p>
                  </a:txBody>
                  <a:tcPr marL="180000" marR="72000" marT="36000" marB="36000" anchor="b">
                    <a:solidFill>
                      <a:schemeClr val="tx2"/>
                    </a:solidFill>
                  </a:tcPr>
                </a:tc>
                <a:tc>
                  <a:txBody>
                    <a:bodyPr/>
                    <a:lstStyle/>
                    <a:p>
                      <a:pPr marL="0" algn="ctr" defTabSz="914400" rtl="0" eaLnBrk="1" latinLnBrk="0" hangingPunct="1">
                        <a:lnSpc>
                          <a:spcPct val="100000"/>
                        </a:lnSpc>
                      </a:pPr>
                      <a:r>
                        <a:rPr lang="ja-jp" sz="1400" kern="1200" noProof="0">
                          <a:solidFill>
                            <a:srgbClr val="000000"/>
                          </a:solidFill>
                          <a:latin typeface="+mn-lt"/>
                          <a:ea typeface="+mn-ea"/>
                          <a:cs typeface="+mn-cs"/>
                        </a:rPr>
                        <a:t>85</a:t>
                      </a:r>
                    </a:p>
                  </a:txBody>
                  <a:tcPr marL="72000" marR="72000" marT="36000" marB="36000" anchor="b">
                    <a:solidFill>
                      <a:schemeClr val="tx2"/>
                    </a:solidFill>
                  </a:tcPr>
                </a:tc>
                <a:tc>
                  <a:txBody>
                    <a:bodyPr/>
                    <a:lstStyle/>
                    <a:p>
                      <a:pPr marL="0" algn="ctr" defTabSz="914400" rtl="0" eaLnBrk="1" latinLnBrk="0" hangingPunct="1">
                        <a:lnSpc>
                          <a:spcPct val="100000"/>
                        </a:lnSpc>
                      </a:pPr>
                      <a:r>
                        <a:rPr lang="ja-jp" sz="1400" kern="1200" noProof="0">
                          <a:solidFill>
                            <a:srgbClr val="000000"/>
                          </a:solidFill>
                          <a:latin typeface="+mn-lt"/>
                          <a:ea typeface="+mn-ea"/>
                          <a:cs typeface="+mn-cs"/>
                        </a:rPr>
                        <a:t>76</a:t>
                      </a:r>
                    </a:p>
                  </a:txBody>
                  <a:tcPr marL="72000" marR="72000" marT="36000" marB="36000" anchor="b">
                    <a:solidFill>
                      <a:schemeClr val="tx2"/>
                    </a:solidFill>
                  </a:tcPr>
                </a:tc>
                <a:extLst>
                  <a:ext uri="{0D108BD9-81ED-4DB2-BD59-A6C34878D82A}">
                    <a16:rowId xmlns:a16="http://schemas.microsoft.com/office/drawing/2014/main" val="119557132"/>
                  </a:ext>
                </a:extLst>
              </a:tr>
              <a:tr h="0">
                <a:tc>
                  <a:txBody>
                    <a:bodyPr/>
                    <a:lstStyle/>
                    <a:p>
                      <a:pPr algn="l" rtl="0">
                        <a:lnSpc>
                          <a:spcPct val="100000"/>
                        </a:lnSpc>
                      </a:pPr>
                      <a:r>
                        <a:rPr lang="ja-jp" sz="1400" noProof="0">
                          <a:solidFill>
                            <a:srgbClr val="000000"/>
                          </a:solidFill>
                        </a:rPr>
                        <a:t>中央値全生存期間（mOS）、月数（95%信頼区間）</a:t>
                      </a:r>
                    </a:p>
                  </a:txBody>
                  <a:tcPr marL="180000" marR="72000" marT="36000" marB="36000" anchor="b">
                    <a:solidFill>
                      <a:schemeClr val="tx2"/>
                    </a:solidFill>
                  </a:tcPr>
                </a:tc>
                <a:tc>
                  <a:txBody>
                    <a:bodyPr/>
                    <a:lstStyle/>
                    <a:p>
                      <a:pPr marL="0" algn="ctr" defTabSz="914400" rtl="0" eaLnBrk="1" latinLnBrk="0" hangingPunct="1">
                        <a:lnSpc>
                          <a:spcPct val="100000"/>
                        </a:lnSpc>
                      </a:pPr>
                      <a:r>
                        <a:rPr lang="ja-jp" sz="1400" kern="1200" noProof="0">
                          <a:solidFill>
                            <a:srgbClr val="000000"/>
                          </a:solidFill>
                          <a:latin typeface="+mn-lt"/>
                          <a:ea typeface="+mn-ea"/>
                          <a:cs typeface="+mn-cs"/>
                        </a:rPr>
                        <a:t>NR (46.6, NC)</a:t>
                      </a:r>
                    </a:p>
                  </a:txBody>
                  <a:tcPr marL="72000" marR="72000" marT="36000" marB="36000" anchor="b">
                    <a:solidFill>
                      <a:schemeClr val="tx2"/>
                    </a:solidFill>
                  </a:tcPr>
                </a:tc>
                <a:tc>
                  <a:txBody>
                    <a:bodyPr/>
                    <a:lstStyle/>
                    <a:p>
                      <a:pPr marL="0" algn="ctr" defTabSz="914400" rtl="0" eaLnBrk="1" latinLnBrk="0" hangingPunct="1">
                        <a:lnSpc>
                          <a:spcPct val="100000"/>
                        </a:lnSpc>
                      </a:pPr>
                      <a:r>
                        <a:rPr lang="ja-jp" sz="1400" kern="1200" noProof="0">
                          <a:solidFill>
                            <a:srgbClr val="000000"/>
                          </a:solidFill>
                          <a:latin typeface="+mn-lt"/>
                          <a:ea typeface="+mn-ea"/>
                          <a:cs typeface="+mn-cs"/>
                        </a:rPr>
                        <a:t>NR (41.3, NC)</a:t>
                      </a:r>
                    </a:p>
                  </a:txBody>
                  <a:tcPr marL="72000" marR="72000" marT="36000" marB="36000" anchor="b">
                    <a:solidFill>
                      <a:schemeClr val="tx2"/>
                    </a:solidFill>
                  </a:tcPr>
                </a:tc>
                <a:extLst>
                  <a:ext uri="{0D108BD9-81ED-4DB2-BD59-A6C34878D82A}">
                    <a16:rowId xmlns:a16="http://schemas.microsoft.com/office/drawing/2014/main" val="310958110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noProof="0">
                          <a:solidFill>
                            <a:srgbClr val="000000"/>
                          </a:solidFill>
                        </a:rPr>
                        <a:t>ハザード比（HR）（95%信頼区間）</a:t>
                      </a:r>
                      <a:endParaRPr lang="en-GB" sz="1400" i="0" baseline="30000" noProof="0" dirty="0">
                        <a:solidFill>
                          <a:srgbClr val="000000"/>
                        </a:solidFill>
                      </a:endParaRPr>
                    </a:p>
                  </a:txBody>
                  <a:tcPr marL="180000" marR="72000" marT="36000" marB="36000" anchor="b">
                    <a:solidFill>
                      <a:schemeClr val="tx2"/>
                    </a:solidFill>
                  </a:tcPr>
                </a:tc>
                <a:tc gridSpan="2">
                  <a:txBody>
                    <a:bodyPr/>
                    <a:lstStyle/>
                    <a:p>
                      <a:pPr marL="0" algn="ctr" defTabSz="914400" rtl="0" eaLnBrk="1" latinLnBrk="0" hangingPunct="1">
                        <a:lnSpc>
                          <a:spcPct val="100000"/>
                        </a:lnSpc>
                      </a:pPr>
                      <a:r>
                        <a:rPr lang="ja-jp" sz="1400" kern="1200" noProof="0" dirty="0">
                          <a:solidFill>
                            <a:srgbClr val="000000"/>
                          </a:solidFill>
                          <a:latin typeface="+mn-lt"/>
                          <a:ea typeface="+mn-ea"/>
                          <a:cs typeface="+mn-cs"/>
                        </a:rPr>
                        <a:t>0.70 (0.32, 1.54)</a:t>
                      </a:r>
                    </a:p>
                  </a:txBody>
                  <a:tcPr marL="72000" marR="72000" marT="36000" marB="36000" anchor="b">
                    <a:solidFill>
                      <a:schemeClr val="tx2"/>
                    </a:solidFill>
                  </a:tcPr>
                </a:tc>
                <a:tc hMerge="1">
                  <a:txBody>
                    <a:bodyPr/>
                    <a:lstStyle/>
                    <a:p>
                      <a:pPr rtl="0"/>
                      <a:endParaRPr lang="en-US"/>
                    </a:p>
                  </a:txBody>
                  <a:tcPr/>
                </a:tc>
                <a:extLst>
                  <a:ext uri="{0D108BD9-81ED-4DB2-BD59-A6C34878D82A}">
                    <a16:rowId xmlns:a16="http://schemas.microsoft.com/office/drawing/2014/main" val="3660638965"/>
                  </a:ext>
                </a:extLst>
              </a:tr>
            </a:tbl>
          </a:graphicData>
        </a:graphic>
      </p:graphicFrame>
    </p:spTree>
    <p:extLst>
      <p:ext uri="{BB962C8B-B14F-4D97-AF65-F5344CB8AC3E}">
        <p14:creationId xmlns:p14="http://schemas.microsoft.com/office/powerpoint/2010/main" val="154837876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FDD3CD-BE50-EF36-9EEA-C804AE64ADF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13F8E529-0D65-8B74-79AF-F293D3378CC6}"/>
              </a:ext>
            </a:extLst>
          </p:cNvPr>
          <p:cNvSpPr>
            <a:spLocks noGrp="1"/>
          </p:cNvSpPr>
          <p:nvPr>
            <p:ph type="title"/>
          </p:nvPr>
        </p:nvSpPr>
        <p:spPr>
          <a:xfrm>
            <a:off x="304800" y="107693"/>
            <a:ext cx="11887200" cy="939801"/>
          </a:xfrm>
        </p:spPr>
        <p:txBody>
          <a:bodyPr rtlCol="0"/>
          <a:lstStyle/>
          <a:p>
            <a:pPr rtl="0"/>
            <a:r>
              <a:rPr lang="ja-jp" noProof="0" dirty="0">
                <a:latin typeface="+mn-lt"/>
              </a:rPr>
              <a:t>1846MO:KRAS G12C変異陽性NSCLC及び活動性・未治療脳転移を有する患者における第2世代KRAS G12C阻害剤オロモラシブの頭蓋内効果** - Cassier P他</a:t>
            </a:r>
          </a:p>
        </p:txBody>
      </p:sp>
      <p:sp>
        <p:nvSpPr>
          <p:cNvPr id="29" name="Content Placeholder 7">
            <a:extLst>
              <a:ext uri="{FF2B5EF4-FFF2-40B4-BE49-F238E27FC236}">
                <a16:creationId xmlns:a16="http://schemas.microsoft.com/office/drawing/2014/main" id="{A8DD7825-2C7B-F8DB-EAA4-707BF55BEF7A}"/>
              </a:ext>
            </a:extLst>
          </p:cNvPr>
          <p:cNvSpPr>
            <a:spLocks noGrp="1"/>
          </p:cNvSpPr>
          <p:nvPr>
            <p:ph idx="1"/>
          </p:nvPr>
        </p:nvSpPr>
        <p:spPr>
          <a:xfrm>
            <a:off x="304799" y="1246909"/>
            <a:ext cx="11033761" cy="5055650"/>
          </a:xfrm>
        </p:spPr>
        <p:txBody>
          <a:bodyPr rtlCol="0"/>
          <a:lstStyle/>
          <a:p>
            <a:pPr rtl="0"/>
            <a:r>
              <a:rPr lang="ja-jp" b="1" noProof="0"/>
              <a:t>治験目的</a:t>
            </a:r>
          </a:p>
          <a:p>
            <a:pPr lvl="1" rtl="0"/>
            <a:r>
              <a:rPr lang="ja-jp" noProof="0"/>
              <a:t>KRAS G12C変異陽性NSCLC及び活動性・未治療脳転移を有する患者におけるオロモラシブの頭蓋内効果の評価</a:t>
            </a:r>
          </a:p>
        </p:txBody>
      </p:sp>
      <p:sp>
        <p:nvSpPr>
          <p:cNvPr id="30" name="Text Placeholder 4">
            <a:extLst>
              <a:ext uri="{FF2B5EF4-FFF2-40B4-BE49-F238E27FC236}">
                <a16:creationId xmlns:a16="http://schemas.microsoft.com/office/drawing/2014/main" id="{70D656EB-D7AE-82E4-978F-FFB453756557}"/>
              </a:ext>
            </a:extLst>
          </p:cNvPr>
          <p:cNvSpPr>
            <a:spLocks noGrp="1"/>
          </p:cNvSpPr>
          <p:nvPr>
            <p:ph type="body" sz="quarter" idx="11"/>
          </p:nvPr>
        </p:nvSpPr>
        <p:spPr>
          <a:xfrm>
            <a:off x="6379633" y="6521312"/>
            <a:ext cx="5507567" cy="200025"/>
          </a:xfrm>
        </p:spPr>
        <p:txBody>
          <a:bodyPr rtlCol="0"/>
          <a:lstStyle/>
          <a:p>
            <a:pPr rtl="0"/>
            <a:r>
              <a:rPr lang="ja-jp" noProof="0"/>
              <a:t>Cassier P他Ann Oncol 2025;36(補遺):Abstr 1846MO</a:t>
            </a:r>
          </a:p>
        </p:txBody>
      </p:sp>
      <p:sp>
        <p:nvSpPr>
          <p:cNvPr id="2" name="AutoShape 12">
            <a:extLst>
              <a:ext uri="{FF2B5EF4-FFF2-40B4-BE49-F238E27FC236}">
                <a16:creationId xmlns:a16="http://schemas.microsoft.com/office/drawing/2014/main" id="{EF8102BC-1DF6-A082-279F-8BED6814DC3E}"/>
              </a:ext>
            </a:extLst>
          </p:cNvPr>
          <p:cNvSpPr>
            <a:spLocks noChangeArrowheads="1"/>
          </p:cNvSpPr>
          <p:nvPr/>
        </p:nvSpPr>
        <p:spPr bwMode="auto">
          <a:xfrm>
            <a:off x="6096000" y="3351036"/>
            <a:ext cx="3866239" cy="778812"/>
          </a:xfrm>
          <a:prstGeom prst="roundRect">
            <a:avLst>
              <a:gd name="adj" fmla="val 16667"/>
            </a:avLst>
          </a:prstGeom>
          <a:solidFill>
            <a:srgbClr val="E73E16"/>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1" i="0" u="sng" strike="noStrike" kern="0" cap="none" spc="0" normalizeH="0" noProof="0">
                <a:ln>
                  <a:noFill/>
                </a:ln>
                <a:solidFill>
                  <a:srgbClr val="FFFFFF"/>
                </a:solidFill>
                <a:effectLst/>
                <a:uLnTx/>
                <a:uFillTx/>
                <a:latin typeface="Arial" panose="020B0604020202020204"/>
                <a:ea typeface="SimSun" pitchFamily="2" charset="-122"/>
                <a:cs typeface="+mn-cs"/>
                <a:sym typeface="Helvetica"/>
              </a:rPr>
              <a:t>コホートB8：NSCLC</a:t>
            </a:r>
          </a:p>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1" i="0" u="none" strike="noStrike" kern="0" cap="none" spc="0" normalizeH="0" noProof="0">
                <a:ln>
                  <a:noFill/>
                </a:ln>
                <a:solidFill>
                  <a:srgbClr val="FFFFFF"/>
                </a:solidFill>
                <a:effectLst/>
                <a:uLnTx/>
                <a:uFillTx/>
                <a:latin typeface="Arial" panose="020B0604020202020204"/>
                <a:ea typeface="SimSun" pitchFamily="2" charset="-122"/>
                <a:cs typeface="+mn-cs"/>
                <a:sym typeface="Helvetica"/>
              </a:rPr>
              <a:t>オロモラシブ </a:t>
            </a:r>
            <a:r>
              <a:rPr lang="ja-jp" sz="1600" i="0" u="none" strike="noStrike" kern="0" cap="none" spc="0" normalizeH="0" noProof="0">
                <a:ln>
                  <a:noFill/>
                </a:ln>
                <a:solidFill>
                  <a:srgbClr val="FFFFFF"/>
                </a:solidFill>
                <a:effectLst/>
                <a:uLnTx/>
                <a:uFillTx/>
                <a:latin typeface="Arial" panose="020B0604020202020204"/>
                <a:ea typeface="SimSun" pitchFamily="2" charset="-122"/>
                <a:cs typeface="+mn-cs"/>
                <a:sym typeface="Helvetica"/>
              </a:rPr>
              <a:t>150mg1日2回</a:t>
            </a:r>
            <a:br>
              <a:rPr kumimoji="0" lang="en-GB" sz="160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n-cs"/>
                <a:sym typeface="Helvetica"/>
              </a:rPr>
              <a:t>（n=21）</a:t>
            </a:r>
            <a:endPar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p:txBody>
      </p:sp>
      <p:sp>
        <p:nvSpPr>
          <p:cNvPr id="3" name="AutoShape 9">
            <a:extLst>
              <a:ext uri="{FF2B5EF4-FFF2-40B4-BE49-F238E27FC236}">
                <a16:creationId xmlns:a16="http://schemas.microsoft.com/office/drawing/2014/main" id="{C41B3217-3336-E478-C7D6-1437BE4EC610}"/>
              </a:ext>
            </a:extLst>
          </p:cNvPr>
          <p:cNvSpPr>
            <a:spLocks noChangeArrowheads="1"/>
          </p:cNvSpPr>
          <p:nvPr/>
        </p:nvSpPr>
        <p:spPr bwMode="auto">
          <a:xfrm>
            <a:off x="1958549" y="2522935"/>
            <a:ext cx="3689641" cy="236563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ja-jp" sz="1600" b="1" i="0" u="none" strike="noStrike" kern="1200" cap="none" spc="0" normalizeH="0" noProof="0">
                <a:ln>
                  <a:noFill/>
                </a:ln>
                <a:solidFill>
                  <a:srgbClr val="FFFFFF"/>
                </a:solidFill>
                <a:effectLst/>
                <a:uLnTx/>
                <a:uFillTx/>
                <a:latin typeface="Arial" panose="020B0604020202020204"/>
                <a:ea typeface="SimSun" pitchFamily="2" charset="-122"/>
                <a:cs typeface="Arial" charset="0"/>
                <a:sym typeface="Helvetica"/>
              </a:rPr>
              <a:t>患者採用の主要基準</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600" b="0" i="0" u="none" strike="noStrike" kern="1200" cap="none" spc="0" normalizeH="0" noProof="0">
                <a:ln>
                  <a:noFill/>
                </a:ln>
                <a:solidFill>
                  <a:srgbClr val="FFFFFF"/>
                </a:solidFill>
                <a:effectLst/>
                <a:uLnTx/>
                <a:uFillTx/>
                <a:latin typeface="Arial" panose="020B0604020202020204"/>
                <a:ea typeface="SimSun" pitchFamily="2" charset="-122"/>
                <a:cs typeface="Arial" charset="0"/>
                <a:sym typeface="Helvetica"/>
              </a:rPr>
              <a:t>進行性NSCLC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600" kern="1200" noProof="0">
                <a:latin typeface="Arial" panose="020B0604020202020204"/>
                <a:ea typeface="SimSun" pitchFamily="2" charset="-122"/>
                <a:cs typeface="Arial" charset="0"/>
                <a:sym typeface="Helvetica"/>
              </a:rPr>
              <a:t>KRAS G12C変異体</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600" kern="1200">
                <a:latin typeface="Arial" panose="020B0604020202020204"/>
                <a:ea typeface="SimSun" pitchFamily="2" charset="-122"/>
                <a:cs typeface="Arial" charset="0"/>
                <a:sym typeface="Helvetica"/>
              </a:rPr>
              <a:t>KRAS G12C阻害剤の治療歴なし</a:t>
            </a:r>
            <a:endParaRPr lang="en-GB" sz="1600" kern="1200" noProof="0" dirty="0">
              <a:latin typeface="Arial" panose="020B0604020202020204"/>
              <a:ea typeface="SimSun" pitchFamily="2" charset="-122"/>
              <a:cs typeface="Arial" charset="0"/>
              <a:sym typeface="Helvetica"/>
            </a:endParaRP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600" b="0" i="0" u="none" strike="noStrike" kern="1200" cap="none" spc="0" normalizeH="0" noProof="0">
                <a:ln>
                  <a:noFill/>
                </a:ln>
                <a:solidFill>
                  <a:srgbClr val="FFFFFF"/>
                </a:solidFill>
                <a:effectLst/>
                <a:uLnTx/>
                <a:uFillTx/>
                <a:latin typeface="Arial" panose="020B0604020202020204"/>
                <a:ea typeface="SimSun" pitchFamily="2" charset="-122"/>
                <a:cs typeface="Arial" charset="0"/>
                <a:sym typeface="Helvetica"/>
              </a:rPr>
              <a:t>未治療の脳</a:t>
            </a:r>
            <a:r>
              <a:rPr lang="ja-jp" sz="1600" kern="1200" noProof="0">
                <a:latin typeface="Arial" panose="020B0604020202020204"/>
                <a:ea typeface="SimSun" pitchFamily="2" charset="-122"/>
                <a:cs typeface="Arial" charset="0"/>
                <a:sym typeface="Helvetica"/>
              </a:rPr>
              <a:t>転移なし</a:t>
            </a:r>
          </a:p>
          <a:p>
            <a:pPr marL="228600" indent="-228600" defTabSz="892175" rtl="0" eaLnBrk="0" fontAlgn="base">
              <a:spcBef>
                <a:spcPct val="0"/>
              </a:spcBef>
              <a:spcAft>
                <a:spcPct val="30000"/>
              </a:spcAft>
              <a:buFont typeface="Arial" pitchFamily="34" charset="0"/>
              <a:buChar char="•"/>
              <a:defRPr/>
            </a:pPr>
            <a:r>
              <a:rPr lang="ja-jp" sz="1600" kern="1200">
                <a:ea typeface="SimSun" pitchFamily="2" charset="-122"/>
                <a:sym typeface="Helvetica"/>
              </a:rPr>
              <a:t>ECOG PS 0–1</a:t>
            </a:r>
            <a:endPar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endParaRPr>
          </a:p>
          <a:p>
            <a:pPr marL="0" marR="0" lvl="0" indent="0" algn="l" defTabSz="892175" rtl="0" eaLnBrk="0" fontAlgn="base" latinLnBrk="0" hangingPunct="0">
              <a:lnSpc>
                <a:spcPct val="100000"/>
              </a:lnSpc>
              <a:spcBef>
                <a:spcPct val="0"/>
              </a:spcBef>
              <a:spcAft>
                <a:spcPct val="30000"/>
              </a:spcAft>
              <a:buClrTx/>
              <a:buSzTx/>
              <a:buFontTx/>
              <a:buNone/>
              <a:tabLst/>
              <a:defRPr/>
            </a:pPr>
            <a:r>
              <a:rPr lang="ja-jp" sz="1600" b="0" i="0" u="none" strike="noStrike" kern="1200" cap="none" spc="0" normalizeH="0" noProof="0">
                <a:ln>
                  <a:noFill/>
                </a:ln>
                <a:solidFill>
                  <a:srgbClr val="FFFFFF"/>
                </a:solidFill>
                <a:effectLst/>
                <a:uLnTx/>
                <a:uFillTx/>
                <a:latin typeface="Arial" panose="020B0604020202020204"/>
                <a:ea typeface="SimSun" pitchFamily="2" charset="-122"/>
                <a:cs typeface="Arial" charset="0"/>
                <a:sym typeface="Helvetica"/>
              </a:rPr>
              <a:t>（n=201）</a:t>
            </a:r>
          </a:p>
        </p:txBody>
      </p:sp>
      <p:sp>
        <p:nvSpPr>
          <p:cNvPr id="4" name="Rectangle 9">
            <a:extLst>
              <a:ext uri="{FF2B5EF4-FFF2-40B4-BE49-F238E27FC236}">
                <a16:creationId xmlns:a16="http://schemas.microsoft.com/office/drawing/2014/main" id="{3F3636F9-5344-79CA-9BD1-C9855A8711B1}"/>
              </a:ext>
            </a:extLst>
          </p:cNvPr>
          <p:cNvSpPr txBox="1">
            <a:spLocks noChangeArrowheads="1"/>
          </p:cNvSpPr>
          <p:nvPr/>
        </p:nvSpPr>
        <p:spPr bwMode="auto">
          <a:xfrm>
            <a:off x="1314011" y="5179533"/>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panose="020B0604020202020204"/>
                <a:ea typeface="+mn-ea"/>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a:solidFill>
                  <a:srgbClr val="363636"/>
                </a:solidFill>
                <a:latin typeface="Arial" panose="020B0604020202020204"/>
                <a:cs typeface="Arial"/>
                <a:sym typeface="Helvetica"/>
              </a:rPr>
              <a:t>安全性と忍容性</a:t>
            </a: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cxnSp>
        <p:nvCxnSpPr>
          <p:cNvPr id="19" name="AutoShape 19">
            <a:extLst>
              <a:ext uri="{FF2B5EF4-FFF2-40B4-BE49-F238E27FC236}">
                <a16:creationId xmlns:a16="http://schemas.microsoft.com/office/drawing/2014/main" id="{C1C3DF6A-CC04-AB32-A015-A4D730664E7C}"/>
              </a:ext>
            </a:extLst>
          </p:cNvPr>
          <p:cNvCxnSpPr>
            <a:cxnSpLocks noChangeShapeType="1"/>
            <a:stCxn id="3" idx="3"/>
          </p:cNvCxnSpPr>
          <p:nvPr/>
        </p:nvCxnSpPr>
        <p:spPr bwMode="auto">
          <a:xfrm>
            <a:off x="5648190" y="3705751"/>
            <a:ext cx="469750" cy="0"/>
          </a:xfrm>
          <a:prstGeom prst="straightConnector1">
            <a:avLst/>
          </a:prstGeom>
          <a:noFill/>
          <a:ln w="38100">
            <a:solidFill>
              <a:schemeClr val="bg1"/>
            </a:solidFill>
            <a:miter lim="800000"/>
            <a:headEnd/>
            <a:tailEnd type="triangle" w="med" len="med"/>
          </a:ln>
        </p:spPr>
      </p:cxnSp>
      <p:sp>
        <p:nvSpPr>
          <p:cNvPr id="38" name="Rectangle 9">
            <a:extLst>
              <a:ext uri="{FF2B5EF4-FFF2-40B4-BE49-F238E27FC236}">
                <a16:creationId xmlns:a16="http://schemas.microsoft.com/office/drawing/2014/main" id="{3B664D26-FCF6-1967-C87F-4A03F8A5BB2F}"/>
              </a:ext>
            </a:extLst>
          </p:cNvPr>
          <p:cNvSpPr txBox="1">
            <a:spLocks noChangeArrowheads="1"/>
          </p:cNvSpPr>
          <p:nvPr/>
        </p:nvSpPr>
        <p:spPr bwMode="auto">
          <a:xfrm>
            <a:off x="6248400" y="5177466"/>
            <a:ext cx="4132846"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panose="020B0604020202020204"/>
                <a:ea typeface="+mn-ea"/>
                <a:cs typeface="Arial"/>
                <a:sym typeface="Helvetica"/>
              </a:rPr>
              <a:t>副次評価項目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a:solidFill>
                  <a:srgbClr val="363636"/>
                </a:solidFill>
                <a:latin typeface="Arial" panose="020B0604020202020204"/>
                <a:cs typeface="Arial"/>
                <a:sym typeface="Helvetica"/>
              </a:rPr>
              <a:t>薬物動態、頭蓋内ORR、頭蓋内DoR、ORR、DoR、DCR、PFS</a:t>
            </a: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7" name="Text Placeholder 14">
            <a:extLst>
              <a:ext uri="{FF2B5EF4-FFF2-40B4-BE49-F238E27FC236}">
                <a16:creationId xmlns:a16="http://schemas.microsoft.com/office/drawing/2014/main" id="{2F5F24F3-5F7A-743E-9BFE-68CDCFEFE678}"/>
              </a:ext>
            </a:extLst>
          </p:cNvPr>
          <p:cNvSpPr>
            <a:spLocks noGrp="1"/>
          </p:cNvSpPr>
          <p:nvPr>
            <p:ph type="body" sz="quarter" idx="10"/>
          </p:nvPr>
        </p:nvSpPr>
        <p:spPr>
          <a:xfrm>
            <a:off x="304800" y="6233974"/>
            <a:ext cx="5507567" cy="487363"/>
          </a:xfrm>
        </p:spPr>
        <p:txBody>
          <a:bodyPr rtlCol="0"/>
          <a:lstStyle/>
          <a:p>
            <a:pPr rtl="0"/>
            <a:endParaRPr lang="en-GB" noProof="0" dirty="0"/>
          </a:p>
          <a:p>
            <a:pPr rtl="0"/>
            <a:r>
              <a:rPr lang="ja-jp" kern="1200">
                <a:solidFill>
                  <a:srgbClr val="FFFFFF"/>
                </a:solidFill>
                <a:ea typeface="SimSun" pitchFamily="2" charset="-122"/>
                <a:sym typeface="Helvetica"/>
              </a:rPr>
              <a:t>PS 0–1</a:t>
            </a:r>
          </a:p>
          <a:p>
            <a:pPr rtl="0"/>
            <a:endParaRPr lang="en-GB" noProof="0" dirty="0"/>
          </a:p>
        </p:txBody>
      </p:sp>
    </p:spTree>
    <p:extLst>
      <p:ext uri="{BB962C8B-B14F-4D97-AF65-F5344CB8AC3E}">
        <p14:creationId xmlns:p14="http://schemas.microsoft.com/office/powerpoint/2010/main" val="344335470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80A400-5AFF-4F76-D1F3-DA4724D5283C}"/>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67799E0-7F95-1059-95C2-523C94F94DB9}"/>
              </a:ext>
            </a:extLst>
          </p:cNvPr>
          <p:cNvSpPr>
            <a:spLocks noGrp="1"/>
          </p:cNvSpPr>
          <p:nvPr>
            <p:ph type="title"/>
          </p:nvPr>
        </p:nvSpPr>
        <p:spPr>
          <a:xfrm>
            <a:off x="304799" y="107693"/>
            <a:ext cx="11813059" cy="939801"/>
          </a:xfrm>
        </p:spPr>
        <p:txBody>
          <a:bodyPr rtlCol="0"/>
          <a:lstStyle/>
          <a:p>
            <a:pPr rtl="0"/>
            <a:r>
              <a:rPr lang="ja-jp" noProof="0"/>
              <a:t>1846MO:KRAS G12C変異陽性NSCLC及び活動性・未治療脳転移を有する患者における第2世代KRAS G12C阻害剤オロモラシブの頭蓋内効果** - Cassier P他</a:t>
            </a:r>
            <a:endParaRPr lang="en-GB" noProof="0" dirty="0">
              <a:latin typeface="+mn-lt"/>
            </a:endParaRPr>
          </a:p>
        </p:txBody>
      </p:sp>
      <p:sp>
        <p:nvSpPr>
          <p:cNvPr id="29" name="Content Placeholder 7">
            <a:extLst>
              <a:ext uri="{FF2B5EF4-FFF2-40B4-BE49-F238E27FC236}">
                <a16:creationId xmlns:a16="http://schemas.microsoft.com/office/drawing/2014/main" id="{8957F97B-A7F8-5205-53E2-39F7686FD685}"/>
              </a:ext>
            </a:extLst>
          </p:cNvPr>
          <p:cNvSpPr>
            <a:spLocks noGrp="1"/>
          </p:cNvSpPr>
          <p:nvPr>
            <p:ph idx="1"/>
          </p:nvPr>
        </p:nvSpPr>
        <p:spPr>
          <a:xfrm>
            <a:off x="304799" y="1246909"/>
            <a:ext cx="11033761" cy="5055650"/>
          </a:xfrm>
        </p:spPr>
        <p:txBody>
          <a:bodyPr rtlCol="0"/>
          <a:lstStyle/>
          <a:p>
            <a:pPr rtl="0"/>
            <a:r>
              <a:rPr lang="ja-jp" b="1" noProof="0"/>
              <a:t>主な</a:t>
            </a:r>
            <a:r>
              <a:rPr lang="ja-jp" b="1" noProof="0">
                <a:solidFill>
                  <a:srgbClr val="000000"/>
                </a:solidFill>
              </a:rPr>
              <a:t>結</a:t>
            </a:r>
            <a:r>
              <a:rPr lang="ja-jp" b="1" noProof="0">
                <a:solidFill>
                  <a:srgbClr val="363636"/>
                </a:solidFill>
              </a:rPr>
              <a:t>果</a:t>
            </a:r>
            <a:endParaRPr lang="en-GB" noProof="0" dirty="0"/>
          </a:p>
        </p:txBody>
      </p:sp>
      <p:sp>
        <p:nvSpPr>
          <p:cNvPr id="30" name="Text Placeholder 4">
            <a:extLst>
              <a:ext uri="{FF2B5EF4-FFF2-40B4-BE49-F238E27FC236}">
                <a16:creationId xmlns:a16="http://schemas.microsoft.com/office/drawing/2014/main" id="{656FAF5B-1EDB-64CB-CF96-DF1C66053D7B}"/>
              </a:ext>
            </a:extLst>
          </p:cNvPr>
          <p:cNvSpPr>
            <a:spLocks noGrp="1"/>
          </p:cNvSpPr>
          <p:nvPr>
            <p:ph type="body" sz="quarter" idx="11"/>
          </p:nvPr>
        </p:nvSpPr>
        <p:spPr>
          <a:xfrm>
            <a:off x="6379633" y="6521312"/>
            <a:ext cx="5507567" cy="200025"/>
          </a:xfrm>
        </p:spPr>
        <p:txBody>
          <a:bodyPr rtlCol="0"/>
          <a:lstStyle/>
          <a:p>
            <a:pPr rtl="0"/>
            <a:r>
              <a:rPr lang="ja-jp" noProof="0"/>
              <a:t>Cassier P他Ann Oncol 2025;36(補遺):Abstr 1846MO</a:t>
            </a:r>
          </a:p>
        </p:txBody>
      </p:sp>
      <p:sp>
        <p:nvSpPr>
          <p:cNvPr id="2" name="TextBox 1">
            <a:extLst>
              <a:ext uri="{FF2B5EF4-FFF2-40B4-BE49-F238E27FC236}">
                <a16:creationId xmlns:a16="http://schemas.microsoft.com/office/drawing/2014/main" id="{0DAF1B63-C1CE-1154-1058-0CA5D304F311}"/>
              </a:ext>
            </a:extLst>
          </p:cNvPr>
          <p:cNvSpPr txBox="1"/>
          <p:nvPr/>
        </p:nvSpPr>
        <p:spPr>
          <a:xfrm>
            <a:off x="667521" y="1721699"/>
            <a:ext cx="5712112" cy="612988"/>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600" b="1" i="0" u="none" strike="noStrike" kern="0" cap="none" spc="0" normalizeH="0" noProof="0">
                <a:ln>
                  <a:noFill/>
                </a:ln>
                <a:solidFill>
                  <a:schemeClr val="tx1"/>
                </a:solidFill>
                <a:effectLst/>
                <a:uLnTx/>
                <a:uFillTx/>
                <a:latin typeface="+mn-lt"/>
                <a:ea typeface="+mj-ea"/>
                <a:cs typeface="Arial" panose="020B0604020202020204" pitchFamily="34" charset="0"/>
                <a:sym typeface="Helvetica"/>
              </a:rPr>
              <a:t>頭蓋内ORR</a:t>
            </a:r>
            <a:br>
              <a:rPr kumimoji="0" lang="en-GB" sz="1600" b="1" i="0" u="none" strike="noStrike" kern="0" cap="none" spc="0" normalizeH="0" baseline="0" noProof="0" dirty="0">
                <a:ln>
                  <a:noFill/>
                </a:ln>
                <a:solidFill>
                  <a:schemeClr val="tx1"/>
                </a:solidFill>
                <a:effectLst/>
                <a:uLnTx/>
                <a:uFillTx/>
                <a:latin typeface="+mn-lt"/>
                <a:ea typeface="+mj-ea"/>
                <a:cs typeface="Arial" panose="020B0604020202020204" pitchFamily="34" charset="0"/>
                <a:sym typeface="Helvetica"/>
              </a:rPr>
            </a:br>
            <a:r>
              <a:rPr lang="ja-jp" sz="1600" i="0" u="none" strike="noStrike" kern="0" cap="none" spc="0" normalizeH="0" noProof="0">
                <a:ln>
                  <a:noFill/>
                </a:ln>
                <a:solidFill>
                  <a:schemeClr val="tx1"/>
                </a:solidFill>
                <a:effectLst/>
                <a:uLnTx/>
                <a:uFillTx/>
                <a:latin typeface="+mn-lt"/>
                <a:ea typeface="+mj-ea"/>
                <a:cs typeface="Arial" panose="020B0604020202020204" pitchFamily="34" charset="0"/>
                <a:sym typeface="Helvetica"/>
              </a:rPr>
              <a:t>43% (95%信頼区間 21.8, 66.0)</a:t>
            </a:r>
          </a:p>
        </p:txBody>
      </p:sp>
      <p:sp>
        <p:nvSpPr>
          <p:cNvPr id="4" name="TextBox 3">
            <a:extLst>
              <a:ext uri="{FF2B5EF4-FFF2-40B4-BE49-F238E27FC236}">
                <a16:creationId xmlns:a16="http://schemas.microsoft.com/office/drawing/2014/main" id="{52E3D8B5-DA95-FF29-DA41-1D562B0467E0}"/>
              </a:ext>
            </a:extLst>
          </p:cNvPr>
          <p:cNvSpPr txBox="1"/>
          <p:nvPr/>
        </p:nvSpPr>
        <p:spPr>
          <a:xfrm>
            <a:off x="6479888" y="1671748"/>
            <a:ext cx="5712112" cy="612988"/>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ja-jp" sz="1600" b="1" i="0" u="none" strike="noStrike" kern="0" cap="none" spc="0" normalizeH="0" noProof="0">
                <a:ln>
                  <a:noFill/>
                </a:ln>
                <a:solidFill>
                  <a:schemeClr val="tx1"/>
                </a:solidFill>
                <a:effectLst/>
                <a:uLnTx/>
                <a:uFillTx/>
                <a:latin typeface="+mn-lt"/>
                <a:ea typeface="+mj-ea"/>
                <a:cs typeface="Arial" panose="020B0604020202020204" pitchFamily="34" charset="0"/>
                <a:sym typeface="Helvetica"/>
              </a:rPr>
              <a:t>6</a:t>
            </a:r>
            <a:r>
              <a:rPr lang="ja-jp" sz="1600" b="1" i="0" u="none" strike="noStrike" kern="0" cap="none" spc="0" normalizeH="0" noProof="0">
                <a:ln>
                  <a:noFill/>
                </a:ln>
                <a:solidFill>
                  <a:schemeClr val="tx1"/>
                </a:solidFill>
                <a:effectLst/>
                <a:uLnTx/>
                <a:uFillTx/>
                <a:latin typeface="Arial" panose="020B0604020202020204" pitchFamily="34" charset="0"/>
                <a:ea typeface="+mj-ea"/>
                <a:cs typeface="Arial" panose="020B0604020202020204" pitchFamily="34" charset="0"/>
                <a:sym typeface="Helvetica"/>
              </a:rPr>
              <a:t>ヵ月以上の頭蓋内DoR率</a:t>
            </a:r>
            <a:endParaRPr kumimoji="0" lang="en-GB" sz="1600" b="1" i="0" u="none" strike="noStrike" kern="0" cap="none" spc="0" normalizeH="0" baseline="0" noProof="0" dirty="0">
              <a:ln>
                <a:noFill/>
              </a:ln>
              <a:solidFill>
                <a:schemeClr val="tx1"/>
              </a:solidFill>
              <a:effectLst/>
              <a:uLnTx/>
              <a:uFillTx/>
              <a:latin typeface="+mn-lt"/>
              <a:ea typeface="+mj-ea"/>
              <a:cs typeface="Arial" panose="020B0604020202020204" pitchFamily="34" charset="0"/>
              <a:sym typeface="Helvetica"/>
            </a:endParaRPr>
          </a:p>
          <a:p>
            <a:pPr marL="0" marR="0" lvl="0" indent="0" algn="ctr" defTabSz="914400" rtl="0" eaLnBrk="1" fontAlgn="base" latinLnBrk="0" hangingPunct="0">
              <a:lnSpc>
                <a:spcPct val="110000"/>
              </a:lnSpc>
              <a:spcBef>
                <a:spcPct val="0"/>
              </a:spcBef>
              <a:spcAft>
                <a:spcPct val="0"/>
              </a:spcAft>
              <a:buClrTx/>
              <a:buSzTx/>
              <a:buFontTx/>
              <a:buNone/>
              <a:tabLst/>
              <a:defRPr/>
            </a:pPr>
            <a:r>
              <a:rPr lang="ja-jp" sz="1600" i="0" u="none" strike="noStrike" kern="0" cap="none" spc="0" normalizeH="0" noProof="0">
                <a:ln>
                  <a:noFill/>
                </a:ln>
                <a:solidFill>
                  <a:schemeClr val="tx1"/>
                </a:solidFill>
                <a:effectLst/>
                <a:uLnTx/>
                <a:uFillTx/>
                <a:latin typeface="+mn-lt"/>
                <a:ea typeface="+mj-ea"/>
                <a:cs typeface="Arial" panose="020B0604020202020204" pitchFamily="34" charset="0"/>
                <a:sym typeface="Helvetica"/>
              </a:rPr>
              <a:t>100%</a:t>
            </a:r>
          </a:p>
        </p:txBody>
      </p:sp>
      <p:grpSp>
        <p:nvGrpSpPr>
          <p:cNvPr id="331" name="Group 330">
            <a:extLst>
              <a:ext uri="{FF2B5EF4-FFF2-40B4-BE49-F238E27FC236}">
                <a16:creationId xmlns:a16="http://schemas.microsoft.com/office/drawing/2014/main" id="{8EB41F34-F023-2C32-84AE-EED50EB317C6}"/>
              </a:ext>
            </a:extLst>
          </p:cNvPr>
          <p:cNvGrpSpPr/>
          <p:nvPr/>
        </p:nvGrpSpPr>
        <p:grpSpPr>
          <a:xfrm>
            <a:off x="286877" y="2341019"/>
            <a:ext cx="5827734" cy="3775557"/>
            <a:chOff x="195084" y="2143330"/>
            <a:chExt cx="5827734" cy="4285633"/>
          </a:xfrm>
        </p:grpSpPr>
        <p:sp>
          <p:nvSpPr>
            <p:cNvPr id="5" name="TextBox 4">
              <a:extLst>
                <a:ext uri="{FF2B5EF4-FFF2-40B4-BE49-F238E27FC236}">
                  <a16:creationId xmlns:a16="http://schemas.microsoft.com/office/drawing/2014/main" id="{A59976A5-0B4D-81BB-4B56-0283D12E2DCB}"/>
                </a:ext>
              </a:extLst>
            </p:cNvPr>
            <p:cNvSpPr txBox="1"/>
            <p:nvPr/>
          </p:nvSpPr>
          <p:spPr>
            <a:xfrm rot="16200000">
              <a:off x="-1042594" y="3715188"/>
              <a:ext cx="2783134" cy="307777"/>
            </a:xfrm>
            <a:prstGeom prst="rect">
              <a:avLst/>
            </a:prstGeom>
            <a:noFill/>
          </p:spPr>
          <p:txBody>
            <a:bodyPr wrap="none" rtlCol="0">
              <a:spAutoFit/>
            </a:bodyPr>
            <a:lstStyle/>
            <a:p>
              <a:pPr algn="ctr" rtl="0" fontAlgn="base">
                <a:spcBef>
                  <a:spcPct val="0"/>
                </a:spcBef>
                <a:spcAft>
                  <a:spcPct val="0"/>
                </a:spcAft>
              </a:pPr>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SODのベースラインからの変位, %</a:t>
              </a:r>
            </a:p>
          </p:txBody>
        </p:sp>
        <p:grpSp>
          <p:nvGrpSpPr>
            <p:cNvPr id="6" name="Group 5">
              <a:extLst>
                <a:ext uri="{FF2B5EF4-FFF2-40B4-BE49-F238E27FC236}">
                  <a16:creationId xmlns:a16="http://schemas.microsoft.com/office/drawing/2014/main" id="{9D1A0A7F-414D-44F9-3ADD-5FC04F191FD6}"/>
                </a:ext>
              </a:extLst>
            </p:cNvPr>
            <p:cNvGrpSpPr/>
            <p:nvPr/>
          </p:nvGrpSpPr>
          <p:grpSpPr>
            <a:xfrm>
              <a:off x="416683" y="2143330"/>
              <a:ext cx="650353" cy="3468357"/>
              <a:chOff x="5567538" y="2240671"/>
              <a:chExt cx="650353" cy="3468357"/>
            </a:xfrm>
          </p:grpSpPr>
          <p:grpSp>
            <p:nvGrpSpPr>
              <p:cNvPr id="8" name="Group 7">
                <a:extLst>
                  <a:ext uri="{FF2B5EF4-FFF2-40B4-BE49-F238E27FC236}">
                    <a16:creationId xmlns:a16="http://schemas.microsoft.com/office/drawing/2014/main" id="{2FE11E38-09C3-98AD-B16A-DCD8AD5CBD4E}"/>
                  </a:ext>
                </a:extLst>
              </p:cNvPr>
              <p:cNvGrpSpPr/>
              <p:nvPr/>
            </p:nvGrpSpPr>
            <p:grpSpPr>
              <a:xfrm>
                <a:off x="6131657" y="2394571"/>
                <a:ext cx="86234" cy="3157987"/>
                <a:chOff x="6131657" y="2394571"/>
                <a:chExt cx="86234" cy="3157987"/>
              </a:xfrm>
            </p:grpSpPr>
            <p:sp>
              <p:nvSpPr>
                <p:cNvPr id="18" name="Line 6">
                  <a:extLst>
                    <a:ext uri="{FF2B5EF4-FFF2-40B4-BE49-F238E27FC236}">
                      <a16:creationId xmlns:a16="http://schemas.microsoft.com/office/drawing/2014/main" id="{A8FAF275-C844-4A58-E136-8D8B69527051}"/>
                    </a:ext>
                  </a:extLst>
                </p:cNvPr>
                <p:cNvSpPr>
                  <a:spLocks noChangeShapeType="1"/>
                </p:cNvSpPr>
                <p:nvPr/>
              </p:nvSpPr>
              <p:spPr bwMode="auto">
                <a:xfrm>
                  <a:off x="6131657" y="2394571"/>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9" name="Line 7">
                  <a:extLst>
                    <a:ext uri="{FF2B5EF4-FFF2-40B4-BE49-F238E27FC236}">
                      <a16:creationId xmlns:a16="http://schemas.microsoft.com/office/drawing/2014/main" id="{2DF472CF-C156-BADD-D749-274A581D43DD}"/>
                    </a:ext>
                  </a:extLst>
                </p:cNvPr>
                <p:cNvSpPr>
                  <a:spLocks noChangeShapeType="1"/>
                </p:cNvSpPr>
                <p:nvPr/>
              </p:nvSpPr>
              <p:spPr bwMode="auto">
                <a:xfrm>
                  <a:off x="6131657" y="32968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20" name="Line 8">
                  <a:extLst>
                    <a:ext uri="{FF2B5EF4-FFF2-40B4-BE49-F238E27FC236}">
                      <a16:creationId xmlns:a16="http://schemas.microsoft.com/office/drawing/2014/main" id="{75E489C5-A4C8-713D-0729-20BB6657E7DE}"/>
                    </a:ext>
                  </a:extLst>
                </p:cNvPr>
                <p:cNvSpPr>
                  <a:spLocks noChangeShapeType="1"/>
                </p:cNvSpPr>
                <p:nvPr/>
              </p:nvSpPr>
              <p:spPr bwMode="auto">
                <a:xfrm>
                  <a:off x="6131657" y="374799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21" name="Line 9">
                  <a:extLst>
                    <a:ext uri="{FF2B5EF4-FFF2-40B4-BE49-F238E27FC236}">
                      <a16:creationId xmlns:a16="http://schemas.microsoft.com/office/drawing/2014/main" id="{6E609619-B7AE-8908-9333-1C82A27CEDC9}"/>
                    </a:ext>
                  </a:extLst>
                </p:cNvPr>
                <p:cNvSpPr>
                  <a:spLocks noChangeShapeType="1"/>
                </p:cNvSpPr>
                <p:nvPr/>
              </p:nvSpPr>
              <p:spPr bwMode="auto">
                <a:xfrm>
                  <a:off x="6131657" y="510141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23" name="Line 10">
                  <a:extLst>
                    <a:ext uri="{FF2B5EF4-FFF2-40B4-BE49-F238E27FC236}">
                      <a16:creationId xmlns:a16="http://schemas.microsoft.com/office/drawing/2014/main" id="{35633F74-5271-CD58-7B0F-1C5CBD99D425}"/>
                    </a:ext>
                  </a:extLst>
                </p:cNvPr>
                <p:cNvSpPr>
                  <a:spLocks noChangeShapeType="1"/>
                </p:cNvSpPr>
                <p:nvPr/>
              </p:nvSpPr>
              <p:spPr bwMode="auto">
                <a:xfrm>
                  <a:off x="6131657" y="5552558"/>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24" name="Line 7">
                  <a:extLst>
                    <a:ext uri="{FF2B5EF4-FFF2-40B4-BE49-F238E27FC236}">
                      <a16:creationId xmlns:a16="http://schemas.microsoft.com/office/drawing/2014/main" id="{FDE53480-9680-87EB-FAFC-44707D6FBFF3}"/>
                    </a:ext>
                  </a:extLst>
                </p:cNvPr>
                <p:cNvSpPr>
                  <a:spLocks noChangeShapeType="1"/>
                </p:cNvSpPr>
                <p:nvPr/>
              </p:nvSpPr>
              <p:spPr bwMode="auto">
                <a:xfrm>
                  <a:off x="6131657" y="419913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25" name="Line 8">
                  <a:extLst>
                    <a:ext uri="{FF2B5EF4-FFF2-40B4-BE49-F238E27FC236}">
                      <a16:creationId xmlns:a16="http://schemas.microsoft.com/office/drawing/2014/main" id="{29D38026-574D-8C9E-C0D0-76F5209990FE}"/>
                    </a:ext>
                  </a:extLst>
                </p:cNvPr>
                <p:cNvSpPr>
                  <a:spLocks noChangeShapeType="1"/>
                </p:cNvSpPr>
                <p:nvPr/>
              </p:nvSpPr>
              <p:spPr bwMode="auto">
                <a:xfrm>
                  <a:off x="6131657" y="4650276"/>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26" name="Line 7">
                  <a:extLst>
                    <a:ext uri="{FF2B5EF4-FFF2-40B4-BE49-F238E27FC236}">
                      <a16:creationId xmlns:a16="http://schemas.microsoft.com/office/drawing/2014/main" id="{3ED2E135-A1E7-06DD-B7F1-2906310498BF}"/>
                    </a:ext>
                  </a:extLst>
                </p:cNvPr>
                <p:cNvSpPr>
                  <a:spLocks noChangeShapeType="1"/>
                </p:cNvSpPr>
                <p:nvPr/>
              </p:nvSpPr>
              <p:spPr bwMode="auto">
                <a:xfrm>
                  <a:off x="6131657" y="2845712"/>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grpSp>
          <p:grpSp>
            <p:nvGrpSpPr>
              <p:cNvPr id="9" name="Group 8">
                <a:extLst>
                  <a:ext uri="{FF2B5EF4-FFF2-40B4-BE49-F238E27FC236}">
                    <a16:creationId xmlns:a16="http://schemas.microsoft.com/office/drawing/2014/main" id="{582F2B54-7AA5-384D-D71E-542AFD1C297F}"/>
                  </a:ext>
                </a:extLst>
              </p:cNvPr>
              <p:cNvGrpSpPr/>
              <p:nvPr/>
            </p:nvGrpSpPr>
            <p:grpSpPr>
              <a:xfrm>
                <a:off x="5567538" y="2240671"/>
                <a:ext cx="614165" cy="3468357"/>
                <a:chOff x="5567538" y="2240671"/>
                <a:chExt cx="614165" cy="3468357"/>
              </a:xfrm>
            </p:grpSpPr>
            <p:sp>
              <p:nvSpPr>
                <p:cNvPr id="10" name="TextBox 9">
                  <a:extLst>
                    <a:ext uri="{FF2B5EF4-FFF2-40B4-BE49-F238E27FC236}">
                      <a16:creationId xmlns:a16="http://schemas.microsoft.com/office/drawing/2014/main" id="{2D219E39-4E53-6E9C-E331-C153CEF6E9BE}"/>
                    </a:ext>
                  </a:extLst>
                </p:cNvPr>
                <p:cNvSpPr txBox="1"/>
                <p:nvPr/>
              </p:nvSpPr>
              <p:spPr>
                <a:xfrm>
                  <a:off x="5798259" y="2240671"/>
                  <a:ext cx="383439"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75</a:t>
                  </a:r>
                </a:p>
              </p:txBody>
            </p:sp>
            <p:sp>
              <p:nvSpPr>
                <p:cNvPr id="11" name="TextBox 10">
                  <a:extLst>
                    <a:ext uri="{FF2B5EF4-FFF2-40B4-BE49-F238E27FC236}">
                      <a16:creationId xmlns:a16="http://schemas.microsoft.com/office/drawing/2014/main" id="{62C72E6F-234F-D42C-FDBF-79757A593806}"/>
                    </a:ext>
                  </a:extLst>
                </p:cNvPr>
                <p:cNvSpPr txBox="1"/>
                <p:nvPr/>
              </p:nvSpPr>
              <p:spPr>
                <a:xfrm>
                  <a:off x="5798264" y="3144681"/>
                  <a:ext cx="383439"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25</a:t>
                  </a:r>
                </a:p>
              </p:txBody>
            </p:sp>
            <p:sp>
              <p:nvSpPr>
                <p:cNvPr id="12" name="TextBox 11">
                  <a:extLst>
                    <a:ext uri="{FF2B5EF4-FFF2-40B4-BE49-F238E27FC236}">
                      <a16:creationId xmlns:a16="http://schemas.microsoft.com/office/drawing/2014/main" id="{1A75AE17-1396-397E-5645-7410D146B958}"/>
                    </a:ext>
                  </a:extLst>
                </p:cNvPr>
                <p:cNvSpPr txBox="1"/>
                <p:nvPr/>
              </p:nvSpPr>
              <p:spPr>
                <a:xfrm>
                  <a:off x="5897651" y="3596685"/>
                  <a:ext cx="284052"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0</a:t>
                  </a:r>
                </a:p>
              </p:txBody>
            </p:sp>
            <p:sp>
              <p:nvSpPr>
                <p:cNvPr id="13" name="TextBox 12">
                  <a:extLst>
                    <a:ext uri="{FF2B5EF4-FFF2-40B4-BE49-F238E27FC236}">
                      <a16:creationId xmlns:a16="http://schemas.microsoft.com/office/drawing/2014/main" id="{59F49957-885C-CA23-8AF9-FBADB3D443D4}"/>
                    </a:ext>
                  </a:extLst>
                </p:cNvPr>
                <p:cNvSpPr txBox="1"/>
                <p:nvPr/>
              </p:nvSpPr>
              <p:spPr>
                <a:xfrm>
                  <a:off x="5698879" y="4951275"/>
                  <a:ext cx="482824"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–75</a:t>
                  </a:r>
                </a:p>
              </p:txBody>
            </p:sp>
            <p:sp>
              <p:nvSpPr>
                <p:cNvPr id="14" name="TextBox 13">
                  <a:extLst>
                    <a:ext uri="{FF2B5EF4-FFF2-40B4-BE49-F238E27FC236}">
                      <a16:creationId xmlns:a16="http://schemas.microsoft.com/office/drawing/2014/main" id="{20C4646E-6B4D-A803-44C3-73C444B6B421}"/>
                    </a:ext>
                  </a:extLst>
                </p:cNvPr>
                <p:cNvSpPr txBox="1"/>
                <p:nvPr/>
              </p:nvSpPr>
              <p:spPr>
                <a:xfrm>
                  <a:off x="5567538" y="5401251"/>
                  <a:ext cx="582211"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–100</a:t>
                  </a:r>
                </a:p>
              </p:txBody>
            </p:sp>
            <p:sp>
              <p:nvSpPr>
                <p:cNvPr id="15" name="TextBox 14">
                  <a:extLst>
                    <a:ext uri="{FF2B5EF4-FFF2-40B4-BE49-F238E27FC236}">
                      <a16:creationId xmlns:a16="http://schemas.microsoft.com/office/drawing/2014/main" id="{AD618660-B424-5A20-F200-80681C2921A5}"/>
                    </a:ext>
                  </a:extLst>
                </p:cNvPr>
                <p:cNvSpPr txBox="1"/>
                <p:nvPr/>
              </p:nvSpPr>
              <p:spPr>
                <a:xfrm>
                  <a:off x="5698879" y="4047415"/>
                  <a:ext cx="482824"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–25</a:t>
                  </a:r>
                </a:p>
              </p:txBody>
            </p:sp>
            <p:sp>
              <p:nvSpPr>
                <p:cNvPr id="16" name="TextBox 15">
                  <a:extLst>
                    <a:ext uri="{FF2B5EF4-FFF2-40B4-BE49-F238E27FC236}">
                      <a16:creationId xmlns:a16="http://schemas.microsoft.com/office/drawing/2014/main" id="{64AFAB02-2085-5FE2-C673-2B6C8204AEBE}"/>
                    </a:ext>
                  </a:extLst>
                </p:cNvPr>
                <p:cNvSpPr txBox="1"/>
                <p:nvPr/>
              </p:nvSpPr>
              <p:spPr>
                <a:xfrm>
                  <a:off x="5698879" y="4497391"/>
                  <a:ext cx="482824"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–50</a:t>
                  </a:r>
                </a:p>
              </p:txBody>
            </p:sp>
            <p:sp>
              <p:nvSpPr>
                <p:cNvPr id="17" name="TextBox 16">
                  <a:extLst>
                    <a:ext uri="{FF2B5EF4-FFF2-40B4-BE49-F238E27FC236}">
                      <a16:creationId xmlns:a16="http://schemas.microsoft.com/office/drawing/2014/main" id="{25F60CB1-A64D-DEE2-808A-31043CC69406}"/>
                    </a:ext>
                  </a:extLst>
                </p:cNvPr>
                <p:cNvSpPr txBox="1"/>
                <p:nvPr/>
              </p:nvSpPr>
              <p:spPr>
                <a:xfrm>
                  <a:off x="5798264" y="2692676"/>
                  <a:ext cx="383439"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50</a:t>
                  </a:r>
                </a:p>
              </p:txBody>
            </p:sp>
          </p:grpSp>
        </p:grpSp>
        <p:grpSp>
          <p:nvGrpSpPr>
            <p:cNvPr id="145" name="Group 144">
              <a:extLst>
                <a:ext uri="{FF2B5EF4-FFF2-40B4-BE49-F238E27FC236}">
                  <a16:creationId xmlns:a16="http://schemas.microsoft.com/office/drawing/2014/main" id="{ADAE0859-AD04-2A92-BDD7-8CD4F6EEEE52}"/>
                </a:ext>
              </a:extLst>
            </p:cNvPr>
            <p:cNvGrpSpPr/>
            <p:nvPr/>
          </p:nvGrpSpPr>
          <p:grpSpPr>
            <a:xfrm>
              <a:off x="4301423" y="2143985"/>
              <a:ext cx="1721395" cy="996033"/>
              <a:chOff x="4431051" y="2510605"/>
              <a:chExt cx="1721395" cy="996033"/>
            </a:xfrm>
          </p:grpSpPr>
          <p:sp>
            <p:nvSpPr>
              <p:cNvPr id="97" name="TextBox 96">
                <a:extLst>
                  <a:ext uri="{FF2B5EF4-FFF2-40B4-BE49-F238E27FC236}">
                    <a16:creationId xmlns:a16="http://schemas.microsoft.com/office/drawing/2014/main" id="{D94ABF5E-CD43-37B4-E5BE-6638092C1756}"/>
                  </a:ext>
                </a:extLst>
              </p:cNvPr>
              <p:cNvSpPr txBox="1"/>
              <p:nvPr/>
            </p:nvSpPr>
            <p:spPr>
              <a:xfrm>
                <a:off x="4610329" y="2510605"/>
                <a:ext cx="1542117" cy="996033"/>
              </a:xfrm>
              <a:prstGeom prst="rect">
                <a:avLst/>
              </a:prstGeom>
              <a:noFill/>
            </p:spPr>
            <p:txBody>
              <a:bodyPr wrap="square" lIns="36000" tIns="36000" rIns="36000" bIns="36000" rtlCol="0" anchor="t" anchorCtr="0">
                <a:spAutoFit/>
              </a:bodyPr>
              <a:lstStyle/>
              <a:p>
                <a:pPr rtl="0"/>
                <a:r>
                  <a:rPr lang="ja-jp" sz="1200">
                    <a:solidFill>
                      <a:schemeClr val="tx1"/>
                    </a:solidFill>
                    <a:latin typeface="Arial" panose="020B0604020202020204" pitchFamily="34" charset="0"/>
                    <a:ea typeface="Roboto" panose="02000000000000000000" pitchFamily="2" charset="0"/>
                    <a:cs typeface="Arial" panose="020B0604020202020204" pitchFamily="34" charset="0"/>
                  </a:rPr>
                  <a:t>CR確認済み</a:t>
                </a:r>
              </a:p>
              <a:p>
                <a:pPr rtl="0"/>
                <a:r>
                  <a:rPr lang="ja-jp" sz="1200">
                    <a:solidFill>
                      <a:schemeClr val="tx1"/>
                    </a:solidFill>
                    <a:latin typeface="Arial" panose="020B0604020202020204" pitchFamily="34" charset="0"/>
                    <a:ea typeface="Roboto" panose="02000000000000000000" pitchFamily="2" charset="0"/>
                    <a:cs typeface="Arial" panose="020B0604020202020204" pitchFamily="34" charset="0"/>
                  </a:rPr>
                  <a:t>PR確認済み</a:t>
                </a:r>
              </a:p>
              <a:p>
                <a:pPr rtl="0"/>
                <a:r>
                  <a:rPr lang="ja-jp" sz="1200">
                    <a:solidFill>
                      <a:schemeClr val="tx1"/>
                    </a:solidFill>
                    <a:latin typeface="Arial" panose="020B0604020202020204" pitchFamily="34" charset="0"/>
                    <a:ea typeface="Roboto" panose="02000000000000000000" pitchFamily="2" charset="0"/>
                    <a:cs typeface="Arial" panose="020B0604020202020204" pitchFamily="34" charset="0"/>
                  </a:rPr>
                  <a:t>SD</a:t>
                </a:r>
              </a:p>
              <a:p>
                <a:pPr rtl="0"/>
                <a:r>
                  <a:rPr lang="ja-jp" sz="1200">
                    <a:solidFill>
                      <a:schemeClr val="tx1"/>
                    </a:solidFill>
                    <a:latin typeface="Arial" panose="020B0604020202020204" pitchFamily="34" charset="0"/>
                    <a:ea typeface="Roboto" panose="02000000000000000000" pitchFamily="2" charset="0"/>
                    <a:cs typeface="Arial" panose="020B0604020202020204" pitchFamily="34" charset="0"/>
                  </a:rPr>
                  <a:t>PD</a:t>
                </a:r>
              </a:p>
              <a:p>
                <a:pPr rtl="0"/>
                <a:r>
                  <a:rPr lang="ja-jp" sz="1200">
                    <a:solidFill>
                      <a:schemeClr val="tx1"/>
                    </a:solidFill>
                    <a:latin typeface="Arial" panose="020B0604020202020204" pitchFamily="34" charset="0"/>
                    <a:ea typeface="Roboto" panose="02000000000000000000" pitchFamily="2" charset="0"/>
                    <a:cs typeface="Arial" panose="020B0604020202020204" pitchFamily="34" charset="0"/>
                  </a:rPr>
                  <a:t>治療継続中</a:t>
                </a:r>
              </a:p>
            </p:txBody>
          </p:sp>
          <p:sp>
            <p:nvSpPr>
              <p:cNvPr id="98" name="Rectangle 97">
                <a:extLst>
                  <a:ext uri="{FF2B5EF4-FFF2-40B4-BE49-F238E27FC236}">
                    <a16:creationId xmlns:a16="http://schemas.microsoft.com/office/drawing/2014/main" id="{4B5880B5-947E-BFBA-C18C-824508D8E67A}"/>
                  </a:ext>
                </a:extLst>
              </p:cNvPr>
              <p:cNvSpPr/>
              <p:nvPr/>
            </p:nvSpPr>
            <p:spPr>
              <a:xfrm>
                <a:off x="4471427" y="3040903"/>
                <a:ext cx="86234" cy="10909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99" name="Rectangle 98">
                <a:extLst>
                  <a:ext uri="{FF2B5EF4-FFF2-40B4-BE49-F238E27FC236}">
                    <a16:creationId xmlns:a16="http://schemas.microsoft.com/office/drawing/2014/main" id="{CD0220D7-EDF2-552C-7797-BB1A28B567FD}"/>
                  </a:ext>
                </a:extLst>
              </p:cNvPr>
              <p:cNvSpPr/>
              <p:nvPr/>
            </p:nvSpPr>
            <p:spPr>
              <a:xfrm>
                <a:off x="4471427" y="2851701"/>
                <a:ext cx="86234" cy="109092"/>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0" name="Rectangle 99">
                <a:extLst>
                  <a:ext uri="{FF2B5EF4-FFF2-40B4-BE49-F238E27FC236}">
                    <a16:creationId xmlns:a16="http://schemas.microsoft.com/office/drawing/2014/main" id="{450FC41D-0C9C-5FFE-F74A-3DA78A7B58C6}"/>
                  </a:ext>
                </a:extLst>
              </p:cNvPr>
              <p:cNvSpPr/>
              <p:nvPr/>
            </p:nvSpPr>
            <p:spPr>
              <a:xfrm>
                <a:off x="4471427" y="2662500"/>
                <a:ext cx="86234" cy="109092"/>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1" name="Rectangle 100">
                <a:extLst>
                  <a:ext uri="{FF2B5EF4-FFF2-40B4-BE49-F238E27FC236}">
                    <a16:creationId xmlns:a16="http://schemas.microsoft.com/office/drawing/2014/main" id="{4328B1AF-B276-99ED-8C46-89538B4E9FEA}"/>
                  </a:ext>
                </a:extLst>
              </p:cNvPr>
              <p:cNvSpPr/>
              <p:nvPr/>
            </p:nvSpPr>
            <p:spPr>
              <a:xfrm>
                <a:off x="4471427" y="3230684"/>
                <a:ext cx="86234" cy="109092"/>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grpSp>
            <p:nvGrpSpPr>
              <p:cNvPr id="144" name="Group 143">
                <a:extLst>
                  <a:ext uri="{FF2B5EF4-FFF2-40B4-BE49-F238E27FC236}">
                    <a16:creationId xmlns:a16="http://schemas.microsoft.com/office/drawing/2014/main" id="{E0098061-3BC7-9A56-53E1-A994074964A4}"/>
                  </a:ext>
                </a:extLst>
              </p:cNvPr>
              <p:cNvGrpSpPr/>
              <p:nvPr/>
            </p:nvGrpSpPr>
            <p:grpSpPr>
              <a:xfrm>
                <a:off x="4431051" y="3400357"/>
                <a:ext cx="166985" cy="103407"/>
                <a:chOff x="3899350" y="3142178"/>
                <a:chExt cx="192665" cy="119309"/>
              </a:xfrm>
            </p:grpSpPr>
            <p:sp>
              <p:nvSpPr>
                <p:cNvPr id="142" name="Triangle 141">
                  <a:extLst>
                    <a:ext uri="{FF2B5EF4-FFF2-40B4-BE49-F238E27FC236}">
                      <a16:creationId xmlns:a16="http://schemas.microsoft.com/office/drawing/2014/main" id="{93FEC219-A2B6-912B-8C76-40C424C8114D}"/>
                    </a:ext>
                  </a:extLst>
                </p:cNvPr>
                <p:cNvSpPr/>
                <p:nvPr/>
              </p:nvSpPr>
              <p:spPr>
                <a:xfrm rot="10800000">
                  <a:off x="4005780" y="3152395"/>
                  <a:ext cx="86235" cy="109092"/>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43" name="Triangle 142">
                  <a:extLst>
                    <a:ext uri="{FF2B5EF4-FFF2-40B4-BE49-F238E27FC236}">
                      <a16:creationId xmlns:a16="http://schemas.microsoft.com/office/drawing/2014/main" id="{56EBCA74-3071-4593-C661-BDA6B5390928}"/>
                    </a:ext>
                  </a:extLst>
                </p:cNvPr>
                <p:cNvSpPr/>
                <p:nvPr/>
              </p:nvSpPr>
              <p:spPr>
                <a:xfrm>
                  <a:off x="3899350" y="3142178"/>
                  <a:ext cx="86235" cy="109092"/>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grpSp>
        </p:grpSp>
        <p:sp>
          <p:nvSpPr>
            <p:cNvPr id="150" name="TextBox 149">
              <a:extLst>
                <a:ext uri="{FF2B5EF4-FFF2-40B4-BE49-F238E27FC236}">
                  <a16:creationId xmlns:a16="http://schemas.microsoft.com/office/drawing/2014/main" id="{17AD581C-8735-BCD0-ACAD-E93AFBBE95C4}"/>
                </a:ext>
              </a:extLst>
            </p:cNvPr>
            <p:cNvSpPr txBox="1"/>
            <p:nvPr/>
          </p:nvSpPr>
          <p:spPr>
            <a:xfrm>
              <a:off x="2815412" y="6079605"/>
              <a:ext cx="1443024" cy="349358"/>
            </a:xfrm>
            <a:prstGeom prst="rect">
              <a:avLst/>
            </a:prstGeom>
            <a:noFill/>
          </p:spPr>
          <p:txBody>
            <a:bodyPr wrap="none" rtlCol="0">
              <a:spAutoFit/>
            </a:bodyPr>
            <a:lstStyle/>
            <a:p>
              <a:pPr algn="ctr" rtl="0" fontAlgn="base">
                <a:spcBef>
                  <a:spcPct val="0"/>
                </a:spcBef>
                <a:spcAft>
                  <a:spcPct val="0"/>
                </a:spcAft>
              </a:pPr>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被験者（n=21）</a:t>
              </a:r>
            </a:p>
          </p:txBody>
        </p:sp>
        <p:cxnSp>
          <p:nvCxnSpPr>
            <p:cNvPr id="146" name="Straight Connector 145">
              <a:extLst>
                <a:ext uri="{FF2B5EF4-FFF2-40B4-BE49-F238E27FC236}">
                  <a16:creationId xmlns:a16="http://schemas.microsoft.com/office/drawing/2014/main" id="{0AA07BD2-C8D6-7DC8-4AB0-AA2F3BFA42C9}"/>
                </a:ext>
              </a:extLst>
            </p:cNvPr>
            <p:cNvCxnSpPr>
              <a:cxnSpLocks/>
            </p:cNvCxnSpPr>
            <p:nvPr/>
          </p:nvCxnSpPr>
          <p:spPr>
            <a:xfrm>
              <a:off x="1064411" y="4199083"/>
              <a:ext cx="4945938" cy="0"/>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46A5C71E-5F6E-4187-18F0-0796D0841A2D}"/>
                </a:ext>
              </a:extLst>
            </p:cNvPr>
            <p:cNvCxnSpPr/>
            <p:nvPr/>
          </p:nvCxnSpPr>
          <p:spPr>
            <a:xfrm>
              <a:off x="1064411" y="2215727"/>
              <a:ext cx="0" cy="161384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1" name="Rectangle 30">
              <a:extLst>
                <a:ext uri="{FF2B5EF4-FFF2-40B4-BE49-F238E27FC236}">
                  <a16:creationId xmlns:a16="http://schemas.microsoft.com/office/drawing/2014/main" id="{42F3789B-6A29-F571-E65F-036779802F2E}"/>
                </a:ext>
              </a:extLst>
            </p:cNvPr>
            <p:cNvSpPr/>
            <p:nvPr/>
          </p:nvSpPr>
          <p:spPr>
            <a:xfrm>
              <a:off x="1126506" y="2595336"/>
              <a:ext cx="180575" cy="1053652"/>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32" name="Rectangle 31">
              <a:extLst>
                <a:ext uri="{FF2B5EF4-FFF2-40B4-BE49-F238E27FC236}">
                  <a16:creationId xmlns:a16="http://schemas.microsoft.com/office/drawing/2014/main" id="{7C2152DE-6815-54D7-7E6C-D690E6DB48E1}"/>
                </a:ext>
              </a:extLst>
            </p:cNvPr>
            <p:cNvSpPr/>
            <p:nvPr/>
          </p:nvSpPr>
          <p:spPr>
            <a:xfrm>
              <a:off x="1362630" y="2920042"/>
              <a:ext cx="180575" cy="728945"/>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33" name="Rectangle 32">
              <a:extLst>
                <a:ext uri="{FF2B5EF4-FFF2-40B4-BE49-F238E27FC236}">
                  <a16:creationId xmlns:a16="http://schemas.microsoft.com/office/drawing/2014/main" id="{1C589CA0-4DAA-B45D-EC74-EC93E6D817F9}"/>
                </a:ext>
              </a:extLst>
            </p:cNvPr>
            <p:cNvSpPr/>
            <p:nvPr/>
          </p:nvSpPr>
          <p:spPr>
            <a:xfrm>
              <a:off x="1598752" y="3316857"/>
              <a:ext cx="180575" cy="33213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4" name="Rectangle 103">
              <a:extLst>
                <a:ext uri="{FF2B5EF4-FFF2-40B4-BE49-F238E27FC236}">
                  <a16:creationId xmlns:a16="http://schemas.microsoft.com/office/drawing/2014/main" id="{2FBF6FEE-BE26-92DB-2028-A73FBB56ABBB}"/>
                </a:ext>
              </a:extLst>
            </p:cNvPr>
            <p:cNvSpPr/>
            <p:nvPr/>
          </p:nvSpPr>
          <p:spPr>
            <a:xfrm>
              <a:off x="2287482" y="3649959"/>
              <a:ext cx="180575" cy="115471"/>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5" name="Rectangle 104">
              <a:extLst>
                <a:ext uri="{FF2B5EF4-FFF2-40B4-BE49-F238E27FC236}">
                  <a16:creationId xmlns:a16="http://schemas.microsoft.com/office/drawing/2014/main" id="{3236C481-4EBF-F351-D2D0-01C7A750975D}"/>
                </a:ext>
              </a:extLst>
            </p:cNvPr>
            <p:cNvSpPr/>
            <p:nvPr/>
          </p:nvSpPr>
          <p:spPr>
            <a:xfrm>
              <a:off x="2519677" y="3649960"/>
              <a:ext cx="180575" cy="15716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6" name="Rectangle 105">
              <a:extLst>
                <a:ext uri="{FF2B5EF4-FFF2-40B4-BE49-F238E27FC236}">
                  <a16:creationId xmlns:a16="http://schemas.microsoft.com/office/drawing/2014/main" id="{BB2D10D7-FEA9-21DD-0E47-E0C330634877}"/>
                </a:ext>
              </a:extLst>
            </p:cNvPr>
            <p:cNvSpPr/>
            <p:nvPr/>
          </p:nvSpPr>
          <p:spPr>
            <a:xfrm>
              <a:off x="2751872" y="3649959"/>
              <a:ext cx="180575" cy="520911"/>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8" name="Rectangle 107">
              <a:extLst>
                <a:ext uri="{FF2B5EF4-FFF2-40B4-BE49-F238E27FC236}">
                  <a16:creationId xmlns:a16="http://schemas.microsoft.com/office/drawing/2014/main" id="{68D5AAEB-1E52-90F9-7EBB-349BEC5FD110}"/>
                </a:ext>
              </a:extLst>
            </p:cNvPr>
            <p:cNvSpPr/>
            <p:nvPr/>
          </p:nvSpPr>
          <p:spPr>
            <a:xfrm>
              <a:off x="2984067" y="3649959"/>
              <a:ext cx="180575" cy="60789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9" name="Rectangle 108">
              <a:extLst>
                <a:ext uri="{FF2B5EF4-FFF2-40B4-BE49-F238E27FC236}">
                  <a16:creationId xmlns:a16="http://schemas.microsoft.com/office/drawing/2014/main" id="{A1E70F4F-12FD-28C0-FD5F-5A37EF6BEC07}"/>
                </a:ext>
              </a:extLst>
            </p:cNvPr>
            <p:cNvSpPr/>
            <p:nvPr/>
          </p:nvSpPr>
          <p:spPr>
            <a:xfrm>
              <a:off x="3216262" y="3649959"/>
              <a:ext cx="180575" cy="67618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10" name="Rectangle 109">
              <a:extLst>
                <a:ext uri="{FF2B5EF4-FFF2-40B4-BE49-F238E27FC236}">
                  <a16:creationId xmlns:a16="http://schemas.microsoft.com/office/drawing/2014/main" id="{81EAD5C9-E39B-0ED8-6FD6-A1EA4AAB672A}"/>
                </a:ext>
              </a:extLst>
            </p:cNvPr>
            <p:cNvSpPr/>
            <p:nvPr/>
          </p:nvSpPr>
          <p:spPr>
            <a:xfrm>
              <a:off x="3448457" y="3649959"/>
              <a:ext cx="180575" cy="818523"/>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12" name="Rectangle 111">
              <a:extLst>
                <a:ext uri="{FF2B5EF4-FFF2-40B4-BE49-F238E27FC236}">
                  <a16:creationId xmlns:a16="http://schemas.microsoft.com/office/drawing/2014/main" id="{931F57DB-DA44-FB67-21AB-CEDBC94C158C}"/>
                </a:ext>
              </a:extLst>
            </p:cNvPr>
            <p:cNvSpPr/>
            <p:nvPr/>
          </p:nvSpPr>
          <p:spPr>
            <a:xfrm>
              <a:off x="3680652" y="3649959"/>
              <a:ext cx="180575" cy="902967"/>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13" name="Rectangle 112">
              <a:extLst>
                <a:ext uri="{FF2B5EF4-FFF2-40B4-BE49-F238E27FC236}">
                  <a16:creationId xmlns:a16="http://schemas.microsoft.com/office/drawing/2014/main" id="{EF0CE8B3-04A7-5A0C-3C06-52F8BE5A3A44}"/>
                </a:ext>
              </a:extLst>
            </p:cNvPr>
            <p:cNvSpPr/>
            <p:nvPr/>
          </p:nvSpPr>
          <p:spPr>
            <a:xfrm>
              <a:off x="3912846" y="3649959"/>
              <a:ext cx="180575" cy="902974"/>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14" name="Rectangle 113">
              <a:extLst>
                <a:ext uri="{FF2B5EF4-FFF2-40B4-BE49-F238E27FC236}">
                  <a16:creationId xmlns:a16="http://schemas.microsoft.com/office/drawing/2014/main" id="{C699D3D8-736A-8B66-7674-D16F32A49751}"/>
                </a:ext>
              </a:extLst>
            </p:cNvPr>
            <p:cNvSpPr/>
            <p:nvPr/>
          </p:nvSpPr>
          <p:spPr>
            <a:xfrm>
              <a:off x="4145041" y="3649959"/>
              <a:ext cx="180575" cy="965173"/>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16" name="Rectangle 115">
              <a:extLst>
                <a:ext uri="{FF2B5EF4-FFF2-40B4-BE49-F238E27FC236}">
                  <a16:creationId xmlns:a16="http://schemas.microsoft.com/office/drawing/2014/main" id="{08E63D7E-81F7-7B4D-767B-CD8E73B6139A}"/>
                </a:ext>
              </a:extLst>
            </p:cNvPr>
            <p:cNvSpPr/>
            <p:nvPr/>
          </p:nvSpPr>
          <p:spPr>
            <a:xfrm>
              <a:off x="4377236" y="3649959"/>
              <a:ext cx="180575" cy="1041566"/>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17" name="Rectangle 116">
              <a:extLst>
                <a:ext uri="{FF2B5EF4-FFF2-40B4-BE49-F238E27FC236}">
                  <a16:creationId xmlns:a16="http://schemas.microsoft.com/office/drawing/2014/main" id="{89E36A8A-0204-5F7E-544C-936C2681050B}"/>
                </a:ext>
              </a:extLst>
            </p:cNvPr>
            <p:cNvSpPr/>
            <p:nvPr/>
          </p:nvSpPr>
          <p:spPr>
            <a:xfrm>
              <a:off x="4609431" y="3649959"/>
              <a:ext cx="180575" cy="1452565"/>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grpSp>
          <p:nvGrpSpPr>
            <p:cNvPr id="127" name="Group 126">
              <a:extLst>
                <a:ext uri="{FF2B5EF4-FFF2-40B4-BE49-F238E27FC236}">
                  <a16:creationId xmlns:a16="http://schemas.microsoft.com/office/drawing/2014/main" id="{224C95BE-5343-FF60-6C30-0C114C3CF558}"/>
                </a:ext>
              </a:extLst>
            </p:cNvPr>
            <p:cNvGrpSpPr/>
            <p:nvPr/>
          </p:nvGrpSpPr>
          <p:grpSpPr>
            <a:xfrm>
              <a:off x="4841626" y="3649959"/>
              <a:ext cx="1109359" cy="1805256"/>
              <a:chOff x="4939076" y="3649959"/>
              <a:chExt cx="1170490" cy="449475"/>
            </a:xfrm>
          </p:grpSpPr>
          <p:sp>
            <p:nvSpPr>
              <p:cNvPr id="118" name="Rectangle 117">
                <a:extLst>
                  <a:ext uri="{FF2B5EF4-FFF2-40B4-BE49-F238E27FC236}">
                    <a16:creationId xmlns:a16="http://schemas.microsoft.com/office/drawing/2014/main" id="{A347ABB9-1026-9C46-31C5-5DD147A8C9E2}"/>
                  </a:ext>
                </a:extLst>
              </p:cNvPr>
              <p:cNvSpPr/>
              <p:nvPr/>
            </p:nvSpPr>
            <p:spPr>
              <a:xfrm>
                <a:off x="4939076" y="3649959"/>
                <a:ext cx="190526" cy="449475"/>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20" name="Rectangle 119">
                <a:extLst>
                  <a:ext uri="{FF2B5EF4-FFF2-40B4-BE49-F238E27FC236}">
                    <a16:creationId xmlns:a16="http://schemas.microsoft.com/office/drawing/2014/main" id="{D7B0A00A-2033-E97C-FBB6-81B0DE013988}"/>
                  </a:ext>
                </a:extLst>
              </p:cNvPr>
              <p:cNvSpPr/>
              <p:nvPr/>
            </p:nvSpPr>
            <p:spPr>
              <a:xfrm>
                <a:off x="5184066" y="3649959"/>
                <a:ext cx="190526" cy="449475"/>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21" name="Rectangle 120">
                <a:extLst>
                  <a:ext uri="{FF2B5EF4-FFF2-40B4-BE49-F238E27FC236}">
                    <a16:creationId xmlns:a16="http://schemas.microsoft.com/office/drawing/2014/main" id="{A5000FA0-A730-4D94-E932-B0F4CE57B106}"/>
                  </a:ext>
                </a:extLst>
              </p:cNvPr>
              <p:cNvSpPr/>
              <p:nvPr/>
            </p:nvSpPr>
            <p:spPr>
              <a:xfrm>
                <a:off x="5429056" y="3649959"/>
                <a:ext cx="190526" cy="449475"/>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22" name="Rectangle 121">
                <a:extLst>
                  <a:ext uri="{FF2B5EF4-FFF2-40B4-BE49-F238E27FC236}">
                    <a16:creationId xmlns:a16="http://schemas.microsoft.com/office/drawing/2014/main" id="{B7C5672D-85CF-4972-059E-0BF8C13EB96A}"/>
                  </a:ext>
                </a:extLst>
              </p:cNvPr>
              <p:cNvSpPr/>
              <p:nvPr/>
            </p:nvSpPr>
            <p:spPr>
              <a:xfrm>
                <a:off x="5674046" y="3649959"/>
                <a:ext cx="190526" cy="449475"/>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24" name="Rectangle 123">
                <a:extLst>
                  <a:ext uri="{FF2B5EF4-FFF2-40B4-BE49-F238E27FC236}">
                    <a16:creationId xmlns:a16="http://schemas.microsoft.com/office/drawing/2014/main" id="{584DE4B7-F501-E734-0EA1-91ECF25FF2F3}"/>
                  </a:ext>
                </a:extLst>
              </p:cNvPr>
              <p:cNvSpPr/>
              <p:nvPr/>
            </p:nvSpPr>
            <p:spPr>
              <a:xfrm>
                <a:off x="5919040" y="3649959"/>
                <a:ext cx="190526" cy="449475"/>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grpSp>
        <p:sp>
          <p:nvSpPr>
            <p:cNvPr id="77" name="Freeform 21">
              <a:extLst>
                <a:ext uri="{FF2B5EF4-FFF2-40B4-BE49-F238E27FC236}">
                  <a16:creationId xmlns:a16="http://schemas.microsoft.com/office/drawing/2014/main" id="{2883E018-C6EF-3B58-1983-B8F894765648}"/>
                </a:ext>
              </a:extLst>
            </p:cNvPr>
            <p:cNvSpPr>
              <a:spLocks/>
            </p:cNvSpPr>
            <p:nvPr/>
          </p:nvSpPr>
          <p:spPr bwMode="auto">
            <a:xfrm>
              <a:off x="1064412" y="3661684"/>
              <a:ext cx="4945937" cy="215232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mn-lt"/>
              </a:endParaRPr>
            </a:p>
          </p:txBody>
        </p:sp>
        <p:sp>
          <p:nvSpPr>
            <p:cNvPr id="129" name="Triangle 128">
              <a:extLst>
                <a:ext uri="{FF2B5EF4-FFF2-40B4-BE49-F238E27FC236}">
                  <a16:creationId xmlns:a16="http://schemas.microsoft.com/office/drawing/2014/main" id="{3528737B-398A-B6B3-EAF3-0642D65AB516}"/>
                </a:ext>
              </a:extLst>
            </p:cNvPr>
            <p:cNvSpPr/>
            <p:nvPr/>
          </p:nvSpPr>
          <p:spPr>
            <a:xfrm>
              <a:off x="1877638" y="3482922"/>
              <a:ext cx="81731" cy="109092"/>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0" name="Triangle 129">
              <a:extLst>
                <a:ext uri="{FF2B5EF4-FFF2-40B4-BE49-F238E27FC236}">
                  <a16:creationId xmlns:a16="http://schemas.microsoft.com/office/drawing/2014/main" id="{D18BCFBB-4774-CDFC-FE64-ED44A9AC9C62}"/>
                </a:ext>
              </a:extLst>
            </p:cNvPr>
            <p:cNvSpPr/>
            <p:nvPr/>
          </p:nvSpPr>
          <p:spPr>
            <a:xfrm rot="10800000">
              <a:off x="2334160" y="3829569"/>
              <a:ext cx="81731" cy="109092"/>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1" name="Triangle 130">
              <a:extLst>
                <a:ext uri="{FF2B5EF4-FFF2-40B4-BE49-F238E27FC236}">
                  <a16:creationId xmlns:a16="http://schemas.microsoft.com/office/drawing/2014/main" id="{6F6AC579-98D3-B59C-C850-3CC9FDF22267}"/>
                </a:ext>
              </a:extLst>
            </p:cNvPr>
            <p:cNvSpPr/>
            <p:nvPr/>
          </p:nvSpPr>
          <p:spPr>
            <a:xfrm rot="10800000">
              <a:off x="2800185" y="4230697"/>
              <a:ext cx="81731" cy="109092"/>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2" name="Triangle 131">
              <a:extLst>
                <a:ext uri="{FF2B5EF4-FFF2-40B4-BE49-F238E27FC236}">
                  <a16:creationId xmlns:a16="http://schemas.microsoft.com/office/drawing/2014/main" id="{BF9ECAC3-560A-5B83-90E0-3BD654E774AD}"/>
                </a:ext>
              </a:extLst>
            </p:cNvPr>
            <p:cNvSpPr/>
            <p:nvPr/>
          </p:nvSpPr>
          <p:spPr>
            <a:xfrm rot="10800000">
              <a:off x="3262123" y="4394599"/>
              <a:ext cx="81731" cy="109092"/>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3" name="Triangle 132">
              <a:extLst>
                <a:ext uri="{FF2B5EF4-FFF2-40B4-BE49-F238E27FC236}">
                  <a16:creationId xmlns:a16="http://schemas.microsoft.com/office/drawing/2014/main" id="{745E95D8-CF69-388C-D1E7-3EB2DFF23762}"/>
                </a:ext>
              </a:extLst>
            </p:cNvPr>
            <p:cNvSpPr/>
            <p:nvPr/>
          </p:nvSpPr>
          <p:spPr>
            <a:xfrm rot="10800000">
              <a:off x="3957073" y="4623199"/>
              <a:ext cx="81731" cy="109092"/>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4" name="Triangle 133">
              <a:extLst>
                <a:ext uri="{FF2B5EF4-FFF2-40B4-BE49-F238E27FC236}">
                  <a16:creationId xmlns:a16="http://schemas.microsoft.com/office/drawing/2014/main" id="{CC81F719-5476-9F2F-4C72-A83335DC3EAD}"/>
                </a:ext>
              </a:extLst>
            </p:cNvPr>
            <p:cNvSpPr/>
            <p:nvPr/>
          </p:nvSpPr>
          <p:spPr>
            <a:xfrm rot="10800000">
              <a:off x="4194174" y="4683584"/>
              <a:ext cx="81731" cy="109092"/>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5" name="Triangle 134">
              <a:extLst>
                <a:ext uri="{FF2B5EF4-FFF2-40B4-BE49-F238E27FC236}">
                  <a16:creationId xmlns:a16="http://schemas.microsoft.com/office/drawing/2014/main" id="{16F78E64-7779-6F54-C187-FFADC495D368}"/>
                </a:ext>
              </a:extLst>
            </p:cNvPr>
            <p:cNvSpPr/>
            <p:nvPr/>
          </p:nvSpPr>
          <p:spPr>
            <a:xfrm rot="10800000">
              <a:off x="4423098" y="4787101"/>
              <a:ext cx="81731" cy="109092"/>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6" name="Triangle 135">
              <a:extLst>
                <a:ext uri="{FF2B5EF4-FFF2-40B4-BE49-F238E27FC236}">
                  <a16:creationId xmlns:a16="http://schemas.microsoft.com/office/drawing/2014/main" id="{56CFC6C9-9CF2-D8F3-9C4B-C7849D0F1761}"/>
                </a:ext>
              </a:extLst>
            </p:cNvPr>
            <p:cNvSpPr/>
            <p:nvPr/>
          </p:nvSpPr>
          <p:spPr>
            <a:xfrm rot="10800000">
              <a:off x="4656110" y="5183916"/>
              <a:ext cx="81731" cy="109092"/>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7" name="Triangle 136">
              <a:extLst>
                <a:ext uri="{FF2B5EF4-FFF2-40B4-BE49-F238E27FC236}">
                  <a16:creationId xmlns:a16="http://schemas.microsoft.com/office/drawing/2014/main" id="{A3AF3425-36E4-2E2B-A20B-980CD9280664}"/>
                </a:ext>
              </a:extLst>
            </p:cNvPr>
            <p:cNvSpPr/>
            <p:nvPr/>
          </p:nvSpPr>
          <p:spPr>
            <a:xfrm rot="10800000">
              <a:off x="4885035" y="5524659"/>
              <a:ext cx="81731" cy="109092"/>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8" name="Triangle 137">
              <a:extLst>
                <a:ext uri="{FF2B5EF4-FFF2-40B4-BE49-F238E27FC236}">
                  <a16:creationId xmlns:a16="http://schemas.microsoft.com/office/drawing/2014/main" id="{1B6E47F4-2572-E6FE-3971-B2A1281B74DC}"/>
                </a:ext>
              </a:extLst>
            </p:cNvPr>
            <p:cNvSpPr/>
            <p:nvPr/>
          </p:nvSpPr>
          <p:spPr>
            <a:xfrm rot="10800000">
              <a:off x="5351061" y="5524659"/>
              <a:ext cx="81731" cy="109092"/>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40" name="Triangle 139">
              <a:extLst>
                <a:ext uri="{FF2B5EF4-FFF2-40B4-BE49-F238E27FC236}">
                  <a16:creationId xmlns:a16="http://schemas.microsoft.com/office/drawing/2014/main" id="{118C62B3-D708-D6B0-7A69-09B70B9BC608}"/>
                </a:ext>
              </a:extLst>
            </p:cNvPr>
            <p:cNvSpPr/>
            <p:nvPr/>
          </p:nvSpPr>
          <p:spPr>
            <a:xfrm rot="10800000">
              <a:off x="5584074" y="5524659"/>
              <a:ext cx="81731" cy="109092"/>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41" name="Triangle 140">
              <a:extLst>
                <a:ext uri="{FF2B5EF4-FFF2-40B4-BE49-F238E27FC236}">
                  <a16:creationId xmlns:a16="http://schemas.microsoft.com/office/drawing/2014/main" id="{AAB89F32-22FD-B690-24A3-8383FA07FD47}"/>
                </a:ext>
              </a:extLst>
            </p:cNvPr>
            <p:cNvSpPr/>
            <p:nvPr/>
          </p:nvSpPr>
          <p:spPr>
            <a:xfrm rot="10800000">
              <a:off x="5817087" y="5524659"/>
              <a:ext cx="81731" cy="109092"/>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cxnSp>
          <p:nvCxnSpPr>
            <p:cNvPr id="149" name="Straight Connector 148">
              <a:extLst>
                <a:ext uri="{FF2B5EF4-FFF2-40B4-BE49-F238E27FC236}">
                  <a16:creationId xmlns:a16="http://schemas.microsoft.com/office/drawing/2014/main" id="{372925C7-99DD-88FB-158D-AD3CBE57C557}"/>
                </a:ext>
              </a:extLst>
            </p:cNvPr>
            <p:cNvCxnSpPr>
              <a:cxnSpLocks/>
            </p:cNvCxnSpPr>
            <p:nvPr/>
          </p:nvCxnSpPr>
          <p:spPr>
            <a:xfrm>
              <a:off x="1064411" y="3650643"/>
              <a:ext cx="4945938" cy="0"/>
            </a:xfrm>
            <a:prstGeom prst="line">
              <a:avLst/>
            </a:prstGeom>
            <a:ln w="19050">
              <a:solidFill>
                <a:schemeClr val="tx1"/>
              </a:solidFill>
              <a:prstDash val="solid"/>
            </a:ln>
          </p:spPr>
          <p:style>
            <a:lnRef idx="1">
              <a:schemeClr val="accent1"/>
            </a:lnRef>
            <a:fillRef idx="0">
              <a:schemeClr val="accent1"/>
            </a:fillRef>
            <a:effectRef idx="0">
              <a:schemeClr val="accent1"/>
            </a:effectRef>
            <a:fontRef idx="minor">
              <a:schemeClr val="tx1"/>
            </a:fontRef>
          </p:style>
        </p:cxnSp>
        <p:sp>
          <p:nvSpPr>
            <p:cNvPr id="151" name="Line 21">
              <a:extLst>
                <a:ext uri="{FF2B5EF4-FFF2-40B4-BE49-F238E27FC236}">
                  <a16:creationId xmlns:a16="http://schemas.microsoft.com/office/drawing/2014/main" id="{1E0C9888-E39F-F2B6-6248-D790A0298982}"/>
                </a:ext>
              </a:extLst>
            </p:cNvPr>
            <p:cNvSpPr>
              <a:spLocks noChangeShapeType="1"/>
            </p:cNvSpPr>
            <p:nvPr/>
          </p:nvSpPr>
          <p:spPr bwMode="auto">
            <a:xfrm>
              <a:off x="5858600"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54" name="Line 21">
              <a:extLst>
                <a:ext uri="{FF2B5EF4-FFF2-40B4-BE49-F238E27FC236}">
                  <a16:creationId xmlns:a16="http://schemas.microsoft.com/office/drawing/2014/main" id="{03DC466A-131C-794C-4552-E79E1BBF15F2}"/>
                </a:ext>
              </a:extLst>
            </p:cNvPr>
            <p:cNvSpPr>
              <a:spLocks noChangeShapeType="1"/>
            </p:cNvSpPr>
            <p:nvPr/>
          </p:nvSpPr>
          <p:spPr bwMode="auto">
            <a:xfrm>
              <a:off x="5626437"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55" name="Line 21">
              <a:extLst>
                <a:ext uri="{FF2B5EF4-FFF2-40B4-BE49-F238E27FC236}">
                  <a16:creationId xmlns:a16="http://schemas.microsoft.com/office/drawing/2014/main" id="{EDD5F8E1-E22D-7EE9-C774-5DDA91B1187E}"/>
                </a:ext>
              </a:extLst>
            </p:cNvPr>
            <p:cNvSpPr>
              <a:spLocks noChangeShapeType="1"/>
            </p:cNvSpPr>
            <p:nvPr/>
          </p:nvSpPr>
          <p:spPr bwMode="auto">
            <a:xfrm>
              <a:off x="5394279"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56" name="Line 21">
              <a:extLst>
                <a:ext uri="{FF2B5EF4-FFF2-40B4-BE49-F238E27FC236}">
                  <a16:creationId xmlns:a16="http://schemas.microsoft.com/office/drawing/2014/main" id="{FAA3CAF8-81A6-7395-51E0-92CE80DD5649}"/>
                </a:ext>
              </a:extLst>
            </p:cNvPr>
            <p:cNvSpPr>
              <a:spLocks noChangeShapeType="1"/>
            </p:cNvSpPr>
            <p:nvPr/>
          </p:nvSpPr>
          <p:spPr bwMode="auto">
            <a:xfrm>
              <a:off x="5162121"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57" name="Line 21">
              <a:extLst>
                <a:ext uri="{FF2B5EF4-FFF2-40B4-BE49-F238E27FC236}">
                  <a16:creationId xmlns:a16="http://schemas.microsoft.com/office/drawing/2014/main" id="{A996EE1B-10A3-CB8B-C594-96949835936F}"/>
                </a:ext>
              </a:extLst>
            </p:cNvPr>
            <p:cNvSpPr>
              <a:spLocks noChangeShapeType="1"/>
            </p:cNvSpPr>
            <p:nvPr/>
          </p:nvSpPr>
          <p:spPr bwMode="auto">
            <a:xfrm>
              <a:off x="4929963"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58" name="Line 21">
              <a:extLst>
                <a:ext uri="{FF2B5EF4-FFF2-40B4-BE49-F238E27FC236}">
                  <a16:creationId xmlns:a16="http://schemas.microsoft.com/office/drawing/2014/main" id="{A1C99A45-A625-B71D-4328-99E3FD0A4C49}"/>
                </a:ext>
              </a:extLst>
            </p:cNvPr>
            <p:cNvSpPr>
              <a:spLocks noChangeShapeType="1"/>
            </p:cNvSpPr>
            <p:nvPr/>
          </p:nvSpPr>
          <p:spPr bwMode="auto">
            <a:xfrm>
              <a:off x="4697805"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59" name="Line 21">
              <a:extLst>
                <a:ext uri="{FF2B5EF4-FFF2-40B4-BE49-F238E27FC236}">
                  <a16:creationId xmlns:a16="http://schemas.microsoft.com/office/drawing/2014/main" id="{1FD0A39A-8072-53A2-EDA9-7E095469487F}"/>
                </a:ext>
              </a:extLst>
            </p:cNvPr>
            <p:cNvSpPr>
              <a:spLocks noChangeShapeType="1"/>
            </p:cNvSpPr>
            <p:nvPr/>
          </p:nvSpPr>
          <p:spPr bwMode="auto">
            <a:xfrm>
              <a:off x="4465647"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60" name="Line 21">
              <a:extLst>
                <a:ext uri="{FF2B5EF4-FFF2-40B4-BE49-F238E27FC236}">
                  <a16:creationId xmlns:a16="http://schemas.microsoft.com/office/drawing/2014/main" id="{B88DF65E-2517-AFCA-BB9B-55BEA986CE65}"/>
                </a:ext>
              </a:extLst>
            </p:cNvPr>
            <p:cNvSpPr>
              <a:spLocks noChangeShapeType="1"/>
            </p:cNvSpPr>
            <p:nvPr/>
          </p:nvSpPr>
          <p:spPr bwMode="auto">
            <a:xfrm>
              <a:off x="4233490"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61" name="Line 21">
              <a:extLst>
                <a:ext uri="{FF2B5EF4-FFF2-40B4-BE49-F238E27FC236}">
                  <a16:creationId xmlns:a16="http://schemas.microsoft.com/office/drawing/2014/main" id="{CCA89FAC-C936-DDF0-7FF9-8A68F09A7490}"/>
                </a:ext>
              </a:extLst>
            </p:cNvPr>
            <p:cNvSpPr>
              <a:spLocks noChangeShapeType="1"/>
            </p:cNvSpPr>
            <p:nvPr/>
          </p:nvSpPr>
          <p:spPr bwMode="auto">
            <a:xfrm>
              <a:off x="4001332"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62" name="Line 21">
              <a:extLst>
                <a:ext uri="{FF2B5EF4-FFF2-40B4-BE49-F238E27FC236}">
                  <a16:creationId xmlns:a16="http://schemas.microsoft.com/office/drawing/2014/main" id="{DE3C3ADF-01FA-B07F-9346-AEB29116D13E}"/>
                </a:ext>
              </a:extLst>
            </p:cNvPr>
            <p:cNvSpPr>
              <a:spLocks noChangeShapeType="1"/>
            </p:cNvSpPr>
            <p:nvPr/>
          </p:nvSpPr>
          <p:spPr bwMode="auto">
            <a:xfrm>
              <a:off x="3769174"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63" name="Line 21">
              <a:extLst>
                <a:ext uri="{FF2B5EF4-FFF2-40B4-BE49-F238E27FC236}">
                  <a16:creationId xmlns:a16="http://schemas.microsoft.com/office/drawing/2014/main" id="{15FA418E-5122-FC1D-E6D7-3D1454901B96}"/>
                </a:ext>
              </a:extLst>
            </p:cNvPr>
            <p:cNvSpPr>
              <a:spLocks noChangeShapeType="1"/>
            </p:cNvSpPr>
            <p:nvPr/>
          </p:nvSpPr>
          <p:spPr bwMode="auto">
            <a:xfrm>
              <a:off x="3537016"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64" name="Line 21">
              <a:extLst>
                <a:ext uri="{FF2B5EF4-FFF2-40B4-BE49-F238E27FC236}">
                  <a16:creationId xmlns:a16="http://schemas.microsoft.com/office/drawing/2014/main" id="{50062DF7-0D75-0A1D-B7AC-38876B8EA9C4}"/>
                </a:ext>
              </a:extLst>
            </p:cNvPr>
            <p:cNvSpPr>
              <a:spLocks noChangeShapeType="1"/>
            </p:cNvSpPr>
            <p:nvPr/>
          </p:nvSpPr>
          <p:spPr bwMode="auto">
            <a:xfrm>
              <a:off x="3304858"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65" name="Line 21">
              <a:extLst>
                <a:ext uri="{FF2B5EF4-FFF2-40B4-BE49-F238E27FC236}">
                  <a16:creationId xmlns:a16="http://schemas.microsoft.com/office/drawing/2014/main" id="{A8CC92DA-5CBF-B285-D87C-AA3DFFF2A853}"/>
                </a:ext>
              </a:extLst>
            </p:cNvPr>
            <p:cNvSpPr>
              <a:spLocks noChangeShapeType="1"/>
            </p:cNvSpPr>
            <p:nvPr/>
          </p:nvSpPr>
          <p:spPr bwMode="auto">
            <a:xfrm>
              <a:off x="3072700"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66" name="Line 21">
              <a:extLst>
                <a:ext uri="{FF2B5EF4-FFF2-40B4-BE49-F238E27FC236}">
                  <a16:creationId xmlns:a16="http://schemas.microsoft.com/office/drawing/2014/main" id="{30C58E82-6DD0-9BFA-DC75-6BBED55381CE}"/>
                </a:ext>
              </a:extLst>
            </p:cNvPr>
            <p:cNvSpPr>
              <a:spLocks noChangeShapeType="1"/>
            </p:cNvSpPr>
            <p:nvPr/>
          </p:nvSpPr>
          <p:spPr bwMode="auto">
            <a:xfrm>
              <a:off x="2840542"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67" name="Line 21">
              <a:extLst>
                <a:ext uri="{FF2B5EF4-FFF2-40B4-BE49-F238E27FC236}">
                  <a16:creationId xmlns:a16="http://schemas.microsoft.com/office/drawing/2014/main" id="{59CDC231-8F9B-A1BD-9AAC-D7D58C9CA85C}"/>
                </a:ext>
              </a:extLst>
            </p:cNvPr>
            <p:cNvSpPr>
              <a:spLocks noChangeShapeType="1"/>
            </p:cNvSpPr>
            <p:nvPr/>
          </p:nvSpPr>
          <p:spPr bwMode="auto">
            <a:xfrm>
              <a:off x="2608384"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68" name="Line 21">
              <a:extLst>
                <a:ext uri="{FF2B5EF4-FFF2-40B4-BE49-F238E27FC236}">
                  <a16:creationId xmlns:a16="http://schemas.microsoft.com/office/drawing/2014/main" id="{B4DD0FD7-223A-ABAF-81B4-0D88FC7A6345}"/>
                </a:ext>
              </a:extLst>
            </p:cNvPr>
            <p:cNvSpPr>
              <a:spLocks noChangeShapeType="1"/>
            </p:cNvSpPr>
            <p:nvPr/>
          </p:nvSpPr>
          <p:spPr bwMode="auto">
            <a:xfrm>
              <a:off x="2376226"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69" name="Line 21">
              <a:extLst>
                <a:ext uri="{FF2B5EF4-FFF2-40B4-BE49-F238E27FC236}">
                  <a16:creationId xmlns:a16="http://schemas.microsoft.com/office/drawing/2014/main" id="{AE335F09-0434-405A-93E5-4CB54F02FBA8}"/>
                </a:ext>
              </a:extLst>
            </p:cNvPr>
            <p:cNvSpPr>
              <a:spLocks noChangeShapeType="1"/>
            </p:cNvSpPr>
            <p:nvPr/>
          </p:nvSpPr>
          <p:spPr bwMode="auto">
            <a:xfrm>
              <a:off x="2144068"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70" name="Line 21">
              <a:extLst>
                <a:ext uri="{FF2B5EF4-FFF2-40B4-BE49-F238E27FC236}">
                  <a16:creationId xmlns:a16="http://schemas.microsoft.com/office/drawing/2014/main" id="{23E8BC5B-72EE-C055-317C-59372D8998A2}"/>
                </a:ext>
              </a:extLst>
            </p:cNvPr>
            <p:cNvSpPr>
              <a:spLocks noChangeShapeType="1"/>
            </p:cNvSpPr>
            <p:nvPr/>
          </p:nvSpPr>
          <p:spPr bwMode="auto">
            <a:xfrm>
              <a:off x="1911910"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71" name="Line 21">
              <a:extLst>
                <a:ext uri="{FF2B5EF4-FFF2-40B4-BE49-F238E27FC236}">
                  <a16:creationId xmlns:a16="http://schemas.microsoft.com/office/drawing/2014/main" id="{EB1BC2D0-1E69-219E-E093-E6C9DDABE1CA}"/>
                </a:ext>
              </a:extLst>
            </p:cNvPr>
            <p:cNvSpPr>
              <a:spLocks noChangeShapeType="1"/>
            </p:cNvSpPr>
            <p:nvPr/>
          </p:nvSpPr>
          <p:spPr bwMode="auto">
            <a:xfrm>
              <a:off x="1679752"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72" name="Line 21">
              <a:extLst>
                <a:ext uri="{FF2B5EF4-FFF2-40B4-BE49-F238E27FC236}">
                  <a16:creationId xmlns:a16="http://schemas.microsoft.com/office/drawing/2014/main" id="{036192E0-6294-9D68-9D57-A448FEE1AC38}"/>
                </a:ext>
              </a:extLst>
            </p:cNvPr>
            <p:cNvSpPr>
              <a:spLocks noChangeShapeType="1"/>
            </p:cNvSpPr>
            <p:nvPr/>
          </p:nvSpPr>
          <p:spPr bwMode="auto">
            <a:xfrm>
              <a:off x="1447594"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174" name="Line 21">
              <a:extLst>
                <a:ext uri="{FF2B5EF4-FFF2-40B4-BE49-F238E27FC236}">
                  <a16:creationId xmlns:a16="http://schemas.microsoft.com/office/drawing/2014/main" id="{87189FCF-6AE9-A1AE-53F1-2FE180811B7E}"/>
                </a:ext>
              </a:extLst>
            </p:cNvPr>
            <p:cNvSpPr>
              <a:spLocks noChangeShapeType="1"/>
            </p:cNvSpPr>
            <p:nvPr/>
          </p:nvSpPr>
          <p:spPr bwMode="auto">
            <a:xfrm>
              <a:off x="1215436"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grpSp>
      <p:grpSp>
        <p:nvGrpSpPr>
          <p:cNvPr id="332" name="Group 331">
            <a:extLst>
              <a:ext uri="{FF2B5EF4-FFF2-40B4-BE49-F238E27FC236}">
                <a16:creationId xmlns:a16="http://schemas.microsoft.com/office/drawing/2014/main" id="{93D7B263-E086-526B-E150-5B6CC82F67A3}"/>
              </a:ext>
            </a:extLst>
          </p:cNvPr>
          <p:cNvGrpSpPr/>
          <p:nvPr/>
        </p:nvGrpSpPr>
        <p:grpSpPr>
          <a:xfrm>
            <a:off x="6317059" y="2187131"/>
            <a:ext cx="5733753" cy="4247227"/>
            <a:chOff x="6326377" y="2140155"/>
            <a:chExt cx="5733753" cy="4247227"/>
          </a:xfrm>
        </p:grpSpPr>
        <p:cxnSp>
          <p:nvCxnSpPr>
            <p:cNvPr id="176" name="Straight Connector 175">
              <a:extLst>
                <a:ext uri="{FF2B5EF4-FFF2-40B4-BE49-F238E27FC236}">
                  <a16:creationId xmlns:a16="http://schemas.microsoft.com/office/drawing/2014/main" id="{7837BFDD-A1AF-3B76-4A88-A13AEAD22E59}"/>
                </a:ext>
              </a:extLst>
            </p:cNvPr>
            <p:cNvCxnSpPr/>
            <p:nvPr/>
          </p:nvCxnSpPr>
          <p:spPr>
            <a:xfrm>
              <a:off x="7195703" y="2215727"/>
              <a:ext cx="0" cy="161384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7" name="TextBox 176">
              <a:extLst>
                <a:ext uri="{FF2B5EF4-FFF2-40B4-BE49-F238E27FC236}">
                  <a16:creationId xmlns:a16="http://schemas.microsoft.com/office/drawing/2014/main" id="{293A8DE5-A56E-43E3-9046-6985942AEC48}"/>
                </a:ext>
              </a:extLst>
            </p:cNvPr>
            <p:cNvSpPr txBox="1"/>
            <p:nvPr/>
          </p:nvSpPr>
          <p:spPr>
            <a:xfrm rot="16200000">
              <a:off x="5088699" y="3744013"/>
              <a:ext cx="2783134" cy="307777"/>
            </a:xfrm>
            <a:prstGeom prst="rect">
              <a:avLst/>
            </a:prstGeom>
            <a:noFill/>
          </p:spPr>
          <p:txBody>
            <a:bodyPr wrap="none" rtlCol="0">
              <a:spAutoFit/>
            </a:bodyPr>
            <a:lstStyle/>
            <a:p>
              <a:pPr algn="ctr" rtl="0" fontAlgn="base">
                <a:spcBef>
                  <a:spcPct val="0"/>
                </a:spcBef>
                <a:spcAft>
                  <a:spcPct val="0"/>
                </a:spcAft>
              </a:pPr>
              <a:r>
                <a:rPr lang="ja-jp" sz="1400">
                  <a:solidFill>
                    <a:schemeClr val="tx1"/>
                  </a:solidFill>
                  <a:latin typeface="Arial" panose="020B0604020202020204" pitchFamily="34" charset="0"/>
                  <a:ea typeface="Roboto" panose="02000000000000000000" pitchFamily="2" charset="0"/>
                  <a:cs typeface="Arial" panose="020B0604020202020204" pitchFamily="34" charset="0"/>
                </a:rPr>
                <a:t>SODのベースラインからの変位, %</a:t>
              </a:r>
            </a:p>
          </p:txBody>
        </p:sp>
        <p:sp>
          <p:nvSpPr>
            <p:cNvPr id="189" name="Line 6">
              <a:extLst>
                <a:ext uri="{FF2B5EF4-FFF2-40B4-BE49-F238E27FC236}">
                  <a16:creationId xmlns:a16="http://schemas.microsoft.com/office/drawing/2014/main" id="{A4056A8C-EE61-E2B2-2B94-A706459B4E6C}"/>
                </a:ext>
              </a:extLst>
            </p:cNvPr>
            <p:cNvSpPr>
              <a:spLocks noChangeShapeType="1"/>
            </p:cNvSpPr>
            <p:nvPr/>
          </p:nvSpPr>
          <p:spPr bwMode="auto">
            <a:xfrm>
              <a:off x="7112095" y="229405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90" name="Line 7">
              <a:extLst>
                <a:ext uri="{FF2B5EF4-FFF2-40B4-BE49-F238E27FC236}">
                  <a16:creationId xmlns:a16="http://schemas.microsoft.com/office/drawing/2014/main" id="{0BD8B112-6F34-51A2-3BB1-B0B70198086E}"/>
                </a:ext>
              </a:extLst>
            </p:cNvPr>
            <p:cNvSpPr>
              <a:spLocks noChangeShapeType="1"/>
            </p:cNvSpPr>
            <p:nvPr/>
          </p:nvSpPr>
          <p:spPr bwMode="auto">
            <a:xfrm>
              <a:off x="7112095" y="347829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91" name="Line 8">
              <a:extLst>
                <a:ext uri="{FF2B5EF4-FFF2-40B4-BE49-F238E27FC236}">
                  <a16:creationId xmlns:a16="http://schemas.microsoft.com/office/drawing/2014/main" id="{25A9E98B-3D00-3F61-53E3-C6F6A8C52DCE}"/>
                </a:ext>
              </a:extLst>
            </p:cNvPr>
            <p:cNvSpPr>
              <a:spLocks noChangeShapeType="1"/>
            </p:cNvSpPr>
            <p:nvPr/>
          </p:nvSpPr>
          <p:spPr bwMode="auto">
            <a:xfrm>
              <a:off x="7112095" y="387304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92" name="Line 9">
              <a:extLst>
                <a:ext uri="{FF2B5EF4-FFF2-40B4-BE49-F238E27FC236}">
                  <a16:creationId xmlns:a16="http://schemas.microsoft.com/office/drawing/2014/main" id="{4CB1862E-C6BF-FCAA-E6D3-3EFF7D4D6E07}"/>
                </a:ext>
              </a:extLst>
            </p:cNvPr>
            <p:cNvSpPr>
              <a:spLocks noChangeShapeType="1"/>
            </p:cNvSpPr>
            <p:nvPr/>
          </p:nvSpPr>
          <p:spPr bwMode="auto">
            <a:xfrm>
              <a:off x="7112095" y="5057291"/>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93" name="Line 10">
              <a:extLst>
                <a:ext uri="{FF2B5EF4-FFF2-40B4-BE49-F238E27FC236}">
                  <a16:creationId xmlns:a16="http://schemas.microsoft.com/office/drawing/2014/main" id="{1B2B0281-49A3-5F4F-E6FC-CA698F5923D1}"/>
                </a:ext>
              </a:extLst>
            </p:cNvPr>
            <p:cNvSpPr>
              <a:spLocks noChangeShapeType="1"/>
            </p:cNvSpPr>
            <p:nvPr/>
          </p:nvSpPr>
          <p:spPr bwMode="auto">
            <a:xfrm>
              <a:off x="7112095" y="5452042"/>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94" name="Line 7">
              <a:extLst>
                <a:ext uri="{FF2B5EF4-FFF2-40B4-BE49-F238E27FC236}">
                  <a16:creationId xmlns:a16="http://schemas.microsoft.com/office/drawing/2014/main" id="{4EC11D77-FD75-A313-60F0-52C20ADDB271}"/>
                </a:ext>
              </a:extLst>
            </p:cNvPr>
            <p:cNvSpPr>
              <a:spLocks noChangeShapeType="1"/>
            </p:cNvSpPr>
            <p:nvPr/>
          </p:nvSpPr>
          <p:spPr bwMode="auto">
            <a:xfrm>
              <a:off x="7112095" y="426779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95" name="Line 8">
              <a:extLst>
                <a:ext uri="{FF2B5EF4-FFF2-40B4-BE49-F238E27FC236}">
                  <a16:creationId xmlns:a16="http://schemas.microsoft.com/office/drawing/2014/main" id="{5D6BCCA0-DA23-52CE-1ABB-6646140175D9}"/>
                </a:ext>
              </a:extLst>
            </p:cNvPr>
            <p:cNvSpPr>
              <a:spLocks noChangeShapeType="1"/>
            </p:cNvSpPr>
            <p:nvPr/>
          </p:nvSpPr>
          <p:spPr bwMode="auto">
            <a:xfrm>
              <a:off x="7112095" y="466254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96" name="Line 7">
              <a:extLst>
                <a:ext uri="{FF2B5EF4-FFF2-40B4-BE49-F238E27FC236}">
                  <a16:creationId xmlns:a16="http://schemas.microsoft.com/office/drawing/2014/main" id="{C97C42B5-743D-A810-CCCE-0246773D2BC8}"/>
                </a:ext>
              </a:extLst>
            </p:cNvPr>
            <p:cNvSpPr>
              <a:spLocks noChangeShapeType="1"/>
            </p:cNvSpPr>
            <p:nvPr/>
          </p:nvSpPr>
          <p:spPr bwMode="auto">
            <a:xfrm>
              <a:off x="7112095" y="3083551"/>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181" name="TextBox 180">
              <a:extLst>
                <a:ext uri="{FF2B5EF4-FFF2-40B4-BE49-F238E27FC236}">
                  <a16:creationId xmlns:a16="http://schemas.microsoft.com/office/drawing/2014/main" id="{A5529F9E-9F7B-E59D-0BA1-13D8AFFE8B5C}"/>
                </a:ext>
              </a:extLst>
            </p:cNvPr>
            <p:cNvSpPr txBox="1"/>
            <p:nvPr/>
          </p:nvSpPr>
          <p:spPr>
            <a:xfrm>
              <a:off x="6679312" y="2140155"/>
              <a:ext cx="482824" cy="307777"/>
            </a:xfrm>
            <a:prstGeom prst="rect">
              <a:avLst/>
            </a:prstGeom>
            <a:noFill/>
          </p:spPr>
          <p:txBody>
            <a:bodyPr wrap="none" rtlCol="0" anchor="ctr" anchorCtr="0">
              <a:spAutoFit/>
            </a:bodyPr>
            <a:lstStyle/>
            <a:p>
              <a:pPr algn="r" rtl="0"/>
              <a:r>
                <a:rPr lang="ja-jp" sz="1400">
                  <a:solidFill>
                    <a:schemeClr val="tx1"/>
                  </a:solidFill>
                  <a:latin typeface="Arial" panose="020B0604020202020204" pitchFamily="34" charset="0"/>
                  <a:ea typeface="Roboto" panose="02000000000000000000" pitchFamily="2" charset="0"/>
                  <a:cs typeface="Arial" panose="020B0604020202020204" pitchFamily="34" charset="0"/>
                </a:rPr>
                <a:t>100</a:t>
              </a:r>
            </a:p>
          </p:txBody>
        </p:sp>
        <p:sp>
          <p:nvSpPr>
            <p:cNvPr id="182" name="TextBox 181">
              <a:extLst>
                <a:ext uri="{FF2B5EF4-FFF2-40B4-BE49-F238E27FC236}">
                  <a16:creationId xmlns:a16="http://schemas.microsoft.com/office/drawing/2014/main" id="{C6B12726-F1CA-F44E-2904-5C10925EBBB0}"/>
                </a:ext>
              </a:extLst>
            </p:cNvPr>
            <p:cNvSpPr txBox="1"/>
            <p:nvPr/>
          </p:nvSpPr>
          <p:spPr>
            <a:xfrm>
              <a:off x="6778702" y="3325374"/>
              <a:ext cx="383439" cy="307777"/>
            </a:xfrm>
            <a:prstGeom prst="rect">
              <a:avLst/>
            </a:prstGeom>
            <a:noFill/>
          </p:spPr>
          <p:txBody>
            <a:bodyPr wrap="none" rtlCol="0" anchor="ctr" anchorCtr="0">
              <a:spAutoFit/>
            </a:bodyPr>
            <a:lstStyle/>
            <a:p>
              <a:pPr algn="r" rtl="0"/>
              <a:r>
                <a:rPr lang="ja-jp" sz="1400">
                  <a:solidFill>
                    <a:schemeClr val="tx1"/>
                  </a:solidFill>
                  <a:latin typeface="Arial" panose="020B0604020202020204" pitchFamily="34" charset="0"/>
                  <a:ea typeface="Roboto" panose="02000000000000000000" pitchFamily="2" charset="0"/>
                  <a:cs typeface="Arial" panose="020B0604020202020204" pitchFamily="34" charset="0"/>
                </a:rPr>
                <a:t>25</a:t>
              </a:r>
            </a:p>
          </p:txBody>
        </p:sp>
        <p:sp>
          <p:nvSpPr>
            <p:cNvPr id="183" name="TextBox 182">
              <a:extLst>
                <a:ext uri="{FF2B5EF4-FFF2-40B4-BE49-F238E27FC236}">
                  <a16:creationId xmlns:a16="http://schemas.microsoft.com/office/drawing/2014/main" id="{D4D4C403-C62E-D784-DE49-6C06958A6B23}"/>
                </a:ext>
              </a:extLst>
            </p:cNvPr>
            <p:cNvSpPr txBox="1"/>
            <p:nvPr/>
          </p:nvSpPr>
          <p:spPr>
            <a:xfrm>
              <a:off x="6878089" y="3720447"/>
              <a:ext cx="284052" cy="307777"/>
            </a:xfrm>
            <a:prstGeom prst="rect">
              <a:avLst/>
            </a:prstGeom>
            <a:noFill/>
          </p:spPr>
          <p:txBody>
            <a:bodyPr wrap="none" rtlCol="0" anchor="ctr" anchorCtr="0">
              <a:spAutoFit/>
            </a:bodyPr>
            <a:lstStyle/>
            <a:p>
              <a:pPr algn="r" rtl="0"/>
              <a:r>
                <a:rPr lang="ja-jp" sz="1400">
                  <a:solidFill>
                    <a:schemeClr val="tx1"/>
                  </a:solidFill>
                  <a:latin typeface="Arial" panose="020B0604020202020204" pitchFamily="34" charset="0"/>
                  <a:ea typeface="Roboto" panose="02000000000000000000" pitchFamily="2" charset="0"/>
                  <a:cs typeface="Arial" panose="020B0604020202020204" pitchFamily="34" charset="0"/>
                </a:rPr>
                <a:t>0</a:t>
              </a:r>
            </a:p>
          </p:txBody>
        </p:sp>
        <p:sp>
          <p:nvSpPr>
            <p:cNvPr id="184" name="TextBox 183">
              <a:extLst>
                <a:ext uri="{FF2B5EF4-FFF2-40B4-BE49-F238E27FC236}">
                  <a16:creationId xmlns:a16="http://schemas.microsoft.com/office/drawing/2014/main" id="{11E672D1-6847-7999-5800-621A1C4AFA28}"/>
                </a:ext>
              </a:extLst>
            </p:cNvPr>
            <p:cNvSpPr txBox="1"/>
            <p:nvPr/>
          </p:nvSpPr>
          <p:spPr>
            <a:xfrm>
              <a:off x="6679317" y="4905666"/>
              <a:ext cx="482824" cy="307777"/>
            </a:xfrm>
            <a:prstGeom prst="rect">
              <a:avLst/>
            </a:prstGeom>
            <a:noFill/>
          </p:spPr>
          <p:txBody>
            <a:bodyPr wrap="none" rtlCol="0" anchor="ctr" anchorCtr="0">
              <a:spAutoFit/>
            </a:bodyPr>
            <a:lstStyle/>
            <a:p>
              <a:pPr algn="r" rtl="0"/>
              <a:r>
                <a:rPr lang="ja-jp" sz="1400">
                  <a:solidFill>
                    <a:schemeClr val="tx1"/>
                  </a:solidFill>
                  <a:latin typeface="Arial" panose="020B0604020202020204" pitchFamily="34" charset="0"/>
                  <a:ea typeface="Roboto" panose="02000000000000000000" pitchFamily="2" charset="0"/>
                  <a:cs typeface="Arial" panose="020B0604020202020204" pitchFamily="34" charset="0"/>
                </a:rPr>
                <a:t>–75</a:t>
              </a:r>
            </a:p>
          </p:txBody>
        </p:sp>
        <p:sp>
          <p:nvSpPr>
            <p:cNvPr id="185" name="TextBox 184">
              <a:extLst>
                <a:ext uri="{FF2B5EF4-FFF2-40B4-BE49-F238E27FC236}">
                  <a16:creationId xmlns:a16="http://schemas.microsoft.com/office/drawing/2014/main" id="{AFBFD195-414B-E47D-68FD-FFAAFD5809E3}"/>
                </a:ext>
              </a:extLst>
            </p:cNvPr>
            <p:cNvSpPr txBox="1"/>
            <p:nvPr/>
          </p:nvSpPr>
          <p:spPr>
            <a:xfrm>
              <a:off x="6547976" y="5300735"/>
              <a:ext cx="582211" cy="307777"/>
            </a:xfrm>
            <a:prstGeom prst="rect">
              <a:avLst/>
            </a:prstGeom>
            <a:noFill/>
          </p:spPr>
          <p:txBody>
            <a:bodyPr wrap="none" rtlCol="0" anchor="ctr" anchorCtr="0">
              <a:spAutoFit/>
            </a:bodyPr>
            <a:lstStyle/>
            <a:p>
              <a:pPr algn="r" rtl="0"/>
              <a:r>
                <a:rPr lang="ja-jp" sz="1400">
                  <a:solidFill>
                    <a:schemeClr val="tx1"/>
                  </a:solidFill>
                  <a:latin typeface="Arial" panose="020B0604020202020204" pitchFamily="34" charset="0"/>
                  <a:ea typeface="Roboto" panose="02000000000000000000" pitchFamily="2" charset="0"/>
                  <a:cs typeface="Arial" panose="020B0604020202020204" pitchFamily="34" charset="0"/>
                </a:rPr>
                <a:t>–100</a:t>
              </a:r>
            </a:p>
          </p:txBody>
        </p:sp>
        <p:sp>
          <p:nvSpPr>
            <p:cNvPr id="186" name="TextBox 185">
              <a:extLst>
                <a:ext uri="{FF2B5EF4-FFF2-40B4-BE49-F238E27FC236}">
                  <a16:creationId xmlns:a16="http://schemas.microsoft.com/office/drawing/2014/main" id="{98C2C936-AF8B-881E-860B-AC7C9289EA64}"/>
                </a:ext>
              </a:extLst>
            </p:cNvPr>
            <p:cNvSpPr txBox="1"/>
            <p:nvPr/>
          </p:nvSpPr>
          <p:spPr>
            <a:xfrm>
              <a:off x="6679317" y="4115520"/>
              <a:ext cx="482824" cy="307777"/>
            </a:xfrm>
            <a:prstGeom prst="rect">
              <a:avLst/>
            </a:prstGeom>
            <a:noFill/>
          </p:spPr>
          <p:txBody>
            <a:bodyPr wrap="none" rtlCol="0" anchor="ctr" anchorCtr="0">
              <a:spAutoFit/>
            </a:bodyPr>
            <a:lstStyle/>
            <a:p>
              <a:pPr algn="r" rtl="0"/>
              <a:r>
                <a:rPr lang="ja-jp" sz="1400">
                  <a:solidFill>
                    <a:schemeClr val="tx1"/>
                  </a:solidFill>
                  <a:latin typeface="Arial" panose="020B0604020202020204" pitchFamily="34" charset="0"/>
                  <a:ea typeface="Roboto" panose="02000000000000000000" pitchFamily="2" charset="0"/>
                  <a:cs typeface="Arial" panose="020B0604020202020204" pitchFamily="34" charset="0"/>
                </a:rPr>
                <a:t>–25</a:t>
              </a:r>
            </a:p>
          </p:txBody>
        </p:sp>
        <p:sp>
          <p:nvSpPr>
            <p:cNvPr id="187" name="TextBox 186">
              <a:extLst>
                <a:ext uri="{FF2B5EF4-FFF2-40B4-BE49-F238E27FC236}">
                  <a16:creationId xmlns:a16="http://schemas.microsoft.com/office/drawing/2014/main" id="{33FC827B-2F75-9FE7-2141-4E1868F37C7F}"/>
                </a:ext>
              </a:extLst>
            </p:cNvPr>
            <p:cNvSpPr txBox="1"/>
            <p:nvPr/>
          </p:nvSpPr>
          <p:spPr>
            <a:xfrm>
              <a:off x="6679317" y="4510593"/>
              <a:ext cx="482824" cy="307777"/>
            </a:xfrm>
            <a:prstGeom prst="rect">
              <a:avLst/>
            </a:prstGeom>
            <a:noFill/>
          </p:spPr>
          <p:txBody>
            <a:bodyPr wrap="none" rtlCol="0" anchor="ctr" anchorCtr="0">
              <a:spAutoFit/>
            </a:bodyPr>
            <a:lstStyle/>
            <a:p>
              <a:pPr algn="r" rtl="0"/>
              <a:r>
                <a:rPr lang="ja-jp" sz="1400">
                  <a:solidFill>
                    <a:schemeClr val="tx1"/>
                  </a:solidFill>
                  <a:latin typeface="Arial" panose="020B0604020202020204" pitchFamily="34" charset="0"/>
                  <a:ea typeface="Roboto" panose="02000000000000000000" pitchFamily="2" charset="0"/>
                  <a:cs typeface="Arial" panose="020B0604020202020204" pitchFamily="34" charset="0"/>
                </a:rPr>
                <a:t>–50</a:t>
              </a:r>
            </a:p>
          </p:txBody>
        </p:sp>
        <p:sp>
          <p:nvSpPr>
            <p:cNvPr id="188" name="TextBox 187">
              <a:extLst>
                <a:ext uri="{FF2B5EF4-FFF2-40B4-BE49-F238E27FC236}">
                  <a16:creationId xmlns:a16="http://schemas.microsoft.com/office/drawing/2014/main" id="{ACF90945-045E-B3C8-A1CD-77F7549DF758}"/>
                </a:ext>
              </a:extLst>
            </p:cNvPr>
            <p:cNvSpPr txBox="1"/>
            <p:nvPr/>
          </p:nvSpPr>
          <p:spPr>
            <a:xfrm>
              <a:off x="6778702" y="2930301"/>
              <a:ext cx="383439" cy="307777"/>
            </a:xfrm>
            <a:prstGeom prst="rect">
              <a:avLst/>
            </a:prstGeom>
            <a:noFill/>
          </p:spPr>
          <p:txBody>
            <a:bodyPr wrap="none" rtlCol="0" anchor="ctr" anchorCtr="0">
              <a:spAutoFit/>
            </a:bodyPr>
            <a:lstStyle/>
            <a:p>
              <a:pPr algn="r" rtl="0"/>
              <a:r>
                <a:rPr lang="ja-jp" sz="1400">
                  <a:solidFill>
                    <a:schemeClr val="tx1"/>
                  </a:solidFill>
                  <a:latin typeface="Arial" panose="020B0604020202020204" pitchFamily="34" charset="0"/>
                  <a:ea typeface="Roboto" panose="02000000000000000000" pitchFamily="2" charset="0"/>
                  <a:cs typeface="Arial" panose="020B0604020202020204" pitchFamily="34" charset="0"/>
                </a:rPr>
                <a:t>50</a:t>
              </a:r>
            </a:p>
          </p:txBody>
        </p:sp>
        <p:grpSp>
          <p:nvGrpSpPr>
            <p:cNvPr id="230" name="Group 229">
              <a:extLst>
                <a:ext uri="{FF2B5EF4-FFF2-40B4-BE49-F238E27FC236}">
                  <a16:creationId xmlns:a16="http://schemas.microsoft.com/office/drawing/2014/main" id="{5C36D4EF-B299-6569-9542-7EE3F6532B39}"/>
                </a:ext>
              </a:extLst>
            </p:cNvPr>
            <p:cNvGrpSpPr/>
            <p:nvPr/>
          </p:nvGrpSpPr>
          <p:grpSpPr>
            <a:xfrm>
              <a:off x="10690300" y="2478980"/>
              <a:ext cx="1287990" cy="811367"/>
              <a:chOff x="4471427" y="2595341"/>
              <a:chExt cx="1681019" cy="811367"/>
            </a:xfrm>
          </p:grpSpPr>
          <p:sp>
            <p:nvSpPr>
              <p:cNvPr id="231" name="TextBox 230">
                <a:extLst>
                  <a:ext uri="{FF2B5EF4-FFF2-40B4-BE49-F238E27FC236}">
                    <a16:creationId xmlns:a16="http://schemas.microsoft.com/office/drawing/2014/main" id="{3C7E80E8-7ECA-0F6E-8A7C-405B09EE888B}"/>
                  </a:ext>
                </a:extLst>
              </p:cNvPr>
              <p:cNvSpPr txBox="1"/>
              <p:nvPr/>
            </p:nvSpPr>
            <p:spPr>
              <a:xfrm>
                <a:off x="4610329" y="2595341"/>
                <a:ext cx="1542117" cy="811367"/>
              </a:xfrm>
              <a:prstGeom prst="rect">
                <a:avLst/>
              </a:prstGeom>
              <a:noFill/>
            </p:spPr>
            <p:txBody>
              <a:bodyPr wrap="square" lIns="36000" tIns="36000" rIns="36000" bIns="36000" rtlCol="0" anchor="t" anchorCtr="0">
                <a:spAutoFit/>
              </a:bodyPr>
              <a:lstStyle/>
              <a:p>
                <a:pPr rtl="0"/>
                <a:r>
                  <a:rPr lang="ja-jp" sz="1200">
                    <a:solidFill>
                      <a:schemeClr val="tx1"/>
                    </a:solidFill>
                    <a:latin typeface="Arial" panose="020B0604020202020204" pitchFamily="34" charset="0"/>
                    <a:ea typeface="Roboto" panose="02000000000000000000" pitchFamily="2" charset="0"/>
                    <a:cs typeface="Arial" panose="020B0604020202020204" pitchFamily="34" charset="0"/>
                  </a:rPr>
                  <a:t>CR確認済み</a:t>
                </a:r>
              </a:p>
              <a:p>
                <a:pPr rtl="0"/>
                <a:r>
                  <a:rPr lang="ja-jp" sz="1200">
                    <a:solidFill>
                      <a:schemeClr val="tx1"/>
                    </a:solidFill>
                    <a:latin typeface="Arial" panose="020B0604020202020204" pitchFamily="34" charset="0"/>
                    <a:ea typeface="Roboto" panose="02000000000000000000" pitchFamily="2" charset="0"/>
                    <a:cs typeface="Arial" panose="020B0604020202020204" pitchFamily="34" charset="0"/>
                  </a:rPr>
                  <a:t>PR確認済み</a:t>
                </a:r>
              </a:p>
              <a:p>
                <a:pPr rtl="0"/>
                <a:r>
                  <a:rPr lang="ja-jp" sz="1200">
                    <a:solidFill>
                      <a:schemeClr val="tx1"/>
                    </a:solidFill>
                    <a:latin typeface="Arial" panose="020B0604020202020204" pitchFamily="34" charset="0"/>
                    <a:ea typeface="Roboto" panose="02000000000000000000" pitchFamily="2" charset="0"/>
                    <a:cs typeface="Arial" panose="020B0604020202020204" pitchFamily="34" charset="0"/>
                  </a:rPr>
                  <a:t>SD</a:t>
                </a:r>
              </a:p>
              <a:p>
                <a:pPr rtl="0"/>
                <a:r>
                  <a:rPr lang="ja-jp" sz="1200">
                    <a:solidFill>
                      <a:schemeClr val="tx1"/>
                    </a:solidFill>
                    <a:latin typeface="Arial" panose="020B0604020202020204" pitchFamily="34" charset="0"/>
                    <a:ea typeface="Roboto" panose="02000000000000000000" pitchFamily="2" charset="0"/>
                    <a:cs typeface="Arial" panose="020B0604020202020204" pitchFamily="34" charset="0"/>
                  </a:rPr>
                  <a:t>PD</a:t>
                </a:r>
              </a:p>
            </p:txBody>
          </p:sp>
          <p:sp>
            <p:nvSpPr>
              <p:cNvPr id="232" name="Rectangle 231">
                <a:extLst>
                  <a:ext uri="{FF2B5EF4-FFF2-40B4-BE49-F238E27FC236}">
                    <a16:creationId xmlns:a16="http://schemas.microsoft.com/office/drawing/2014/main" id="{A37B2A85-6F51-553B-964D-0DD818BFA3C0}"/>
                  </a:ext>
                </a:extLst>
              </p:cNvPr>
              <p:cNvSpPr/>
              <p:nvPr/>
            </p:nvSpPr>
            <p:spPr>
              <a:xfrm>
                <a:off x="4471427" y="3040903"/>
                <a:ext cx="86234" cy="10909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233" name="Rectangle 232">
                <a:extLst>
                  <a:ext uri="{FF2B5EF4-FFF2-40B4-BE49-F238E27FC236}">
                    <a16:creationId xmlns:a16="http://schemas.microsoft.com/office/drawing/2014/main" id="{8BEFA012-ECD0-D73A-60D8-9EB71AA9AE3C}"/>
                  </a:ext>
                </a:extLst>
              </p:cNvPr>
              <p:cNvSpPr/>
              <p:nvPr/>
            </p:nvSpPr>
            <p:spPr>
              <a:xfrm>
                <a:off x="4471427" y="2851701"/>
                <a:ext cx="86234" cy="109092"/>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234" name="Rectangle 233">
                <a:extLst>
                  <a:ext uri="{FF2B5EF4-FFF2-40B4-BE49-F238E27FC236}">
                    <a16:creationId xmlns:a16="http://schemas.microsoft.com/office/drawing/2014/main" id="{D37F8BBD-6AF9-C18A-0DDB-E970C1B30F68}"/>
                  </a:ext>
                </a:extLst>
              </p:cNvPr>
              <p:cNvSpPr/>
              <p:nvPr/>
            </p:nvSpPr>
            <p:spPr>
              <a:xfrm>
                <a:off x="4471427" y="2662500"/>
                <a:ext cx="86234" cy="109092"/>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235" name="Rectangle 234">
                <a:extLst>
                  <a:ext uri="{FF2B5EF4-FFF2-40B4-BE49-F238E27FC236}">
                    <a16:creationId xmlns:a16="http://schemas.microsoft.com/office/drawing/2014/main" id="{48BB822A-5607-1AD3-D12B-8858D52A36F1}"/>
                  </a:ext>
                </a:extLst>
              </p:cNvPr>
              <p:cNvSpPr/>
              <p:nvPr/>
            </p:nvSpPr>
            <p:spPr>
              <a:xfrm>
                <a:off x="4471427" y="3230684"/>
                <a:ext cx="86234" cy="109092"/>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grpSp>
        <p:grpSp>
          <p:nvGrpSpPr>
            <p:cNvPr id="329" name="Group 328">
              <a:extLst>
                <a:ext uri="{FF2B5EF4-FFF2-40B4-BE49-F238E27FC236}">
                  <a16:creationId xmlns:a16="http://schemas.microsoft.com/office/drawing/2014/main" id="{54BCA4D3-6FFA-2015-CB32-E768F5E98DD6}"/>
                </a:ext>
              </a:extLst>
            </p:cNvPr>
            <p:cNvGrpSpPr/>
            <p:nvPr/>
          </p:nvGrpSpPr>
          <p:grpSpPr>
            <a:xfrm>
              <a:off x="7195704" y="3661684"/>
              <a:ext cx="4677746" cy="2152320"/>
              <a:chOff x="7195704" y="3661684"/>
              <a:chExt cx="4713200" cy="2152320"/>
            </a:xfrm>
          </p:grpSpPr>
          <p:cxnSp>
            <p:nvCxnSpPr>
              <p:cNvPr id="175" name="Straight Connector 174">
                <a:extLst>
                  <a:ext uri="{FF2B5EF4-FFF2-40B4-BE49-F238E27FC236}">
                    <a16:creationId xmlns:a16="http://schemas.microsoft.com/office/drawing/2014/main" id="{8872F81F-BDF5-75C0-0388-4F057FFB51C8}"/>
                  </a:ext>
                </a:extLst>
              </p:cNvPr>
              <p:cNvCxnSpPr>
                <a:cxnSpLocks/>
              </p:cNvCxnSpPr>
              <p:nvPr/>
            </p:nvCxnSpPr>
            <p:spPr>
              <a:xfrm>
                <a:off x="7195704" y="4345532"/>
                <a:ext cx="4713200" cy="0"/>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17" name="Freeform 21">
                <a:extLst>
                  <a:ext uri="{FF2B5EF4-FFF2-40B4-BE49-F238E27FC236}">
                    <a16:creationId xmlns:a16="http://schemas.microsoft.com/office/drawing/2014/main" id="{2951A457-97D0-2938-0BA8-70294A1B3BF3}"/>
                  </a:ext>
                </a:extLst>
              </p:cNvPr>
              <p:cNvSpPr>
                <a:spLocks/>
              </p:cNvSpPr>
              <p:nvPr/>
            </p:nvSpPr>
            <p:spPr bwMode="auto">
              <a:xfrm>
                <a:off x="7195705" y="3661684"/>
                <a:ext cx="4713199" cy="215232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latin typeface="+mn-lt"/>
                </a:endParaRPr>
              </a:p>
            </p:txBody>
          </p:sp>
          <p:cxnSp>
            <p:nvCxnSpPr>
              <p:cNvPr id="239" name="Straight Connector 238">
                <a:extLst>
                  <a:ext uri="{FF2B5EF4-FFF2-40B4-BE49-F238E27FC236}">
                    <a16:creationId xmlns:a16="http://schemas.microsoft.com/office/drawing/2014/main" id="{68661347-1442-CF5E-51EA-92E80132B079}"/>
                  </a:ext>
                </a:extLst>
              </p:cNvPr>
              <p:cNvCxnSpPr>
                <a:cxnSpLocks/>
              </p:cNvCxnSpPr>
              <p:nvPr/>
            </p:nvCxnSpPr>
            <p:spPr>
              <a:xfrm>
                <a:off x="7195704" y="3873047"/>
                <a:ext cx="4713200" cy="0"/>
              </a:xfrm>
              <a:prstGeom prst="line">
                <a:avLst/>
              </a:prstGeom>
              <a:ln w="190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sp>
          <p:nvSpPr>
            <p:cNvPr id="240" name="TextBox 239">
              <a:extLst>
                <a:ext uri="{FF2B5EF4-FFF2-40B4-BE49-F238E27FC236}">
                  <a16:creationId xmlns:a16="http://schemas.microsoft.com/office/drawing/2014/main" id="{7E55EFD7-7126-A190-6B02-BA812DBE0492}"/>
                </a:ext>
              </a:extLst>
            </p:cNvPr>
            <p:cNvSpPr txBox="1"/>
            <p:nvPr/>
          </p:nvSpPr>
          <p:spPr>
            <a:xfrm>
              <a:off x="8935722" y="6079605"/>
              <a:ext cx="1261628" cy="307777"/>
            </a:xfrm>
            <a:prstGeom prst="rect">
              <a:avLst/>
            </a:prstGeom>
            <a:noFill/>
          </p:spPr>
          <p:txBody>
            <a:bodyPr wrap="none" rtlCol="0">
              <a:spAutoFit/>
            </a:bodyPr>
            <a:lstStyle/>
            <a:p>
              <a:pPr algn="ctr" rtl="0" fontAlgn="base">
                <a:spcBef>
                  <a:spcPct val="0"/>
                </a:spcBef>
                <a:spcAft>
                  <a:spcPct val="0"/>
                </a:spcAft>
              </a:pPr>
              <a:r>
                <a:rPr lang="ja-jp" sz="1400">
                  <a:solidFill>
                    <a:schemeClr val="tx1"/>
                  </a:solidFill>
                  <a:latin typeface="Arial" panose="020B0604020202020204" pitchFamily="34" charset="0"/>
                  <a:ea typeface="Roboto" panose="02000000000000000000" pitchFamily="2" charset="0"/>
                  <a:cs typeface="Arial" panose="020B0604020202020204" pitchFamily="34" charset="0"/>
                </a:rPr>
                <a:t>期間、月数</a:t>
              </a:r>
            </a:p>
          </p:txBody>
        </p:sp>
        <p:sp>
          <p:nvSpPr>
            <p:cNvPr id="261" name="Line 21">
              <a:extLst>
                <a:ext uri="{FF2B5EF4-FFF2-40B4-BE49-F238E27FC236}">
                  <a16:creationId xmlns:a16="http://schemas.microsoft.com/office/drawing/2014/main" id="{FF79215E-3D65-CE93-34BE-85F38BE95086}"/>
                </a:ext>
              </a:extLst>
            </p:cNvPr>
            <p:cNvSpPr>
              <a:spLocks noChangeShapeType="1"/>
            </p:cNvSpPr>
            <p:nvPr/>
          </p:nvSpPr>
          <p:spPr bwMode="auto">
            <a:xfrm>
              <a:off x="7282025"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latin typeface="+mn-lt"/>
                <a:ea typeface="Roboto" panose="02000000000000000000" pitchFamily="2" charset="0"/>
                <a:cs typeface="Arial" panose="020B0604020202020204" pitchFamily="34" charset="0"/>
              </a:endParaRPr>
            </a:p>
          </p:txBody>
        </p:sp>
        <p:sp>
          <p:nvSpPr>
            <p:cNvPr id="264" name="TextBox 263">
              <a:extLst>
                <a:ext uri="{FF2B5EF4-FFF2-40B4-BE49-F238E27FC236}">
                  <a16:creationId xmlns:a16="http://schemas.microsoft.com/office/drawing/2014/main" id="{A0AC4E44-E500-9AD8-2DDB-08DEBEE5D419}"/>
                </a:ext>
              </a:extLst>
            </p:cNvPr>
            <p:cNvSpPr txBox="1"/>
            <p:nvPr/>
          </p:nvSpPr>
          <p:spPr>
            <a:xfrm>
              <a:off x="7135335" y="5847166"/>
              <a:ext cx="284052" cy="307777"/>
            </a:xfrm>
            <a:prstGeom prst="rect">
              <a:avLst/>
            </a:prstGeom>
            <a:noFill/>
          </p:spPr>
          <p:txBody>
            <a:bodyPr wrap="none" rtlCol="0" anchor="ctr" anchorCtr="0">
              <a:spAutoFit/>
            </a:bodyPr>
            <a:lstStyle/>
            <a:p>
              <a:pPr algn="ctr" rtl="0"/>
              <a:r>
                <a:rPr lang="ja-jp" sz="1400">
                  <a:solidFill>
                    <a:schemeClr val="tx1"/>
                  </a:solidFill>
                  <a:latin typeface="Arial" panose="020B0604020202020204" pitchFamily="34" charset="0"/>
                  <a:ea typeface="Roboto" panose="02000000000000000000" pitchFamily="2" charset="0"/>
                  <a:cs typeface="Arial" panose="020B0604020202020204" pitchFamily="34" charset="0"/>
                </a:rPr>
                <a:t>0</a:t>
              </a:r>
            </a:p>
          </p:txBody>
        </p:sp>
        <p:sp>
          <p:nvSpPr>
            <p:cNvPr id="265" name="Line 21">
              <a:extLst>
                <a:ext uri="{FF2B5EF4-FFF2-40B4-BE49-F238E27FC236}">
                  <a16:creationId xmlns:a16="http://schemas.microsoft.com/office/drawing/2014/main" id="{16E0C9D1-388C-D1D6-C2AA-140F1C426E77}"/>
                </a:ext>
              </a:extLst>
            </p:cNvPr>
            <p:cNvSpPr>
              <a:spLocks noChangeShapeType="1"/>
            </p:cNvSpPr>
            <p:nvPr/>
          </p:nvSpPr>
          <p:spPr bwMode="auto">
            <a:xfrm>
              <a:off x="8037675"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latin typeface="+mn-lt"/>
                <a:ea typeface="Roboto" panose="02000000000000000000" pitchFamily="2" charset="0"/>
                <a:cs typeface="Arial" panose="020B0604020202020204" pitchFamily="34" charset="0"/>
              </a:endParaRPr>
            </a:p>
          </p:txBody>
        </p:sp>
        <p:sp>
          <p:nvSpPr>
            <p:cNvPr id="266" name="TextBox 265">
              <a:extLst>
                <a:ext uri="{FF2B5EF4-FFF2-40B4-BE49-F238E27FC236}">
                  <a16:creationId xmlns:a16="http://schemas.microsoft.com/office/drawing/2014/main" id="{DB054F71-4994-0FD5-7A7C-8683AA3030A7}"/>
                </a:ext>
              </a:extLst>
            </p:cNvPr>
            <p:cNvSpPr txBox="1"/>
            <p:nvPr/>
          </p:nvSpPr>
          <p:spPr>
            <a:xfrm>
              <a:off x="7890985" y="5847166"/>
              <a:ext cx="284052" cy="307777"/>
            </a:xfrm>
            <a:prstGeom prst="rect">
              <a:avLst/>
            </a:prstGeom>
            <a:noFill/>
          </p:spPr>
          <p:txBody>
            <a:bodyPr wrap="none" rtlCol="0" anchor="ctr" anchorCtr="0">
              <a:spAutoFit/>
            </a:bodyPr>
            <a:lstStyle/>
            <a:p>
              <a:pPr algn="ctr" rtl="0"/>
              <a:r>
                <a:rPr lang="ja-jp" sz="1400">
                  <a:solidFill>
                    <a:schemeClr val="tx1"/>
                  </a:solidFill>
                  <a:latin typeface="Arial" panose="020B0604020202020204" pitchFamily="34" charset="0"/>
                  <a:ea typeface="Roboto" panose="02000000000000000000" pitchFamily="2" charset="0"/>
                  <a:cs typeface="Arial" panose="020B0604020202020204" pitchFamily="34" charset="0"/>
                </a:rPr>
                <a:t>3</a:t>
              </a:r>
            </a:p>
          </p:txBody>
        </p:sp>
        <p:sp>
          <p:nvSpPr>
            <p:cNvPr id="267" name="Line 21">
              <a:extLst>
                <a:ext uri="{FF2B5EF4-FFF2-40B4-BE49-F238E27FC236}">
                  <a16:creationId xmlns:a16="http://schemas.microsoft.com/office/drawing/2014/main" id="{5EE4AB89-0F62-9863-F77A-8F5190380BC2}"/>
                </a:ext>
              </a:extLst>
            </p:cNvPr>
            <p:cNvSpPr>
              <a:spLocks noChangeShapeType="1"/>
            </p:cNvSpPr>
            <p:nvPr/>
          </p:nvSpPr>
          <p:spPr bwMode="auto">
            <a:xfrm>
              <a:off x="8802850"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latin typeface="+mn-lt"/>
                <a:ea typeface="Roboto" panose="02000000000000000000" pitchFamily="2" charset="0"/>
                <a:cs typeface="Arial" panose="020B0604020202020204" pitchFamily="34" charset="0"/>
              </a:endParaRPr>
            </a:p>
          </p:txBody>
        </p:sp>
        <p:sp>
          <p:nvSpPr>
            <p:cNvPr id="268" name="TextBox 267">
              <a:extLst>
                <a:ext uri="{FF2B5EF4-FFF2-40B4-BE49-F238E27FC236}">
                  <a16:creationId xmlns:a16="http://schemas.microsoft.com/office/drawing/2014/main" id="{5E192ACE-55C9-4BA2-2013-561EBD174FC2}"/>
                </a:ext>
              </a:extLst>
            </p:cNvPr>
            <p:cNvSpPr txBox="1"/>
            <p:nvPr/>
          </p:nvSpPr>
          <p:spPr>
            <a:xfrm>
              <a:off x="8656160" y="5847166"/>
              <a:ext cx="284052" cy="307777"/>
            </a:xfrm>
            <a:prstGeom prst="rect">
              <a:avLst/>
            </a:prstGeom>
            <a:noFill/>
          </p:spPr>
          <p:txBody>
            <a:bodyPr wrap="none" rtlCol="0" anchor="ctr" anchorCtr="0">
              <a:spAutoFit/>
            </a:bodyPr>
            <a:lstStyle/>
            <a:p>
              <a:pPr algn="ctr" rtl="0"/>
              <a:r>
                <a:rPr lang="ja-jp" sz="1400">
                  <a:solidFill>
                    <a:schemeClr val="tx1"/>
                  </a:solidFill>
                  <a:latin typeface="Arial" panose="020B0604020202020204" pitchFamily="34" charset="0"/>
                  <a:ea typeface="Roboto" panose="02000000000000000000" pitchFamily="2" charset="0"/>
                  <a:cs typeface="Arial" panose="020B0604020202020204" pitchFamily="34" charset="0"/>
                </a:rPr>
                <a:t>6</a:t>
              </a:r>
            </a:p>
          </p:txBody>
        </p:sp>
        <p:sp>
          <p:nvSpPr>
            <p:cNvPr id="269" name="Line 21">
              <a:extLst>
                <a:ext uri="{FF2B5EF4-FFF2-40B4-BE49-F238E27FC236}">
                  <a16:creationId xmlns:a16="http://schemas.microsoft.com/office/drawing/2014/main" id="{E5442D2F-179E-5EA7-763A-CA9753582130}"/>
                </a:ext>
              </a:extLst>
            </p:cNvPr>
            <p:cNvSpPr>
              <a:spLocks noChangeShapeType="1"/>
            </p:cNvSpPr>
            <p:nvPr/>
          </p:nvSpPr>
          <p:spPr bwMode="auto">
            <a:xfrm>
              <a:off x="9571200"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latin typeface="+mn-lt"/>
                <a:ea typeface="Roboto" panose="02000000000000000000" pitchFamily="2" charset="0"/>
                <a:cs typeface="Arial" panose="020B0604020202020204" pitchFamily="34" charset="0"/>
              </a:endParaRPr>
            </a:p>
          </p:txBody>
        </p:sp>
        <p:sp>
          <p:nvSpPr>
            <p:cNvPr id="270" name="TextBox 269">
              <a:extLst>
                <a:ext uri="{FF2B5EF4-FFF2-40B4-BE49-F238E27FC236}">
                  <a16:creationId xmlns:a16="http://schemas.microsoft.com/office/drawing/2014/main" id="{F7935F11-3825-32F7-E1C9-1B195A33A803}"/>
                </a:ext>
              </a:extLst>
            </p:cNvPr>
            <p:cNvSpPr txBox="1"/>
            <p:nvPr/>
          </p:nvSpPr>
          <p:spPr>
            <a:xfrm>
              <a:off x="9424510" y="5847166"/>
              <a:ext cx="284052" cy="307777"/>
            </a:xfrm>
            <a:prstGeom prst="rect">
              <a:avLst/>
            </a:prstGeom>
            <a:noFill/>
          </p:spPr>
          <p:txBody>
            <a:bodyPr wrap="none" rtlCol="0" anchor="ctr" anchorCtr="0">
              <a:spAutoFit/>
            </a:bodyPr>
            <a:lstStyle/>
            <a:p>
              <a:pPr algn="ctr" rtl="0"/>
              <a:r>
                <a:rPr lang="ja-jp" sz="1400">
                  <a:solidFill>
                    <a:schemeClr val="tx1"/>
                  </a:solidFill>
                  <a:latin typeface="Arial" panose="020B0604020202020204" pitchFamily="34" charset="0"/>
                  <a:ea typeface="Roboto" panose="02000000000000000000" pitchFamily="2" charset="0"/>
                  <a:cs typeface="Arial" panose="020B0604020202020204" pitchFamily="34" charset="0"/>
                </a:rPr>
                <a:t>9</a:t>
              </a:r>
            </a:p>
          </p:txBody>
        </p:sp>
        <p:sp>
          <p:nvSpPr>
            <p:cNvPr id="271" name="Line 21">
              <a:extLst>
                <a:ext uri="{FF2B5EF4-FFF2-40B4-BE49-F238E27FC236}">
                  <a16:creationId xmlns:a16="http://schemas.microsoft.com/office/drawing/2014/main" id="{54E3EB69-7892-8205-D742-512277A525AD}"/>
                </a:ext>
              </a:extLst>
            </p:cNvPr>
            <p:cNvSpPr>
              <a:spLocks noChangeShapeType="1"/>
            </p:cNvSpPr>
            <p:nvPr/>
          </p:nvSpPr>
          <p:spPr bwMode="auto">
            <a:xfrm>
              <a:off x="10339550"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latin typeface="+mn-lt"/>
                <a:ea typeface="Roboto" panose="02000000000000000000" pitchFamily="2" charset="0"/>
                <a:cs typeface="Arial" panose="020B0604020202020204" pitchFamily="34" charset="0"/>
              </a:endParaRPr>
            </a:p>
          </p:txBody>
        </p:sp>
        <p:sp>
          <p:nvSpPr>
            <p:cNvPr id="272" name="TextBox 271">
              <a:extLst>
                <a:ext uri="{FF2B5EF4-FFF2-40B4-BE49-F238E27FC236}">
                  <a16:creationId xmlns:a16="http://schemas.microsoft.com/office/drawing/2014/main" id="{E6738297-E41D-B475-30E3-D86EF262DA46}"/>
                </a:ext>
              </a:extLst>
            </p:cNvPr>
            <p:cNvSpPr txBox="1"/>
            <p:nvPr/>
          </p:nvSpPr>
          <p:spPr>
            <a:xfrm>
              <a:off x="10143167" y="5847166"/>
              <a:ext cx="383438" cy="307777"/>
            </a:xfrm>
            <a:prstGeom prst="rect">
              <a:avLst/>
            </a:prstGeom>
            <a:noFill/>
          </p:spPr>
          <p:txBody>
            <a:bodyPr wrap="none" rtlCol="0" anchor="ctr" anchorCtr="0">
              <a:spAutoFit/>
            </a:bodyPr>
            <a:lstStyle/>
            <a:p>
              <a:pPr algn="ctr" rtl="0"/>
              <a:r>
                <a:rPr lang="ja-jp" sz="1400">
                  <a:solidFill>
                    <a:schemeClr val="tx1"/>
                  </a:solidFill>
                  <a:latin typeface="Arial" panose="020B0604020202020204" pitchFamily="34" charset="0"/>
                  <a:ea typeface="Roboto" panose="02000000000000000000" pitchFamily="2" charset="0"/>
                  <a:cs typeface="Arial" panose="020B0604020202020204" pitchFamily="34" charset="0"/>
                </a:rPr>
                <a:t>12</a:t>
              </a:r>
            </a:p>
          </p:txBody>
        </p:sp>
        <p:sp>
          <p:nvSpPr>
            <p:cNvPr id="273" name="Line 21">
              <a:extLst>
                <a:ext uri="{FF2B5EF4-FFF2-40B4-BE49-F238E27FC236}">
                  <a16:creationId xmlns:a16="http://schemas.microsoft.com/office/drawing/2014/main" id="{AEFBE389-41EC-5BA9-6C7C-DEE5EF8685D5}"/>
                </a:ext>
              </a:extLst>
            </p:cNvPr>
            <p:cNvSpPr>
              <a:spLocks noChangeShapeType="1"/>
            </p:cNvSpPr>
            <p:nvPr/>
          </p:nvSpPr>
          <p:spPr bwMode="auto">
            <a:xfrm>
              <a:off x="11104725"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latin typeface="+mn-lt"/>
                <a:ea typeface="Roboto" panose="02000000000000000000" pitchFamily="2" charset="0"/>
                <a:cs typeface="Arial" panose="020B0604020202020204" pitchFamily="34" charset="0"/>
              </a:endParaRPr>
            </a:p>
          </p:txBody>
        </p:sp>
        <p:sp>
          <p:nvSpPr>
            <p:cNvPr id="274" name="TextBox 273">
              <a:extLst>
                <a:ext uri="{FF2B5EF4-FFF2-40B4-BE49-F238E27FC236}">
                  <a16:creationId xmlns:a16="http://schemas.microsoft.com/office/drawing/2014/main" id="{414A8815-8115-5430-C7F7-E8C0B6C5C028}"/>
                </a:ext>
              </a:extLst>
            </p:cNvPr>
            <p:cNvSpPr txBox="1"/>
            <p:nvPr/>
          </p:nvSpPr>
          <p:spPr>
            <a:xfrm>
              <a:off x="10908342" y="5847166"/>
              <a:ext cx="383438" cy="307777"/>
            </a:xfrm>
            <a:prstGeom prst="rect">
              <a:avLst/>
            </a:prstGeom>
            <a:noFill/>
          </p:spPr>
          <p:txBody>
            <a:bodyPr wrap="none" rtlCol="0" anchor="ctr" anchorCtr="0">
              <a:spAutoFit/>
            </a:bodyPr>
            <a:lstStyle/>
            <a:p>
              <a:pPr algn="ctr" rtl="0"/>
              <a:r>
                <a:rPr lang="ja-jp" sz="1400">
                  <a:solidFill>
                    <a:schemeClr val="tx1"/>
                  </a:solidFill>
                  <a:latin typeface="Arial" panose="020B0604020202020204" pitchFamily="34" charset="0"/>
                  <a:ea typeface="Roboto" panose="02000000000000000000" pitchFamily="2" charset="0"/>
                  <a:cs typeface="Arial" panose="020B0604020202020204" pitchFamily="34" charset="0"/>
                </a:rPr>
                <a:t>15</a:t>
              </a:r>
            </a:p>
          </p:txBody>
        </p:sp>
        <p:sp>
          <p:nvSpPr>
            <p:cNvPr id="275" name="Line 21">
              <a:extLst>
                <a:ext uri="{FF2B5EF4-FFF2-40B4-BE49-F238E27FC236}">
                  <a16:creationId xmlns:a16="http://schemas.microsoft.com/office/drawing/2014/main" id="{CCCAB5CB-F7C2-EB8B-7211-FD02842DF6EF}"/>
                </a:ext>
              </a:extLst>
            </p:cNvPr>
            <p:cNvSpPr>
              <a:spLocks noChangeShapeType="1"/>
            </p:cNvSpPr>
            <p:nvPr/>
          </p:nvSpPr>
          <p:spPr bwMode="auto">
            <a:xfrm>
              <a:off x="11873075" y="5810255"/>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latin typeface="+mn-lt"/>
                <a:ea typeface="Roboto" panose="02000000000000000000" pitchFamily="2" charset="0"/>
                <a:cs typeface="Arial" panose="020B0604020202020204" pitchFamily="34" charset="0"/>
              </a:endParaRPr>
            </a:p>
          </p:txBody>
        </p:sp>
        <p:sp>
          <p:nvSpPr>
            <p:cNvPr id="276" name="TextBox 275">
              <a:extLst>
                <a:ext uri="{FF2B5EF4-FFF2-40B4-BE49-F238E27FC236}">
                  <a16:creationId xmlns:a16="http://schemas.microsoft.com/office/drawing/2014/main" id="{B7F76B9A-1A3F-2DF8-071E-BC948E9E8C83}"/>
                </a:ext>
              </a:extLst>
            </p:cNvPr>
            <p:cNvSpPr txBox="1"/>
            <p:nvPr/>
          </p:nvSpPr>
          <p:spPr>
            <a:xfrm>
              <a:off x="11676692" y="5847166"/>
              <a:ext cx="383438" cy="307777"/>
            </a:xfrm>
            <a:prstGeom prst="rect">
              <a:avLst/>
            </a:prstGeom>
            <a:noFill/>
          </p:spPr>
          <p:txBody>
            <a:bodyPr wrap="none" rtlCol="0" anchor="ctr" anchorCtr="0">
              <a:spAutoFit/>
            </a:bodyPr>
            <a:lstStyle/>
            <a:p>
              <a:pPr algn="ctr" rtl="0"/>
              <a:r>
                <a:rPr lang="ja-jp" sz="1400">
                  <a:solidFill>
                    <a:schemeClr val="tx1"/>
                  </a:solidFill>
                  <a:latin typeface="Arial" panose="020B0604020202020204" pitchFamily="34" charset="0"/>
                  <a:ea typeface="Roboto" panose="02000000000000000000" pitchFamily="2" charset="0"/>
                  <a:cs typeface="Arial" panose="020B0604020202020204" pitchFamily="34" charset="0"/>
                </a:rPr>
                <a:t>18</a:t>
              </a:r>
            </a:p>
          </p:txBody>
        </p:sp>
        <p:sp>
          <p:nvSpPr>
            <p:cNvPr id="286" name="Line 6">
              <a:extLst>
                <a:ext uri="{FF2B5EF4-FFF2-40B4-BE49-F238E27FC236}">
                  <a16:creationId xmlns:a16="http://schemas.microsoft.com/office/drawing/2014/main" id="{3E08AAA7-FE5E-47F7-AFAF-24C69ABB6E6B}"/>
                </a:ext>
              </a:extLst>
            </p:cNvPr>
            <p:cNvSpPr>
              <a:spLocks noChangeShapeType="1"/>
            </p:cNvSpPr>
            <p:nvPr/>
          </p:nvSpPr>
          <p:spPr bwMode="auto">
            <a:xfrm>
              <a:off x="7112095" y="268880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Arial" panose="020B0604020202020204" pitchFamily="34" charset="0"/>
                <a:ea typeface="Roboto" panose="02000000000000000000" pitchFamily="2" charset="0"/>
                <a:cs typeface="Arial" panose="020B0604020202020204" pitchFamily="34" charset="0"/>
              </a:endParaRPr>
            </a:p>
          </p:txBody>
        </p:sp>
        <p:sp>
          <p:nvSpPr>
            <p:cNvPr id="287" name="TextBox 286">
              <a:extLst>
                <a:ext uri="{FF2B5EF4-FFF2-40B4-BE49-F238E27FC236}">
                  <a16:creationId xmlns:a16="http://schemas.microsoft.com/office/drawing/2014/main" id="{981E6417-60FB-BAB4-27D7-EB2F892B59C1}"/>
                </a:ext>
              </a:extLst>
            </p:cNvPr>
            <p:cNvSpPr txBox="1"/>
            <p:nvPr/>
          </p:nvSpPr>
          <p:spPr>
            <a:xfrm>
              <a:off x="6778697" y="2535228"/>
              <a:ext cx="383439" cy="307777"/>
            </a:xfrm>
            <a:prstGeom prst="rect">
              <a:avLst/>
            </a:prstGeom>
            <a:noFill/>
          </p:spPr>
          <p:txBody>
            <a:bodyPr wrap="none" rtlCol="0" anchor="ctr" anchorCtr="0">
              <a:spAutoFit/>
            </a:bodyPr>
            <a:lstStyle/>
            <a:p>
              <a:pPr algn="r" rtl="0"/>
              <a:r>
                <a:rPr lang="ja-jp" sz="1400">
                  <a:solidFill>
                    <a:schemeClr val="tx1"/>
                  </a:solidFill>
                  <a:latin typeface="Arial" panose="020B0604020202020204" pitchFamily="34" charset="0"/>
                  <a:ea typeface="Roboto" panose="02000000000000000000" pitchFamily="2" charset="0"/>
                  <a:cs typeface="Arial" panose="020B0604020202020204" pitchFamily="34" charset="0"/>
                </a:rPr>
                <a:t>75</a:t>
              </a:r>
            </a:p>
          </p:txBody>
        </p:sp>
        <p:grpSp>
          <p:nvGrpSpPr>
            <p:cNvPr id="294" name="Graphic 288">
              <a:extLst>
                <a:ext uri="{FF2B5EF4-FFF2-40B4-BE49-F238E27FC236}">
                  <a16:creationId xmlns:a16="http://schemas.microsoft.com/office/drawing/2014/main" id="{8C1154F4-8683-BE49-C00A-FEB78F1B320B}"/>
                </a:ext>
              </a:extLst>
            </p:cNvPr>
            <p:cNvGrpSpPr/>
            <p:nvPr/>
          </p:nvGrpSpPr>
          <p:grpSpPr>
            <a:xfrm>
              <a:off x="7284219" y="2957383"/>
              <a:ext cx="341119" cy="901146"/>
              <a:chOff x="7284219" y="2957383"/>
              <a:chExt cx="341119" cy="901146"/>
            </a:xfrm>
            <a:noFill/>
          </p:grpSpPr>
          <p:sp>
            <p:nvSpPr>
              <p:cNvPr id="295" name="Freeform 294">
                <a:extLst>
                  <a:ext uri="{FF2B5EF4-FFF2-40B4-BE49-F238E27FC236}">
                    <a16:creationId xmlns:a16="http://schemas.microsoft.com/office/drawing/2014/main" id="{7738D42A-6F63-880D-5447-61D7D2F92312}"/>
                  </a:ext>
                </a:extLst>
              </p:cNvPr>
              <p:cNvSpPr/>
              <p:nvPr/>
            </p:nvSpPr>
            <p:spPr>
              <a:xfrm>
                <a:off x="7284219" y="2957383"/>
                <a:ext cx="256090" cy="901146"/>
              </a:xfrm>
              <a:custGeom>
                <a:avLst/>
                <a:gdLst>
                  <a:gd name="connsiteX0" fmla="*/ 205073 w 256090"/>
                  <a:gd name="connsiteY0" fmla="*/ 0 h 901146"/>
                  <a:gd name="connsiteX1" fmla="*/ 0 w 256090"/>
                  <a:gd name="connsiteY1" fmla="*/ 901146 h 901146"/>
                  <a:gd name="connsiteX2" fmla="*/ 256091 w 256090"/>
                  <a:gd name="connsiteY2" fmla="*/ 629265 h 901146"/>
                </a:gdLst>
                <a:ahLst/>
                <a:cxnLst>
                  <a:cxn ang="0">
                    <a:pos x="connsiteX0" y="connsiteY0"/>
                  </a:cxn>
                  <a:cxn ang="0">
                    <a:pos x="connsiteX1" y="connsiteY1"/>
                  </a:cxn>
                  <a:cxn ang="0">
                    <a:pos x="connsiteX2" y="connsiteY2"/>
                  </a:cxn>
                </a:cxnLst>
                <a:rect l="l" t="t" r="r" b="b"/>
                <a:pathLst>
                  <a:path w="256090" h="901146">
                    <a:moveTo>
                      <a:pt x="205073" y="0"/>
                    </a:moveTo>
                    <a:lnTo>
                      <a:pt x="0" y="901146"/>
                    </a:lnTo>
                    <a:lnTo>
                      <a:pt x="256091" y="629265"/>
                    </a:lnTo>
                  </a:path>
                </a:pathLst>
              </a:custGeom>
              <a:noFill/>
              <a:ln w="19050" cap="flat">
                <a:solidFill>
                  <a:srgbClr val="AACAFF"/>
                </a:solidFill>
                <a:prstDash val="solid"/>
                <a:miter/>
              </a:ln>
            </p:spPr>
            <p:txBody>
              <a:bodyPr rtlCol="0" anchor="ctr"/>
              <a:lstStyle/>
              <a:p>
                <a:pPr rtl="0"/>
                <a:endParaRPr lang="en-ES">
                  <a:solidFill>
                    <a:schemeClr val="tx1"/>
                  </a:solidFill>
                </a:endParaRPr>
              </a:p>
            </p:txBody>
          </p:sp>
          <p:sp>
            <p:nvSpPr>
              <p:cNvPr id="296" name="Freeform 295">
                <a:extLst>
                  <a:ext uri="{FF2B5EF4-FFF2-40B4-BE49-F238E27FC236}">
                    <a16:creationId xmlns:a16="http://schemas.microsoft.com/office/drawing/2014/main" id="{4743F04C-3F55-0B98-3159-3F7FA18C6581}"/>
                  </a:ext>
                </a:extLst>
              </p:cNvPr>
              <p:cNvSpPr/>
              <p:nvPr/>
            </p:nvSpPr>
            <p:spPr>
              <a:xfrm>
                <a:off x="7284219" y="3243322"/>
                <a:ext cx="341119" cy="615207"/>
              </a:xfrm>
              <a:custGeom>
                <a:avLst/>
                <a:gdLst>
                  <a:gd name="connsiteX0" fmla="*/ 341119 w 341119"/>
                  <a:gd name="connsiteY0" fmla="*/ 0 h 615207"/>
                  <a:gd name="connsiteX1" fmla="*/ 0 w 341119"/>
                  <a:gd name="connsiteY1" fmla="*/ 615208 h 615207"/>
                </a:gdLst>
                <a:ahLst/>
                <a:cxnLst>
                  <a:cxn ang="0">
                    <a:pos x="connsiteX0" y="connsiteY0"/>
                  </a:cxn>
                  <a:cxn ang="0">
                    <a:pos x="connsiteX1" y="connsiteY1"/>
                  </a:cxn>
                </a:cxnLst>
                <a:rect l="l" t="t" r="r" b="b"/>
                <a:pathLst>
                  <a:path w="341119" h="615207">
                    <a:moveTo>
                      <a:pt x="341119" y="0"/>
                    </a:moveTo>
                    <a:lnTo>
                      <a:pt x="0" y="615208"/>
                    </a:lnTo>
                  </a:path>
                </a:pathLst>
              </a:custGeom>
              <a:ln w="19050" cap="flat">
                <a:solidFill>
                  <a:srgbClr val="AACAFF"/>
                </a:solidFill>
                <a:prstDash val="solid"/>
                <a:miter/>
              </a:ln>
            </p:spPr>
            <p:txBody>
              <a:bodyPr rtlCol="0" anchor="ctr"/>
              <a:lstStyle/>
              <a:p>
                <a:pPr rtl="0"/>
                <a:endParaRPr lang="en-ES">
                  <a:solidFill>
                    <a:schemeClr val="tx1"/>
                  </a:solidFill>
                </a:endParaRPr>
              </a:p>
            </p:txBody>
          </p:sp>
        </p:grpSp>
        <p:grpSp>
          <p:nvGrpSpPr>
            <p:cNvPr id="297" name="Graphic 288">
              <a:extLst>
                <a:ext uri="{FF2B5EF4-FFF2-40B4-BE49-F238E27FC236}">
                  <a16:creationId xmlns:a16="http://schemas.microsoft.com/office/drawing/2014/main" id="{3F5672B3-0D2B-C6A5-0610-3B732D0C3D6A}"/>
                </a:ext>
              </a:extLst>
            </p:cNvPr>
            <p:cNvGrpSpPr/>
            <p:nvPr/>
          </p:nvGrpSpPr>
          <p:grpSpPr>
            <a:xfrm>
              <a:off x="7284219" y="3817748"/>
              <a:ext cx="4072326" cy="1370758"/>
              <a:chOff x="7284219" y="3817748"/>
              <a:chExt cx="4072326" cy="1370758"/>
            </a:xfrm>
          </p:grpSpPr>
          <p:grpSp>
            <p:nvGrpSpPr>
              <p:cNvPr id="298" name="Graphic 288">
                <a:extLst>
                  <a:ext uri="{FF2B5EF4-FFF2-40B4-BE49-F238E27FC236}">
                    <a16:creationId xmlns:a16="http://schemas.microsoft.com/office/drawing/2014/main" id="{3D1F20DB-F2F5-2114-A3F4-72FA7399DC01}"/>
                  </a:ext>
                </a:extLst>
              </p:cNvPr>
              <p:cNvGrpSpPr/>
              <p:nvPr/>
            </p:nvGrpSpPr>
            <p:grpSpPr>
              <a:xfrm>
                <a:off x="7284219" y="3817748"/>
                <a:ext cx="2512670" cy="1370758"/>
                <a:chOff x="7284219" y="3817748"/>
                <a:chExt cx="2512670" cy="1370758"/>
              </a:xfrm>
            </p:grpSpPr>
            <p:sp>
              <p:nvSpPr>
                <p:cNvPr id="299" name="Freeform 298">
                  <a:extLst>
                    <a:ext uri="{FF2B5EF4-FFF2-40B4-BE49-F238E27FC236}">
                      <a16:creationId xmlns:a16="http://schemas.microsoft.com/office/drawing/2014/main" id="{18F49EF1-8165-9DD5-202F-5AFBAB55296A}"/>
                    </a:ext>
                  </a:extLst>
                </p:cNvPr>
                <p:cNvSpPr/>
                <p:nvPr/>
              </p:nvSpPr>
              <p:spPr>
                <a:xfrm>
                  <a:off x="7284219" y="3817748"/>
                  <a:ext cx="2457170" cy="1332293"/>
                </a:xfrm>
                <a:custGeom>
                  <a:avLst/>
                  <a:gdLst>
                    <a:gd name="connsiteX0" fmla="*/ 2366654 w 2457170"/>
                    <a:gd name="connsiteY0" fmla="*/ 1332294 h 1332293"/>
                    <a:gd name="connsiteX1" fmla="*/ 1375066 w 2457170"/>
                    <a:gd name="connsiteY1" fmla="*/ 1332294 h 1332293"/>
                    <a:gd name="connsiteX2" fmla="*/ 482962 w 2457170"/>
                    <a:gd name="connsiteY2" fmla="*/ 533566 h 1332293"/>
                    <a:gd name="connsiteX3" fmla="*/ 341119 w 2457170"/>
                    <a:gd name="connsiteY3" fmla="*/ 0 h 1332293"/>
                    <a:gd name="connsiteX4" fmla="*/ 0 w 2457170"/>
                    <a:gd name="connsiteY4" fmla="*/ 57775 h 1332293"/>
                    <a:gd name="connsiteX5" fmla="*/ 640420 w 2457170"/>
                    <a:gd name="connsiteY5" fmla="*/ 836034 h 1332293"/>
                    <a:gd name="connsiteX6" fmla="*/ 2457171 w 2457170"/>
                    <a:gd name="connsiteY6" fmla="*/ 836034 h 13322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57170" h="1332293">
                      <a:moveTo>
                        <a:pt x="2366654" y="1332294"/>
                      </a:moveTo>
                      <a:lnTo>
                        <a:pt x="1375066" y="1332294"/>
                      </a:lnTo>
                      <a:lnTo>
                        <a:pt x="482962" y="533566"/>
                      </a:lnTo>
                      <a:lnTo>
                        <a:pt x="341119" y="0"/>
                      </a:lnTo>
                      <a:lnTo>
                        <a:pt x="0" y="57775"/>
                      </a:lnTo>
                      <a:lnTo>
                        <a:pt x="640420" y="836034"/>
                      </a:lnTo>
                      <a:lnTo>
                        <a:pt x="2457171" y="836034"/>
                      </a:lnTo>
                    </a:path>
                  </a:pathLst>
                </a:custGeom>
                <a:noFill/>
                <a:ln w="19050" cap="flat">
                  <a:solidFill>
                    <a:srgbClr val="FFC000"/>
                  </a:solidFill>
                  <a:prstDash val="solid"/>
                  <a:miter/>
                </a:ln>
              </p:spPr>
              <p:txBody>
                <a:bodyPr rtlCol="0" anchor="ctr"/>
                <a:lstStyle/>
                <a:p>
                  <a:pPr rtl="0"/>
                  <a:endParaRPr lang="en-ES">
                    <a:solidFill>
                      <a:schemeClr val="tx1"/>
                    </a:solidFill>
                  </a:endParaRPr>
                </a:p>
              </p:txBody>
            </p:sp>
            <p:sp>
              <p:nvSpPr>
                <p:cNvPr id="300" name="Freeform 299">
                  <a:extLst>
                    <a:ext uri="{FF2B5EF4-FFF2-40B4-BE49-F238E27FC236}">
                      <a16:creationId xmlns:a16="http://schemas.microsoft.com/office/drawing/2014/main" id="{F117BE87-F332-D286-76FF-DFA5ED8A9362}"/>
                    </a:ext>
                  </a:extLst>
                </p:cNvPr>
                <p:cNvSpPr/>
                <p:nvPr/>
              </p:nvSpPr>
              <p:spPr>
                <a:xfrm>
                  <a:off x="9639587" y="5111499"/>
                  <a:ext cx="66708" cy="77007"/>
                </a:xfrm>
                <a:custGeom>
                  <a:avLst/>
                  <a:gdLst>
                    <a:gd name="connsiteX0" fmla="*/ 0 w 66708"/>
                    <a:gd name="connsiteY0" fmla="*/ 0 h 77007"/>
                    <a:gd name="connsiteX1" fmla="*/ 66709 w 66708"/>
                    <a:gd name="connsiteY1" fmla="*/ 38542 h 77007"/>
                    <a:gd name="connsiteX2" fmla="*/ 0 w 66708"/>
                    <a:gd name="connsiteY2" fmla="*/ 77007 h 77007"/>
                    <a:gd name="connsiteX3" fmla="*/ 0 w 66708"/>
                    <a:gd name="connsiteY3" fmla="*/ 0 h 77007"/>
                  </a:gdLst>
                  <a:ahLst/>
                  <a:cxnLst>
                    <a:cxn ang="0">
                      <a:pos x="connsiteX0" y="connsiteY0"/>
                    </a:cxn>
                    <a:cxn ang="0">
                      <a:pos x="connsiteX1" y="connsiteY1"/>
                    </a:cxn>
                    <a:cxn ang="0">
                      <a:pos x="connsiteX2" y="connsiteY2"/>
                    </a:cxn>
                    <a:cxn ang="0">
                      <a:pos x="connsiteX3" y="connsiteY3"/>
                    </a:cxn>
                  </a:cxnLst>
                  <a:rect l="l" t="t" r="r" b="b"/>
                  <a:pathLst>
                    <a:path w="66708" h="77007">
                      <a:moveTo>
                        <a:pt x="0" y="0"/>
                      </a:moveTo>
                      <a:lnTo>
                        <a:pt x="66709" y="38542"/>
                      </a:lnTo>
                      <a:lnTo>
                        <a:pt x="0" y="77007"/>
                      </a:lnTo>
                      <a:lnTo>
                        <a:pt x="0" y="0"/>
                      </a:lnTo>
                      <a:close/>
                    </a:path>
                  </a:pathLst>
                </a:custGeom>
                <a:solidFill>
                  <a:srgbClr val="FFC000"/>
                </a:solidFill>
                <a:ln w="19050" cap="flat">
                  <a:noFill/>
                  <a:prstDash val="solid"/>
                  <a:miter/>
                </a:ln>
              </p:spPr>
              <p:txBody>
                <a:bodyPr rtlCol="0" anchor="ctr"/>
                <a:lstStyle/>
                <a:p>
                  <a:pPr rtl="0"/>
                  <a:endParaRPr lang="en-ES">
                    <a:solidFill>
                      <a:schemeClr val="tx1"/>
                    </a:solidFill>
                  </a:endParaRPr>
                </a:p>
              </p:txBody>
            </p:sp>
            <p:sp>
              <p:nvSpPr>
                <p:cNvPr id="301" name="Freeform 300">
                  <a:extLst>
                    <a:ext uri="{FF2B5EF4-FFF2-40B4-BE49-F238E27FC236}">
                      <a16:creationId xmlns:a16="http://schemas.microsoft.com/office/drawing/2014/main" id="{ACEAB501-7656-CE96-259E-CB23D18DFD39}"/>
                    </a:ext>
                  </a:extLst>
                </p:cNvPr>
                <p:cNvSpPr/>
                <p:nvPr/>
              </p:nvSpPr>
              <p:spPr>
                <a:xfrm>
                  <a:off x="9730104" y="4615317"/>
                  <a:ext cx="66786" cy="77007"/>
                </a:xfrm>
                <a:custGeom>
                  <a:avLst/>
                  <a:gdLst>
                    <a:gd name="connsiteX0" fmla="*/ 0 w 66786"/>
                    <a:gd name="connsiteY0" fmla="*/ 77007 h 77007"/>
                    <a:gd name="connsiteX1" fmla="*/ 66786 w 66786"/>
                    <a:gd name="connsiteY1" fmla="*/ 38465 h 77007"/>
                    <a:gd name="connsiteX2" fmla="*/ 0 w 66786"/>
                    <a:gd name="connsiteY2" fmla="*/ 0 h 77007"/>
                    <a:gd name="connsiteX3" fmla="*/ 0 w 66786"/>
                    <a:gd name="connsiteY3" fmla="*/ 77007 h 77007"/>
                  </a:gdLst>
                  <a:ahLst/>
                  <a:cxnLst>
                    <a:cxn ang="0">
                      <a:pos x="connsiteX0" y="connsiteY0"/>
                    </a:cxn>
                    <a:cxn ang="0">
                      <a:pos x="connsiteX1" y="connsiteY1"/>
                    </a:cxn>
                    <a:cxn ang="0">
                      <a:pos x="connsiteX2" y="connsiteY2"/>
                    </a:cxn>
                    <a:cxn ang="0">
                      <a:pos x="connsiteX3" y="connsiteY3"/>
                    </a:cxn>
                  </a:cxnLst>
                  <a:rect l="l" t="t" r="r" b="b"/>
                  <a:pathLst>
                    <a:path w="66786" h="77007">
                      <a:moveTo>
                        <a:pt x="0" y="77007"/>
                      </a:moveTo>
                      <a:lnTo>
                        <a:pt x="66786" y="38465"/>
                      </a:lnTo>
                      <a:lnTo>
                        <a:pt x="0" y="0"/>
                      </a:lnTo>
                      <a:lnTo>
                        <a:pt x="0" y="77007"/>
                      </a:lnTo>
                      <a:close/>
                    </a:path>
                  </a:pathLst>
                </a:custGeom>
                <a:solidFill>
                  <a:srgbClr val="FFC000"/>
                </a:solidFill>
                <a:ln w="19050" cap="flat">
                  <a:noFill/>
                  <a:prstDash val="solid"/>
                  <a:miter/>
                </a:ln>
              </p:spPr>
              <p:txBody>
                <a:bodyPr rtlCol="0" anchor="ctr"/>
                <a:lstStyle/>
                <a:p>
                  <a:pPr rtl="0"/>
                  <a:endParaRPr lang="en-ES">
                    <a:solidFill>
                      <a:schemeClr val="tx1"/>
                    </a:solidFill>
                  </a:endParaRPr>
                </a:p>
              </p:txBody>
            </p:sp>
          </p:grpSp>
          <p:grpSp>
            <p:nvGrpSpPr>
              <p:cNvPr id="302" name="Graphic 288">
                <a:extLst>
                  <a:ext uri="{FF2B5EF4-FFF2-40B4-BE49-F238E27FC236}">
                    <a16:creationId xmlns:a16="http://schemas.microsoft.com/office/drawing/2014/main" id="{AD22A7BB-E293-1E84-95F0-AE4D85848E0E}"/>
                  </a:ext>
                </a:extLst>
              </p:cNvPr>
              <p:cNvGrpSpPr/>
              <p:nvPr/>
            </p:nvGrpSpPr>
            <p:grpSpPr>
              <a:xfrm>
                <a:off x="7284219" y="3875522"/>
                <a:ext cx="4072326" cy="959538"/>
                <a:chOff x="7284219" y="3875522"/>
                <a:chExt cx="4072326" cy="959538"/>
              </a:xfrm>
            </p:grpSpPr>
            <p:sp>
              <p:nvSpPr>
                <p:cNvPr id="303" name="Freeform 302">
                  <a:extLst>
                    <a:ext uri="{FF2B5EF4-FFF2-40B4-BE49-F238E27FC236}">
                      <a16:creationId xmlns:a16="http://schemas.microsoft.com/office/drawing/2014/main" id="{BC348DC5-0BF3-BF38-7972-9A33F25946A9}"/>
                    </a:ext>
                  </a:extLst>
                </p:cNvPr>
                <p:cNvSpPr/>
                <p:nvPr/>
              </p:nvSpPr>
              <p:spPr>
                <a:xfrm>
                  <a:off x="7284219" y="3875522"/>
                  <a:ext cx="4033599" cy="920996"/>
                </a:xfrm>
                <a:custGeom>
                  <a:avLst/>
                  <a:gdLst>
                    <a:gd name="connsiteX0" fmla="*/ 4033600 w 4033599"/>
                    <a:gd name="connsiteY0" fmla="*/ 146831 h 920996"/>
                    <a:gd name="connsiteX1" fmla="*/ 3570349 w 4033599"/>
                    <a:gd name="connsiteY1" fmla="*/ 621928 h 920996"/>
                    <a:gd name="connsiteX2" fmla="*/ 3062110 w 4033599"/>
                    <a:gd name="connsiteY2" fmla="*/ 734079 h 920996"/>
                    <a:gd name="connsiteX3" fmla="*/ 1939733 w 4033599"/>
                    <a:gd name="connsiteY3" fmla="*/ 734079 h 920996"/>
                    <a:gd name="connsiteX4" fmla="*/ 1446490 w 4033599"/>
                    <a:gd name="connsiteY4" fmla="*/ 832635 h 920996"/>
                    <a:gd name="connsiteX5" fmla="*/ 1068964 w 4033599"/>
                    <a:gd name="connsiteY5" fmla="*/ 846230 h 920996"/>
                    <a:gd name="connsiteX6" fmla="*/ 705041 w 4033599"/>
                    <a:gd name="connsiteY6" fmla="*/ 720485 h 920996"/>
                    <a:gd name="connsiteX7" fmla="*/ 412543 w 4033599"/>
                    <a:gd name="connsiteY7" fmla="*/ 567552 h 920996"/>
                    <a:gd name="connsiteX8" fmla="*/ 0 w 4033599"/>
                    <a:gd name="connsiteY8" fmla="*/ 0 h 920996"/>
                    <a:gd name="connsiteX9" fmla="*/ 341119 w 4033599"/>
                    <a:gd name="connsiteY9" fmla="*/ 346648 h 920996"/>
                    <a:gd name="connsiteX10" fmla="*/ 711844 w 4033599"/>
                    <a:gd name="connsiteY10" fmla="*/ 360242 h 920996"/>
                    <a:gd name="connsiteX11" fmla="*/ 1007743 w 4033599"/>
                    <a:gd name="connsiteY11" fmla="*/ 547160 h 920996"/>
                    <a:gd name="connsiteX12" fmla="*/ 1412479 w 4033599"/>
                    <a:gd name="connsiteY12" fmla="*/ 920997 h 920996"/>
                    <a:gd name="connsiteX13" fmla="*/ 1872174 w 4033599"/>
                    <a:gd name="connsiteY13" fmla="*/ 920997 h 9209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033599" h="920996">
                      <a:moveTo>
                        <a:pt x="4033600" y="146831"/>
                      </a:moveTo>
                      <a:lnTo>
                        <a:pt x="3570349" y="621928"/>
                      </a:lnTo>
                      <a:lnTo>
                        <a:pt x="3062110" y="734079"/>
                      </a:lnTo>
                      <a:lnTo>
                        <a:pt x="1939733" y="734079"/>
                      </a:lnTo>
                      <a:lnTo>
                        <a:pt x="1446490" y="832635"/>
                      </a:lnTo>
                      <a:lnTo>
                        <a:pt x="1068964" y="846230"/>
                      </a:lnTo>
                      <a:lnTo>
                        <a:pt x="705041" y="720485"/>
                      </a:lnTo>
                      <a:lnTo>
                        <a:pt x="412543" y="567552"/>
                      </a:lnTo>
                      <a:lnTo>
                        <a:pt x="0" y="0"/>
                      </a:lnTo>
                      <a:lnTo>
                        <a:pt x="341119" y="346648"/>
                      </a:lnTo>
                      <a:lnTo>
                        <a:pt x="711844" y="360242"/>
                      </a:lnTo>
                      <a:lnTo>
                        <a:pt x="1007743" y="547160"/>
                      </a:lnTo>
                      <a:lnTo>
                        <a:pt x="1412479" y="920997"/>
                      </a:lnTo>
                      <a:lnTo>
                        <a:pt x="1872174" y="920997"/>
                      </a:lnTo>
                    </a:path>
                  </a:pathLst>
                </a:custGeom>
                <a:noFill/>
                <a:ln w="19050" cap="flat">
                  <a:solidFill>
                    <a:srgbClr val="FFC000"/>
                  </a:solidFill>
                  <a:prstDash val="solid"/>
                  <a:miter/>
                </a:ln>
              </p:spPr>
              <p:txBody>
                <a:bodyPr rtlCol="0" anchor="ctr"/>
                <a:lstStyle/>
                <a:p>
                  <a:pPr rtl="0"/>
                  <a:endParaRPr lang="en-ES">
                    <a:solidFill>
                      <a:schemeClr val="tx1"/>
                    </a:solidFill>
                  </a:endParaRPr>
                </a:p>
              </p:txBody>
            </p:sp>
            <p:sp>
              <p:nvSpPr>
                <p:cNvPr id="304" name="Freeform 303">
                  <a:extLst>
                    <a:ext uri="{FF2B5EF4-FFF2-40B4-BE49-F238E27FC236}">
                      <a16:creationId xmlns:a16="http://schemas.microsoft.com/office/drawing/2014/main" id="{069A04D3-1CE8-8DA6-6170-21056A120A9E}"/>
                    </a:ext>
                  </a:extLst>
                </p:cNvPr>
                <p:cNvSpPr/>
                <p:nvPr/>
              </p:nvSpPr>
              <p:spPr>
                <a:xfrm>
                  <a:off x="11282339" y="3982653"/>
                  <a:ext cx="74206" cy="74690"/>
                </a:xfrm>
                <a:custGeom>
                  <a:avLst/>
                  <a:gdLst>
                    <a:gd name="connsiteX0" fmla="*/ 0 w 74206"/>
                    <a:gd name="connsiteY0" fmla="*/ 20932 h 74690"/>
                    <a:gd name="connsiteX1" fmla="*/ 74207 w 74206"/>
                    <a:gd name="connsiteY1" fmla="*/ 0 h 74690"/>
                    <a:gd name="connsiteX2" fmla="*/ 55268 w 74206"/>
                    <a:gd name="connsiteY2" fmla="*/ 74690 h 74690"/>
                    <a:gd name="connsiteX3" fmla="*/ 0 w 74206"/>
                    <a:gd name="connsiteY3" fmla="*/ 20932 h 74690"/>
                  </a:gdLst>
                  <a:ahLst/>
                  <a:cxnLst>
                    <a:cxn ang="0">
                      <a:pos x="connsiteX0" y="connsiteY0"/>
                    </a:cxn>
                    <a:cxn ang="0">
                      <a:pos x="connsiteX1" y="connsiteY1"/>
                    </a:cxn>
                    <a:cxn ang="0">
                      <a:pos x="connsiteX2" y="connsiteY2"/>
                    </a:cxn>
                    <a:cxn ang="0">
                      <a:pos x="connsiteX3" y="connsiteY3"/>
                    </a:cxn>
                  </a:cxnLst>
                  <a:rect l="l" t="t" r="r" b="b"/>
                  <a:pathLst>
                    <a:path w="74206" h="74690">
                      <a:moveTo>
                        <a:pt x="0" y="20932"/>
                      </a:moveTo>
                      <a:lnTo>
                        <a:pt x="74207" y="0"/>
                      </a:lnTo>
                      <a:lnTo>
                        <a:pt x="55268" y="74690"/>
                      </a:lnTo>
                      <a:lnTo>
                        <a:pt x="0" y="20932"/>
                      </a:lnTo>
                      <a:close/>
                    </a:path>
                  </a:pathLst>
                </a:custGeom>
                <a:solidFill>
                  <a:srgbClr val="FFC000"/>
                </a:solidFill>
                <a:ln w="19050" cap="flat">
                  <a:noFill/>
                  <a:prstDash val="solid"/>
                  <a:miter/>
                </a:ln>
              </p:spPr>
              <p:txBody>
                <a:bodyPr rtlCol="0" anchor="ctr"/>
                <a:lstStyle/>
                <a:p>
                  <a:pPr rtl="0"/>
                  <a:endParaRPr lang="en-ES">
                    <a:solidFill>
                      <a:schemeClr val="tx1"/>
                    </a:solidFill>
                  </a:endParaRPr>
                </a:p>
              </p:txBody>
            </p:sp>
            <p:sp>
              <p:nvSpPr>
                <p:cNvPr id="305" name="Freeform 304">
                  <a:extLst>
                    <a:ext uri="{FF2B5EF4-FFF2-40B4-BE49-F238E27FC236}">
                      <a16:creationId xmlns:a16="http://schemas.microsoft.com/office/drawing/2014/main" id="{5D6ECDCC-E1A8-8FF7-B702-D6AD34EAC277}"/>
                    </a:ext>
                  </a:extLst>
                </p:cNvPr>
                <p:cNvSpPr/>
                <p:nvPr/>
              </p:nvSpPr>
              <p:spPr>
                <a:xfrm>
                  <a:off x="9145185" y="4758054"/>
                  <a:ext cx="66708" cy="77007"/>
                </a:xfrm>
                <a:custGeom>
                  <a:avLst/>
                  <a:gdLst>
                    <a:gd name="connsiteX0" fmla="*/ 0 w 66708"/>
                    <a:gd name="connsiteY0" fmla="*/ 77007 h 77007"/>
                    <a:gd name="connsiteX1" fmla="*/ 66709 w 66708"/>
                    <a:gd name="connsiteY1" fmla="*/ 38465 h 77007"/>
                    <a:gd name="connsiteX2" fmla="*/ 0 w 66708"/>
                    <a:gd name="connsiteY2" fmla="*/ 0 h 77007"/>
                    <a:gd name="connsiteX3" fmla="*/ 0 w 66708"/>
                    <a:gd name="connsiteY3" fmla="*/ 77007 h 77007"/>
                  </a:gdLst>
                  <a:ahLst/>
                  <a:cxnLst>
                    <a:cxn ang="0">
                      <a:pos x="connsiteX0" y="connsiteY0"/>
                    </a:cxn>
                    <a:cxn ang="0">
                      <a:pos x="connsiteX1" y="connsiteY1"/>
                    </a:cxn>
                    <a:cxn ang="0">
                      <a:pos x="connsiteX2" y="connsiteY2"/>
                    </a:cxn>
                    <a:cxn ang="0">
                      <a:pos x="connsiteX3" y="connsiteY3"/>
                    </a:cxn>
                  </a:cxnLst>
                  <a:rect l="l" t="t" r="r" b="b"/>
                  <a:pathLst>
                    <a:path w="66708" h="77007">
                      <a:moveTo>
                        <a:pt x="0" y="77007"/>
                      </a:moveTo>
                      <a:lnTo>
                        <a:pt x="66709" y="38465"/>
                      </a:lnTo>
                      <a:lnTo>
                        <a:pt x="0" y="0"/>
                      </a:lnTo>
                      <a:lnTo>
                        <a:pt x="0" y="77007"/>
                      </a:lnTo>
                      <a:close/>
                    </a:path>
                  </a:pathLst>
                </a:custGeom>
                <a:solidFill>
                  <a:srgbClr val="FFC000"/>
                </a:solidFill>
                <a:ln w="19050" cap="flat">
                  <a:noFill/>
                  <a:prstDash val="solid"/>
                  <a:miter/>
                </a:ln>
              </p:spPr>
              <p:txBody>
                <a:bodyPr rtlCol="0" anchor="ctr"/>
                <a:lstStyle/>
                <a:p>
                  <a:pPr rtl="0"/>
                  <a:endParaRPr lang="en-ES">
                    <a:solidFill>
                      <a:schemeClr val="tx1"/>
                    </a:solidFill>
                  </a:endParaRPr>
                </a:p>
              </p:txBody>
            </p:sp>
          </p:grpSp>
        </p:grpSp>
        <p:grpSp>
          <p:nvGrpSpPr>
            <p:cNvPr id="306" name="Graphic 288">
              <a:extLst>
                <a:ext uri="{FF2B5EF4-FFF2-40B4-BE49-F238E27FC236}">
                  <a16:creationId xmlns:a16="http://schemas.microsoft.com/office/drawing/2014/main" id="{A24BDC0A-FFD4-7832-D63E-E17BC152CBEA}"/>
                </a:ext>
              </a:extLst>
            </p:cNvPr>
            <p:cNvGrpSpPr/>
            <p:nvPr/>
          </p:nvGrpSpPr>
          <p:grpSpPr>
            <a:xfrm>
              <a:off x="7268218" y="3875522"/>
              <a:ext cx="4110280" cy="1608655"/>
              <a:chOff x="7268218" y="3875522"/>
              <a:chExt cx="4110280" cy="1608655"/>
            </a:xfrm>
          </p:grpSpPr>
          <p:sp>
            <p:nvSpPr>
              <p:cNvPr id="307" name="Freeform 306">
                <a:extLst>
                  <a:ext uri="{FF2B5EF4-FFF2-40B4-BE49-F238E27FC236}">
                    <a16:creationId xmlns:a16="http://schemas.microsoft.com/office/drawing/2014/main" id="{756A9197-14E8-916E-155F-96E3464CBF93}"/>
                  </a:ext>
                </a:extLst>
              </p:cNvPr>
              <p:cNvSpPr/>
              <p:nvPr/>
            </p:nvSpPr>
            <p:spPr>
              <a:xfrm>
                <a:off x="7594728" y="3875522"/>
                <a:ext cx="1013540" cy="1570189"/>
              </a:xfrm>
              <a:custGeom>
                <a:avLst/>
                <a:gdLst>
                  <a:gd name="connsiteX0" fmla="*/ 350318 w 1013540"/>
                  <a:gd name="connsiteY0" fmla="*/ 1570190 h 1570189"/>
                  <a:gd name="connsiteX1" fmla="*/ 0 w 1013540"/>
                  <a:gd name="connsiteY1" fmla="*/ 0 h 1570189"/>
                  <a:gd name="connsiteX2" fmla="*/ 1013540 w 1013540"/>
                  <a:gd name="connsiteY2" fmla="*/ 1570190 h 1570189"/>
                </a:gdLst>
                <a:ahLst/>
                <a:cxnLst>
                  <a:cxn ang="0">
                    <a:pos x="connsiteX0" y="connsiteY0"/>
                  </a:cxn>
                  <a:cxn ang="0">
                    <a:pos x="connsiteX1" y="connsiteY1"/>
                  </a:cxn>
                  <a:cxn ang="0">
                    <a:pos x="connsiteX2" y="connsiteY2"/>
                  </a:cxn>
                </a:cxnLst>
                <a:rect l="l" t="t" r="r" b="b"/>
                <a:pathLst>
                  <a:path w="1013540" h="1570189">
                    <a:moveTo>
                      <a:pt x="350318" y="1570190"/>
                    </a:moveTo>
                    <a:lnTo>
                      <a:pt x="0" y="0"/>
                    </a:lnTo>
                    <a:lnTo>
                      <a:pt x="1013540" y="1570190"/>
                    </a:lnTo>
                  </a:path>
                </a:pathLst>
              </a:custGeom>
              <a:noFill/>
              <a:ln w="19050" cap="flat">
                <a:solidFill>
                  <a:srgbClr val="E73E16"/>
                </a:solidFill>
                <a:prstDash val="solid"/>
                <a:bevel/>
              </a:ln>
            </p:spPr>
            <p:txBody>
              <a:bodyPr rtlCol="0" anchor="ctr"/>
              <a:lstStyle/>
              <a:p>
                <a:pPr rtl="0"/>
                <a:endParaRPr lang="en-ES">
                  <a:solidFill>
                    <a:schemeClr val="tx1"/>
                  </a:solidFill>
                </a:endParaRPr>
              </a:p>
            </p:txBody>
          </p:sp>
          <p:sp>
            <p:nvSpPr>
              <p:cNvPr id="308" name="Freeform 307">
                <a:extLst>
                  <a:ext uri="{FF2B5EF4-FFF2-40B4-BE49-F238E27FC236}">
                    <a16:creationId xmlns:a16="http://schemas.microsoft.com/office/drawing/2014/main" id="{744752CB-5B6F-7D82-1BEB-050274C1CEA8}"/>
                  </a:ext>
                </a:extLst>
              </p:cNvPr>
              <p:cNvSpPr/>
              <p:nvPr/>
            </p:nvSpPr>
            <p:spPr>
              <a:xfrm>
                <a:off x="7625338" y="4816910"/>
                <a:ext cx="704036" cy="628801"/>
              </a:xfrm>
              <a:custGeom>
                <a:avLst/>
                <a:gdLst>
                  <a:gd name="connsiteX0" fmla="*/ 704036 w 704036"/>
                  <a:gd name="connsiteY0" fmla="*/ 628802 h 628801"/>
                  <a:gd name="connsiteX1" fmla="*/ 302702 w 704036"/>
                  <a:gd name="connsiteY1" fmla="*/ 0 h 628801"/>
                  <a:gd name="connsiteX2" fmla="*/ 0 w 704036"/>
                  <a:gd name="connsiteY2" fmla="*/ 628802 h 628801"/>
                </a:gdLst>
                <a:ahLst/>
                <a:cxnLst>
                  <a:cxn ang="0">
                    <a:pos x="connsiteX0" y="connsiteY0"/>
                  </a:cxn>
                  <a:cxn ang="0">
                    <a:pos x="connsiteX1" y="connsiteY1"/>
                  </a:cxn>
                  <a:cxn ang="0">
                    <a:pos x="connsiteX2" y="connsiteY2"/>
                  </a:cxn>
                </a:cxnLst>
                <a:rect l="l" t="t" r="r" b="b"/>
                <a:pathLst>
                  <a:path w="704036" h="628801">
                    <a:moveTo>
                      <a:pt x="704036" y="628802"/>
                    </a:moveTo>
                    <a:lnTo>
                      <a:pt x="302702" y="0"/>
                    </a:lnTo>
                    <a:lnTo>
                      <a:pt x="0" y="628802"/>
                    </a:lnTo>
                  </a:path>
                </a:pathLst>
              </a:custGeom>
              <a:noFill/>
              <a:ln w="19050" cap="flat">
                <a:solidFill>
                  <a:srgbClr val="E73E16"/>
                </a:solidFill>
                <a:prstDash val="solid"/>
                <a:miter/>
              </a:ln>
            </p:spPr>
            <p:txBody>
              <a:bodyPr rtlCol="0" anchor="ctr"/>
              <a:lstStyle/>
              <a:p>
                <a:pPr rtl="0"/>
                <a:endParaRPr lang="en-ES">
                  <a:solidFill>
                    <a:schemeClr val="tx1"/>
                  </a:solidFill>
                </a:endParaRPr>
              </a:p>
            </p:txBody>
          </p:sp>
          <p:grpSp>
            <p:nvGrpSpPr>
              <p:cNvPr id="309" name="Graphic 288">
                <a:extLst>
                  <a:ext uri="{FF2B5EF4-FFF2-40B4-BE49-F238E27FC236}">
                    <a16:creationId xmlns:a16="http://schemas.microsoft.com/office/drawing/2014/main" id="{0AE8BE25-64D5-4D91-6DFA-02A342E0C3B1}"/>
                  </a:ext>
                </a:extLst>
              </p:cNvPr>
              <p:cNvGrpSpPr/>
              <p:nvPr/>
            </p:nvGrpSpPr>
            <p:grpSpPr>
              <a:xfrm>
                <a:off x="7268218" y="3875522"/>
                <a:ext cx="4110280" cy="1608655"/>
                <a:chOff x="7268218" y="3875522"/>
                <a:chExt cx="4110280" cy="1608655"/>
              </a:xfrm>
            </p:grpSpPr>
            <p:sp>
              <p:nvSpPr>
                <p:cNvPr id="310" name="Freeform 309">
                  <a:extLst>
                    <a:ext uri="{FF2B5EF4-FFF2-40B4-BE49-F238E27FC236}">
                      <a16:creationId xmlns:a16="http://schemas.microsoft.com/office/drawing/2014/main" id="{6D6D50B8-833A-7A50-9211-2D15FC8AC2D7}"/>
                    </a:ext>
                  </a:extLst>
                </p:cNvPr>
                <p:cNvSpPr/>
                <p:nvPr/>
              </p:nvSpPr>
              <p:spPr>
                <a:xfrm>
                  <a:off x="7268218" y="3875522"/>
                  <a:ext cx="4054779" cy="1570189"/>
                </a:xfrm>
                <a:custGeom>
                  <a:avLst/>
                  <a:gdLst>
                    <a:gd name="connsiteX0" fmla="*/ 4054780 w 4054779"/>
                    <a:gd name="connsiteY0" fmla="*/ 1570190 h 1570189"/>
                    <a:gd name="connsiteX1" fmla="*/ 3721004 w 4054779"/>
                    <a:gd name="connsiteY1" fmla="*/ 1570190 h 1570189"/>
                    <a:gd name="connsiteX2" fmla="*/ 3013489 w 4054779"/>
                    <a:gd name="connsiteY2" fmla="*/ 1019554 h 1570189"/>
                    <a:gd name="connsiteX3" fmla="*/ 2413729 w 4054779"/>
                    <a:gd name="connsiteY3" fmla="*/ 1019554 h 1570189"/>
                    <a:gd name="connsiteX4" fmla="*/ 1931926 w 4054779"/>
                    <a:gd name="connsiteY4" fmla="*/ 978772 h 1570189"/>
                    <a:gd name="connsiteX5" fmla="*/ 1408073 w 4054779"/>
                    <a:gd name="connsiteY5" fmla="*/ 1141900 h 1570189"/>
                    <a:gd name="connsiteX6" fmla="*/ 709138 w 4054779"/>
                    <a:gd name="connsiteY6" fmla="*/ 778259 h 1570189"/>
                    <a:gd name="connsiteX7" fmla="*/ 540782 w 4054779"/>
                    <a:gd name="connsiteY7" fmla="*/ 778259 h 1570189"/>
                    <a:gd name="connsiteX8" fmla="*/ 0 w 4054779"/>
                    <a:gd name="connsiteY8" fmla="*/ 0 h 1570189"/>
                    <a:gd name="connsiteX9" fmla="*/ 357120 w 4054779"/>
                    <a:gd name="connsiteY9" fmla="*/ 1570190 h 1570189"/>
                    <a:gd name="connsiteX10" fmla="*/ 2984347 w 4054779"/>
                    <a:gd name="connsiteY10" fmla="*/ 1570190 h 15701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54779" h="1570189">
                      <a:moveTo>
                        <a:pt x="4054780" y="1570190"/>
                      </a:moveTo>
                      <a:lnTo>
                        <a:pt x="3721004" y="1570190"/>
                      </a:lnTo>
                      <a:lnTo>
                        <a:pt x="3013489" y="1019554"/>
                      </a:lnTo>
                      <a:lnTo>
                        <a:pt x="2413729" y="1019554"/>
                      </a:lnTo>
                      <a:lnTo>
                        <a:pt x="1931926" y="978772"/>
                      </a:lnTo>
                      <a:lnTo>
                        <a:pt x="1408073" y="1141900"/>
                      </a:lnTo>
                      <a:lnTo>
                        <a:pt x="709138" y="778259"/>
                      </a:lnTo>
                      <a:lnTo>
                        <a:pt x="540782" y="778259"/>
                      </a:lnTo>
                      <a:lnTo>
                        <a:pt x="0" y="0"/>
                      </a:lnTo>
                      <a:lnTo>
                        <a:pt x="357120" y="1570190"/>
                      </a:lnTo>
                      <a:lnTo>
                        <a:pt x="2984347" y="1570190"/>
                      </a:lnTo>
                    </a:path>
                  </a:pathLst>
                </a:custGeom>
                <a:noFill/>
                <a:ln w="19050" cap="flat">
                  <a:solidFill>
                    <a:srgbClr val="E73E16"/>
                  </a:solidFill>
                  <a:prstDash val="solid"/>
                  <a:bevel/>
                </a:ln>
              </p:spPr>
              <p:txBody>
                <a:bodyPr rtlCol="0" anchor="ctr"/>
                <a:lstStyle/>
                <a:p>
                  <a:pPr rtl="0"/>
                  <a:endParaRPr lang="en-ES">
                    <a:solidFill>
                      <a:schemeClr val="tx1"/>
                    </a:solidFill>
                  </a:endParaRPr>
                </a:p>
              </p:txBody>
            </p:sp>
            <p:sp>
              <p:nvSpPr>
                <p:cNvPr id="311" name="Freeform 310">
                  <a:extLst>
                    <a:ext uri="{FF2B5EF4-FFF2-40B4-BE49-F238E27FC236}">
                      <a16:creationId xmlns:a16="http://schemas.microsoft.com/office/drawing/2014/main" id="{E7AF3E80-E094-B1A1-E490-4BD7579112CC}"/>
                    </a:ext>
                  </a:extLst>
                </p:cNvPr>
                <p:cNvSpPr/>
                <p:nvPr/>
              </p:nvSpPr>
              <p:spPr>
                <a:xfrm>
                  <a:off x="11311712" y="5407170"/>
                  <a:ext cx="66786" cy="77007"/>
                </a:xfrm>
                <a:custGeom>
                  <a:avLst/>
                  <a:gdLst>
                    <a:gd name="connsiteX0" fmla="*/ 0 w 66786"/>
                    <a:gd name="connsiteY0" fmla="*/ 0 h 77007"/>
                    <a:gd name="connsiteX1" fmla="*/ 66786 w 66786"/>
                    <a:gd name="connsiteY1" fmla="*/ 38542 h 77007"/>
                    <a:gd name="connsiteX2" fmla="*/ 0 w 66786"/>
                    <a:gd name="connsiteY2" fmla="*/ 77007 h 77007"/>
                    <a:gd name="connsiteX3" fmla="*/ 0 w 66786"/>
                    <a:gd name="connsiteY3" fmla="*/ 0 h 77007"/>
                  </a:gdLst>
                  <a:ahLst/>
                  <a:cxnLst>
                    <a:cxn ang="0">
                      <a:pos x="connsiteX0" y="connsiteY0"/>
                    </a:cxn>
                    <a:cxn ang="0">
                      <a:pos x="connsiteX1" y="connsiteY1"/>
                    </a:cxn>
                    <a:cxn ang="0">
                      <a:pos x="connsiteX2" y="connsiteY2"/>
                    </a:cxn>
                    <a:cxn ang="0">
                      <a:pos x="connsiteX3" y="connsiteY3"/>
                    </a:cxn>
                  </a:cxnLst>
                  <a:rect l="l" t="t" r="r" b="b"/>
                  <a:pathLst>
                    <a:path w="66786" h="77007">
                      <a:moveTo>
                        <a:pt x="0" y="0"/>
                      </a:moveTo>
                      <a:lnTo>
                        <a:pt x="66786" y="38542"/>
                      </a:lnTo>
                      <a:lnTo>
                        <a:pt x="0" y="77007"/>
                      </a:lnTo>
                      <a:lnTo>
                        <a:pt x="0" y="0"/>
                      </a:lnTo>
                      <a:close/>
                    </a:path>
                  </a:pathLst>
                </a:custGeom>
                <a:solidFill>
                  <a:srgbClr val="E73E16"/>
                </a:solidFill>
                <a:ln w="19050" cap="flat">
                  <a:noFill/>
                  <a:prstDash val="solid"/>
                  <a:miter/>
                </a:ln>
              </p:spPr>
              <p:txBody>
                <a:bodyPr rtlCol="0" anchor="ctr"/>
                <a:lstStyle/>
                <a:p>
                  <a:pPr rtl="0"/>
                  <a:endParaRPr lang="en-ES">
                    <a:solidFill>
                      <a:schemeClr val="tx1"/>
                    </a:solidFill>
                  </a:endParaRPr>
                </a:p>
              </p:txBody>
            </p:sp>
            <p:sp>
              <p:nvSpPr>
                <p:cNvPr id="312" name="Freeform 311">
                  <a:extLst>
                    <a:ext uri="{FF2B5EF4-FFF2-40B4-BE49-F238E27FC236}">
                      <a16:creationId xmlns:a16="http://schemas.microsoft.com/office/drawing/2014/main" id="{6EADCFAE-409F-F991-24B5-EB82DAEF1F13}"/>
                    </a:ext>
                  </a:extLst>
                </p:cNvPr>
                <p:cNvSpPr/>
                <p:nvPr/>
              </p:nvSpPr>
              <p:spPr>
                <a:xfrm>
                  <a:off x="10241280" y="5407170"/>
                  <a:ext cx="66786" cy="77007"/>
                </a:xfrm>
                <a:custGeom>
                  <a:avLst/>
                  <a:gdLst>
                    <a:gd name="connsiteX0" fmla="*/ 0 w 66786"/>
                    <a:gd name="connsiteY0" fmla="*/ 77007 h 77007"/>
                    <a:gd name="connsiteX1" fmla="*/ 66786 w 66786"/>
                    <a:gd name="connsiteY1" fmla="*/ 38542 h 77007"/>
                    <a:gd name="connsiteX2" fmla="*/ 0 w 66786"/>
                    <a:gd name="connsiteY2" fmla="*/ 0 h 77007"/>
                    <a:gd name="connsiteX3" fmla="*/ 0 w 66786"/>
                    <a:gd name="connsiteY3" fmla="*/ 77007 h 77007"/>
                  </a:gdLst>
                  <a:ahLst/>
                  <a:cxnLst>
                    <a:cxn ang="0">
                      <a:pos x="connsiteX0" y="connsiteY0"/>
                    </a:cxn>
                    <a:cxn ang="0">
                      <a:pos x="connsiteX1" y="connsiteY1"/>
                    </a:cxn>
                    <a:cxn ang="0">
                      <a:pos x="connsiteX2" y="connsiteY2"/>
                    </a:cxn>
                    <a:cxn ang="0">
                      <a:pos x="connsiteX3" y="connsiteY3"/>
                    </a:cxn>
                  </a:cxnLst>
                  <a:rect l="l" t="t" r="r" b="b"/>
                  <a:pathLst>
                    <a:path w="66786" h="77007">
                      <a:moveTo>
                        <a:pt x="0" y="77007"/>
                      </a:moveTo>
                      <a:lnTo>
                        <a:pt x="66786" y="38542"/>
                      </a:lnTo>
                      <a:lnTo>
                        <a:pt x="0" y="0"/>
                      </a:lnTo>
                      <a:lnTo>
                        <a:pt x="0" y="77007"/>
                      </a:lnTo>
                      <a:close/>
                    </a:path>
                  </a:pathLst>
                </a:custGeom>
                <a:solidFill>
                  <a:srgbClr val="E73E16"/>
                </a:solidFill>
                <a:ln w="19050" cap="flat">
                  <a:noFill/>
                  <a:prstDash val="solid"/>
                  <a:miter/>
                </a:ln>
              </p:spPr>
              <p:txBody>
                <a:bodyPr rtlCol="0" anchor="ctr"/>
                <a:lstStyle/>
                <a:p>
                  <a:pPr rtl="0"/>
                  <a:endParaRPr lang="en-ES">
                    <a:solidFill>
                      <a:schemeClr val="tx1"/>
                    </a:solidFill>
                  </a:endParaRPr>
                </a:p>
              </p:txBody>
            </p:sp>
            <p:sp>
              <p:nvSpPr>
                <p:cNvPr id="327" name="Freeform 326">
                  <a:extLst>
                    <a:ext uri="{FF2B5EF4-FFF2-40B4-BE49-F238E27FC236}">
                      <a16:creationId xmlns:a16="http://schemas.microsoft.com/office/drawing/2014/main" id="{5D559168-B124-1AC7-12DD-C93987C8BF90}"/>
                    </a:ext>
                  </a:extLst>
                </p:cNvPr>
                <p:cNvSpPr/>
                <p:nvPr/>
              </p:nvSpPr>
              <p:spPr>
                <a:xfrm>
                  <a:off x="9676130" y="5407170"/>
                  <a:ext cx="66786" cy="77007"/>
                </a:xfrm>
                <a:custGeom>
                  <a:avLst/>
                  <a:gdLst>
                    <a:gd name="connsiteX0" fmla="*/ 0 w 66786"/>
                    <a:gd name="connsiteY0" fmla="*/ 77007 h 77007"/>
                    <a:gd name="connsiteX1" fmla="*/ 66786 w 66786"/>
                    <a:gd name="connsiteY1" fmla="*/ 38542 h 77007"/>
                    <a:gd name="connsiteX2" fmla="*/ 0 w 66786"/>
                    <a:gd name="connsiteY2" fmla="*/ 0 h 77007"/>
                    <a:gd name="connsiteX3" fmla="*/ 0 w 66786"/>
                    <a:gd name="connsiteY3" fmla="*/ 77007 h 77007"/>
                  </a:gdLst>
                  <a:ahLst/>
                  <a:cxnLst>
                    <a:cxn ang="0">
                      <a:pos x="connsiteX0" y="connsiteY0"/>
                    </a:cxn>
                    <a:cxn ang="0">
                      <a:pos x="connsiteX1" y="connsiteY1"/>
                    </a:cxn>
                    <a:cxn ang="0">
                      <a:pos x="connsiteX2" y="connsiteY2"/>
                    </a:cxn>
                    <a:cxn ang="0">
                      <a:pos x="connsiteX3" y="connsiteY3"/>
                    </a:cxn>
                  </a:cxnLst>
                  <a:rect l="l" t="t" r="r" b="b"/>
                  <a:pathLst>
                    <a:path w="66786" h="77007">
                      <a:moveTo>
                        <a:pt x="0" y="77007"/>
                      </a:moveTo>
                      <a:lnTo>
                        <a:pt x="66786" y="38542"/>
                      </a:lnTo>
                      <a:lnTo>
                        <a:pt x="0" y="0"/>
                      </a:lnTo>
                      <a:lnTo>
                        <a:pt x="0" y="77007"/>
                      </a:lnTo>
                      <a:close/>
                    </a:path>
                  </a:pathLst>
                </a:custGeom>
                <a:solidFill>
                  <a:srgbClr val="E73E16"/>
                </a:solidFill>
                <a:ln w="19050" cap="flat">
                  <a:noFill/>
                  <a:prstDash val="solid"/>
                  <a:miter/>
                </a:ln>
              </p:spPr>
              <p:txBody>
                <a:bodyPr rtlCol="0" anchor="ctr"/>
                <a:lstStyle/>
                <a:p>
                  <a:pPr rtl="0"/>
                  <a:endParaRPr lang="en-ES">
                    <a:solidFill>
                      <a:schemeClr val="tx1"/>
                    </a:solidFill>
                  </a:endParaRPr>
                </a:p>
              </p:txBody>
            </p:sp>
            <p:sp>
              <p:nvSpPr>
                <p:cNvPr id="328" name="Freeform 327">
                  <a:extLst>
                    <a:ext uri="{FF2B5EF4-FFF2-40B4-BE49-F238E27FC236}">
                      <a16:creationId xmlns:a16="http://schemas.microsoft.com/office/drawing/2014/main" id="{E59478EF-A472-622D-DD8C-94DBF1B79808}"/>
                    </a:ext>
                  </a:extLst>
                </p:cNvPr>
                <p:cNvSpPr/>
                <p:nvPr/>
              </p:nvSpPr>
              <p:spPr>
                <a:xfrm>
                  <a:off x="9295130" y="5407170"/>
                  <a:ext cx="66786" cy="77007"/>
                </a:xfrm>
                <a:custGeom>
                  <a:avLst/>
                  <a:gdLst>
                    <a:gd name="connsiteX0" fmla="*/ 0 w 66786"/>
                    <a:gd name="connsiteY0" fmla="*/ 77007 h 77007"/>
                    <a:gd name="connsiteX1" fmla="*/ 66786 w 66786"/>
                    <a:gd name="connsiteY1" fmla="*/ 38542 h 77007"/>
                    <a:gd name="connsiteX2" fmla="*/ 0 w 66786"/>
                    <a:gd name="connsiteY2" fmla="*/ 0 h 77007"/>
                    <a:gd name="connsiteX3" fmla="*/ 0 w 66786"/>
                    <a:gd name="connsiteY3" fmla="*/ 77007 h 77007"/>
                  </a:gdLst>
                  <a:ahLst/>
                  <a:cxnLst>
                    <a:cxn ang="0">
                      <a:pos x="connsiteX0" y="connsiteY0"/>
                    </a:cxn>
                    <a:cxn ang="0">
                      <a:pos x="connsiteX1" y="connsiteY1"/>
                    </a:cxn>
                    <a:cxn ang="0">
                      <a:pos x="connsiteX2" y="connsiteY2"/>
                    </a:cxn>
                    <a:cxn ang="0">
                      <a:pos x="connsiteX3" y="connsiteY3"/>
                    </a:cxn>
                  </a:cxnLst>
                  <a:rect l="l" t="t" r="r" b="b"/>
                  <a:pathLst>
                    <a:path w="66786" h="77007">
                      <a:moveTo>
                        <a:pt x="0" y="77007"/>
                      </a:moveTo>
                      <a:lnTo>
                        <a:pt x="66786" y="38542"/>
                      </a:lnTo>
                      <a:lnTo>
                        <a:pt x="0" y="0"/>
                      </a:lnTo>
                      <a:lnTo>
                        <a:pt x="0" y="77007"/>
                      </a:lnTo>
                      <a:close/>
                    </a:path>
                  </a:pathLst>
                </a:custGeom>
                <a:solidFill>
                  <a:srgbClr val="E73E16"/>
                </a:solidFill>
                <a:ln w="19050" cap="flat">
                  <a:noFill/>
                  <a:prstDash val="solid"/>
                  <a:miter/>
                </a:ln>
              </p:spPr>
              <p:txBody>
                <a:bodyPr rtlCol="0" anchor="ctr"/>
                <a:lstStyle/>
                <a:p>
                  <a:pPr rtl="0"/>
                  <a:endParaRPr lang="en-ES">
                    <a:solidFill>
                      <a:schemeClr val="tx1"/>
                    </a:solidFill>
                  </a:endParaRPr>
                </a:p>
              </p:txBody>
            </p:sp>
          </p:grpSp>
        </p:grpSp>
        <p:grpSp>
          <p:nvGrpSpPr>
            <p:cNvPr id="313" name="Graphic 288">
              <a:extLst>
                <a:ext uri="{FF2B5EF4-FFF2-40B4-BE49-F238E27FC236}">
                  <a16:creationId xmlns:a16="http://schemas.microsoft.com/office/drawing/2014/main" id="{002D2E56-DA2D-FC33-0E1E-ED1C79C47D1F}"/>
                </a:ext>
              </a:extLst>
            </p:cNvPr>
            <p:cNvGrpSpPr/>
            <p:nvPr/>
          </p:nvGrpSpPr>
          <p:grpSpPr>
            <a:xfrm>
              <a:off x="7236217" y="3348676"/>
              <a:ext cx="2476417" cy="1305105"/>
              <a:chOff x="7236217" y="3348676"/>
              <a:chExt cx="2476417" cy="1305105"/>
            </a:xfrm>
          </p:grpSpPr>
          <p:sp>
            <p:nvSpPr>
              <p:cNvPr id="314" name="Freeform 313">
                <a:extLst>
                  <a:ext uri="{FF2B5EF4-FFF2-40B4-BE49-F238E27FC236}">
                    <a16:creationId xmlns:a16="http://schemas.microsoft.com/office/drawing/2014/main" id="{54B6C013-21DB-9261-093D-1C48D93ACBB9}"/>
                  </a:ext>
                </a:extLst>
              </p:cNvPr>
              <p:cNvSpPr/>
              <p:nvPr/>
            </p:nvSpPr>
            <p:spPr>
              <a:xfrm>
                <a:off x="7284219" y="3875522"/>
                <a:ext cx="364927" cy="778259"/>
              </a:xfrm>
              <a:custGeom>
                <a:avLst/>
                <a:gdLst>
                  <a:gd name="connsiteX0" fmla="*/ 300305 w 364927"/>
                  <a:gd name="connsiteY0" fmla="*/ 131538 h 778259"/>
                  <a:gd name="connsiteX1" fmla="*/ 0 w 364927"/>
                  <a:gd name="connsiteY1" fmla="*/ 0 h 778259"/>
                  <a:gd name="connsiteX2" fmla="*/ 364927 w 364927"/>
                  <a:gd name="connsiteY2" fmla="*/ 778259 h 778259"/>
                </a:gdLst>
                <a:ahLst/>
                <a:cxnLst>
                  <a:cxn ang="0">
                    <a:pos x="connsiteX0" y="connsiteY0"/>
                  </a:cxn>
                  <a:cxn ang="0">
                    <a:pos x="connsiteX1" y="connsiteY1"/>
                  </a:cxn>
                  <a:cxn ang="0">
                    <a:pos x="connsiteX2" y="connsiteY2"/>
                  </a:cxn>
                </a:cxnLst>
                <a:rect l="l" t="t" r="r" b="b"/>
                <a:pathLst>
                  <a:path w="364927" h="778259">
                    <a:moveTo>
                      <a:pt x="300305" y="131538"/>
                    </a:moveTo>
                    <a:lnTo>
                      <a:pt x="0" y="0"/>
                    </a:lnTo>
                    <a:lnTo>
                      <a:pt x="364927" y="778259"/>
                    </a:lnTo>
                  </a:path>
                </a:pathLst>
              </a:custGeom>
              <a:noFill/>
              <a:ln w="19050" cap="flat">
                <a:solidFill>
                  <a:srgbClr val="00A2E1"/>
                </a:solidFill>
                <a:prstDash val="solid"/>
                <a:miter/>
              </a:ln>
            </p:spPr>
            <p:txBody>
              <a:bodyPr rtlCol="0" anchor="ctr"/>
              <a:lstStyle/>
              <a:p>
                <a:pPr rtl="0"/>
                <a:endParaRPr lang="en-ES">
                  <a:solidFill>
                    <a:schemeClr val="tx1"/>
                  </a:solidFill>
                </a:endParaRPr>
              </a:p>
            </p:txBody>
          </p:sp>
          <p:grpSp>
            <p:nvGrpSpPr>
              <p:cNvPr id="315" name="Graphic 288">
                <a:extLst>
                  <a:ext uri="{FF2B5EF4-FFF2-40B4-BE49-F238E27FC236}">
                    <a16:creationId xmlns:a16="http://schemas.microsoft.com/office/drawing/2014/main" id="{8F58B65F-7061-B61D-F664-4CF99A84A891}"/>
                  </a:ext>
                </a:extLst>
              </p:cNvPr>
              <p:cNvGrpSpPr/>
              <p:nvPr/>
            </p:nvGrpSpPr>
            <p:grpSpPr>
              <a:xfrm>
                <a:off x="7284219" y="3875522"/>
                <a:ext cx="2428415" cy="720484"/>
                <a:chOff x="7284219" y="3875522"/>
                <a:chExt cx="2428415" cy="720484"/>
              </a:xfrm>
            </p:grpSpPr>
            <p:sp>
              <p:nvSpPr>
                <p:cNvPr id="316" name="Freeform 315">
                  <a:extLst>
                    <a:ext uri="{FF2B5EF4-FFF2-40B4-BE49-F238E27FC236}">
                      <a16:creationId xmlns:a16="http://schemas.microsoft.com/office/drawing/2014/main" id="{50004017-4C6A-A4FE-DE9F-6FE750FC2BC2}"/>
                    </a:ext>
                  </a:extLst>
                </p:cNvPr>
                <p:cNvSpPr/>
                <p:nvPr/>
              </p:nvSpPr>
              <p:spPr>
                <a:xfrm>
                  <a:off x="7284219" y="3875522"/>
                  <a:ext cx="2377398" cy="720484"/>
                </a:xfrm>
                <a:custGeom>
                  <a:avLst/>
                  <a:gdLst>
                    <a:gd name="connsiteX0" fmla="*/ 633617 w 2377398"/>
                    <a:gd name="connsiteY0" fmla="*/ 475792 h 720484"/>
                    <a:gd name="connsiteX1" fmla="*/ 290102 w 2377398"/>
                    <a:gd name="connsiteY1" fmla="*/ 720485 h 720484"/>
                    <a:gd name="connsiteX2" fmla="*/ 0 w 2377398"/>
                    <a:gd name="connsiteY2" fmla="*/ 0 h 720484"/>
                    <a:gd name="connsiteX3" fmla="*/ 293503 w 2377398"/>
                    <a:gd name="connsiteY3" fmla="*/ 574349 h 720484"/>
                    <a:gd name="connsiteX4" fmla="*/ 654024 w 2377398"/>
                    <a:gd name="connsiteY4" fmla="*/ 186918 h 720484"/>
                    <a:gd name="connsiteX5" fmla="*/ 1014545 w 2377398"/>
                    <a:gd name="connsiteY5" fmla="*/ 389130 h 720484"/>
                    <a:gd name="connsiteX6" fmla="*/ 1953338 w 2377398"/>
                    <a:gd name="connsiteY6" fmla="*/ 389130 h 720484"/>
                    <a:gd name="connsiteX7" fmla="*/ 2377398 w 2377398"/>
                    <a:gd name="connsiteY7" fmla="*/ 208931 h 72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77398" h="720484">
                      <a:moveTo>
                        <a:pt x="633617" y="475792"/>
                      </a:moveTo>
                      <a:lnTo>
                        <a:pt x="290102" y="720485"/>
                      </a:lnTo>
                      <a:lnTo>
                        <a:pt x="0" y="0"/>
                      </a:lnTo>
                      <a:lnTo>
                        <a:pt x="293503" y="574349"/>
                      </a:lnTo>
                      <a:lnTo>
                        <a:pt x="654024" y="186918"/>
                      </a:lnTo>
                      <a:lnTo>
                        <a:pt x="1014545" y="389130"/>
                      </a:lnTo>
                      <a:lnTo>
                        <a:pt x="1953338" y="389130"/>
                      </a:lnTo>
                      <a:lnTo>
                        <a:pt x="2377398" y="208931"/>
                      </a:lnTo>
                    </a:path>
                  </a:pathLst>
                </a:custGeom>
                <a:noFill/>
                <a:ln w="19050" cap="flat">
                  <a:solidFill>
                    <a:srgbClr val="00A2E1"/>
                  </a:solidFill>
                  <a:prstDash val="solid"/>
                  <a:miter/>
                </a:ln>
              </p:spPr>
              <p:txBody>
                <a:bodyPr rtlCol="0" anchor="ctr"/>
                <a:lstStyle/>
                <a:p>
                  <a:pPr rtl="0"/>
                  <a:endParaRPr lang="en-ES">
                    <a:solidFill>
                      <a:schemeClr val="tx1"/>
                    </a:solidFill>
                  </a:endParaRPr>
                </a:p>
              </p:txBody>
            </p:sp>
            <p:sp>
              <p:nvSpPr>
                <p:cNvPr id="317" name="Freeform 316">
                  <a:extLst>
                    <a:ext uri="{FF2B5EF4-FFF2-40B4-BE49-F238E27FC236}">
                      <a16:creationId xmlns:a16="http://schemas.microsoft.com/office/drawing/2014/main" id="{0C302F66-FB32-DEAC-F67D-F0027707DE0D}"/>
                    </a:ext>
                  </a:extLst>
                </p:cNvPr>
                <p:cNvSpPr/>
                <p:nvPr/>
              </p:nvSpPr>
              <p:spPr>
                <a:xfrm>
                  <a:off x="9636109" y="4053403"/>
                  <a:ext cx="76525" cy="70905"/>
                </a:xfrm>
                <a:custGeom>
                  <a:avLst/>
                  <a:gdLst>
                    <a:gd name="connsiteX0" fmla="*/ 30224 w 76525"/>
                    <a:gd name="connsiteY0" fmla="*/ 70905 h 70905"/>
                    <a:gd name="connsiteX1" fmla="*/ 76526 w 76525"/>
                    <a:gd name="connsiteY1" fmla="*/ 9346 h 70905"/>
                    <a:gd name="connsiteX2" fmla="*/ 0 w 76525"/>
                    <a:gd name="connsiteY2" fmla="*/ 0 h 70905"/>
                    <a:gd name="connsiteX3" fmla="*/ 30224 w 76525"/>
                    <a:gd name="connsiteY3" fmla="*/ 70905 h 70905"/>
                  </a:gdLst>
                  <a:ahLst/>
                  <a:cxnLst>
                    <a:cxn ang="0">
                      <a:pos x="connsiteX0" y="connsiteY0"/>
                    </a:cxn>
                    <a:cxn ang="0">
                      <a:pos x="connsiteX1" y="connsiteY1"/>
                    </a:cxn>
                    <a:cxn ang="0">
                      <a:pos x="connsiteX2" y="connsiteY2"/>
                    </a:cxn>
                    <a:cxn ang="0">
                      <a:pos x="connsiteX3" y="connsiteY3"/>
                    </a:cxn>
                  </a:cxnLst>
                  <a:rect l="l" t="t" r="r" b="b"/>
                  <a:pathLst>
                    <a:path w="76525" h="70905">
                      <a:moveTo>
                        <a:pt x="30224" y="70905"/>
                      </a:moveTo>
                      <a:lnTo>
                        <a:pt x="76526" y="9346"/>
                      </a:lnTo>
                      <a:lnTo>
                        <a:pt x="0" y="0"/>
                      </a:lnTo>
                      <a:lnTo>
                        <a:pt x="30224" y="70905"/>
                      </a:lnTo>
                      <a:close/>
                    </a:path>
                  </a:pathLst>
                </a:custGeom>
                <a:solidFill>
                  <a:srgbClr val="00A2E1"/>
                </a:solidFill>
                <a:ln w="19050" cap="flat">
                  <a:noFill/>
                  <a:prstDash val="solid"/>
                  <a:miter/>
                </a:ln>
              </p:spPr>
              <p:txBody>
                <a:bodyPr rtlCol="0" anchor="ctr"/>
                <a:lstStyle/>
                <a:p>
                  <a:pPr rtl="0"/>
                  <a:endParaRPr lang="en-ES">
                    <a:solidFill>
                      <a:schemeClr val="tx1"/>
                    </a:solidFill>
                  </a:endParaRPr>
                </a:p>
              </p:txBody>
            </p:sp>
          </p:grpSp>
          <p:grpSp>
            <p:nvGrpSpPr>
              <p:cNvPr id="318" name="Graphic 288">
                <a:extLst>
                  <a:ext uri="{FF2B5EF4-FFF2-40B4-BE49-F238E27FC236}">
                    <a16:creationId xmlns:a16="http://schemas.microsoft.com/office/drawing/2014/main" id="{02802044-6515-4F24-746C-8147A7209D8B}"/>
                  </a:ext>
                </a:extLst>
              </p:cNvPr>
              <p:cNvGrpSpPr/>
              <p:nvPr/>
            </p:nvGrpSpPr>
            <p:grpSpPr>
              <a:xfrm>
                <a:off x="7284219" y="3875522"/>
                <a:ext cx="1375066" cy="523216"/>
                <a:chOff x="7284219" y="3875522"/>
                <a:chExt cx="1375066" cy="523216"/>
              </a:xfrm>
            </p:grpSpPr>
            <p:sp>
              <p:nvSpPr>
                <p:cNvPr id="319" name="Freeform 318">
                  <a:extLst>
                    <a:ext uri="{FF2B5EF4-FFF2-40B4-BE49-F238E27FC236}">
                      <a16:creationId xmlns:a16="http://schemas.microsoft.com/office/drawing/2014/main" id="{DD31F830-0460-4773-F393-5DE7D7CD9724}"/>
                    </a:ext>
                  </a:extLst>
                </p:cNvPr>
                <p:cNvSpPr/>
                <p:nvPr/>
              </p:nvSpPr>
              <p:spPr>
                <a:xfrm>
                  <a:off x="7284219" y="3875522"/>
                  <a:ext cx="1375066" cy="523216"/>
                </a:xfrm>
                <a:custGeom>
                  <a:avLst/>
                  <a:gdLst>
                    <a:gd name="connsiteX0" fmla="*/ 1375066 w 1375066"/>
                    <a:gd name="connsiteY0" fmla="*/ 319460 h 523216"/>
                    <a:gd name="connsiteX1" fmla="*/ 742454 w 1375066"/>
                    <a:gd name="connsiteY1" fmla="*/ 389130 h 523216"/>
                    <a:gd name="connsiteX2" fmla="*/ 341119 w 1375066"/>
                    <a:gd name="connsiteY2" fmla="*/ 523216 h 523216"/>
                    <a:gd name="connsiteX3" fmla="*/ 0 w 1375066"/>
                    <a:gd name="connsiteY3" fmla="*/ 0 h 523216"/>
                    <a:gd name="connsiteX4" fmla="*/ 327515 w 1375066"/>
                    <a:gd name="connsiteY4" fmla="*/ 360242 h 523216"/>
                    <a:gd name="connsiteX5" fmla="*/ 633695 w 1375066"/>
                    <a:gd name="connsiteY5" fmla="*/ 435396 h 523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75066" h="523216">
                      <a:moveTo>
                        <a:pt x="1375066" y="319460"/>
                      </a:moveTo>
                      <a:lnTo>
                        <a:pt x="742454" y="389130"/>
                      </a:lnTo>
                      <a:lnTo>
                        <a:pt x="341119" y="523216"/>
                      </a:lnTo>
                      <a:lnTo>
                        <a:pt x="0" y="0"/>
                      </a:lnTo>
                      <a:lnTo>
                        <a:pt x="327515" y="360242"/>
                      </a:lnTo>
                      <a:lnTo>
                        <a:pt x="633695" y="435396"/>
                      </a:lnTo>
                    </a:path>
                  </a:pathLst>
                </a:custGeom>
                <a:noFill/>
                <a:ln w="19050" cap="flat">
                  <a:solidFill>
                    <a:srgbClr val="00A2E1"/>
                  </a:solidFill>
                  <a:prstDash val="solid"/>
                  <a:miter/>
                </a:ln>
              </p:spPr>
              <p:txBody>
                <a:bodyPr rtlCol="0" anchor="ctr"/>
                <a:lstStyle/>
                <a:p>
                  <a:pPr rtl="0"/>
                  <a:endParaRPr lang="en-ES">
                    <a:solidFill>
                      <a:schemeClr val="tx1"/>
                    </a:solidFill>
                  </a:endParaRPr>
                </a:p>
              </p:txBody>
            </p:sp>
            <p:sp>
              <p:nvSpPr>
                <p:cNvPr id="320" name="Freeform 319">
                  <a:extLst>
                    <a:ext uri="{FF2B5EF4-FFF2-40B4-BE49-F238E27FC236}">
                      <a16:creationId xmlns:a16="http://schemas.microsoft.com/office/drawing/2014/main" id="{99224273-6BD5-575C-0E28-B4269188C0C5}"/>
                    </a:ext>
                  </a:extLst>
                </p:cNvPr>
                <p:cNvSpPr/>
                <p:nvPr/>
              </p:nvSpPr>
              <p:spPr>
                <a:xfrm>
                  <a:off x="7897739" y="4270831"/>
                  <a:ext cx="74052" cy="74767"/>
                </a:xfrm>
                <a:custGeom>
                  <a:avLst/>
                  <a:gdLst>
                    <a:gd name="connsiteX0" fmla="*/ 0 w 74052"/>
                    <a:gd name="connsiteY0" fmla="*/ 74767 h 74767"/>
                    <a:gd name="connsiteX1" fmla="*/ 74052 w 74052"/>
                    <a:gd name="connsiteY1" fmla="*/ 53295 h 74767"/>
                    <a:gd name="connsiteX2" fmla="*/ 18397 w 74052"/>
                    <a:gd name="connsiteY2" fmla="*/ 0 h 74767"/>
                    <a:gd name="connsiteX3" fmla="*/ 0 w 74052"/>
                    <a:gd name="connsiteY3" fmla="*/ 74767 h 74767"/>
                  </a:gdLst>
                  <a:ahLst/>
                  <a:cxnLst>
                    <a:cxn ang="0">
                      <a:pos x="connsiteX0" y="connsiteY0"/>
                    </a:cxn>
                    <a:cxn ang="0">
                      <a:pos x="connsiteX1" y="connsiteY1"/>
                    </a:cxn>
                    <a:cxn ang="0">
                      <a:pos x="connsiteX2" y="connsiteY2"/>
                    </a:cxn>
                    <a:cxn ang="0">
                      <a:pos x="connsiteX3" y="connsiteY3"/>
                    </a:cxn>
                  </a:cxnLst>
                  <a:rect l="l" t="t" r="r" b="b"/>
                  <a:pathLst>
                    <a:path w="74052" h="74767">
                      <a:moveTo>
                        <a:pt x="0" y="74767"/>
                      </a:moveTo>
                      <a:lnTo>
                        <a:pt x="74052" y="53295"/>
                      </a:lnTo>
                      <a:lnTo>
                        <a:pt x="18397" y="0"/>
                      </a:lnTo>
                      <a:lnTo>
                        <a:pt x="0" y="74767"/>
                      </a:lnTo>
                      <a:close/>
                    </a:path>
                  </a:pathLst>
                </a:custGeom>
                <a:solidFill>
                  <a:srgbClr val="00A2E1"/>
                </a:solidFill>
                <a:ln w="19050" cap="flat">
                  <a:noFill/>
                  <a:prstDash val="solid"/>
                  <a:miter/>
                </a:ln>
              </p:spPr>
              <p:txBody>
                <a:bodyPr rtlCol="0" anchor="ctr"/>
                <a:lstStyle/>
                <a:p>
                  <a:pPr rtl="0"/>
                  <a:endParaRPr lang="en-ES">
                    <a:solidFill>
                      <a:schemeClr val="tx1"/>
                    </a:solidFill>
                  </a:endParaRPr>
                </a:p>
              </p:txBody>
            </p:sp>
          </p:grpSp>
          <p:grpSp>
            <p:nvGrpSpPr>
              <p:cNvPr id="321" name="Graphic 288">
                <a:extLst>
                  <a:ext uri="{FF2B5EF4-FFF2-40B4-BE49-F238E27FC236}">
                    <a16:creationId xmlns:a16="http://schemas.microsoft.com/office/drawing/2014/main" id="{CBBE6225-A1AC-FF86-1BAC-49D265CD5722}"/>
                  </a:ext>
                </a:extLst>
              </p:cNvPr>
              <p:cNvGrpSpPr/>
              <p:nvPr/>
            </p:nvGrpSpPr>
            <p:grpSpPr>
              <a:xfrm>
                <a:off x="7625338" y="3348676"/>
                <a:ext cx="730317" cy="648188"/>
                <a:chOff x="7625338" y="3348676"/>
                <a:chExt cx="730317" cy="648188"/>
              </a:xfrm>
            </p:grpSpPr>
            <p:sp>
              <p:nvSpPr>
                <p:cNvPr id="322" name="Freeform 321">
                  <a:extLst>
                    <a:ext uri="{FF2B5EF4-FFF2-40B4-BE49-F238E27FC236}">
                      <a16:creationId xmlns:a16="http://schemas.microsoft.com/office/drawing/2014/main" id="{8AD6F435-2200-C6D2-EBF5-8F9F6E6C2EEB}"/>
                    </a:ext>
                  </a:extLst>
                </p:cNvPr>
                <p:cNvSpPr/>
                <p:nvPr/>
              </p:nvSpPr>
              <p:spPr>
                <a:xfrm>
                  <a:off x="7625338" y="3348676"/>
                  <a:ext cx="674894" cy="609646"/>
                </a:xfrm>
                <a:custGeom>
                  <a:avLst/>
                  <a:gdLst>
                    <a:gd name="connsiteX0" fmla="*/ 346453 w 674894"/>
                    <a:gd name="connsiteY0" fmla="*/ 0 h 609646"/>
                    <a:gd name="connsiteX1" fmla="*/ 0 w 674894"/>
                    <a:gd name="connsiteY1" fmla="*/ 526847 h 609646"/>
                    <a:gd name="connsiteX2" fmla="*/ 346453 w 674894"/>
                    <a:gd name="connsiteY2" fmla="*/ 609647 h 609646"/>
                    <a:gd name="connsiteX3" fmla="*/ 674895 w 674894"/>
                    <a:gd name="connsiteY3" fmla="*/ 609647 h 609646"/>
                  </a:gdLst>
                  <a:ahLst/>
                  <a:cxnLst>
                    <a:cxn ang="0">
                      <a:pos x="connsiteX0" y="connsiteY0"/>
                    </a:cxn>
                    <a:cxn ang="0">
                      <a:pos x="connsiteX1" y="connsiteY1"/>
                    </a:cxn>
                    <a:cxn ang="0">
                      <a:pos x="connsiteX2" y="connsiteY2"/>
                    </a:cxn>
                    <a:cxn ang="0">
                      <a:pos x="connsiteX3" y="connsiteY3"/>
                    </a:cxn>
                  </a:cxnLst>
                  <a:rect l="l" t="t" r="r" b="b"/>
                  <a:pathLst>
                    <a:path w="674894" h="609646">
                      <a:moveTo>
                        <a:pt x="346453" y="0"/>
                      </a:moveTo>
                      <a:lnTo>
                        <a:pt x="0" y="526847"/>
                      </a:lnTo>
                      <a:lnTo>
                        <a:pt x="346453" y="609647"/>
                      </a:lnTo>
                      <a:lnTo>
                        <a:pt x="674895" y="609647"/>
                      </a:lnTo>
                    </a:path>
                  </a:pathLst>
                </a:custGeom>
                <a:noFill/>
                <a:ln w="19050" cap="flat">
                  <a:solidFill>
                    <a:srgbClr val="00A2E1"/>
                  </a:solidFill>
                  <a:prstDash val="solid"/>
                  <a:miter/>
                </a:ln>
              </p:spPr>
              <p:txBody>
                <a:bodyPr rtlCol="0" anchor="ctr"/>
                <a:lstStyle/>
                <a:p>
                  <a:pPr rtl="0"/>
                  <a:endParaRPr lang="en-ES">
                    <a:solidFill>
                      <a:schemeClr val="tx1"/>
                    </a:solidFill>
                  </a:endParaRPr>
                </a:p>
              </p:txBody>
            </p:sp>
            <p:sp>
              <p:nvSpPr>
                <p:cNvPr id="323" name="Freeform 322">
                  <a:extLst>
                    <a:ext uri="{FF2B5EF4-FFF2-40B4-BE49-F238E27FC236}">
                      <a16:creationId xmlns:a16="http://schemas.microsoft.com/office/drawing/2014/main" id="{3A9B2408-1FB1-99BA-DBC5-F7EDDE714A18}"/>
                    </a:ext>
                  </a:extLst>
                </p:cNvPr>
                <p:cNvSpPr/>
                <p:nvPr/>
              </p:nvSpPr>
              <p:spPr>
                <a:xfrm>
                  <a:off x="8288948" y="3919780"/>
                  <a:ext cx="66708" cy="77084"/>
                </a:xfrm>
                <a:custGeom>
                  <a:avLst/>
                  <a:gdLst>
                    <a:gd name="connsiteX0" fmla="*/ 0 w 66708"/>
                    <a:gd name="connsiteY0" fmla="*/ 77085 h 77084"/>
                    <a:gd name="connsiteX1" fmla="*/ 66709 w 66708"/>
                    <a:gd name="connsiteY1" fmla="*/ 38542 h 77084"/>
                    <a:gd name="connsiteX2" fmla="*/ 0 w 66708"/>
                    <a:gd name="connsiteY2" fmla="*/ 0 h 77084"/>
                    <a:gd name="connsiteX3" fmla="*/ 0 w 66708"/>
                    <a:gd name="connsiteY3" fmla="*/ 77085 h 77084"/>
                  </a:gdLst>
                  <a:ahLst/>
                  <a:cxnLst>
                    <a:cxn ang="0">
                      <a:pos x="connsiteX0" y="connsiteY0"/>
                    </a:cxn>
                    <a:cxn ang="0">
                      <a:pos x="connsiteX1" y="connsiteY1"/>
                    </a:cxn>
                    <a:cxn ang="0">
                      <a:pos x="connsiteX2" y="connsiteY2"/>
                    </a:cxn>
                    <a:cxn ang="0">
                      <a:pos x="connsiteX3" y="connsiteY3"/>
                    </a:cxn>
                  </a:cxnLst>
                  <a:rect l="l" t="t" r="r" b="b"/>
                  <a:pathLst>
                    <a:path w="66708" h="77084">
                      <a:moveTo>
                        <a:pt x="0" y="77085"/>
                      </a:moveTo>
                      <a:lnTo>
                        <a:pt x="66709" y="38542"/>
                      </a:lnTo>
                      <a:lnTo>
                        <a:pt x="0" y="0"/>
                      </a:lnTo>
                      <a:lnTo>
                        <a:pt x="0" y="77085"/>
                      </a:lnTo>
                      <a:close/>
                    </a:path>
                  </a:pathLst>
                </a:custGeom>
                <a:solidFill>
                  <a:srgbClr val="00A2E1"/>
                </a:solidFill>
                <a:ln w="19050" cap="flat">
                  <a:noFill/>
                  <a:prstDash val="solid"/>
                  <a:miter/>
                </a:ln>
              </p:spPr>
              <p:txBody>
                <a:bodyPr rtlCol="0" anchor="ctr"/>
                <a:lstStyle/>
                <a:p>
                  <a:pPr rtl="0"/>
                  <a:endParaRPr lang="en-ES">
                    <a:solidFill>
                      <a:schemeClr val="tx1"/>
                    </a:solidFill>
                  </a:endParaRPr>
                </a:p>
              </p:txBody>
            </p:sp>
          </p:grpSp>
          <p:grpSp>
            <p:nvGrpSpPr>
              <p:cNvPr id="324" name="Graphic 288">
                <a:extLst>
                  <a:ext uri="{FF2B5EF4-FFF2-40B4-BE49-F238E27FC236}">
                    <a16:creationId xmlns:a16="http://schemas.microsoft.com/office/drawing/2014/main" id="{FC91AF24-9FA9-B7EC-A889-71FEEB4F1A68}"/>
                  </a:ext>
                </a:extLst>
              </p:cNvPr>
              <p:cNvGrpSpPr/>
              <p:nvPr/>
            </p:nvGrpSpPr>
            <p:grpSpPr>
              <a:xfrm>
                <a:off x="7236217" y="3836980"/>
                <a:ext cx="1387743" cy="77007"/>
                <a:chOff x="7236217" y="3836980"/>
                <a:chExt cx="1387743" cy="77007"/>
              </a:xfrm>
              <a:solidFill>
                <a:srgbClr val="00A2E1"/>
              </a:solidFill>
            </p:grpSpPr>
            <p:sp>
              <p:nvSpPr>
                <p:cNvPr id="325" name="Freeform 324">
                  <a:extLst>
                    <a:ext uri="{FF2B5EF4-FFF2-40B4-BE49-F238E27FC236}">
                      <a16:creationId xmlns:a16="http://schemas.microsoft.com/office/drawing/2014/main" id="{C09FC90D-D6B2-8B44-ABD0-B34FE06E131A}"/>
                    </a:ext>
                  </a:extLst>
                </p:cNvPr>
                <p:cNvSpPr/>
                <p:nvPr/>
              </p:nvSpPr>
              <p:spPr>
                <a:xfrm>
                  <a:off x="7236217" y="3875522"/>
                  <a:ext cx="1332242" cy="7723"/>
                </a:xfrm>
                <a:custGeom>
                  <a:avLst/>
                  <a:gdLst>
                    <a:gd name="connsiteX0" fmla="*/ 1332243 w 1332242"/>
                    <a:gd name="connsiteY0" fmla="*/ 0 h 7723"/>
                    <a:gd name="connsiteX1" fmla="*/ 0 w 1332242"/>
                    <a:gd name="connsiteY1" fmla="*/ 0 h 7723"/>
                  </a:gdLst>
                  <a:ahLst/>
                  <a:cxnLst>
                    <a:cxn ang="0">
                      <a:pos x="connsiteX0" y="connsiteY0"/>
                    </a:cxn>
                    <a:cxn ang="0">
                      <a:pos x="connsiteX1" y="connsiteY1"/>
                    </a:cxn>
                  </a:cxnLst>
                  <a:rect l="l" t="t" r="r" b="b"/>
                  <a:pathLst>
                    <a:path w="1332242" h="7723">
                      <a:moveTo>
                        <a:pt x="1332243" y="0"/>
                      </a:moveTo>
                      <a:lnTo>
                        <a:pt x="0" y="0"/>
                      </a:lnTo>
                    </a:path>
                  </a:pathLst>
                </a:custGeom>
                <a:ln w="19050" cap="flat">
                  <a:solidFill>
                    <a:srgbClr val="00A2E1"/>
                  </a:solidFill>
                  <a:prstDash val="solid"/>
                  <a:miter/>
                </a:ln>
              </p:spPr>
              <p:txBody>
                <a:bodyPr rtlCol="0" anchor="ctr"/>
                <a:lstStyle/>
                <a:p>
                  <a:pPr rtl="0"/>
                  <a:endParaRPr lang="en-ES">
                    <a:solidFill>
                      <a:schemeClr val="tx1"/>
                    </a:solidFill>
                  </a:endParaRPr>
                </a:p>
              </p:txBody>
            </p:sp>
            <p:sp>
              <p:nvSpPr>
                <p:cNvPr id="326" name="Freeform 325">
                  <a:extLst>
                    <a:ext uri="{FF2B5EF4-FFF2-40B4-BE49-F238E27FC236}">
                      <a16:creationId xmlns:a16="http://schemas.microsoft.com/office/drawing/2014/main" id="{A47C89DC-284F-D80F-C5E4-28FD35E23E77}"/>
                    </a:ext>
                  </a:extLst>
                </p:cNvPr>
                <p:cNvSpPr/>
                <p:nvPr/>
              </p:nvSpPr>
              <p:spPr>
                <a:xfrm>
                  <a:off x="8557174" y="3836980"/>
                  <a:ext cx="66786" cy="77007"/>
                </a:xfrm>
                <a:custGeom>
                  <a:avLst/>
                  <a:gdLst>
                    <a:gd name="connsiteX0" fmla="*/ 0 w 66786"/>
                    <a:gd name="connsiteY0" fmla="*/ 0 h 77007"/>
                    <a:gd name="connsiteX1" fmla="*/ 66786 w 66786"/>
                    <a:gd name="connsiteY1" fmla="*/ 38542 h 77007"/>
                    <a:gd name="connsiteX2" fmla="*/ 0 w 66786"/>
                    <a:gd name="connsiteY2" fmla="*/ 77007 h 77007"/>
                    <a:gd name="connsiteX3" fmla="*/ 0 w 66786"/>
                    <a:gd name="connsiteY3" fmla="*/ 0 h 77007"/>
                  </a:gdLst>
                  <a:ahLst/>
                  <a:cxnLst>
                    <a:cxn ang="0">
                      <a:pos x="connsiteX0" y="connsiteY0"/>
                    </a:cxn>
                    <a:cxn ang="0">
                      <a:pos x="connsiteX1" y="connsiteY1"/>
                    </a:cxn>
                    <a:cxn ang="0">
                      <a:pos x="connsiteX2" y="connsiteY2"/>
                    </a:cxn>
                    <a:cxn ang="0">
                      <a:pos x="connsiteX3" y="connsiteY3"/>
                    </a:cxn>
                  </a:cxnLst>
                  <a:rect l="l" t="t" r="r" b="b"/>
                  <a:pathLst>
                    <a:path w="66786" h="77007">
                      <a:moveTo>
                        <a:pt x="0" y="0"/>
                      </a:moveTo>
                      <a:lnTo>
                        <a:pt x="66786" y="38542"/>
                      </a:lnTo>
                      <a:lnTo>
                        <a:pt x="0" y="77007"/>
                      </a:lnTo>
                      <a:lnTo>
                        <a:pt x="0" y="0"/>
                      </a:lnTo>
                      <a:close/>
                    </a:path>
                  </a:pathLst>
                </a:custGeom>
                <a:solidFill>
                  <a:srgbClr val="00A2E1"/>
                </a:solidFill>
                <a:ln w="19050" cap="flat">
                  <a:noFill/>
                  <a:prstDash val="solid"/>
                  <a:miter/>
                </a:ln>
              </p:spPr>
              <p:txBody>
                <a:bodyPr rtlCol="0" anchor="ctr"/>
                <a:lstStyle/>
                <a:p>
                  <a:pPr rtl="0"/>
                  <a:endParaRPr lang="en-ES">
                    <a:solidFill>
                      <a:schemeClr val="tx1"/>
                    </a:solidFill>
                  </a:endParaRPr>
                </a:p>
              </p:txBody>
            </p:sp>
          </p:grpSp>
        </p:grpSp>
      </p:grpSp>
    </p:spTree>
    <p:extLst>
      <p:ext uri="{BB962C8B-B14F-4D97-AF65-F5344CB8AC3E}">
        <p14:creationId xmlns:p14="http://schemas.microsoft.com/office/powerpoint/2010/main" val="161751379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5095C2-4609-3EAF-67B1-CC8F1356DD17}"/>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E13C5C7-AA7F-8A4C-567E-921079B4EBDE}"/>
              </a:ext>
            </a:extLst>
          </p:cNvPr>
          <p:cNvSpPr>
            <a:spLocks noGrp="1"/>
          </p:cNvSpPr>
          <p:nvPr>
            <p:ph type="title"/>
          </p:nvPr>
        </p:nvSpPr>
        <p:spPr>
          <a:xfrm>
            <a:off x="304799" y="107693"/>
            <a:ext cx="11813059" cy="939801"/>
          </a:xfrm>
        </p:spPr>
        <p:txBody>
          <a:bodyPr rtlCol="0"/>
          <a:lstStyle/>
          <a:p>
            <a:pPr rtl="0"/>
            <a:r>
              <a:rPr lang="ja-jp" noProof="0"/>
              <a:t>1846MO:KRAS G12C変異陽性NSCLC及び活動性・未治療脳転移を有する患者における第2世代KRAS G12C阻害剤オロモラシブの頭蓋内効果** - Cassier P他</a:t>
            </a:r>
            <a:endParaRPr lang="en-GB" noProof="0" dirty="0">
              <a:latin typeface="+mn-lt"/>
            </a:endParaRPr>
          </a:p>
        </p:txBody>
      </p:sp>
      <p:sp>
        <p:nvSpPr>
          <p:cNvPr id="29" name="Content Placeholder 7">
            <a:extLst>
              <a:ext uri="{FF2B5EF4-FFF2-40B4-BE49-F238E27FC236}">
                <a16:creationId xmlns:a16="http://schemas.microsoft.com/office/drawing/2014/main" id="{08E87B8F-3FAB-3EDE-CEB5-BEBF0EBDD14F}"/>
              </a:ext>
            </a:extLst>
          </p:cNvPr>
          <p:cNvSpPr>
            <a:spLocks noGrp="1"/>
          </p:cNvSpPr>
          <p:nvPr>
            <p:ph idx="1"/>
          </p:nvPr>
        </p:nvSpPr>
        <p:spPr>
          <a:xfrm>
            <a:off x="304799" y="1246909"/>
            <a:ext cx="11338561" cy="5055650"/>
          </a:xfrm>
        </p:spPr>
        <p:txBody>
          <a:bodyPr rtlCol="0"/>
          <a:lstStyle/>
          <a:p>
            <a:pPr rtl="0"/>
            <a:r>
              <a:rPr lang="ja-jp" b="1" noProof="0"/>
              <a:t>主な結果(続き)</a:t>
            </a:r>
          </a:p>
          <a:p>
            <a:pPr rtl="0">
              <a:spcBef>
                <a:spcPts val="25000"/>
              </a:spcBef>
            </a:pPr>
            <a:r>
              <a:rPr lang="ja-jp" b="1" noProof="0"/>
              <a:t>結論</a:t>
            </a:r>
          </a:p>
          <a:p>
            <a:pPr lvl="1" rtl="0"/>
            <a:r>
              <a:rPr lang="ja-jp" noProof="0"/>
              <a:t>KRAS G12C変異NSCLC</a:t>
            </a:r>
            <a:r>
              <a:rPr lang="ja-jp"/>
              <a:t>患者において、オロモラシブは頭蓋内に有意な抗腫瘍活性と病勢制御を示し、持続的な奏効と管理可能な安全性プロファイルを示した。</a:t>
            </a:r>
            <a:endParaRPr lang="en-GB" noProof="0" dirty="0"/>
          </a:p>
        </p:txBody>
      </p:sp>
      <p:sp>
        <p:nvSpPr>
          <p:cNvPr id="30" name="Text Placeholder 4">
            <a:extLst>
              <a:ext uri="{FF2B5EF4-FFF2-40B4-BE49-F238E27FC236}">
                <a16:creationId xmlns:a16="http://schemas.microsoft.com/office/drawing/2014/main" id="{8BCAB0B6-D8A5-4795-B5A0-7C6389FA39FF}"/>
              </a:ext>
            </a:extLst>
          </p:cNvPr>
          <p:cNvSpPr>
            <a:spLocks noGrp="1"/>
          </p:cNvSpPr>
          <p:nvPr>
            <p:ph type="body" sz="quarter" idx="11"/>
          </p:nvPr>
        </p:nvSpPr>
        <p:spPr>
          <a:xfrm>
            <a:off x="6379633" y="6521312"/>
            <a:ext cx="5507567" cy="200025"/>
          </a:xfrm>
        </p:spPr>
        <p:txBody>
          <a:bodyPr rtlCol="0"/>
          <a:lstStyle/>
          <a:p>
            <a:pPr rtl="0"/>
            <a:r>
              <a:rPr lang="ja-jp" noProof="0"/>
              <a:t>Cassier P他Ann Oncol 2025;36(補遺):Abstr 1846MO</a:t>
            </a:r>
          </a:p>
        </p:txBody>
      </p:sp>
      <p:graphicFrame>
        <p:nvGraphicFramePr>
          <p:cNvPr id="5" name="Table 4">
            <a:extLst>
              <a:ext uri="{FF2B5EF4-FFF2-40B4-BE49-F238E27FC236}">
                <a16:creationId xmlns:a16="http://schemas.microsoft.com/office/drawing/2014/main" id="{B43EB268-0ABF-8A0C-4D36-6490CC0F20E1}"/>
              </a:ext>
            </a:extLst>
          </p:cNvPr>
          <p:cNvGraphicFramePr>
            <a:graphicFrameLocks noGrp="1"/>
          </p:cNvGraphicFramePr>
          <p:nvPr>
            <p:extLst>
              <p:ext uri="{D42A27DB-BD31-4B8C-83A1-F6EECF244321}">
                <p14:modId xmlns:p14="http://schemas.microsoft.com/office/powerpoint/2010/main" val="894300533"/>
              </p:ext>
            </p:extLst>
          </p:nvPr>
        </p:nvGraphicFramePr>
        <p:xfrm>
          <a:off x="2806856" y="1731026"/>
          <a:ext cx="6578289" cy="2496240"/>
        </p:xfrm>
        <a:graphic>
          <a:graphicData uri="http://schemas.openxmlformats.org/drawingml/2006/table">
            <a:tbl>
              <a:tblPr firstRow="1" bandRow="1">
                <a:tableStyleId>{69012ECD-51FC-41F1-AA8D-1B2483CD663E}</a:tableStyleId>
              </a:tblPr>
              <a:tblGrid>
                <a:gridCol w="2868930">
                  <a:extLst>
                    <a:ext uri="{9D8B030D-6E8A-4147-A177-3AD203B41FA5}">
                      <a16:colId xmlns:a16="http://schemas.microsoft.com/office/drawing/2014/main" val="537766886"/>
                    </a:ext>
                  </a:extLst>
                </a:gridCol>
                <a:gridCol w="1886267">
                  <a:extLst>
                    <a:ext uri="{9D8B030D-6E8A-4147-A177-3AD203B41FA5}">
                      <a16:colId xmlns:a16="http://schemas.microsoft.com/office/drawing/2014/main" val="1125791967"/>
                    </a:ext>
                  </a:extLst>
                </a:gridCol>
                <a:gridCol w="1823092">
                  <a:extLst>
                    <a:ext uri="{9D8B030D-6E8A-4147-A177-3AD203B41FA5}">
                      <a16:colId xmlns:a16="http://schemas.microsoft.com/office/drawing/2014/main" val="2872775875"/>
                    </a:ext>
                  </a:extLst>
                </a:gridCol>
              </a:tblGrid>
              <a:tr h="431279">
                <a:tc rowSpan="2">
                  <a:txBody>
                    <a:bodyPr/>
                    <a:lstStyle/>
                    <a:p>
                      <a:pPr rtl="0"/>
                      <a:r>
                        <a:rPr lang="ja-jp" sz="1400" b="1" noProof="0">
                          <a:solidFill>
                            <a:schemeClr val="tx2"/>
                          </a:solidFill>
                          <a:latin typeface="+mn-lt"/>
                        </a:rPr>
                        <a:t>TRAE（治療関連有害事象）、n (%)</a:t>
                      </a:r>
                    </a:p>
                  </a:txBody>
                  <a:tcPr marT="36000" marB="36000" anchor="b">
                    <a:lnB w="12700" cap="flat" cmpd="sng" algn="ctr">
                      <a:noFill/>
                      <a:prstDash val="solid"/>
                      <a:round/>
                      <a:headEnd type="none" w="med" len="med"/>
                      <a:tailEnd type="none" w="med" len="med"/>
                    </a:lnB>
                  </a:tcPr>
                </a:tc>
                <a:tc gridSpan="2">
                  <a:txBody>
                    <a:bodyPr/>
                    <a:lstStyle/>
                    <a:p>
                      <a:pPr algn="ctr" rtl="0"/>
                      <a:r>
                        <a:rPr lang="ja-jp" sz="1400" noProof="0" dirty="0">
                          <a:solidFill>
                            <a:schemeClr val="tx2"/>
                          </a:solidFill>
                          <a:latin typeface="+mn-lt"/>
                        </a:rPr>
                        <a:t>オロモラシブ</a:t>
                      </a:r>
                    </a:p>
                    <a:p>
                      <a:pPr algn="ctr" rtl="0"/>
                      <a:r>
                        <a:rPr lang="ja-jp" sz="1400" noProof="0" dirty="0">
                          <a:solidFill>
                            <a:schemeClr val="tx2"/>
                          </a:solidFill>
                          <a:latin typeface="+mn-lt"/>
                        </a:rPr>
                        <a:t>（n=201）</a:t>
                      </a:r>
                    </a:p>
                  </a:txBody>
                  <a:tcPr marT="36000" marB="36000" anchor="b"/>
                </a:tc>
                <a:tc hMerge="1">
                  <a:txBody>
                    <a:bodyPr/>
                    <a:lstStyle/>
                    <a:p>
                      <a:pPr algn="ctr" rtl="0"/>
                      <a:endParaRPr lang="en-GB" sz="1400" noProof="0" dirty="0">
                        <a:solidFill>
                          <a:schemeClr val="tx2"/>
                        </a:solidFill>
                        <a:latin typeface="+mn-lt"/>
                      </a:endParaRPr>
                    </a:p>
                  </a:txBody>
                  <a:tcPr marT="36000" marB="36000" anchor="ctr"/>
                </a:tc>
                <a:extLst>
                  <a:ext uri="{0D108BD9-81ED-4DB2-BD59-A6C34878D82A}">
                    <a16:rowId xmlns:a16="http://schemas.microsoft.com/office/drawing/2014/main" val="1475323087"/>
                  </a:ext>
                </a:extLst>
              </a:tr>
              <a:tr h="0">
                <a:tc vMerge="1">
                  <a:txBody>
                    <a:bodyPr/>
                    <a:lstStyle/>
                    <a:p>
                      <a:pPr rtl="0"/>
                      <a:endParaRPr dirty="0"/>
                    </a:p>
                  </a:txBody>
                  <a:tcPr marT="36000" marB="36000" anchor="b">
                    <a:solidFill>
                      <a:schemeClr val="accent1"/>
                    </a:solidFill>
                  </a:tcPr>
                </a:tc>
                <a:tc>
                  <a:txBody>
                    <a:bodyPr/>
                    <a:lstStyle/>
                    <a:p>
                      <a:pPr algn="ctr" rtl="0"/>
                      <a:r>
                        <a:rPr lang="ja-jp" sz="1400" b="1" noProof="0" dirty="0">
                          <a:solidFill>
                            <a:schemeClr val="tx2"/>
                          </a:solidFill>
                          <a:latin typeface="+mn-lt"/>
                        </a:rPr>
                        <a:t>全グレード</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400" b="1" noProof="0">
                          <a:solidFill>
                            <a:schemeClr val="tx2"/>
                          </a:solidFill>
                          <a:latin typeface="+mn-lt"/>
                        </a:rPr>
                        <a:t>グレード3</a:t>
                      </a:r>
                      <a:r>
                        <a:rPr lang="ja-jp" sz="1400" b="1" noProof="0">
                          <a:solidFill>
                            <a:schemeClr val="tx2"/>
                          </a:solidFill>
                          <a:latin typeface="Arial" panose="020B0604020202020204" pitchFamily="34" charset="0"/>
                          <a:cs typeface="Arial" panose="020B0604020202020204" pitchFamily="34" charset="0"/>
                        </a:rPr>
                        <a:t>以上</a:t>
                      </a:r>
                    </a:p>
                  </a:txBody>
                  <a:tcPr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2020270792"/>
                  </a:ext>
                </a:extLst>
              </a:tr>
              <a:tr h="264253">
                <a:tc>
                  <a:txBody>
                    <a:bodyPr/>
                    <a:lstStyle/>
                    <a:p>
                      <a:pPr rtl="0"/>
                      <a:r>
                        <a:rPr lang="ja-jp" sz="1400" noProof="0">
                          <a:latin typeface="+mn-lt"/>
                        </a:rPr>
                        <a:t>任意</a:t>
                      </a:r>
                    </a:p>
                  </a:txBody>
                  <a:tcPr marT="36000" marB="36000" anchor="ctr">
                    <a:lnT w="12700" cap="flat" cmpd="sng" algn="ctr">
                      <a:noFill/>
                      <a:prstDash val="solid"/>
                      <a:round/>
                      <a:headEnd type="none" w="med" len="med"/>
                      <a:tailEnd type="none" w="med" len="med"/>
                    </a:lnT>
                  </a:tcPr>
                </a:tc>
                <a:tc>
                  <a:txBody>
                    <a:bodyPr/>
                    <a:lstStyle/>
                    <a:p>
                      <a:pPr algn="ctr" rtl="0"/>
                      <a:r>
                        <a:rPr lang="ja-jp" sz="1400" noProof="0">
                          <a:latin typeface="+mn-lt"/>
                        </a:rPr>
                        <a:t>140 (70)</a:t>
                      </a:r>
                    </a:p>
                  </a:txBody>
                  <a:tcPr marT="36000" marB="36000" anchor="ctr">
                    <a:lnT w="12700" cap="flat" cmpd="sng" algn="ctr">
                      <a:noFill/>
                      <a:prstDash val="solid"/>
                      <a:round/>
                      <a:headEnd type="none" w="med" len="med"/>
                      <a:tailEnd type="none" w="med" len="med"/>
                    </a:lnT>
                  </a:tcPr>
                </a:tc>
                <a:tc>
                  <a:txBody>
                    <a:bodyPr/>
                    <a:lstStyle/>
                    <a:p>
                      <a:pPr algn="ctr" rtl="0"/>
                      <a:r>
                        <a:rPr lang="ja-jp" sz="1400" noProof="0">
                          <a:latin typeface="+mn-lt"/>
                        </a:rPr>
                        <a:t>14 (7)</a:t>
                      </a:r>
                    </a:p>
                  </a:txBody>
                  <a:tcPr marT="36000" marB="36000" anchor="ctr">
                    <a:lnT w="12700" cap="flat" cmpd="sng" algn="ctr">
                      <a:noFill/>
                      <a:prstDash val="solid"/>
                      <a:round/>
                      <a:headEnd type="none" w="med" len="med"/>
                      <a:tailEnd type="none" w="med" len="med"/>
                    </a:lnT>
                  </a:tcPr>
                </a:tc>
                <a:extLst>
                  <a:ext uri="{0D108BD9-81ED-4DB2-BD59-A6C34878D82A}">
                    <a16:rowId xmlns:a16="http://schemas.microsoft.com/office/drawing/2014/main" val="3607908326"/>
                  </a:ext>
                </a:extLst>
              </a:tr>
              <a:tr h="264253">
                <a:tc>
                  <a:txBody>
                    <a:bodyPr/>
                    <a:lstStyle/>
                    <a:p>
                      <a:pPr rtl="0"/>
                      <a:r>
                        <a:rPr lang="ja-jp" sz="1400" noProof="0">
                          <a:latin typeface="+mn-lt"/>
                        </a:rPr>
                        <a:t>下痢</a:t>
                      </a:r>
                      <a:endParaRPr lang="en-GB" sz="1400" noProof="0" dirty="0">
                        <a:latin typeface="+mn-lt"/>
                      </a:endParaRPr>
                    </a:p>
                  </a:txBody>
                  <a:tcPr marT="36000" marB="36000" anchor="ctr"/>
                </a:tc>
                <a:tc>
                  <a:txBody>
                    <a:bodyPr/>
                    <a:lstStyle/>
                    <a:p>
                      <a:pPr algn="ctr" rtl="0"/>
                      <a:r>
                        <a:rPr lang="ja-jp" sz="1400" noProof="0">
                          <a:latin typeface="+mn-lt"/>
                        </a:rPr>
                        <a:t>56 (28)</a:t>
                      </a:r>
                    </a:p>
                  </a:txBody>
                  <a:tcPr marT="36000" marB="36000" anchor="ctr"/>
                </a:tc>
                <a:tc>
                  <a:txBody>
                    <a:bodyPr/>
                    <a:lstStyle/>
                    <a:p>
                      <a:pPr algn="ctr" rtl="0"/>
                      <a:r>
                        <a:rPr lang="ja-jp" sz="1400" noProof="0">
                          <a:latin typeface="+mn-lt"/>
                        </a:rPr>
                        <a:t>1 (1)</a:t>
                      </a:r>
                    </a:p>
                  </a:txBody>
                  <a:tcPr marT="36000" marB="36000" anchor="ctr"/>
                </a:tc>
                <a:extLst>
                  <a:ext uri="{0D108BD9-81ED-4DB2-BD59-A6C34878D82A}">
                    <a16:rowId xmlns:a16="http://schemas.microsoft.com/office/drawing/2014/main" val="1790711121"/>
                  </a:ext>
                </a:extLst>
              </a:tr>
              <a:tr h="264253">
                <a:tc>
                  <a:txBody>
                    <a:bodyPr/>
                    <a:lstStyle/>
                    <a:p>
                      <a:pPr rtl="0"/>
                      <a:r>
                        <a:rPr lang="ja-jp" sz="1400" noProof="0">
                          <a:latin typeface="+mn-lt"/>
                        </a:rPr>
                        <a:t>悪心</a:t>
                      </a:r>
                    </a:p>
                  </a:txBody>
                  <a:tcPr marT="36000" marB="36000" anchor="ctr"/>
                </a:tc>
                <a:tc>
                  <a:txBody>
                    <a:bodyPr/>
                    <a:lstStyle/>
                    <a:p>
                      <a:pPr algn="ctr" rtl="0"/>
                      <a:r>
                        <a:rPr lang="ja-jp" sz="1400" noProof="0">
                          <a:latin typeface="+mn-lt"/>
                        </a:rPr>
                        <a:t>24 (12)</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a:t>
                      </a:r>
                    </a:p>
                  </a:txBody>
                  <a:tcPr marT="36000" marB="36000" anchor="ctr"/>
                </a:tc>
                <a:extLst>
                  <a:ext uri="{0D108BD9-81ED-4DB2-BD59-A6C34878D82A}">
                    <a16:rowId xmlns:a16="http://schemas.microsoft.com/office/drawing/2014/main" val="1995876224"/>
                  </a:ext>
                </a:extLst>
              </a:tr>
              <a:tr h="264253">
                <a:tc>
                  <a:txBody>
                    <a:bodyPr/>
                    <a:lstStyle/>
                    <a:p>
                      <a:pPr rtl="0"/>
                      <a:r>
                        <a:rPr lang="ja-jp" sz="1400" noProof="0">
                          <a:latin typeface="+mn-lt"/>
                        </a:rPr>
                        <a:t>疲労</a:t>
                      </a:r>
                    </a:p>
                  </a:txBody>
                  <a:tcPr marT="36000" marB="36000" anchor="ctr"/>
                </a:tc>
                <a:tc>
                  <a:txBody>
                    <a:bodyPr/>
                    <a:lstStyle/>
                    <a:p>
                      <a:pPr algn="ctr" rtl="0"/>
                      <a:r>
                        <a:rPr lang="ja-jp" sz="1400" noProof="0">
                          <a:latin typeface="+mn-lt"/>
                        </a:rPr>
                        <a:t>19 (9)</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1 (1)</a:t>
                      </a:r>
                    </a:p>
                  </a:txBody>
                  <a:tcPr marT="36000" marB="36000" anchor="ctr"/>
                </a:tc>
                <a:extLst>
                  <a:ext uri="{0D108BD9-81ED-4DB2-BD59-A6C34878D82A}">
                    <a16:rowId xmlns:a16="http://schemas.microsoft.com/office/drawing/2014/main" val="1765825796"/>
                  </a:ext>
                </a:extLst>
              </a:tr>
              <a:tr h="264253">
                <a:tc>
                  <a:txBody>
                    <a:bodyPr/>
                    <a:lstStyle/>
                    <a:p>
                      <a:pPr rtl="0"/>
                      <a:r>
                        <a:rPr lang="ja-jp" sz="1400" noProof="0">
                          <a:latin typeface="+mn-lt"/>
                        </a:rPr>
                        <a:t>ALT増加</a:t>
                      </a:r>
                    </a:p>
                  </a:txBody>
                  <a:tcPr marT="36000" marB="36000" anchor="ctr"/>
                </a:tc>
                <a:tc>
                  <a:txBody>
                    <a:bodyPr/>
                    <a:lstStyle/>
                    <a:p>
                      <a:pPr algn="ctr" rtl="0"/>
                      <a:r>
                        <a:rPr lang="ja-jp" sz="1400" noProof="0">
                          <a:latin typeface="+mn-lt"/>
                        </a:rPr>
                        <a:t>19 (9)</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2 (1)</a:t>
                      </a:r>
                    </a:p>
                  </a:txBody>
                  <a:tcPr marT="36000" marB="36000" anchor="ctr"/>
                </a:tc>
                <a:extLst>
                  <a:ext uri="{0D108BD9-81ED-4DB2-BD59-A6C34878D82A}">
                    <a16:rowId xmlns:a16="http://schemas.microsoft.com/office/drawing/2014/main" val="3745212948"/>
                  </a:ext>
                </a:extLst>
              </a:tr>
              <a:tr h="264253">
                <a:tc>
                  <a:txBody>
                    <a:bodyPr/>
                    <a:lstStyle/>
                    <a:p>
                      <a:pPr rtl="0"/>
                      <a:r>
                        <a:rPr lang="ja-jp" sz="1400" noProof="0">
                          <a:latin typeface="+mn-lt"/>
                        </a:rPr>
                        <a:t>AST値の増加</a:t>
                      </a:r>
                    </a:p>
                  </a:txBody>
                  <a:tcPr marT="36000" marB="36000" anchor="ctr"/>
                </a:tc>
                <a:tc>
                  <a:txBody>
                    <a:bodyPr/>
                    <a:lstStyle/>
                    <a:p>
                      <a:pPr algn="ctr" rtl="0"/>
                      <a:r>
                        <a:rPr lang="ja-jp" sz="1400" noProof="0">
                          <a:latin typeface="+mn-lt"/>
                        </a:rPr>
                        <a:t>19 (9)</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dirty="0">
                          <a:ln>
                            <a:noFill/>
                          </a:ln>
                          <a:solidFill>
                            <a:srgbClr val="363636"/>
                          </a:solidFill>
                          <a:effectLst/>
                          <a:uLnTx/>
                          <a:uFillTx/>
                          <a:latin typeface="+mn-lt"/>
                          <a:ea typeface="+mn-ea"/>
                          <a:cs typeface="+mn-cs"/>
                        </a:rPr>
                        <a:t>3 (2)</a:t>
                      </a:r>
                    </a:p>
                  </a:txBody>
                  <a:tcPr marT="36000" marB="36000" anchor="ctr"/>
                </a:tc>
                <a:extLst>
                  <a:ext uri="{0D108BD9-81ED-4DB2-BD59-A6C34878D82A}">
                    <a16:rowId xmlns:a16="http://schemas.microsoft.com/office/drawing/2014/main" val="3227482767"/>
                  </a:ext>
                </a:extLst>
              </a:tr>
            </a:tbl>
          </a:graphicData>
        </a:graphic>
      </p:graphicFrame>
    </p:spTree>
    <p:extLst>
      <p:ext uri="{BB962C8B-B14F-4D97-AF65-F5344CB8AC3E}">
        <p14:creationId xmlns:p14="http://schemas.microsoft.com/office/powerpoint/2010/main" val="376509029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0A0713-460A-82D3-75F3-60603494DE54}"/>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C02049A-C7BF-12AD-2235-38F9ED36C0FE}"/>
              </a:ext>
            </a:extLst>
          </p:cNvPr>
          <p:cNvSpPr>
            <a:spLocks noGrp="1"/>
          </p:cNvSpPr>
          <p:nvPr>
            <p:ph type="title"/>
          </p:nvPr>
        </p:nvSpPr>
        <p:spPr>
          <a:xfrm>
            <a:off x="304800" y="107693"/>
            <a:ext cx="11730682" cy="939801"/>
          </a:xfrm>
        </p:spPr>
        <p:txBody>
          <a:bodyPr rtlCol="0"/>
          <a:lstStyle/>
          <a:p>
            <a:pPr rtl="0"/>
            <a:r>
              <a:rPr lang="ja-jp" noProof="0" dirty="0">
                <a:latin typeface="+mn-lt"/>
              </a:rPr>
              <a:t>1987MO：進行性ROS1陽性非小細胞肺癌（ROS1+ NSCLC）患者における、一次ROS1チロシンキナーゼ阻害剤（ROS1 TKI）失敗後のロルラチニブの有効性（IFCT-2003 ALBATROS試験） </a:t>
            </a:r>
            <a:br>
              <a:rPr lang="en-GB" altLang="ja-JP" noProof="0" dirty="0">
                <a:latin typeface="+mn-lt"/>
              </a:rPr>
            </a:br>
            <a:r>
              <a:rPr lang="ja-jp" noProof="0" dirty="0">
                <a:latin typeface="+mn-lt"/>
              </a:rPr>
              <a:t>- Duruisseaux M他</a:t>
            </a:r>
          </a:p>
        </p:txBody>
      </p:sp>
      <p:sp>
        <p:nvSpPr>
          <p:cNvPr id="29" name="Content Placeholder 7">
            <a:extLst>
              <a:ext uri="{FF2B5EF4-FFF2-40B4-BE49-F238E27FC236}">
                <a16:creationId xmlns:a16="http://schemas.microsoft.com/office/drawing/2014/main" id="{07EAD33D-5D3D-9474-39EE-07FC6C962DC8}"/>
              </a:ext>
            </a:extLst>
          </p:cNvPr>
          <p:cNvSpPr>
            <a:spLocks noGrp="1"/>
          </p:cNvSpPr>
          <p:nvPr>
            <p:ph idx="1"/>
          </p:nvPr>
        </p:nvSpPr>
        <p:spPr>
          <a:xfrm>
            <a:off x="304799" y="1246909"/>
            <a:ext cx="11033761" cy="5055650"/>
          </a:xfrm>
        </p:spPr>
        <p:txBody>
          <a:bodyPr rtlCol="0"/>
          <a:lstStyle/>
          <a:p>
            <a:pPr rtl="0"/>
            <a:r>
              <a:rPr lang="ja-jp" sz="1600" b="1" noProof="0"/>
              <a:t>治験目的</a:t>
            </a:r>
          </a:p>
          <a:p>
            <a:pPr lvl="1" rtl="0"/>
            <a:r>
              <a:rPr lang="ja-jp" sz="1600" noProof="0"/>
              <a:t>進行性ROS1陽性NSCLC患者を対象としたALBATROS試験において、一次療法としての ROS1 TKI不成功後のロルラチニブの有効性と安全性の評価</a:t>
            </a:r>
          </a:p>
        </p:txBody>
      </p:sp>
      <p:sp>
        <p:nvSpPr>
          <p:cNvPr id="30" name="Text Placeholder 4">
            <a:extLst>
              <a:ext uri="{FF2B5EF4-FFF2-40B4-BE49-F238E27FC236}">
                <a16:creationId xmlns:a16="http://schemas.microsoft.com/office/drawing/2014/main" id="{A91CC484-8FB2-0DF9-AB9F-A28713D96EBB}"/>
              </a:ext>
            </a:extLst>
          </p:cNvPr>
          <p:cNvSpPr>
            <a:spLocks noGrp="1"/>
          </p:cNvSpPr>
          <p:nvPr>
            <p:ph type="body" sz="quarter" idx="11"/>
          </p:nvPr>
        </p:nvSpPr>
        <p:spPr>
          <a:xfrm>
            <a:off x="6379633" y="6521312"/>
            <a:ext cx="5507567" cy="200025"/>
          </a:xfrm>
        </p:spPr>
        <p:txBody>
          <a:bodyPr rtlCol="0"/>
          <a:lstStyle/>
          <a:p>
            <a:pPr rtl="0"/>
            <a:r>
              <a:rPr lang="ja-jp" noProof="0"/>
              <a:t>Duruisseaux M他Ann Oncol 2025;36(補遺):Abstr 1987MO</a:t>
            </a:r>
          </a:p>
        </p:txBody>
      </p:sp>
      <p:sp>
        <p:nvSpPr>
          <p:cNvPr id="2" name="AutoShape 12">
            <a:extLst>
              <a:ext uri="{FF2B5EF4-FFF2-40B4-BE49-F238E27FC236}">
                <a16:creationId xmlns:a16="http://schemas.microsoft.com/office/drawing/2014/main" id="{76C6299F-761E-9ECC-B1F2-7C74AC1C800A}"/>
              </a:ext>
            </a:extLst>
          </p:cNvPr>
          <p:cNvSpPr>
            <a:spLocks noChangeArrowheads="1"/>
          </p:cNvSpPr>
          <p:nvPr/>
        </p:nvSpPr>
        <p:spPr bwMode="auto">
          <a:xfrm>
            <a:off x="5848049" y="3426709"/>
            <a:ext cx="2904953" cy="778812"/>
          </a:xfrm>
          <a:prstGeom prst="roundRect">
            <a:avLst>
              <a:gd name="adj" fmla="val 16667"/>
            </a:avLst>
          </a:prstGeom>
          <a:solidFill>
            <a:srgbClr val="E73E16"/>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400" b="1" i="0" u="none" strike="noStrike" kern="0" cap="none" spc="0" normalizeH="0" noProof="0">
                <a:ln>
                  <a:noFill/>
                </a:ln>
                <a:solidFill>
                  <a:srgbClr val="FFFFFF"/>
                </a:solidFill>
                <a:effectLst/>
                <a:uLnTx/>
                <a:uFillTx/>
                <a:ea typeface="SimSun" pitchFamily="2" charset="-122"/>
                <a:cs typeface="+mn-cs"/>
                <a:sym typeface="Helvetica"/>
              </a:rPr>
              <a:t>ロルラチニブ</a:t>
            </a:r>
            <a:r>
              <a:rPr lang="ja-jp" sz="1400" i="0" u="none" strike="noStrike" kern="0" cap="none" spc="0" normalizeH="0" noProof="0">
                <a:ln>
                  <a:noFill/>
                </a:ln>
                <a:solidFill>
                  <a:srgbClr val="FFFFFF"/>
                </a:solidFill>
                <a:effectLst/>
                <a:uLnTx/>
                <a:uFillTx/>
                <a:ea typeface="SimSun" pitchFamily="2" charset="-122"/>
                <a:cs typeface="+mn-cs"/>
                <a:sym typeface="Helvetica"/>
              </a:rPr>
              <a:t> 100 mg/日</a:t>
            </a:r>
            <a:br>
              <a:rPr kumimoji="0" lang="en-GB" sz="1400" b="1" i="0" u="none" strike="noStrike" kern="0" cap="none" spc="0" normalizeH="0" baseline="0" noProof="0" dirty="0">
                <a:ln>
                  <a:noFill/>
                </a:ln>
                <a:solidFill>
                  <a:srgbClr val="FFFFFF"/>
                </a:solidFill>
                <a:effectLst/>
                <a:uLnTx/>
                <a:uFillTx/>
                <a:ea typeface="SimSun" pitchFamily="2" charset="-122"/>
                <a:cs typeface="+mn-cs"/>
                <a:sym typeface="Helvetica"/>
              </a:rPr>
            </a:br>
            <a:r>
              <a:rPr lang="ja-jp" sz="1400" b="0" i="0" u="none" strike="noStrike" kern="0" cap="none" spc="0" normalizeH="0" noProof="0">
                <a:ln>
                  <a:noFill/>
                </a:ln>
                <a:solidFill>
                  <a:srgbClr val="FFFFFF"/>
                </a:solidFill>
                <a:effectLst/>
                <a:uLnTx/>
                <a:uFillTx/>
                <a:ea typeface="SimSun" pitchFamily="2" charset="-122"/>
                <a:cs typeface="+mn-cs"/>
                <a:sym typeface="Helvetica"/>
              </a:rPr>
              <a:t>（n=50）</a:t>
            </a:r>
            <a:endParaRPr kumimoji="0" lang="en-GB" sz="14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3" name="AutoShape 9">
            <a:extLst>
              <a:ext uri="{FF2B5EF4-FFF2-40B4-BE49-F238E27FC236}">
                <a16:creationId xmlns:a16="http://schemas.microsoft.com/office/drawing/2014/main" id="{0D040C07-FEAB-DA13-457B-867036314C1C}"/>
              </a:ext>
            </a:extLst>
          </p:cNvPr>
          <p:cNvSpPr>
            <a:spLocks noChangeArrowheads="1"/>
          </p:cNvSpPr>
          <p:nvPr/>
        </p:nvSpPr>
        <p:spPr bwMode="auto">
          <a:xfrm>
            <a:off x="1314011" y="2623974"/>
            <a:ext cx="3689641" cy="237531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ja-jp" sz="1400" b="1" i="0" u="none" strike="noStrike" kern="1200" cap="none" spc="0" normalizeH="0" noProof="0">
                <a:ln>
                  <a:noFill/>
                </a:ln>
                <a:solidFill>
                  <a:srgbClr val="FFFFFF"/>
                </a:solidFill>
                <a:effectLst/>
                <a:uLnTx/>
                <a:uFillTx/>
                <a:ea typeface="SimSun" pitchFamily="2" charset="-122"/>
                <a:cs typeface="Arial" charset="0"/>
                <a:sym typeface="Helvetica"/>
              </a:rPr>
              <a:t>患者採用の主要基準</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400" b="0" i="0" u="none" strike="noStrike" kern="1200" cap="none" spc="0" normalizeH="0" noProof="0">
                <a:ln>
                  <a:noFill/>
                </a:ln>
                <a:solidFill>
                  <a:srgbClr val="FFFFFF"/>
                </a:solidFill>
                <a:effectLst/>
                <a:uLnTx/>
                <a:uFillTx/>
                <a:ea typeface="SimSun" pitchFamily="2" charset="-122"/>
                <a:cs typeface="Arial" charset="0"/>
                <a:sym typeface="Helvetica"/>
              </a:rPr>
              <a:t>進行性NSCLC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400" kern="1200" noProof="0">
                <a:ea typeface="SimSun" pitchFamily="2" charset="-122"/>
                <a:cs typeface="Arial" charset="0"/>
                <a:sym typeface="Helvetica"/>
              </a:rPr>
              <a:t>ROS1陽性</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400" b="0" i="0" u="none" strike="noStrike" kern="1200" cap="none" spc="0" normalizeH="0" noProof="0">
                <a:ln>
                  <a:noFill/>
                </a:ln>
                <a:solidFill>
                  <a:srgbClr val="FFFFFF"/>
                </a:solidFill>
                <a:effectLst/>
                <a:uLnTx/>
                <a:uFillTx/>
                <a:ea typeface="SimSun" pitchFamily="2" charset="-122"/>
                <a:cs typeface="Arial" charset="0"/>
                <a:sym typeface="Helvetica"/>
              </a:rPr>
              <a:t>一次療法としての ROS1 TKIで失敗</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400" kern="1200">
                <a:ea typeface="SimSun" pitchFamily="2" charset="-122"/>
                <a:cs typeface="Arial" charset="0"/>
                <a:sym typeface="Helvetica"/>
              </a:rPr>
              <a:t>安定したCNS転移 </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400" kern="1200">
                <a:ea typeface="SimSun" pitchFamily="2" charset="-122"/>
                <a:cs typeface="Arial" charset="0"/>
                <a:sym typeface="Helvetica"/>
              </a:rPr>
              <a:t>腫瘍組織と血液サンプルが利用可能</a:t>
            </a:r>
          </a:p>
          <a:p>
            <a:pPr marL="228600" indent="-228600" defTabSz="892175" rtl="0" eaLnBrk="0" fontAlgn="base">
              <a:spcBef>
                <a:spcPct val="0"/>
              </a:spcBef>
              <a:spcAft>
                <a:spcPct val="30000"/>
              </a:spcAft>
              <a:buFont typeface="Arial" pitchFamily="34" charset="0"/>
              <a:buChar char="•"/>
              <a:defRPr/>
            </a:pPr>
            <a:r>
              <a:rPr lang="ja-jp" sz="1400" kern="1200">
                <a:ea typeface="SimSun" pitchFamily="2" charset="-122"/>
                <a:sym typeface="Helvetica"/>
              </a:rPr>
              <a:t>ECOG PS 0-2</a:t>
            </a:r>
            <a:endParaRPr kumimoji="0" lang="en-GB" sz="1400" b="0" i="0" u="none" strike="noStrike" kern="1200" cap="none" spc="0" normalizeH="0" baseline="0" noProof="0" dirty="0">
              <a:ln>
                <a:noFill/>
              </a:ln>
              <a:solidFill>
                <a:srgbClr val="FFFFFF"/>
              </a:solidFill>
              <a:effectLst/>
              <a:uLnTx/>
              <a:uFillTx/>
              <a:ea typeface="SimSun" pitchFamily="2" charset="-122"/>
              <a:cs typeface="Arial" charset="0"/>
              <a:sym typeface="Helvetica"/>
            </a:endParaRPr>
          </a:p>
          <a:p>
            <a:pPr marL="0" marR="0" lvl="0" indent="0" algn="l" defTabSz="892175" rtl="0" eaLnBrk="0" fontAlgn="base" latinLnBrk="0" hangingPunct="0">
              <a:lnSpc>
                <a:spcPct val="100000"/>
              </a:lnSpc>
              <a:spcBef>
                <a:spcPct val="0"/>
              </a:spcBef>
              <a:spcAft>
                <a:spcPct val="30000"/>
              </a:spcAft>
              <a:buClrTx/>
              <a:buSzTx/>
              <a:buFontTx/>
              <a:buNone/>
              <a:tabLst/>
              <a:defRPr/>
            </a:pPr>
            <a:r>
              <a:rPr lang="ja-jp" sz="1400" b="0" i="0" u="none" strike="noStrike" kern="1200" cap="none" spc="0" normalizeH="0" noProof="0">
                <a:ln>
                  <a:noFill/>
                </a:ln>
                <a:solidFill>
                  <a:srgbClr val="FFFFFF"/>
                </a:solidFill>
                <a:effectLst/>
                <a:uLnTx/>
                <a:uFillTx/>
                <a:ea typeface="SimSun" pitchFamily="2" charset="-122"/>
                <a:cs typeface="Arial" charset="0"/>
                <a:sym typeface="Helvetica"/>
              </a:rPr>
              <a:t>（n=54）</a:t>
            </a:r>
          </a:p>
        </p:txBody>
      </p:sp>
      <p:sp>
        <p:nvSpPr>
          <p:cNvPr id="4" name="Rectangle 9">
            <a:extLst>
              <a:ext uri="{FF2B5EF4-FFF2-40B4-BE49-F238E27FC236}">
                <a16:creationId xmlns:a16="http://schemas.microsoft.com/office/drawing/2014/main" id="{3EFA9A5F-6F7D-3988-BE22-6895867C5AEC}"/>
              </a:ext>
            </a:extLst>
          </p:cNvPr>
          <p:cNvSpPr txBox="1">
            <a:spLocks noChangeArrowheads="1"/>
          </p:cNvSpPr>
          <p:nvPr/>
        </p:nvSpPr>
        <p:spPr bwMode="auto">
          <a:xfrm>
            <a:off x="1314011" y="5362413"/>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400" b="1" i="0" u="none" strike="noStrike" kern="1200" cap="none" spc="0" normalizeH="0" noProof="0">
                <a:ln>
                  <a:noFill/>
                </a:ln>
                <a:solidFill>
                  <a:srgbClr val="363636"/>
                </a:solidFill>
                <a:effectLst/>
                <a:uLnTx/>
                <a:uFillTx/>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400" kern="1200">
                <a:solidFill>
                  <a:srgbClr val="363636"/>
                </a:solidFill>
                <a:cs typeface="Arial"/>
                <a:sym typeface="Helvetica"/>
              </a:rPr>
              <a:t>確認済みORR（治験責任医師による評価）</a:t>
            </a:r>
            <a:endParaRPr kumimoji="0" lang="en-GB" sz="1400" b="0" i="0" u="none" strike="noStrike" kern="1200" cap="none" spc="0" normalizeH="0" baseline="0" noProof="0" dirty="0">
              <a:ln>
                <a:noFill/>
              </a:ln>
              <a:solidFill>
                <a:srgbClr val="363636"/>
              </a:solidFill>
              <a:effectLst/>
              <a:uLnTx/>
              <a:uFillTx/>
              <a:cs typeface="Arial"/>
              <a:sym typeface="Helvetica"/>
            </a:endParaRPr>
          </a:p>
        </p:txBody>
      </p:sp>
      <p:cxnSp>
        <p:nvCxnSpPr>
          <p:cNvPr id="19" name="AutoShape 19">
            <a:extLst>
              <a:ext uri="{FF2B5EF4-FFF2-40B4-BE49-F238E27FC236}">
                <a16:creationId xmlns:a16="http://schemas.microsoft.com/office/drawing/2014/main" id="{77B06138-87B7-5195-B9A6-DA04B1F65395}"/>
              </a:ext>
            </a:extLst>
          </p:cNvPr>
          <p:cNvCxnSpPr>
            <a:cxnSpLocks noChangeShapeType="1"/>
            <a:stCxn id="3" idx="3"/>
            <a:endCxn id="2" idx="1"/>
          </p:cNvCxnSpPr>
          <p:nvPr/>
        </p:nvCxnSpPr>
        <p:spPr bwMode="auto">
          <a:xfrm>
            <a:off x="5003652" y="3811630"/>
            <a:ext cx="844397" cy="4485"/>
          </a:xfrm>
          <a:prstGeom prst="straightConnector1">
            <a:avLst/>
          </a:prstGeom>
          <a:noFill/>
          <a:ln w="38100">
            <a:solidFill>
              <a:schemeClr val="bg1"/>
            </a:solidFill>
            <a:miter lim="800000"/>
            <a:headEnd/>
            <a:tailEnd type="triangle" w="med" len="med"/>
          </a:ln>
        </p:spPr>
      </p:cxnSp>
      <p:sp>
        <p:nvSpPr>
          <p:cNvPr id="38" name="Rectangle 9">
            <a:extLst>
              <a:ext uri="{FF2B5EF4-FFF2-40B4-BE49-F238E27FC236}">
                <a16:creationId xmlns:a16="http://schemas.microsoft.com/office/drawing/2014/main" id="{74DEC990-6C01-DEF4-4105-40F1F9C90499}"/>
              </a:ext>
            </a:extLst>
          </p:cNvPr>
          <p:cNvSpPr txBox="1">
            <a:spLocks noChangeArrowheads="1"/>
          </p:cNvSpPr>
          <p:nvPr/>
        </p:nvSpPr>
        <p:spPr bwMode="auto">
          <a:xfrm>
            <a:off x="7430530" y="5362413"/>
            <a:ext cx="4132846"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400" b="1" i="0" u="none" strike="noStrike" kern="1200" cap="none" spc="0" normalizeH="0" noProof="0">
                <a:ln>
                  <a:noFill/>
                </a:ln>
                <a:solidFill>
                  <a:srgbClr val="363636"/>
                </a:solidFill>
                <a:effectLst/>
                <a:uLnTx/>
                <a:uFillTx/>
                <a:cs typeface="Arial"/>
                <a:sym typeface="Helvetica"/>
              </a:rPr>
              <a:t>副次評価項目</a:t>
            </a:r>
          </a:p>
          <a:p>
            <a:pPr lvl="0" rtl="0" hangingPunct="1">
              <a:buClr>
                <a:srgbClr val="002850"/>
              </a:buClr>
              <a:defRPr/>
            </a:pPr>
            <a:r>
              <a:rPr lang="ja-jp" sz="1400" kern="1200">
                <a:solidFill>
                  <a:srgbClr val="363636"/>
                </a:solidFill>
                <a:cs typeface="Arial"/>
                <a:sym typeface="Helvetica"/>
              </a:rPr>
              <a:t>ORR（BICR）、DCR、PFS、DoR、OS、中枢神経系ORR、安全性を確認</a:t>
            </a:r>
            <a:endParaRPr kumimoji="0" lang="en-GB" sz="1400" b="0" i="0" u="none" strike="noStrike" kern="1200" cap="none" spc="0" normalizeH="0" baseline="0" noProof="0" dirty="0">
              <a:ln>
                <a:noFill/>
              </a:ln>
              <a:solidFill>
                <a:srgbClr val="363636"/>
              </a:solidFill>
              <a:effectLst/>
              <a:uLnTx/>
              <a:uFillTx/>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400" b="0" i="0" u="none" strike="noStrike" kern="1200" cap="none" spc="0" normalizeH="0" baseline="0" noProof="0" dirty="0">
              <a:ln>
                <a:noFill/>
              </a:ln>
              <a:solidFill>
                <a:srgbClr val="363636"/>
              </a:solidFill>
              <a:effectLst/>
              <a:uLnTx/>
              <a:uFillTx/>
              <a:cs typeface="Arial"/>
              <a:sym typeface="Helvetica"/>
            </a:endParaRPr>
          </a:p>
        </p:txBody>
      </p:sp>
      <p:sp>
        <p:nvSpPr>
          <p:cNvPr id="15" name="AutoShape 12">
            <a:extLst>
              <a:ext uri="{FF2B5EF4-FFF2-40B4-BE49-F238E27FC236}">
                <a16:creationId xmlns:a16="http://schemas.microsoft.com/office/drawing/2014/main" id="{FA52A832-3A67-8728-613A-0B7598591941}"/>
              </a:ext>
            </a:extLst>
          </p:cNvPr>
          <p:cNvSpPr>
            <a:spLocks noChangeArrowheads="1"/>
          </p:cNvSpPr>
          <p:nvPr/>
        </p:nvSpPr>
        <p:spPr bwMode="auto">
          <a:xfrm>
            <a:off x="9311383" y="3513305"/>
            <a:ext cx="868937" cy="596651"/>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400" i="0" u="none" strike="noStrike" kern="0" cap="none" spc="0" normalizeH="0" noProof="0">
                <a:ln>
                  <a:noFill/>
                </a:ln>
                <a:solidFill>
                  <a:srgbClr val="FFFFFF"/>
                </a:solidFill>
                <a:effectLst/>
                <a:uLnTx/>
                <a:uFillTx/>
                <a:ea typeface="SimSun" pitchFamily="2" charset="-122"/>
                <a:cs typeface="+mn-cs"/>
                <a:sym typeface="Helvetica"/>
              </a:rPr>
              <a:t>PD</a:t>
            </a:r>
            <a:endParaRPr kumimoji="0" lang="en-GB" sz="140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cxnSp>
        <p:nvCxnSpPr>
          <p:cNvPr id="21" name="AutoShape 19">
            <a:extLst>
              <a:ext uri="{FF2B5EF4-FFF2-40B4-BE49-F238E27FC236}">
                <a16:creationId xmlns:a16="http://schemas.microsoft.com/office/drawing/2014/main" id="{CE4375EC-E5A4-8133-D745-E5ED01EF5EA4}"/>
              </a:ext>
            </a:extLst>
          </p:cNvPr>
          <p:cNvCxnSpPr>
            <a:cxnSpLocks noChangeShapeType="1"/>
            <a:stCxn id="2" idx="3"/>
            <a:endCxn id="15" idx="1"/>
          </p:cNvCxnSpPr>
          <p:nvPr/>
        </p:nvCxnSpPr>
        <p:spPr bwMode="auto">
          <a:xfrm flipV="1">
            <a:off x="8753002" y="3811631"/>
            <a:ext cx="558381" cy="4484"/>
          </a:xfrm>
          <a:prstGeom prst="straightConnector1">
            <a:avLst/>
          </a:prstGeom>
          <a:noFill/>
          <a:ln w="38100">
            <a:solidFill>
              <a:schemeClr val="bg1"/>
            </a:solidFill>
            <a:miter lim="800000"/>
            <a:headEnd/>
            <a:tailEnd type="triangle" w="med" len="med"/>
          </a:ln>
        </p:spPr>
      </p:cxnSp>
    </p:spTree>
    <p:extLst>
      <p:ext uri="{BB962C8B-B14F-4D97-AF65-F5344CB8AC3E}">
        <p14:creationId xmlns:p14="http://schemas.microsoft.com/office/powerpoint/2010/main" val="276743573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4E9797-3AAA-D8FB-7A54-FB7609D69074}"/>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259A644D-A89F-13A7-059C-4725B5BA3E50}"/>
              </a:ext>
            </a:extLst>
          </p:cNvPr>
          <p:cNvSpPr>
            <a:spLocks noGrp="1"/>
          </p:cNvSpPr>
          <p:nvPr>
            <p:ph type="title"/>
          </p:nvPr>
        </p:nvSpPr>
        <p:spPr>
          <a:xfrm>
            <a:off x="304799" y="107693"/>
            <a:ext cx="11813059" cy="939801"/>
          </a:xfrm>
        </p:spPr>
        <p:txBody>
          <a:bodyPr rtlCol="0"/>
          <a:lstStyle/>
          <a:p>
            <a:pPr rtl="0"/>
            <a:r>
              <a:rPr lang="ja-jp" noProof="0" dirty="0">
                <a:latin typeface="+mn-lt"/>
              </a:rPr>
              <a:t>1987MO：進行性ROS1陽性非小細胞肺癌（ROS1+ NSCLC）患者における、一次ROS1チロシンキナーゼ阻害剤（ROS1 TKI）失敗後のロルラチニブの有効性（IFCT-2003 ALBATROS試験） </a:t>
            </a:r>
            <a:br>
              <a:rPr lang="en-GB" altLang="ja-JP" noProof="0" dirty="0">
                <a:latin typeface="+mn-lt"/>
              </a:rPr>
            </a:br>
            <a:r>
              <a:rPr lang="ja-jp" noProof="0" dirty="0">
                <a:latin typeface="+mn-lt"/>
              </a:rPr>
              <a:t>- Duruisseaux M他</a:t>
            </a:r>
          </a:p>
        </p:txBody>
      </p:sp>
      <p:sp>
        <p:nvSpPr>
          <p:cNvPr id="29" name="Content Placeholder 7">
            <a:extLst>
              <a:ext uri="{FF2B5EF4-FFF2-40B4-BE49-F238E27FC236}">
                <a16:creationId xmlns:a16="http://schemas.microsoft.com/office/drawing/2014/main" id="{51680A71-C0F2-BFF2-D7D7-2600AAB840E6}"/>
              </a:ext>
            </a:extLst>
          </p:cNvPr>
          <p:cNvSpPr>
            <a:spLocks noGrp="1"/>
          </p:cNvSpPr>
          <p:nvPr>
            <p:ph idx="1"/>
          </p:nvPr>
        </p:nvSpPr>
        <p:spPr>
          <a:xfrm>
            <a:off x="304799" y="1246909"/>
            <a:ext cx="11033761" cy="5055650"/>
          </a:xfrm>
        </p:spPr>
        <p:txBody>
          <a:bodyPr rtlCol="0"/>
          <a:lstStyle/>
          <a:p>
            <a:pPr rtl="0"/>
            <a:r>
              <a:rPr lang="ja-jp" b="1" noProof="0"/>
              <a:t>主な</a:t>
            </a:r>
            <a:r>
              <a:rPr lang="ja-jp" b="1" noProof="0">
                <a:solidFill>
                  <a:srgbClr val="000000"/>
                </a:solidFill>
              </a:rPr>
              <a:t>結</a:t>
            </a:r>
            <a:r>
              <a:rPr lang="ja-jp" b="1" noProof="0">
                <a:solidFill>
                  <a:srgbClr val="363636"/>
                </a:solidFill>
              </a:rPr>
              <a:t>果</a:t>
            </a:r>
            <a:endParaRPr lang="en-GB" noProof="0" dirty="0"/>
          </a:p>
        </p:txBody>
      </p:sp>
      <p:sp>
        <p:nvSpPr>
          <p:cNvPr id="30" name="Text Placeholder 4">
            <a:extLst>
              <a:ext uri="{FF2B5EF4-FFF2-40B4-BE49-F238E27FC236}">
                <a16:creationId xmlns:a16="http://schemas.microsoft.com/office/drawing/2014/main" id="{F9DDDCD8-F2ED-95C1-F703-DAAEF9E855B1}"/>
              </a:ext>
            </a:extLst>
          </p:cNvPr>
          <p:cNvSpPr>
            <a:spLocks noGrp="1"/>
          </p:cNvSpPr>
          <p:nvPr>
            <p:ph type="body" sz="quarter" idx="11"/>
          </p:nvPr>
        </p:nvSpPr>
        <p:spPr>
          <a:xfrm>
            <a:off x="6379633" y="6521312"/>
            <a:ext cx="5507567" cy="200025"/>
          </a:xfrm>
        </p:spPr>
        <p:txBody>
          <a:bodyPr rtlCol="0"/>
          <a:lstStyle/>
          <a:p>
            <a:pPr rtl="0"/>
            <a:r>
              <a:rPr lang="ja-jp" noProof="0"/>
              <a:t>Duruisseaux M他Ann Oncol 2025;36(補遺):Abstr 1987MO</a:t>
            </a:r>
          </a:p>
        </p:txBody>
      </p:sp>
      <p:graphicFrame>
        <p:nvGraphicFramePr>
          <p:cNvPr id="2" name="Table 1">
            <a:extLst>
              <a:ext uri="{FF2B5EF4-FFF2-40B4-BE49-F238E27FC236}">
                <a16:creationId xmlns:a16="http://schemas.microsoft.com/office/drawing/2014/main" id="{5A7EC8BD-76DD-B421-F9A3-AE5DFCB3870F}"/>
              </a:ext>
            </a:extLst>
          </p:cNvPr>
          <p:cNvGraphicFramePr>
            <a:graphicFrameLocks noGrp="1"/>
          </p:cNvGraphicFramePr>
          <p:nvPr>
            <p:extLst>
              <p:ext uri="{D42A27DB-BD31-4B8C-83A1-F6EECF244321}">
                <p14:modId xmlns:p14="http://schemas.microsoft.com/office/powerpoint/2010/main" val="299647335"/>
              </p:ext>
            </p:extLst>
          </p:nvPr>
        </p:nvGraphicFramePr>
        <p:xfrm>
          <a:off x="304798" y="2117647"/>
          <a:ext cx="4966406" cy="1457280"/>
        </p:xfrm>
        <a:graphic>
          <a:graphicData uri="http://schemas.openxmlformats.org/drawingml/2006/table">
            <a:tbl>
              <a:tblPr firstRow="1" bandRow="1">
                <a:tableStyleId>{69012ECD-51FC-41F1-AA8D-1B2483CD663E}</a:tableStyleId>
              </a:tblPr>
              <a:tblGrid>
                <a:gridCol w="1503682">
                  <a:extLst>
                    <a:ext uri="{9D8B030D-6E8A-4147-A177-3AD203B41FA5}">
                      <a16:colId xmlns:a16="http://schemas.microsoft.com/office/drawing/2014/main" val="537766886"/>
                    </a:ext>
                  </a:extLst>
                </a:gridCol>
                <a:gridCol w="1813239">
                  <a:extLst>
                    <a:ext uri="{9D8B030D-6E8A-4147-A177-3AD203B41FA5}">
                      <a16:colId xmlns:a16="http://schemas.microsoft.com/office/drawing/2014/main" val="1125791967"/>
                    </a:ext>
                  </a:extLst>
                </a:gridCol>
                <a:gridCol w="1649485">
                  <a:extLst>
                    <a:ext uri="{9D8B030D-6E8A-4147-A177-3AD203B41FA5}">
                      <a16:colId xmlns:a16="http://schemas.microsoft.com/office/drawing/2014/main" val="690993230"/>
                    </a:ext>
                  </a:extLst>
                </a:gridCol>
              </a:tblGrid>
              <a:tr h="217902">
                <a:tc>
                  <a:txBody>
                    <a:bodyPr/>
                    <a:lstStyle/>
                    <a:p>
                      <a:pPr rtl="0"/>
                      <a:r>
                        <a:rPr lang="ja-jp" sz="1200" noProof="0" dirty="0">
                          <a:solidFill>
                            <a:schemeClr val="tx2"/>
                          </a:solidFill>
                          <a:latin typeface="+mn-lt"/>
                        </a:rPr>
                        <a:t>奏功、n（%）</a:t>
                      </a:r>
                      <a:br>
                        <a:rPr lang="en-GB" altLang="ja-JP" sz="1200" noProof="0" dirty="0">
                          <a:solidFill>
                            <a:schemeClr val="tx2"/>
                          </a:solidFill>
                          <a:latin typeface="+mn-lt"/>
                        </a:rPr>
                      </a:br>
                      <a:r>
                        <a:rPr lang="ja-jp" sz="1200" noProof="0" dirty="0">
                          <a:solidFill>
                            <a:schemeClr val="tx2"/>
                          </a:solidFill>
                          <a:latin typeface="+mn-lt"/>
                        </a:rPr>
                        <a:t>[95%信頼区間]</a:t>
                      </a:r>
                    </a:p>
                  </a:txBody>
                  <a:tcPr marT="36000" marB="36000" anchor="b"/>
                </a:tc>
                <a:tc>
                  <a:txBody>
                    <a:bodyPr/>
                    <a:lstStyle/>
                    <a:p>
                      <a:pPr algn="ctr" rtl="0"/>
                      <a:r>
                        <a:rPr lang="ja-jp" sz="1200" noProof="0">
                          <a:solidFill>
                            <a:schemeClr val="tx2"/>
                          </a:solidFill>
                          <a:latin typeface="+mn-lt"/>
                        </a:rPr>
                        <a:t>治験責任医師の評価 </a:t>
                      </a:r>
                    </a:p>
                    <a:p>
                      <a:pPr algn="ctr" rtl="0"/>
                      <a:r>
                        <a:rPr lang="ja-jp" sz="1200" noProof="0">
                          <a:solidFill>
                            <a:schemeClr val="tx2"/>
                          </a:solidFill>
                          <a:latin typeface="+mn-lt"/>
                        </a:rPr>
                        <a:t>（n=50）</a:t>
                      </a:r>
                    </a:p>
                  </a:txBody>
                  <a:tcPr marT="36000" marB="36000" anchor="b"/>
                </a:tc>
                <a:tc>
                  <a:txBody>
                    <a:bodyPr/>
                    <a:lstStyle/>
                    <a:p>
                      <a:pPr algn="ctr" rtl="0"/>
                      <a:r>
                        <a:rPr lang="ja-jp" sz="1200" noProof="0">
                          <a:solidFill>
                            <a:schemeClr val="tx2"/>
                          </a:solidFill>
                          <a:latin typeface="+mn-lt"/>
                        </a:rPr>
                        <a:t>BICRの評価</a:t>
                      </a:r>
                    </a:p>
                    <a:p>
                      <a:pPr algn="ctr" rtl="0"/>
                      <a:r>
                        <a:rPr lang="ja-jp" sz="1200" noProof="0">
                          <a:solidFill>
                            <a:schemeClr val="tx2"/>
                          </a:solidFill>
                          <a:latin typeface="+mn-lt"/>
                        </a:rPr>
                        <a:t>（n=50）</a:t>
                      </a:r>
                    </a:p>
                  </a:txBody>
                  <a:tcPr marT="36000" marB="36000" anchor="b"/>
                </a:tc>
                <a:extLst>
                  <a:ext uri="{0D108BD9-81ED-4DB2-BD59-A6C34878D82A}">
                    <a16:rowId xmlns:a16="http://schemas.microsoft.com/office/drawing/2014/main" val="2020270792"/>
                  </a:ext>
                </a:extLst>
              </a:tr>
              <a:tr h="118714">
                <a:tc>
                  <a:txBody>
                    <a:bodyPr/>
                    <a:lstStyle/>
                    <a:p>
                      <a:pPr rtl="0"/>
                      <a:r>
                        <a:rPr lang="ja-jp" sz="1200" b="0" noProof="0">
                          <a:latin typeface="+mn-lt"/>
                        </a:rPr>
                        <a:t>全奏効率（ORR）</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15 (30.0) [17.3,42.7]</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17 (34.0) [20.9, 47.1]</a:t>
                      </a:r>
                    </a:p>
                  </a:txBody>
                  <a:tcPr marT="36000" marB="36000" anchor="ctr"/>
                </a:tc>
                <a:extLst>
                  <a:ext uri="{0D108BD9-81ED-4DB2-BD59-A6C34878D82A}">
                    <a16:rowId xmlns:a16="http://schemas.microsoft.com/office/drawing/2014/main" val="3607908326"/>
                  </a:ext>
                </a:extLst>
              </a:tr>
              <a:tr h="0">
                <a:tc>
                  <a:txBody>
                    <a:bodyPr/>
                    <a:lstStyle/>
                    <a:p>
                      <a:pPr rtl="0"/>
                      <a:r>
                        <a:rPr lang="ja-jp" sz="1200" noProof="0">
                          <a:latin typeface="+mn-lt"/>
                        </a:rPr>
                        <a:t>CR</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2958156011"/>
                  </a:ext>
                </a:extLst>
              </a:tr>
              <a:tr h="0">
                <a:tc>
                  <a:txBody>
                    <a:bodyPr/>
                    <a:lstStyle/>
                    <a:p>
                      <a:pPr rtl="0"/>
                      <a:r>
                        <a:rPr lang="ja-jp" sz="1200" noProof="0">
                          <a:latin typeface="+mn-lt"/>
                        </a:rPr>
                        <a:t>PR</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15 (30.0) [17.3,42.7]</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17 (34.0) [20.9, 47.1]</a:t>
                      </a:r>
                    </a:p>
                  </a:txBody>
                  <a:tcPr marT="36000" marB="36000" anchor="ctr"/>
                </a:tc>
                <a:extLst>
                  <a:ext uri="{0D108BD9-81ED-4DB2-BD59-A6C34878D82A}">
                    <a16:rowId xmlns:a16="http://schemas.microsoft.com/office/drawing/2014/main" val="3395634261"/>
                  </a:ext>
                </a:extLst>
              </a:tr>
              <a:tr h="0">
                <a:tc>
                  <a:txBody>
                    <a:bodyPr/>
                    <a:lstStyle/>
                    <a:p>
                      <a:pPr rtl="0"/>
                      <a:r>
                        <a:rPr lang="ja-jp" sz="1200" noProof="0">
                          <a:latin typeface="+mn-lt"/>
                        </a:rPr>
                        <a:t>DCR</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42 (84.0) [73.8, 94.3]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dirty="0">
                          <a:ln>
                            <a:noFill/>
                          </a:ln>
                          <a:solidFill>
                            <a:srgbClr val="363636"/>
                          </a:solidFill>
                          <a:effectLst/>
                          <a:uLnTx/>
                          <a:uFillTx/>
                          <a:latin typeface="+mn-lt"/>
                          <a:ea typeface="+mn-ea"/>
                          <a:cs typeface="+mn-cs"/>
                        </a:rPr>
                        <a:t>37 (74.0) [61.8, 86.2]</a:t>
                      </a:r>
                    </a:p>
                  </a:txBody>
                  <a:tcPr marT="36000" marB="36000" anchor="ctr"/>
                </a:tc>
                <a:extLst>
                  <a:ext uri="{0D108BD9-81ED-4DB2-BD59-A6C34878D82A}">
                    <a16:rowId xmlns:a16="http://schemas.microsoft.com/office/drawing/2014/main" val="1227962737"/>
                  </a:ext>
                </a:extLst>
              </a:tr>
            </a:tbl>
          </a:graphicData>
        </a:graphic>
      </p:graphicFrame>
      <p:graphicFrame>
        <p:nvGraphicFramePr>
          <p:cNvPr id="5" name="Table 4">
            <a:extLst>
              <a:ext uri="{FF2B5EF4-FFF2-40B4-BE49-F238E27FC236}">
                <a16:creationId xmlns:a16="http://schemas.microsoft.com/office/drawing/2014/main" id="{E3BC7EFB-10F1-06AD-FF3E-5D764CE6D281}"/>
              </a:ext>
            </a:extLst>
          </p:cNvPr>
          <p:cNvGraphicFramePr>
            <a:graphicFrameLocks noGrp="1"/>
          </p:cNvGraphicFramePr>
          <p:nvPr>
            <p:extLst>
              <p:ext uri="{D42A27DB-BD31-4B8C-83A1-F6EECF244321}">
                <p14:modId xmlns:p14="http://schemas.microsoft.com/office/powerpoint/2010/main" val="566568316"/>
              </p:ext>
            </p:extLst>
          </p:nvPr>
        </p:nvGraphicFramePr>
        <p:xfrm>
          <a:off x="304800" y="3976560"/>
          <a:ext cx="4966405" cy="1967040"/>
        </p:xfrm>
        <a:graphic>
          <a:graphicData uri="http://schemas.openxmlformats.org/drawingml/2006/table">
            <a:tbl>
              <a:tblPr firstRow="1" bandRow="1">
                <a:tableStyleId>{69012ECD-51FC-41F1-AA8D-1B2483CD663E}</a:tableStyleId>
              </a:tblPr>
              <a:tblGrid>
                <a:gridCol w="2370306">
                  <a:extLst>
                    <a:ext uri="{9D8B030D-6E8A-4147-A177-3AD203B41FA5}">
                      <a16:colId xmlns:a16="http://schemas.microsoft.com/office/drawing/2014/main" val="537766886"/>
                    </a:ext>
                  </a:extLst>
                </a:gridCol>
                <a:gridCol w="2596099">
                  <a:extLst>
                    <a:ext uri="{9D8B030D-6E8A-4147-A177-3AD203B41FA5}">
                      <a16:colId xmlns:a16="http://schemas.microsoft.com/office/drawing/2014/main" val="1125791967"/>
                    </a:ext>
                  </a:extLst>
                </a:gridCol>
              </a:tblGrid>
              <a:tr h="216356">
                <a:tc>
                  <a:txBody>
                    <a:bodyPr/>
                    <a:lstStyle/>
                    <a:p>
                      <a:pPr rtl="0"/>
                      <a:r>
                        <a:rPr lang="ja-jp" sz="1200" noProof="0">
                          <a:solidFill>
                            <a:schemeClr val="tx2"/>
                          </a:solidFill>
                          <a:latin typeface="+mn-lt"/>
                        </a:rPr>
                        <a:t>治験責任医師が評価したCNS ORR、n(%) [95%信頼区間）</a:t>
                      </a:r>
                    </a:p>
                  </a:txBody>
                  <a:tcPr marT="36000" marB="36000" anchor="b"/>
                </a:tc>
                <a:tc>
                  <a:txBody>
                    <a:bodyPr/>
                    <a:lstStyle/>
                    <a:p>
                      <a:pPr algn="ctr" rtl="0"/>
                      <a:r>
                        <a:rPr lang="ja-jp" sz="1200" b="1" i="0" u="none" strike="noStrike" kern="0" cap="none" spc="0" normalizeH="0" noProof="0" dirty="0">
                          <a:ln>
                            <a:noFill/>
                          </a:ln>
                          <a:solidFill>
                            <a:srgbClr val="FFFFFF"/>
                          </a:solidFill>
                          <a:effectLst/>
                          <a:uLnTx/>
                          <a:uFillTx/>
                          <a:latin typeface="+mn-lt"/>
                          <a:ea typeface="SimSun" pitchFamily="2" charset="-122"/>
                          <a:cs typeface="+mn-cs"/>
                          <a:sym typeface="Helvetica"/>
                        </a:rPr>
                        <a:t>ロルラチニブ</a:t>
                      </a:r>
                      <a:endParaRPr kumimoji="0" lang="en-GB" sz="1200" b="1" i="0" u="none" strike="noStrike" kern="0" cap="none" spc="0" normalizeH="0" baseline="0" noProof="0" dirty="0">
                        <a:ln>
                          <a:noFill/>
                        </a:ln>
                        <a:solidFill>
                          <a:srgbClr val="FFFFFF"/>
                        </a:solidFill>
                        <a:effectLst/>
                        <a:uLnTx/>
                        <a:uFillTx/>
                        <a:latin typeface="+mn-lt"/>
                        <a:ea typeface="SimSun" pitchFamily="2" charset="-122"/>
                        <a:cs typeface="+mn-cs"/>
                        <a:sym typeface="Helvetica"/>
                      </a:endParaRPr>
                    </a:p>
                    <a:p>
                      <a:pPr algn="ctr" rtl="0"/>
                      <a:r>
                        <a:rPr lang="ja-jp" sz="1200" noProof="0" dirty="0">
                          <a:solidFill>
                            <a:schemeClr val="tx2"/>
                          </a:solidFill>
                          <a:latin typeface="+mn-lt"/>
                        </a:rPr>
                        <a:t>（n=13）</a:t>
                      </a:r>
                    </a:p>
                  </a:txBody>
                  <a:tcPr marT="36000" marB="36000" anchor="b"/>
                </a:tc>
                <a:extLst>
                  <a:ext uri="{0D108BD9-81ED-4DB2-BD59-A6C34878D82A}">
                    <a16:rowId xmlns:a16="http://schemas.microsoft.com/office/drawing/2014/main" val="2020270792"/>
                  </a:ext>
                </a:extLst>
              </a:tr>
              <a:tr h="0">
                <a:tc>
                  <a:txBody>
                    <a:bodyPr/>
                    <a:lstStyle/>
                    <a:p>
                      <a:pPr rtl="0"/>
                      <a:r>
                        <a:rPr lang="ja-jp" sz="1200" b="0" noProof="0">
                          <a:latin typeface="+mn-lt"/>
                        </a:rPr>
                        <a:t>全奏効率（ORR）</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12 (92.3) [77.8, 100]</a:t>
                      </a:r>
                    </a:p>
                  </a:txBody>
                  <a:tcPr marT="36000" marB="36000" anchor="ctr"/>
                </a:tc>
                <a:extLst>
                  <a:ext uri="{0D108BD9-81ED-4DB2-BD59-A6C34878D82A}">
                    <a16:rowId xmlns:a16="http://schemas.microsoft.com/office/drawing/2014/main" val="947552409"/>
                  </a:ext>
                </a:extLst>
              </a:tr>
              <a:tr h="0">
                <a:tc>
                  <a:txBody>
                    <a:bodyPr/>
                    <a:lstStyle/>
                    <a:p>
                      <a:pPr rtl="0"/>
                      <a:r>
                        <a:rPr lang="ja-jp" sz="1200" noProof="0">
                          <a:latin typeface="+mn-lt"/>
                        </a:rPr>
                        <a:t>CR</a:t>
                      </a: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7 (53.8) [26.7, 80.9]</a:t>
                      </a:r>
                    </a:p>
                  </a:txBody>
                  <a:tcPr marT="36000" marB="36000" anchor="ctr"/>
                </a:tc>
                <a:extLst>
                  <a:ext uri="{0D108BD9-81ED-4DB2-BD59-A6C34878D82A}">
                    <a16:rowId xmlns:a16="http://schemas.microsoft.com/office/drawing/2014/main" val="3607908326"/>
                  </a:ext>
                </a:extLst>
              </a:tr>
              <a:tr h="0">
                <a:tc>
                  <a:txBody>
                    <a:bodyPr/>
                    <a:lstStyle/>
                    <a:p>
                      <a:pPr rtl="0"/>
                      <a:r>
                        <a:rPr lang="ja-jp" sz="1200" noProof="0">
                          <a:latin typeface="+mn-lt"/>
                        </a:rPr>
                        <a:t>PR</a:t>
                      </a: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5 (38.5) [12.0, 64.9]</a:t>
                      </a:r>
                    </a:p>
                  </a:txBody>
                  <a:tcPr marT="36000" marB="36000" anchor="ctr"/>
                </a:tc>
                <a:extLst>
                  <a:ext uri="{0D108BD9-81ED-4DB2-BD59-A6C34878D82A}">
                    <a16:rowId xmlns:a16="http://schemas.microsoft.com/office/drawing/2014/main" val="2958156011"/>
                  </a:ext>
                </a:extLst>
              </a:tr>
              <a:tr h="0">
                <a:tc>
                  <a:txBody>
                    <a:bodyPr/>
                    <a:lstStyle/>
                    <a:p>
                      <a:pPr rtl="0"/>
                      <a:r>
                        <a:rPr lang="ja-jp" sz="1200" noProof="0">
                          <a:latin typeface="+mn-lt"/>
                        </a:rPr>
                        <a:t>SD</a:t>
                      </a: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1 (7.7) [0, 22.2]</a:t>
                      </a:r>
                    </a:p>
                  </a:txBody>
                  <a:tcPr marT="36000" marB="36000" anchor="ctr"/>
                </a:tc>
                <a:extLst>
                  <a:ext uri="{0D108BD9-81ED-4DB2-BD59-A6C34878D82A}">
                    <a16:rowId xmlns:a16="http://schemas.microsoft.com/office/drawing/2014/main" val="4280338142"/>
                  </a:ext>
                </a:extLst>
              </a:tr>
              <a:tr h="0">
                <a:tc>
                  <a:txBody>
                    <a:bodyPr/>
                    <a:lstStyle/>
                    <a:p>
                      <a:pPr rtl="0"/>
                      <a:r>
                        <a:rPr lang="ja-jp" sz="1200" noProof="0">
                          <a:latin typeface="+mn-lt"/>
                        </a:rPr>
                        <a:t>PD</a:t>
                      </a: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796121671"/>
                  </a:ext>
                </a:extLst>
              </a:tr>
              <a:tr h="0">
                <a:tc>
                  <a:txBody>
                    <a:bodyPr/>
                    <a:lstStyle/>
                    <a:p>
                      <a:pPr rtl="0"/>
                      <a:r>
                        <a:rPr lang="ja-jp" sz="1200" noProof="0">
                          <a:latin typeface="+mn-lt"/>
                        </a:rPr>
                        <a:t>DCR</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dirty="0">
                          <a:ln>
                            <a:noFill/>
                          </a:ln>
                          <a:solidFill>
                            <a:srgbClr val="363636"/>
                          </a:solidFill>
                          <a:effectLst/>
                          <a:uLnTx/>
                          <a:uFillTx/>
                          <a:latin typeface="+mn-lt"/>
                          <a:ea typeface="+mn-ea"/>
                          <a:cs typeface="+mn-cs"/>
                        </a:rPr>
                        <a:t>13 (100) [100, 100]</a:t>
                      </a:r>
                    </a:p>
                  </a:txBody>
                  <a:tcPr marT="36000" marB="36000" anchor="ctr"/>
                </a:tc>
                <a:extLst>
                  <a:ext uri="{0D108BD9-81ED-4DB2-BD59-A6C34878D82A}">
                    <a16:rowId xmlns:a16="http://schemas.microsoft.com/office/drawing/2014/main" val="1916316814"/>
                  </a:ext>
                </a:extLst>
              </a:tr>
            </a:tbl>
          </a:graphicData>
        </a:graphic>
      </p:graphicFrame>
      <p:cxnSp>
        <p:nvCxnSpPr>
          <p:cNvPr id="46" name="Straight Connector 45">
            <a:extLst>
              <a:ext uri="{FF2B5EF4-FFF2-40B4-BE49-F238E27FC236}">
                <a16:creationId xmlns:a16="http://schemas.microsoft.com/office/drawing/2014/main" id="{7E360F35-20AD-7994-0400-1CF78C8C710C}"/>
              </a:ext>
            </a:extLst>
          </p:cNvPr>
          <p:cNvCxnSpPr/>
          <p:nvPr/>
        </p:nvCxnSpPr>
        <p:spPr>
          <a:xfrm>
            <a:off x="6379633" y="2190044"/>
            <a:ext cx="0" cy="161384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54" name="TextBox 53">
            <a:extLst>
              <a:ext uri="{FF2B5EF4-FFF2-40B4-BE49-F238E27FC236}">
                <a16:creationId xmlns:a16="http://schemas.microsoft.com/office/drawing/2014/main" id="{E5154558-AA4E-595D-2E79-EEC041CBE7D8}"/>
              </a:ext>
            </a:extLst>
          </p:cNvPr>
          <p:cNvSpPr txBox="1"/>
          <p:nvPr/>
        </p:nvSpPr>
        <p:spPr>
          <a:xfrm rot="16200000">
            <a:off x="4649280" y="3931690"/>
            <a:ext cx="2194833" cy="307777"/>
          </a:xfrm>
          <a:prstGeom prst="rect">
            <a:avLst/>
          </a:prstGeom>
          <a:noFill/>
        </p:spPr>
        <p:txBody>
          <a:bodyPr wrap="none" rtlCol="0">
            <a:spAutoFit/>
          </a:bodyPr>
          <a:lstStyle/>
          <a:p>
            <a:pPr algn="ctr" rtl="0" fontAlgn="base">
              <a:spcBef>
                <a:spcPct val="0"/>
              </a:spcBef>
              <a:spcAft>
                <a:spcPct val="0"/>
              </a:spcAft>
            </a:pPr>
            <a:r>
              <a:rPr lang="ja-jp" sz="1400">
                <a:solidFill>
                  <a:schemeClr val="tx1"/>
                </a:solidFill>
                <a:ea typeface="Roboto" panose="02000000000000000000" pitchFamily="2" charset="0"/>
                <a:cs typeface="Arial" panose="020B0604020202020204" pitchFamily="34" charset="0"/>
              </a:rPr>
              <a:t>ベースラインからの変位、％</a:t>
            </a:r>
          </a:p>
        </p:txBody>
      </p:sp>
      <p:grpSp>
        <p:nvGrpSpPr>
          <p:cNvPr id="69" name="Group 68">
            <a:extLst>
              <a:ext uri="{FF2B5EF4-FFF2-40B4-BE49-F238E27FC236}">
                <a16:creationId xmlns:a16="http://schemas.microsoft.com/office/drawing/2014/main" id="{1DC98527-A3F4-DE24-60A4-535D35E5894C}"/>
              </a:ext>
            </a:extLst>
          </p:cNvPr>
          <p:cNvGrpSpPr/>
          <p:nvPr/>
        </p:nvGrpSpPr>
        <p:grpSpPr>
          <a:xfrm>
            <a:off x="5763868" y="2117647"/>
            <a:ext cx="618391" cy="3914427"/>
            <a:chOff x="5599500" y="2240671"/>
            <a:chExt cx="618391" cy="3914427"/>
          </a:xfrm>
        </p:grpSpPr>
        <p:grpSp>
          <p:nvGrpSpPr>
            <p:cNvPr id="67" name="Group 66">
              <a:extLst>
                <a:ext uri="{FF2B5EF4-FFF2-40B4-BE49-F238E27FC236}">
                  <a16:creationId xmlns:a16="http://schemas.microsoft.com/office/drawing/2014/main" id="{9C476605-A7DC-8B26-444B-D7CAD456043F}"/>
                </a:ext>
              </a:extLst>
            </p:cNvPr>
            <p:cNvGrpSpPr/>
            <p:nvPr/>
          </p:nvGrpSpPr>
          <p:grpSpPr>
            <a:xfrm>
              <a:off x="6131657" y="2394571"/>
              <a:ext cx="86234" cy="3609129"/>
              <a:chOff x="6131657" y="2394571"/>
              <a:chExt cx="86234" cy="3609129"/>
            </a:xfrm>
          </p:grpSpPr>
          <p:sp>
            <p:nvSpPr>
              <p:cNvPr id="48" name="Line 6">
                <a:extLst>
                  <a:ext uri="{FF2B5EF4-FFF2-40B4-BE49-F238E27FC236}">
                    <a16:creationId xmlns:a16="http://schemas.microsoft.com/office/drawing/2014/main" id="{D9BB99EA-AA2A-CDC4-717D-8CADA66CB0DE}"/>
                  </a:ext>
                </a:extLst>
              </p:cNvPr>
              <p:cNvSpPr>
                <a:spLocks noChangeShapeType="1"/>
              </p:cNvSpPr>
              <p:nvPr/>
            </p:nvSpPr>
            <p:spPr bwMode="auto">
              <a:xfrm>
                <a:off x="6131657" y="2394571"/>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ea typeface="Roboto" panose="02000000000000000000" pitchFamily="2" charset="0"/>
                  <a:cs typeface="Arial" panose="020B0604020202020204" pitchFamily="34" charset="0"/>
                </a:endParaRPr>
              </a:p>
            </p:txBody>
          </p:sp>
          <p:sp>
            <p:nvSpPr>
              <p:cNvPr id="49" name="Line 7">
                <a:extLst>
                  <a:ext uri="{FF2B5EF4-FFF2-40B4-BE49-F238E27FC236}">
                    <a16:creationId xmlns:a16="http://schemas.microsoft.com/office/drawing/2014/main" id="{FE7C7DA5-6CA1-82FC-00F7-5E9B33ABEDBB}"/>
                  </a:ext>
                </a:extLst>
              </p:cNvPr>
              <p:cNvSpPr>
                <a:spLocks noChangeShapeType="1"/>
              </p:cNvSpPr>
              <p:nvPr/>
            </p:nvSpPr>
            <p:spPr bwMode="auto">
              <a:xfrm>
                <a:off x="6131657" y="32968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ea typeface="Roboto" panose="02000000000000000000" pitchFamily="2" charset="0"/>
                  <a:cs typeface="Arial" panose="020B0604020202020204" pitchFamily="34" charset="0"/>
                </a:endParaRPr>
              </a:p>
            </p:txBody>
          </p:sp>
          <p:sp>
            <p:nvSpPr>
              <p:cNvPr id="50" name="Line 8">
                <a:extLst>
                  <a:ext uri="{FF2B5EF4-FFF2-40B4-BE49-F238E27FC236}">
                    <a16:creationId xmlns:a16="http://schemas.microsoft.com/office/drawing/2014/main" id="{25BD4CA0-446B-7823-3111-F684D90A6F9B}"/>
                  </a:ext>
                </a:extLst>
              </p:cNvPr>
              <p:cNvSpPr>
                <a:spLocks noChangeShapeType="1"/>
              </p:cNvSpPr>
              <p:nvPr/>
            </p:nvSpPr>
            <p:spPr bwMode="auto">
              <a:xfrm>
                <a:off x="6131657" y="374799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ea typeface="Roboto" panose="02000000000000000000" pitchFamily="2" charset="0"/>
                  <a:cs typeface="Arial" panose="020B0604020202020204" pitchFamily="34" charset="0"/>
                </a:endParaRPr>
              </a:p>
            </p:txBody>
          </p:sp>
          <p:sp>
            <p:nvSpPr>
              <p:cNvPr id="51" name="Line 9">
                <a:extLst>
                  <a:ext uri="{FF2B5EF4-FFF2-40B4-BE49-F238E27FC236}">
                    <a16:creationId xmlns:a16="http://schemas.microsoft.com/office/drawing/2014/main" id="{37A8E575-6B2E-7357-2EBA-109205052FDC}"/>
                  </a:ext>
                </a:extLst>
              </p:cNvPr>
              <p:cNvSpPr>
                <a:spLocks noChangeShapeType="1"/>
              </p:cNvSpPr>
              <p:nvPr/>
            </p:nvSpPr>
            <p:spPr bwMode="auto">
              <a:xfrm>
                <a:off x="6131657" y="510141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ea typeface="Roboto" panose="02000000000000000000" pitchFamily="2" charset="0"/>
                  <a:cs typeface="Arial" panose="020B0604020202020204" pitchFamily="34" charset="0"/>
                </a:endParaRPr>
              </a:p>
            </p:txBody>
          </p:sp>
          <p:sp>
            <p:nvSpPr>
              <p:cNvPr id="52" name="Line 10">
                <a:extLst>
                  <a:ext uri="{FF2B5EF4-FFF2-40B4-BE49-F238E27FC236}">
                    <a16:creationId xmlns:a16="http://schemas.microsoft.com/office/drawing/2014/main" id="{5FE5F39F-0056-B667-0233-6EED04F0C6FE}"/>
                  </a:ext>
                </a:extLst>
              </p:cNvPr>
              <p:cNvSpPr>
                <a:spLocks noChangeShapeType="1"/>
              </p:cNvSpPr>
              <p:nvPr/>
            </p:nvSpPr>
            <p:spPr bwMode="auto">
              <a:xfrm>
                <a:off x="6131657" y="5552558"/>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ea typeface="Roboto" panose="02000000000000000000" pitchFamily="2" charset="0"/>
                  <a:cs typeface="Arial" panose="020B0604020202020204" pitchFamily="34" charset="0"/>
                </a:endParaRPr>
              </a:p>
            </p:txBody>
          </p:sp>
          <p:sp>
            <p:nvSpPr>
              <p:cNvPr id="53" name="Line 11">
                <a:extLst>
                  <a:ext uri="{FF2B5EF4-FFF2-40B4-BE49-F238E27FC236}">
                    <a16:creationId xmlns:a16="http://schemas.microsoft.com/office/drawing/2014/main" id="{3210B458-30F2-BDF9-C510-EA52FA75A685}"/>
                  </a:ext>
                </a:extLst>
              </p:cNvPr>
              <p:cNvSpPr>
                <a:spLocks noChangeShapeType="1"/>
              </p:cNvSpPr>
              <p:nvPr/>
            </p:nvSpPr>
            <p:spPr bwMode="auto">
              <a:xfrm>
                <a:off x="6131657" y="6003700"/>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ea typeface="Roboto" panose="02000000000000000000" pitchFamily="2" charset="0"/>
                  <a:cs typeface="Arial" panose="020B0604020202020204" pitchFamily="34" charset="0"/>
                </a:endParaRPr>
              </a:p>
            </p:txBody>
          </p:sp>
          <p:sp>
            <p:nvSpPr>
              <p:cNvPr id="61" name="Line 7">
                <a:extLst>
                  <a:ext uri="{FF2B5EF4-FFF2-40B4-BE49-F238E27FC236}">
                    <a16:creationId xmlns:a16="http://schemas.microsoft.com/office/drawing/2014/main" id="{5F09245E-BCB8-A94E-3D3F-48D9EB25A6C0}"/>
                  </a:ext>
                </a:extLst>
              </p:cNvPr>
              <p:cNvSpPr>
                <a:spLocks noChangeShapeType="1"/>
              </p:cNvSpPr>
              <p:nvPr/>
            </p:nvSpPr>
            <p:spPr bwMode="auto">
              <a:xfrm>
                <a:off x="6131657" y="419913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ea typeface="Roboto" panose="02000000000000000000" pitchFamily="2" charset="0"/>
                  <a:cs typeface="Arial" panose="020B0604020202020204" pitchFamily="34" charset="0"/>
                </a:endParaRPr>
              </a:p>
            </p:txBody>
          </p:sp>
          <p:sp>
            <p:nvSpPr>
              <p:cNvPr id="62" name="Line 8">
                <a:extLst>
                  <a:ext uri="{FF2B5EF4-FFF2-40B4-BE49-F238E27FC236}">
                    <a16:creationId xmlns:a16="http://schemas.microsoft.com/office/drawing/2014/main" id="{2DFA7DCF-1116-94E5-4987-BFC45EE69585}"/>
                  </a:ext>
                </a:extLst>
              </p:cNvPr>
              <p:cNvSpPr>
                <a:spLocks noChangeShapeType="1"/>
              </p:cNvSpPr>
              <p:nvPr/>
            </p:nvSpPr>
            <p:spPr bwMode="auto">
              <a:xfrm>
                <a:off x="6131657" y="4650276"/>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ea typeface="Roboto" panose="02000000000000000000" pitchFamily="2" charset="0"/>
                  <a:cs typeface="Arial" panose="020B0604020202020204" pitchFamily="34" charset="0"/>
                </a:endParaRPr>
              </a:p>
            </p:txBody>
          </p:sp>
          <p:sp>
            <p:nvSpPr>
              <p:cNvPr id="65" name="Line 7">
                <a:extLst>
                  <a:ext uri="{FF2B5EF4-FFF2-40B4-BE49-F238E27FC236}">
                    <a16:creationId xmlns:a16="http://schemas.microsoft.com/office/drawing/2014/main" id="{1D1D66C9-C3A3-E577-7007-5FC3EF594BEF}"/>
                  </a:ext>
                </a:extLst>
              </p:cNvPr>
              <p:cNvSpPr>
                <a:spLocks noChangeShapeType="1"/>
              </p:cNvSpPr>
              <p:nvPr/>
            </p:nvSpPr>
            <p:spPr bwMode="auto">
              <a:xfrm>
                <a:off x="6131657" y="2845712"/>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ea typeface="Roboto" panose="02000000000000000000" pitchFamily="2" charset="0"/>
                  <a:cs typeface="Arial" panose="020B0604020202020204" pitchFamily="34" charset="0"/>
                </a:endParaRPr>
              </a:p>
            </p:txBody>
          </p:sp>
        </p:grpSp>
        <p:grpSp>
          <p:nvGrpSpPr>
            <p:cNvPr id="68" name="Group 67">
              <a:extLst>
                <a:ext uri="{FF2B5EF4-FFF2-40B4-BE49-F238E27FC236}">
                  <a16:creationId xmlns:a16="http://schemas.microsoft.com/office/drawing/2014/main" id="{BB968073-F1E2-7692-0C9B-F7731067F6A5}"/>
                </a:ext>
              </a:extLst>
            </p:cNvPr>
            <p:cNvGrpSpPr/>
            <p:nvPr/>
          </p:nvGrpSpPr>
          <p:grpSpPr>
            <a:xfrm>
              <a:off x="5599500" y="2240671"/>
              <a:ext cx="582211" cy="3914427"/>
              <a:chOff x="5599500" y="2240671"/>
              <a:chExt cx="582211" cy="3914427"/>
            </a:xfrm>
          </p:grpSpPr>
          <p:sp>
            <p:nvSpPr>
              <p:cNvPr id="55" name="TextBox 54">
                <a:extLst>
                  <a:ext uri="{FF2B5EF4-FFF2-40B4-BE49-F238E27FC236}">
                    <a16:creationId xmlns:a16="http://schemas.microsoft.com/office/drawing/2014/main" id="{A5595A5A-F971-B08B-9708-E16AFC1B1A41}"/>
                  </a:ext>
                </a:extLst>
              </p:cNvPr>
              <p:cNvSpPr txBox="1"/>
              <p:nvPr/>
            </p:nvSpPr>
            <p:spPr>
              <a:xfrm>
                <a:off x="5798259" y="2240671"/>
                <a:ext cx="383439" cy="307777"/>
              </a:xfrm>
              <a:prstGeom prst="rect">
                <a:avLst/>
              </a:prstGeom>
              <a:noFill/>
            </p:spPr>
            <p:txBody>
              <a:bodyPr wrap="none" rtlCol="0" anchor="ctr" anchorCtr="0">
                <a:spAutoFit/>
              </a:bodyPr>
              <a:lstStyle/>
              <a:p>
                <a:pPr algn="r" rtl="0"/>
                <a:r>
                  <a:rPr lang="ja-jp" sz="1400">
                    <a:solidFill>
                      <a:schemeClr val="tx1"/>
                    </a:solidFill>
                    <a:ea typeface="Roboto" panose="02000000000000000000" pitchFamily="2" charset="0"/>
                    <a:cs typeface="Arial" panose="020B0604020202020204" pitchFamily="34" charset="0"/>
                  </a:rPr>
                  <a:t>60</a:t>
                </a:r>
              </a:p>
            </p:txBody>
          </p:sp>
          <p:sp>
            <p:nvSpPr>
              <p:cNvPr id="56" name="TextBox 55">
                <a:extLst>
                  <a:ext uri="{FF2B5EF4-FFF2-40B4-BE49-F238E27FC236}">
                    <a16:creationId xmlns:a16="http://schemas.microsoft.com/office/drawing/2014/main" id="{B253BF7F-1B76-011F-4615-C023D183623E}"/>
                  </a:ext>
                </a:extLst>
              </p:cNvPr>
              <p:cNvSpPr txBox="1"/>
              <p:nvPr/>
            </p:nvSpPr>
            <p:spPr>
              <a:xfrm>
                <a:off x="5798265" y="3144681"/>
                <a:ext cx="383438" cy="307777"/>
              </a:xfrm>
              <a:prstGeom prst="rect">
                <a:avLst/>
              </a:prstGeom>
              <a:noFill/>
            </p:spPr>
            <p:txBody>
              <a:bodyPr wrap="none" rtlCol="0" anchor="ctr" anchorCtr="0">
                <a:spAutoFit/>
              </a:bodyPr>
              <a:lstStyle/>
              <a:p>
                <a:pPr algn="r" rtl="0"/>
                <a:r>
                  <a:rPr lang="ja-jp" sz="1400">
                    <a:solidFill>
                      <a:schemeClr val="tx1"/>
                    </a:solidFill>
                    <a:ea typeface="Roboto" panose="02000000000000000000" pitchFamily="2" charset="0"/>
                    <a:cs typeface="Arial" panose="020B0604020202020204" pitchFamily="34" charset="0"/>
                  </a:rPr>
                  <a:t>20</a:t>
                </a:r>
              </a:p>
            </p:txBody>
          </p:sp>
          <p:sp>
            <p:nvSpPr>
              <p:cNvPr id="57" name="TextBox 56">
                <a:extLst>
                  <a:ext uri="{FF2B5EF4-FFF2-40B4-BE49-F238E27FC236}">
                    <a16:creationId xmlns:a16="http://schemas.microsoft.com/office/drawing/2014/main" id="{D8FE44D2-E7B7-96C7-7676-AE1DDD97814C}"/>
                  </a:ext>
                </a:extLst>
              </p:cNvPr>
              <p:cNvSpPr txBox="1"/>
              <p:nvPr/>
            </p:nvSpPr>
            <p:spPr>
              <a:xfrm>
                <a:off x="5897651" y="3596685"/>
                <a:ext cx="284052" cy="307777"/>
              </a:xfrm>
              <a:prstGeom prst="rect">
                <a:avLst/>
              </a:prstGeom>
              <a:noFill/>
            </p:spPr>
            <p:txBody>
              <a:bodyPr wrap="none" rtlCol="0" anchor="ctr" anchorCtr="0">
                <a:spAutoFit/>
              </a:bodyPr>
              <a:lstStyle/>
              <a:p>
                <a:pPr algn="r" rtl="0"/>
                <a:r>
                  <a:rPr lang="ja-jp" sz="1400">
                    <a:solidFill>
                      <a:schemeClr val="tx1"/>
                    </a:solidFill>
                    <a:ea typeface="Roboto" panose="02000000000000000000" pitchFamily="2" charset="0"/>
                    <a:cs typeface="Arial" panose="020B0604020202020204" pitchFamily="34" charset="0"/>
                  </a:rPr>
                  <a:t>0</a:t>
                </a:r>
              </a:p>
            </p:txBody>
          </p:sp>
          <p:sp>
            <p:nvSpPr>
              <p:cNvPr id="58" name="TextBox 57">
                <a:extLst>
                  <a:ext uri="{FF2B5EF4-FFF2-40B4-BE49-F238E27FC236}">
                    <a16:creationId xmlns:a16="http://schemas.microsoft.com/office/drawing/2014/main" id="{182FDEC7-F0D8-B6E9-B498-E4A30C2A3E93}"/>
                  </a:ext>
                </a:extLst>
              </p:cNvPr>
              <p:cNvSpPr txBox="1"/>
              <p:nvPr/>
            </p:nvSpPr>
            <p:spPr>
              <a:xfrm>
                <a:off x="5698879" y="4951275"/>
                <a:ext cx="482824" cy="307777"/>
              </a:xfrm>
              <a:prstGeom prst="rect">
                <a:avLst/>
              </a:prstGeom>
              <a:noFill/>
            </p:spPr>
            <p:txBody>
              <a:bodyPr wrap="none" rtlCol="0" anchor="ctr" anchorCtr="0">
                <a:spAutoFit/>
              </a:bodyPr>
              <a:lstStyle/>
              <a:p>
                <a:pPr algn="r" rtl="0"/>
                <a:r>
                  <a:rPr lang="ja-jp" sz="1400">
                    <a:solidFill>
                      <a:schemeClr val="tx1"/>
                    </a:solidFill>
                    <a:ea typeface="Roboto" panose="02000000000000000000" pitchFamily="2" charset="0"/>
                    <a:cs typeface="Arial" panose="020B0604020202020204" pitchFamily="34" charset="0"/>
                  </a:rPr>
                  <a:t>–60</a:t>
                </a:r>
              </a:p>
            </p:txBody>
          </p:sp>
          <p:sp>
            <p:nvSpPr>
              <p:cNvPr id="59" name="TextBox 58">
                <a:extLst>
                  <a:ext uri="{FF2B5EF4-FFF2-40B4-BE49-F238E27FC236}">
                    <a16:creationId xmlns:a16="http://schemas.microsoft.com/office/drawing/2014/main" id="{792C9CEA-C9C2-FDD5-9CDD-5BBFCA767AD0}"/>
                  </a:ext>
                </a:extLst>
              </p:cNvPr>
              <p:cNvSpPr txBox="1"/>
              <p:nvPr/>
            </p:nvSpPr>
            <p:spPr>
              <a:xfrm>
                <a:off x="5666925" y="5401251"/>
                <a:ext cx="482824" cy="307777"/>
              </a:xfrm>
              <a:prstGeom prst="rect">
                <a:avLst/>
              </a:prstGeom>
              <a:noFill/>
            </p:spPr>
            <p:txBody>
              <a:bodyPr wrap="none" rtlCol="0" anchor="ctr" anchorCtr="0">
                <a:spAutoFit/>
              </a:bodyPr>
              <a:lstStyle/>
              <a:p>
                <a:pPr algn="r" rtl="0"/>
                <a:r>
                  <a:rPr lang="ja-jp" sz="1400">
                    <a:solidFill>
                      <a:schemeClr val="tx1"/>
                    </a:solidFill>
                    <a:ea typeface="Roboto" panose="02000000000000000000" pitchFamily="2" charset="0"/>
                    <a:cs typeface="Arial" panose="020B0604020202020204" pitchFamily="34" charset="0"/>
                  </a:rPr>
                  <a:t>–80</a:t>
                </a:r>
              </a:p>
            </p:txBody>
          </p:sp>
          <p:sp>
            <p:nvSpPr>
              <p:cNvPr id="60" name="TextBox 59">
                <a:extLst>
                  <a:ext uri="{FF2B5EF4-FFF2-40B4-BE49-F238E27FC236}">
                    <a16:creationId xmlns:a16="http://schemas.microsoft.com/office/drawing/2014/main" id="{E21333FF-C9DA-BCD4-B28D-0A1DED49F6D5}"/>
                  </a:ext>
                </a:extLst>
              </p:cNvPr>
              <p:cNvSpPr txBox="1"/>
              <p:nvPr/>
            </p:nvSpPr>
            <p:spPr>
              <a:xfrm>
                <a:off x="5599500" y="5847321"/>
                <a:ext cx="582211" cy="307777"/>
              </a:xfrm>
              <a:prstGeom prst="rect">
                <a:avLst/>
              </a:prstGeom>
              <a:noFill/>
            </p:spPr>
            <p:txBody>
              <a:bodyPr wrap="none" rtlCol="0" anchor="ctr" anchorCtr="0">
                <a:spAutoFit/>
              </a:bodyPr>
              <a:lstStyle/>
              <a:p>
                <a:pPr algn="r" rtl="0"/>
                <a:r>
                  <a:rPr lang="ja-jp" sz="1400">
                    <a:solidFill>
                      <a:schemeClr val="tx1"/>
                    </a:solidFill>
                    <a:ea typeface="Roboto" panose="02000000000000000000" pitchFamily="2" charset="0"/>
                    <a:cs typeface="Arial" panose="020B0604020202020204" pitchFamily="34" charset="0"/>
                  </a:rPr>
                  <a:t>–100</a:t>
                </a:r>
              </a:p>
            </p:txBody>
          </p:sp>
          <p:sp>
            <p:nvSpPr>
              <p:cNvPr id="63" name="TextBox 62">
                <a:extLst>
                  <a:ext uri="{FF2B5EF4-FFF2-40B4-BE49-F238E27FC236}">
                    <a16:creationId xmlns:a16="http://schemas.microsoft.com/office/drawing/2014/main" id="{B2D702B5-0F2E-0AC7-1D80-C886873D9157}"/>
                  </a:ext>
                </a:extLst>
              </p:cNvPr>
              <p:cNvSpPr txBox="1"/>
              <p:nvPr/>
            </p:nvSpPr>
            <p:spPr>
              <a:xfrm>
                <a:off x="5698879" y="4047415"/>
                <a:ext cx="482824" cy="307777"/>
              </a:xfrm>
              <a:prstGeom prst="rect">
                <a:avLst/>
              </a:prstGeom>
              <a:noFill/>
            </p:spPr>
            <p:txBody>
              <a:bodyPr wrap="none" rtlCol="0" anchor="ctr" anchorCtr="0">
                <a:spAutoFit/>
              </a:bodyPr>
              <a:lstStyle/>
              <a:p>
                <a:pPr algn="r" rtl="0"/>
                <a:r>
                  <a:rPr lang="ja-jp" sz="1400">
                    <a:solidFill>
                      <a:schemeClr val="tx1"/>
                    </a:solidFill>
                    <a:ea typeface="Roboto" panose="02000000000000000000" pitchFamily="2" charset="0"/>
                    <a:cs typeface="Arial" panose="020B0604020202020204" pitchFamily="34" charset="0"/>
                  </a:rPr>
                  <a:t>–20</a:t>
                </a:r>
              </a:p>
            </p:txBody>
          </p:sp>
          <p:sp>
            <p:nvSpPr>
              <p:cNvPr id="64" name="TextBox 63">
                <a:extLst>
                  <a:ext uri="{FF2B5EF4-FFF2-40B4-BE49-F238E27FC236}">
                    <a16:creationId xmlns:a16="http://schemas.microsoft.com/office/drawing/2014/main" id="{D58CF401-EC07-A4EF-0116-C5B3B60F2BD2}"/>
                  </a:ext>
                </a:extLst>
              </p:cNvPr>
              <p:cNvSpPr txBox="1"/>
              <p:nvPr/>
            </p:nvSpPr>
            <p:spPr>
              <a:xfrm>
                <a:off x="5698879" y="4497391"/>
                <a:ext cx="482824" cy="307777"/>
              </a:xfrm>
              <a:prstGeom prst="rect">
                <a:avLst/>
              </a:prstGeom>
              <a:noFill/>
            </p:spPr>
            <p:txBody>
              <a:bodyPr wrap="none" rtlCol="0" anchor="ctr" anchorCtr="0">
                <a:spAutoFit/>
              </a:bodyPr>
              <a:lstStyle/>
              <a:p>
                <a:pPr algn="r" rtl="0"/>
                <a:r>
                  <a:rPr lang="ja-jp" sz="1400">
                    <a:solidFill>
                      <a:schemeClr val="tx1"/>
                    </a:solidFill>
                    <a:ea typeface="Roboto" panose="02000000000000000000" pitchFamily="2" charset="0"/>
                    <a:cs typeface="Arial" panose="020B0604020202020204" pitchFamily="34" charset="0"/>
                  </a:rPr>
                  <a:t>–40</a:t>
                </a:r>
              </a:p>
            </p:txBody>
          </p:sp>
          <p:sp>
            <p:nvSpPr>
              <p:cNvPr id="66" name="TextBox 65">
                <a:extLst>
                  <a:ext uri="{FF2B5EF4-FFF2-40B4-BE49-F238E27FC236}">
                    <a16:creationId xmlns:a16="http://schemas.microsoft.com/office/drawing/2014/main" id="{2D02B108-FD05-D957-78DA-14DB9E1439D3}"/>
                  </a:ext>
                </a:extLst>
              </p:cNvPr>
              <p:cNvSpPr txBox="1"/>
              <p:nvPr/>
            </p:nvSpPr>
            <p:spPr>
              <a:xfrm>
                <a:off x="5798265" y="2692676"/>
                <a:ext cx="383438" cy="307777"/>
              </a:xfrm>
              <a:prstGeom prst="rect">
                <a:avLst/>
              </a:prstGeom>
              <a:noFill/>
            </p:spPr>
            <p:txBody>
              <a:bodyPr wrap="none" rtlCol="0" anchor="ctr" anchorCtr="0">
                <a:spAutoFit/>
              </a:bodyPr>
              <a:lstStyle/>
              <a:p>
                <a:pPr algn="r" rtl="0"/>
                <a:r>
                  <a:rPr lang="ja-jp" sz="1400">
                    <a:solidFill>
                      <a:schemeClr val="tx1"/>
                    </a:solidFill>
                    <a:ea typeface="Roboto" panose="02000000000000000000" pitchFamily="2" charset="0"/>
                    <a:cs typeface="Arial" panose="020B0604020202020204" pitchFamily="34" charset="0"/>
                  </a:rPr>
                  <a:t>40</a:t>
                </a:r>
              </a:p>
            </p:txBody>
          </p:sp>
        </p:grpSp>
      </p:grpSp>
      <p:sp>
        <p:nvSpPr>
          <p:cNvPr id="34" name="Rectangle 33">
            <a:extLst>
              <a:ext uri="{FF2B5EF4-FFF2-40B4-BE49-F238E27FC236}">
                <a16:creationId xmlns:a16="http://schemas.microsoft.com/office/drawing/2014/main" id="{DCCA9985-15C0-24C8-828C-8415CC158FBC}"/>
              </a:ext>
            </a:extLst>
          </p:cNvPr>
          <p:cNvSpPr/>
          <p:nvPr/>
        </p:nvSpPr>
        <p:spPr>
          <a:xfrm>
            <a:off x="6445151" y="2190044"/>
            <a:ext cx="86234" cy="143326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grpSp>
        <p:nvGrpSpPr>
          <p:cNvPr id="127" name="Group 126">
            <a:extLst>
              <a:ext uri="{FF2B5EF4-FFF2-40B4-BE49-F238E27FC236}">
                <a16:creationId xmlns:a16="http://schemas.microsoft.com/office/drawing/2014/main" id="{D8988FBD-FE1A-4FD3-F137-EFFE7DBA651E}"/>
              </a:ext>
            </a:extLst>
          </p:cNvPr>
          <p:cNvGrpSpPr/>
          <p:nvPr/>
        </p:nvGrpSpPr>
        <p:grpSpPr>
          <a:xfrm>
            <a:off x="6557912" y="3173829"/>
            <a:ext cx="311756" cy="449475"/>
            <a:chOff x="6393544" y="3510948"/>
            <a:chExt cx="311756" cy="235380"/>
          </a:xfrm>
        </p:grpSpPr>
        <p:sp>
          <p:nvSpPr>
            <p:cNvPr id="70" name="Rectangle 69">
              <a:extLst>
                <a:ext uri="{FF2B5EF4-FFF2-40B4-BE49-F238E27FC236}">
                  <a16:creationId xmlns:a16="http://schemas.microsoft.com/office/drawing/2014/main" id="{0ACCBC16-5D93-EAF0-079E-FDBE79FB17AD}"/>
                </a:ext>
              </a:extLst>
            </p:cNvPr>
            <p:cNvSpPr/>
            <p:nvPr/>
          </p:nvSpPr>
          <p:spPr>
            <a:xfrm>
              <a:off x="6393544" y="3510948"/>
              <a:ext cx="86234" cy="23538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71" name="Rectangle 70">
              <a:extLst>
                <a:ext uri="{FF2B5EF4-FFF2-40B4-BE49-F238E27FC236}">
                  <a16:creationId xmlns:a16="http://schemas.microsoft.com/office/drawing/2014/main" id="{3EFD1B63-D1E7-5BBF-354A-7A2FA15A4D50}"/>
                </a:ext>
              </a:extLst>
            </p:cNvPr>
            <p:cNvSpPr/>
            <p:nvPr/>
          </p:nvSpPr>
          <p:spPr>
            <a:xfrm>
              <a:off x="6506305" y="3510948"/>
              <a:ext cx="86234" cy="23538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72" name="Rectangle 71">
              <a:extLst>
                <a:ext uri="{FF2B5EF4-FFF2-40B4-BE49-F238E27FC236}">
                  <a16:creationId xmlns:a16="http://schemas.microsoft.com/office/drawing/2014/main" id="{91966624-1421-6900-8E95-713FCC5E1246}"/>
                </a:ext>
              </a:extLst>
            </p:cNvPr>
            <p:cNvSpPr/>
            <p:nvPr/>
          </p:nvSpPr>
          <p:spPr>
            <a:xfrm>
              <a:off x="6619066" y="3510948"/>
              <a:ext cx="86234" cy="23538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grpSp>
      <p:sp>
        <p:nvSpPr>
          <p:cNvPr id="73" name="Rectangle 72">
            <a:extLst>
              <a:ext uri="{FF2B5EF4-FFF2-40B4-BE49-F238E27FC236}">
                <a16:creationId xmlns:a16="http://schemas.microsoft.com/office/drawing/2014/main" id="{7649F83E-D999-BD4A-0193-C32CA05D9EB3}"/>
              </a:ext>
            </a:extLst>
          </p:cNvPr>
          <p:cNvSpPr/>
          <p:nvPr/>
        </p:nvSpPr>
        <p:spPr>
          <a:xfrm>
            <a:off x="6896195" y="3305976"/>
            <a:ext cx="86234" cy="31732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74" name="Rectangle 73">
            <a:extLst>
              <a:ext uri="{FF2B5EF4-FFF2-40B4-BE49-F238E27FC236}">
                <a16:creationId xmlns:a16="http://schemas.microsoft.com/office/drawing/2014/main" id="{DB397350-836D-E4E2-2E29-22588744C4F7}"/>
              </a:ext>
            </a:extLst>
          </p:cNvPr>
          <p:cNvSpPr/>
          <p:nvPr/>
        </p:nvSpPr>
        <p:spPr>
          <a:xfrm>
            <a:off x="7008956" y="3329434"/>
            <a:ext cx="86234" cy="29387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75" name="Rectangle 74">
            <a:extLst>
              <a:ext uri="{FF2B5EF4-FFF2-40B4-BE49-F238E27FC236}">
                <a16:creationId xmlns:a16="http://schemas.microsoft.com/office/drawing/2014/main" id="{8BB16539-8B00-2156-6C6B-0B52FD1DB324}"/>
              </a:ext>
            </a:extLst>
          </p:cNvPr>
          <p:cNvSpPr/>
          <p:nvPr/>
        </p:nvSpPr>
        <p:spPr>
          <a:xfrm>
            <a:off x="7121717" y="3379002"/>
            <a:ext cx="86234" cy="244302"/>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76" name="Rectangle 75">
            <a:extLst>
              <a:ext uri="{FF2B5EF4-FFF2-40B4-BE49-F238E27FC236}">
                <a16:creationId xmlns:a16="http://schemas.microsoft.com/office/drawing/2014/main" id="{8CA40699-A9A0-12EE-14D9-BA5C93BCAB4E}"/>
              </a:ext>
            </a:extLst>
          </p:cNvPr>
          <p:cNvSpPr/>
          <p:nvPr/>
        </p:nvSpPr>
        <p:spPr>
          <a:xfrm>
            <a:off x="7234478" y="3490126"/>
            <a:ext cx="86234" cy="133177"/>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77" name="Rectangle 76">
            <a:extLst>
              <a:ext uri="{FF2B5EF4-FFF2-40B4-BE49-F238E27FC236}">
                <a16:creationId xmlns:a16="http://schemas.microsoft.com/office/drawing/2014/main" id="{A7FE6119-823B-7F3F-4013-F4C128E6C328}"/>
              </a:ext>
            </a:extLst>
          </p:cNvPr>
          <p:cNvSpPr/>
          <p:nvPr/>
        </p:nvSpPr>
        <p:spPr>
          <a:xfrm>
            <a:off x="7347239" y="3566326"/>
            <a:ext cx="86234" cy="5697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78" name="Rectangle 77">
            <a:extLst>
              <a:ext uri="{FF2B5EF4-FFF2-40B4-BE49-F238E27FC236}">
                <a16:creationId xmlns:a16="http://schemas.microsoft.com/office/drawing/2014/main" id="{F3C15A83-1E98-CAB3-CF99-1758FD577705}"/>
              </a:ext>
            </a:extLst>
          </p:cNvPr>
          <p:cNvSpPr/>
          <p:nvPr/>
        </p:nvSpPr>
        <p:spPr>
          <a:xfrm>
            <a:off x="7460000" y="3577584"/>
            <a:ext cx="86234" cy="45719"/>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84" name="Rectangle 83">
            <a:extLst>
              <a:ext uri="{FF2B5EF4-FFF2-40B4-BE49-F238E27FC236}">
                <a16:creationId xmlns:a16="http://schemas.microsoft.com/office/drawing/2014/main" id="{E0E364DE-2614-F0A6-3DEF-2FDE5D3BF6D7}"/>
              </a:ext>
            </a:extLst>
          </p:cNvPr>
          <p:cNvSpPr/>
          <p:nvPr/>
        </p:nvSpPr>
        <p:spPr>
          <a:xfrm>
            <a:off x="8019951" y="3623304"/>
            <a:ext cx="86234" cy="87443"/>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85" name="Rectangle 84">
            <a:extLst>
              <a:ext uri="{FF2B5EF4-FFF2-40B4-BE49-F238E27FC236}">
                <a16:creationId xmlns:a16="http://schemas.microsoft.com/office/drawing/2014/main" id="{618ADD25-34E3-EEF0-D3B4-28B9FAA7B608}"/>
              </a:ext>
            </a:extLst>
          </p:cNvPr>
          <p:cNvSpPr/>
          <p:nvPr/>
        </p:nvSpPr>
        <p:spPr>
          <a:xfrm>
            <a:off x="8132712" y="3623304"/>
            <a:ext cx="86234" cy="23538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86" name="Rectangle 85">
            <a:extLst>
              <a:ext uri="{FF2B5EF4-FFF2-40B4-BE49-F238E27FC236}">
                <a16:creationId xmlns:a16="http://schemas.microsoft.com/office/drawing/2014/main" id="{925F7DF6-107B-21B2-659E-9EBC5611F3B2}"/>
              </a:ext>
            </a:extLst>
          </p:cNvPr>
          <p:cNvSpPr/>
          <p:nvPr/>
        </p:nvSpPr>
        <p:spPr>
          <a:xfrm>
            <a:off x="8245473" y="3623304"/>
            <a:ext cx="86234" cy="24782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87" name="Rectangle 86">
            <a:extLst>
              <a:ext uri="{FF2B5EF4-FFF2-40B4-BE49-F238E27FC236}">
                <a16:creationId xmlns:a16="http://schemas.microsoft.com/office/drawing/2014/main" id="{6699A9E6-9C4E-9FE9-50A6-4536E9FD313C}"/>
              </a:ext>
            </a:extLst>
          </p:cNvPr>
          <p:cNvSpPr/>
          <p:nvPr/>
        </p:nvSpPr>
        <p:spPr>
          <a:xfrm>
            <a:off x="8358234" y="3623303"/>
            <a:ext cx="86234" cy="276397"/>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88" name="Rectangle 87">
            <a:extLst>
              <a:ext uri="{FF2B5EF4-FFF2-40B4-BE49-F238E27FC236}">
                <a16:creationId xmlns:a16="http://schemas.microsoft.com/office/drawing/2014/main" id="{9756EA7F-2C62-7E80-FF13-F16C5095B161}"/>
              </a:ext>
            </a:extLst>
          </p:cNvPr>
          <p:cNvSpPr/>
          <p:nvPr/>
        </p:nvSpPr>
        <p:spPr>
          <a:xfrm>
            <a:off x="8470995" y="3623303"/>
            <a:ext cx="86234" cy="292273"/>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89" name="Rectangle 88">
            <a:extLst>
              <a:ext uri="{FF2B5EF4-FFF2-40B4-BE49-F238E27FC236}">
                <a16:creationId xmlns:a16="http://schemas.microsoft.com/office/drawing/2014/main" id="{A0225DB6-6A23-60E6-D5F6-D25185731A43}"/>
              </a:ext>
            </a:extLst>
          </p:cNvPr>
          <p:cNvSpPr/>
          <p:nvPr/>
        </p:nvSpPr>
        <p:spPr>
          <a:xfrm>
            <a:off x="8583756" y="3623303"/>
            <a:ext cx="86234" cy="32084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90" name="Rectangle 89">
            <a:extLst>
              <a:ext uri="{FF2B5EF4-FFF2-40B4-BE49-F238E27FC236}">
                <a16:creationId xmlns:a16="http://schemas.microsoft.com/office/drawing/2014/main" id="{E427A8A2-A054-8C66-0436-4C728A5D2598}"/>
              </a:ext>
            </a:extLst>
          </p:cNvPr>
          <p:cNvSpPr/>
          <p:nvPr/>
        </p:nvSpPr>
        <p:spPr>
          <a:xfrm>
            <a:off x="8696517" y="3623303"/>
            <a:ext cx="86234" cy="32084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91" name="Rectangle 90">
            <a:extLst>
              <a:ext uri="{FF2B5EF4-FFF2-40B4-BE49-F238E27FC236}">
                <a16:creationId xmlns:a16="http://schemas.microsoft.com/office/drawing/2014/main" id="{ED3E5F2D-97D3-802D-1BF4-AB9AD8E7B058}"/>
              </a:ext>
            </a:extLst>
          </p:cNvPr>
          <p:cNvSpPr/>
          <p:nvPr/>
        </p:nvSpPr>
        <p:spPr>
          <a:xfrm>
            <a:off x="8809278" y="3623302"/>
            <a:ext cx="86234" cy="343073"/>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92" name="Rectangle 91">
            <a:extLst>
              <a:ext uri="{FF2B5EF4-FFF2-40B4-BE49-F238E27FC236}">
                <a16:creationId xmlns:a16="http://schemas.microsoft.com/office/drawing/2014/main" id="{1682AC6A-78A2-1F35-76F4-08D9A98A6FAA}"/>
              </a:ext>
            </a:extLst>
          </p:cNvPr>
          <p:cNvSpPr/>
          <p:nvPr/>
        </p:nvSpPr>
        <p:spPr>
          <a:xfrm>
            <a:off x="8922039" y="3623302"/>
            <a:ext cx="86234" cy="343073"/>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93" name="Rectangle 92">
            <a:extLst>
              <a:ext uri="{FF2B5EF4-FFF2-40B4-BE49-F238E27FC236}">
                <a16:creationId xmlns:a16="http://schemas.microsoft.com/office/drawing/2014/main" id="{7937021C-3063-6137-CF18-BB5746F56D01}"/>
              </a:ext>
            </a:extLst>
          </p:cNvPr>
          <p:cNvSpPr/>
          <p:nvPr/>
        </p:nvSpPr>
        <p:spPr>
          <a:xfrm>
            <a:off x="9034800" y="3623302"/>
            <a:ext cx="86234" cy="431974"/>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95" name="Rectangle 94">
            <a:extLst>
              <a:ext uri="{FF2B5EF4-FFF2-40B4-BE49-F238E27FC236}">
                <a16:creationId xmlns:a16="http://schemas.microsoft.com/office/drawing/2014/main" id="{C4CDBFC7-4A44-B9C2-5872-DCC4C08FC6B6}"/>
              </a:ext>
            </a:extLst>
          </p:cNvPr>
          <p:cNvSpPr/>
          <p:nvPr/>
        </p:nvSpPr>
        <p:spPr>
          <a:xfrm>
            <a:off x="9143901" y="3623303"/>
            <a:ext cx="86234" cy="454197"/>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96" name="Rectangle 95">
            <a:extLst>
              <a:ext uri="{FF2B5EF4-FFF2-40B4-BE49-F238E27FC236}">
                <a16:creationId xmlns:a16="http://schemas.microsoft.com/office/drawing/2014/main" id="{10672510-8B43-B0FA-3D9E-EBC436308A19}"/>
              </a:ext>
            </a:extLst>
          </p:cNvPr>
          <p:cNvSpPr/>
          <p:nvPr/>
        </p:nvSpPr>
        <p:spPr>
          <a:xfrm>
            <a:off x="9256662" y="3623303"/>
            <a:ext cx="86234" cy="473247"/>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97" name="Rectangle 96">
            <a:extLst>
              <a:ext uri="{FF2B5EF4-FFF2-40B4-BE49-F238E27FC236}">
                <a16:creationId xmlns:a16="http://schemas.microsoft.com/office/drawing/2014/main" id="{371694E1-049B-469D-A80A-C129D0BFA9F2}"/>
              </a:ext>
            </a:extLst>
          </p:cNvPr>
          <p:cNvSpPr/>
          <p:nvPr/>
        </p:nvSpPr>
        <p:spPr>
          <a:xfrm>
            <a:off x="9369423" y="3623304"/>
            <a:ext cx="86234" cy="50182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grpSp>
        <p:nvGrpSpPr>
          <p:cNvPr id="134" name="Group 133">
            <a:extLst>
              <a:ext uri="{FF2B5EF4-FFF2-40B4-BE49-F238E27FC236}">
                <a16:creationId xmlns:a16="http://schemas.microsoft.com/office/drawing/2014/main" id="{CA338F70-29B7-D494-19E4-E65FF70BF4D7}"/>
              </a:ext>
            </a:extLst>
          </p:cNvPr>
          <p:cNvGrpSpPr/>
          <p:nvPr/>
        </p:nvGrpSpPr>
        <p:grpSpPr>
          <a:xfrm>
            <a:off x="9482184" y="3623304"/>
            <a:ext cx="198995" cy="588570"/>
            <a:chOff x="9317816" y="3746328"/>
            <a:chExt cx="198995" cy="235380"/>
          </a:xfrm>
        </p:grpSpPr>
        <p:sp>
          <p:nvSpPr>
            <p:cNvPr id="98" name="Rectangle 97">
              <a:extLst>
                <a:ext uri="{FF2B5EF4-FFF2-40B4-BE49-F238E27FC236}">
                  <a16:creationId xmlns:a16="http://schemas.microsoft.com/office/drawing/2014/main" id="{BE135143-9D58-01B4-C1E1-41CFD80C42BB}"/>
                </a:ext>
              </a:extLst>
            </p:cNvPr>
            <p:cNvSpPr/>
            <p:nvPr/>
          </p:nvSpPr>
          <p:spPr>
            <a:xfrm>
              <a:off x="9317816" y="3746328"/>
              <a:ext cx="86234" cy="23538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99" name="Rectangle 98">
              <a:extLst>
                <a:ext uri="{FF2B5EF4-FFF2-40B4-BE49-F238E27FC236}">
                  <a16:creationId xmlns:a16="http://schemas.microsoft.com/office/drawing/2014/main" id="{7493E042-8E74-DAD7-DE90-7646D006605B}"/>
                </a:ext>
              </a:extLst>
            </p:cNvPr>
            <p:cNvSpPr/>
            <p:nvPr/>
          </p:nvSpPr>
          <p:spPr>
            <a:xfrm>
              <a:off x="9430577" y="3746328"/>
              <a:ext cx="86234" cy="23538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grpSp>
      <p:sp>
        <p:nvSpPr>
          <p:cNvPr id="100" name="Rectangle 99">
            <a:extLst>
              <a:ext uri="{FF2B5EF4-FFF2-40B4-BE49-F238E27FC236}">
                <a16:creationId xmlns:a16="http://schemas.microsoft.com/office/drawing/2014/main" id="{E6DB3EA7-BBDB-E1A2-A5C6-5CF335DB8FA2}"/>
              </a:ext>
            </a:extLst>
          </p:cNvPr>
          <p:cNvSpPr/>
          <p:nvPr/>
        </p:nvSpPr>
        <p:spPr>
          <a:xfrm>
            <a:off x="9707706" y="3623303"/>
            <a:ext cx="86234" cy="612947"/>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01" name="Rectangle 100">
            <a:extLst>
              <a:ext uri="{FF2B5EF4-FFF2-40B4-BE49-F238E27FC236}">
                <a16:creationId xmlns:a16="http://schemas.microsoft.com/office/drawing/2014/main" id="{AF5BD259-9EC6-0426-B13B-35E932DB9BB9}"/>
              </a:ext>
            </a:extLst>
          </p:cNvPr>
          <p:cNvSpPr/>
          <p:nvPr/>
        </p:nvSpPr>
        <p:spPr>
          <a:xfrm>
            <a:off x="9820467" y="3623303"/>
            <a:ext cx="86234" cy="676447"/>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02" name="Rectangle 101">
            <a:extLst>
              <a:ext uri="{FF2B5EF4-FFF2-40B4-BE49-F238E27FC236}">
                <a16:creationId xmlns:a16="http://schemas.microsoft.com/office/drawing/2014/main" id="{A07023E6-648F-17BA-6543-9058AA257B6D}"/>
              </a:ext>
            </a:extLst>
          </p:cNvPr>
          <p:cNvSpPr/>
          <p:nvPr/>
        </p:nvSpPr>
        <p:spPr>
          <a:xfrm>
            <a:off x="9933228" y="3623304"/>
            <a:ext cx="86234" cy="69867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03" name="Rectangle 102">
            <a:extLst>
              <a:ext uri="{FF2B5EF4-FFF2-40B4-BE49-F238E27FC236}">
                <a16:creationId xmlns:a16="http://schemas.microsoft.com/office/drawing/2014/main" id="{0441C070-5A3E-2AAE-57AC-FA138BB2F6E4}"/>
              </a:ext>
            </a:extLst>
          </p:cNvPr>
          <p:cNvSpPr/>
          <p:nvPr/>
        </p:nvSpPr>
        <p:spPr>
          <a:xfrm>
            <a:off x="10045989" y="3623303"/>
            <a:ext cx="86234" cy="746297"/>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04" name="Rectangle 103">
            <a:extLst>
              <a:ext uri="{FF2B5EF4-FFF2-40B4-BE49-F238E27FC236}">
                <a16:creationId xmlns:a16="http://schemas.microsoft.com/office/drawing/2014/main" id="{B31E2C3F-273D-8FEB-4D3A-756BE72E61BA}"/>
              </a:ext>
            </a:extLst>
          </p:cNvPr>
          <p:cNvSpPr/>
          <p:nvPr/>
        </p:nvSpPr>
        <p:spPr>
          <a:xfrm>
            <a:off x="10158750" y="3623304"/>
            <a:ext cx="86234" cy="857422"/>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06" name="Rectangle 105">
            <a:extLst>
              <a:ext uri="{FF2B5EF4-FFF2-40B4-BE49-F238E27FC236}">
                <a16:creationId xmlns:a16="http://schemas.microsoft.com/office/drawing/2014/main" id="{9D5F222C-BC9A-8C47-F323-DCCF053126CC}"/>
              </a:ext>
            </a:extLst>
          </p:cNvPr>
          <p:cNvSpPr/>
          <p:nvPr/>
        </p:nvSpPr>
        <p:spPr>
          <a:xfrm>
            <a:off x="10267851" y="3623304"/>
            <a:ext cx="86234" cy="901872"/>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07" name="Rectangle 106">
            <a:extLst>
              <a:ext uri="{FF2B5EF4-FFF2-40B4-BE49-F238E27FC236}">
                <a16:creationId xmlns:a16="http://schemas.microsoft.com/office/drawing/2014/main" id="{F8AC486D-3C8D-5FCC-F536-39DD008A0E70}"/>
              </a:ext>
            </a:extLst>
          </p:cNvPr>
          <p:cNvSpPr/>
          <p:nvPr/>
        </p:nvSpPr>
        <p:spPr>
          <a:xfrm>
            <a:off x="10380612" y="3623303"/>
            <a:ext cx="86234" cy="943147"/>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08" name="Rectangle 107">
            <a:extLst>
              <a:ext uri="{FF2B5EF4-FFF2-40B4-BE49-F238E27FC236}">
                <a16:creationId xmlns:a16="http://schemas.microsoft.com/office/drawing/2014/main" id="{DF476243-0F31-475D-3F13-28DEC211F2CC}"/>
              </a:ext>
            </a:extLst>
          </p:cNvPr>
          <p:cNvSpPr/>
          <p:nvPr/>
        </p:nvSpPr>
        <p:spPr>
          <a:xfrm>
            <a:off x="10493373" y="3623304"/>
            <a:ext cx="86234" cy="1041572"/>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09" name="Rectangle 108">
            <a:extLst>
              <a:ext uri="{FF2B5EF4-FFF2-40B4-BE49-F238E27FC236}">
                <a16:creationId xmlns:a16="http://schemas.microsoft.com/office/drawing/2014/main" id="{F7B83AF8-EC5D-5FFC-D7CA-72BDE32963EC}"/>
              </a:ext>
            </a:extLst>
          </p:cNvPr>
          <p:cNvSpPr/>
          <p:nvPr/>
        </p:nvSpPr>
        <p:spPr>
          <a:xfrm>
            <a:off x="10606134" y="3623304"/>
            <a:ext cx="86234" cy="1086022"/>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10" name="Rectangle 109">
            <a:extLst>
              <a:ext uri="{FF2B5EF4-FFF2-40B4-BE49-F238E27FC236}">
                <a16:creationId xmlns:a16="http://schemas.microsoft.com/office/drawing/2014/main" id="{4A06950B-DD3B-065F-9A1B-BFB8072189F9}"/>
              </a:ext>
            </a:extLst>
          </p:cNvPr>
          <p:cNvSpPr/>
          <p:nvPr/>
        </p:nvSpPr>
        <p:spPr>
          <a:xfrm>
            <a:off x="10718895" y="3623304"/>
            <a:ext cx="86234" cy="1149522"/>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11" name="Rectangle 110">
            <a:extLst>
              <a:ext uri="{FF2B5EF4-FFF2-40B4-BE49-F238E27FC236}">
                <a16:creationId xmlns:a16="http://schemas.microsoft.com/office/drawing/2014/main" id="{9A57F0BD-10EF-4875-A1E7-191C0307F42B}"/>
              </a:ext>
            </a:extLst>
          </p:cNvPr>
          <p:cNvSpPr/>
          <p:nvPr/>
        </p:nvSpPr>
        <p:spPr>
          <a:xfrm>
            <a:off x="10831656" y="3623304"/>
            <a:ext cx="86234" cy="1200322"/>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12" name="Rectangle 111">
            <a:extLst>
              <a:ext uri="{FF2B5EF4-FFF2-40B4-BE49-F238E27FC236}">
                <a16:creationId xmlns:a16="http://schemas.microsoft.com/office/drawing/2014/main" id="{6CE543BB-E03B-96B4-11CB-97F7CB7F8745}"/>
              </a:ext>
            </a:extLst>
          </p:cNvPr>
          <p:cNvSpPr/>
          <p:nvPr/>
        </p:nvSpPr>
        <p:spPr>
          <a:xfrm>
            <a:off x="10944417" y="3623304"/>
            <a:ext cx="86234" cy="1352722"/>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13" name="Rectangle 112">
            <a:extLst>
              <a:ext uri="{FF2B5EF4-FFF2-40B4-BE49-F238E27FC236}">
                <a16:creationId xmlns:a16="http://schemas.microsoft.com/office/drawing/2014/main" id="{0DC9136F-B875-040B-21D9-21E817F60733}"/>
              </a:ext>
            </a:extLst>
          </p:cNvPr>
          <p:cNvSpPr/>
          <p:nvPr/>
        </p:nvSpPr>
        <p:spPr>
          <a:xfrm>
            <a:off x="11057178" y="3623303"/>
            <a:ext cx="86234" cy="1470197"/>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14" name="Rectangle 113">
            <a:extLst>
              <a:ext uri="{FF2B5EF4-FFF2-40B4-BE49-F238E27FC236}">
                <a16:creationId xmlns:a16="http://schemas.microsoft.com/office/drawing/2014/main" id="{0E381028-0AAC-3E29-0599-18D963CE807E}"/>
              </a:ext>
            </a:extLst>
          </p:cNvPr>
          <p:cNvSpPr/>
          <p:nvPr/>
        </p:nvSpPr>
        <p:spPr>
          <a:xfrm>
            <a:off x="11169939" y="3623304"/>
            <a:ext cx="86234" cy="1517822"/>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15" name="Rectangle 114">
            <a:extLst>
              <a:ext uri="{FF2B5EF4-FFF2-40B4-BE49-F238E27FC236}">
                <a16:creationId xmlns:a16="http://schemas.microsoft.com/office/drawing/2014/main" id="{E2B6A5E7-A5CE-85C6-BD9D-2472F444BA91}"/>
              </a:ext>
            </a:extLst>
          </p:cNvPr>
          <p:cNvSpPr/>
          <p:nvPr/>
        </p:nvSpPr>
        <p:spPr>
          <a:xfrm>
            <a:off x="11282700" y="3623303"/>
            <a:ext cx="86234" cy="1533697"/>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17" name="Rectangle 116">
            <a:extLst>
              <a:ext uri="{FF2B5EF4-FFF2-40B4-BE49-F238E27FC236}">
                <a16:creationId xmlns:a16="http://schemas.microsoft.com/office/drawing/2014/main" id="{3E99D8D3-53C8-5E85-292A-DCF2DA0731EA}"/>
              </a:ext>
            </a:extLst>
          </p:cNvPr>
          <p:cNvSpPr/>
          <p:nvPr/>
        </p:nvSpPr>
        <p:spPr>
          <a:xfrm>
            <a:off x="11385451" y="3623304"/>
            <a:ext cx="86234" cy="1530522"/>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18" name="Rectangle 117">
            <a:extLst>
              <a:ext uri="{FF2B5EF4-FFF2-40B4-BE49-F238E27FC236}">
                <a16:creationId xmlns:a16="http://schemas.microsoft.com/office/drawing/2014/main" id="{E4EFE3A3-F771-BD8C-4383-911C1821242D}"/>
              </a:ext>
            </a:extLst>
          </p:cNvPr>
          <p:cNvSpPr/>
          <p:nvPr/>
        </p:nvSpPr>
        <p:spPr>
          <a:xfrm>
            <a:off x="11498212" y="3623304"/>
            <a:ext cx="86234" cy="1644822"/>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19" name="Rectangle 118">
            <a:extLst>
              <a:ext uri="{FF2B5EF4-FFF2-40B4-BE49-F238E27FC236}">
                <a16:creationId xmlns:a16="http://schemas.microsoft.com/office/drawing/2014/main" id="{51BE9A22-EF82-6D22-3C8E-EB50AB58BC18}"/>
              </a:ext>
            </a:extLst>
          </p:cNvPr>
          <p:cNvSpPr/>
          <p:nvPr/>
        </p:nvSpPr>
        <p:spPr>
          <a:xfrm>
            <a:off x="11610973" y="3623303"/>
            <a:ext cx="86234" cy="1692447"/>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grpSp>
        <p:nvGrpSpPr>
          <p:cNvPr id="135" name="Group 134">
            <a:extLst>
              <a:ext uri="{FF2B5EF4-FFF2-40B4-BE49-F238E27FC236}">
                <a16:creationId xmlns:a16="http://schemas.microsoft.com/office/drawing/2014/main" id="{07E899E1-5552-C111-5F43-3BBE30B6F352}"/>
              </a:ext>
            </a:extLst>
          </p:cNvPr>
          <p:cNvGrpSpPr/>
          <p:nvPr/>
        </p:nvGrpSpPr>
        <p:grpSpPr>
          <a:xfrm>
            <a:off x="11723734" y="3623303"/>
            <a:ext cx="198995" cy="2257371"/>
            <a:chOff x="11559366" y="3746328"/>
            <a:chExt cx="198995" cy="235380"/>
          </a:xfrm>
        </p:grpSpPr>
        <p:sp>
          <p:nvSpPr>
            <p:cNvPr id="120" name="Rectangle 119">
              <a:extLst>
                <a:ext uri="{FF2B5EF4-FFF2-40B4-BE49-F238E27FC236}">
                  <a16:creationId xmlns:a16="http://schemas.microsoft.com/office/drawing/2014/main" id="{9D972D30-85A1-BF5B-7B27-0219F1A3F575}"/>
                </a:ext>
              </a:extLst>
            </p:cNvPr>
            <p:cNvSpPr/>
            <p:nvPr/>
          </p:nvSpPr>
          <p:spPr>
            <a:xfrm>
              <a:off x="11559366" y="3746328"/>
              <a:ext cx="86234" cy="23538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21" name="Rectangle 120">
              <a:extLst>
                <a:ext uri="{FF2B5EF4-FFF2-40B4-BE49-F238E27FC236}">
                  <a16:creationId xmlns:a16="http://schemas.microsoft.com/office/drawing/2014/main" id="{223594B1-AA23-8227-9D86-8D5AF7585DAE}"/>
                </a:ext>
              </a:extLst>
            </p:cNvPr>
            <p:cNvSpPr/>
            <p:nvPr/>
          </p:nvSpPr>
          <p:spPr>
            <a:xfrm>
              <a:off x="11672127" y="3746328"/>
              <a:ext cx="86234" cy="23538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grpSp>
      <p:sp>
        <p:nvSpPr>
          <p:cNvPr id="39" name="Freeform 21">
            <a:extLst>
              <a:ext uri="{FF2B5EF4-FFF2-40B4-BE49-F238E27FC236}">
                <a16:creationId xmlns:a16="http://schemas.microsoft.com/office/drawing/2014/main" id="{39358232-4C68-E19E-7873-17BBA82D241D}"/>
              </a:ext>
            </a:extLst>
          </p:cNvPr>
          <p:cNvSpPr>
            <a:spLocks/>
          </p:cNvSpPr>
          <p:nvPr/>
        </p:nvSpPr>
        <p:spPr bwMode="auto">
          <a:xfrm flipV="1">
            <a:off x="6379633" y="3623302"/>
            <a:ext cx="5662150" cy="2457777"/>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endParaRPr>
          </a:p>
        </p:txBody>
      </p:sp>
      <p:sp>
        <p:nvSpPr>
          <p:cNvPr id="136" name="Oval 135">
            <a:extLst>
              <a:ext uri="{FF2B5EF4-FFF2-40B4-BE49-F238E27FC236}">
                <a16:creationId xmlns:a16="http://schemas.microsoft.com/office/drawing/2014/main" id="{0DF25566-C43F-C177-2E24-E3257B8484C3}"/>
              </a:ext>
            </a:extLst>
          </p:cNvPr>
          <p:cNvSpPr/>
          <p:nvPr/>
        </p:nvSpPr>
        <p:spPr>
          <a:xfrm>
            <a:off x="10278346" y="4591409"/>
            <a:ext cx="65244" cy="65244"/>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37" name="Oval 136">
            <a:extLst>
              <a:ext uri="{FF2B5EF4-FFF2-40B4-BE49-F238E27FC236}">
                <a16:creationId xmlns:a16="http://schemas.microsoft.com/office/drawing/2014/main" id="{F622A80E-024D-97DA-CE34-D895A7B46932}"/>
              </a:ext>
            </a:extLst>
          </p:cNvPr>
          <p:cNvSpPr/>
          <p:nvPr/>
        </p:nvSpPr>
        <p:spPr>
          <a:xfrm>
            <a:off x="6910523" y="3189479"/>
            <a:ext cx="65244" cy="65244"/>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38" name="Oval 137">
            <a:extLst>
              <a:ext uri="{FF2B5EF4-FFF2-40B4-BE49-F238E27FC236}">
                <a16:creationId xmlns:a16="http://schemas.microsoft.com/office/drawing/2014/main" id="{F8BABD02-5B41-248E-70BC-300138851119}"/>
              </a:ext>
            </a:extLst>
          </p:cNvPr>
          <p:cNvSpPr/>
          <p:nvPr/>
        </p:nvSpPr>
        <p:spPr>
          <a:xfrm>
            <a:off x="11177723" y="5199254"/>
            <a:ext cx="65244" cy="65244"/>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39" name="Oval 138">
            <a:extLst>
              <a:ext uri="{FF2B5EF4-FFF2-40B4-BE49-F238E27FC236}">
                <a16:creationId xmlns:a16="http://schemas.microsoft.com/office/drawing/2014/main" id="{572D7946-DA7B-2676-75EC-8697956E16B3}"/>
              </a:ext>
            </a:extLst>
          </p:cNvPr>
          <p:cNvSpPr/>
          <p:nvPr/>
        </p:nvSpPr>
        <p:spPr>
          <a:xfrm>
            <a:off x="10729196" y="4854934"/>
            <a:ext cx="65244" cy="65244"/>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40" name="Oval 139">
            <a:extLst>
              <a:ext uri="{FF2B5EF4-FFF2-40B4-BE49-F238E27FC236}">
                <a16:creationId xmlns:a16="http://schemas.microsoft.com/office/drawing/2014/main" id="{201C147A-89DD-4681-6490-3A5A1DC58833}"/>
              </a:ext>
            </a:extLst>
          </p:cNvPr>
          <p:cNvSpPr/>
          <p:nvPr/>
        </p:nvSpPr>
        <p:spPr>
          <a:xfrm>
            <a:off x="7922496" y="3505559"/>
            <a:ext cx="65244" cy="65244"/>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41" name="Oval 140">
            <a:extLst>
              <a:ext uri="{FF2B5EF4-FFF2-40B4-BE49-F238E27FC236}">
                <a16:creationId xmlns:a16="http://schemas.microsoft.com/office/drawing/2014/main" id="{865852D4-BC79-7DB8-D8BD-67BAB93144D7}"/>
              </a:ext>
            </a:extLst>
          </p:cNvPr>
          <p:cNvSpPr/>
          <p:nvPr/>
        </p:nvSpPr>
        <p:spPr>
          <a:xfrm>
            <a:off x="7697071" y="3505559"/>
            <a:ext cx="65244" cy="65244"/>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45" name="TextBox 144">
            <a:extLst>
              <a:ext uri="{FF2B5EF4-FFF2-40B4-BE49-F238E27FC236}">
                <a16:creationId xmlns:a16="http://schemas.microsoft.com/office/drawing/2014/main" id="{251A906A-3CCB-B568-3D62-888386221D4D}"/>
              </a:ext>
            </a:extLst>
          </p:cNvPr>
          <p:cNvSpPr txBox="1"/>
          <p:nvPr/>
        </p:nvSpPr>
        <p:spPr>
          <a:xfrm>
            <a:off x="6536139" y="2977598"/>
            <a:ext cx="163551" cy="211203"/>
          </a:xfrm>
          <a:prstGeom prst="rect">
            <a:avLst/>
          </a:prstGeom>
          <a:noFill/>
        </p:spPr>
        <p:txBody>
          <a:bodyPr wrap="square" lIns="36000" tIns="36000" rIns="36000" bIns="36000" rtlCol="0" anchor="t" anchorCtr="0">
            <a:spAutoFit/>
          </a:bodyPr>
          <a:lstStyle/>
          <a:p>
            <a:pPr rtl="0"/>
            <a:r>
              <a:rPr lang="ja-jp" sz="900" b="1">
                <a:solidFill>
                  <a:schemeClr val="tx1"/>
                </a:solidFill>
                <a:ea typeface="Roboto" panose="02000000000000000000" pitchFamily="2" charset="0"/>
                <a:cs typeface="Arial" panose="020B0604020202020204" pitchFamily="34" charset="0"/>
              </a:rPr>
              <a:t>#</a:t>
            </a:r>
          </a:p>
        </p:txBody>
      </p:sp>
      <p:sp>
        <p:nvSpPr>
          <p:cNvPr id="146" name="TextBox 145">
            <a:extLst>
              <a:ext uri="{FF2B5EF4-FFF2-40B4-BE49-F238E27FC236}">
                <a16:creationId xmlns:a16="http://schemas.microsoft.com/office/drawing/2014/main" id="{C704E230-D7AB-2463-0DA1-721437EB42CA}"/>
              </a:ext>
            </a:extLst>
          </p:cNvPr>
          <p:cNvSpPr txBox="1"/>
          <p:nvPr/>
        </p:nvSpPr>
        <p:spPr>
          <a:xfrm>
            <a:off x="6647264" y="2977598"/>
            <a:ext cx="163551" cy="211203"/>
          </a:xfrm>
          <a:prstGeom prst="rect">
            <a:avLst/>
          </a:prstGeom>
          <a:noFill/>
        </p:spPr>
        <p:txBody>
          <a:bodyPr wrap="square" lIns="36000" tIns="36000" rIns="36000" bIns="36000" rtlCol="0" anchor="t" anchorCtr="0">
            <a:spAutoFit/>
          </a:bodyPr>
          <a:lstStyle/>
          <a:p>
            <a:pPr rtl="0"/>
            <a:r>
              <a:rPr lang="ja-jp" sz="900" b="1">
                <a:solidFill>
                  <a:schemeClr val="tx1"/>
                </a:solidFill>
                <a:ea typeface="Roboto" panose="02000000000000000000" pitchFamily="2" charset="0"/>
                <a:cs typeface="Arial" panose="020B0604020202020204" pitchFamily="34" charset="0"/>
              </a:rPr>
              <a:t>#</a:t>
            </a:r>
          </a:p>
        </p:txBody>
      </p:sp>
      <p:sp>
        <p:nvSpPr>
          <p:cNvPr id="147" name="TextBox 146">
            <a:extLst>
              <a:ext uri="{FF2B5EF4-FFF2-40B4-BE49-F238E27FC236}">
                <a16:creationId xmlns:a16="http://schemas.microsoft.com/office/drawing/2014/main" id="{85C034BD-4995-4CC4-CAED-9E5CE46ADEFA}"/>
              </a:ext>
            </a:extLst>
          </p:cNvPr>
          <p:cNvSpPr txBox="1"/>
          <p:nvPr/>
        </p:nvSpPr>
        <p:spPr>
          <a:xfrm>
            <a:off x="6755214" y="2977598"/>
            <a:ext cx="163551" cy="211203"/>
          </a:xfrm>
          <a:prstGeom prst="rect">
            <a:avLst/>
          </a:prstGeom>
          <a:noFill/>
        </p:spPr>
        <p:txBody>
          <a:bodyPr wrap="square" lIns="36000" tIns="36000" rIns="36000" bIns="36000" rtlCol="0" anchor="t" anchorCtr="0">
            <a:spAutoFit/>
          </a:bodyPr>
          <a:lstStyle/>
          <a:p>
            <a:pPr rtl="0"/>
            <a:r>
              <a:rPr lang="ja-jp" sz="900" b="1">
                <a:solidFill>
                  <a:schemeClr val="tx1"/>
                </a:solidFill>
                <a:ea typeface="Roboto" panose="02000000000000000000" pitchFamily="2" charset="0"/>
                <a:cs typeface="Arial" panose="020B0604020202020204" pitchFamily="34" charset="0"/>
              </a:rPr>
              <a:t>#</a:t>
            </a:r>
          </a:p>
        </p:txBody>
      </p:sp>
      <p:grpSp>
        <p:nvGrpSpPr>
          <p:cNvPr id="155" name="Group 154">
            <a:extLst>
              <a:ext uri="{FF2B5EF4-FFF2-40B4-BE49-F238E27FC236}">
                <a16:creationId xmlns:a16="http://schemas.microsoft.com/office/drawing/2014/main" id="{BF4C31CF-1402-CCDB-B55D-309FE677646D}"/>
              </a:ext>
            </a:extLst>
          </p:cNvPr>
          <p:cNvGrpSpPr/>
          <p:nvPr/>
        </p:nvGrpSpPr>
        <p:grpSpPr>
          <a:xfrm>
            <a:off x="6518129" y="5418263"/>
            <a:ext cx="4667686" cy="749812"/>
            <a:chOff x="6263821" y="5436357"/>
            <a:chExt cx="4667686" cy="749812"/>
          </a:xfrm>
        </p:grpSpPr>
        <p:sp>
          <p:nvSpPr>
            <p:cNvPr id="142" name="Oval 141">
              <a:extLst>
                <a:ext uri="{FF2B5EF4-FFF2-40B4-BE49-F238E27FC236}">
                  <a16:creationId xmlns:a16="http://schemas.microsoft.com/office/drawing/2014/main" id="{8EE0A4BB-992A-6975-D28D-1E660222B053}"/>
                </a:ext>
              </a:extLst>
            </p:cNvPr>
            <p:cNvSpPr/>
            <p:nvPr/>
          </p:nvSpPr>
          <p:spPr>
            <a:xfrm>
              <a:off x="6297628" y="6029403"/>
              <a:ext cx="65244" cy="65244"/>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43" name="Oval 142">
              <a:extLst>
                <a:ext uri="{FF2B5EF4-FFF2-40B4-BE49-F238E27FC236}">
                  <a16:creationId xmlns:a16="http://schemas.microsoft.com/office/drawing/2014/main" id="{88A9F3D3-EC10-A6D2-F605-2B34EDD1DF30}"/>
                </a:ext>
              </a:extLst>
            </p:cNvPr>
            <p:cNvSpPr/>
            <p:nvPr/>
          </p:nvSpPr>
          <p:spPr>
            <a:xfrm>
              <a:off x="6297628" y="5861651"/>
              <a:ext cx="65244" cy="65244"/>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44" name="TextBox 143">
              <a:extLst>
                <a:ext uri="{FF2B5EF4-FFF2-40B4-BE49-F238E27FC236}">
                  <a16:creationId xmlns:a16="http://schemas.microsoft.com/office/drawing/2014/main" id="{6F2AD16B-212B-E738-AF1F-E6C8775281EF}"/>
                </a:ext>
              </a:extLst>
            </p:cNvPr>
            <p:cNvSpPr txBox="1"/>
            <p:nvPr/>
          </p:nvSpPr>
          <p:spPr>
            <a:xfrm>
              <a:off x="6416788" y="5436357"/>
              <a:ext cx="4514719" cy="749812"/>
            </a:xfrm>
            <a:prstGeom prst="rect">
              <a:avLst/>
            </a:prstGeom>
            <a:noFill/>
          </p:spPr>
          <p:txBody>
            <a:bodyPr wrap="square" lIns="36000" tIns="36000" rIns="36000" bIns="36000" rtlCol="0" anchor="t" anchorCtr="0">
              <a:spAutoFit/>
            </a:bodyPr>
            <a:lstStyle/>
            <a:p>
              <a:pPr rtl="0"/>
              <a:r>
                <a:rPr lang="ja-jp" sz="1100">
                  <a:solidFill>
                    <a:schemeClr val="tx1"/>
                  </a:solidFill>
                  <a:ea typeface="Roboto" panose="02000000000000000000" pitchFamily="2" charset="0"/>
                  <a:cs typeface="Arial" panose="020B0604020202020204" pitchFamily="34" charset="0"/>
                </a:rPr>
                <a:t>1例は8週時点で評価不能</a:t>
              </a:r>
            </a:p>
            <a:p>
              <a:pPr rtl="0"/>
              <a:r>
                <a:rPr lang="ja-jp" sz="1100">
                  <a:solidFill>
                    <a:schemeClr val="tx1"/>
                  </a:solidFill>
                  <a:ea typeface="Roboto" panose="02000000000000000000" pitchFamily="2" charset="0"/>
                  <a:cs typeface="Arial" panose="020B0604020202020204" pitchFamily="34" charset="0"/>
                </a:rPr>
                <a:t>標的病変は8週時点で評価不能であるが、他の部位で進行が認められる</a:t>
              </a:r>
            </a:p>
            <a:p>
              <a:pPr rtl="0"/>
              <a:r>
                <a:rPr lang="ja-jp" sz="1100">
                  <a:solidFill>
                    <a:schemeClr val="tx1"/>
                  </a:solidFill>
                  <a:ea typeface="Roboto" panose="02000000000000000000" pitchFamily="2" charset="0"/>
                  <a:cs typeface="Arial" panose="020B0604020202020204" pitchFamily="34" charset="0"/>
                </a:rPr>
                <a:t>ROS1 G2032R</a:t>
              </a:r>
            </a:p>
            <a:p>
              <a:pPr rtl="0"/>
              <a:r>
                <a:rPr lang="ja-jp" sz="1100">
                  <a:solidFill>
                    <a:schemeClr val="tx1"/>
                  </a:solidFill>
                  <a:ea typeface="Roboto" panose="02000000000000000000" pitchFamily="2" charset="0"/>
                  <a:cs typeface="Arial" panose="020B0604020202020204" pitchFamily="34" charset="0"/>
                </a:rPr>
                <a:t>ROS1非G2032R</a:t>
              </a:r>
            </a:p>
          </p:txBody>
        </p:sp>
        <p:sp>
          <p:nvSpPr>
            <p:cNvPr id="148" name="TextBox 147">
              <a:extLst>
                <a:ext uri="{FF2B5EF4-FFF2-40B4-BE49-F238E27FC236}">
                  <a16:creationId xmlns:a16="http://schemas.microsoft.com/office/drawing/2014/main" id="{57C52962-FFBB-41F3-5BFA-F20139DC6131}"/>
                </a:ext>
              </a:extLst>
            </p:cNvPr>
            <p:cNvSpPr txBox="1"/>
            <p:nvPr/>
          </p:nvSpPr>
          <p:spPr>
            <a:xfrm>
              <a:off x="6263821" y="5620617"/>
              <a:ext cx="163551" cy="211203"/>
            </a:xfrm>
            <a:prstGeom prst="rect">
              <a:avLst/>
            </a:prstGeom>
            <a:noFill/>
          </p:spPr>
          <p:txBody>
            <a:bodyPr wrap="square" lIns="36000" tIns="36000" rIns="36000" bIns="36000" rtlCol="0" anchor="t" anchorCtr="0">
              <a:spAutoFit/>
            </a:bodyPr>
            <a:lstStyle/>
            <a:p>
              <a:pPr rtl="0"/>
              <a:r>
                <a:rPr lang="ja-jp" sz="900" b="1">
                  <a:solidFill>
                    <a:schemeClr val="tx1"/>
                  </a:solidFill>
                  <a:ea typeface="Roboto" panose="02000000000000000000" pitchFamily="2" charset="0"/>
                  <a:cs typeface="Arial" panose="020B0604020202020204" pitchFamily="34" charset="0"/>
                </a:rPr>
                <a:t>#</a:t>
              </a:r>
            </a:p>
          </p:txBody>
        </p:sp>
        <p:sp>
          <p:nvSpPr>
            <p:cNvPr id="149" name="TextBox 148">
              <a:extLst>
                <a:ext uri="{FF2B5EF4-FFF2-40B4-BE49-F238E27FC236}">
                  <a16:creationId xmlns:a16="http://schemas.microsoft.com/office/drawing/2014/main" id="{9EB5B8FF-A642-8B66-9858-FB7A0971B460}"/>
                </a:ext>
              </a:extLst>
            </p:cNvPr>
            <p:cNvSpPr txBox="1"/>
            <p:nvPr/>
          </p:nvSpPr>
          <p:spPr>
            <a:xfrm>
              <a:off x="6277084" y="5477276"/>
              <a:ext cx="163551" cy="211203"/>
            </a:xfrm>
            <a:prstGeom prst="rect">
              <a:avLst/>
            </a:prstGeom>
            <a:noFill/>
          </p:spPr>
          <p:txBody>
            <a:bodyPr wrap="square" lIns="36000" tIns="36000" rIns="36000" bIns="36000" rtlCol="0" anchor="t" anchorCtr="0">
              <a:spAutoFit/>
            </a:bodyPr>
            <a:lstStyle/>
            <a:p>
              <a:pPr rtl="0"/>
              <a:r>
                <a:rPr lang="ja-jp" sz="900" b="1">
                  <a:solidFill>
                    <a:schemeClr val="tx1"/>
                  </a:solidFill>
                  <a:ea typeface="Roboto" panose="02000000000000000000" pitchFamily="2" charset="0"/>
                  <a:cs typeface="Arial" panose="020B0604020202020204" pitchFamily="34" charset="0"/>
                </a:rPr>
                <a:t>*</a:t>
              </a:r>
            </a:p>
          </p:txBody>
        </p:sp>
      </p:grpSp>
      <p:sp>
        <p:nvSpPr>
          <p:cNvPr id="151" name="TextBox 150">
            <a:extLst>
              <a:ext uri="{FF2B5EF4-FFF2-40B4-BE49-F238E27FC236}">
                <a16:creationId xmlns:a16="http://schemas.microsoft.com/office/drawing/2014/main" id="{E31CBD39-99FD-93CF-5123-56E11CAFFAA1}"/>
              </a:ext>
            </a:extLst>
          </p:cNvPr>
          <p:cNvSpPr txBox="1"/>
          <p:nvPr/>
        </p:nvSpPr>
        <p:spPr>
          <a:xfrm>
            <a:off x="10380612" y="2322043"/>
            <a:ext cx="1542117" cy="626701"/>
          </a:xfrm>
          <a:prstGeom prst="rect">
            <a:avLst/>
          </a:prstGeom>
          <a:noFill/>
        </p:spPr>
        <p:txBody>
          <a:bodyPr wrap="square" lIns="36000" tIns="36000" rIns="36000" bIns="36000" rtlCol="0" anchor="t" anchorCtr="0">
            <a:spAutoFit/>
          </a:bodyPr>
          <a:lstStyle/>
          <a:p>
            <a:pPr rtl="0"/>
            <a:r>
              <a:rPr lang="ja-jp" sz="1200">
                <a:solidFill>
                  <a:schemeClr val="tx1"/>
                </a:solidFill>
                <a:ea typeface="Roboto" panose="02000000000000000000" pitchFamily="2" charset="0"/>
                <a:cs typeface="Arial" panose="020B0604020202020204" pitchFamily="34" charset="0"/>
              </a:rPr>
              <a:t>PD</a:t>
            </a:r>
          </a:p>
          <a:p>
            <a:pPr rtl="0"/>
            <a:r>
              <a:rPr lang="ja-jp" sz="1200">
                <a:solidFill>
                  <a:schemeClr val="tx1"/>
                </a:solidFill>
                <a:ea typeface="Roboto" panose="02000000000000000000" pitchFamily="2" charset="0"/>
                <a:cs typeface="Arial" panose="020B0604020202020204" pitchFamily="34" charset="0"/>
              </a:rPr>
              <a:t>SD</a:t>
            </a:r>
          </a:p>
          <a:p>
            <a:pPr rtl="0"/>
            <a:r>
              <a:rPr lang="ja-jp" sz="1200">
                <a:solidFill>
                  <a:schemeClr val="tx1"/>
                </a:solidFill>
                <a:ea typeface="Roboto" panose="02000000000000000000" pitchFamily="2" charset="0"/>
                <a:cs typeface="Arial" panose="020B0604020202020204" pitchFamily="34" charset="0"/>
              </a:rPr>
              <a:t>PR</a:t>
            </a:r>
          </a:p>
        </p:txBody>
      </p:sp>
      <p:sp>
        <p:nvSpPr>
          <p:cNvPr id="152" name="Rectangle 151">
            <a:extLst>
              <a:ext uri="{FF2B5EF4-FFF2-40B4-BE49-F238E27FC236}">
                <a16:creationId xmlns:a16="http://schemas.microsoft.com/office/drawing/2014/main" id="{1646D523-0239-117D-D7A9-030894178F38}"/>
              </a:ext>
            </a:extLst>
          </p:cNvPr>
          <p:cNvSpPr/>
          <p:nvPr/>
        </p:nvSpPr>
        <p:spPr>
          <a:xfrm>
            <a:off x="10280527" y="2767605"/>
            <a:ext cx="86234" cy="109092"/>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53" name="Rectangle 152">
            <a:extLst>
              <a:ext uri="{FF2B5EF4-FFF2-40B4-BE49-F238E27FC236}">
                <a16:creationId xmlns:a16="http://schemas.microsoft.com/office/drawing/2014/main" id="{AD069754-1C8C-BE9D-114C-282BADBE86C5}"/>
              </a:ext>
            </a:extLst>
          </p:cNvPr>
          <p:cNvSpPr/>
          <p:nvPr/>
        </p:nvSpPr>
        <p:spPr>
          <a:xfrm>
            <a:off x="10280527" y="2578403"/>
            <a:ext cx="86234" cy="10909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
        <p:nvSpPr>
          <p:cNvPr id="154" name="Rectangle 153">
            <a:extLst>
              <a:ext uri="{FF2B5EF4-FFF2-40B4-BE49-F238E27FC236}">
                <a16:creationId xmlns:a16="http://schemas.microsoft.com/office/drawing/2014/main" id="{C7348A91-4A83-F5AB-2AC8-B6E24373A2CB}"/>
              </a:ext>
            </a:extLst>
          </p:cNvPr>
          <p:cNvSpPr/>
          <p:nvPr/>
        </p:nvSpPr>
        <p:spPr>
          <a:xfrm>
            <a:off x="10280527" y="2389202"/>
            <a:ext cx="86234" cy="109092"/>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solidFill>
                <a:schemeClr val="tx1"/>
              </a:solidFill>
            </a:endParaRPr>
          </a:p>
        </p:txBody>
      </p:sp>
    </p:spTree>
    <p:extLst>
      <p:ext uri="{BB962C8B-B14F-4D97-AF65-F5344CB8AC3E}">
        <p14:creationId xmlns:p14="http://schemas.microsoft.com/office/powerpoint/2010/main" val="379800924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CAEEB-9D12-A7F8-E61E-430F9EE00FF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7F4A102D-9AA4-5967-9786-347B8464D02B}"/>
              </a:ext>
            </a:extLst>
          </p:cNvPr>
          <p:cNvSpPr>
            <a:spLocks noGrp="1"/>
          </p:cNvSpPr>
          <p:nvPr>
            <p:ph type="title"/>
          </p:nvPr>
        </p:nvSpPr>
        <p:spPr>
          <a:xfrm>
            <a:off x="304799" y="107693"/>
            <a:ext cx="11813059" cy="939801"/>
          </a:xfrm>
        </p:spPr>
        <p:txBody>
          <a:bodyPr rtlCol="0"/>
          <a:lstStyle/>
          <a:p>
            <a:pPr rtl="0"/>
            <a:r>
              <a:rPr lang="ja-jp" noProof="0" dirty="0">
                <a:latin typeface="+mn-lt"/>
              </a:rPr>
              <a:t>1987MO：進行性ROS1陽性非小細胞肺癌（ROS1+ NSCLC）患者における、一次ROS1チロシンキナーゼ阻害剤（ROS1 TKI）失敗後のロルラチニブの有効性（IFCT-2003 ALBATROS試験） </a:t>
            </a:r>
            <a:br>
              <a:rPr lang="en-GB" altLang="ja-JP" noProof="0" dirty="0">
                <a:latin typeface="+mn-lt"/>
              </a:rPr>
            </a:br>
            <a:r>
              <a:rPr lang="ja-jp" noProof="0" dirty="0">
                <a:latin typeface="+mn-lt"/>
              </a:rPr>
              <a:t>- Duruisseaux M他</a:t>
            </a:r>
          </a:p>
        </p:txBody>
      </p:sp>
      <p:sp>
        <p:nvSpPr>
          <p:cNvPr id="29" name="Content Placeholder 7">
            <a:extLst>
              <a:ext uri="{FF2B5EF4-FFF2-40B4-BE49-F238E27FC236}">
                <a16:creationId xmlns:a16="http://schemas.microsoft.com/office/drawing/2014/main" id="{AF27ADA2-1F1E-DB69-38C2-F759C3C95638}"/>
              </a:ext>
            </a:extLst>
          </p:cNvPr>
          <p:cNvSpPr>
            <a:spLocks noGrp="1"/>
          </p:cNvSpPr>
          <p:nvPr>
            <p:ph idx="1"/>
          </p:nvPr>
        </p:nvSpPr>
        <p:spPr>
          <a:xfrm>
            <a:off x="304799" y="1246909"/>
            <a:ext cx="11033761" cy="5055650"/>
          </a:xfrm>
        </p:spPr>
        <p:txBody>
          <a:bodyPr rtlCol="0"/>
          <a:lstStyle/>
          <a:p>
            <a:pPr rtl="0"/>
            <a:r>
              <a:rPr lang="ja-jp" b="1" noProof="0"/>
              <a:t>主な結果(続き)</a:t>
            </a:r>
            <a:br>
              <a:rPr lang="en-GB" b="1" noProof="0" dirty="0"/>
            </a:br>
            <a:endParaRPr lang="en-GB" b="1" noProof="0" dirty="0"/>
          </a:p>
          <a:p>
            <a:pPr rtl="0">
              <a:spcBef>
                <a:spcPts val="25000"/>
              </a:spcBef>
            </a:pPr>
            <a:r>
              <a:rPr lang="ja-jp" b="1" noProof="0"/>
              <a:t>結論</a:t>
            </a:r>
          </a:p>
          <a:p>
            <a:pPr lvl="1" rtl="0"/>
            <a:r>
              <a:rPr lang="ja-jp" noProof="0"/>
              <a:t>進行性ROS1陽性NSCLC患者において、ロルラチニブは持続的な抗腫瘍活性と中枢神経系への有効性を示し、管理可能な安全性プロファイルを示した</a:t>
            </a:r>
            <a:endParaRPr lang="en-GB" noProof="0" dirty="0"/>
          </a:p>
        </p:txBody>
      </p:sp>
      <p:sp>
        <p:nvSpPr>
          <p:cNvPr id="30" name="Text Placeholder 4">
            <a:extLst>
              <a:ext uri="{FF2B5EF4-FFF2-40B4-BE49-F238E27FC236}">
                <a16:creationId xmlns:a16="http://schemas.microsoft.com/office/drawing/2014/main" id="{3F8735A0-FBFB-A3C7-0E3A-264EDBAB133E}"/>
              </a:ext>
            </a:extLst>
          </p:cNvPr>
          <p:cNvSpPr>
            <a:spLocks noGrp="1"/>
          </p:cNvSpPr>
          <p:nvPr>
            <p:ph type="body" sz="quarter" idx="11"/>
          </p:nvPr>
        </p:nvSpPr>
        <p:spPr>
          <a:xfrm>
            <a:off x="6379633" y="6521312"/>
            <a:ext cx="5507567" cy="200025"/>
          </a:xfrm>
        </p:spPr>
        <p:txBody>
          <a:bodyPr rtlCol="0"/>
          <a:lstStyle/>
          <a:p>
            <a:pPr rtl="0"/>
            <a:r>
              <a:rPr lang="ja-jp" noProof="0"/>
              <a:t>Duruisseaux M他Ann Oncol 2025;36(補遺):Abstr 1987MO</a:t>
            </a:r>
          </a:p>
        </p:txBody>
      </p:sp>
      <p:graphicFrame>
        <p:nvGraphicFramePr>
          <p:cNvPr id="2" name="Table 1">
            <a:extLst>
              <a:ext uri="{FF2B5EF4-FFF2-40B4-BE49-F238E27FC236}">
                <a16:creationId xmlns:a16="http://schemas.microsoft.com/office/drawing/2014/main" id="{D1A03B1F-35D0-4FA1-8AD0-013C52D23A2C}"/>
              </a:ext>
            </a:extLst>
          </p:cNvPr>
          <p:cNvGraphicFramePr>
            <a:graphicFrameLocks noGrp="1"/>
          </p:cNvGraphicFramePr>
          <p:nvPr>
            <p:extLst>
              <p:ext uri="{D42A27DB-BD31-4B8C-83A1-F6EECF244321}">
                <p14:modId xmlns:p14="http://schemas.microsoft.com/office/powerpoint/2010/main" val="1641792312"/>
              </p:ext>
            </p:extLst>
          </p:nvPr>
        </p:nvGraphicFramePr>
        <p:xfrm>
          <a:off x="547993" y="1694613"/>
          <a:ext cx="5834774" cy="2731680"/>
        </p:xfrm>
        <a:graphic>
          <a:graphicData uri="http://schemas.openxmlformats.org/drawingml/2006/table">
            <a:tbl>
              <a:tblPr firstRow="1" bandRow="1">
                <a:tableStyleId>{69012ECD-51FC-41F1-AA8D-1B2483CD663E}</a:tableStyleId>
              </a:tblPr>
              <a:tblGrid>
                <a:gridCol w="3886178">
                  <a:extLst>
                    <a:ext uri="{9D8B030D-6E8A-4147-A177-3AD203B41FA5}">
                      <a16:colId xmlns:a16="http://schemas.microsoft.com/office/drawing/2014/main" val="537766886"/>
                    </a:ext>
                  </a:extLst>
                </a:gridCol>
                <a:gridCol w="1948596">
                  <a:extLst>
                    <a:ext uri="{9D8B030D-6E8A-4147-A177-3AD203B41FA5}">
                      <a16:colId xmlns:a16="http://schemas.microsoft.com/office/drawing/2014/main" val="1125791967"/>
                    </a:ext>
                  </a:extLst>
                </a:gridCol>
              </a:tblGrid>
              <a:tr h="0">
                <a:tc>
                  <a:txBody>
                    <a:bodyPr/>
                    <a:lstStyle/>
                    <a:p>
                      <a:pPr rtl="0"/>
                      <a:r>
                        <a:rPr lang="ja-jp" sz="1200" noProof="0">
                          <a:solidFill>
                            <a:schemeClr val="tx2"/>
                          </a:solidFill>
                          <a:latin typeface="+mn-lt"/>
                        </a:rPr>
                        <a:t>副次評価項目</a:t>
                      </a:r>
                    </a:p>
                  </a:txBody>
                  <a:tcPr marT="36000" marB="36000" anchor="b"/>
                </a:tc>
                <a:tc>
                  <a:txBody>
                    <a:bodyPr/>
                    <a:lstStyle/>
                    <a:p>
                      <a:pPr algn="ctr" rtl="0"/>
                      <a:r>
                        <a:rPr lang="ja-jp" sz="1200" b="1" i="0" u="none" strike="noStrike" kern="0" cap="none" spc="0" normalizeH="0" noProof="0" dirty="0">
                          <a:ln>
                            <a:noFill/>
                          </a:ln>
                          <a:solidFill>
                            <a:srgbClr val="FFFFFF"/>
                          </a:solidFill>
                          <a:effectLst/>
                          <a:uLnTx/>
                          <a:uFillTx/>
                          <a:latin typeface="+mn-lt"/>
                          <a:ea typeface="SimSun" pitchFamily="2" charset="-122"/>
                          <a:cs typeface="+mn-cs"/>
                          <a:sym typeface="Helvetica"/>
                        </a:rPr>
                        <a:t>ロルラチニブ</a:t>
                      </a:r>
                    </a:p>
                    <a:p>
                      <a:pPr algn="ctr" rtl="0"/>
                      <a:r>
                        <a:rPr lang="ja-jp" sz="1200" noProof="0" dirty="0">
                          <a:solidFill>
                            <a:schemeClr val="tx2"/>
                          </a:solidFill>
                          <a:latin typeface="+mn-lt"/>
                        </a:rPr>
                        <a:t>（n=50）</a:t>
                      </a:r>
                    </a:p>
                  </a:txBody>
                  <a:tcPr marT="36000" marB="36000" anchor="ctr"/>
                </a:tc>
                <a:extLst>
                  <a:ext uri="{0D108BD9-81ED-4DB2-BD59-A6C34878D82A}">
                    <a16:rowId xmlns:a16="http://schemas.microsoft.com/office/drawing/2014/main" val="2020270792"/>
                  </a:ext>
                </a:extLst>
              </a:tr>
              <a:tr h="0">
                <a:tc>
                  <a:txBody>
                    <a:bodyPr/>
                    <a:lstStyle/>
                    <a:p>
                      <a:pPr rtl="0"/>
                      <a:r>
                        <a:rPr lang="ja-jp" sz="1200" b="0" noProof="0" dirty="0">
                          <a:latin typeface="+mn-lt"/>
                        </a:rPr>
                        <a:t>治験責任医師評価によるPFS</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947552409"/>
                  </a:ext>
                </a:extLst>
              </a:tr>
              <a:tr h="0">
                <a:tc>
                  <a:txBody>
                    <a:bodyPr/>
                    <a:lstStyle/>
                    <a:p>
                      <a:pPr rtl="0"/>
                      <a:r>
                        <a:rPr lang="ja-jp" sz="1200" b="0" noProof="0" dirty="0">
                          <a:latin typeface="+mn-lt"/>
                        </a:rPr>
                        <a:t>イベント、n (％)</a:t>
                      </a: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36 (72.0)</a:t>
                      </a:r>
                    </a:p>
                  </a:txBody>
                  <a:tcPr marT="36000" marB="36000" anchor="ctr"/>
                </a:tc>
                <a:extLst>
                  <a:ext uri="{0D108BD9-81ED-4DB2-BD59-A6C34878D82A}">
                    <a16:rowId xmlns:a16="http://schemas.microsoft.com/office/drawing/2014/main" val="3607908326"/>
                  </a:ext>
                </a:extLst>
              </a:tr>
              <a:tr h="0">
                <a:tc>
                  <a:txBody>
                    <a:bodyPr/>
                    <a:lstStyle/>
                    <a:p>
                      <a:pPr rtl="0"/>
                      <a:r>
                        <a:rPr lang="ja-jp" sz="1200" b="0" noProof="0" dirty="0">
                          <a:latin typeface="+mn-lt"/>
                        </a:rPr>
                        <a:t>中央値無増悪生存期間（mPFS）、月数（95%信頼区間）</a:t>
                      </a:r>
                      <a:endParaRPr lang="en-GB" sz="1200" b="0" noProof="0" dirty="0">
                        <a:latin typeface="+mn-lt"/>
                      </a:endParaRP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7.4 (4.1, 14.6)</a:t>
                      </a:r>
                    </a:p>
                  </a:txBody>
                  <a:tcPr marT="36000" marB="36000" anchor="ctr"/>
                </a:tc>
                <a:extLst>
                  <a:ext uri="{0D108BD9-81ED-4DB2-BD59-A6C34878D82A}">
                    <a16:rowId xmlns:a16="http://schemas.microsoft.com/office/drawing/2014/main" val="2958156011"/>
                  </a:ext>
                </a:extLst>
              </a:tr>
              <a:tr h="0">
                <a:tc>
                  <a:txBody>
                    <a:bodyPr/>
                    <a:lstStyle/>
                    <a:p>
                      <a:pPr rtl="0"/>
                      <a:r>
                        <a:rPr lang="ja-jp" sz="1200" b="0" noProof="0" dirty="0">
                          <a:latin typeface="+mn-lt"/>
                        </a:rPr>
                        <a:t>治験責任医師評価によるDoR</a:t>
                      </a:r>
                      <a:endParaRPr lang="en-GB" sz="1200" b="0" noProof="0" dirty="0">
                        <a:latin typeface="+mn-lt"/>
                      </a:endParaRP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4280338142"/>
                  </a:ext>
                </a:extLst>
              </a:tr>
              <a:tr h="0">
                <a:tc>
                  <a:txBody>
                    <a:bodyPr/>
                    <a:lstStyle/>
                    <a:p>
                      <a:pPr rtl="0"/>
                      <a:r>
                        <a:rPr lang="ja-jp" sz="1200" b="0" noProof="0" dirty="0">
                          <a:latin typeface="+mn-lt"/>
                        </a:rPr>
                        <a:t>イベント、n (％)</a:t>
                      </a: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14 (56)</a:t>
                      </a:r>
                    </a:p>
                  </a:txBody>
                  <a:tcPr marT="36000" marB="36000" anchor="ctr"/>
                </a:tc>
                <a:extLst>
                  <a:ext uri="{0D108BD9-81ED-4DB2-BD59-A6C34878D82A}">
                    <a16:rowId xmlns:a16="http://schemas.microsoft.com/office/drawing/2014/main" val="796121671"/>
                  </a:ext>
                </a:extLst>
              </a:tr>
              <a:tr h="0">
                <a:tc>
                  <a:txBody>
                    <a:bodyPr/>
                    <a:lstStyle/>
                    <a:p>
                      <a:pPr rtl="0"/>
                      <a:r>
                        <a:rPr lang="ja-jp" sz="1200" b="0" noProof="0" dirty="0">
                          <a:latin typeface="+mn-lt"/>
                        </a:rPr>
                        <a:t>中央値奏効持続期間（mDoR）、月数（95%信頼区間）</a:t>
                      </a:r>
                      <a:endParaRPr lang="en-GB" sz="1200" b="0" noProof="0" dirty="0">
                        <a:latin typeface="+mn-lt"/>
                      </a:endParaRP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20.4 (3.9, 34.5)</a:t>
                      </a:r>
                    </a:p>
                  </a:txBody>
                  <a:tcPr marT="36000" marB="36000" anchor="ctr"/>
                </a:tc>
                <a:extLst>
                  <a:ext uri="{0D108BD9-81ED-4DB2-BD59-A6C34878D82A}">
                    <a16:rowId xmlns:a16="http://schemas.microsoft.com/office/drawing/2014/main" val="2800927068"/>
                  </a:ext>
                </a:extLst>
              </a:tr>
              <a:tr h="0">
                <a:tc>
                  <a:txBody>
                    <a:bodyPr/>
                    <a:lstStyle/>
                    <a:p>
                      <a:pPr rtl="0"/>
                      <a:r>
                        <a:rPr lang="ja-jp" sz="1200" b="0" noProof="0" dirty="0">
                          <a:latin typeface="+mn-lt"/>
                        </a:rPr>
                        <a:t>OS</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2528235028"/>
                  </a:ext>
                </a:extLst>
              </a:tr>
              <a:tr h="0">
                <a:tc>
                  <a:txBody>
                    <a:bodyPr/>
                    <a:lstStyle/>
                    <a:p>
                      <a:pPr rtl="0"/>
                      <a:r>
                        <a:rPr lang="ja-jp" sz="1200" b="0" noProof="0">
                          <a:latin typeface="+mn-lt"/>
                        </a:rPr>
                        <a:t>イベント、n (％)</a:t>
                      </a: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23 (46.0)</a:t>
                      </a:r>
                    </a:p>
                  </a:txBody>
                  <a:tcPr marT="36000" marB="36000" anchor="ctr"/>
                </a:tc>
                <a:extLst>
                  <a:ext uri="{0D108BD9-81ED-4DB2-BD59-A6C34878D82A}">
                    <a16:rowId xmlns:a16="http://schemas.microsoft.com/office/drawing/2014/main" val="1916316814"/>
                  </a:ext>
                </a:extLst>
              </a:tr>
              <a:tr h="0">
                <a:tc>
                  <a:txBody>
                    <a:bodyPr/>
                    <a:lstStyle/>
                    <a:p>
                      <a:pPr rtl="0"/>
                      <a:r>
                        <a:rPr lang="ja-jp" sz="1200" noProof="0">
                          <a:latin typeface="+mn-lt"/>
                        </a:rPr>
                        <a:t>中央値全生存期間（mOS）、</a:t>
                      </a:r>
                      <a:r>
                        <a:rPr lang="ja-jp" sz="1200" b="0" noProof="0">
                          <a:latin typeface="+mn-lt"/>
                        </a:rPr>
                        <a:t>月数（95%信頼区間）</a:t>
                      </a:r>
                      <a:endParaRPr lang="en-GB" sz="1200" noProof="0" dirty="0">
                        <a:latin typeface="+mn-lt"/>
                      </a:endParaRP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dirty="0">
                          <a:ln>
                            <a:noFill/>
                          </a:ln>
                          <a:solidFill>
                            <a:srgbClr val="363636"/>
                          </a:solidFill>
                          <a:effectLst/>
                          <a:uLnTx/>
                          <a:uFillTx/>
                          <a:latin typeface="+mn-lt"/>
                          <a:ea typeface="+mn-ea"/>
                          <a:cs typeface="+mn-cs"/>
                        </a:rPr>
                        <a:t>42.3 (14.5, NR)</a:t>
                      </a:r>
                    </a:p>
                  </a:txBody>
                  <a:tcPr marT="36000" marB="36000" anchor="ctr"/>
                </a:tc>
                <a:extLst>
                  <a:ext uri="{0D108BD9-81ED-4DB2-BD59-A6C34878D82A}">
                    <a16:rowId xmlns:a16="http://schemas.microsoft.com/office/drawing/2014/main" val="1457539023"/>
                  </a:ext>
                </a:extLst>
              </a:tr>
            </a:tbl>
          </a:graphicData>
        </a:graphic>
      </p:graphicFrame>
      <p:graphicFrame>
        <p:nvGraphicFramePr>
          <p:cNvPr id="8" name="Table 7">
            <a:extLst>
              <a:ext uri="{FF2B5EF4-FFF2-40B4-BE49-F238E27FC236}">
                <a16:creationId xmlns:a16="http://schemas.microsoft.com/office/drawing/2014/main" id="{E8C2E968-AC8C-126E-939A-77D0FCAC1AE0}"/>
              </a:ext>
            </a:extLst>
          </p:cNvPr>
          <p:cNvGraphicFramePr>
            <a:graphicFrameLocks noGrp="1"/>
          </p:cNvGraphicFramePr>
          <p:nvPr>
            <p:extLst>
              <p:ext uri="{D42A27DB-BD31-4B8C-83A1-F6EECF244321}">
                <p14:modId xmlns:p14="http://schemas.microsoft.com/office/powerpoint/2010/main" val="2182045691"/>
              </p:ext>
            </p:extLst>
          </p:nvPr>
        </p:nvGraphicFramePr>
        <p:xfrm>
          <a:off x="6622827" y="1690568"/>
          <a:ext cx="4974570" cy="3241440"/>
        </p:xfrm>
        <a:graphic>
          <a:graphicData uri="http://schemas.openxmlformats.org/drawingml/2006/table">
            <a:tbl>
              <a:tblPr firstRow="1" bandRow="1">
                <a:tableStyleId>{69012ECD-51FC-41F1-AA8D-1B2483CD663E}</a:tableStyleId>
              </a:tblPr>
              <a:tblGrid>
                <a:gridCol w="2579984">
                  <a:extLst>
                    <a:ext uri="{9D8B030D-6E8A-4147-A177-3AD203B41FA5}">
                      <a16:colId xmlns:a16="http://schemas.microsoft.com/office/drawing/2014/main" val="537766886"/>
                    </a:ext>
                  </a:extLst>
                </a:gridCol>
                <a:gridCol w="1197293">
                  <a:extLst>
                    <a:ext uri="{9D8B030D-6E8A-4147-A177-3AD203B41FA5}">
                      <a16:colId xmlns:a16="http://schemas.microsoft.com/office/drawing/2014/main" val="1125791967"/>
                    </a:ext>
                  </a:extLst>
                </a:gridCol>
                <a:gridCol w="1197293">
                  <a:extLst>
                    <a:ext uri="{9D8B030D-6E8A-4147-A177-3AD203B41FA5}">
                      <a16:colId xmlns:a16="http://schemas.microsoft.com/office/drawing/2014/main" val="558590784"/>
                    </a:ext>
                  </a:extLst>
                </a:gridCol>
              </a:tblGrid>
              <a:tr h="0">
                <a:tc rowSpan="2">
                  <a:txBody>
                    <a:bodyPr/>
                    <a:lstStyle/>
                    <a:p>
                      <a:pPr rtl="0"/>
                      <a:r>
                        <a:rPr lang="ja-jp" sz="1200" noProof="0">
                          <a:solidFill>
                            <a:schemeClr val="tx2"/>
                          </a:solidFill>
                          <a:latin typeface="+mn-lt"/>
                        </a:rPr>
                        <a:t>TRAEは10%</a:t>
                      </a:r>
                      <a:r>
                        <a:rPr lang="ja-jp" sz="1200" noProof="0">
                          <a:solidFill>
                            <a:schemeClr val="tx2"/>
                          </a:solidFill>
                          <a:latin typeface="+mn-lt"/>
                          <a:ea typeface="Calibri" panose="020F0502020204030204" pitchFamily="34" charset="0"/>
                          <a:cs typeface="Calibri" panose="020F0502020204030204" pitchFamily="34" charset="0"/>
                        </a:rPr>
                        <a:t>以上</a:t>
                      </a:r>
                      <a:r>
                        <a:rPr lang="ja-jp" sz="1200" noProof="0">
                          <a:solidFill>
                            <a:schemeClr val="tx2"/>
                          </a:solidFill>
                          <a:latin typeface="+mn-lt"/>
                        </a:rPr>
                        <a:t>に発生、</a:t>
                      </a:r>
                      <a:r>
                        <a:rPr lang="ja-jp" sz="1200" noProof="0">
                          <a:solidFill>
                            <a:schemeClr val="tx2"/>
                          </a:solidFill>
                          <a:latin typeface="+mn-lt"/>
                          <a:cs typeface="Arial" panose="020B0604020202020204" pitchFamily="34" charset="0"/>
                        </a:rPr>
                        <a:t>%</a:t>
                      </a:r>
                      <a:endParaRPr lang="en-GB" sz="1200" noProof="0" dirty="0">
                        <a:solidFill>
                          <a:schemeClr val="tx2"/>
                        </a:solidFill>
                        <a:latin typeface="+mn-lt"/>
                      </a:endParaRPr>
                    </a:p>
                  </a:txBody>
                  <a:tcPr marT="36000" marB="36000" anchor="b"/>
                </a:tc>
                <a:tc gridSpan="2">
                  <a:txBody>
                    <a:bodyPr/>
                    <a:lstStyle/>
                    <a:p>
                      <a:pPr algn="ctr" rtl="0"/>
                      <a:r>
                        <a:rPr lang="ja-jp" sz="1200" b="1" i="0" u="none" strike="noStrike" kern="0" cap="none" spc="0" normalizeH="0" noProof="0" dirty="0">
                          <a:ln>
                            <a:noFill/>
                          </a:ln>
                          <a:solidFill>
                            <a:srgbClr val="FFFFFF"/>
                          </a:solidFill>
                          <a:effectLst/>
                          <a:uLnTx/>
                          <a:uFillTx/>
                          <a:latin typeface="+mn-lt"/>
                          <a:ea typeface="SimSun" pitchFamily="2" charset="-122"/>
                          <a:cs typeface="+mn-cs"/>
                          <a:sym typeface="Helvetica"/>
                        </a:rPr>
                        <a:t>ロルラチニブ</a:t>
                      </a:r>
                      <a:endParaRPr kumimoji="0" lang="en-GB" sz="1200" b="1" i="0" u="none" strike="noStrike" kern="0" cap="none" spc="0" normalizeH="0" baseline="0" noProof="0" dirty="0">
                        <a:ln>
                          <a:noFill/>
                        </a:ln>
                        <a:solidFill>
                          <a:srgbClr val="FFFFFF"/>
                        </a:solidFill>
                        <a:effectLst/>
                        <a:uLnTx/>
                        <a:uFillTx/>
                        <a:latin typeface="+mn-lt"/>
                        <a:ea typeface="SimSun" pitchFamily="2" charset="-122"/>
                        <a:cs typeface="+mn-cs"/>
                        <a:sym typeface="Helvetica"/>
                      </a:endParaRPr>
                    </a:p>
                    <a:p>
                      <a:pPr algn="ctr" rtl="0"/>
                      <a:r>
                        <a:rPr lang="ja-jp" sz="1200" noProof="0" dirty="0">
                          <a:solidFill>
                            <a:schemeClr val="tx2"/>
                          </a:solidFill>
                          <a:latin typeface="+mn-lt"/>
                        </a:rPr>
                        <a:t>（n=530</a:t>
                      </a:r>
                      <a:r>
                        <a:rPr lang="en-GB" altLang="ja-JP" sz="1200" noProof="0" dirty="0">
                          <a:solidFill>
                            <a:schemeClr val="tx2"/>
                          </a:solidFill>
                          <a:latin typeface="+mn-lt"/>
                        </a:rPr>
                        <a:t>)</a:t>
                      </a:r>
                      <a:endParaRPr lang="ja-jp" sz="1200" noProof="0" dirty="0">
                        <a:solidFill>
                          <a:schemeClr val="tx2"/>
                        </a:solidFill>
                        <a:latin typeface="+mn-lt"/>
                      </a:endParaRPr>
                    </a:p>
                  </a:txBody>
                  <a:tcPr marT="36000" marB="36000" anchor="ctr"/>
                </a:tc>
                <a:tc hMerge="1">
                  <a:txBody>
                    <a:bodyPr/>
                    <a:lstStyle/>
                    <a:p>
                      <a:pPr algn="ctr" rtl="0"/>
                      <a:endParaRPr lang="en-GB" sz="1200" noProof="0" dirty="0">
                        <a:solidFill>
                          <a:schemeClr val="tx2"/>
                        </a:solidFill>
                        <a:latin typeface="+mn-lt"/>
                      </a:endParaRPr>
                    </a:p>
                  </a:txBody>
                  <a:tcPr marT="36000" marB="36000" anchor="ctr"/>
                </a:tc>
                <a:extLst>
                  <a:ext uri="{0D108BD9-81ED-4DB2-BD59-A6C34878D82A}">
                    <a16:rowId xmlns:a16="http://schemas.microsoft.com/office/drawing/2014/main" val="2020270792"/>
                  </a:ext>
                </a:extLst>
              </a:tr>
              <a:tr h="0">
                <a:tc vMerge="1">
                  <a:txBody>
                    <a:bodyPr/>
                    <a:lstStyle/>
                    <a:p>
                      <a:pPr rtl="0"/>
                      <a:endParaRPr lang="en-US"/>
                    </a:p>
                  </a:txBody>
                  <a:tcPr/>
                </a:tc>
                <a:tc>
                  <a:txBody>
                    <a:bodyPr/>
                    <a:lstStyle/>
                    <a:p>
                      <a:pPr algn="ctr" rtl="0"/>
                      <a:r>
                        <a:rPr lang="ja-jp" sz="1200" b="1" noProof="0">
                          <a:solidFill>
                            <a:schemeClr val="tx2"/>
                          </a:solidFill>
                          <a:latin typeface="+mn-lt"/>
                        </a:rPr>
                        <a:t>全グレード</a:t>
                      </a:r>
                    </a:p>
                  </a:txBody>
                  <a:tcPr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latin typeface="+mn-lt"/>
                        </a:rPr>
                        <a:t>グレード3～5</a:t>
                      </a:r>
                    </a:p>
                  </a:txBody>
                  <a:tcPr marT="36000" marB="36000" anchor="ctr">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3715386026"/>
                  </a:ext>
                </a:extLst>
              </a:tr>
              <a:tr h="0">
                <a:tc>
                  <a:txBody>
                    <a:bodyPr/>
                    <a:lstStyle/>
                    <a:p>
                      <a:pPr rtl="0"/>
                      <a:r>
                        <a:rPr lang="ja-jp" sz="1200" b="0" noProof="0">
                          <a:latin typeface="+mn-lt"/>
                        </a:rPr>
                        <a:t>任意</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90.6</a:t>
                      </a:r>
                    </a:p>
                  </a:txBody>
                  <a:tcPr marT="36000" marB="36000" anchor="ctr">
                    <a:lnT w="12700" cap="flat" cmpd="sng" algn="ctr">
                      <a:noFill/>
                      <a:prstDash val="solid"/>
                      <a:round/>
                      <a:headEnd type="none" w="med" len="med"/>
                      <a:tailEnd type="none" w="med" len="med"/>
                    </a:lnT>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45.3</a:t>
                      </a:r>
                    </a:p>
                  </a:txBody>
                  <a:tcPr marT="36000" marB="36000" anchor="ctr">
                    <a:lnT w="12700" cap="flat" cmpd="sng" algn="ctr">
                      <a:noFill/>
                      <a:prstDash val="solid"/>
                      <a:round/>
                      <a:headEnd type="none" w="med" len="med"/>
                      <a:tailEnd type="none" w="med" len="med"/>
                    </a:lnT>
                  </a:tcPr>
                </a:tc>
                <a:extLst>
                  <a:ext uri="{0D108BD9-81ED-4DB2-BD59-A6C34878D82A}">
                    <a16:rowId xmlns:a16="http://schemas.microsoft.com/office/drawing/2014/main" val="947552409"/>
                  </a:ext>
                </a:extLst>
              </a:tr>
              <a:tr h="0">
                <a:tc>
                  <a:txBody>
                    <a:bodyPr/>
                    <a:lstStyle/>
                    <a:p>
                      <a:pPr rtl="0"/>
                      <a:r>
                        <a:rPr lang="ja-jp" sz="1200" b="0" noProof="0">
                          <a:latin typeface="+mn-lt"/>
                        </a:rPr>
                        <a:t>血中コレステロール上昇</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81.1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37.7</a:t>
                      </a:r>
                    </a:p>
                  </a:txBody>
                  <a:tcPr marT="36000" marB="36000" anchor="ctr"/>
                </a:tc>
                <a:extLst>
                  <a:ext uri="{0D108BD9-81ED-4DB2-BD59-A6C34878D82A}">
                    <a16:rowId xmlns:a16="http://schemas.microsoft.com/office/drawing/2014/main" val="3607908326"/>
                  </a:ext>
                </a:extLst>
              </a:tr>
              <a:tr h="0">
                <a:tc>
                  <a:txBody>
                    <a:bodyPr/>
                    <a:lstStyle/>
                    <a:p>
                      <a:pPr rtl="0"/>
                      <a:r>
                        <a:rPr lang="ja-jp" sz="1200" b="0" noProof="0">
                          <a:latin typeface="+mn-lt"/>
                        </a:rPr>
                        <a:t>高中性脂肪血症</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64.2</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9.5</a:t>
                      </a:r>
                    </a:p>
                  </a:txBody>
                  <a:tcPr marT="36000" marB="36000" anchor="ctr"/>
                </a:tc>
                <a:extLst>
                  <a:ext uri="{0D108BD9-81ED-4DB2-BD59-A6C34878D82A}">
                    <a16:rowId xmlns:a16="http://schemas.microsoft.com/office/drawing/2014/main" val="2958156011"/>
                  </a:ext>
                </a:extLst>
              </a:tr>
              <a:tr h="0">
                <a:tc>
                  <a:txBody>
                    <a:bodyPr/>
                    <a:lstStyle/>
                    <a:p>
                      <a:pPr rtl="0"/>
                      <a:r>
                        <a:rPr lang="ja-jp" sz="1200" b="0" noProof="0">
                          <a:latin typeface="+mn-lt"/>
                        </a:rPr>
                        <a:t>末梢浮腫</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43.4</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4280338142"/>
                  </a:ext>
                </a:extLst>
              </a:tr>
              <a:tr h="0">
                <a:tc>
                  <a:txBody>
                    <a:bodyPr/>
                    <a:lstStyle/>
                    <a:p>
                      <a:pPr rtl="0"/>
                      <a:r>
                        <a:rPr lang="ja-jp" sz="1200" b="0" noProof="0">
                          <a:latin typeface="+mn-lt"/>
                        </a:rPr>
                        <a:t>下痢</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18.9</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796121671"/>
                  </a:ext>
                </a:extLst>
              </a:tr>
              <a:tr h="0">
                <a:tc>
                  <a:txBody>
                    <a:bodyPr/>
                    <a:lstStyle/>
                    <a:p>
                      <a:pPr rtl="0"/>
                      <a:r>
                        <a:rPr lang="ja-jp" sz="1200" b="0" noProof="0">
                          <a:latin typeface="+mn-lt"/>
                        </a:rPr>
                        <a:t>AST値の増加</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17.0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2800927068"/>
                  </a:ext>
                </a:extLst>
              </a:tr>
              <a:tr h="0">
                <a:tc>
                  <a:txBody>
                    <a:bodyPr/>
                    <a:lstStyle/>
                    <a:p>
                      <a:pPr rtl="0"/>
                      <a:r>
                        <a:rPr lang="ja-jp" sz="1200" b="0" noProof="0">
                          <a:latin typeface="+mn-lt"/>
                        </a:rPr>
                        <a:t>ALT増加</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15.1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2528235028"/>
                  </a:ext>
                </a:extLst>
              </a:tr>
              <a:tr h="0">
                <a:tc>
                  <a:txBody>
                    <a:bodyPr/>
                    <a:lstStyle/>
                    <a:p>
                      <a:pPr rtl="0"/>
                      <a:r>
                        <a:rPr lang="ja-jp" sz="1200" b="0" noProof="0">
                          <a:latin typeface="+mn-lt"/>
                        </a:rPr>
                        <a:t>疲労</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15.1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1916316814"/>
                  </a:ext>
                </a:extLst>
              </a:tr>
              <a:tr h="0">
                <a:tc>
                  <a:txBody>
                    <a:bodyPr/>
                    <a:lstStyle/>
                    <a:p>
                      <a:pPr rtl="0"/>
                      <a:r>
                        <a:rPr lang="ja-jp" sz="1200" b="0" noProof="0">
                          <a:latin typeface="+mn-lt"/>
                        </a:rPr>
                        <a:t>体重の増加</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15.1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1.9</a:t>
                      </a:r>
                    </a:p>
                  </a:txBody>
                  <a:tcPr marT="36000" marB="36000" anchor="ctr"/>
                </a:tc>
                <a:extLst>
                  <a:ext uri="{0D108BD9-81ED-4DB2-BD59-A6C34878D82A}">
                    <a16:rowId xmlns:a16="http://schemas.microsoft.com/office/drawing/2014/main" val="1457539023"/>
                  </a:ext>
                </a:extLst>
              </a:tr>
              <a:tr h="0">
                <a:tc>
                  <a:txBody>
                    <a:bodyPr/>
                    <a:lstStyle/>
                    <a:p>
                      <a:pPr rtl="0"/>
                      <a:r>
                        <a:rPr lang="ja-jp" sz="1200" b="0" noProof="0">
                          <a:latin typeface="+mn-lt"/>
                        </a:rPr>
                        <a:t>貧血</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13.2</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dirty="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3043713476"/>
                  </a:ext>
                </a:extLst>
              </a:tr>
            </a:tbl>
          </a:graphicData>
        </a:graphic>
      </p:graphicFrame>
    </p:spTree>
    <p:extLst>
      <p:ext uri="{BB962C8B-B14F-4D97-AF65-F5344CB8AC3E}">
        <p14:creationId xmlns:p14="http://schemas.microsoft.com/office/powerpoint/2010/main" val="245971939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6C0779-3CC5-899C-2884-F6007662A5C8}"/>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F191A44F-CB05-594A-E53E-895FB1D90588}"/>
              </a:ext>
            </a:extLst>
          </p:cNvPr>
          <p:cNvSpPr>
            <a:spLocks noGrp="1"/>
          </p:cNvSpPr>
          <p:nvPr>
            <p:ph type="title"/>
          </p:nvPr>
        </p:nvSpPr>
        <p:spPr>
          <a:xfrm>
            <a:off x="304799" y="107693"/>
            <a:ext cx="11813059" cy="939801"/>
          </a:xfrm>
        </p:spPr>
        <p:txBody>
          <a:bodyPr rtlCol="0"/>
          <a:lstStyle/>
          <a:p>
            <a:pPr rtl="0"/>
            <a:r>
              <a:rPr lang="ja-jp" noProof="0" dirty="0">
                <a:latin typeface="+mn-lt"/>
              </a:rPr>
              <a:t>LBA75：進行性HER2変異非小細胞肺癌（NSCLC）におけるセバベルチニブ（BAY 2927088）：SOHO-01試験の結果 - Le X他</a:t>
            </a:r>
          </a:p>
        </p:txBody>
      </p:sp>
      <p:sp>
        <p:nvSpPr>
          <p:cNvPr id="29" name="Content Placeholder 7">
            <a:extLst>
              <a:ext uri="{FF2B5EF4-FFF2-40B4-BE49-F238E27FC236}">
                <a16:creationId xmlns:a16="http://schemas.microsoft.com/office/drawing/2014/main" id="{4483EF6C-A6DB-A516-6F00-A1780C8804A2}"/>
              </a:ext>
            </a:extLst>
          </p:cNvPr>
          <p:cNvSpPr>
            <a:spLocks noGrp="1"/>
          </p:cNvSpPr>
          <p:nvPr>
            <p:ph idx="1"/>
          </p:nvPr>
        </p:nvSpPr>
        <p:spPr>
          <a:xfrm>
            <a:off x="304799" y="1246909"/>
            <a:ext cx="11033761" cy="5055650"/>
          </a:xfrm>
        </p:spPr>
        <p:txBody>
          <a:bodyPr rtlCol="0"/>
          <a:lstStyle/>
          <a:p>
            <a:pPr rtl="0"/>
            <a:r>
              <a:rPr lang="ja-jp" b="1" noProof="0"/>
              <a:t>治験目的</a:t>
            </a:r>
          </a:p>
          <a:p>
            <a:pPr lvl="1" rtl="0"/>
            <a:r>
              <a:rPr lang="ja-jp" noProof="0"/>
              <a:t>進行性HER2変異NSCLC患者を対象としたSOHO-01試験において、セバベルチニブの有効性と安全性の評価</a:t>
            </a:r>
          </a:p>
        </p:txBody>
      </p:sp>
      <p:sp>
        <p:nvSpPr>
          <p:cNvPr id="30" name="Text Placeholder 4">
            <a:extLst>
              <a:ext uri="{FF2B5EF4-FFF2-40B4-BE49-F238E27FC236}">
                <a16:creationId xmlns:a16="http://schemas.microsoft.com/office/drawing/2014/main" id="{BEC015E6-5884-AA17-9498-0CA538B132F7}"/>
              </a:ext>
            </a:extLst>
          </p:cNvPr>
          <p:cNvSpPr>
            <a:spLocks noGrp="1"/>
          </p:cNvSpPr>
          <p:nvPr>
            <p:ph type="body" sz="quarter" idx="11"/>
          </p:nvPr>
        </p:nvSpPr>
        <p:spPr>
          <a:xfrm>
            <a:off x="6379633" y="6521312"/>
            <a:ext cx="5507567" cy="200025"/>
          </a:xfrm>
        </p:spPr>
        <p:txBody>
          <a:bodyPr rtlCol="0"/>
          <a:lstStyle/>
          <a:p>
            <a:pPr rtl="0"/>
            <a:r>
              <a:rPr lang="ja-jp" noProof="0"/>
              <a:t>Le X他Ann Oncol 2025;36（補遺）:Abstr LBA75</a:t>
            </a:r>
          </a:p>
        </p:txBody>
      </p:sp>
      <p:sp>
        <p:nvSpPr>
          <p:cNvPr id="2" name="AutoShape 12">
            <a:extLst>
              <a:ext uri="{FF2B5EF4-FFF2-40B4-BE49-F238E27FC236}">
                <a16:creationId xmlns:a16="http://schemas.microsoft.com/office/drawing/2014/main" id="{78D636BB-3DFA-19F4-DB86-227E899918AD}"/>
              </a:ext>
            </a:extLst>
          </p:cNvPr>
          <p:cNvSpPr>
            <a:spLocks noChangeArrowheads="1"/>
          </p:cNvSpPr>
          <p:nvPr/>
        </p:nvSpPr>
        <p:spPr bwMode="auto">
          <a:xfrm>
            <a:off x="3813724" y="3273590"/>
            <a:ext cx="2494787" cy="778812"/>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1" i="0" u="none" strike="noStrike" kern="0" cap="none" spc="0" normalizeH="0" noProof="0">
                <a:ln>
                  <a:noFill/>
                </a:ln>
                <a:solidFill>
                  <a:srgbClr val="FFFFFF"/>
                </a:solidFill>
                <a:effectLst/>
                <a:uLnTx/>
                <a:uFillTx/>
                <a:latin typeface="Arial" panose="020B0604020202020204"/>
                <a:ea typeface="SimSun" pitchFamily="2" charset="-122"/>
                <a:cs typeface="+mn-cs"/>
                <a:sym typeface="Helvetica"/>
              </a:rPr>
              <a:t>セバベルチニブ </a:t>
            </a:r>
            <a:br>
              <a:rPr kumimoji="0" lang="en-GB"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lang="ja-jp" sz="1600" i="0" u="none" strike="noStrike" kern="0" cap="none" spc="0" normalizeH="0" noProof="0">
                <a:ln>
                  <a:noFill/>
                </a:ln>
                <a:solidFill>
                  <a:srgbClr val="FFFFFF"/>
                </a:solidFill>
                <a:effectLst/>
                <a:uLnTx/>
                <a:uFillTx/>
                <a:latin typeface="Arial" panose="020B0604020202020204"/>
                <a:ea typeface="SimSun" pitchFamily="2" charset="-122"/>
                <a:cs typeface="+mn-cs"/>
                <a:sym typeface="Helvetica"/>
              </a:rPr>
              <a:t>20 mg/日</a:t>
            </a:r>
            <a:endPar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p:txBody>
      </p:sp>
      <p:sp>
        <p:nvSpPr>
          <p:cNvPr id="3" name="AutoShape 9">
            <a:extLst>
              <a:ext uri="{FF2B5EF4-FFF2-40B4-BE49-F238E27FC236}">
                <a16:creationId xmlns:a16="http://schemas.microsoft.com/office/drawing/2014/main" id="{5AEE8D55-C605-2AB2-18DA-333E5937A010}"/>
              </a:ext>
            </a:extLst>
          </p:cNvPr>
          <p:cNvSpPr>
            <a:spLocks noChangeArrowheads="1"/>
          </p:cNvSpPr>
          <p:nvPr/>
        </p:nvSpPr>
        <p:spPr bwMode="auto">
          <a:xfrm>
            <a:off x="396240" y="2983529"/>
            <a:ext cx="3171858" cy="1358934"/>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ja-jp" sz="1600" b="1" i="0" u="none" strike="noStrike" kern="1200" cap="none" spc="0" normalizeH="0" noProof="0">
                <a:ln>
                  <a:noFill/>
                </a:ln>
                <a:solidFill>
                  <a:srgbClr val="FFFFFF"/>
                </a:solidFill>
                <a:effectLst/>
                <a:uLnTx/>
                <a:uFillTx/>
                <a:latin typeface="Arial" panose="020B0604020202020204"/>
                <a:ea typeface="SimSun" pitchFamily="2" charset="-122"/>
                <a:cs typeface="Arial" charset="0"/>
                <a:sym typeface="Helvetica"/>
              </a:rPr>
              <a:t>患者採用の主要基準</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600" b="0" i="0" u="none" strike="noStrike" kern="1200" cap="none" spc="0" normalizeH="0" noProof="0">
                <a:ln>
                  <a:noFill/>
                </a:ln>
                <a:solidFill>
                  <a:srgbClr val="FFFFFF"/>
                </a:solidFill>
                <a:effectLst/>
                <a:uLnTx/>
                <a:uFillTx/>
                <a:latin typeface="Arial" panose="020B0604020202020204"/>
                <a:ea typeface="SimSun" pitchFamily="2" charset="-122"/>
                <a:cs typeface="Arial" charset="0"/>
                <a:sym typeface="Helvetica"/>
              </a:rPr>
              <a:t>進行性NSCLC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600" kern="1200" noProof="0">
                <a:latin typeface="Arial" panose="020B0604020202020204"/>
                <a:ea typeface="SimSun" pitchFamily="2" charset="-122"/>
                <a:cs typeface="Arial" charset="0"/>
                <a:sym typeface="Helvetica"/>
              </a:rPr>
              <a:t>HER2変異体</a:t>
            </a:r>
            <a:endPar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Arial" charset="0"/>
              <a:sym typeface="Helvetica"/>
            </a:endParaRPr>
          </a:p>
          <a:p>
            <a:pPr marL="0" marR="0" lvl="0" indent="0" algn="l" defTabSz="892175" rtl="0" eaLnBrk="0" fontAlgn="base" latinLnBrk="0" hangingPunct="0">
              <a:lnSpc>
                <a:spcPct val="100000"/>
              </a:lnSpc>
              <a:spcBef>
                <a:spcPct val="0"/>
              </a:spcBef>
              <a:spcAft>
                <a:spcPct val="30000"/>
              </a:spcAft>
              <a:buClrTx/>
              <a:buSzTx/>
              <a:buFontTx/>
              <a:buNone/>
              <a:tabLst/>
              <a:defRPr/>
            </a:pPr>
            <a:r>
              <a:rPr lang="ja-jp" sz="1600" b="0" i="0" u="none" strike="noStrike" kern="1200" cap="none" spc="0" normalizeH="0" noProof="0">
                <a:ln>
                  <a:noFill/>
                </a:ln>
                <a:solidFill>
                  <a:srgbClr val="FFFFFF"/>
                </a:solidFill>
                <a:effectLst/>
                <a:uLnTx/>
                <a:uFillTx/>
                <a:latin typeface="Arial" panose="020B0604020202020204"/>
                <a:ea typeface="SimSun" pitchFamily="2" charset="-122"/>
                <a:cs typeface="Arial" charset="0"/>
                <a:sym typeface="Helvetica"/>
              </a:rPr>
              <a:t>（n=209）</a:t>
            </a:r>
          </a:p>
        </p:txBody>
      </p:sp>
      <p:sp>
        <p:nvSpPr>
          <p:cNvPr id="4" name="Rectangle 9">
            <a:extLst>
              <a:ext uri="{FF2B5EF4-FFF2-40B4-BE49-F238E27FC236}">
                <a16:creationId xmlns:a16="http://schemas.microsoft.com/office/drawing/2014/main" id="{09AB30AA-2E20-0851-9000-9E229ED726C4}"/>
              </a:ext>
            </a:extLst>
          </p:cNvPr>
          <p:cNvSpPr txBox="1">
            <a:spLocks noChangeArrowheads="1"/>
          </p:cNvSpPr>
          <p:nvPr/>
        </p:nvSpPr>
        <p:spPr bwMode="auto">
          <a:xfrm>
            <a:off x="1314011" y="5179533"/>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panose="020B0604020202020204"/>
                <a:ea typeface="+mn-ea"/>
                <a:cs typeface="Arial"/>
                <a:sym typeface="Helvetica"/>
              </a:rPr>
              <a:t>主要評価項目（進展期）</a:t>
            </a:r>
            <a:endParaRPr kumimoji="0" lang="en-GB" sz="1600" b="1"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noProof="0">
                <a:solidFill>
                  <a:srgbClr val="363636"/>
                </a:solidFill>
                <a:latin typeface="Arial" panose="020B0604020202020204"/>
                <a:cs typeface="Arial"/>
                <a:sym typeface="Helvetica"/>
              </a:rPr>
              <a:t>全奏効率（ORR）（BICR、RECIST v1.1）</a:t>
            </a: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10" name="AutoShape 12">
            <a:extLst>
              <a:ext uri="{FF2B5EF4-FFF2-40B4-BE49-F238E27FC236}">
                <a16:creationId xmlns:a16="http://schemas.microsoft.com/office/drawing/2014/main" id="{239F8440-E89A-06FB-1D8B-95119E0F60A2}"/>
              </a:ext>
            </a:extLst>
          </p:cNvPr>
          <p:cNvSpPr>
            <a:spLocks noChangeArrowheads="1"/>
          </p:cNvSpPr>
          <p:nvPr/>
        </p:nvSpPr>
        <p:spPr bwMode="auto">
          <a:xfrm>
            <a:off x="6985582" y="2423409"/>
            <a:ext cx="4663440" cy="778812"/>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1" i="0" u="sng" strike="noStrike" kern="0" cap="none" spc="0" normalizeH="0" noProof="0">
                <a:ln>
                  <a:noFill/>
                </a:ln>
                <a:solidFill>
                  <a:srgbClr val="FFFFFF"/>
                </a:solidFill>
                <a:effectLst/>
                <a:uLnTx/>
                <a:uFillTx/>
                <a:latin typeface="Arial" panose="020B0604020202020204"/>
                <a:ea typeface="SimSun" pitchFamily="2" charset="-122"/>
                <a:cs typeface="+mn-cs"/>
                <a:sym typeface="Helvetica"/>
              </a:rPr>
              <a:t>コホートD</a:t>
            </a:r>
          </a:p>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i="0" u="none" strike="noStrike" kern="0" cap="none" spc="0" normalizeH="0" noProof="0">
                <a:ln>
                  <a:noFill/>
                </a:ln>
                <a:solidFill>
                  <a:srgbClr val="FFFFFF"/>
                </a:solidFill>
                <a:effectLst/>
                <a:uLnTx/>
                <a:uFillTx/>
                <a:latin typeface="Arial" panose="020B0604020202020204"/>
                <a:ea typeface="SimSun" pitchFamily="2" charset="-122"/>
                <a:cs typeface="+mn-cs"/>
                <a:sym typeface="Helvetica"/>
              </a:rPr>
              <a:t>前治療歴のあるHER2標的薬未治療の患者</a:t>
            </a:r>
          </a:p>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0" noProof="0">
                <a:latin typeface="Arial" panose="020B0604020202020204"/>
                <a:ea typeface="SimSun" pitchFamily="2" charset="-122"/>
                <a:sym typeface="Helvetica"/>
              </a:rPr>
              <a:t>（n=81）</a:t>
            </a:r>
            <a:endParaRPr kumimoji="0" lang="en-GB"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p:txBody>
      </p:sp>
      <p:cxnSp>
        <p:nvCxnSpPr>
          <p:cNvPr id="17" name="AutoShape 15">
            <a:extLst>
              <a:ext uri="{FF2B5EF4-FFF2-40B4-BE49-F238E27FC236}">
                <a16:creationId xmlns:a16="http://schemas.microsoft.com/office/drawing/2014/main" id="{A42D1585-A063-8F47-27D4-8557E8C015EB}"/>
              </a:ext>
            </a:extLst>
          </p:cNvPr>
          <p:cNvCxnSpPr>
            <a:cxnSpLocks noChangeShapeType="1"/>
            <a:stCxn id="2" idx="3"/>
            <a:endCxn id="13" idx="1"/>
          </p:cNvCxnSpPr>
          <p:nvPr/>
        </p:nvCxnSpPr>
        <p:spPr bwMode="auto">
          <a:xfrm>
            <a:off x="6308511" y="3662996"/>
            <a:ext cx="677071" cy="844912"/>
          </a:xfrm>
          <a:prstGeom prst="bentConnector3">
            <a:avLst>
              <a:gd name="adj1" fmla="val 50000"/>
            </a:avLst>
          </a:prstGeom>
          <a:noFill/>
          <a:ln w="38100">
            <a:solidFill>
              <a:schemeClr val="bg1"/>
            </a:solidFill>
            <a:miter lim="800000"/>
            <a:headEnd/>
            <a:tailEnd type="triangle" w="med" len="med"/>
          </a:ln>
        </p:spPr>
      </p:cxnSp>
      <p:cxnSp>
        <p:nvCxnSpPr>
          <p:cNvPr id="18" name="AutoShape 16">
            <a:extLst>
              <a:ext uri="{FF2B5EF4-FFF2-40B4-BE49-F238E27FC236}">
                <a16:creationId xmlns:a16="http://schemas.microsoft.com/office/drawing/2014/main" id="{8DDE7BC0-917F-69FD-C9A4-59EAF5669E7D}"/>
              </a:ext>
            </a:extLst>
          </p:cNvPr>
          <p:cNvCxnSpPr>
            <a:cxnSpLocks noChangeShapeType="1"/>
            <a:stCxn id="2" idx="3"/>
            <a:endCxn id="10" idx="1"/>
          </p:cNvCxnSpPr>
          <p:nvPr/>
        </p:nvCxnSpPr>
        <p:spPr bwMode="auto">
          <a:xfrm flipV="1">
            <a:off x="6308511" y="2812815"/>
            <a:ext cx="677071" cy="850181"/>
          </a:xfrm>
          <a:prstGeom prst="bentConnector3">
            <a:avLst>
              <a:gd name="adj1" fmla="val 50000"/>
            </a:avLst>
          </a:prstGeom>
          <a:noFill/>
          <a:ln w="38100">
            <a:solidFill>
              <a:schemeClr val="bg1"/>
            </a:solidFill>
            <a:miter lim="800000"/>
            <a:headEnd/>
            <a:tailEnd type="triangle" w="med" len="med"/>
          </a:ln>
        </p:spPr>
      </p:cxnSp>
      <p:cxnSp>
        <p:nvCxnSpPr>
          <p:cNvPr id="19" name="AutoShape 19">
            <a:extLst>
              <a:ext uri="{FF2B5EF4-FFF2-40B4-BE49-F238E27FC236}">
                <a16:creationId xmlns:a16="http://schemas.microsoft.com/office/drawing/2014/main" id="{6EC73788-0C38-F8DF-9AD4-7A8883CBF020}"/>
              </a:ext>
            </a:extLst>
          </p:cNvPr>
          <p:cNvCxnSpPr>
            <a:cxnSpLocks noChangeShapeType="1"/>
            <a:stCxn id="3" idx="3"/>
            <a:endCxn id="2" idx="1"/>
          </p:cNvCxnSpPr>
          <p:nvPr/>
        </p:nvCxnSpPr>
        <p:spPr bwMode="auto">
          <a:xfrm>
            <a:off x="3568098" y="3662996"/>
            <a:ext cx="245626" cy="0"/>
          </a:xfrm>
          <a:prstGeom prst="straightConnector1">
            <a:avLst/>
          </a:prstGeom>
          <a:noFill/>
          <a:ln w="38100">
            <a:solidFill>
              <a:schemeClr val="bg1"/>
            </a:solidFill>
            <a:miter lim="800000"/>
            <a:headEnd type="none" w="med" len="med"/>
            <a:tailEnd type="none" w="med" len="med"/>
          </a:ln>
        </p:spPr>
      </p:cxnSp>
      <p:sp>
        <p:nvSpPr>
          <p:cNvPr id="38" name="Rectangle 9">
            <a:extLst>
              <a:ext uri="{FF2B5EF4-FFF2-40B4-BE49-F238E27FC236}">
                <a16:creationId xmlns:a16="http://schemas.microsoft.com/office/drawing/2014/main" id="{E7A44ECC-F0BA-0A48-9E0A-9AF394E799F2}"/>
              </a:ext>
            </a:extLst>
          </p:cNvPr>
          <p:cNvSpPr txBox="1">
            <a:spLocks noChangeArrowheads="1"/>
          </p:cNvSpPr>
          <p:nvPr/>
        </p:nvSpPr>
        <p:spPr bwMode="auto">
          <a:xfrm>
            <a:off x="7430530" y="5179533"/>
            <a:ext cx="4132846"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panose="020B0604020202020204"/>
                <a:ea typeface="+mn-ea"/>
                <a:cs typeface="Arial"/>
                <a:sym typeface="Helvetica"/>
              </a:rPr>
              <a:t>副次評価項目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noProof="0">
                <a:solidFill>
                  <a:srgbClr val="363636"/>
                </a:solidFill>
                <a:latin typeface="Arial" panose="020B0604020202020204"/>
                <a:cs typeface="Arial"/>
                <a:sym typeface="Helvetica"/>
              </a:rPr>
              <a:t>奏効持続期間（DoR）、疾患制御率（DCR）、無増悪生存期間（PFS）、安全性</a:t>
            </a: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12" name="AutoShape 12">
            <a:extLst>
              <a:ext uri="{FF2B5EF4-FFF2-40B4-BE49-F238E27FC236}">
                <a16:creationId xmlns:a16="http://schemas.microsoft.com/office/drawing/2014/main" id="{67774165-6B70-C41D-1BBA-28BD49BE5635}"/>
              </a:ext>
            </a:extLst>
          </p:cNvPr>
          <p:cNvSpPr>
            <a:spLocks noChangeArrowheads="1"/>
          </p:cNvSpPr>
          <p:nvPr/>
        </p:nvSpPr>
        <p:spPr bwMode="auto">
          <a:xfrm>
            <a:off x="6985582" y="3268321"/>
            <a:ext cx="4663440" cy="778812"/>
          </a:xfrm>
          <a:prstGeom prst="roundRect">
            <a:avLst>
              <a:gd name="adj" fmla="val 16667"/>
            </a:avLst>
          </a:prstGeom>
          <a:solidFill>
            <a:schemeClr val="accent3"/>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1" i="0" u="sng" strike="noStrike" kern="0" cap="none" spc="0" normalizeH="0" noProof="0">
                <a:ln>
                  <a:noFill/>
                </a:ln>
                <a:solidFill>
                  <a:schemeClr val="tx1"/>
                </a:solidFill>
                <a:effectLst/>
                <a:uLnTx/>
                <a:uFillTx/>
                <a:latin typeface="Arial" panose="020B0604020202020204"/>
                <a:ea typeface="SimSun" pitchFamily="2" charset="-122"/>
                <a:cs typeface="+mn-cs"/>
                <a:sym typeface="Helvetica"/>
              </a:rPr>
              <a:t>コホートE</a:t>
            </a:r>
            <a:endParaRPr lang="en-GB" sz="1600" b="1" noProof="0" dirty="0">
              <a:solidFill>
                <a:schemeClr val="tx1"/>
              </a:solidFill>
              <a:latin typeface="Arial" panose="020B0604020202020204"/>
              <a:ea typeface="SimSun" pitchFamily="2" charset="-122"/>
              <a:sym typeface="Helvetica"/>
            </a:endParaRPr>
          </a:p>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i="0" u="none" strike="noStrike" kern="0" cap="none" spc="0" normalizeH="0" noProof="0">
                <a:ln>
                  <a:noFill/>
                </a:ln>
                <a:solidFill>
                  <a:schemeClr val="tx1"/>
                </a:solidFill>
                <a:effectLst/>
                <a:uLnTx/>
                <a:uFillTx/>
                <a:latin typeface="Arial" panose="020B0604020202020204"/>
                <a:ea typeface="SimSun" pitchFamily="2" charset="-122"/>
                <a:cs typeface="+mn-cs"/>
                <a:sym typeface="Helvetica"/>
              </a:rPr>
              <a:t>HER2標的ADCによる治療歴あり</a:t>
            </a:r>
          </a:p>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noProof="0">
                <a:solidFill>
                  <a:schemeClr val="tx1"/>
                </a:solidFill>
                <a:latin typeface="Arial" panose="020B0604020202020204"/>
                <a:ea typeface="SimSun" pitchFamily="2" charset="-122"/>
                <a:sym typeface="Helvetica"/>
              </a:rPr>
              <a:t>（n=55）</a:t>
            </a:r>
            <a:endParaRPr kumimoji="0" lang="en-GB" sz="1600" i="0" u="none" strike="noStrike" kern="0" cap="none" spc="0" normalizeH="0" baseline="0" noProof="0" dirty="0">
              <a:ln>
                <a:noFill/>
              </a:ln>
              <a:solidFill>
                <a:schemeClr val="tx1"/>
              </a:solidFill>
              <a:effectLst/>
              <a:uLnTx/>
              <a:uFillTx/>
              <a:latin typeface="Arial" panose="020B0604020202020204"/>
              <a:ea typeface="SimSun" pitchFamily="2" charset="-122"/>
              <a:cs typeface="+mn-cs"/>
              <a:sym typeface="Helvetica"/>
            </a:endParaRPr>
          </a:p>
        </p:txBody>
      </p:sp>
      <p:sp>
        <p:nvSpPr>
          <p:cNvPr id="13" name="AutoShape 12">
            <a:extLst>
              <a:ext uri="{FF2B5EF4-FFF2-40B4-BE49-F238E27FC236}">
                <a16:creationId xmlns:a16="http://schemas.microsoft.com/office/drawing/2014/main" id="{BF4FBEAA-4CAC-5912-26DF-FD8F41894019}"/>
              </a:ext>
            </a:extLst>
          </p:cNvPr>
          <p:cNvSpPr>
            <a:spLocks noChangeArrowheads="1"/>
          </p:cNvSpPr>
          <p:nvPr/>
        </p:nvSpPr>
        <p:spPr bwMode="auto">
          <a:xfrm>
            <a:off x="6985582" y="4118502"/>
            <a:ext cx="4663440" cy="778812"/>
          </a:xfrm>
          <a:prstGeom prst="roundRect">
            <a:avLst>
              <a:gd name="adj" fmla="val 16667"/>
            </a:avLst>
          </a:prstGeom>
          <a:solidFill>
            <a:schemeClr val="bg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1" i="0" u="sng" strike="noStrike" kern="0" cap="none" spc="0" normalizeH="0" noProof="0">
                <a:ln>
                  <a:noFill/>
                </a:ln>
                <a:solidFill>
                  <a:srgbClr val="FFFFFF"/>
                </a:solidFill>
                <a:effectLst/>
                <a:uLnTx/>
                <a:uFillTx/>
                <a:latin typeface="Arial" panose="020B0604020202020204"/>
                <a:ea typeface="SimSun" pitchFamily="2" charset="-122"/>
                <a:cs typeface="+mn-cs"/>
                <a:sym typeface="Helvetica"/>
              </a:rPr>
              <a:t>コホートF</a:t>
            </a:r>
          </a:p>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i="0" u="none" strike="noStrike" kern="0" cap="none" spc="0" normalizeH="0" noProof="0">
                <a:ln>
                  <a:noFill/>
                </a:ln>
                <a:solidFill>
                  <a:srgbClr val="FFFFFF"/>
                </a:solidFill>
                <a:effectLst/>
                <a:uLnTx/>
                <a:uFillTx/>
                <a:latin typeface="Arial" panose="020B0604020202020204"/>
                <a:ea typeface="SimSun" pitchFamily="2" charset="-122"/>
                <a:cs typeface="+mn-cs"/>
                <a:sym typeface="Helvetica"/>
              </a:rPr>
              <a:t>治療歴</a:t>
            </a:r>
            <a:r>
              <a:rPr lang="ja-jp" sz="1600" noProof="0">
                <a:latin typeface="Arial" panose="020B0604020202020204"/>
                <a:ea typeface="SimSun" pitchFamily="2" charset="-122"/>
                <a:sym typeface="Helvetica"/>
              </a:rPr>
              <a:t>なし</a:t>
            </a:r>
          </a:p>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noProof="0">
                <a:latin typeface="Arial" panose="020B0604020202020204"/>
                <a:ea typeface="SimSun" pitchFamily="2" charset="-122"/>
                <a:sym typeface="Helvetica"/>
              </a:rPr>
              <a:t>（n=73） </a:t>
            </a:r>
            <a:endParaRPr kumimoji="0" lang="en-GB" sz="160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p:txBody>
      </p:sp>
      <p:cxnSp>
        <p:nvCxnSpPr>
          <p:cNvPr id="24" name="AutoShape 19">
            <a:extLst>
              <a:ext uri="{FF2B5EF4-FFF2-40B4-BE49-F238E27FC236}">
                <a16:creationId xmlns:a16="http://schemas.microsoft.com/office/drawing/2014/main" id="{8C9DF46C-9549-C514-3ACE-31AB85AA7C9B}"/>
              </a:ext>
            </a:extLst>
          </p:cNvPr>
          <p:cNvCxnSpPr>
            <a:cxnSpLocks noChangeShapeType="1"/>
            <a:stCxn id="2" idx="3"/>
            <a:endCxn id="12" idx="1"/>
          </p:cNvCxnSpPr>
          <p:nvPr/>
        </p:nvCxnSpPr>
        <p:spPr bwMode="auto">
          <a:xfrm flipV="1">
            <a:off x="6308511" y="3657727"/>
            <a:ext cx="677071" cy="5269"/>
          </a:xfrm>
          <a:prstGeom prst="straightConnector1">
            <a:avLst/>
          </a:prstGeom>
          <a:noFill/>
          <a:ln w="38100">
            <a:solidFill>
              <a:schemeClr val="bg1"/>
            </a:solidFill>
            <a:miter lim="800000"/>
            <a:headEnd/>
            <a:tailEnd type="triangle" w="med" len="med"/>
          </a:ln>
        </p:spPr>
      </p:cxnSp>
    </p:spTree>
    <p:extLst>
      <p:ext uri="{BB962C8B-B14F-4D97-AF65-F5344CB8AC3E}">
        <p14:creationId xmlns:p14="http://schemas.microsoft.com/office/powerpoint/2010/main" val="13569021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C70CDA-BAB0-FFFA-7837-7BAAD3C69245}"/>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AF386AE-B3B7-35F6-CD66-E0CE3BFC75B0}"/>
              </a:ext>
            </a:extLst>
          </p:cNvPr>
          <p:cNvSpPr>
            <a:spLocks noGrp="1"/>
          </p:cNvSpPr>
          <p:nvPr>
            <p:ph type="title"/>
          </p:nvPr>
        </p:nvSpPr>
        <p:spPr>
          <a:xfrm>
            <a:off x="304799" y="107693"/>
            <a:ext cx="11813059" cy="939801"/>
          </a:xfrm>
        </p:spPr>
        <p:txBody>
          <a:bodyPr rtlCol="0"/>
          <a:lstStyle/>
          <a:p>
            <a:pPr rtl="0"/>
            <a:r>
              <a:rPr lang="ja-jp" noProof="0"/>
              <a:t>LBA75：進行性HER2変異非小細胞肺癌（NSCLC）におけるセバベルチニブ（BAY 2927088）：SOHO-01試験の結果 - Le X他</a:t>
            </a:r>
            <a:endParaRPr lang="en-GB" noProof="0" dirty="0">
              <a:latin typeface="+mn-lt"/>
            </a:endParaRPr>
          </a:p>
        </p:txBody>
      </p:sp>
      <p:sp>
        <p:nvSpPr>
          <p:cNvPr id="29" name="Content Placeholder 7">
            <a:extLst>
              <a:ext uri="{FF2B5EF4-FFF2-40B4-BE49-F238E27FC236}">
                <a16:creationId xmlns:a16="http://schemas.microsoft.com/office/drawing/2014/main" id="{29507982-B006-948D-5335-FA7D912A9AEB}"/>
              </a:ext>
            </a:extLst>
          </p:cNvPr>
          <p:cNvSpPr>
            <a:spLocks noGrp="1"/>
          </p:cNvSpPr>
          <p:nvPr>
            <p:ph idx="1"/>
          </p:nvPr>
        </p:nvSpPr>
        <p:spPr>
          <a:xfrm>
            <a:off x="304799" y="1246909"/>
            <a:ext cx="11033761" cy="5055650"/>
          </a:xfrm>
        </p:spPr>
        <p:txBody>
          <a:bodyPr rtlCol="0"/>
          <a:lstStyle/>
          <a:p>
            <a:pPr rtl="0"/>
            <a:r>
              <a:rPr lang="ja-jp" b="1" noProof="0"/>
              <a:t>主な</a:t>
            </a:r>
            <a:r>
              <a:rPr lang="ja-jp" b="1" noProof="0">
                <a:solidFill>
                  <a:srgbClr val="000000"/>
                </a:solidFill>
              </a:rPr>
              <a:t>結</a:t>
            </a:r>
            <a:r>
              <a:rPr lang="ja-jp" b="1" noProof="0">
                <a:solidFill>
                  <a:srgbClr val="363636"/>
                </a:solidFill>
              </a:rPr>
              <a:t>果</a:t>
            </a:r>
            <a:endParaRPr lang="en-GB" noProof="0" dirty="0"/>
          </a:p>
        </p:txBody>
      </p:sp>
      <p:sp>
        <p:nvSpPr>
          <p:cNvPr id="30" name="Text Placeholder 4">
            <a:extLst>
              <a:ext uri="{FF2B5EF4-FFF2-40B4-BE49-F238E27FC236}">
                <a16:creationId xmlns:a16="http://schemas.microsoft.com/office/drawing/2014/main" id="{91D96BB1-1728-AE1B-EAFB-881A8532B24C}"/>
              </a:ext>
            </a:extLst>
          </p:cNvPr>
          <p:cNvSpPr>
            <a:spLocks noGrp="1"/>
          </p:cNvSpPr>
          <p:nvPr>
            <p:ph type="body" sz="quarter" idx="11"/>
          </p:nvPr>
        </p:nvSpPr>
        <p:spPr>
          <a:xfrm>
            <a:off x="6379633" y="6521312"/>
            <a:ext cx="5507567" cy="200025"/>
          </a:xfrm>
        </p:spPr>
        <p:txBody>
          <a:bodyPr rtlCol="0"/>
          <a:lstStyle/>
          <a:p>
            <a:pPr rtl="0"/>
            <a:r>
              <a:rPr lang="ja-jp" noProof="0"/>
              <a:t>Le X他Ann Oncol 2025;36（補遺）:Abstr LBA75</a:t>
            </a:r>
          </a:p>
        </p:txBody>
      </p:sp>
      <p:graphicFrame>
        <p:nvGraphicFramePr>
          <p:cNvPr id="2" name="Table 663">
            <a:extLst>
              <a:ext uri="{FF2B5EF4-FFF2-40B4-BE49-F238E27FC236}">
                <a16:creationId xmlns:a16="http://schemas.microsoft.com/office/drawing/2014/main" id="{8008C6F1-635D-4C3F-BB7C-F2BBCE0E336C}"/>
              </a:ext>
            </a:extLst>
          </p:cNvPr>
          <p:cNvGraphicFramePr>
            <a:graphicFrameLocks noGrp="1"/>
          </p:cNvGraphicFramePr>
          <p:nvPr>
            <p:extLst>
              <p:ext uri="{D42A27DB-BD31-4B8C-83A1-F6EECF244321}">
                <p14:modId xmlns:p14="http://schemas.microsoft.com/office/powerpoint/2010/main" val="866883698"/>
              </p:ext>
            </p:extLst>
          </p:nvPr>
        </p:nvGraphicFramePr>
        <p:xfrm>
          <a:off x="848822" y="1983238"/>
          <a:ext cx="10494356" cy="3840124"/>
        </p:xfrm>
        <a:graphic>
          <a:graphicData uri="http://schemas.openxmlformats.org/drawingml/2006/table">
            <a:tbl>
              <a:tblPr firstRow="1" bandRow="1">
                <a:tableStyleId>{69012ECD-51FC-41F1-AA8D-1B2483CD663E}</a:tableStyleId>
              </a:tblPr>
              <a:tblGrid>
                <a:gridCol w="3758738">
                  <a:extLst>
                    <a:ext uri="{9D8B030D-6E8A-4147-A177-3AD203B41FA5}">
                      <a16:colId xmlns:a16="http://schemas.microsoft.com/office/drawing/2014/main" val="4026828033"/>
                    </a:ext>
                  </a:extLst>
                </a:gridCol>
                <a:gridCol w="2245206">
                  <a:extLst>
                    <a:ext uri="{9D8B030D-6E8A-4147-A177-3AD203B41FA5}">
                      <a16:colId xmlns:a16="http://schemas.microsoft.com/office/drawing/2014/main" val="3840096650"/>
                    </a:ext>
                  </a:extLst>
                </a:gridCol>
                <a:gridCol w="2245206">
                  <a:extLst>
                    <a:ext uri="{9D8B030D-6E8A-4147-A177-3AD203B41FA5}">
                      <a16:colId xmlns:a16="http://schemas.microsoft.com/office/drawing/2014/main" val="1620153813"/>
                    </a:ext>
                  </a:extLst>
                </a:gridCol>
                <a:gridCol w="2245206">
                  <a:extLst>
                    <a:ext uri="{9D8B030D-6E8A-4147-A177-3AD203B41FA5}">
                      <a16:colId xmlns:a16="http://schemas.microsoft.com/office/drawing/2014/main" val="2015743620"/>
                    </a:ext>
                  </a:extLst>
                </a:gridCol>
              </a:tblGrid>
              <a:tr h="313835">
                <a:tc>
                  <a:txBody>
                    <a:bodyPr/>
                    <a:lstStyle/>
                    <a:p>
                      <a:pPr algn="ctr" rtl="0"/>
                      <a:endParaRPr lang="en-GB" sz="1200" noProof="0" dirty="0">
                        <a:solidFill>
                          <a:schemeClr val="tx2"/>
                        </a:solidFill>
                        <a:latin typeface="+mn-lt"/>
                      </a:endParaRPr>
                    </a:p>
                  </a:txBody>
                  <a:tcPr marL="72000" marR="72000" marT="35291" marB="35291" anchor="ctr"/>
                </a:tc>
                <a:tc>
                  <a:txBody>
                    <a:bodyPr/>
                    <a:lstStyle/>
                    <a:p>
                      <a:pPr algn="ctr" rtl="0"/>
                      <a:r>
                        <a:rPr lang="ja-jp" sz="1200" b="1" noProof="0" dirty="0">
                          <a:solidFill>
                            <a:schemeClr val="tx2"/>
                          </a:solidFill>
                          <a:latin typeface="+mn-lt"/>
                        </a:rPr>
                        <a:t>コホートD</a:t>
                      </a:r>
                      <a:br>
                        <a:rPr lang="en-GB" sz="1200" b="0" noProof="0" dirty="0">
                          <a:solidFill>
                            <a:schemeClr val="tx2"/>
                          </a:solidFill>
                          <a:latin typeface="+mn-lt"/>
                        </a:rPr>
                      </a:br>
                      <a:r>
                        <a:rPr lang="ja-jp" sz="1200" b="1" noProof="0" dirty="0">
                          <a:solidFill>
                            <a:schemeClr val="tx2"/>
                          </a:solidFill>
                          <a:latin typeface="+mn-lt"/>
                        </a:rPr>
                        <a:t>（n=81）</a:t>
                      </a:r>
                    </a:p>
                  </a:txBody>
                  <a:tcPr marL="72000" marR="72000" marT="35291" marB="35291" anchor="b"/>
                </a:tc>
                <a:tc>
                  <a:txBody>
                    <a:bodyPr/>
                    <a:lstStyle/>
                    <a:p>
                      <a:pPr algn="ctr" rtl="0"/>
                      <a:r>
                        <a:rPr lang="ja-jp" sz="1200" b="1" noProof="0" dirty="0">
                          <a:solidFill>
                            <a:schemeClr val="tx2"/>
                          </a:solidFill>
                          <a:latin typeface="+mn-lt"/>
                        </a:rPr>
                        <a:t>コホートE</a:t>
                      </a:r>
                    </a:p>
                    <a:p>
                      <a:pPr algn="ctr" rtl="0"/>
                      <a:r>
                        <a:rPr lang="ja-jp" sz="1200" b="1" noProof="0" dirty="0">
                          <a:solidFill>
                            <a:schemeClr val="tx2"/>
                          </a:solidFill>
                          <a:latin typeface="+mn-lt"/>
                        </a:rPr>
                        <a:t>（n=55）</a:t>
                      </a:r>
                    </a:p>
                  </a:txBody>
                  <a:tcPr marL="72000" marR="72000" marT="35291" marB="35291" anchor="b"/>
                </a:tc>
                <a:tc>
                  <a:txBody>
                    <a:bodyPr/>
                    <a:lstStyle/>
                    <a:p>
                      <a:pPr algn="ctr" rtl="0"/>
                      <a:r>
                        <a:rPr lang="ja-jp" sz="1200" b="1" noProof="0" dirty="0">
                          <a:solidFill>
                            <a:schemeClr val="tx2"/>
                          </a:solidFill>
                          <a:latin typeface="+mn-lt"/>
                        </a:rPr>
                        <a:t>コホートF</a:t>
                      </a:r>
                    </a:p>
                    <a:p>
                      <a:pPr algn="ctr" rtl="0"/>
                      <a:r>
                        <a:rPr lang="ja-jp" sz="1200" b="1" noProof="0" dirty="0">
                          <a:solidFill>
                            <a:schemeClr val="tx2"/>
                          </a:solidFill>
                          <a:latin typeface="+mn-lt"/>
                        </a:rPr>
                        <a:t>（n=73）</a:t>
                      </a:r>
                    </a:p>
                  </a:txBody>
                  <a:tcPr marL="72000" marR="72000" marT="35291" marB="35291" anchor="b"/>
                </a:tc>
                <a:extLst>
                  <a:ext uri="{0D108BD9-81ED-4DB2-BD59-A6C34878D82A}">
                    <a16:rowId xmlns:a16="http://schemas.microsoft.com/office/drawing/2014/main" val="1727646532"/>
                  </a:ext>
                </a:extLst>
              </a:tr>
              <a:tr h="313835">
                <a:tc>
                  <a:txBody>
                    <a:bodyPr/>
                    <a:lstStyle/>
                    <a:p>
                      <a:pPr rtl="0"/>
                      <a:r>
                        <a:rPr lang="ja-jp" sz="1200" b="0" noProof="0">
                          <a:solidFill>
                            <a:srgbClr val="000000"/>
                          </a:solidFill>
                          <a:latin typeface="+mn-lt"/>
                        </a:rPr>
                        <a:t>FU中央値、月数（範囲）</a:t>
                      </a:r>
                    </a:p>
                  </a:txBody>
                  <a:tcPr marL="72000" marR="72000" marT="35291" marB="35291" anchor="ctr">
                    <a:solidFill>
                      <a:schemeClr val="tx2"/>
                    </a:solidFill>
                  </a:tcPr>
                </a:tc>
                <a:tc>
                  <a:txBody>
                    <a:bodyPr/>
                    <a:lstStyle/>
                    <a:p>
                      <a:pPr algn="ctr" rtl="0"/>
                      <a:r>
                        <a:rPr lang="ja-jp" sz="1200" b="0" noProof="0" dirty="0">
                          <a:solidFill>
                            <a:srgbClr val="000000"/>
                          </a:solidFill>
                          <a:latin typeface="+mn-lt"/>
                        </a:rPr>
                        <a:t>13.8 (1–32)</a:t>
                      </a:r>
                    </a:p>
                  </a:txBody>
                  <a:tcPr marL="72000" marR="72000" marT="35291" marB="35291" anchor="ctr">
                    <a:solidFill>
                      <a:schemeClr val="tx2"/>
                    </a:solidFill>
                  </a:tcPr>
                </a:tc>
                <a:tc>
                  <a:txBody>
                    <a:bodyPr/>
                    <a:lstStyle/>
                    <a:p>
                      <a:pPr algn="ctr" rtl="0"/>
                      <a:r>
                        <a:rPr lang="ja-jp" sz="1200" b="0" noProof="0">
                          <a:solidFill>
                            <a:srgbClr val="000000"/>
                          </a:solidFill>
                          <a:latin typeface="+mn-lt"/>
                        </a:rPr>
                        <a:t>11.6 (2–22)</a:t>
                      </a:r>
                    </a:p>
                  </a:txBody>
                  <a:tcPr marL="72000" marR="72000" marT="35291" marB="35291" anchor="ctr">
                    <a:solidFill>
                      <a:schemeClr val="tx2"/>
                    </a:solidFill>
                  </a:tcPr>
                </a:tc>
                <a:tc>
                  <a:txBody>
                    <a:bodyPr/>
                    <a:lstStyle/>
                    <a:p>
                      <a:pPr algn="ctr" rtl="0"/>
                      <a:r>
                        <a:rPr lang="ja-jp" sz="1200" b="0" noProof="0" dirty="0">
                          <a:solidFill>
                            <a:srgbClr val="000000"/>
                          </a:solidFill>
                          <a:latin typeface="+mn-lt"/>
                        </a:rPr>
                        <a:t>9.9 (&lt;1 –15)</a:t>
                      </a:r>
                    </a:p>
                  </a:txBody>
                  <a:tcPr marL="72000" marR="72000" marT="35291" marB="35291" anchor="ctr">
                    <a:solidFill>
                      <a:schemeClr val="tx2"/>
                    </a:solidFill>
                  </a:tcPr>
                </a:tc>
                <a:extLst>
                  <a:ext uri="{0D108BD9-81ED-4DB2-BD59-A6C34878D82A}">
                    <a16:rowId xmlns:a16="http://schemas.microsoft.com/office/drawing/2014/main" val="3105726710"/>
                  </a:ext>
                </a:extLst>
              </a:tr>
              <a:tr h="179189">
                <a:tc>
                  <a:txBody>
                    <a:bodyPr/>
                    <a:lstStyle/>
                    <a:p>
                      <a:pPr rtl="0"/>
                      <a:r>
                        <a:rPr lang="ja-jp" sz="1200" b="0" noProof="0">
                          <a:solidFill>
                            <a:srgbClr val="000000"/>
                          </a:solidFill>
                          <a:latin typeface="+mn-lt"/>
                        </a:rPr>
                        <a:t>最善治療効果（BOR）、n (％)</a:t>
                      </a:r>
                    </a:p>
                  </a:txBody>
                  <a:tcPr marL="72000" marR="72000" marT="35291" marB="35291" anchor="ctr">
                    <a:solidFill>
                      <a:schemeClr val="tx2"/>
                    </a:solidFill>
                  </a:tcPr>
                </a:tc>
                <a:tc>
                  <a:txBody>
                    <a:bodyPr/>
                    <a:lstStyle/>
                    <a:p>
                      <a:pPr algn="ctr" rtl="0"/>
                      <a:endParaRPr lang="en-GB" sz="1200" b="0" noProof="0" dirty="0">
                        <a:solidFill>
                          <a:srgbClr val="000000"/>
                        </a:solidFill>
                        <a:latin typeface="+mn-lt"/>
                      </a:endParaRPr>
                    </a:p>
                  </a:txBody>
                  <a:tcPr marL="72000" marR="72000" marT="35291" marB="35291" anchor="ctr">
                    <a:solidFill>
                      <a:schemeClr val="tx2"/>
                    </a:solidFill>
                  </a:tcPr>
                </a:tc>
                <a:tc>
                  <a:txBody>
                    <a:bodyPr/>
                    <a:lstStyle/>
                    <a:p>
                      <a:pPr algn="ctr" rtl="0"/>
                      <a:endParaRPr lang="en-GB" sz="1200" b="0" noProof="0" dirty="0">
                        <a:solidFill>
                          <a:srgbClr val="000000"/>
                        </a:solidFill>
                        <a:latin typeface="+mn-lt"/>
                      </a:endParaRPr>
                    </a:p>
                  </a:txBody>
                  <a:tcPr marL="72000" marR="72000" marT="35291" marB="35291" anchor="ctr">
                    <a:solidFill>
                      <a:schemeClr val="tx2"/>
                    </a:solidFill>
                  </a:tcPr>
                </a:tc>
                <a:tc>
                  <a:txBody>
                    <a:bodyPr/>
                    <a:lstStyle/>
                    <a:p>
                      <a:pPr algn="ctr" rtl="0"/>
                      <a:endParaRPr lang="en-GB" sz="1200" b="0" noProof="0" dirty="0">
                        <a:solidFill>
                          <a:srgbClr val="000000"/>
                        </a:solidFill>
                        <a:latin typeface="+mn-lt"/>
                      </a:endParaRPr>
                    </a:p>
                  </a:txBody>
                  <a:tcPr marL="72000" marR="72000" marT="35291" marB="35291" anchor="ctr">
                    <a:solidFill>
                      <a:schemeClr val="tx2"/>
                    </a:solidFill>
                  </a:tcPr>
                </a:tc>
                <a:extLst>
                  <a:ext uri="{0D108BD9-81ED-4DB2-BD59-A6C34878D82A}">
                    <a16:rowId xmlns:a16="http://schemas.microsoft.com/office/drawing/2014/main" val="1003357677"/>
                  </a:ext>
                </a:extLst>
              </a:tr>
              <a:tr h="17918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CR</a:t>
                      </a:r>
                    </a:p>
                  </a:txBody>
                  <a:tcPr marL="72000" marR="72000" marT="35291" marB="35291" anchor="ctr">
                    <a:solidFill>
                      <a:schemeClr val="tx2"/>
                    </a:solidFill>
                  </a:tcPr>
                </a:tc>
                <a:tc>
                  <a:txBody>
                    <a:bodyPr/>
                    <a:lstStyle/>
                    <a:p>
                      <a:pPr algn="ctr" rtl="0"/>
                      <a:r>
                        <a:rPr lang="ja-jp" sz="1200" b="0" noProof="0">
                          <a:solidFill>
                            <a:srgbClr val="000000"/>
                          </a:solidFill>
                          <a:latin typeface="+mn-lt"/>
                        </a:rPr>
                        <a:t>2 (2)</a:t>
                      </a:r>
                    </a:p>
                  </a:txBody>
                  <a:tcPr marL="72000" marR="72000" marT="35291" marB="35291" anchor="ctr">
                    <a:solidFill>
                      <a:schemeClr val="tx2"/>
                    </a:solidFill>
                  </a:tcPr>
                </a:tc>
                <a:tc>
                  <a:txBody>
                    <a:bodyPr/>
                    <a:lstStyle/>
                    <a:p>
                      <a:pPr algn="ctr" rtl="0"/>
                      <a:r>
                        <a:rPr lang="ja-jp" sz="1200" b="0" noProof="0">
                          <a:solidFill>
                            <a:srgbClr val="000000"/>
                          </a:solidFill>
                          <a:latin typeface="+mn-lt"/>
                        </a:rPr>
                        <a:t>3 (5)</a:t>
                      </a:r>
                    </a:p>
                  </a:txBody>
                  <a:tcPr marL="72000" marR="72000" marT="35291" marB="35291" anchor="ctr">
                    <a:solidFill>
                      <a:schemeClr val="tx2"/>
                    </a:solidFill>
                  </a:tcPr>
                </a:tc>
                <a:tc>
                  <a:txBody>
                    <a:bodyPr/>
                    <a:lstStyle/>
                    <a:p>
                      <a:pPr algn="ctr" rtl="0"/>
                      <a:r>
                        <a:rPr lang="ja-jp" sz="1200" b="0" noProof="0">
                          <a:solidFill>
                            <a:srgbClr val="000000"/>
                          </a:solidFill>
                          <a:latin typeface="+mn-lt"/>
                        </a:rPr>
                        <a:t>3 (4)</a:t>
                      </a:r>
                    </a:p>
                  </a:txBody>
                  <a:tcPr marL="72000" marR="72000" marT="35291" marB="35291" anchor="ctr">
                    <a:solidFill>
                      <a:schemeClr val="tx2"/>
                    </a:solidFill>
                  </a:tcPr>
                </a:tc>
                <a:extLst>
                  <a:ext uri="{0D108BD9-81ED-4DB2-BD59-A6C34878D82A}">
                    <a16:rowId xmlns:a16="http://schemas.microsoft.com/office/drawing/2014/main" val="3265959787"/>
                  </a:ext>
                </a:extLst>
              </a:tr>
              <a:tr h="17918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PR</a:t>
                      </a:r>
                    </a:p>
                  </a:txBody>
                  <a:tcPr marL="72000" marR="72000" marT="35291" marB="35291" anchor="ctr">
                    <a:solidFill>
                      <a:schemeClr val="tx2"/>
                    </a:solidFill>
                  </a:tcPr>
                </a:tc>
                <a:tc>
                  <a:txBody>
                    <a:bodyPr/>
                    <a:lstStyle/>
                    <a:p>
                      <a:pPr algn="ctr" rtl="0"/>
                      <a:r>
                        <a:rPr lang="ja-jp" sz="1200" b="0" noProof="0">
                          <a:solidFill>
                            <a:srgbClr val="000000"/>
                          </a:solidFill>
                          <a:latin typeface="+mn-lt"/>
                        </a:rPr>
                        <a:t>50 (62)</a:t>
                      </a:r>
                    </a:p>
                  </a:txBody>
                  <a:tcPr marL="72000" marR="72000" marT="35291" marB="35291" anchor="ctr">
                    <a:solidFill>
                      <a:schemeClr val="tx2"/>
                    </a:solidFill>
                  </a:tcPr>
                </a:tc>
                <a:tc>
                  <a:txBody>
                    <a:bodyPr/>
                    <a:lstStyle/>
                    <a:p>
                      <a:pPr algn="ctr" rtl="0"/>
                      <a:r>
                        <a:rPr lang="ja-jp" sz="1200" b="0" noProof="0">
                          <a:solidFill>
                            <a:srgbClr val="000000"/>
                          </a:solidFill>
                          <a:latin typeface="+mn-lt"/>
                        </a:rPr>
                        <a:t>18 (33)</a:t>
                      </a:r>
                    </a:p>
                  </a:txBody>
                  <a:tcPr marL="72000" marR="72000" marT="35291" marB="35291" anchor="ctr">
                    <a:solidFill>
                      <a:schemeClr val="tx2"/>
                    </a:solidFill>
                  </a:tcPr>
                </a:tc>
                <a:tc>
                  <a:txBody>
                    <a:bodyPr/>
                    <a:lstStyle/>
                    <a:p>
                      <a:pPr algn="ctr" rtl="0"/>
                      <a:r>
                        <a:rPr lang="ja-jp" sz="1200" b="0" noProof="0">
                          <a:solidFill>
                            <a:srgbClr val="000000"/>
                          </a:solidFill>
                          <a:latin typeface="+mn-lt"/>
                        </a:rPr>
                        <a:t>49 (67)</a:t>
                      </a:r>
                    </a:p>
                  </a:txBody>
                  <a:tcPr marL="72000" marR="72000" marT="35291" marB="35291" anchor="ctr">
                    <a:solidFill>
                      <a:schemeClr val="tx2"/>
                    </a:solidFill>
                  </a:tcPr>
                </a:tc>
                <a:extLst>
                  <a:ext uri="{0D108BD9-81ED-4DB2-BD59-A6C34878D82A}">
                    <a16:rowId xmlns:a16="http://schemas.microsoft.com/office/drawing/2014/main" val="3430820871"/>
                  </a:ext>
                </a:extLst>
              </a:tr>
              <a:tr h="17918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SD</a:t>
                      </a:r>
                    </a:p>
                  </a:txBody>
                  <a:tcPr marL="72000" marR="72000" marT="35291" marB="35291" anchor="ctr">
                    <a:solidFill>
                      <a:schemeClr val="tx2"/>
                    </a:solidFill>
                  </a:tcPr>
                </a:tc>
                <a:tc>
                  <a:txBody>
                    <a:bodyPr/>
                    <a:lstStyle/>
                    <a:p>
                      <a:pPr algn="ctr" rtl="0"/>
                      <a:r>
                        <a:rPr lang="ja-jp" sz="1200" b="0" noProof="0">
                          <a:solidFill>
                            <a:srgbClr val="000000"/>
                          </a:solidFill>
                          <a:latin typeface="+mn-lt"/>
                        </a:rPr>
                        <a:t>20 (25)</a:t>
                      </a:r>
                    </a:p>
                  </a:txBody>
                  <a:tcPr marL="72000" marR="72000" marT="35291" marB="35291" anchor="ctr">
                    <a:solidFill>
                      <a:schemeClr val="tx2"/>
                    </a:solidFill>
                  </a:tcPr>
                </a:tc>
                <a:tc>
                  <a:txBody>
                    <a:bodyPr/>
                    <a:lstStyle/>
                    <a:p>
                      <a:pPr algn="ctr" rtl="0"/>
                      <a:r>
                        <a:rPr lang="ja-jp" sz="1200" b="0" noProof="0">
                          <a:solidFill>
                            <a:srgbClr val="000000"/>
                          </a:solidFill>
                          <a:latin typeface="+mn-lt"/>
                        </a:rPr>
                        <a:t>23 (42)</a:t>
                      </a:r>
                    </a:p>
                  </a:txBody>
                  <a:tcPr marL="72000" marR="72000" marT="35291" marB="35291" anchor="ctr">
                    <a:solidFill>
                      <a:schemeClr val="tx2"/>
                    </a:solidFill>
                  </a:tcPr>
                </a:tc>
                <a:tc>
                  <a:txBody>
                    <a:bodyPr/>
                    <a:lstStyle/>
                    <a:p>
                      <a:pPr algn="ctr" rtl="0"/>
                      <a:r>
                        <a:rPr lang="ja-jp" sz="1200" b="0" noProof="0">
                          <a:solidFill>
                            <a:srgbClr val="000000"/>
                          </a:solidFill>
                          <a:latin typeface="+mn-lt"/>
                        </a:rPr>
                        <a:t>16 (22)</a:t>
                      </a:r>
                    </a:p>
                  </a:txBody>
                  <a:tcPr marL="72000" marR="72000" marT="35291" marB="35291" anchor="ctr">
                    <a:solidFill>
                      <a:schemeClr val="tx2"/>
                    </a:solidFill>
                  </a:tcPr>
                </a:tc>
                <a:extLst>
                  <a:ext uri="{0D108BD9-81ED-4DB2-BD59-A6C34878D82A}">
                    <a16:rowId xmlns:a16="http://schemas.microsoft.com/office/drawing/2014/main" val="3271540774"/>
                  </a:ext>
                </a:extLst>
              </a:tr>
              <a:tr h="17918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PD</a:t>
                      </a:r>
                    </a:p>
                  </a:txBody>
                  <a:tcPr marL="72000" marR="72000" marT="35291" marB="35291" anchor="ctr">
                    <a:solidFill>
                      <a:schemeClr val="tx2"/>
                    </a:solidFill>
                  </a:tcPr>
                </a:tc>
                <a:tc>
                  <a:txBody>
                    <a:bodyPr/>
                    <a:lstStyle/>
                    <a:p>
                      <a:pPr algn="ctr" rtl="0"/>
                      <a:r>
                        <a:rPr lang="ja-jp" sz="1200" b="0" noProof="0">
                          <a:solidFill>
                            <a:srgbClr val="000000"/>
                          </a:solidFill>
                          <a:latin typeface="+mn-lt"/>
                        </a:rPr>
                        <a:t>6 (7)</a:t>
                      </a:r>
                    </a:p>
                  </a:txBody>
                  <a:tcPr marL="72000" marR="72000" marT="35291" marB="35291" anchor="ctr">
                    <a:solidFill>
                      <a:schemeClr val="tx2"/>
                    </a:solidFill>
                  </a:tcPr>
                </a:tc>
                <a:tc>
                  <a:txBody>
                    <a:bodyPr/>
                    <a:lstStyle/>
                    <a:p>
                      <a:pPr algn="ctr" rtl="0"/>
                      <a:r>
                        <a:rPr lang="ja-jp" sz="1200" b="0" noProof="0">
                          <a:solidFill>
                            <a:srgbClr val="000000"/>
                          </a:solidFill>
                          <a:latin typeface="+mn-lt"/>
                        </a:rPr>
                        <a:t>7 (13)</a:t>
                      </a:r>
                    </a:p>
                  </a:txBody>
                  <a:tcPr marL="72000" marR="72000" marT="35291" marB="35291" anchor="ctr">
                    <a:solidFill>
                      <a:schemeClr val="tx2"/>
                    </a:solidFill>
                  </a:tcPr>
                </a:tc>
                <a:tc>
                  <a:txBody>
                    <a:bodyPr/>
                    <a:lstStyle/>
                    <a:p>
                      <a:pPr algn="ctr" rtl="0"/>
                      <a:r>
                        <a:rPr lang="ja-jp" sz="1200" b="0" noProof="0">
                          <a:solidFill>
                            <a:srgbClr val="000000"/>
                          </a:solidFill>
                          <a:latin typeface="+mn-lt"/>
                        </a:rPr>
                        <a:t>2 (3)</a:t>
                      </a:r>
                    </a:p>
                  </a:txBody>
                  <a:tcPr marL="72000" marR="72000" marT="35291" marB="35291" anchor="ctr">
                    <a:solidFill>
                      <a:schemeClr val="tx2"/>
                    </a:solidFill>
                  </a:tcPr>
                </a:tc>
                <a:extLst>
                  <a:ext uri="{0D108BD9-81ED-4DB2-BD59-A6C34878D82A}">
                    <a16:rowId xmlns:a16="http://schemas.microsoft.com/office/drawing/2014/main" val="2424293589"/>
                  </a:ext>
                </a:extLst>
              </a:tr>
              <a:tr h="17918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NE</a:t>
                      </a:r>
                    </a:p>
                  </a:txBody>
                  <a:tcPr marL="72000" marR="72000" marT="35291" marB="35291" anchor="ctr">
                    <a:solidFill>
                      <a:schemeClr val="tx2"/>
                    </a:solidFill>
                  </a:tcPr>
                </a:tc>
                <a:tc>
                  <a:txBody>
                    <a:bodyPr/>
                    <a:lstStyle/>
                    <a:p>
                      <a:pPr algn="ctr" rtl="0"/>
                      <a:r>
                        <a:rPr lang="ja-jp" sz="1200" b="0" noProof="0">
                          <a:solidFill>
                            <a:srgbClr val="000000"/>
                          </a:solidFill>
                          <a:latin typeface="+mn-lt"/>
                        </a:rPr>
                        <a:t>3 (4)</a:t>
                      </a:r>
                    </a:p>
                  </a:txBody>
                  <a:tcPr marL="72000" marR="72000" marT="35291" marB="35291" anchor="ctr">
                    <a:solidFill>
                      <a:schemeClr val="tx2"/>
                    </a:solidFill>
                  </a:tcPr>
                </a:tc>
                <a:tc>
                  <a:txBody>
                    <a:bodyPr/>
                    <a:lstStyle/>
                    <a:p>
                      <a:pPr algn="ctr" rtl="0"/>
                      <a:r>
                        <a:rPr lang="ja-jp" sz="1200" b="0" noProof="0">
                          <a:solidFill>
                            <a:srgbClr val="000000"/>
                          </a:solidFill>
                          <a:latin typeface="+mn-lt"/>
                        </a:rPr>
                        <a:t>4 (7)</a:t>
                      </a:r>
                    </a:p>
                  </a:txBody>
                  <a:tcPr marL="72000" marR="72000" marT="35291" marB="35291" anchor="ctr">
                    <a:solidFill>
                      <a:schemeClr val="tx2"/>
                    </a:solidFill>
                  </a:tcPr>
                </a:tc>
                <a:tc>
                  <a:txBody>
                    <a:bodyPr/>
                    <a:lstStyle/>
                    <a:p>
                      <a:pPr algn="ctr" rtl="0"/>
                      <a:r>
                        <a:rPr lang="ja-jp" sz="1200" b="0" noProof="0">
                          <a:solidFill>
                            <a:srgbClr val="000000"/>
                          </a:solidFill>
                          <a:latin typeface="+mn-lt"/>
                        </a:rPr>
                        <a:t>1 (1)</a:t>
                      </a:r>
                    </a:p>
                  </a:txBody>
                  <a:tcPr marL="72000" marR="72000" marT="35291" marB="35291" anchor="ctr">
                    <a:solidFill>
                      <a:schemeClr val="tx2"/>
                    </a:solidFill>
                  </a:tcPr>
                </a:tc>
                <a:extLst>
                  <a:ext uri="{0D108BD9-81ED-4DB2-BD59-A6C34878D82A}">
                    <a16:rowId xmlns:a16="http://schemas.microsoft.com/office/drawing/2014/main" val="1479350619"/>
                  </a:ext>
                </a:extLst>
              </a:tr>
              <a:tr h="313835">
                <a:tc>
                  <a:txBody>
                    <a:bodyPr/>
                    <a:lstStyle/>
                    <a:p>
                      <a:pPr marL="92075" indent="0" rtl="0"/>
                      <a:r>
                        <a:rPr lang="ja-jp" sz="1200" b="0" noProof="0">
                          <a:solidFill>
                            <a:srgbClr val="000000"/>
                          </a:solidFill>
                          <a:latin typeface="+mn-lt"/>
                        </a:rPr>
                        <a:t>NA</a:t>
                      </a:r>
                    </a:p>
                  </a:txBody>
                  <a:tcPr marL="72000" marR="72000" marT="35291" marB="35291" anchor="ctr">
                    <a:solidFill>
                      <a:schemeClr val="tx2"/>
                    </a:solidFill>
                  </a:tcPr>
                </a:tc>
                <a:tc>
                  <a:txBody>
                    <a:bodyPr/>
                    <a:lstStyle/>
                    <a:p>
                      <a:pPr algn="ctr" rtl="0"/>
                      <a:r>
                        <a:rPr lang="ja-jp" sz="1200" b="0" noProof="0">
                          <a:solidFill>
                            <a:srgbClr val="000000"/>
                          </a:solidFill>
                          <a:latin typeface="+mn-lt"/>
                        </a:rPr>
                        <a:t>-</a:t>
                      </a:r>
                    </a:p>
                  </a:txBody>
                  <a:tcPr marL="72000" marR="72000" marT="35291" marB="35291" anchor="ctr">
                    <a:solidFill>
                      <a:schemeClr val="tx2"/>
                    </a:solidFill>
                  </a:tcPr>
                </a:tc>
                <a:tc>
                  <a:txBody>
                    <a:bodyPr/>
                    <a:lstStyle/>
                    <a:p>
                      <a:pPr algn="ctr" rtl="0"/>
                      <a:r>
                        <a:rPr lang="ja-jp" sz="1200" b="0" noProof="0">
                          <a:solidFill>
                            <a:srgbClr val="000000"/>
                          </a:solidFill>
                          <a:latin typeface="+mn-lt"/>
                        </a:rPr>
                        <a:t>-</a:t>
                      </a:r>
                    </a:p>
                  </a:txBody>
                  <a:tcPr marL="72000" marR="72000" marT="35291" marB="35291" anchor="ctr">
                    <a:solidFill>
                      <a:schemeClr val="tx2"/>
                    </a:solidFill>
                  </a:tcPr>
                </a:tc>
                <a:tc>
                  <a:txBody>
                    <a:bodyPr/>
                    <a:lstStyle/>
                    <a:p>
                      <a:pPr algn="ctr" rtl="0"/>
                      <a:r>
                        <a:rPr lang="ja-jp" sz="1200" b="0" noProof="0">
                          <a:solidFill>
                            <a:srgbClr val="000000"/>
                          </a:solidFill>
                          <a:latin typeface="+mn-lt"/>
                        </a:rPr>
                        <a:t>2 (3)</a:t>
                      </a:r>
                    </a:p>
                  </a:txBody>
                  <a:tcPr marL="72000" marR="72000" marT="35291" marB="35291" anchor="ctr">
                    <a:solidFill>
                      <a:schemeClr val="tx2"/>
                    </a:solidFill>
                  </a:tcPr>
                </a:tc>
                <a:extLst>
                  <a:ext uri="{0D108BD9-81ED-4DB2-BD59-A6C34878D82A}">
                    <a16:rowId xmlns:a16="http://schemas.microsoft.com/office/drawing/2014/main" val="3836247148"/>
                  </a:ext>
                </a:extLst>
              </a:tr>
              <a:tr h="313835">
                <a:tc>
                  <a:txBody>
                    <a:bodyPr/>
                    <a:lstStyle/>
                    <a:p>
                      <a:pPr rtl="0"/>
                      <a:r>
                        <a:rPr lang="ja-jp" sz="1200" b="0" noProof="0">
                          <a:solidFill>
                            <a:srgbClr val="000000"/>
                          </a:solidFill>
                        </a:rPr>
                        <a:t>ORR、*n (％) [95%信頼区間]</a:t>
                      </a:r>
                      <a:endParaRPr lang="en-GB" sz="1200" b="0" noProof="0" dirty="0">
                        <a:solidFill>
                          <a:srgbClr val="000000"/>
                        </a:solidFill>
                        <a:latin typeface="+mn-lt"/>
                      </a:endParaRPr>
                    </a:p>
                  </a:txBody>
                  <a:tcPr marL="72000" marR="72000" marT="35291" marB="35291" anchor="ctr">
                    <a:solidFill>
                      <a:schemeClr val="tx2"/>
                    </a:solidFill>
                  </a:tcPr>
                </a:tc>
                <a:tc>
                  <a:txBody>
                    <a:bodyPr/>
                    <a:lstStyle/>
                    <a:p>
                      <a:pPr algn="ctr" rtl="0"/>
                      <a:r>
                        <a:rPr lang="ja-jp" sz="1200" b="0" noProof="0">
                          <a:solidFill>
                            <a:srgbClr val="000000"/>
                          </a:solidFill>
                          <a:latin typeface="+mn-lt"/>
                        </a:rPr>
                        <a:t>52 (64) [53, 75]</a:t>
                      </a:r>
                    </a:p>
                  </a:txBody>
                  <a:tcPr marL="72000" marR="72000" marT="35291" marB="35291" anchor="ctr">
                    <a:solidFill>
                      <a:schemeClr val="tx2"/>
                    </a:solidFill>
                  </a:tcPr>
                </a:tc>
                <a:tc>
                  <a:txBody>
                    <a:bodyPr/>
                    <a:lstStyle/>
                    <a:p>
                      <a:pPr algn="ctr" rtl="0"/>
                      <a:r>
                        <a:rPr lang="ja-jp" sz="1200" b="0" noProof="0">
                          <a:solidFill>
                            <a:srgbClr val="000000"/>
                          </a:solidFill>
                          <a:latin typeface="+mn-lt"/>
                        </a:rPr>
                        <a:t>21 (38) [25, 52]</a:t>
                      </a:r>
                    </a:p>
                  </a:txBody>
                  <a:tcPr marL="72000" marR="72000" marT="35291" marB="35291" anchor="ctr">
                    <a:solidFill>
                      <a:schemeClr val="tx2"/>
                    </a:solidFill>
                  </a:tcPr>
                </a:tc>
                <a:tc>
                  <a:txBody>
                    <a:bodyPr/>
                    <a:lstStyle/>
                    <a:p>
                      <a:pPr algn="ctr" rtl="0"/>
                      <a:r>
                        <a:rPr lang="ja-jp" sz="1200" b="0" noProof="0">
                          <a:solidFill>
                            <a:srgbClr val="000000"/>
                          </a:solidFill>
                          <a:latin typeface="+mn-lt"/>
                        </a:rPr>
                        <a:t>52 (71) [59, 81]</a:t>
                      </a:r>
                    </a:p>
                  </a:txBody>
                  <a:tcPr marL="72000" marR="72000" marT="35291" marB="35291" anchor="ctr">
                    <a:solidFill>
                      <a:schemeClr val="tx2"/>
                    </a:solidFill>
                  </a:tcPr>
                </a:tc>
                <a:extLst>
                  <a:ext uri="{0D108BD9-81ED-4DB2-BD59-A6C34878D82A}">
                    <a16:rowId xmlns:a16="http://schemas.microsoft.com/office/drawing/2014/main" val="326484305"/>
                  </a:ext>
                </a:extLst>
              </a:tr>
              <a:tr h="313835">
                <a:tc>
                  <a:txBody>
                    <a:bodyPr/>
                    <a:lstStyle/>
                    <a:p>
                      <a:pPr rtl="0"/>
                      <a:r>
                        <a:rPr lang="ja-jp" sz="1200" b="0" noProof="0">
                          <a:solidFill>
                            <a:srgbClr val="000000"/>
                          </a:solidFill>
                          <a:latin typeface="+mn-lt"/>
                        </a:rPr>
                        <a:t>DCR、</a:t>
                      </a:r>
                      <a:r>
                        <a:rPr lang="ja-jp" sz="1200" baseline="30000" noProof="0"/>
                        <a:t>†</a:t>
                      </a:r>
                      <a:r>
                        <a:rPr lang="ja-jp" sz="1200" b="0" noProof="0">
                          <a:solidFill>
                            <a:srgbClr val="000000"/>
                          </a:solidFill>
                          <a:latin typeface="+mn-lt"/>
                        </a:rPr>
                        <a:t> n [95%信頼区間]</a:t>
                      </a:r>
                    </a:p>
                  </a:txBody>
                  <a:tcPr marL="72000" marR="72000" marT="35291" marB="35291" anchor="ctr">
                    <a:solidFill>
                      <a:schemeClr val="tx2"/>
                    </a:solidFill>
                  </a:tcPr>
                </a:tc>
                <a:tc>
                  <a:txBody>
                    <a:bodyPr/>
                    <a:lstStyle/>
                    <a:p>
                      <a:pPr algn="ctr" rtl="0"/>
                      <a:r>
                        <a:rPr lang="ja-jp" sz="1200" b="0" noProof="0">
                          <a:solidFill>
                            <a:srgbClr val="000000"/>
                          </a:solidFill>
                          <a:latin typeface="+mn-lt"/>
                        </a:rPr>
                        <a:t>66 (81) [71, 89]</a:t>
                      </a:r>
                    </a:p>
                  </a:txBody>
                  <a:tcPr marL="72000" marR="72000" marT="35291" marB="35291" anchor="ctr">
                    <a:solidFill>
                      <a:schemeClr val="tx2"/>
                    </a:solidFill>
                  </a:tcPr>
                </a:tc>
                <a:tc>
                  <a:txBody>
                    <a:bodyPr/>
                    <a:lstStyle/>
                    <a:p>
                      <a:pPr algn="ctr" rtl="0"/>
                      <a:r>
                        <a:rPr lang="ja-jp" sz="1200" b="0" noProof="0">
                          <a:solidFill>
                            <a:srgbClr val="000000"/>
                          </a:solidFill>
                          <a:latin typeface="+mn-lt"/>
                        </a:rPr>
                        <a:t>39 (71) [57, 82]</a:t>
                      </a:r>
                    </a:p>
                  </a:txBody>
                  <a:tcPr marL="72000" marR="72000" marT="35291" marB="35291" anchor="ctr">
                    <a:solidFill>
                      <a:schemeClr val="tx2"/>
                    </a:solidFill>
                  </a:tcPr>
                </a:tc>
                <a:tc>
                  <a:txBody>
                    <a:bodyPr/>
                    <a:lstStyle/>
                    <a:p>
                      <a:pPr algn="ctr" rtl="0"/>
                      <a:r>
                        <a:rPr lang="ja-jp" sz="1200" b="0" noProof="0">
                          <a:solidFill>
                            <a:srgbClr val="000000"/>
                          </a:solidFill>
                          <a:latin typeface="+mn-lt"/>
                        </a:rPr>
                        <a:t>65 (89) [80, 95]</a:t>
                      </a:r>
                    </a:p>
                  </a:txBody>
                  <a:tcPr marL="72000" marR="72000" marT="35291" marB="35291" anchor="ctr">
                    <a:solidFill>
                      <a:schemeClr val="tx2"/>
                    </a:solidFill>
                  </a:tcPr>
                </a:tc>
                <a:extLst>
                  <a:ext uri="{0D108BD9-81ED-4DB2-BD59-A6C34878D82A}">
                    <a16:rowId xmlns:a16="http://schemas.microsoft.com/office/drawing/2014/main" val="3666404033"/>
                  </a:ext>
                </a:extLst>
              </a:tr>
              <a:tr h="31383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中央値奏効持続期間（mDoR）、月数（95%信頼区間）</a:t>
                      </a:r>
                    </a:p>
                  </a:txBody>
                  <a:tcPr marL="72000" marR="72000" marT="35291" marB="35291" anchor="ctr">
                    <a:solidFill>
                      <a:schemeClr val="tx2"/>
                    </a:solidFill>
                  </a:tcPr>
                </a:tc>
                <a:tc>
                  <a:txBody>
                    <a:bodyPr/>
                    <a:lstStyle/>
                    <a:p>
                      <a:pPr algn="ctr" rtl="0"/>
                      <a:r>
                        <a:rPr lang="ja-jp" sz="1200" b="0" noProof="0">
                          <a:solidFill>
                            <a:srgbClr val="000000"/>
                          </a:solidFill>
                          <a:latin typeface="+mn-lt"/>
                        </a:rPr>
                        <a:t>9.2 (6.3, 13.5)</a:t>
                      </a:r>
                    </a:p>
                  </a:txBody>
                  <a:tcPr marL="72000" marR="72000" marT="35291" marB="35291" anchor="ctr">
                    <a:solidFill>
                      <a:schemeClr val="tx2"/>
                    </a:solidFill>
                  </a:tcPr>
                </a:tc>
                <a:tc>
                  <a:txBody>
                    <a:bodyPr/>
                    <a:lstStyle/>
                    <a:p>
                      <a:pPr algn="ctr" rtl="0"/>
                      <a:r>
                        <a:rPr lang="ja-jp" sz="1200" b="0" noProof="0">
                          <a:solidFill>
                            <a:srgbClr val="000000"/>
                          </a:solidFill>
                          <a:latin typeface="+mn-lt"/>
                        </a:rPr>
                        <a:t>8.5 (5.6, 16.4)</a:t>
                      </a:r>
                    </a:p>
                  </a:txBody>
                  <a:tcPr marL="72000" marR="72000" marT="35291" marB="35291" anchor="ctr">
                    <a:solidFill>
                      <a:schemeClr val="tx2"/>
                    </a:solidFill>
                  </a:tcPr>
                </a:tc>
                <a:tc>
                  <a:txBody>
                    <a:bodyPr/>
                    <a:lstStyle/>
                    <a:p>
                      <a:pPr algn="ctr" rtl="0"/>
                      <a:r>
                        <a:rPr lang="ja-jp" sz="1200" b="0" noProof="0">
                          <a:solidFill>
                            <a:srgbClr val="000000"/>
                          </a:solidFill>
                          <a:latin typeface="+mn-lt"/>
                        </a:rPr>
                        <a:t>11.0 (81, NE)</a:t>
                      </a:r>
                    </a:p>
                  </a:txBody>
                  <a:tcPr marL="72000" marR="72000" marT="35291" marB="35291" anchor="ctr">
                    <a:solidFill>
                      <a:schemeClr val="tx2"/>
                    </a:solidFill>
                  </a:tcPr>
                </a:tc>
                <a:extLst>
                  <a:ext uri="{0D108BD9-81ED-4DB2-BD59-A6C34878D82A}">
                    <a16:rowId xmlns:a16="http://schemas.microsoft.com/office/drawing/2014/main" val="2087658482"/>
                  </a:ext>
                </a:extLst>
              </a:tr>
              <a:tr h="31383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中央値無増悪生存期間（mPFS）、月数（95%信頼区間）</a:t>
                      </a:r>
                    </a:p>
                  </a:txBody>
                  <a:tcPr marL="72000" marR="72000" marT="35291" marB="35291" anchor="ctr">
                    <a:solidFill>
                      <a:schemeClr val="tx2"/>
                    </a:solidFill>
                  </a:tcPr>
                </a:tc>
                <a:tc>
                  <a:txBody>
                    <a:bodyPr/>
                    <a:lstStyle/>
                    <a:p>
                      <a:pPr algn="ctr" rtl="0"/>
                      <a:r>
                        <a:rPr lang="ja-jp" sz="1200" b="0" noProof="0">
                          <a:solidFill>
                            <a:srgbClr val="000000"/>
                          </a:solidFill>
                          <a:latin typeface="+mn-lt"/>
                        </a:rPr>
                        <a:t>8.3 (6.9, 12.3)</a:t>
                      </a:r>
                    </a:p>
                  </a:txBody>
                  <a:tcPr marL="72000" marR="72000" marT="35291" marB="35291" anchor="ctr">
                    <a:solidFill>
                      <a:schemeClr val="tx2"/>
                    </a:solidFill>
                  </a:tcPr>
                </a:tc>
                <a:tc>
                  <a:txBody>
                    <a:bodyPr/>
                    <a:lstStyle/>
                    <a:p>
                      <a:pPr algn="ctr" rtl="0"/>
                      <a:r>
                        <a:rPr lang="ja-jp" sz="1200" b="0" noProof="0">
                          <a:solidFill>
                            <a:srgbClr val="000000"/>
                          </a:solidFill>
                          <a:latin typeface="+mn-lt"/>
                        </a:rPr>
                        <a:t>5.5 (4.3, 8.3)</a:t>
                      </a:r>
                    </a:p>
                  </a:txBody>
                  <a:tcPr marL="72000" marR="72000" marT="35291" marB="35291" anchor="ctr">
                    <a:solidFill>
                      <a:schemeClr val="tx2"/>
                    </a:solidFill>
                  </a:tcPr>
                </a:tc>
                <a:tc>
                  <a:txBody>
                    <a:bodyPr/>
                    <a:lstStyle/>
                    <a:p>
                      <a:pPr algn="ctr" rtl="0"/>
                      <a:r>
                        <a:rPr lang="ja-jp" sz="1200" b="0" noProof="0" dirty="0">
                          <a:solidFill>
                            <a:srgbClr val="000000"/>
                          </a:solidFill>
                          <a:latin typeface="+mn-lt"/>
                        </a:rPr>
                        <a:t>NE (9.6, NE)</a:t>
                      </a:r>
                    </a:p>
                  </a:txBody>
                  <a:tcPr marL="72000" marR="72000" marT="35291" marB="35291" anchor="ctr">
                    <a:solidFill>
                      <a:schemeClr val="tx2"/>
                    </a:solidFill>
                  </a:tcPr>
                </a:tc>
                <a:extLst>
                  <a:ext uri="{0D108BD9-81ED-4DB2-BD59-A6C34878D82A}">
                    <a16:rowId xmlns:a16="http://schemas.microsoft.com/office/drawing/2014/main" val="4181006194"/>
                  </a:ext>
                </a:extLst>
              </a:tr>
            </a:tbl>
          </a:graphicData>
        </a:graphic>
      </p:graphicFrame>
      <p:sp>
        <p:nvSpPr>
          <p:cNvPr id="8" name="TextBox 7">
            <a:extLst>
              <a:ext uri="{FF2B5EF4-FFF2-40B4-BE49-F238E27FC236}">
                <a16:creationId xmlns:a16="http://schemas.microsoft.com/office/drawing/2014/main" id="{4B107968-B44E-4F31-A342-4A12931A26B3}"/>
              </a:ext>
            </a:extLst>
          </p:cNvPr>
          <p:cNvSpPr txBox="1"/>
          <p:nvPr/>
        </p:nvSpPr>
        <p:spPr>
          <a:xfrm>
            <a:off x="1343025" y="1588193"/>
            <a:ext cx="9505950" cy="369332"/>
          </a:xfrm>
          <a:prstGeom prst="rect">
            <a:avLst/>
          </a:prstGeom>
          <a:noFill/>
        </p:spPr>
        <p:txBody>
          <a:bodyPr wrap="square" rtlCol="0">
            <a:spAutoFit/>
          </a:bodyPr>
          <a:lstStyle/>
          <a:p>
            <a:pPr algn="ctr" rtl="0"/>
            <a:r>
              <a:rPr lang="ja-jp" b="1" noProof="0">
                <a:solidFill>
                  <a:schemeClr val="tx1"/>
                </a:solidFill>
              </a:rPr>
              <a:t>ORR (BICR)</a:t>
            </a:r>
          </a:p>
        </p:txBody>
      </p:sp>
      <p:sp>
        <p:nvSpPr>
          <p:cNvPr id="7" name="Text Placeholder 14">
            <a:extLst>
              <a:ext uri="{FF2B5EF4-FFF2-40B4-BE49-F238E27FC236}">
                <a16:creationId xmlns:a16="http://schemas.microsoft.com/office/drawing/2014/main" id="{A6AD3331-AB0F-A9C7-9958-CAF6BFBDDB0A}"/>
              </a:ext>
            </a:extLst>
          </p:cNvPr>
          <p:cNvSpPr>
            <a:spLocks noGrp="1"/>
          </p:cNvSpPr>
          <p:nvPr>
            <p:ph type="body" sz="quarter" idx="10"/>
          </p:nvPr>
        </p:nvSpPr>
        <p:spPr>
          <a:xfrm>
            <a:off x="304800" y="6233974"/>
            <a:ext cx="5507567" cy="487363"/>
          </a:xfrm>
        </p:spPr>
        <p:txBody>
          <a:bodyPr rtlCol="0"/>
          <a:lstStyle/>
          <a:p>
            <a:pPr rtl="0"/>
            <a:r>
              <a:rPr lang="ja-jp" noProof="0" dirty="0"/>
              <a:t>*CR 及び PR確認済み；</a:t>
            </a:r>
            <a:r>
              <a:rPr lang="ja-jp" baseline="30000" dirty="0"/>
              <a:t> </a:t>
            </a:r>
            <a:r>
              <a:rPr lang="ja-jp" baseline="30000" noProof="0" dirty="0"/>
              <a:t>†</a:t>
            </a:r>
            <a:r>
              <a:rPr lang="ja-jp" noProof="0" dirty="0">
                <a:latin typeface="Arial" panose="020B0604020202020204" pitchFamily="34" charset="0"/>
                <a:cs typeface="Arial" panose="020B0604020202020204" pitchFamily="34" charset="0"/>
              </a:rPr>
              <a:t>12週間</a:t>
            </a:r>
            <a:r>
              <a:rPr lang="ja-jp" noProof="0" dirty="0"/>
              <a:t>以上 CR、PR または SD が確認されたもの。 </a:t>
            </a:r>
            <a:endParaRPr lang="en-GB" baseline="30000" noProof="0" dirty="0"/>
          </a:p>
        </p:txBody>
      </p:sp>
    </p:spTree>
    <p:extLst>
      <p:ext uri="{BB962C8B-B14F-4D97-AF65-F5344CB8AC3E}">
        <p14:creationId xmlns:p14="http://schemas.microsoft.com/office/powerpoint/2010/main" val="141442085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AD26AA-FFD2-2482-CD8A-75201E2DC6AC}"/>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094D1976-3E37-13C4-E0D6-FD98031FA199}"/>
              </a:ext>
            </a:extLst>
          </p:cNvPr>
          <p:cNvSpPr>
            <a:spLocks noGrp="1"/>
          </p:cNvSpPr>
          <p:nvPr>
            <p:ph type="title"/>
          </p:nvPr>
        </p:nvSpPr>
        <p:spPr>
          <a:xfrm>
            <a:off x="304799" y="107693"/>
            <a:ext cx="11813059" cy="939801"/>
          </a:xfrm>
        </p:spPr>
        <p:txBody>
          <a:bodyPr rtlCol="0"/>
          <a:lstStyle/>
          <a:p>
            <a:pPr rtl="0"/>
            <a:r>
              <a:rPr lang="ja-jp" noProof="0"/>
              <a:t>LBA75：進行性HER2変異非小細胞肺癌（NSCLC）におけるセバベルチニブ（BAY 2927088）：SOHO-01試験の結果 - Le X他</a:t>
            </a:r>
            <a:endParaRPr lang="en-GB" noProof="0" dirty="0">
              <a:latin typeface="+mn-lt"/>
            </a:endParaRPr>
          </a:p>
        </p:txBody>
      </p:sp>
      <p:sp>
        <p:nvSpPr>
          <p:cNvPr id="29" name="Content Placeholder 7">
            <a:extLst>
              <a:ext uri="{FF2B5EF4-FFF2-40B4-BE49-F238E27FC236}">
                <a16:creationId xmlns:a16="http://schemas.microsoft.com/office/drawing/2014/main" id="{6E1FC7DF-B403-94D2-33BA-114245B8AFF2}"/>
              </a:ext>
            </a:extLst>
          </p:cNvPr>
          <p:cNvSpPr>
            <a:spLocks noGrp="1"/>
          </p:cNvSpPr>
          <p:nvPr>
            <p:ph idx="1"/>
          </p:nvPr>
        </p:nvSpPr>
        <p:spPr>
          <a:xfrm>
            <a:off x="304799" y="1246909"/>
            <a:ext cx="11033761" cy="5055650"/>
          </a:xfrm>
        </p:spPr>
        <p:txBody>
          <a:bodyPr rtlCol="0"/>
          <a:lstStyle/>
          <a:p>
            <a:pPr rtl="0"/>
            <a:r>
              <a:rPr lang="ja-jp" b="1" noProof="0"/>
              <a:t>主な</a:t>
            </a:r>
            <a:r>
              <a:rPr lang="ja-jp" b="1" noProof="0">
                <a:solidFill>
                  <a:srgbClr val="000000"/>
                </a:solidFill>
              </a:rPr>
              <a:t>結果</a:t>
            </a:r>
            <a:r>
              <a:rPr lang="ja-jp" b="1" noProof="0">
                <a:solidFill>
                  <a:srgbClr val="363636"/>
                </a:solidFill>
              </a:rPr>
              <a:t>(続き)</a:t>
            </a:r>
            <a:endParaRPr lang="en-GB" noProof="0" dirty="0"/>
          </a:p>
        </p:txBody>
      </p:sp>
      <p:sp>
        <p:nvSpPr>
          <p:cNvPr id="30" name="Text Placeholder 4">
            <a:extLst>
              <a:ext uri="{FF2B5EF4-FFF2-40B4-BE49-F238E27FC236}">
                <a16:creationId xmlns:a16="http://schemas.microsoft.com/office/drawing/2014/main" id="{ED5E0F20-C1B8-A955-EB82-5607633281C7}"/>
              </a:ext>
            </a:extLst>
          </p:cNvPr>
          <p:cNvSpPr>
            <a:spLocks noGrp="1"/>
          </p:cNvSpPr>
          <p:nvPr>
            <p:ph type="body" sz="quarter" idx="11"/>
          </p:nvPr>
        </p:nvSpPr>
        <p:spPr>
          <a:xfrm>
            <a:off x="6379633" y="6521312"/>
            <a:ext cx="5507567" cy="200025"/>
          </a:xfrm>
        </p:spPr>
        <p:txBody>
          <a:bodyPr rtlCol="0"/>
          <a:lstStyle/>
          <a:p>
            <a:pPr rtl="0"/>
            <a:r>
              <a:rPr lang="ja-jp" noProof="0"/>
              <a:t>Le X他Ann Oncol 2025;36（補遺）:Abstr LBA75</a:t>
            </a:r>
          </a:p>
        </p:txBody>
      </p:sp>
      <p:graphicFrame>
        <p:nvGraphicFramePr>
          <p:cNvPr id="2" name="Table 663">
            <a:extLst>
              <a:ext uri="{FF2B5EF4-FFF2-40B4-BE49-F238E27FC236}">
                <a16:creationId xmlns:a16="http://schemas.microsoft.com/office/drawing/2014/main" id="{91193601-FDA4-3C00-C165-752476E4F37F}"/>
              </a:ext>
            </a:extLst>
          </p:cNvPr>
          <p:cNvGraphicFramePr>
            <a:graphicFrameLocks noGrp="1"/>
          </p:cNvGraphicFramePr>
          <p:nvPr>
            <p:extLst>
              <p:ext uri="{D42A27DB-BD31-4B8C-83A1-F6EECF244321}">
                <p14:modId xmlns:p14="http://schemas.microsoft.com/office/powerpoint/2010/main" val="3182403220"/>
              </p:ext>
            </p:extLst>
          </p:nvPr>
        </p:nvGraphicFramePr>
        <p:xfrm>
          <a:off x="416560" y="2166944"/>
          <a:ext cx="11358880" cy="3317478"/>
        </p:xfrm>
        <a:graphic>
          <a:graphicData uri="http://schemas.openxmlformats.org/drawingml/2006/table">
            <a:tbl>
              <a:tblPr firstRow="1" bandRow="1">
                <a:tableStyleId>{69012ECD-51FC-41F1-AA8D-1B2483CD663E}</a:tableStyleId>
              </a:tblPr>
              <a:tblGrid>
                <a:gridCol w="2531872">
                  <a:extLst>
                    <a:ext uri="{9D8B030D-6E8A-4147-A177-3AD203B41FA5}">
                      <a16:colId xmlns:a16="http://schemas.microsoft.com/office/drawing/2014/main" val="4026828033"/>
                    </a:ext>
                  </a:extLst>
                </a:gridCol>
                <a:gridCol w="2206752">
                  <a:extLst>
                    <a:ext uri="{9D8B030D-6E8A-4147-A177-3AD203B41FA5}">
                      <a16:colId xmlns:a16="http://schemas.microsoft.com/office/drawing/2014/main" val="3840096650"/>
                    </a:ext>
                  </a:extLst>
                </a:gridCol>
                <a:gridCol w="2206752">
                  <a:extLst>
                    <a:ext uri="{9D8B030D-6E8A-4147-A177-3AD203B41FA5}">
                      <a16:colId xmlns:a16="http://schemas.microsoft.com/office/drawing/2014/main" val="1620153813"/>
                    </a:ext>
                  </a:extLst>
                </a:gridCol>
                <a:gridCol w="2206752">
                  <a:extLst>
                    <a:ext uri="{9D8B030D-6E8A-4147-A177-3AD203B41FA5}">
                      <a16:colId xmlns:a16="http://schemas.microsoft.com/office/drawing/2014/main" val="2015743620"/>
                    </a:ext>
                  </a:extLst>
                </a:gridCol>
                <a:gridCol w="2206752">
                  <a:extLst>
                    <a:ext uri="{9D8B030D-6E8A-4147-A177-3AD203B41FA5}">
                      <a16:colId xmlns:a16="http://schemas.microsoft.com/office/drawing/2014/main" val="2542149714"/>
                    </a:ext>
                  </a:extLst>
                </a:gridCol>
              </a:tblGrid>
              <a:tr h="313835">
                <a:tc>
                  <a:txBody>
                    <a:bodyPr/>
                    <a:lstStyle/>
                    <a:p>
                      <a:pPr algn="ctr" rtl="0"/>
                      <a:endParaRPr lang="en-GB" sz="1600" noProof="0" dirty="0">
                        <a:solidFill>
                          <a:schemeClr val="tx2"/>
                        </a:solidFill>
                        <a:latin typeface="+mn-lt"/>
                      </a:endParaRPr>
                    </a:p>
                  </a:txBody>
                  <a:tcPr marL="72000" marR="72000" marT="35291" marB="35291" anchor="ctr"/>
                </a:tc>
                <a:tc>
                  <a:txBody>
                    <a:bodyPr/>
                    <a:lstStyle/>
                    <a:p>
                      <a:pPr algn="ctr" rtl="0"/>
                      <a:r>
                        <a:rPr lang="ja-jp" sz="1600" b="1" noProof="0">
                          <a:solidFill>
                            <a:schemeClr val="tx2"/>
                          </a:solidFill>
                          <a:latin typeface="+mn-lt"/>
                        </a:rPr>
                        <a:t>コホートD</a:t>
                      </a:r>
                    </a:p>
                  </a:txBody>
                  <a:tcPr marL="72000" marR="72000" marT="35291" marB="35291" anchor="b"/>
                </a:tc>
                <a:tc>
                  <a:txBody>
                    <a:bodyPr/>
                    <a:lstStyle/>
                    <a:p>
                      <a:pPr algn="ctr" rtl="0"/>
                      <a:r>
                        <a:rPr lang="ja-jp" sz="1600" b="1" noProof="0">
                          <a:solidFill>
                            <a:schemeClr val="tx2"/>
                          </a:solidFill>
                          <a:latin typeface="+mn-lt"/>
                        </a:rPr>
                        <a:t>コホートE</a:t>
                      </a:r>
                    </a:p>
                  </a:txBody>
                  <a:tcPr marL="72000" marR="72000" marT="35291" marB="35291" anchor="b"/>
                </a:tc>
                <a:tc>
                  <a:txBody>
                    <a:bodyPr/>
                    <a:lstStyle/>
                    <a:p>
                      <a:pPr algn="ctr" rtl="0"/>
                      <a:r>
                        <a:rPr lang="ja-jp" sz="1600" b="1" noProof="0">
                          <a:solidFill>
                            <a:schemeClr val="tx2"/>
                          </a:solidFill>
                          <a:latin typeface="+mn-lt"/>
                        </a:rPr>
                        <a:t>コホートF</a:t>
                      </a:r>
                    </a:p>
                  </a:txBody>
                  <a:tcPr marL="72000" marR="72000" marT="35291" marB="35291" anchor="b"/>
                </a:tc>
                <a:tc>
                  <a:txBody>
                    <a:bodyPr/>
                    <a:lstStyle/>
                    <a:p>
                      <a:pPr algn="ctr" rtl="0"/>
                      <a:r>
                        <a:rPr lang="ja-jp" sz="1600" b="1" noProof="0">
                          <a:solidFill>
                            <a:schemeClr val="tx2"/>
                          </a:solidFill>
                          <a:latin typeface="+mn-lt"/>
                        </a:rPr>
                        <a:t>合計</a:t>
                      </a:r>
                    </a:p>
                  </a:txBody>
                  <a:tcPr marL="72000" marR="72000" marT="35291" marB="35291" anchor="b"/>
                </a:tc>
                <a:extLst>
                  <a:ext uri="{0D108BD9-81ED-4DB2-BD59-A6C34878D82A}">
                    <a16:rowId xmlns:a16="http://schemas.microsoft.com/office/drawing/2014/main" val="1727646532"/>
                  </a:ext>
                </a:extLst>
              </a:tr>
              <a:tr h="313835">
                <a:tc>
                  <a:txBody>
                    <a:bodyPr/>
                    <a:lstStyle/>
                    <a:p>
                      <a:pPr rtl="0"/>
                      <a:r>
                        <a:rPr lang="ja-jp" sz="1600" b="0" noProof="0" dirty="0">
                          <a:solidFill>
                            <a:srgbClr val="000000"/>
                          </a:solidFill>
                          <a:latin typeface="+mn-lt"/>
                        </a:rPr>
                        <a:t>ベースライン時の脳転移、n/N (%)</a:t>
                      </a:r>
                    </a:p>
                  </a:txBody>
                  <a:tcPr marL="72000" marR="72000" marT="35291" marB="35291" anchor="ctr">
                    <a:solidFill>
                      <a:schemeClr val="tx2"/>
                    </a:solidFill>
                  </a:tcPr>
                </a:tc>
                <a:tc>
                  <a:txBody>
                    <a:bodyPr/>
                    <a:lstStyle/>
                    <a:p>
                      <a:pPr algn="ctr" rtl="0"/>
                      <a:r>
                        <a:rPr lang="ja-jp" sz="1600" b="0" noProof="0">
                          <a:solidFill>
                            <a:srgbClr val="000000"/>
                          </a:solidFill>
                          <a:latin typeface="+mn-lt"/>
                        </a:rPr>
                        <a:t>18/81 (22)</a:t>
                      </a:r>
                    </a:p>
                  </a:txBody>
                  <a:tcPr marL="72000" marR="72000" marT="35291" marB="35291" anchor="ctr">
                    <a:solidFill>
                      <a:schemeClr val="tx2"/>
                    </a:solidFill>
                  </a:tcPr>
                </a:tc>
                <a:tc>
                  <a:txBody>
                    <a:bodyPr/>
                    <a:lstStyle/>
                    <a:p>
                      <a:pPr algn="ctr" rtl="0"/>
                      <a:r>
                        <a:rPr lang="ja-jp" sz="1600" b="0" noProof="0">
                          <a:solidFill>
                            <a:srgbClr val="000000"/>
                          </a:solidFill>
                          <a:latin typeface="+mn-lt"/>
                        </a:rPr>
                        <a:t>15/55 (27)</a:t>
                      </a:r>
                    </a:p>
                  </a:txBody>
                  <a:tcPr marL="72000" marR="72000" marT="35291" marB="35291" anchor="ctr">
                    <a:solidFill>
                      <a:schemeClr val="tx2"/>
                    </a:solidFill>
                  </a:tcPr>
                </a:tc>
                <a:tc>
                  <a:txBody>
                    <a:bodyPr/>
                    <a:lstStyle/>
                    <a:p>
                      <a:pPr algn="ctr" rtl="0"/>
                      <a:r>
                        <a:rPr lang="ja-jp" sz="1600" b="0" noProof="0">
                          <a:solidFill>
                            <a:srgbClr val="000000"/>
                          </a:solidFill>
                          <a:latin typeface="+mn-lt"/>
                        </a:rPr>
                        <a:t>9/73 (12)</a:t>
                      </a:r>
                    </a:p>
                  </a:txBody>
                  <a:tcPr marL="72000" marR="72000" marT="35291" marB="35291" anchor="ctr">
                    <a:solidFill>
                      <a:schemeClr val="tx2"/>
                    </a:solidFill>
                  </a:tcPr>
                </a:tc>
                <a:tc>
                  <a:txBody>
                    <a:bodyPr/>
                    <a:lstStyle/>
                    <a:p>
                      <a:pPr algn="ctr" rtl="0"/>
                      <a:r>
                        <a:rPr lang="ja-jp" sz="1600" b="0" noProof="0">
                          <a:solidFill>
                            <a:srgbClr val="000000"/>
                          </a:solidFill>
                          <a:latin typeface="+mn-lt"/>
                        </a:rPr>
                        <a:t>42/209 (20)</a:t>
                      </a:r>
                    </a:p>
                  </a:txBody>
                  <a:tcPr marL="72000" marR="72000" marT="35291" marB="35291" anchor="ctr">
                    <a:solidFill>
                      <a:schemeClr val="tx2"/>
                    </a:solidFill>
                  </a:tcPr>
                </a:tc>
                <a:extLst>
                  <a:ext uri="{0D108BD9-81ED-4DB2-BD59-A6C34878D82A}">
                    <a16:rowId xmlns:a16="http://schemas.microsoft.com/office/drawing/2014/main" val="3105726710"/>
                  </a:ext>
                </a:extLst>
              </a:tr>
              <a:tr h="313835">
                <a:tc>
                  <a:txBody>
                    <a:bodyPr/>
                    <a:lstStyle/>
                    <a:p>
                      <a:pPr rtl="0"/>
                      <a:r>
                        <a:rPr lang="ja-jp" sz="1600" b="0" noProof="0">
                          <a:solidFill>
                            <a:srgbClr val="000000"/>
                          </a:solidFill>
                          <a:latin typeface="+mn-lt"/>
                        </a:rPr>
                        <a:t>脳内の後遺症</a:t>
                      </a:r>
                    </a:p>
                  </a:txBody>
                  <a:tcPr marL="180000" marR="72000" marT="35291" marB="35291" anchor="ctr">
                    <a:solidFill>
                      <a:schemeClr val="tx2"/>
                    </a:solidFill>
                  </a:tcPr>
                </a:tc>
                <a:tc>
                  <a:txBody>
                    <a:bodyPr/>
                    <a:lstStyle/>
                    <a:p>
                      <a:pPr algn="ctr" rtl="0"/>
                      <a:r>
                        <a:rPr lang="ja-jp" sz="1600" b="0" noProof="0">
                          <a:solidFill>
                            <a:srgbClr val="000000"/>
                          </a:solidFill>
                          <a:latin typeface="+mn-lt"/>
                        </a:rPr>
                        <a:t>4/18 (22)</a:t>
                      </a:r>
                    </a:p>
                  </a:txBody>
                  <a:tcPr marL="72000" marR="72000" marT="35291" marB="35291" anchor="ctr">
                    <a:solidFill>
                      <a:schemeClr val="tx2"/>
                    </a:solidFill>
                  </a:tcPr>
                </a:tc>
                <a:tc>
                  <a:txBody>
                    <a:bodyPr/>
                    <a:lstStyle/>
                    <a:p>
                      <a:pPr algn="ctr" rtl="0"/>
                      <a:r>
                        <a:rPr lang="ja-jp" sz="1600" b="0" noProof="0">
                          <a:solidFill>
                            <a:srgbClr val="000000"/>
                          </a:solidFill>
                          <a:latin typeface="+mn-lt"/>
                        </a:rPr>
                        <a:t>3/15 (20)</a:t>
                      </a:r>
                    </a:p>
                  </a:txBody>
                  <a:tcPr marL="72000" marR="72000" marT="35291" marB="35291" anchor="ctr">
                    <a:solidFill>
                      <a:schemeClr val="tx2"/>
                    </a:solidFill>
                  </a:tcPr>
                </a:tc>
                <a:tc>
                  <a:txBody>
                    <a:bodyPr/>
                    <a:lstStyle/>
                    <a:p>
                      <a:pPr algn="ctr" rtl="0"/>
                      <a:r>
                        <a:rPr lang="ja-jp" sz="1600" b="0" noProof="0">
                          <a:solidFill>
                            <a:srgbClr val="000000"/>
                          </a:solidFill>
                          <a:latin typeface="+mn-lt"/>
                        </a:rPr>
                        <a:t>0/9 (0)</a:t>
                      </a:r>
                    </a:p>
                  </a:txBody>
                  <a:tcPr marL="72000" marR="72000" marT="35291" marB="35291" anchor="ctr">
                    <a:solidFill>
                      <a:schemeClr val="tx2"/>
                    </a:solidFill>
                  </a:tcPr>
                </a:tc>
                <a:tc>
                  <a:txBody>
                    <a:bodyPr/>
                    <a:lstStyle/>
                    <a:p>
                      <a:pPr algn="ctr" rtl="0"/>
                      <a:r>
                        <a:rPr lang="ja-jp" sz="1600" b="0" noProof="0">
                          <a:solidFill>
                            <a:srgbClr val="000000"/>
                          </a:solidFill>
                          <a:latin typeface="+mn-lt"/>
                        </a:rPr>
                        <a:t>7/42 (17)</a:t>
                      </a:r>
                    </a:p>
                  </a:txBody>
                  <a:tcPr marL="72000" marR="72000" marT="35291" marB="35291" anchor="ctr">
                    <a:solidFill>
                      <a:schemeClr val="tx2"/>
                    </a:solidFill>
                  </a:tcPr>
                </a:tc>
                <a:extLst>
                  <a:ext uri="{0D108BD9-81ED-4DB2-BD59-A6C34878D82A}">
                    <a16:rowId xmlns:a16="http://schemas.microsoft.com/office/drawing/2014/main" val="1621166977"/>
                  </a:ext>
                </a:extLst>
              </a:tr>
              <a:tr h="179189">
                <a:tc>
                  <a:txBody>
                    <a:bodyPr/>
                    <a:lstStyle/>
                    <a:p>
                      <a:pPr rtl="0"/>
                      <a:r>
                        <a:rPr lang="ja-jp" sz="1600" b="0" noProof="0">
                          <a:solidFill>
                            <a:srgbClr val="000000"/>
                          </a:solidFill>
                        </a:rPr>
                        <a:t>全奏効率（ORR）、</a:t>
                      </a:r>
                      <a:r>
                        <a:rPr lang="ja-jp" sz="1600" b="0" noProof="0">
                          <a:solidFill>
                            <a:srgbClr val="000000"/>
                          </a:solidFill>
                          <a:latin typeface="+mn-lt"/>
                        </a:rPr>
                        <a:t>n/N（%）</a:t>
                      </a:r>
                    </a:p>
                  </a:txBody>
                  <a:tcPr marL="72000" marR="72000" marT="35291" marB="35291" anchor="ctr">
                    <a:solidFill>
                      <a:schemeClr val="tx2"/>
                    </a:solidFill>
                  </a:tcPr>
                </a:tc>
                <a:tc>
                  <a:txBody>
                    <a:bodyPr/>
                    <a:lstStyle/>
                    <a:p>
                      <a:pPr algn="ctr" rtl="0"/>
                      <a:endParaRPr lang="en-GB" sz="1600" b="0" noProof="0" dirty="0">
                        <a:solidFill>
                          <a:srgbClr val="000000"/>
                        </a:solidFill>
                        <a:latin typeface="+mn-lt"/>
                      </a:endParaRPr>
                    </a:p>
                  </a:txBody>
                  <a:tcPr marL="72000" marR="72000" marT="35291" marB="35291" anchor="ctr">
                    <a:solidFill>
                      <a:schemeClr val="tx2"/>
                    </a:solidFill>
                  </a:tcPr>
                </a:tc>
                <a:tc>
                  <a:txBody>
                    <a:bodyPr/>
                    <a:lstStyle/>
                    <a:p>
                      <a:pPr algn="ctr" rtl="0"/>
                      <a:endParaRPr lang="en-GB" sz="1600" b="0" noProof="0" dirty="0">
                        <a:solidFill>
                          <a:srgbClr val="000000"/>
                        </a:solidFill>
                        <a:latin typeface="+mn-lt"/>
                      </a:endParaRPr>
                    </a:p>
                  </a:txBody>
                  <a:tcPr marL="72000" marR="72000" marT="35291" marB="35291" anchor="ctr">
                    <a:solidFill>
                      <a:schemeClr val="tx2"/>
                    </a:solidFill>
                  </a:tcPr>
                </a:tc>
                <a:tc>
                  <a:txBody>
                    <a:bodyPr/>
                    <a:lstStyle/>
                    <a:p>
                      <a:pPr algn="ctr" rtl="0"/>
                      <a:endParaRPr lang="en-GB" sz="1600" b="0" noProof="0" dirty="0">
                        <a:solidFill>
                          <a:srgbClr val="000000"/>
                        </a:solidFill>
                        <a:latin typeface="+mn-lt"/>
                      </a:endParaRPr>
                    </a:p>
                  </a:txBody>
                  <a:tcPr marL="72000" marR="72000" marT="35291" marB="35291" anchor="ctr">
                    <a:solidFill>
                      <a:schemeClr val="tx2"/>
                    </a:solidFill>
                  </a:tcPr>
                </a:tc>
                <a:tc>
                  <a:txBody>
                    <a:bodyPr/>
                    <a:lstStyle/>
                    <a:p>
                      <a:pPr algn="ctr" rtl="0"/>
                      <a:endParaRPr lang="en-GB" sz="1600" b="0" noProof="0" dirty="0">
                        <a:solidFill>
                          <a:srgbClr val="000000"/>
                        </a:solidFill>
                        <a:latin typeface="+mn-lt"/>
                      </a:endParaRPr>
                    </a:p>
                  </a:txBody>
                  <a:tcPr marL="72000" marR="72000" marT="35291" marB="35291" anchor="ctr">
                    <a:solidFill>
                      <a:schemeClr val="tx2"/>
                    </a:solidFill>
                  </a:tcPr>
                </a:tc>
                <a:extLst>
                  <a:ext uri="{0D108BD9-81ED-4DB2-BD59-A6C34878D82A}">
                    <a16:rowId xmlns:a16="http://schemas.microsoft.com/office/drawing/2014/main" val="1003357677"/>
                  </a:ext>
                </a:extLst>
              </a:tr>
              <a:tr h="17918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600" b="0" noProof="0">
                          <a:solidFill>
                            <a:srgbClr val="000000"/>
                          </a:solidFill>
                        </a:rPr>
                        <a:t>全患者</a:t>
                      </a:r>
                    </a:p>
                  </a:txBody>
                  <a:tcPr marL="72000" marR="72000" marT="35291" marB="35291" anchor="ctr">
                    <a:solidFill>
                      <a:schemeClr val="tx2"/>
                    </a:solidFill>
                  </a:tcPr>
                </a:tc>
                <a:tc>
                  <a:txBody>
                    <a:bodyPr/>
                    <a:lstStyle/>
                    <a:p>
                      <a:pPr algn="ctr" rtl="0"/>
                      <a:r>
                        <a:rPr lang="ja-jp" sz="1600" b="0" noProof="0">
                          <a:solidFill>
                            <a:srgbClr val="000000"/>
                          </a:solidFill>
                          <a:latin typeface="+mn-lt"/>
                        </a:rPr>
                        <a:t>52/81 (64)</a:t>
                      </a:r>
                    </a:p>
                  </a:txBody>
                  <a:tcPr marL="72000" marR="72000" marT="35291" marB="35291" anchor="ctr">
                    <a:solidFill>
                      <a:schemeClr val="tx2"/>
                    </a:solidFill>
                  </a:tcPr>
                </a:tc>
                <a:tc>
                  <a:txBody>
                    <a:bodyPr/>
                    <a:lstStyle/>
                    <a:p>
                      <a:pPr algn="ctr" rtl="0"/>
                      <a:r>
                        <a:rPr lang="ja-jp" sz="1600" b="0" noProof="0">
                          <a:solidFill>
                            <a:srgbClr val="000000"/>
                          </a:solidFill>
                          <a:latin typeface="+mn-lt"/>
                        </a:rPr>
                        <a:t>21/55 (38)</a:t>
                      </a:r>
                    </a:p>
                  </a:txBody>
                  <a:tcPr marL="72000" marR="72000" marT="35291" marB="35291" anchor="ctr">
                    <a:solidFill>
                      <a:schemeClr val="tx2"/>
                    </a:solidFill>
                  </a:tcPr>
                </a:tc>
                <a:tc>
                  <a:txBody>
                    <a:bodyPr/>
                    <a:lstStyle/>
                    <a:p>
                      <a:pPr algn="ctr" rtl="0"/>
                      <a:r>
                        <a:rPr lang="ja-jp" sz="1600" b="0" noProof="0">
                          <a:solidFill>
                            <a:srgbClr val="000000"/>
                          </a:solidFill>
                          <a:latin typeface="+mn-lt"/>
                        </a:rPr>
                        <a:t>52/73 (71)</a:t>
                      </a:r>
                    </a:p>
                  </a:txBody>
                  <a:tcPr marL="72000" marR="72000" marT="35291" marB="35291" anchor="ctr">
                    <a:solidFill>
                      <a:schemeClr val="tx2"/>
                    </a:solidFill>
                  </a:tcPr>
                </a:tc>
                <a:tc>
                  <a:txBody>
                    <a:bodyPr/>
                    <a:lstStyle/>
                    <a:p>
                      <a:pPr algn="ctr" rtl="0"/>
                      <a:r>
                        <a:rPr lang="ja-jp" sz="1600" b="0" noProof="0">
                          <a:solidFill>
                            <a:srgbClr val="000000"/>
                          </a:solidFill>
                          <a:latin typeface="+mn-lt"/>
                        </a:rPr>
                        <a:t>125/209 (60)</a:t>
                      </a:r>
                    </a:p>
                  </a:txBody>
                  <a:tcPr marL="72000" marR="72000" marT="35291" marB="35291" anchor="ctr">
                    <a:solidFill>
                      <a:schemeClr val="tx2"/>
                    </a:solidFill>
                  </a:tcPr>
                </a:tc>
                <a:extLst>
                  <a:ext uri="{0D108BD9-81ED-4DB2-BD59-A6C34878D82A}">
                    <a16:rowId xmlns:a16="http://schemas.microsoft.com/office/drawing/2014/main" val="3265959787"/>
                  </a:ext>
                </a:extLst>
              </a:tr>
              <a:tr h="17918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600" b="0" noProof="0">
                          <a:solidFill>
                            <a:srgbClr val="000000"/>
                          </a:solidFill>
                        </a:rPr>
                        <a:t>脳転移 </a:t>
                      </a:r>
                    </a:p>
                  </a:txBody>
                  <a:tcPr marL="72000" marR="72000" marT="35291" marB="35291" anchor="ctr">
                    <a:solidFill>
                      <a:schemeClr val="tx2"/>
                    </a:solidFill>
                  </a:tcPr>
                </a:tc>
                <a:tc>
                  <a:txBody>
                    <a:bodyPr/>
                    <a:lstStyle/>
                    <a:p>
                      <a:pPr algn="ctr" rtl="0"/>
                      <a:r>
                        <a:rPr lang="ja-jp" sz="1600" b="0" noProof="0">
                          <a:solidFill>
                            <a:srgbClr val="000000"/>
                          </a:solidFill>
                          <a:latin typeface="+mn-lt"/>
                        </a:rPr>
                        <a:t>11/18 (61)</a:t>
                      </a:r>
                    </a:p>
                  </a:txBody>
                  <a:tcPr marL="72000" marR="72000" marT="35291" marB="35291" anchor="ctr">
                    <a:solidFill>
                      <a:schemeClr val="tx2"/>
                    </a:solidFill>
                  </a:tcPr>
                </a:tc>
                <a:tc>
                  <a:txBody>
                    <a:bodyPr/>
                    <a:lstStyle/>
                    <a:p>
                      <a:pPr algn="ctr" rtl="0"/>
                      <a:r>
                        <a:rPr lang="ja-jp" sz="1600" b="0" noProof="0">
                          <a:solidFill>
                            <a:srgbClr val="000000"/>
                          </a:solidFill>
                          <a:latin typeface="+mn-lt"/>
                        </a:rPr>
                        <a:t>4/15 (27)</a:t>
                      </a:r>
                    </a:p>
                  </a:txBody>
                  <a:tcPr marL="72000" marR="72000" marT="35291" marB="35291" anchor="ctr">
                    <a:solidFill>
                      <a:schemeClr val="tx2"/>
                    </a:solidFill>
                  </a:tcPr>
                </a:tc>
                <a:tc>
                  <a:txBody>
                    <a:bodyPr/>
                    <a:lstStyle/>
                    <a:p>
                      <a:pPr algn="ctr" rtl="0"/>
                      <a:r>
                        <a:rPr lang="ja-jp" sz="1600" b="0" noProof="0">
                          <a:solidFill>
                            <a:srgbClr val="000000"/>
                          </a:solidFill>
                          <a:latin typeface="+mn-lt"/>
                        </a:rPr>
                        <a:t>7/9 (78)</a:t>
                      </a:r>
                    </a:p>
                  </a:txBody>
                  <a:tcPr marL="72000" marR="72000" marT="35291" marB="35291" anchor="ctr">
                    <a:solidFill>
                      <a:schemeClr val="tx2"/>
                    </a:solidFill>
                  </a:tcPr>
                </a:tc>
                <a:tc>
                  <a:txBody>
                    <a:bodyPr/>
                    <a:lstStyle/>
                    <a:p>
                      <a:pPr algn="ctr" rtl="0"/>
                      <a:r>
                        <a:rPr lang="ja-jp" sz="1600" b="0" noProof="0">
                          <a:solidFill>
                            <a:srgbClr val="000000"/>
                          </a:solidFill>
                          <a:latin typeface="+mn-lt"/>
                        </a:rPr>
                        <a:t>22/42 (52)</a:t>
                      </a:r>
                    </a:p>
                  </a:txBody>
                  <a:tcPr marL="72000" marR="72000" marT="35291" marB="35291" anchor="ctr">
                    <a:solidFill>
                      <a:schemeClr val="tx2"/>
                    </a:solidFill>
                  </a:tcPr>
                </a:tc>
                <a:extLst>
                  <a:ext uri="{0D108BD9-81ED-4DB2-BD59-A6C34878D82A}">
                    <a16:rowId xmlns:a16="http://schemas.microsoft.com/office/drawing/2014/main" val="3430820871"/>
                  </a:ext>
                </a:extLst>
              </a:tr>
              <a:tr h="17918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600" b="0" noProof="0">
                          <a:solidFill>
                            <a:srgbClr val="000000"/>
                          </a:solidFill>
                        </a:rPr>
                        <a:t>脳以外転移</a:t>
                      </a:r>
                    </a:p>
                  </a:txBody>
                  <a:tcPr marL="72000" marR="72000" marT="35291" marB="35291" anchor="ctr">
                    <a:solidFill>
                      <a:schemeClr val="tx2"/>
                    </a:solidFill>
                  </a:tcPr>
                </a:tc>
                <a:tc>
                  <a:txBody>
                    <a:bodyPr/>
                    <a:lstStyle/>
                    <a:p>
                      <a:pPr algn="ctr" rtl="0"/>
                      <a:r>
                        <a:rPr lang="ja-jp" sz="1600" b="0" noProof="0">
                          <a:solidFill>
                            <a:srgbClr val="000000"/>
                          </a:solidFill>
                          <a:latin typeface="+mn-lt"/>
                        </a:rPr>
                        <a:t>41/63 (65)</a:t>
                      </a:r>
                    </a:p>
                  </a:txBody>
                  <a:tcPr marL="72000" marR="72000" marT="35291" marB="35291" anchor="ctr">
                    <a:solidFill>
                      <a:schemeClr val="tx2"/>
                    </a:solidFill>
                  </a:tcPr>
                </a:tc>
                <a:tc>
                  <a:txBody>
                    <a:bodyPr/>
                    <a:lstStyle/>
                    <a:p>
                      <a:pPr algn="ctr" rtl="0"/>
                      <a:r>
                        <a:rPr lang="ja-jp" sz="1600" b="0" noProof="0">
                          <a:solidFill>
                            <a:srgbClr val="000000"/>
                          </a:solidFill>
                          <a:latin typeface="+mn-lt"/>
                        </a:rPr>
                        <a:t>17/40 (43)</a:t>
                      </a:r>
                    </a:p>
                  </a:txBody>
                  <a:tcPr marL="72000" marR="72000" marT="35291" marB="35291" anchor="ctr">
                    <a:solidFill>
                      <a:schemeClr val="tx2"/>
                    </a:solidFill>
                  </a:tcPr>
                </a:tc>
                <a:tc>
                  <a:txBody>
                    <a:bodyPr/>
                    <a:lstStyle/>
                    <a:p>
                      <a:pPr algn="ctr" rtl="0"/>
                      <a:r>
                        <a:rPr lang="ja-jp" sz="1600" b="0" noProof="0">
                          <a:solidFill>
                            <a:srgbClr val="000000"/>
                          </a:solidFill>
                          <a:latin typeface="+mn-lt"/>
                        </a:rPr>
                        <a:t>45/64 (70)</a:t>
                      </a:r>
                    </a:p>
                  </a:txBody>
                  <a:tcPr marL="72000" marR="72000" marT="35291" marB="35291" anchor="ctr">
                    <a:solidFill>
                      <a:schemeClr val="tx2"/>
                    </a:solidFill>
                  </a:tcPr>
                </a:tc>
                <a:tc>
                  <a:txBody>
                    <a:bodyPr/>
                    <a:lstStyle/>
                    <a:p>
                      <a:pPr algn="ctr" rtl="0"/>
                      <a:r>
                        <a:rPr lang="ja-jp" sz="1600" b="0" noProof="0">
                          <a:solidFill>
                            <a:srgbClr val="000000"/>
                          </a:solidFill>
                          <a:latin typeface="+mn-lt"/>
                        </a:rPr>
                        <a:t>103/167 (62)</a:t>
                      </a:r>
                    </a:p>
                  </a:txBody>
                  <a:tcPr marL="72000" marR="72000" marT="35291" marB="35291" anchor="ctr">
                    <a:solidFill>
                      <a:schemeClr val="tx2"/>
                    </a:solidFill>
                  </a:tcPr>
                </a:tc>
                <a:extLst>
                  <a:ext uri="{0D108BD9-81ED-4DB2-BD59-A6C34878D82A}">
                    <a16:rowId xmlns:a16="http://schemas.microsoft.com/office/drawing/2014/main" val="3271540774"/>
                  </a:ext>
                </a:extLst>
              </a:tr>
              <a:tr h="313835">
                <a:tc>
                  <a:txBody>
                    <a:bodyPr/>
                    <a:lstStyle/>
                    <a:p>
                      <a:pPr rtl="0"/>
                      <a:r>
                        <a:rPr lang="ja-jp" sz="1600" b="0" noProof="0">
                          <a:solidFill>
                            <a:srgbClr val="000000"/>
                          </a:solidFill>
                          <a:latin typeface="+mn-lt"/>
                        </a:rPr>
                        <a:t>ベースライン時の脳転移不在、n/N (%)</a:t>
                      </a:r>
                    </a:p>
                  </a:txBody>
                  <a:tcPr marL="72000" marR="72000" marT="35291" marB="35291" anchor="ctr">
                    <a:solidFill>
                      <a:schemeClr val="tx2"/>
                    </a:solidFill>
                  </a:tcPr>
                </a:tc>
                <a:tc>
                  <a:txBody>
                    <a:bodyPr/>
                    <a:lstStyle/>
                    <a:p>
                      <a:pPr algn="ctr" rtl="0"/>
                      <a:r>
                        <a:rPr lang="ja-jp" sz="1600" b="0" noProof="0">
                          <a:solidFill>
                            <a:srgbClr val="000000"/>
                          </a:solidFill>
                          <a:latin typeface="+mn-lt"/>
                        </a:rPr>
                        <a:t>63/81 (78)</a:t>
                      </a:r>
                    </a:p>
                  </a:txBody>
                  <a:tcPr marL="72000" marR="72000" marT="35291" marB="35291" anchor="ctr">
                    <a:solidFill>
                      <a:schemeClr val="tx2"/>
                    </a:solidFill>
                  </a:tcPr>
                </a:tc>
                <a:tc>
                  <a:txBody>
                    <a:bodyPr/>
                    <a:lstStyle/>
                    <a:p>
                      <a:pPr algn="ctr" rtl="0"/>
                      <a:r>
                        <a:rPr lang="ja-jp" sz="1600" b="0" noProof="0">
                          <a:solidFill>
                            <a:srgbClr val="000000"/>
                          </a:solidFill>
                          <a:latin typeface="+mn-lt"/>
                        </a:rPr>
                        <a:t>40/55 (73)</a:t>
                      </a:r>
                    </a:p>
                  </a:txBody>
                  <a:tcPr marL="72000" marR="72000" marT="35291" marB="35291" anchor="ctr">
                    <a:solidFill>
                      <a:schemeClr val="tx2"/>
                    </a:solidFill>
                  </a:tcPr>
                </a:tc>
                <a:tc>
                  <a:txBody>
                    <a:bodyPr/>
                    <a:lstStyle/>
                    <a:p>
                      <a:pPr algn="ctr" rtl="0"/>
                      <a:r>
                        <a:rPr lang="ja-jp" sz="1600" b="0" noProof="0">
                          <a:solidFill>
                            <a:srgbClr val="000000"/>
                          </a:solidFill>
                          <a:latin typeface="+mn-lt"/>
                        </a:rPr>
                        <a:t>64/73 (88)</a:t>
                      </a:r>
                    </a:p>
                  </a:txBody>
                  <a:tcPr marL="72000" marR="72000" marT="35291" marB="35291" anchor="ctr">
                    <a:solidFill>
                      <a:schemeClr val="tx2"/>
                    </a:solidFill>
                  </a:tcPr>
                </a:tc>
                <a:tc>
                  <a:txBody>
                    <a:bodyPr/>
                    <a:lstStyle/>
                    <a:p>
                      <a:pPr algn="ctr" rtl="0"/>
                      <a:r>
                        <a:rPr lang="ja-jp" sz="1600" b="0" noProof="0">
                          <a:solidFill>
                            <a:srgbClr val="000000"/>
                          </a:solidFill>
                          <a:latin typeface="+mn-lt"/>
                        </a:rPr>
                        <a:t>167/209 (80)</a:t>
                      </a:r>
                    </a:p>
                  </a:txBody>
                  <a:tcPr marL="72000" marR="72000" marT="35291" marB="35291" anchor="ctr">
                    <a:solidFill>
                      <a:schemeClr val="tx2"/>
                    </a:solidFill>
                  </a:tcPr>
                </a:tc>
                <a:extLst>
                  <a:ext uri="{0D108BD9-81ED-4DB2-BD59-A6C34878D82A}">
                    <a16:rowId xmlns:a16="http://schemas.microsoft.com/office/drawing/2014/main" val="326484305"/>
                  </a:ext>
                </a:extLst>
              </a:tr>
              <a:tr h="313835">
                <a:tc>
                  <a:txBody>
                    <a:bodyPr/>
                    <a:lstStyle/>
                    <a:p>
                      <a:pPr rtl="0"/>
                      <a:r>
                        <a:rPr lang="ja-jp" sz="1600" b="0" noProof="0">
                          <a:solidFill>
                            <a:srgbClr val="000000"/>
                          </a:solidFill>
                          <a:latin typeface="+mn-lt"/>
                        </a:rPr>
                        <a:t>脳内の後遺症</a:t>
                      </a:r>
                    </a:p>
                  </a:txBody>
                  <a:tcPr marL="180000" marR="72000" marT="35291" marB="35291" anchor="ctr">
                    <a:solidFill>
                      <a:schemeClr val="tx2"/>
                    </a:solidFill>
                  </a:tcPr>
                </a:tc>
                <a:tc>
                  <a:txBody>
                    <a:bodyPr/>
                    <a:lstStyle/>
                    <a:p>
                      <a:pPr algn="ctr" rtl="0"/>
                      <a:r>
                        <a:rPr lang="ja-jp" sz="1600" b="0" noProof="0">
                          <a:solidFill>
                            <a:srgbClr val="000000"/>
                          </a:solidFill>
                          <a:latin typeface="+mn-lt"/>
                        </a:rPr>
                        <a:t>4/63 (6)</a:t>
                      </a:r>
                    </a:p>
                  </a:txBody>
                  <a:tcPr marL="72000" marR="72000" marT="35291" marB="35291" anchor="ctr">
                    <a:solidFill>
                      <a:schemeClr val="tx2"/>
                    </a:solidFill>
                  </a:tcPr>
                </a:tc>
                <a:tc>
                  <a:txBody>
                    <a:bodyPr/>
                    <a:lstStyle/>
                    <a:p>
                      <a:pPr algn="ctr" rtl="0"/>
                      <a:r>
                        <a:rPr lang="ja-jp" sz="1600" b="0" noProof="0">
                          <a:solidFill>
                            <a:srgbClr val="000000"/>
                          </a:solidFill>
                          <a:latin typeface="+mn-lt"/>
                        </a:rPr>
                        <a:t>2/40 (5)</a:t>
                      </a:r>
                    </a:p>
                  </a:txBody>
                  <a:tcPr marL="72000" marR="72000" marT="35291" marB="35291" anchor="ctr">
                    <a:solidFill>
                      <a:schemeClr val="tx2"/>
                    </a:solidFill>
                  </a:tcPr>
                </a:tc>
                <a:tc>
                  <a:txBody>
                    <a:bodyPr/>
                    <a:lstStyle/>
                    <a:p>
                      <a:pPr algn="ctr" rtl="0"/>
                      <a:r>
                        <a:rPr lang="ja-jp" sz="1600" b="0" noProof="0">
                          <a:solidFill>
                            <a:srgbClr val="000000"/>
                          </a:solidFill>
                          <a:latin typeface="+mn-lt"/>
                        </a:rPr>
                        <a:t>2/64 (3)</a:t>
                      </a:r>
                    </a:p>
                  </a:txBody>
                  <a:tcPr marL="72000" marR="72000" marT="35291" marB="35291" anchor="ctr">
                    <a:solidFill>
                      <a:schemeClr val="tx2"/>
                    </a:solidFill>
                  </a:tcPr>
                </a:tc>
                <a:tc>
                  <a:txBody>
                    <a:bodyPr/>
                    <a:lstStyle/>
                    <a:p>
                      <a:pPr algn="ctr" rtl="0"/>
                      <a:r>
                        <a:rPr lang="ja-jp" sz="1600" b="0" noProof="0" dirty="0">
                          <a:solidFill>
                            <a:srgbClr val="000000"/>
                          </a:solidFill>
                          <a:latin typeface="+mn-lt"/>
                        </a:rPr>
                        <a:t>8/167 (5)</a:t>
                      </a:r>
                    </a:p>
                  </a:txBody>
                  <a:tcPr marL="72000" marR="72000" marT="35291" marB="35291" anchor="ctr">
                    <a:solidFill>
                      <a:schemeClr val="tx2"/>
                    </a:solidFill>
                  </a:tcPr>
                </a:tc>
                <a:extLst>
                  <a:ext uri="{0D108BD9-81ED-4DB2-BD59-A6C34878D82A}">
                    <a16:rowId xmlns:a16="http://schemas.microsoft.com/office/drawing/2014/main" val="3666404033"/>
                  </a:ext>
                </a:extLst>
              </a:tr>
            </a:tbl>
          </a:graphicData>
        </a:graphic>
      </p:graphicFrame>
      <p:sp>
        <p:nvSpPr>
          <p:cNvPr id="4" name="TextBox 3">
            <a:extLst>
              <a:ext uri="{FF2B5EF4-FFF2-40B4-BE49-F238E27FC236}">
                <a16:creationId xmlns:a16="http://schemas.microsoft.com/office/drawing/2014/main" id="{F769F406-9964-5270-0DBA-ACF649BAD7EE}"/>
              </a:ext>
            </a:extLst>
          </p:cNvPr>
          <p:cNvSpPr txBox="1"/>
          <p:nvPr/>
        </p:nvSpPr>
        <p:spPr>
          <a:xfrm>
            <a:off x="1343025" y="1697570"/>
            <a:ext cx="9505950" cy="369332"/>
          </a:xfrm>
          <a:prstGeom prst="rect">
            <a:avLst/>
          </a:prstGeom>
          <a:noFill/>
        </p:spPr>
        <p:txBody>
          <a:bodyPr wrap="square" rtlCol="0">
            <a:spAutoFit/>
          </a:bodyPr>
          <a:lstStyle/>
          <a:p>
            <a:pPr algn="ctr" rtl="0"/>
            <a:r>
              <a:rPr lang="ja-jp" b="1" noProof="0">
                <a:solidFill>
                  <a:schemeClr val="tx1"/>
                </a:solidFill>
              </a:rPr>
              <a:t>ベースライン時の脳転移の有無による患者のORR（RECIST、v1.1）</a:t>
            </a:r>
          </a:p>
        </p:txBody>
      </p:sp>
    </p:spTree>
    <p:extLst>
      <p:ext uri="{BB962C8B-B14F-4D97-AF65-F5344CB8AC3E}">
        <p14:creationId xmlns:p14="http://schemas.microsoft.com/office/powerpoint/2010/main" val="2924438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9144F5-41CE-785B-3001-988958038F7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42CB7027-09FC-FFCF-6F4C-8AD6FB2D58B6}"/>
              </a:ext>
            </a:extLst>
          </p:cNvPr>
          <p:cNvSpPr>
            <a:spLocks noGrp="1"/>
          </p:cNvSpPr>
          <p:nvPr>
            <p:ph type="title"/>
          </p:nvPr>
        </p:nvSpPr>
        <p:spPr>
          <a:xfrm>
            <a:off x="304799" y="107693"/>
            <a:ext cx="11813059" cy="939801"/>
          </a:xfrm>
        </p:spPr>
        <p:txBody>
          <a:bodyPr rtlCol="0"/>
          <a:lstStyle/>
          <a:p>
            <a:pPr rtl="0"/>
            <a:r>
              <a:rPr lang="ja-jp" noProof="0"/>
              <a:t>LBA75：進行性HER2変異非小細胞肺癌（NSCLC）におけるセバベルチニブ（BAY 2927088）：SOHO-01試験の結果 - Le X他</a:t>
            </a:r>
            <a:endParaRPr lang="en-GB" noProof="0" dirty="0">
              <a:latin typeface="+mn-lt"/>
            </a:endParaRPr>
          </a:p>
        </p:txBody>
      </p:sp>
      <p:sp>
        <p:nvSpPr>
          <p:cNvPr id="29" name="Content Placeholder 7">
            <a:extLst>
              <a:ext uri="{FF2B5EF4-FFF2-40B4-BE49-F238E27FC236}">
                <a16:creationId xmlns:a16="http://schemas.microsoft.com/office/drawing/2014/main" id="{EE6CA184-C595-D8EB-D0B6-724D652570DF}"/>
              </a:ext>
            </a:extLst>
          </p:cNvPr>
          <p:cNvSpPr>
            <a:spLocks noGrp="1"/>
          </p:cNvSpPr>
          <p:nvPr>
            <p:ph idx="1"/>
          </p:nvPr>
        </p:nvSpPr>
        <p:spPr>
          <a:xfrm>
            <a:off x="304799" y="1246909"/>
            <a:ext cx="11582401" cy="5055650"/>
          </a:xfrm>
        </p:spPr>
        <p:txBody>
          <a:bodyPr rtlCol="0"/>
          <a:lstStyle/>
          <a:p>
            <a:pPr rtl="0"/>
            <a:r>
              <a:rPr lang="ja-jp" b="1" noProof="0"/>
              <a:t>主な結果(続き)</a:t>
            </a:r>
          </a:p>
          <a:p>
            <a:pPr rtl="0">
              <a:spcBef>
                <a:spcPts val="24000"/>
              </a:spcBef>
              <a:spcAft>
                <a:spcPts val="0"/>
              </a:spcAft>
            </a:pPr>
            <a:r>
              <a:rPr lang="ja-jp" b="1" noProof="0"/>
              <a:t>結論</a:t>
            </a:r>
          </a:p>
          <a:p>
            <a:pPr lvl="1" rtl="0"/>
            <a:r>
              <a:rPr lang="ja-jp" noProof="0"/>
              <a:t>HER2変異の進行NSCLC患者において、セバベルチニブは前治療にかかわらず持続的な奏効を示し、治療歴のない患者では高い有効性が認められた</a:t>
            </a:r>
          </a:p>
          <a:p>
            <a:pPr lvl="1" rtl="0"/>
            <a:r>
              <a:rPr lang="ja-jp"/>
              <a:t>ベースラインに脳転移を有する前治療歴のある患者でも脳転移のない患者と同等のORRを達成した</a:t>
            </a:r>
            <a:endParaRPr lang="en-GB" dirty="0"/>
          </a:p>
          <a:p>
            <a:pPr lvl="1" rtl="0"/>
            <a:r>
              <a:rPr lang="ja-jp" noProof="0"/>
              <a:t>安全性プロファイルは管理可能であったが、消化器系毒性を経験した患者の割合が高い</a:t>
            </a:r>
          </a:p>
        </p:txBody>
      </p:sp>
      <p:sp>
        <p:nvSpPr>
          <p:cNvPr id="30" name="Text Placeholder 4">
            <a:extLst>
              <a:ext uri="{FF2B5EF4-FFF2-40B4-BE49-F238E27FC236}">
                <a16:creationId xmlns:a16="http://schemas.microsoft.com/office/drawing/2014/main" id="{BEFFE86C-6675-B5C0-F1E4-B201E22D2B1F}"/>
              </a:ext>
            </a:extLst>
          </p:cNvPr>
          <p:cNvSpPr>
            <a:spLocks noGrp="1"/>
          </p:cNvSpPr>
          <p:nvPr>
            <p:ph type="body" sz="quarter" idx="11"/>
          </p:nvPr>
        </p:nvSpPr>
        <p:spPr>
          <a:xfrm>
            <a:off x="6379633" y="6521312"/>
            <a:ext cx="5507567" cy="200025"/>
          </a:xfrm>
        </p:spPr>
        <p:txBody>
          <a:bodyPr rtlCol="0"/>
          <a:lstStyle/>
          <a:p>
            <a:pPr rtl="0"/>
            <a:r>
              <a:rPr lang="ja-jp" noProof="0"/>
              <a:t>Le X他Ann Oncol 2025;36（補遺）:Abstr LBA75</a:t>
            </a:r>
          </a:p>
        </p:txBody>
      </p:sp>
      <p:graphicFrame>
        <p:nvGraphicFramePr>
          <p:cNvPr id="2" name="Table 663">
            <a:extLst>
              <a:ext uri="{FF2B5EF4-FFF2-40B4-BE49-F238E27FC236}">
                <a16:creationId xmlns:a16="http://schemas.microsoft.com/office/drawing/2014/main" id="{13730E2A-21DD-BCC9-D473-8BA8FAEBB08D}"/>
              </a:ext>
            </a:extLst>
          </p:cNvPr>
          <p:cNvGraphicFramePr>
            <a:graphicFrameLocks noGrp="1"/>
          </p:cNvGraphicFramePr>
          <p:nvPr>
            <p:extLst>
              <p:ext uri="{D42A27DB-BD31-4B8C-83A1-F6EECF244321}">
                <p14:modId xmlns:p14="http://schemas.microsoft.com/office/powerpoint/2010/main" val="3146332132"/>
              </p:ext>
            </p:extLst>
          </p:nvPr>
        </p:nvGraphicFramePr>
        <p:xfrm>
          <a:off x="162560" y="1600718"/>
          <a:ext cx="5943600" cy="2970962"/>
        </p:xfrm>
        <a:graphic>
          <a:graphicData uri="http://schemas.openxmlformats.org/drawingml/2006/table">
            <a:tbl>
              <a:tblPr firstRow="1" bandRow="1">
                <a:tableStyleId>{69012ECD-51FC-41F1-AA8D-1B2483CD663E}</a:tableStyleId>
              </a:tblPr>
              <a:tblGrid>
                <a:gridCol w="1432560">
                  <a:extLst>
                    <a:ext uri="{9D8B030D-6E8A-4147-A177-3AD203B41FA5}">
                      <a16:colId xmlns:a16="http://schemas.microsoft.com/office/drawing/2014/main" val="4026828033"/>
                    </a:ext>
                  </a:extLst>
                </a:gridCol>
                <a:gridCol w="1127760">
                  <a:extLst>
                    <a:ext uri="{9D8B030D-6E8A-4147-A177-3AD203B41FA5}">
                      <a16:colId xmlns:a16="http://schemas.microsoft.com/office/drawing/2014/main" val="3840096650"/>
                    </a:ext>
                  </a:extLst>
                </a:gridCol>
                <a:gridCol w="1127760">
                  <a:extLst>
                    <a:ext uri="{9D8B030D-6E8A-4147-A177-3AD203B41FA5}">
                      <a16:colId xmlns:a16="http://schemas.microsoft.com/office/drawing/2014/main" val="1620153813"/>
                    </a:ext>
                  </a:extLst>
                </a:gridCol>
                <a:gridCol w="1127760">
                  <a:extLst>
                    <a:ext uri="{9D8B030D-6E8A-4147-A177-3AD203B41FA5}">
                      <a16:colId xmlns:a16="http://schemas.microsoft.com/office/drawing/2014/main" val="980643121"/>
                    </a:ext>
                  </a:extLst>
                </a:gridCol>
                <a:gridCol w="1127760">
                  <a:extLst>
                    <a:ext uri="{9D8B030D-6E8A-4147-A177-3AD203B41FA5}">
                      <a16:colId xmlns:a16="http://schemas.microsoft.com/office/drawing/2014/main" val="466045245"/>
                    </a:ext>
                  </a:extLst>
                </a:gridCol>
              </a:tblGrid>
              <a:tr h="167735">
                <a:tc rowSpan="2">
                  <a:txBody>
                    <a:bodyPr/>
                    <a:lstStyle/>
                    <a:p>
                      <a:pPr algn="l" rtl="0"/>
                      <a:r>
                        <a:rPr lang="ja-jp" sz="1200" b="1" noProof="0">
                          <a:solidFill>
                            <a:schemeClr val="tx2"/>
                          </a:solidFill>
                          <a:latin typeface="+mn-lt"/>
                        </a:rPr>
                        <a:t>最も頻度の高いTRAE（</a:t>
                      </a:r>
                      <a:r>
                        <a:rPr lang="ja-jp" sz="1200" b="1" noProof="0">
                          <a:solidFill>
                            <a:schemeClr val="tx2"/>
                          </a:solidFill>
                          <a:latin typeface="Arial" panose="020B0604020202020204" pitchFamily="34" charset="0"/>
                          <a:cs typeface="Arial" panose="020B0604020202020204" pitchFamily="34" charset="0"/>
                        </a:rPr>
                        <a:t>全体の10％以上）、</a:t>
                      </a:r>
                      <a:r>
                        <a:rPr lang="ja-jp" sz="1200" b="1" noProof="0">
                          <a:solidFill>
                            <a:schemeClr val="tx2"/>
                          </a:solidFill>
                          <a:latin typeface="+mn-lt"/>
                        </a:rPr>
                        <a:t>%</a:t>
                      </a:r>
                    </a:p>
                  </a:txBody>
                  <a:tcPr marL="72000" marR="72000" marT="35291" marB="35291" anchor="b">
                    <a:lnB w="12700" cap="flat" cmpd="sng" algn="ctr">
                      <a:noFill/>
                      <a:prstDash val="solid"/>
                      <a:round/>
                      <a:headEnd type="none" w="med" len="med"/>
                      <a:tailEnd type="none" w="med" len="med"/>
                    </a:lnB>
                  </a:tcPr>
                </a:tc>
                <a:tc gridSpan="2">
                  <a:txBody>
                    <a:bodyPr/>
                    <a:lstStyle/>
                    <a:p>
                      <a:pPr algn="ctr" rtl="0"/>
                      <a:r>
                        <a:rPr lang="ja-jp" sz="1200" b="1" noProof="0">
                          <a:solidFill>
                            <a:schemeClr val="tx2"/>
                          </a:solidFill>
                          <a:latin typeface="+mn-lt"/>
                        </a:rPr>
                        <a:t>コホートD</a:t>
                      </a:r>
                    </a:p>
                    <a:p>
                      <a:pPr algn="ctr" rtl="0"/>
                      <a:r>
                        <a:rPr lang="ja-jp" sz="1200" b="1" noProof="0">
                          <a:solidFill>
                            <a:schemeClr val="tx2"/>
                          </a:solidFill>
                          <a:latin typeface="+mn-lt"/>
                        </a:rPr>
                        <a:t>（n=81）</a:t>
                      </a:r>
                    </a:p>
                  </a:txBody>
                  <a:tcPr marL="72000" marR="72000" marT="35291" marB="35291" anchor="b"/>
                </a:tc>
                <a:tc hMerge="1">
                  <a:txBody>
                    <a:bodyPr/>
                    <a:lstStyle/>
                    <a:p>
                      <a:pPr algn="ctr" rtl="0"/>
                      <a:endParaRPr lang="en-GB" sz="1600" b="1" dirty="0">
                        <a:solidFill>
                          <a:schemeClr val="tx2"/>
                        </a:solidFill>
                        <a:latin typeface="+mn-lt"/>
                      </a:endParaRPr>
                    </a:p>
                  </a:txBody>
                  <a:tcPr marL="72000" marR="72000" marT="35291" marB="35291" anchor="b"/>
                </a:tc>
                <a:tc gridSpan="2">
                  <a:txBody>
                    <a:bodyPr/>
                    <a:lstStyle/>
                    <a:p>
                      <a:pPr algn="ctr" rtl="0"/>
                      <a:r>
                        <a:rPr lang="ja-jp" sz="1200" b="1" noProof="0">
                          <a:solidFill>
                            <a:schemeClr val="tx2"/>
                          </a:solidFill>
                          <a:latin typeface="+mn-lt"/>
                        </a:rPr>
                        <a:t>すべてのコホート</a:t>
                      </a:r>
                    </a:p>
                    <a:p>
                      <a:pPr algn="ctr" rtl="0"/>
                      <a:r>
                        <a:rPr lang="ja-jp" sz="1200" b="1" noProof="0">
                          <a:solidFill>
                            <a:schemeClr val="tx2"/>
                          </a:solidFill>
                          <a:latin typeface="+mn-lt"/>
                        </a:rPr>
                        <a:t>（n=209）</a:t>
                      </a:r>
                    </a:p>
                  </a:txBody>
                  <a:tcPr marL="72000" marR="72000" marT="35291" marB="35291" anchor="b"/>
                </a:tc>
                <a:tc hMerge="1">
                  <a:txBody>
                    <a:bodyPr/>
                    <a:lstStyle/>
                    <a:p>
                      <a:pPr algn="ctr" rtl="0"/>
                      <a:endParaRPr lang="en-GB" sz="1600" b="1" dirty="0">
                        <a:solidFill>
                          <a:schemeClr val="tx2"/>
                        </a:solidFill>
                        <a:latin typeface="+mn-lt"/>
                      </a:endParaRPr>
                    </a:p>
                  </a:txBody>
                  <a:tcPr marL="72000" marR="72000" marT="35291" marB="35291" anchor="b"/>
                </a:tc>
                <a:extLst>
                  <a:ext uri="{0D108BD9-81ED-4DB2-BD59-A6C34878D82A}">
                    <a16:rowId xmlns:a16="http://schemas.microsoft.com/office/drawing/2014/main" val="447483169"/>
                  </a:ext>
                </a:extLst>
              </a:tr>
              <a:tr h="97434">
                <a:tc vMerge="1">
                  <a:txBody>
                    <a:bodyPr/>
                    <a:lstStyle/>
                    <a:p>
                      <a:pPr rtl="0"/>
                      <a:endParaRPr dirty="0"/>
                    </a:p>
                  </a:txBody>
                  <a:tcPr marL="72000" marR="72000" marT="35291" marB="35291" anchor="ctr">
                    <a:solidFill>
                      <a:schemeClr val="accent1"/>
                    </a:solidFill>
                  </a:tcPr>
                </a:tc>
                <a:tc>
                  <a:txBody>
                    <a:bodyPr/>
                    <a:lstStyle/>
                    <a:p>
                      <a:pPr algn="ctr" rtl="0"/>
                      <a:r>
                        <a:rPr lang="ja-jp" sz="1200" b="1" noProof="0">
                          <a:solidFill>
                            <a:schemeClr val="tx2"/>
                          </a:solidFill>
                          <a:latin typeface="+mn-lt"/>
                        </a:rPr>
                        <a:t>グレード1～2</a:t>
                      </a:r>
                    </a:p>
                  </a:txBody>
                  <a:tcPr marL="72000" marR="72000" marT="35291" marB="35291" anchor="b">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latin typeface="+mn-lt"/>
                        </a:rPr>
                        <a:t>グレード3</a:t>
                      </a:r>
                    </a:p>
                  </a:txBody>
                  <a:tcPr marL="72000" marR="72000" marT="35291" marB="35291" anchor="b">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latin typeface="+mn-lt"/>
                        </a:rPr>
                        <a:t>グレード1～2</a:t>
                      </a:r>
                    </a:p>
                  </a:txBody>
                  <a:tcPr marL="72000" marR="72000" marT="35291" marB="35291" anchor="b">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latin typeface="+mn-lt"/>
                        </a:rPr>
                        <a:t>グレード3</a:t>
                      </a:r>
                    </a:p>
                  </a:txBody>
                  <a:tcPr marL="72000" marR="72000" marT="35291" marB="35291"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1727646532"/>
                  </a:ext>
                </a:extLst>
              </a:tr>
              <a:tr h="97434">
                <a:tc>
                  <a:txBody>
                    <a:bodyPr/>
                    <a:lstStyle/>
                    <a:p>
                      <a:pPr rtl="0"/>
                      <a:r>
                        <a:rPr lang="ja-jp" sz="1200" b="0" noProof="0">
                          <a:solidFill>
                            <a:srgbClr val="000000"/>
                          </a:solidFill>
                          <a:latin typeface="+mn-lt"/>
                        </a:rPr>
                        <a:t>下痢</a:t>
                      </a:r>
                    </a:p>
                  </a:txBody>
                  <a:tcPr marL="72000" marR="72000" marT="35291" marB="35291" anchor="ctr">
                    <a:lnT w="12700" cap="flat" cmpd="sng" algn="ctr">
                      <a:noFill/>
                      <a:prstDash val="solid"/>
                      <a:round/>
                      <a:headEnd type="none" w="med" len="med"/>
                      <a:tailEnd type="none" w="med" len="med"/>
                    </a:lnT>
                    <a:solidFill>
                      <a:schemeClr val="tx2"/>
                    </a:solidFill>
                  </a:tcPr>
                </a:tc>
                <a:tc>
                  <a:txBody>
                    <a:bodyPr/>
                    <a:lstStyle/>
                    <a:p>
                      <a:pPr algn="ctr" rtl="0"/>
                      <a:r>
                        <a:rPr lang="ja-jp" sz="1200" b="0" noProof="0">
                          <a:solidFill>
                            <a:srgbClr val="000000"/>
                          </a:solidFill>
                          <a:latin typeface="+mn-lt"/>
                        </a:rPr>
                        <a:t>63</a:t>
                      </a:r>
                    </a:p>
                  </a:txBody>
                  <a:tcPr marL="72000" marR="72000" marT="35291" marB="35291" anchor="ctr">
                    <a:lnT w="12700" cap="flat" cmpd="sng" algn="ctr">
                      <a:noFill/>
                      <a:prstDash val="solid"/>
                      <a:round/>
                      <a:headEnd type="none" w="med" len="med"/>
                      <a:tailEnd type="none" w="med" len="med"/>
                    </a:lnT>
                    <a:solidFill>
                      <a:schemeClr val="tx2"/>
                    </a:solidFill>
                  </a:tcPr>
                </a:tc>
                <a:tc>
                  <a:txBody>
                    <a:bodyPr/>
                    <a:lstStyle/>
                    <a:p>
                      <a:pPr algn="ctr" rtl="0"/>
                      <a:r>
                        <a:rPr lang="ja-jp" sz="1200" b="0" noProof="0">
                          <a:solidFill>
                            <a:srgbClr val="000000"/>
                          </a:solidFill>
                          <a:latin typeface="+mn-lt"/>
                        </a:rPr>
                        <a:t>23</a:t>
                      </a:r>
                    </a:p>
                  </a:txBody>
                  <a:tcPr marL="72000" marR="72000" marT="35291" marB="35291" anchor="ctr">
                    <a:lnT w="12700" cap="flat" cmpd="sng" algn="ctr">
                      <a:noFill/>
                      <a:prstDash val="solid"/>
                      <a:round/>
                      <a:headEnd type="none" w="med" len="med"/>
                      <a:tailEnd type="none" w="med" len="med"/>
                    </a:lnT>
                    <a:solidFill>
                      <a:schemeClr val="tx2"/>
                    </a:solidFill>
                  </a:tcPr>
                </a:tc>
                <a:tc>
                  <a:txBody>
                    <a:bodyPr/>
                    <a:lstStyle/>
                    <a:p>
                      <a:pPr algn="ctr" rtl="0"/>
                      <a:r>
                        <a:rPr lang="ja-jp" sz="1200" b="0" noProof="0">
                          <a:solidFill>
                            <a:srgbClr val="000000"/>
                          </a:solidFill>
                          <a:latin typeface="+mn-lt"/>
                        </a:rPr>
                        <a:t>73</a:t>
                      </a:r>
                    </a:p>
                  </a:txBody>
                  <a:tcPr marL="72000" marR="72000" marT="35291" marB="35291" anchor="ctr">
                    <a:lnT w="12700" cap="flat" cmpd="sng" algn="ctr">
                      <a:noFill/>
                      <a:prstDash val="solid"/>
                      <a:round/>
                      <a:headEnd type="none" w="med" len="med"/>
                      <a:tailEnd type="none" w="med" len="med"/>
                    </a:lnT>
                    <a:solidFill>
                      <a:schemeClr val="tx2"/>
                    </a:solidFill>
                  </a:tcPr>
                </a:tc>
                <a:tc>
                  <a:txBody>
                    <a:bodyPr/>
                    <a:lstStyle/>
                    <a:p>
                      <a:pPr algn="ctr" rtl="0"/>
                      <a:r>
                        <a:rPr lang="ja-jp" sz="1200" b="0" noProof="0">
                          <a:solidFill>
                            <a:srgbClr val="000000"/>
                          </a:solidFill>
                          <a:latin typeface="+mn-lt"/>
                        </a:rPr>
                        <a:t>14</a:t>
                      </a:r>
                    </a:p>
                  </a:txBody>
                  <a:tcPr marL="72000" marR="72000" marT="35291" marB="35291" anchor="ctr">
                    <a:lnT w="12700" cap="flat" cmpd="sng" algn="ctr">
                      <a:noFill/>
                      <a:prstDash val="solid"/>
                      <a:round/>
                      <a:headEnd type="none" w="med" len="med"/>
                      <a:tailEnd type="none" w="med" len="med"/>
                    </a:lnT>
                    <a:solidFill>
                      <a:schemeClr val="tx2"/>
                    </a:solidFill>
                  </a:tcPr>
                </a:tc>
                <a:extLst>
                  <a:ext uri="{0D108BD9-81ED-4DB2-BD59-A6C34878D82A}">
                    <a16:rowId xmlns:a16="http://schemas.microsoft.com/office/drawing/2014/main" val="3105726710"/>
                  </a:ext>
                </a:extLst>
              </a:tr>
              <a:tr h="97434">
                <a:tc>
                  <a:txBody>
                    <a:bodyPr/>
                    <a:lstStyle/>
                    <a:p>
                      <a:pPr rtl="0"/>
                      <a:r>
                        <a:rPr lang="ja-jp" sz="1200" b="0" noProof="0">
                          <a:solidFill>
                            <a:srgbClr val="000000"/>
                          </a:solidFill>
                          <a:latin typeface="+mn-lt"/>
                        </a:rPr>
                        <a:t>発疹</a:t>
                      </a:r>
                    </a:p>
                  </a:txBody>
                  <a:tcPr marL="72000" marR="72000" marT="35291" marB="35291" anchor="ctr">
                    <a:solidFill>
                      <a:schemeClr val="tx2"/>
                    </a:solidFill>
                  </a:tcPr>
                </a:tc>
                <a:tc>
                  <a:txBody>
                    <a:bodyPr/>
                    <a:lstStyle/>
                    <a:p>
                      <a:pPr algn="ctr" rtl="0"/>
                      <a:r>
                        <a:rPr lang="ja-jp" sz="1200" b="0" noProof="0">
                          <a:solidFill>
                            <a:srgbClr val="000000"/>
                          </a:solidFill>
                          <a:latin typeface="+mn-lt"/>
                        </a:rPr>
                        <a:t>49</a:t>
                      </a:r>
                    </a:p>
                  </a:txBody>
                  <a:tcPr marL="72000" marR="72000" marT="35291" marB="35291" anchor="ctr">
                    <a:solidFill>
                      <a:schemeClr val="tx2"/>
                    </a:solidFill>
                  </a:tcPr>
                </a:tc>
                <a:tc>
                  <a:txBody>
                    <a:bodyPr/>
                    <a:lstStyle/>
                    <a:p>
                      <a:pPr algn="ctr" rtl="0"/>
                      <a:r>
                        <a:rPr lang="ja-jp" sz="1200" b="0" noProof="0">
                          <a:solidFill>
                            <a:srgbClr val="000000"/>
                          </a:solidFill>
                          <a:latin typeface="+mn-lt"/>
                        </a:rPr>
                        <a:t>1</a:t>
                      </a:r>
                    </a:p>
                  </a:txBody>
                  <a:tcPr marL="72000" marR="72000" marT="35291" marB="35291" anchor="ctr">
                    <a:solidFill>
                      <a:schemeClr val="tx2"/>
                    </a:solidFill>
                  </a:tcPr>
                </a:tc>
                <a:tc>
                  <a:txBody>
                    <a:bodyPr/>
                    <a:lstStyle/>
                    <a:p>
                      <a:pPr algn="ctr" rtl="0"/>
                      <a:r>
                        <a:rPr lang="ja-jp" sz="1200" b="0" noProof="0">
                          <a:solidFill>
                            <a:srgbClr val="000000"/>
                          </a:solidFill>
                          <a:latin typeface="+mn-lt"/>
                        </a:rPr>
                        <a:t>48</a:t>
                      </a:r>
                    </a:p>
                  </a:txBody>
                  <a:tcPr marL="72000" marR="72000" marT="35291" marB="35291" anchor="ctr">
                    <a:solidFill>
                      <a:schemeClr val="tx2"/>
                    </a:solidFill>
                  </a:tcPr>
                </a:tc>
                <a:tc>
                  <a:txBody>
                    <a:bodyPr/>
                    <a:lstStyle/>
                    <a:p>
                      <a:pPr algn="ctr" rtl="0"/>
                      <a:r>
                        <a:rPr lang="ja-jp" sz="1200" b="0" noProof="0">
                          <a:solidFill>
                            <a:srgbClr val="000000"/>
                          </a:solidFill>
                          <a:latin typeface="+mn-lt"/>
                        </a:rPr>
                        <a:t>1</a:t>
                      </a:r>
                    </a:p>
                  </a:txBody>
                  <a:tcPr marL="72000" marR="72000" marT="35291" marB="35291" anchor="ctr">
                    <a:solidFill>
                      <a:schemeClr val="tx2"/>
                    </a:solidFill>
                  </a:tcPr>
                </a:tc>
                <a:extLst>
                  <a:ext uri="{0D108BD9-81ED-4DB2-BD59-A6C34878D82A}">
                    <a16:rowId xmlns:a16="http://schemas.microsoft.com/office/drawing/2014/main" val="1003357677"/>
                  </a:ext>
                </a:extLst>
              </a:tr>
              <a:tr h="97434">
                <a:tc>
                  <a:txBody>
                    <a:bodyPr/>
                    <a:lstStyle/>
                    <a:p>
                      <a:pPr rtl="0"/>
                      <a:r>
                        <a:rPr lang="ja-jp" sz="1200" b="0" noProof="0">
                          <a:solidFill>
                            <a:srgbClr val="000000"/>
                          </a:solidFill>
                          <a:latin typeface="+mn-lt"/>
                        </a:rPr>
                        <a:t>爪周囲炎</a:t>
                      </a:r>
                    </a:p>
                  </a:txBody>
                  <a:tcPr marL="72000" marR="72000" marT="35291" marB="35291" anchor="ctr">
                    <a:solidFill>
                      <a:schemeClr val="tx2"/>
                    </a:solidFill>
                  </a:tcPr>
                </a:tc>
                <a:tc>
                  <a:txBody>
                    <a:bodyPr/>
                    <a:lstStyle/>
                    <a:p>
                      <a:pPr algn="ctr" rtl="0"/>
                      <a:r>
                        <a:rPr lang="ja-jp" sz="1200" b="0" noProof="0">
                          <a:solidFill>
                            <a:srgbClr val="000000"/>
                          </a:solidFill>
                          <a:latin typeface="+mn-lt"/>
                        </a:rPr>
                        <a:t>27</a:t>
                      </a:r>
                    </a:p>
                  </a:txBody>
                  <a:tcPr marL="72000" marR="72000" marT="35291" marB="35291" anchor="ctr">
                    <a:solidFill>
                      <a:schemeClr val="tx2"/>
                    </a:solidFill>
                  </a:tcPr>
                </a:tc>
                <a:tc>
                  <a:txBody>
                    <a:bodyPr/>
                    <a:lstStyle/>
                    <a:p>
                      <a:pPr algn="ctr" rtl="0"/>
                      <a:r>
                        <a:rPr lang="ja-jp" sz="1200" b="0" noProof="0">
                          <a:solidFill>
                            <a:srgbClr val="000000"/>
                          </a:solidFill>
                          <a:latin typeface="+mn-lt"/>
                        </a:rPr>
                        <a:t>0</a:t>
                      </a:r>
                    </a:p>
                  </a:txBody>
                  <a:tcPr marL="72000" marR="72000" marT="35291" marB="35291" anchor="ctr">
                    <a:solidFill>
                      <a:schemeClr val="tx2"/>
                    </a:solidFill>
                  </a:tcPr>
                </a:tc>
                <a:tc>
                  <a:txBody>
                    <a:bodyPr/>
                    <a:lstStyle/>
                    <a:p>
                      <a:pPr algn="ctr" rtl="0"/>
                      <a:r>
                        <a:rPr lang="ja-jp" sz="1200" b="0" noProof="0">
                          <a:solidFill>
                            <a:srgbClr val="000000"/>
                          </a:solidFill>
                          <a:latin typeface="+mn-lt"/>
                        </a:rPr>
                        <a:t>26</a:t>
                      </a:r>
                    </a:p>
                  </a:txBody>
                  <a:tcPr marL="72000" marR="72000" marT="35291" marB="35291" anchor="ctr">
                    <a:solidFill>
                      <a:schemeClr val="tx2"/>
                    </a:solidFill>
                  </a:tcPr>
                </a:tc>
                <a:tc>
                  <a:txBody>
                    <a:bodyPr/>
                    <a:lstStyle/>
                    <a:p>
                      <a:pPr algn="ctr" rtl="0"/>
                      <a:r>
                        <a:rPr lang="ja-jp" sz="1200" b="0" noProof="0">
                          <a:solidFill>
                            <a:srgbClr val="000000"/>
                          </a:solidFill>
                          <a:latin typeface="+mn-lt"/>
                        </a:rPr>
                        <a:t>0</a:t>
                      </a:r>
                    </a:p>
                  </a:txBody>
                  <a:tcPr marL="72000" marR="72000" marT="35291" marB="35291" anchor="ctr">
                    <a:solidFill>
                      <a:schemeClr val="tx2"/>
                    </a:solidFill>
                  </a:tcPr>
                </a:tc>
                <a:extLst>
                  <a:ext uri="{0D108BD9-81ED-4DB2-BD59-A6C34878D82A}">
                    <a16:rowId xmlns:a16="http://schemas.microsoft.com/office/drawing/2014/main" val="326484305"/>
                  </a:ext>
                </a:extLst>
              </a:tr>
              <a:tr h="97434">
                <a:tc>
                  <a:txBody>
                    <a:bodyPr/>
                    <a:lstStyle/>
                    <a:p>
                      <a:pPr rtl="0"/>
                      <a:r>
                        <a:rPr lang="ja-jp" sz="1200" b="0" noProof="0">
                          <a:solidFill>
                            <a:srgbClr val="000000"/>
                          </a:solidFill>
                          <a:latin typeface="+mn-lt"/>
                        </a:rPr>
                        <a:t>口内炎</a:t>
                      </a:r>
                    </a:p>
                  </a:txBody>
                  <a:tcPr marL="72000" marR="72000" marT="35291" marB="35291" anchor="ctr">
                    <a:solidFill>
                      <a:schemeClr val="tx2"/>
                    </a:solidFill>
                  </a:tcPr>
                </a:tc>
                <a:tc>
                  <a:txBody>
                    <a:bodyPr/>
                    <a:lstStyle/>
                    <a:p>
                      <a:pPr algn="ctr" rtl="0"/>
                      <a:r>
                        <a:rPr lang="ja-jp" sz="1200" b="0" noProof="0">
                          <a:solidFill>
                            <a:srgbClr val="000000"/>
                          </a:solidFill>
                          <a:latin typeface="+mn-lt"/>
                        </a:rPr>
                        <a:t>17</a:t>
                      </a:r>
                    </a:p>
                  </a:txBody>
                  <a:tcPr marL="72000" marR="72000" marT="35291" marB="35291" anchor="ctr">
                    <a:solidFill>
                      <a:schemeClr val="tx2"/>
                    </a:solidFill>
                  </a:tcPr>
                </a:tc>
                <a:tc>
                  <a:txBody>
                    <a:bodyPr/>
                    <a:lstStyle/>
                    <a:p>
                      <a:pPr algn="ctr" rtl="0"/>
                      <a:r>
                        <a:rPr lang="ja-jp" sz="1200" b="0" noProof="0">
                          <a:solidFill>
                            <a:srgbClr val="000000"/>
                          </a:solidFill>
                          <a:latin typeface="+mn-lt"/>
                        </a:rPr>
                        <a:t>1</a:t>
                      </a:r>
                    </a:p>
                  </a:txBody>
                  <a:tcPr marL="72000" marR="72000" marT="35291" marB="35291" anchor="ctr">
                    <a:solidFill>
                      <a:schemeClr val="tx2"/>
                    </a:solidFill>
                  </a:tcPr>
                </a:tc>
                <a:tc>
                  <a:txBody>
                    <a:bodyPr/>
                    <a:lstStyle/>
                    <a:p>
                      <a:pPr algn="ctr" rtl="0"/>
                      <a:r>
                        <a:rPr lang="ja-jp" sz="1200" b="0" noProof="0">
                          <a:solidFill>
                            <a:srgbClr val="000000"/>
                          </a:solidFill>
                          <a:latin typeface="+mn-lt"/>
                        </a:rPr>
                        <a:t>18</a:t>
                      </a:r>
                    </a:p>
                  </a:txBody>
                  <a:tcPr marL="72000" marR="72000" marT="35291" marB="35291" anchor="ctr">
                    <a:solidFill>
                      <a:schemeClr val="tx2"/>
                    </a:solidFill>
                  </a:tcPr>
                </a:tc>
                <a:tc>
                  <a:txBody>
                    <a:bodyPr/>
                    <a:lstStyle/>
                    <a:p>
                      <a:pPr algn="ctr" rtl="0"/>
                      <a:r>
                        <a:rPr lang="ja-jp" sz="1200" b="0" noProof="0">
                          <a:solidFill>
                            <a:srgbClr val="000000"/>
                          </a:solidFill>
                          <a:latin typeface="+mn-lt"/>
                        </a:rPr>
                        <a:t>1</a:t>
                      </a:r>
                    </a:p>
                  </a:txBody>
                  <a:tcPr marL="72000" marR="72000" marT="35291" marB="35291" anchor="ctr">
                    <a:solidFill>
                      <a:schemeClr val="tx2"/>
                    </a:solidFill>
                  </a:tcPr>
                </a:tc>
                <a:extLst>
                  <a:ext uri="{0D108BD9-81ED-4DB2-BD59-A6C34878D82A}">
                    <a16:rowId xmlns:a16="http://schemas.microsoft.com/office/drawing/2014/main" val="3389635503"/>
                  </a:ext>
                </a:extLst>
              </a:tr>
              <a:tr h="97434">
                <a:tc>
                  <a:txBody>
                    <a:bodyPr/>
                    <a:lstStyle/>
                    <a:p>
                      <a:pPr rtl="0"/>
                      <a:r>
                        <a:rPr lang="ja-jp" sz="1200" b="0" noProof="0">
                          <a:solidFill>
                            <a:srgbClr val="000000"/>
                          </a:solidFill>
                          <a:latin typeface="+mn-lt"/>
                        </a:rPr>
                        <a:t>悪心</a:t>
                      </a:r>
                    </a:p>
                  </a:txBody>
                  <a:tcPr marL="72000" marR="72000" marT="35291" marB="35291" anchor="ctr">
                    <a:solidFill>
                      <a:schemeClr val="tx2"/>
                    </a:solidFill>
                  </a:tcPr>
                </a:tc>
                <a:tc>
                  <a:txBody>
                    <a:bodyPr/>
                    <a:lstStyle/>
                    <a:p>
                      <a:pPr algn="ctr" rtl="0"/>
                      <a:r>
                        <a:rPr lang="ja-jp" sz="1200" b="0" noProof="0">
                          <a:solidFill>
                            <a:srgbClr val="000000"/>
                          </a:solidFill>
                          <a:latin typeface="+mn-lt"/>
                        </a:rPr>
                        <a:t>19</a:t>
                      </a:r>
                    </a:p>
                  </a:txBody>
                  <a:tcPr marL="72000" marR="72000" marT="35291" marB="35291" anchor="ctr">
                    <a:solidFill>
                      <a:schemeClr val="tx2"/>
                    </a:solidFill>
                  </a:tcPr>
                </a:tc>
                <a:tc>
                  <a:txBody>
                    <a:bodyPr/>
                    <a:lstStyle/>
                    <a:p>
                      <a:pPr algn="ctr" rtl="0"/>
                      <a:r>
                        <a:rPr lang="ja-jp" sz="1200" b="0" noProof="0">
                          <a:solidFill>
                            <a:srgbClr val="000000"/>
                          </a:solidFill>
                          <a:latin typeface="+mn-lt"/>
                        </a:rPr>
                        <a:t>3</a:t>
                      </a:r>
                    </a:p>
                  </a:txBody>
                  <a:tcPr marL="72000" marR="72000" marT="35291" marB="35291" anchor="ctr">
                    <a:solidFill>
                      <a:schemeClr val="tx2"/>
                    </a:solidFill>
                  </a:tcPr>
                </a:tc>
                <a:tc>
                  <a:txBody>
                    <a:bodyPr/>
                    <a:lstStyle/>
                    <a:p>
                      <a:pPr algn="ctr" rtl="0"/>
                      <a:r>
                        <a:rPr lang="ja-jp" sz="1200" b="0" noProof="0">
                          <a:solidFill>
                            <a:srgbClr val="000000"/>
                          </a:solidFill>
                          <a:latin typeface="+mn-lt"/>
                        </a:rPr>
                        <a:t>16</a:t>
                      </a:r>
                    </a:p>
                  </a:txBody>
                  <a:tcPr marL="72000" marR="72000" marT="35291" marB="35291" anchor="ctr">
                    <a:solidFill>
                      <a:schemeClr val="tx2"/>
                    </a:solidFill>
                  </a:tcPr>
                </a:tc>
                <a:tc>
                  <a:txBody>
                    <a:bodyPr/>
                    <a:lstStyle/>
                    <a:p>
                      <a:pPr algn="ctr" rtl="0"/>
                      <a:r>
                        <a:rPr lang="ja-jp" sz="1200" b="0" noProof="0">
                          <a:solidFill>
                            <a:srgbClr val="000000"/>
                          </a:solidFill>
                          <a:latin typeface="+mn-lt"/>
                        </a:rPr>
                        <a:t>2</a:t>
                      </a:r>
                    </a:p>
                  </a:txBody>
                  <a:tcPr marL="72000" marR="72000" marT="35291" marB="35291" anchor="ctr">
                    <a:solidFill>
                      <a:schemeClr val="tx2"/>
                    </a:solidFill>
                  </a:tcPr>
                </a:tc>
                <a:extLst>
                  <a:ext uri="{0D108BD9-81ED-4DB2-BD59-A6C34878D82A}">
                    <a16:rowId xmlns:a16="http://schemas.microsoft.com/office/drawing/2014/main" val="2440353339"/>
                  </a:ext>
                </a:extLst>
              </a:tr>
              <a:tr h="97434">
                <a:tc>
                  <a:txBody>
                    <a:bodyPr/>
                    <a:lstStyle/>
                    <a:p>
                      <a:pPr rtl="0"/>
                      <a:r>
                        <a:rPr lang="ja-jp" sz="1200" b="0" noProof="0">
                          <a:solidFill>
                            <a:srgbClr val="000000"/>
                          </a:solidFill>
                          <a:latin typeface="+mn-lt"/>
                        </a:rPr>
                        <a:t>低カリウム血症</a:t>
                      </a:r>
                    </a:p>
                  </a:txBody>
                  <a:tcPr marL="72000" marR="72000" marT="35291" marB="35291" anchor="ctr">
                    <a:solidFill>
                      <a:schemeClr val="tx2"/>
                    </a:solidFill>
                  </a:tcPr>
                </a:tc>
                <a:tc>
                  <a:txBody>
                    <a:bodyPr/>
                    <a:lstStyle/>
                    <a:p>
                      <a:pPr algn="ctr" rtl="0"/>
                      <a:r>
                        <a:rPr lang="ja-jp" sz="1200" b="0" noProof="0">
                          <a:solidFill>
                            <a:srgbClr val="000000"/>
                          </a:solidFill>
                          <a:latin typeface="+mn-lt"/>
                        </a:rPr>
                        <a:t>12</a:t>
                      </a:r>
                    </a:p>
                  </a:txBody>
                  <a:tcPr marL="72000" marR="72000" marT="35291" marB="35291" anchor="ctr">
                    <a:solidFill>
                      <a:schemeClr val="tx2"/>
                    </a:solidFill>
                  </a:tcPr>
                </a:tc>
                <a:tc>
                  <a:txBody>
                    <a:bodyPr/>
                    <a:lstStyle/>
                    <a:p>
                      <a:pPr algn="ctr" rtl="0"/>
                      <a:r>
                        <a:rPr lang="ja-jp" sz="1200" b="0" noProof="0">
                          <a:solidFill>
                            <a:srgbClr val="000000"/>
                          </a:solidFill>
                          <a:latin typeface="+mn-lt"/>
                        </a:rPr>
                        <a:t>4</a:t>
                      </a:r>
                    </a:p>
                  </a:txBody>
                  <a:tcPr marL="72000" marR="72000" marT="35291" marB="35291" anchor="ctr">
                    <a:solidFill>
                      <a:schemeClr val="tx2"/>
                    </a:solidFill>
                  </a:tcPr>
                </a:tc>
                <a:tc>
                  <a:txBody>
                    <a:bodyPr/>
                    <a:lstStyle/>
                    <a:p>
                      <a:pPr algn="ctr" rtl="0"/>
                      <a:r>
                        <a:rPr lang="ja-jp" sz="1200" b="0" noProof="0">
                          <a:solidFill>
                            <a:srgbClr val="000000"/>
                          </a:solidFill>
                          <a:latin typeface="+mn-lt"/>
                        </a:rPr>
                        <a:t>14</a:t>
                      </a:r>
                    </a:p>
                  </a:txBody>
                  <a:tcPr marL="72000" marR="72000" marT="35291" marB="35291" anchor="ctr">
                    <a:solidFill>
                      <a:schemeClr val="tx2"/>
                    </a:solidFill>
                  </a:tcPr>
                </a:tc>
                <a:tc>
                  <a:txBody>
                    <a:bodyPr/>
                    <a:lstStyle/>
                    <a:p>
                      <a:pPr algn="ctr" rtl="0"/>
                      <a:r>
                        <a:rPr lang="ja-jp" sz="1200" b="0" noProof="0">
                          <a:solidFill>
                            <a:srgbClr val="000000"/>
                          </a:solidFill>
                          <a:latin typeface="+mn-lt"/>
                        </a:rPr>
                        <a:t>6</a:t>
                      </a:r>
                    </a:p>
                  </a:txBody>
                  <a:tcPr marL="72000" marR="72000" marT="35291" marB="35291" anchor="ctr">
                    <a:solidFill>
                      <a:schemeClr val="tx2"/>
                    </a:solidFill>
                  </a:tcPr>
                </a:tc>
                <a:extLst>
                  <a:ext uri="{0D108BD9-81ED-4DB2-BD59-A6C34878D82A}">
                    <a16:rowId xmlns:a16="http://schemas.microsoft.com/office/drawing/2014/main" val="2778247218"/>
                  </a:ext>
                </a:extLst>
              </a:tr>
              <a:tr h="97434">
                <a:tc>
                  <a:txBody>
                    <a:bodyPr/>
                    <a:lstStyle/>
                    <a:p>
                      <a:pPr rtl="0"/>
                      <a:r>
                        <a:rPr lang="ja-jp" sz="1200" b="0" noProof="0">
                          <a:solidFill>
                            <a:srgbClr val="000000"/>
                          </a:solidFill>
                          <a:latin typeface="+mn-lt"/>
                        </a:rPr>
                        <a:t>嘔吐</a:t>
                      </a:r>
                    </a:p>
                  </a:txBody>
                  <a:tcPr marL="72000" marR="72000" marT="35291" marB="35291" anchor="ctr">
                    <a:solidFill>
                      <a:schemeClr val="tx2"/>
                    </a:solidFill>
                  </a:tcPr>
                </a:tc>
                <a:tc>
                  <a:txBody>
                    <a:bodyPr/>
                    <a:lstStyle/>
                    <a:p>
                      <a:pPr algn="ctr" rtl="0"/>
                      <a:r>
                        <a:rPr lang="ja-jp" sz="1200" b="0" noProof="0">
                          <a:solidFill>
                            <a:srgbClr val="000000"/>
                          </a:solidFill>
                          <a:latin typeface="+mn-lt"/>
                        </a:rPr>
                        <a:t>14</a:t>
                      </a:r>
                    </a:p>
                  </a:txBody>
                  <a:tcPr marL="72000" marR="72000" marT="35291" marB="35291" anchor="ctr">
                    <a:solidFill>
                      <a:schemeClr val="tx2"/>
                    </a:solidFill>
                  </a:tcPr>
                </a:tc>
                <a:tc>
                  <a:txBody>
                    <a:bodyPr/>
                    <a:lstStyle/>
                    <a:p>
                      <a:pPr algn="ctr" rtl="0"/>
                      <a:r>
                        <a:rPr lang="ja-jp" sz="1200" b="0" noProof="0">
                          <a:solidFill>
                            <a:srgbClr val="000000"/>
                          </a:solidFill>
                          <a:latin typeface="+mn-lt"/>
                        </a:rPr>
                        <a:t>4</a:t>
                      </a:r>
                    </a:p>
                  </a:txBody>
                  <a:tcPr marL="72000" marR="72000" marT="35291" marB="35291" anchor="ctr">
                    <a:solidFill>
                      <a:schemeClr val="tx2"/>
                    </a:solidFill>
                  </a:tcPr>
                </a:tc>
                <a:tc>
                  <a:txBody>
                    <a:bodyPr/>
                    <a:lstStyle/>
                    <a:p>
                      <a:pPr algn="ctr" rtl="0"/>
                      <a:r>
                        <a:rPr lang="ja-jp" sz="1200" b="0" noProof="0">
                          <a:solidFill>
                            <a:srgbClr val="000000"/>
                          </a:solidFill>
                          <a:latin typeface="+mn-lt"/>
                        </a:rPr>
                        <a:t>11</a:t>
                      </a:r>
                    </a:p>
                  </a:txBody>
                  <a:tcPr marL="72000" marR="72000" marT="35291" marB="35291" anchor="ctr">
                    <a:solidFill>
                      <a:schemeClr val="tx2"/>
                    </a:solidFill>
                  </a:tcPr>
                </a:tc>
                <a:tc>
                  <a:txBody>
                    <a:bodyPr/>
                    <a:lstStyle/>
                    <a:p>
                      <a:pPr algn="ctr" rtl="0"/>
                      <a:r>
                        <a:rPr lang="ja-jp" sz="1200" b="0" noProof="0">
                          <a:solidFill>
                            <a:srgbClr val="000000"/>
                          </a:solidFill>
                          <a:latin typeface="+mn-lt"/>
                        </a:rPr>
                        <a:t>4</a:t>
                      </a:r>
                    </a:p>
                  </a:txBody>
                  <a:tcPr marL="72000" marR="72000" marT="35291" marB="35291" anchor="ctr">
                    <a:solidFill>
                      <a:schemeClr val="tx2"/>
                    </a:solidFill>
                  </a:tcPr>
                </a:tc>
                <a:extLst>
                  <a:ext uri="{0D108BD9-81ED-4DB2-BD59-A6C34878D82A}">
                    <a16:rowId xmlns:a16="http://schemas.microsoft.com/office/drawing/2014/main" val="915422355"/>
                  </a:ext>
                </a:extLst>
              </a:tr>
              <a:tr h="97434">
                <a:tc>
                  <a:txBody>
                    <a:bodyPr/>
                    <a:lstStyle/>
                    <a:p>
                      <a:pPr rtl="0"/>
                      <a:r>
                        <a:rPr lang="ja-jp" sz="1200" b="0" noProof="0">
                          <a:solidFill>
                            <a:srgbClr val="000000"/>
                          </a:solidFill>
                          <a:latin typeface="+mn-lt"/>
                        </a:rPr>
                        <a:t>貧血</a:t>
                      </a:r>
                    </a:p>
                  </a:txBody>
                  <a:tcPr marL="72000" marR="72000" marT="35291" marB="35291" anchor="ctr">
                    <a:solidFill>
                      <a:schemeClr val="tx2"/>
                    </a:solidFill>
                  </a:tcPr>
                </a:tc>
                <a:tc>
                  <a:txBody>
                    <a:bodyPr/>
                    <a:lstStyle/>
                    <a:p>
                      <a:pPr algn="ctr" rtl="0"/>
                      <a:r>
                        <a:rPr lang="ja-jp" sz="1200" b="0" noProof="0">
                          <a:solidFill>
                            <a:srgbClr val="000000"/>
                          </a:solidFill>
                          <a:latin typeface="+mn-lt"/>
                        </a:rPr>
                        <a:t>15</a:t>
                      </a:r>
                    </a:p>
                  </a:txBody>
                  <a:tcPr marL="72000" marR="72000" marT="35291" marB="35291" anchor="ctr">
                    <a:solidFill>
                      <a:schemeClr val="tx2"/>
                    </a:solidFill>
                  </a:tcPr>
                </a:tc>
                <a:tc>
                  <a:txBody>
                    <a:bodyPr/>
                    <a:lstStyle/>
                    <a:p>
                      <a:pPr algn="ctr" rtl="0"/>
                      <a:r>
                        <a:rPr lang="ja-jp" sz="1200" b="0" noProof="0">
                          <a:solidFill>
                            <a:srgbClr val="000000"/>
                          </a:solidFill>
                          <a:latin typeface="+mn-lt"/>
                        </a:rPr>
                        <a:t>1</a:t>
                      </a:r>
                    </a:p>
                  </a:txBody>
                  <a:tcPr marL="72000" marR="72000" marT="35291" marB="35291" anchor="ctr">
                    <a:solidFill>
                      <a:schemeClr val="tx2"/>
                    </a:solidFill>
                  </a:tcPr>
                </a:tc>
                <a:tc>
                  <a:txBody>
                    <a:bodyPr/>
                    <a:lstStyle/>
                    <a:p>
                      <a:pPr algn="ctr" rtl="0"/>
                      <a:r>
                        <a:rPr lang="ja-jp" sz="1200" b="0" noProof="0">
                          <a:solidFill>
                            <a:srgbClr val="000000"/>
                          </a:solidFill>
                          <a:latin typeface="+mn-lt"/>
                        </a:rPr>
                        <a:t>16</a:t>
                      </a:r>
                    </a:p>
                  </a:txBody>
                  <a:tcPr marL="72000" marR="72000" marT="35291" marB="35291" anchor="ctr">
                    <a:solidFill>
                      <a:schemeClr val="tx2"/>
                    </a:solidFill>
                  </a:tcPr>
                </a:tc>
                <a:tc>
                  <a:txBody>
                    <a:bodyPr/>
                    <a:lstStyle/>
                    <a:p>
                      <a:pPr algn="ctr" rtl="0"/>
                      <a:r>
                        <a:rPr lang="ja-jp" sz="1200" b="0" noProof="0">
                          <a:solidFill>
                            <a:srgbClr val="000000"/>
                          </a:solidFill>
                          <a:latin typeface="+mn-lt"/>
                        </a:rPr>
                        <a:t>1</a:t>
                      </a:r>
                    </a:p>
                  </a:txBody>
                  <a:tcPr marL="72000" marR="72000" marT="35291" marB="35291" anchor="ctr">
                    <a:solidFill>
                      <a:schemeClr val="tx2"/>
                    </a:solidFill>
                  </a:tcPr>
                </a:tc>
                <a:extLst>
                  <a:ext uri="{0D108BD9-81ED-4DB2-BD59-A6C34878D82A}">
                    <a16:rowId xmlns:a16="http://schemas.microsoft.com/office/drawing/2014/main" val="2274949421"/>
                  </a:ext>
                </a:extLst>
              </a:tr>
              <a:tr h="97434">
                <a:tc>
                  <a:txBody>
                    <a:bodyPr/>
                    <a:lstStyle/>
                    <a:p>
                      <a:pPr rtl="0"/>
                      <a:r>
                        <a:rPr lang="ja-jp" sz="1200" b="0" noProof="0">
                          <a:solidFill>
                            <a:srgbClr val="000000"/>
                          </a:solidFill>
                          <a:latin typeface="+mn-lt"/>
                        </a:rPr>
                        <a:t>体重の減少</a:t>
                      </a:r>
                    </a:p>
                  </a:txBody>
                  <a:tcPr marL="72000" marR="72000" marT="35291" marB="35291" anchor="ctr">
                    <a:solidFill>
                      <a:schemeClr val="tx2"/>
                    </a:solidFill>
                  </a:tcPr>
                </a:tc>
                <a:tc>
                  <a:txBody>
                    <a:bodyPr/>
                    <a:lstStyle/>
                    <a:p>
                      <a:pPr algn="ctr" rtl="0"/>
                      <a:r>
                        <a:rPr lang="ja-jp" sz="1200" b="0" noProof="0">
                          <a:solidFill>
                            <a:srgbClr val="000000"/>
                          </a:solidFill>
                          <a:latin typeface="+mn-lt"/>
                        </a:rPr>
                        <a:t>17</a:t>
                      </a:r>
                    </a:p>
                  </a:txBody>
                  <a:tcPr marL="72000" marR="72000" marT="35291" marB="35291" anchor="ctr">
                    <a:solidFill>
                      <a:schemeClr val="tx2"/>
                    </a:solidFill>
                  </a:tcPr>
                </a:tc>
                <a:tc>
                  <a:txBody>
                    <a:bodyPr/>
                    <a:lstStyle/>
                    <a:p>
                      <a:pPr algn="ctr" rtl="0"/>
                      <a:r>
                        <a:rPr lang="ja-jp" sz="1200" b="0" noProof="0">
                          <a:solidFill>
                            <a:srgbClr val="000000"/>
                          </a:solidFill>
                          <a:latin typeface="+mn-lt"/>
                        </a:rPr>
                        <a:t>0</a:t>
                      </a:r>
                    </a:p>
                  </a:txBody>
                  <a:tcPr marL="72000" marR="72000" marT="35291" marB="35291" anchor="ctr">
                    <a:solidFill>
                      <a:schemeClr val="tx2"/>
                    </a:solidFill>
                  </a:tcPr>
                </a:tc>
                <a:tc>
                  <a:txBody>
                    <a:bodyPr/>
                    <a:lstStyle/>
                    <a:p>
                      <a:pPr algn="ctr" rtl="0"/>
                      <a:r>
                        <a:rPr lang="ja-jp" sz="1200" b="0" noProof="0">
                          <a:solidFill>
                            <a:srgbClr val="000000"/>
                          </a:solidFill>
                          <a:latin typeface="+mn-lt"/>
                        </a:rPr>
                        <a:t>14</a:t>
                      </a:r>
                    </a:p>
                  </a:txBody>
                  <a:tcPr marL="72000" marR="72000" marT="35291" marB="35291" anchor="ctr">
                    <a:solidFill>
                      <a:schemeClr val="tx2"/>
                    </a:solidFill>
                  </a:tcPr>
                </a:tc>
                <a:tc>
                  <a:txBody>
                    <a:bodyPr/>
                    <a:lstStyle/>
                    <a:p>
                      <a:pPr algn="ctr" rtl="0"/>
                      <a:r>
                        <a:rPr lang="ja-jp" sz="1200" b="0" noProof="0">
                          <a:solidFill>
                            <a:srgbClr val="000000"/>
                          </a:solidFill>
                          <a:latin typeface="+mn-lt"/>
                        </a:rPr>
                        <a:t>0</a:t>
                      </a:r>
                    </a:p>
                  </a:txBody>
                  <a:tcPr marL="72000" marR="72000" marT="35291" marB="35291" anchor="ctr">
                    <a:solidFill>
                      <a:schemeClr val="tx2"/>
                    </a:solidFill>
                  </a:tcPr>
                </a:tc>
                <a:extLst>
                  <a:ext uri="{0D108BD9-81ED-4DB2-BD59-A6C34878D82A}">
                    <a16:rowId xmlns:a16="http://schemas.microsoft.com/office/drawing/2014/main" val="3308836129"/>
                  </a:ext>
                </a:extLst>
              </a:tr>
            </a:tbl>
          </a:graphicData>
        </a:graphic>
      </p:graphicFrame>
      <p:graphicFrame>
        <p:nvGraphicFramePr>
          <p:cNvPr id="4" name="Table 663">
            <a:extLst>
              <a:ext uri="{FF2B5EF4-FFF2-40B4-BE49-F238E27FC236}">
                <a16:creationId xmlns:a16="http://schemas.microsoft.com/office/drawing/2014/main" id="{FC926AF4-63E7-C428-750E-A8E58C2E9412}"/>
              </a:ext>
            </a:extLst>
          </p:cNvPr>
          <p:cNvGraphicFramePr>
            <a:graphicFrameLocks noGrp="1"/>
          </p:cNvGraphicFramePr>
          <p:nvPr>
            <p:extLst>
              <p:ext uri="{D42A27DB-BD31-4B8C-83A1-F6EECF244321}">
                <p14:modId xmlns:p14="http://schemas.microsoft.com/office/powerpoint/2010/main" val="3050516778"/>
              </p:ext>
            </p:extLst>
          </p:nvPr>
        </p:nvGraphicFramePr>
        <p:xfrm>
          <a:off x="6258559" y="1600718"/>
          <a:ext cx="5791202" cy="2464038"/>
        </p:xfrm>
        <a:graphic>
          <a:graphicData uri="http://schemas.openxmlformats.org/drawingml/2006/table">
            <a:tbl>
              <a:tblPr firstRow="1" bandRow="1">
                <a:tableStyleId>{69012ECD-51FC-41F1-AA8D-1B2483CD663E}</a:tableStyleId>
              </a:tblPr>
              <a:tblGrid>
                <a:gridCol w="1587982">
                  <a:extLst>
                    <a:ext uri="{9D8B030D-6E8A-4147-A177-3AD203B41FA5}">
                      <a16:colId xmlns:a16="http://schemas.microsoft.com/office/drawing/2014/main" val="4026828033"/>
                    </a:ext>
                  </a:extLst>
                </a:gridCol>
                <a:gridCol w="1050805">
                  <a:extLst>
                    <a:ext uri="{9D8B030D-6E8A-4147-A177-3AD203B41FA5}">
                      <a16:colId xmlns:a16="http://schemas.microsoft.com/office/drawing/2014/main" val="3840096650"/>
                    </a:ext>
                  </a:extLst>
                </a:gridCol>
                <a:gridCol w="1050805">
                  <a:extLst>
                    <a:ext uri="{9D8B030D-6E8A-4147-A177-3AD203B41FA5}">
                      <a16:colId xmlns:a16="http://schemas.microsoft.com/office/drawing/2014/main" val="1620153813"/>
                    </a:ext>
                  </a:extLst>
                </a:gridCol>
                <a:gridCol w="1050805">
                  <a:extLst>
                    <a:ext uri="{9D8B030D-6E8A-4147-A177-3AD203B41FA5}">
                      <a16:colId xmlns:a16="http://schemas.microsoft.com/office/drawing/2014/main" val="980643121"/>
                    </a:ext>
                  </a:extLst>
                </a:gridCol>
                <a:gridCol w="1050805">
                  <a:extLst>
                    <a:ext uri="{9D8B030D-6E8A-4147-A177-3AD203B41FA5}">
                      <a16:colId xmlns:a16="http://schemas.microsoft.com/office/drawing/2014/main" val="466045245"/>
                    </a:ext>
                  </a:extLst>
                </a:gridCol>
              </a:tblGrid>
              <a:tr h="0">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1" noProof="0">
                          <a:solidFill>
                            <a:schemeClr val="tx2"/>
                          </a:solidFill>
                          <a:latin typeface="+mn-lt"/>
                        </a:rPr>
                        <a:t>最も頻度の高いTRAE（</a:t>
                      </a:r>
                      <a:r>
                        <a:rPr lang="ja-jp" sz="1200" b="1" noProof="0">
                          <a:solidFill>
                            <a:schemeClr val="tx2"/>
                          </a:solidFill>
                          <a:latin typeface="Arial" panose="020B0604020202020204" pitchFamily="34" charset="0"/>
                          <a:cs typeface="Arial" panose="020B0604020202020204" pitchFamily="34" charset="0"/>
                        </a:rPr>
                        <a:t>全体の10%以上）、</a:t>
                      </a:r>
                      <a:r>
                        <a:rPr lang="ja-jp" sz="1200" b="1" noProof="0">
                          <a:solidFill>
                            <a:schemeClr val="tx2"/>
                          </a:solidFill>
                          <a:latin typeface="+mn-lt"/>
                        </a:rPr>
                        <a:t>% (続き)</a:t>
                      </a:r>
                    </a:p>
                  </a:txBody>
                  <a:tcPr marL="72000" marR="72000" marT="35291" marB="35291" anchor="b">
                    <a:lnB w="12700" cap="flat" cmpd="sng" algn="ctr">
                      <a:noFill/>
                      <a:prstDash val="solid"/>
                      <a:round/>
                      <a:headEnd type="none" w="med" len="med"/>
                      <a:tailEnd type="none" w="med" len="med"/>
                    </a:lnB>
                  </a:tcPr>
                </a:tc>
                <a:tc gridSpan="2">
                  <a:txBody>
                    <a:bodyPr/>
                    <a:lstStyle/>
                    <a:p>
                      <a:pPr algn="ctr" rtl="0"/>
                      <a:r>
                        <a:rPr lang="ja-jp" sz="1200" b="1" noProof="0">
                          <a:solidFill>
                            <a:schemeClr val="tx2"/>
                          </a:solidFill>
                          <a:latin typeface="+mn-lt"/>
                        </a:rPr>
                        <a:t>コホートD</a:t>
                      </a:r>
                    </a:p>
                    <a:p>
                      <a:pPr algn="ctr" rtl="0"/>
                      <a:r>
                        <a:rPr lang="ja-jp" sz="1200" b="1" noProof="0">
                          <a:solidFill>
                            <a:schemeClr val="tx2"/>
                          </a:solidFill>
                          <a:latin typeface="+mn-lt"/>
                        </a:rPr>
                        <a:t>（n=81）</a:t>
                      </a:r>
                    </a:p>
                  </a:txBody>
                  <a:tcPr marL="72000" marR="72000" marT="35291" marB="35291" anchor="b"/>
                </a:tc>
                <a:tc hMerge="1">
                  <a:txBody>
                    <a:bodyPr/>
                    <a:lstStyle/>
                    <a:p>
                      <a:pPr algn="ctr" rtl="0"/>
                      <a:endParaRPr lang="en-GB" sz="1600" b="1" dirty="0">
                        <a:solidFill>
                          <a:schemeClr val="tx2"/>
                        </a:solidFill>
                        <a:latin typeface="+mn-lt"/>
                      </a:endParaRPr>
                    </a:p>
                  </a:txBody>
                  <a:tcPr marL="72000" marR="72000" marT="35291" marB="35291" anchor="b"/>
                </a:tc>
                <a:tc gridSpan="2">
                  <a:txBody>
                    <a:bodyPr/>
                    <a:lstStyle/>
                    <a:p>
                      <a:pPr algn="ctr" rtl="0"/>
                      <a:r>
                        <a:rPr lang="ja-jp" sz="1200" b="1" noProof="0">
                          <a:solidFill>
                            <a:schemeClr val="tx2"/>
                          </a:solidFill>
                          <a:latin typeface="+mn-lt"/>
                        </a:rPr>
                        <a:t>すべてのコホート</a:t>
                      </a:r>
                    </a:p>
                    <a:p>
                      <a:pPr algn="ctr" rtl="0"/>
                      <a:r>
                        <a:rPr lang="ja-jp" sz="1200" b="1" noProof="0">
                          <a:solidFill>
                            <a:schemeClr val="tx2"/>
                          </a:solidFill>
                          <a:latin typeface="+mn-lt"/>
                        </a:rPr>
                        <a:t>（n=209）</a:t>
                      </a:r>
                    </a:p>
                  </a:txBody>
                  <a:tcPr marL="72000" marR="72000" marT="35291" marB="35291" anchor="b"/>
                </a:tc>
                <a:tc hMerge="1">
                  <a:txBody>
                    <a:bodyPr/>
                    <a:lstStyle/>
                    <a:p>
                      <a:pPr algn="ctr" rtl="0"/>
                      <a:endParaRPr lang="en-GB" sz="1600" b="1" dirty="0">
                        <a:solidFill>
                          <a:schemeClr val="tx2"/>
                        </a:solidFill>
                        <a:latin typeface="+mn-lt"/>
                      </a:endParaRPr>
                    </a:p>
                  </a:txBody>
                  <a:tcPr marL="72000" marR="72000" marT="35291" marB="35291" anchor="b"/>
                </a:tc>
                <a:extLst>
                  <a:ext uri="{0D108BD9-81ED-4DB2-BD59-A6C34878D82A}">
                    <a16:rowId xmlns:a16="http://schemas.microsoft.com/office/drawing/2014/main" val="447483169"/>
                  </a:ext>
                </a:extLst>
              </a:tr>
              <a:tr h="0">
                <a:tc vMerge="1">
                  <a:txBody>
                    <a:bodyPr/>
                    <a:lstStyle/>
                    <a:p>
                      <a:pPr rtl="0"/>
                      <a:endParaRPr dirty="0"/>
                    </a:p>
                  </a:txBody>
                  <a:tcPr marL="72000" marR="72000" marT="35291" marB="35291" anchor="ctr">
                    <a:solidFill>
                      <a:schemeClr val="accent1"/>
                    </a:solidFill>
                  </a:tcPr>
                </a:tc>
                <a:tc>
                  <a:txBody>
                    <a:bodyPr/>
                    <a:lstStyle/>
                    <a:p>
                      <a:pPr algn="ctr" rtl="0"/>
                      <a:r>
                        <a:rPr lang="ja-jp" sz="1200" b="1" noProof="0">
                          <a:solidFill>
                            <a:schemeClr val="tx2"/>
                          </a:solidFill>
                          <a:latin typeface="+mn-lt"/>
                        </a:rPr>
                        <a:t>グレード1～2</a:t>
                      </a:r>
                    </a:p>
                  </a:txBody>
                  <a:tcPr marL="72000" marR="72000" marT="35291" marB="35291" anchor="b">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latin typeface="+mn-lt"/>
                        </a:rPr>
                        <a:t>グレード3</a:t>
                      </a:r>
                    </a:p>
                  </a:txBody>
                  <a:tcPr marL="72000" marR="72000" marT="35291" marB="35291" anchor="b">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latin typeface="+mn-lt"/>
                        </a:rPr>
                        <a:t>グレード1～2</a:t>
                      </a:r>
                    </a:p>
                  </a:txBody>
                  <a:tcPr marL="72000" marR="72000" marT="35291" marB="35291" anchor="b">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latin typeface="+mn-lt"/>
                        </a:rPr>
                        <a:t>グレード3</a:t>
                      </a:r>
                    </a:p>
                  </a:txBody>
                  <a:tcPr marL="72000" marR="72000" marT="35291" marB="35291"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1727646532"/>
                  </a:ext>
                </a:extLst>
              </a:tr>
              <a:tr h="0">
                <a:tc>
                  <a:txBody>
                    <a:bodyPr/>
                    <a:lstStyle/>
                    <a:p>
                      <a:pPr rtl="0"/>
                      <a:r>
                        <a:rPr lang="ja-jp" sz="1200" b="0" noProof="0">
                          <a:solidFill>
                            <a:srgbClr val="000000"/>
                          </a:solidFill>
                          <a:latin typeface="+mn-lt"/>
                        </a:rPr>
                        <a:t>ALT増加</a:t>
                      </a:r>
                    </a:p>
                  </a:txBody>
                  <a:tcPr marL="72000" marR="72000" marT="35291" marB="35291" anchor="ctr">
                    <a:lnT w="12700" cap="flat" cmpd="sng" algn="ctr">
                      <a:noFill/>
                      <a:prstDash val="solid"/>
                      <a:round/>
                      <a:headEnd type="none" w="med" len="med"/>
                      <a:tailEnd type="none" w="med" len="med"/>
                    </a:lnT>
                    <a:solidFill>
                      <a:schemeClr val="tx2"/>
                    </a:solidFill>
                  </a:tcPr>
                </a:tc>
                <a:tc>
                  <a:txBody>
                    <a:bodyPr/>
                    <a:lstStyle/>
                    <a:p>
                      <a:pPr algn="ctr" rtl="0"/>
                      <a:r>
                        <a:rPr lang="ja-jp" sz="1200" b="0" noProof="0">
                          <a:solidFill>
                            <a:srgbClr val="000000"/>
                          </a:solidFill>
                          <a:latin typeface="+mn-lt"/>
                        </a:rPr>
                        <a:t>15</a:t>
                      </a:r>
                    </a:p>
                  </a:txBody>
                  <a:tcPr marL="72000" marR="72000" marT="35291" marB="35291" anchor="ctr">
                    <a:lnT w="12700" cap="flat" cmpd="sng" algn="ctr">
                      <a:noFill/>
                      <a:prstDash val="solid"/>
                      <a:round/>
                      <a:headEnd type="none" w="med" len="med"/>
                      <a:tailEnd type="none" w="med" len="med"/>
                    </a:lnT>
                    <a:solidFill>
                      <a:schemeClr val="tx2"/>
                    </a:solidFill>
                  </a:tcPr>
                </a:tc>
                <a:tc>
                  <a:txBody>
                    <a:bodyPr/>
                    <a:lstStyle/>
                    <a:p>
                      <a:pPr algn="ctr" rtl="0"/>
                      <a:r>
                        <a:rPr lang="ja-jp" sz="1200" b="0" noProof="0">
                          <a:solidFill>
                            <a:srgbClr val="000000"/>
                          </a:solidFill>
                          <a:latin typeface="+mn-lt"/>
                        </a:rPr>
                        <a:t>1</a:t>
                      </a:r>
                    </a:p>
                  </a:txBody>
                  <a:tcPr marL="72000" marR="72000" marT="35291" marB="35291" anchor="ctr">
                    <a:lnT w="12700" cap="flat" cmpd="sng" algn="ctr">
                      <a:noFill/>
                      <a:prstDash val="solid"/>
                      <a:round/>
                      <a:headEnd type="none" w="med" len="med"/>
                      <a:tailEnd type="none" w="med" len="med"/>
                    </a:lnT>
                    <a:solidFill>
                      <a:schemeClr val="tx2"/>
                    </a:solidFill>
                  </a:tcPr>
                </a:tc>
                <a:tc>
                  <a:txBody>
                    <a:bodyPr/>
                    <a:lstStyle/>
                    <a:p>
                      <a:pPr algn="ctr" rtl="0"/>
                      <a:r>
                        <a:rPr lang="ja-jp" sz="1200" b="0" noProof="0">
                          <a:solidFill>
                            <a:srgbClr val="000000"/>
                          </a:solidFill>
                          <a:latin typeface="+mn-lt"/>
                        </a:rPr>
                        <a:t>13</a:t>
                      </a:r>
                    </a:p>
                  </a:txBody>
                  <a:tcPr marL="72000" marR="72000" marT="35291" marB="35291" anchor="ctr">
                    <a:lnT w="12700" cap="flat" cmpd="sng" algn="ctr">
                      <a:noFill/>
                      <a:prstDash val="solid"/>
                      <a:round/>
                      <a:headEnd type="none" w="med" len="med"/>
                      <a:tailEnd type="none" w="med" len="med"/>
                    </a:lnT>
                    <a:solidFill>
                      <a:schemeClr val="tx2"/>
                    </a:solidFill>
                  </a:tcPr>
                </a:tc>
                <a:tc>
                  <a:txBody>
                    <a:bodyPr/>
                    <a:lstStyle/>
                    <a:p>
                      <a:pPr algn="ctr" rtl="0"/>
                      <a:r>
                        <a:rPr lang="ja-jp" sz="1200" b="0" noProof="0">
                          <a:solidFill>
                            <a:srgbClr val="000000"/>
                          </a:solidFill>
                          <a:latin typeface="+mn-lt"/>
                        </a:rPr>
                        <a:t>1</a:t>
                      </a:r>
                    </a:p>
                  </a:txBody>
                  <a:tcPr marL="72000" marR="72000" marT="35291" marB="35291" anchor="ctr">
                    <a:lnT w="12700" cap="flat" cmpd="sng" algn="ctr">
                      <a:noFill/>
                      <a:prstDash val="solid"/>
                      <a:round/>
                      <a:headEnd type="none" w="med" len="med"/>
                      <a:tailEnd type="none" w="med" len="med"/>
                    </a:lnT>
                    <a:solidFill>
                      <a:schemeClr val="tx2"/>
                    </a:solidFill>
                  </a:tcPr>
                </a:tc>
                <a:extLst>
                  <a:ext uri="{0D108BD9-81ED-4DB2-BD59-A6C34878D82A}">
                    <a16:rowId xmlns:a16="http://schemas.microsoft.com/office/drawing/2014/main" val="3773554545"/>
                  </a:ext>
                </a:extLst>
              </a:tr>
              <a:tr h="0">
                <a:tc>
                  <a:txBody>
                    <a:bodyPr/>
                    <a:lstStyle/>
                    <a:p>
                      <a:pPr rtl="0"/>
                      <a:r>
                        <a:rPr lang="ja-jp" sz="1200" b="0" noProof="0">
                          <a:solidFill>
                            <a:srgbClr val="000000"/>
                          </a:solidFill>
                          <a:latin typeface="+mn-lt"/>
                        </a:rPr>
                        <a:t>乾燥肌</a:t>
                      </a:r>
                    </a:p>
                  </a:txBody>
                  <a:tcPr marL="72000" marR="72000" marT="35291" marB="35291" anchor="ctr">
                    <a:solidFill>
                      <a:schemeClr val="tx2"/>
                    </a:solidFill>
                  </a:tcPr>
                </a:tc>
                <a:tc>
                  <a:txBody>
                    <a:bodyPr/>
                    <a:lstStyle/>
                    <a:p>
                      <a:pPr algn="ctr" rtl="0"/>
                      <a:r>
                        <a:rPr lang="ja-jp" sz="1200" b="0" noProof="0">
                          <a:solidFill>
                            <a:srgbClr val="000000"/>
                          </a:solidFill>
                          <a:latin typeface="+mn-lt"/>
                        </a:rPr>
                        <a:t>17</a:t>
                      </a:r>
                    </a:p>
                  </a:txBody>
                  <a:tcPr marL="72000" marR="72000" marT="35291" marB="35291" anchor="ctr">
                    <a:solidFill>
                      <a:schemeClr val="tx2"/>
                    </a:solidFill>
                  </a:tcPr>
                </a:tc>
                <a:tc>
                  <a:txBody>
                    <a:bodyPr/>
                    <a:lstStyle/>
                    <a:p>
                      <a:pPr algn="ctr" rtl="0"/>
                      <a:r>
                        <a:rPr lang="ja-jp" sz="1200" b="0" noProof="0">
                          <a:solidFill>
                            <a:srgbClr val="000000"/>
                          </a:solidFill>
                          <a:latin typeface="+mn-lt"/>
                        </a:rPr>
                        <a:t>0</a:t>
                      </a:r>
                    </a:p>
                  </a:txBody>
                  <a:tcPr marL="72000" marR="72000" marT="35291" marB="35291" anchor="ctr">
                    <a:solidFill>
                      <a:schemeClr val="tx2"/>
                    </a:solidFill>
                  </a:tcPr>
                </a:tc>
                <a:tc>
                  <a:txBody>
                    <a:bodyPr/>
                    <a:lstStyle/>
                    <a:p>
                      <a:pPr algn="ctr" rtl="0"/>
                      <a:r>
                        <a:rPr lang="ja-jp" sz="1200" b="0" noProof="0">
                          <a:solidFill>
                            <a:srgbClr val="000000"/>
                          </a:solidFill>
                          <a:latin typeface="+mn-lt"/>
                        </a:rPr>
                        <a:t>14</a:t>
                      </a:r>
                    </a:p>
                  </a:txBody>
                  <a:tcPr marL="72000" marR="72000" marT="35291" marB="35291" anchor="ctr">
                    <a:solidFill>
                      <a:schemeClr val="tx2"/>
                    </a:solidFill>
                  </a:tcPr>
                </a:tc>
                <a:tc>
                  <a:txBody>
                    <a:bodyPr/>
                    <a:lstStyle/>
                    <a:p>
                      <a:pPr algn="ctr" rtl="0"/>
                      <a:r>
                        <a:rPr lang="ja-jp" sz="1200" b="0" noProof="0">
                          <a:solidFill>
                            <a:srgbClr val="000000"/>
                          </a:solidFill>
                          <a:latin typeface="+mn-lt"/>
                        </a:rPr>
                        <a:t>0</a:t>
                      </a:r>
                    </a:p>
                  </a:txBody>
                  <a:tcPr marL="72000" marR="72000" marT="35291" marB="35291" anchor="ctr">
                    <a:solidFill>
                      <a:schemeClr val="tx2"/>
                    </a:solidFill>
                  </a:tcPr>
                </a:tc>
                <a:extLst>
                  <a:ext uri="{0D108BD9-81ED-4DB2-BD59-A6C34878D82A}">
                    <a16:rowId xmlns:a16="http://schemas.microsoft.com/office/drawing/2014/main" val="1675711150"/>
                  </a:ext>
                </a:extLst>
              </a:tr>
              <a:tr h="0">
                <a:tc>
                  <a:txBody>
                    <a:bodyPr/>
                    <a:lstStyle/>
                    <a:p>
                      <a:pPr rtl="0"/>
                      <a:r>
                        <a:rPr lang="ja-jp" sz="1200" b="0" noProof="0">
                          <a:solidFill>
                            <a:srgbClr val="000000"/>
                          </a:solidFill>
                          <a:latin typeface="+mn-lt"/>
                        </a:rPr>
                        <a:t>AST値の増加</a:t>
                      </a:r>
                    </a:p>
                  </a:txBody>
                  <a:tcPr marL="72000" marR="72000" marT="35291" marB="35291" anchor="ctr">
                    <a:solidFill>
                      <a:schemeClr val="tx2"/>
                    </a:solidFill>
                  </a:tcPr>
                </a:tc>
                <a:tc>
                  <a:txBody>
                    <a:bodyPr/>
                    <a:lstStyle/>
                    <a:p>
                      <a:pPr algn="ctr" rtl="0"/>
                      <a:r>
                        <a:rPr lang="ja-jp" sz="1200" b="0" noProof="0">
                          <a:solidFill>
                            <a:srgbClr val="000000"/>
                          </a:solidFill>
                          <a:latin typeface="+mn-lt"/>
                        </a:rPr>
                        <a:t>16</a:t>
                      </a:r>
                    </a:p>
                  </a:txBody>
                  <a:tcPr marL="72000" marR="72000" marT="35291" marB="35291" anchor="ctr">
                    <a:solidFill>
                      <a:schemeClr val="tx2"/>
                    </a:solidFill>
                  </a:tcPr>
                </a:tc>
                <a:tc>
                  <a:txBody>
                    <a:bodyPr/>
                    <a:lstStyle/>
                    <a:p>
                      <a:pPr algn="ctr" rtl="0"/>
                      <a:r>
                        <a:rPr lang="ja-jp" sz="1200" b="0" noProof="0">
                          <a:solidFill>
                            <a:srgbClr val="000000"/>
                          </a:solidFill>
                          <a:latin typeface="+mn-lt"/>
                        </a:rPr>
                        <a:t>1</a:t>
                      </a:r>
                    </a:p>
                  </a:txBody>
                  <a:tcPr marL="72000" marR="72000" marT="35291" marB="35291" anchor="ctr">
                    <a:solidFill>
                      <a:schemeClr val="tx2"/>
                    </a:solidFill>
                  </a:tcPr>
                </a:tc>
                <a:tc>
                  <a:txBody>
                    <a:bodyPr/>
                    <a:lstStyle/>
                    <a:p>
                      <a:pPr algn="ctr" rtl="0"/>
                      <a:r>
                        <a:rPr lang="ja-jp" sz="1200" b="0" noProof="0">
                          <a:solidFill>
                            <a:srgbClr val="000000"/>
                          </a:solidFill>
                          <a:latin typeface="+mn-lt"/>
                        </a:rPr>
                        <a:t>13</a:t>
                      </a:r>
                    </a:p>
                  </a:txBody>
                  <a:tcPr marL="72000" marR="72000" marT="35291" marB="35291" anchor="ctr">
                    <a:solidFill>
                      <a:schemeClr val="tx2"/>
                    </a:solidFill>
                  </a:tcPr>
                </a:tc>
                <a:tc>
                  <a:txBody>
                    <a:bodyPr/>
                    <a:lstStyle/>
                    <a:p>
                      <a:pPr algn="ctr" rtl="0"/>
                      <a:r>
                        <a:rPr lang="ja-jp" sz="1200" b="0" noProof="0">
                          <a:solidFill>
                            <a:srgbClr val="000000"/>
                          </a:solidFill>
                          <a:latin typeface="+mn-lt"/>
                        </a:rPr>
                        <a:t>1</a:t>
                      </a:r>
                    </a:p>
                  </a:txBody>
                  <a:tcPr marL="72000" marR="72000" marT="35291" marB="35291" anchor="ctr">
                    <a:solidFill>
                      <a:schemeClr val="tx2"/>
                    </a:solidFill>
                  </a:tcPr>
                </a:tc>
                <a:extLst>
                  <a:ext uri="{0D108BD9-81ED-4DB2-BD59-A6C34878D82A}">
                    <a16:rowId xmlns:a16="http://schemas.microsoft.com/office/drawing/2014/main" val="2030616827"/>
                  </a:ext>
                </a:extLst>
              </a:tr>
              <a:tr h="0">
                <a:tc>
                  <a:txBody>
                    <a:bodyPr/>
                    <a:lstStyle/>
                    <a:p>
                      <a:pPr rtl="0"/>
                      <a:r>
                        <a:rPr lang="ja-jp" sz="1200" b="0" noProof="0">
                          <a:solidFill>
                            <a:srgbClr val="000000"/>
                          </a:solidFill>
                          <a:latin typeface="+mn-lt"/>
                        </a:rPr>
                        <a:t>そう痒</a:t>
                      </a:r>
                    </a:p>
                  </a:txBody>
                  <a:tcPr marL="72000" marR="72000" marT="35291" marB="35291" anchor="ctr">
                    <a:solidFill>
                      <a:schemeClr val="tx2"/>
                    </a:solidFill>
                  </a:tcPr>
                </a:tc>
                <a:tc>
                  <a:txBody>
                    <a:bodyPr/>
                    <a:lstStyle/>
                    <a:p>
                      <a:pPr algn="ctr" rtl="0"/>
                      <a:r>
                        <a:rPr lang="ja-jp" sz="1200" b="0" noProof="0">
                          <a:solidFill>
                            <a:srgbClr val="000000"/>
                          </a:solidFill>
                          <a:latin typeface="+mn-lt"/>
                        </a:rPr>
                        <a:t>17</a:t>
                      </a:r>
                    </a:p>
                  </a:txBody>
                  <a:tcPr marL="72000" marR="72000" marT="35291" marB="35291" anchor="ctr">
                    <a:solidFill>
                      <a:schemeClr val="tx2"/>
                    </a:solidFill>
                  </a:tcPr>
                </a:tc>
                <a:tc>
                  <a:txBody>
                    <a:bodyPr/>
                    <a:lstStyle/>
                    <a:p>
                      <a:pPr algn="ctr" rtl="0"/>
                      <a:r>
                        <a:rPr lang="ja-jp" sz="1200" b="0" noProof="0">
                          <a:solidFill>
                            <a:srgbClr val="000000"/>
                          </a:solidFill>
                          <a:latin typeface="+mn-lt"/>
                        </a:rPr>
                        <a:t>3</a:t>
                      </a:r>
                    </a:p>
                  </a:txBody>
                  <a:tcPr marL="72000" marR="72000" marT="35291" marB="35291" anchor="ctr">
                    <a:solidFill>
                      <a:schemeClr val="tx2"/>
                    </a:solidFill>
                  </a:tcPr>
                </a:tc>
                <a:tc>
                  <a:txBody>
                    <a:bodyPr/>
                    <a:lstStyle/>
                    <a:p>
                      <a:pPr algn="ctr" rtl="0"/>
                      <a:r>
                        <a:rPr lang="ja-jp" sz="1200" b="0" noProof="0">
                          <a:solidFill>
                            <a:srgbClr val="000000"/>
                          </a:solidFill>
                          <a:latin typeface="+mn-lt"/>
                        </a:rPr>
                        <a:t>13</a:t>
                      </a:r>
                    </a:p>
                  </a:txBody>
                  <a:tcPr marL="72000" marR="72000" marT="35291" marB="35291" anchor="ctr">
                    <a:solidFill>
                      <a:schemeClr val="tx2"/>
                    </a:solidFill>
                  </a:tcPr>
                </a:tc>
                <a:tc>
                  <a:txBody>
                    <a:bodyPr/>
                    <a:lstStyle/>
                    <a:p>
                      <a:pPr algn="ctr" rtl="0"/>
                      <a:r>
                        <a:rPr lang="ja-jp" sz="1200" b="0" noProof="0">
                          <a:solidFill>
                            <a:srgbClr val="000000"/>
                          </a:solidFill>
                          <a:latin typeface="+mn-lt"/>
                        </a:rPr>
                        <a:t>1</a:t>
                      </a:r>
                    </a:p>
                  </a:txBody>
                  <a:tcPr marL="72000" marR="72000" marT="35291" marB="35291" anchor="ctr">
                    <a:solidFill>
                      <a:schemeClr val="tx2"/>
                    </a:solidFill>
                  </a:tcPr>
                </a:tc>
                <a:extLst>
                  <a:ext uri="{0D108BD9-81ED-4DB2-BD59-A6C34878D82A}">
                    <a16:rowId xmlns:a16="http://schemas.microsoft.com/office/drawing/2014/main" val="1929217931"/>
                  </a:ext>
                </a:extLst>
              </a:tr>
              <a:tr h="0">
                <a:tc>
                  <a:txBody>
                    <a:bodyPr/>
                    <a:lstStyle/>
                    <a:p>
                      <a:pPr rtl="0"/>
                      <a:r>
                        <a:rPr lang="ja-jp" sz="1200" b="0" noProof="0">
                          <a:solidFill>
                            <a:srgbClr val="000000"/>
                          </a:solidFill>
                          <a:latin typeface="+mn-lt"/>
                        </a:rPr>
                        <a:t>食欲減退</a:t>
                      </a:r>
                    </a:p>
                  </a:txBody>
                  <a:tcPr marL="72000" marR="72000" marT="35291" marB="35291" anchor="ctr">
                    <a:solidFill>
                      <a:schemeClr val="tx2"/>
                    </a:solidFill>
                  </a:tcPr>
                </a:tc>
                <a:tc>
                  <a:txBody>
                    <a:bodyPr/>
                    <a:lstStyle/>
                    <a:p>
                      <a:pPr algn="ctr" rtl="0"/>
                      <a:r>
                        <a:rPr lang="ja-jp" sz="1200" b="0" noProof="0">
                          <a:solidFill>
                            <a:srgbClr val="000000"/>
                          </a:solidFill>
                          <a:latin typeface="+mn-lt"/>
                        </a:rPr>
                        <a:t>11</a:t>
                      </a:r>
                    </a:p>
                  </a:txBody>
                  <a:tcPr marL="72000" marR="72000" marT="35291" marB="35291" anchor="ctr">
                    <a:solidFill>
                      <a:schemeClr val="tx2"/>
                    </a:solidFill>
                  </a:tcPr>
                </a:tc>
                <a:tc>
                  <a:txBody>
                    <a:bodyPr/>
                    <a:lstStyle/>
                    <a:p>
                      <a:pPr algn="ctr" rtl="0"/>
                      <a:r>
                        <a:rPr lang="ja-jp" sz="1200" b="0" noProof="0">
                          <a:solidFill>
                            <a:srgbClr val="000000"/>
                          </a:solidFill>
                          <a:latin typeface="+mn-lt"/>
                        </a:rPr>
                        <a:t>4</a:t>
                      </a:r>
                    </a:p>
                  </a:txBody>
                  <a:tcPr marL="72000" marR="72000" marT="35291" marB="35291" anchor="ctr">
                    <a:solidFill>
                      <a:schemeClr val="tx2"/>
                    </a:solidFill>
                  </a:tcPr>
                </a:tc>
                <a:tc>
                  <a:txBody>
                    <a:bodyPr/>
                    <a:lstStyle/>
                    <a:p>
                      <a:pPr algn="ctr" rtl="0"/>
                      <a:r>
                        <a:rPr lang="ja-jp" sz="1200" b="0" noProof="0">
                          <a:solidFill>
                            <a:srgbClr val="000000"/>
                          </a:solidFill>
                          <a:latin typeface="+mn-lt"/>
                        </a:rPr>
                        <a:t>13</a:t>
                      </a:r>
                    </a:p>
                  </a:txBody>
                  <a:tcPr marL="72000" marR="72000" marT="35291" marB="35291" anchor="ctr">
                    <a:solidFill>
                      <a:schemeClr val="tx2"/>
                    </a:solidFill>
                  </a:tcPr>
                </a:tc>
                <a:tc>
                  <a:txBody>
                    <a:bodyPr/>
                    <a:lstStyle/>
                    <a:p>
                      <a:pPr algn="ctr" rtl="0"/>
                      <a:r>
                        <a:rPr lang="ja-jp" sz="1200" b="0" noProof="0">
                          <a:solidFill>
                            <a:srgbClr val="000000"/>
                          </a:solidFill>
                          <a:latin typeface="+mn-lt"/>
                        </a:rPr>
                        <a:t>2</a:t>
                      </a:r>
                    </a:p>
                  </a:txBody>
                  <a:tcPr marL="72000" marR="72000" marT="35291" marB="35291" anchor="ctr">
                    <a:solidFill>
                      <a:schemeClr val="tx2"/>
                    </a:solidFill>
                  </a:tcPr>
                </a:tc>
                <a:extLst>
                  <a:ext uri="{0D108BD9-81ED-4DB2-BD59-A6C34878D82A}">
                    <a16:rowId xmlns:a16="http://schemas.microsoft.com/office/drawing/2014/main" val="1760178168"/>
                  </a:ext>
                </a:extLst>
              </a:tr>
              <a:tr h="0">
                <a:tc>
                  <a:txBody>
                    <a:bodyPr/>
                    <a:lstStyle/>
                    <a:p>
                      <a:pPr rtl="0"/>
                      <a:r>
                        <a:rPr lang="ja-jp" sz="1200" b="0" noProof="0">
                          <a:solidFill>
                            <a:srgbClr val="000000"/>
                          </a:solidFill>
                          <a:latin typeface="+mn-lt"/>
                        </a:rPr>
                        <a:t>アミラーゼ増加</a:t>
                      </a:r>
                    </a:p>
                  </a:txBody>
                  <a:tcPr marL="72000" marR="72000" marT="35291" marB="35291" anchor="ctr">
                    <a:solidFill>
                      <a:schemeClr val="tx2"/>
                    </a:solidFill>
                  </a:tcPr>
                </a:tc>
                <a:tc>
                  <a:txBody>
                    <a:bodyPr/>
                    <a:lstStyle/>
                    <a:p>
                      <a:pPr algn="ctr" rtl="0"/>
                      <a:r>
                        <a:rPr lang="ja-jp" sz="1200" b="0" noProof="0">
                          <a:solidFill>
                            <a:srgbClr val="000000"/>
                          </a:solidFill>
                          <a:latin typeface="+mn-lt"/>
                        </a:rPr>
                        <a:t>15</a:t>
                      </a:r>
                    </a:p>
                  </a:txBody>
                  <a:tcPr marL="72000" marR="72000" marT="35291" marB="35291" anchor="ctr">
                    <a:solidFill>
                      <a:schemeClr val="tx2"/>
                    </a:solidFill>
                  </a:tcPr>
                </a:tc>
                <a:tc>
                  <a:txBody>
                    <a:bodyPr/>
                    <a:lstStyle/>
                    <a:p>
                      <a:pPr algn="ctr" rtl="0"/>
                      <a:r>
                        <a:rPr lang="ja-jp" sz="1200" b="0" noProof="0">
                          <a:solidFill>
                            <a:srgbClr val="000000"/>
                          </a:solidFill>
                          <a:latin typeface="+mn-lt"/>
                        </a:rPr>
                        <a:t>0</a:t>
                      </a:r>
                    </a:p>
                  </a:txBody>
                  <a:tcPr marL="72000" marR="72000" marT="35291" marB="35291" anchor="ctr">
                    <a:solidFill>
                      <a:schemeClr val="tx2"/>
                    </a:solidFill>
                  </a:tcPr>
                </a:tc>
                <a:tc>
                  <a:txBody>
                    <a:bodyPr/>
                    <a:lstStyle/>
                    <a:p>
                      <a:pPr algn="ctr" rtl="0"/>
                      <a:r>
                        <a:rPr lang="ja-jp" sz="1200" b="0" noProof="0">
                          <a:solidFill>
                            <a:srgbClr val="000000"/>
                          </a:solidFill>
                          <a:latin typeface="+mn-lt"/>
                        </a:rPr>
                        <a:t>14</a:t>
                      </a:r>
                    </a:p>
                  </a:txBody>
                  <a:tcPr marL="72000" marR="72000" marT="35291" marB="35291" anchor="ctr">
                    <a:solidFill>
                      <a:schemeClr val="tx2"/>
                    </a:solidFill>
                  </a:tcPr>
                </a:tc>
                <a:tc>
                  <a:txBody>
                    <a:bodyPr/>
                    <a:lstStyle/>
                    <a:p>
                      <a:pPr algn="ctr" rtl="0"/>
                      <a:r>
                        <a:rPr lang="ja-jp" sz="1200" b="0" noProof="0">
                          <a:solidFill>
                            <a:srgbClr val="000000"/>
                          </a:solidFill>
                          <a:latin typeface="+mn-lt"/>
                        </a:rPr>
                        <a:t>1</a:t>
                      </a:r>
                    </a:p>
                  </a:txBody>
                  <a:tcPr marL="72000" marR="72000" marT="35291" marB="35291" anchor="ctr">
                    <a:solidFill>
                      <a:schemeClr val="tx2"/>
                    </a:solidFill>
                  </a:tcPr>
                </a:tc>
                <a:extLst>
                  <a:ext uri="{0D108BD9-81ED-4DB2-BD59-A6C34878D82A}">
                    <a16:rowId xmlns:a16="http://schemas.microsoft.com/office/drawing/2014/main" val="3359203543"/>
                  </a:ext>
                </a:extLst>
              </a:tr>
              <a:tr h="0">
                <a:tc>
                  <a:txBody>
                    <a:bodyPr/>
                    <a:lstStyle/>
                    <a:p>
                      <a:pPr rtl="0"/>
                      <a:r>
                        <a:rPr lang="ja-jp" sz="1200" b="0" noProof="0">
                          <a:solidFill>
                            <a:srgbClr val="000000"/>
                          </a:solidFill>
                          <a:latin typeface="+mn-lt"/>
                        </a:rPr>
                        <a:t>リパーゼ増加</a:t>
                      </a:r>
                    </a:p>
                  </a:txBody>
                  <a:tcPr marL="72000" marR="72000" marT="35291" marB="35291" anchor="ctr">
                    <a:solidFill>
                      <a:schemeClr val="tx2"/>
                    </a:solidFill>
                  </a:tcPr>
                </a:tc>
                <a:tc>
                  <a:txBody>
                    <a:bodyPr/>
                    <a:lstStyle/>
                    <a:p>
                      <a:pPr algn="ctr" rtl="0"/>
                      <a:r>
                        <a:rPr lang="ja-jp" sz="1200" b="0" noProof="0">
                          <a:solidFill>
                            <a:srgbClr val="000000"/>
                          </a:solidFill>
                          <a:latin typeface="+mn-lt"/>
                        </a:rPr>
                        <a:t>12</a:t>
                      </a:r>
                    </a:p>
                  </a:txBody>
                  <a:tcPr marL="72000" marR="72000" marT="35291" marB="35291" anchor="ctr">
                    <a:solidFill>
                      <a:schemeClr val="tx2"/>
                    </a:solidFill>
                  </a:tcPr>
                </a:tc>
                <a:tc>
                  <a:txBody>
                    <a:bodyPr/>
                    <a:lstStyle/>
                    <a:p>
                      <a:pPr algn="ctr" rtl="0"/>
                      <a:r>
                        <a:rPr lang="ja-jp" sz="1200" b="0" noProof="0">
                          <a:solidFill>
                            <a:srgbClr val="000000"/>
                          </a:solidFill>
                          <a:latin typeface="+mn-lt"/>
                        </a:rPr>
                        <a:t>0</a:t>
                      </a:r>
                    </a:p>
                  </a:txBody>
                  <a:tcPr marL="72000" marR="72000" marT="35291" marB="35291" anchor="ctr">
                    <a:solidFill>
                      <a:schemeClr val="tx2"/>
                    </a:solidFill>
                  </a:tcPr>
                </a:tc>
                <a:tc>
                  <a:txBody>
                    <a:bodyPr/>
                    <a:lstStyle/>
                    <a:p>
                      <a:pPr algn="ctr" rtl="0"/>
                      <a:r>
                        <a:rPr lang="ja-jp" sz="1200" b="0" noProof="0">
                          <a:solidFill>
                            <a:srgbClr val="000000"/>
                          </a:solidFill>
                          <a:latin typeface="+mn-lt"/>
                        </a:rPr>
                        <a:t>16</a:t>
                      </a:r>
                    </a:p>
                  </a:txBody>
                  <a:tcPr marL="72000" marR="72000" marT="35291" marB="35291" anchor="ctr">
                    <a:solidFill>
                      <a:schemeClr val="tx2"/>
                    </a:solidFill>
                  </a:tcPr>
                </a:tc>
                <a:tc>
                  <a:txBody>
                    <a:bodyPr/>
                    <a:lstStyle/>
                    <a:p>
                      <a:pPr algn="ctr" rtl="0"/>
                      <a:r>
                        <a:rPr lang="ja-jp" sz="1200" b="0" noProof="0">
                          <a:solidFill>
                            <a:srgbClr val="000000"/>
                          </a:solidFill>
                          <a:latin typeface="+mn-lt"/>
                        </a:rPr>
                        <a:t>0</a:t>
                      </a:r>
                    </a:p>
                  </a:txBody>
                  <a:tcPr marL="72000" marR="72000" marT="35291" marB="35291" anchor="ctr">
                    <a:solidFill>
                      <a:schemeClr val="tx2"/>
                    </a:solidFill>
                  </a:tcPr>
                </a:tc>
                <a:extLst>
                  <a:ext uri="{0D108BD9-81ED-4DB2-BD59-A6C34878D82A}">
                    <a16:rowId xmlns:a16="http://schemas.microsoft.com/office/drawing/2014/main" val="2755051288"/>
                  </a:ext>
                </a:extLst>
              </a:tr>
            </a:tbl>
          </a:graphicData>
        </a:graphic>
      </p:graphicFrame>
    </p:spTree>
    <p:extLst>
      <p:ext uri="{BB962C8B-B14F-4D97-AF65-F5344CB8AC3E}">
        <p14:creationId xmlns:p14="http://schemas.microsoft.com/office/powerpoint/2010/main" val="100007090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8AC72A-90DA-D6C4-2B19-F208AF027061}"/>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2C8FF9C-6D6C-0BF2-6526-3DA38F359069}"/>
              </a:ext>
            </a:extLst>
          </p:cNvPr>
          <p:cNvSpPr>
            <a:spLocks noGrp="1"/>
          </p:cNvSpPr>
          <p:nvPr>
            <p:ph type="title"/>
          </p:nvPr>
        </p:nvSpPr>
        <p:spPr>
          <a:xfrm>
            <a:off x="304799" y="107693"/>
            <a:ext cx="10860505" cy="939801"/>
          </a:xfrm>
        </p:spPr>
        <p:txBody>
          <a:bodyPr rtlCol="0"/>
          <a:lstStyle/>
          <a:p>
            <a:pPr rtl="0"/>
            <a:r>
              <a:rPr lang="ja-jp" noProof="0" dirty="0">
                <a:latin typeface="+mn-lt"/>
              </a:rPr>
              <a:t>LBA74：進行性HER2変異NSCLC患者の一次治療としてのゾンゲルチニブ：ビームオン肺1 - Popat S他</a:t>
            </a:r>
          </a:p>
        </p:txBody>
      </p:sp>
      <p:sp>
        <p:nvSpPr>
          <p:cNvPr id="29" name="Content Placeholder 7">
            <a:extLst>
              <a:ext uri="{FF2B5EF4-FFF2-40B4-BE49-F238E27FC236}">
                <a16:creationId xmlns:a16="http://schemas.microsoft.com/office/drawing/2014/main" id="{85E7EB93-82B0-B674-7275-F54EED1117A4}"/>
              </a:ext>
            </a:extLst>
          </p:cNvPr>
          <p:cNvSpPr>
            <a:spLocks noGrp="1"/>
          </p:cNvSpPr>
          <p:nvPr>
            <p:ph idx="1"/>
          </p:nvPr>
        </p:nvSpPr>
        <p:spPr>
          <a:xfrm>
            <a:off x="304799" y="1246909"/>
            <a:ext cx="11033761" cy="5055650"/>
          </a:xfrm>
        </p:spPr>
        <p:txBody>
          <a:bodyPr rtlCol="0"/>
          <a:lstStyle/>
          <a:p>
            <a:pPr rtl="0"/>
            <a:r>
              <a:rPr lang="ja-jp" sz="1400" b="1" noProof="0"/>
              <a:t>治験目的</a:t>
            </a:r>
          </a:p>
          <a:p>
            <a:pPr lvl="1" rtl="0"/>
            <a:r>
              <a:rPr lang="ja-jp" sz="1400" noProof="0"/>
              <a:t>進行性HER2変異NSCLC患者を対象としたBeamion LUNG 1試験において、一次療法としてのゾンガルチニブの有効性と安全性の評価</a:t>
            </a:r>
          </a:p>
        </p:txBody>
      </p:sp>
      <p:sp>
        <p:nvSpPr>
          <p:cNvPr id="30" name="Text Placeholder 4">
            <a:extLst>
              <a:ext uri="{FF2B5EF4-FFF2-40B4-BE49-F238E27FC236}">
                <a16:creationId xmlns:a16="http://schemas.microsoft.com/office/drawing/2014/main" id="{E93F9430-313A-6D40-1695-8E4DC30996B3}"/>
              </a:ext>
            </a:extLst>
          </p:cNvPr>
          <p:cNvSpPr>
            <a:spLocks noGrp="1"/>
          </p:cNvSpPr>
          <p:nvPr>
            <p:ph type="body" sz="quarter" idx="11"/>
          </p:nvPr>
        </p:nvSpPr>
        <p:spPr>
          <a:xfrm>
            <a:off x="6379633" y="6521312"/>
            <a:ext cx="5507567" cy="200025"/>
          </a:xfrm>
        </p:spPr>
        <p:txBody>
          <a:bodyPr rtlCol="0"/>
          <a:lstStyle/>
          <a:p>
            <a:pPr rtl="0"/>
            <a:r>
              <a:rPr lang="ja-jp" noProof="0" dirty="0"/>
              <a:t>Popat S他Ann Oncol 2025;36（補遺）:Abstr LBA74</a:t>
            </a:r>
          </a:p>
        </p:txBody>
      </p:sp>
      <p:sp>
        <p:nvSpPr>
          <p:cNvPr id="8" name="TextBox 7">
            <a:extLst>
              <a:ext uri="{FF2B5EF4-FFF2-40B4-BE49-F238E27FC236}">
                <a16:creationId xmlns:a16="http://schemas.microsoft.com/office/drawing/2014/main" id="{A62493E6-D6C6-32BD-D172-0C17616E9A31}"/>
              </a:ext>
            </a:extLst>
          </p:cNvPr>
          <p:cNvSpPr txBox="1">
            <a:spLocks noChangeArrowheads="1"/>
          </p:cNvSpPr>
          <p:nvPr/>
        </p:nvSpPr>
        <p:spPr bwMode="auto">
          <a:xfrm>
            <a:off x="1476462" y="5581200"/>
            <a:ext cx="4549433"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Helvetica"/>
              </a:defRPr>
            </a:lvl1pPr>
            <a:lvl2pPr marL="561975" marR="0" indent="-309563" algn="l" defTabSz="914400" rtl="0" fontAlgn="base" latinLnBrk="0" hangingPunct="0">
              <a:lnSpc>
                <a:spcPct val="100000"/>
              </a:lnSpc>
              <a:spcBef>
                <a:spcPts val="0"/>
              </a:spcBef>
              <a:spcAft>
                <a:spcPts val="60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Helvetica"/>
              </a:defRPr>
            </a:lvl2pPr>
            <a:lvl3pPr marL="812800" marR="0" indent="-2492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3pPr>
            <a:lvl4pPr marL="1101725" marR="0" indent="-2873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4pPr>
            <a:lvl5pPr marL="1390650" marR="0" indent="-2873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200" b="1" i="0" u="none" strike="noStrike" kern="1200" cap="none" spc="0" normalizeH="0" noProof="0">
                <a:ln>
                  <a:noFill/>
                </a:ln>
                <a:solidFill>
                  <a:srgbClr val="363636"/>
                </a:solidFill>
                <a:effectLst/>
                <a:uLnTx/>
                <a:uFillTx/>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200" kern="1200" noProof="0">
                <a:solidFill>
                  <a:srgbClr val="363636"/>
                </a:solidFill>
                <a:cs typeface="Arial"/>
                <a:sym typeface="Calibri"/>
              </a:rPr>
              <a:t>全奏効率（ORR）（BICR、RECIST v1.1）</a:t>
            </a:r>
          </a:p>
        </p:txBody>
      </p:sp>
      <p:sp>
        <p:nvSpPr>
          <p:cNvPr id="9" name="Content Placeholder 26">
            <a:extLst>
              <a:ext uri="{FF2B5EF4-FFF2-40B4-BE49-F238E27FC236}">
                <a16:creationId xmlns:a16="http://schemas.microsoft.com/office/drawing/2014/main" id="{CE6798A1-389C-B38E-0EA2-FA2022A7C465}"/>
              </a:ext>
            </a:extLst>
          </p:cNvPr>
          <p:cNvSpPr txBox="1">
            <a:spLocks/>
          </p:cNvSpPr>
          <p:nvPr/>
        </p:nvSpPr>
        <p:spPr>
          <a:xfrm>
            <a:off x="6356901" y="5581200"/>
            <a:ext cx="5530299"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Helvetica"/>
              </a:defRPr>
            </a:lvl1pPr>
            <a:lvl2pPr marL="561975" marR="0" indent="-309563" algn="l" defTabSz="914400" rtl="0" fontAlgn="base" latinLnBrk="0" hangingPunct="0">
              <a:lnSpc>
                <a:spcPct val="100000"/>
              </a:lnSpc>
              <a:spcBef>
                <a:spcPts val="600"/>
              </a:spcBef>
              <a:spcAft>
                <a:spcPct val="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Helvetica"/>
              </a:defRPr>
            </a:lvl2pPr>
            <a:lvl3pPr marL="812800" marR="0" indent="-2492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3pPr>
            <a:lvl4pPr marL="1101725"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4pPr>
            <a:lvl5pPr marL="1390650"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200" b="1" i="0" u="none" strike="noStrike" kern="1200" cap="none" spc="0" normalizeH="0" noProof="0" dirty="0">
                <a:ln>
                  <a:noFill/>
                </a:ln>
                <a:solidFill>
                  <a:srgbClr val="363636"/>
                </a:solidFill>
                <a:effectLst/>
                <a:uLnTx/>
                <a:uFillTx/>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200" kern="1200" noProof="0" dirty="0">
                <a:solidFill>
                  <a:srgbClr val="363636"/>
                </a:solidFill>
                <a:cs typeface="Arial"/>
              </a:rPr>
              <a:t>奏効持続期間（DoR）、疾患制御率（DCR）、無増悪生存期間（PFS）、安全性</a:t>
            </a:r>
            <a:endParaRPr kumimoji="0" lang="en-GB" sz="1200" b="0" i="0" u="none" strike="noStrike" kern="1200" cap="none" spc="0" normalizeH="0" baseline="0" noProof="0" dirty="0">
              <a:ln>
                <a:noFill/>
              </a:ln>
              <a:solidFill>
                <a:srgbClr val="363636"/>
              </a:solidFill>
              <a:effectLst/>
              <a:uLnTx/>
              <a:uFillTx/>
              <a:cs typeface="Arial"/>
              <a:sym typeface="Helvetica"/>
            </a:endParaRPr>
          </a:p>
        </p:txBody>
      </p:sp>
      <p:cxnSp>
        <p:nvCxnSpPr>
          <p:cNvPr id="11" name="AutoShape 15">
            <a:extLst>
              <a:ext uri="{FF2B5EF4-FFF2-40B4-BE49-F238E27FC236}">
                <a16:creationId xmlns:a16="http://schemas.microsoft.com/office/drawing/2014/main" id="{D28F5D74-2AF1-63A7-1F7F-C0E350E5C86C}"/>
              </a:ext>
            </a:extLst>
          </p:cNvPr>
          <p:cNvCxnSpPr>
            <a:cxnSpLocks noChangeShapeType="1"/>
            <a:stCxn id="15" idx="3"/>
            <a:endCxn id="14" idx="1"/>
          </p:cNvCxnSpPr>
          <p:nvPr/>
        </p:nvCxnSpPr>
        <p:spPr bwMode="auto">
          <a:xfrm flipV="1">
            <a:off x="3534231" y="2544705"/>
            <a:ext cx="728822" cy="1353385"/>
          </a:xfrm>
          <a:prstGeom prst="bentConnector3">
            <a:avLst>
              <a:gd name="adj1" fmla="val 50000"/>
            </a:avLst>
          </a:prstGeom>
          <a:noFill/>
          <a:ln w="38100">
            <a:solidFill>
              <a:srgbClr val="002850"/>
            </a:solidFill>
            <a:miter lim="800000"/>
            <a:headEnd/>
            <a:tailEnd type="triangle" w="med" len="med"/>
          </a:ln>
        </p:spPr>
      </p:cxnSp>
      <p:cxnSp>
        <p:nvCxnSpPr>
          <p:cNvPr id="12" name="AutoShape 16">
            <a:extLst>
              <a:ext uri="{FF2B5EF4-FFF2-40B4-BE49-F238E27FC236}">
                <a16:creationId xmlns:a16="http://schemas.microsoft.com/office/drawing/2014/main" id="{645C449F-B987-6D3B-FD4B-37651F377805}"/>
              </a:ext>
            </a:extLst>
          </p:cNvPr>
          <p:cNvCxnSpPr>
            <a:cxnSpLocks noChangeShapeType="1"/>
            <a:stCxn id="15" idx="3"/>
            <a:endCxn id="13" idx="1"/>
          </p:cNvCxnSpPr>
          <p:nvPr/>
        </p:nvCxnSpPr>
        <p:spPr bwMode="auto">
          <a:xfrm>
            <a:off x="3534231" y="3898090"/>
            <a:ext cx="729476" cy="1359598"/>
          </a:xfrm>
          <a:prstGeom prst="bentConnector3">
            <a:avLst>
              <a:gd name="adj1" fmla="val 50000"/>
            </a:avLst>
          </a:prstGeom>
          <a:noFill/>
          <a:ln w="38100">
            <a:solidFill>
              <a:srgbClr val="002850"/>
            </a:solidFill>
            <a:miter lim="800000"/>
            <a:headEnd/>
            <a:tailEnd type="triangle" w="med" len="med"/>
          </a:ln>
        </p:spPr>
      </p:cxnSp>
      <p:sp>
        <p:nvSpPr>
          <p:cNvPr id="13" name="AutoShape 12">
            <a:extLst>
              <a:ext uri="{FF2B5EF4-FFF2-40B4-BE49-F238E27FC236}">
                <a16:creationId xmlns:a16="http://schemas.microsoft.com/office/drawing/2014/main" id="{FCC6AA71-F867-0B0B-4178-F6610AEF85FE}"/>
              </a:ext>
            </a:extLst>
          </p:cNvPr>
          <p:cNvSpPr>
            <a:spLocks noChangeArrowheads="1"/>
          </p:cNvSpPr>
          <p:nvPr/>
        </p:nvSpPr>
        <p:spPr bwMode="auto">
          <a:xfrm>
            <a:off x="4263707" y="4965588"/>
            <a:ext cx="4392125" cy="584200"/>
          </a:xfrm>
          <a:prstGeom prst="roundRect">
            <a:avLst>
              <a:gd name="adj" fmla="val 16667"/>
            </a:avLst>
          </a:prstGeom>
          <a:solidFill>
            <a:schemeClr val="bg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200" b="1" noProof="0">
                <a:latin typeface="Arial" panose="020B0604020202020204"/>
                <a:ea typeface="SimSun" pitchFamily="2" charset="-122"/>
                <a:sym typeface="Calibri"/>
              </a:rPr>
              <a:t>コホート5</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200" i="0" u="none" strike="noStrike" kern="0" cap="none" spc="0" normalizeH="0" noProof="0">
                <a:ln>
                  <a:noFill/>
                </a:ln>
                <a:solidFill>
                  <a:srgbClr val="FFFFFF"/>
                </a:solidFill>
                <a:effectLst/>
                <a:uLnTx/>
                <a:uFillTx/>
                <a:latin typeface="Arial" panose="020B0604020202020204"/>
                <a:ea typeface="SimSun" pitchFamily="2" charset="-122"/>
                <a:sym typeface="Calibri"/>
              </a:rPr>
              <a:t>HER2指向性ADC+</a:t>
            </a:r>
            <a:r>
              <a:rPr lang="ja-jp" sz="1200" noProof="0">
                <a:latin typeface="Arial" panose="020B0604020202020204"/>
                <a:ea typeface="SimSun" pitchFamily="2" charset="-122"/>
                <a:sym typeface="Calibri"/>
              </a:rPr>
              <a:t>チロシンキナーゼドメイン（TKD）変異歴有り</a:t>
            </a:r>
            <a:endParaRPr kumimoji="0" lang="en-GB" sz="1200" i="0" u="none" strike="noStrike" kern="0" cap="none" spc="0" normalizeH="0" baseline="0" noProof="0" dirty="0">
              <a:ln>
                <a:noFill/>
              </a:ln>
              <a:solidFill>
                <a:srgbClr val="FFFFFF"/>
              </a:solidFill>
              <a:effectLst/>
              <a:uLnTx/>
              <a:uFillTx/>
              <a:latin typeface="Arial" panose="020B0604020202020204"/>
              <a:ea typeface="SimSun" pitchFamily="2" charset="-122"/>
              <a:sym typeface="Calibri"/>
            </a:endParaRPr>
          </a:p>
        </p:txBody>
      </p:sp>
      <p:sp>
        <p:nvSpPr>
          <p:cNvPr id="14" name="AutoShape 8">
            <a:extLst>
              <a:ext uri="{FF2B5EF4-FFF2-40B4-BE49-F238E27FC236}">
                <a16:creationId xmlns:a16="http://schemas.microsoft.com/office/drawing/2014/main" id="{63F18C02-1227-56F9-AAA6-AAF23FB1BD01}"/>
              </a:ext>
            </a:extLst>
          </p:cNvPr>
          <p:cNvSpPr>
            <a:spLocks noChangeArrowheads="1"/>
          </p:cNvSpPr>
          <p:nvPr/>
        </p:nvSpPr>
        <p:spPr bwMode="auto">
          <a:xfrm>
            <a:off x="4263053" y="2252604"/>
            <a:ext cx="4394717" cy="584201"/>
          </a:xfrm>
          <a:prstGeom prst="roundRect">
            <a:avLst>
              <a:gd name="adj" fmla="val 16667"/>
            </a:avLst>
          </a:prstGeom>
          <a:solidFill>
            <a:schemeClr val="bg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200" b="1" i="0" u="none" strike="noStrike" kern="0" cap="none" spc="0" normalizeH="0" noProof="0">
                <a:ln>
                  <a:noFill/>
                </a:ln>
                <a:solidFill>
                  <a:srgbClr val="FFFFFF"/>
                </a:solidFill>
                <a:effectLst/>
                <a:uLnTx/>
                <a:uFillTx/>
                <a:latin typeface="Arial" panose="020B0604020202020204"/>
                <a:ea typeface="SimSun" pitchFamily="2" charset="-122"/>
                <a:sym typeface="Calibri"/>
              </a:rPr>
              <a:t>コホート1</a:t>
            </a:r>
            <a:br>
              <a:rPr kumimoji="0" lang="en-GB" sz="1200" b="1" i="0" u="none" strike="noStrike" kern="0" cap="none" spc="0" normalizeH="0" baseline="0" noProof="0" dirty="0">
                <a:ln>
                  <a:noFill/>
                </a:ln>
                <a:solidFill>
                  <a:srgbClr val="FFFFFF"/>
                </a:solidFill>
                <a:effectLst/>
                <a:uLnTx/>
                <a:uFillTx/>
                <a:latin typeface="Arial" panose="020B0604020202020204"/>
                <a:ea typeface="SimSun" pitchFamily="2" charset="-122"/>
                <a:sym typeface="Calibri"/>
              </a:rPr>
            </a:br>
            <a:r>
              <a:rPr lang="ja-jp" sz="1200" i="0" u="none" strike="noStrike" kern="0" cap="none" spc="0" normalizeH="0" noProof="0">
                <a:ln>
                  <a:noFill/>
                </a:ln>
                <a:solidFill>
                  <a:srgbClr val="FFFFFF"/>
                </a:solidFill>
                <a:effectLst/>
                <a:uLnTx/>
                <a:uFillTx/>
                <a:latin typeface="Arial" panose="020B0604020202020204"/>
                <a:ea typeface="SimSun" pitchFamily="2" charset="-122"/>
                <a:sym typeface="Calibri"/>
              </a:rPr>
              <a:t>既治療＋チロシンキナーゼドメイン（TKD）変異</a:t>
            </a:r>
          </a:p>
        </p:txBody>
      </p:sp>
      <p:sp>
        <p:nvSpPr>
          <p:cNvPr id="15" name="AutoShape 9">
            <a:extLst>
              <a:ext uri="{FF2B5EF4-FFF2-40B4-BE49-F238E27FC236}">
                <a16:creationId xmlns:a16="http://schemas.microsoft.com/office/drawing/2014/main" id="{50A9B5A9-074D-E35B-A317-AC0AE9013773}"/>
              </a:ext>
            </a:extLst>
          </p:cNvPr>
          <p:cNvSpPr>
            <a:spLocks noChangeArrowheads="1"/>
          </p:cNvSpPr>
          <p:nvPr/>
        </p:nvSpPr>
        <p:spPr bwMode="auto">
          <a:xfrm>
            <a:off x="348161" y="3028254"/>
            <a:ext cx="3186070" cy="1739672"/>
          </a:xfrm>
          <a:prstGeom prst="roundRect">
            <a:avLst>
              <a:gd name="adj" fmla="val 8208"/>
            </a:avLst>
          </a:prstGeom>
          <a:solidFill>
            <a:srgbClr val="002850"/>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200" b="1" i="0" u="none" strike="noStrike" kern="0" cap="none" spc="0" normalizeH="0" noProof="0" dirty="0">
                <a:ln>
                  <a:noFill/>
                </a:ln>
                <a:solidFill>
                  <a:srgbClr val="FFFFFF"/>
                </a:solidFill>
                <a:effectLst/>
                <a:uLnTx/>
                <a:uFillTx/>
                <a:ea typeface="SimSun" pitchFamily="2" charset="-122"/>
                <a:sym typeface="Calibri"/>
              </a:rPr>
              <a:t>患者採用の主要基準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200" noProof="0" dirty="0">
                <a:ea typeface="SimSun" pitchFamily="2" charset="-122"/>
              </a:rPr>
              <a:t>進行性または転移性非扁平上皮NSCLC</a:t>
            </a:r>
            <a:endParaRPr kumimoji="0" lang="en-GB" sz="1200" b="0" i="0" u="none" strike="noStrike" kern="0" cap="none" spc="0" normalizeH="0" baseline="0" noProof="0" dirty="0">
              <a:ln>
                <a:noFill/>
              </a:ln>
              <a:solidFill>
                <a:srgbClr val="FFFFFF"/>
              </a:solidFill>
              <a:effectLst/>
              <a:uLnTx/>
              <a:uFillTx/>
              <a:ea typeface="SimSun" pitchFamily="2" charset="-122"/>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200" noProof="0" dirty="0">
                <a:ea typeface="SimSun" pitchFamily="2" charset="-122"/>
              </a:rPr>
              <a:t>HER2変異体</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200" noProof="0" dirty="0">
                <a:ea typeface="SimSun" pitchFamily="2" charset="-122"/>
              </a:rPr>
              <a:t>少なくとも1つの測定可能病変（CNS以外）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200" noProof="0" dirty="0">
                <a:ea typeface="SimSun" pitchFamily="2" charset="-122"/>
              </a:rPr>
              <a:t>脳転移を認める</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200" noProof="0" dirty="0">
                <a:ea typeface="SimSun" pitchFamily="2" charset="-122"/>
              </a:rPr>
              <a:t>ECOG PS 0–1</a:t>
            </a:r>
            <a:endParaRPr lang="en-GB" sz="1200" noProof="0" dirty="0">
              <a:ea typeface="SimSun" pitchFamily="2" charset="-122"/>
            </a:endParaRPr>
          </a:p>
        </p:txBody>
      </p:sp>
      <p:sp>
        <p:nvSpPr>
          <p:cNvPr id="21" name="AutoShape 8">
            <a:extLst>
              <a:ext uri="{FF2B5EF4-FFF2-40B4-BE49-F238E27FC236}">
                <a16:creationId xmlns:a16="http://schemas.microsoft.com/office/drawing/2014/main" id="{25F2BD04-8E84-8767-9384-640EB707FD22}"/>
              </a:ext>
            </a:extLst>
          </p:cNvPr>
          <p:cNvSpPr>
            <a:spLocks noChangeArrowheads="1"/>
          </p:cNvSpPr>
          <p:nvPr/>
        </p:nvSpPr>
        <p:spPr bwMode="auto">
          <a:xfrm>
            <a:off x="4263053" y="2930850"/>
            <a:ext cx="4394717" cy="584201"/>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200" b="1" i="0" u="none" strike="noStrike" kern="0" cap="none" spc="0" normalizeH="0" noProof="0">
                <a:ln>
                  <a:noFill/>
                </a:ln>
                <a:solidFill>
                  <a:srgbClr val="FFFFFF"/>
                </a:solidFill>
                <a:effectLst/>
                <a:uLnTx/>
                <a:uFillTx/>
                <a:latin typeface="Arial" panose="020B0604020202020204"/>
                <a:ea typeface="SimSun" pitchFamily="2" charset="-122"/>
                <a:sym typeface="Calibri"/>
              </a:rPr>
              <a:t>コホート2</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200" noProof="0">
                <a:latin typeface="Arial" panose="020B0604020202020204"/>
                <a:ea typeface="SimSun" pitchFamily="2" charset="-122"/>
                <a:sym typeface="Calibri"/>
              </a:rPr>
              <a:t>未治療＋チロシンキナーゼドメイン（TKD）変異</a:t>
            </a:r>
            <a:endParaRPr kumimoji="0" lang="en-GB" sz="1200" i="0" u="none" strike="noStrike" kern="0" cap="none" spc="0" normalizeH="0" baseline="0" noProof="0" dirty="0">
              <a:ln>
                <a:noFill/>
              </a:ln>
              <a:solidFill>
                <a:srgbClr val="FFFFFF"/>
              </a:solidFill>
              <a:effectLst/>
              <a:uLnTx/>
              <a:uFillTx/>
              <a:latin typeface="Arial" panose="020B0604020202020204"/>
              <a:ea typeface="SimSun" pitchFamily="2" charset="-122"/>
              <a:sym typeface="Calibri"/>
            </a:endParaRPr>
          </a:p>
        </p:txBody>
      </p:sp>
      <p:sp>
        <p:nvSpPr>
          <p:cNvPr id="23" name="AutoShape 8">
            <a:extLst>
              <a:ext uri="{FF2B5EF4-FFF2-40B4-BE49-F238E27FC236}">
                <a16:creationId xmlns:a16="http://schemas.microsoft.com/office/drawing/2014/main" id="{689C3F30-7D4F-AECB-CD8D-CCA161A124B3}"/>
              </a:ext>
            </a:extLst>
          </p:cNvPr>
          <p:cNvSpPr>
            <a:spLocks noChangeArrowheads="1"/>
          </p:cNvSpPr>
          <p:nvPr/>
        </p:nvSpPr>
        <p:spPr bwMode="auto">
          <a:xfrm>
            <a:off x="4263053" y="3605989"/>
            <a:ext cx="4394717" cy="584201"/>
          </a:xfrm>
          <a:prstGeom prst="roundRect">
            <a:avLst>
              <a:gd name="adj" fmla="val 16667"/>
            </a:avLst>
          </a:prstGeom>
          <a:solidFill>
            <a:schemeClr val="bg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200" b="1" i="0" u="none" strike="noStrike" kern="0" cap="none" spc="0" normalizeH="0" noProof="0">
                <a:ln>
                  <a:noFill/>
                </a:ln>
                <a:solidFill>
                  <a:srgbClr val="FFFFFF"/>
                </a:solidFill>
                <a:effectLst/>
                <a:uLnTx/>
                <a:uFillTx/>
                <a:latin typeface="Arial" panose="020B0604020202020204"/>
                <a:ea typeface="SimSun" pitchFamily="2" charset="-122"/>
                <a:sym typeface="Calibri"/>
              </a:rPr>
              <a:t>コホート 3</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200" noProof="0">
                <a:latin typeface="Arial" panose="020B0604020202020204"/>
                <a:ea typeface="SimSun" pitchFamily="2" charset="-122"/>
                <a:sym typeface="Calibri"/>
              </a:rPr>
              <a:t>既治療＋チロシンキナーゼドメイン（TKD）変異無し</a:t>
            </a:r>
            <a:endParaRPr kumimoji="0" lang="en-GB" sz="1200" i="0" u="none" strike="noStrike" kern="0" cap="none" spc="0" normalizeH="0" baseline="0" noProof="0" dirty="0">
              <a:ln>
                <a:noFill/>
              </a:ln>
              <a:solidFill>
                <a:srgbClr val="FFFFFF"/>
              </a:solidFill>
              <a:effectLst/>
              <a:uLnTx/>
              <a:uFillTx/>
              <a:latin typeface="Arial" panose="020B0604020202020204"/>
              <a:ea typeface="SimSun" pitchFamily="2" charset="-122"/>
              <a:sym typeface="Calibri"/>
            </a:endParaRPr>
          </a:p>
        </p:txBody>
      </p:sp>
      <p:sp>
        <p:nvSpPr>
          <p:cNvPr id="24" name="AutoShape 8">
            <a:extLst>
              <a:ext uri="{FF2B5EF4-FFF2-40B4-BE49-F238E27FC236}">
                <a16:creationId xmlns:a16="http://schemas.microsoft.com/office/drawing/2014/main" id="{9521DDA5-6605-F2D1-F5A7-8ECABC04A6EA}"/>
              </a:ext>
            </a:extLst>
          </p:cNvPr>
          <p:cNvSpPr>
            <a:spLocks noChangeArrowheads="1"/>
          </p:cNvSpPr>
          <p:nvPr/>
        </p:nvSpPr>
        <p:spPr bwMode="auto">
          <a:xfrm>
            <a:off x="4263053" y="4287342"/>
            <a:ext cx="4394717" cy="584201"/>
          </a:xfrm>
          <a:prstGeom prst="roundRect">
            <a:avLst>
              <a:gd name="adj" fmla="val 16667"/>
            </a:avLst>
          </a:prstGeom>
          <a:solidFill>
            <a:schemeClr val="bg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200" b="1" i="0" u="none" strike="noStrike" kern="0" cap="none" spc="0" normalizeH="0" noProof="0">
                <a:ln>
                  <a:noFill/>
                </a:ln>
                <a:solidFill>
                  <a:srgbClr val="FFFFFF"/>
                </a:solidFill>
                <a:effectLst/>
                <a:uLnTx/>
                <a:uFillTx/>
                <a:latin typeface="Arial" panose="020B0604020202020204"/>
                <a:ea typeface="SimSun" pitchFamily="2" charset="-122"/>
                <a:sym typeface="Calibri"/>
              </a:rPr>
              <a:t>コホート4</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200" noProof="0">
                <a:latin typeface="Arial" panose="020B0604020202020204"/>
                <a:ea typeface="SimSun" pitchFamily="2" charset="-122"/>
                <a:sym typeface="Calibri"/>
              </a:rPr>
              <a:t>チロシンキナーゼドメイン（TKD）変異 ＋ 活動性脳転移</a:t>
            </a:r>
            <a:endParaRPr kumimoji="0" lang="en-GB" sz="1200" i="0" u="none" strike="noStrike" kern="0" cap="none" spc="0" normalizeH="0" baseline="0" noProof="0" dirty="0">
              <a:ln>
                <a:noFill/>
              </a:ln>
              <a:solidFill>
                <a:srgbClr val="FFFFFF"/>
              </a:solidFill>
              <a:effectLst/>
              <a:uLnTx/>
              <a:uFillTx/>
              <a:latin typeface="Arial" panose="020B0604020202020204"/>
              <a:ea typeface="SimSun" pitchFamily="2" charset="-122"/>
              <a:sym typeface="Calibri"/>
            </a:endParaRPr>
          </a:p>
        </p:txBody>
      </p:sp>
      <p:sp>
        <p:nvSpPr>
          <p:cNvPr id="25" name="AutoShape 8">
            <a:extLst>
              <a:ext uri="{FF2B5EF4-FFF2-40B4-BE49-F238E27FC236}">
                <a16:creationId xmlns:a16="http://schemas.microsoft.com/office/drawing/2014/main" id="{98EE9AF6-17A0-26CF-C6EF-36C8FFA383DA}"/>
              </a:ext>
            </a:extLst>
          </p:cNvPr>
          <p:cNvSpPr>
            <a:spLocks noChangeArrowheads="1"/>
          </p:cNvSpPr>
          <p:nvPr/>
        </p:nvSpPr>
        <p:spPr bwMode="auto">
          <a:xfrm>
            <a:off x="9190285" y="3605989"/>
            <a:ext cx="2635914" cy="584201"/>
          </a:xfrm>
          <a:prstGeom prst="roundRect">
            <a:avLst>
              <a:gd name="adj" fmla="val 16667"/>
            </a:avLst>
          </a:prstGeom>
          <a:solidFill>
            <a:srgbClr val="00A2E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200" b="1" i="0" u="none" strike="noStrike" kern="0" cap="none" spc="0" normalizeH="0" noProof="0">
                <a:ln>
                  <a:noFill/>
                </a:ln>
                <a:solidFill>
                  <a:srgbClr val="FFFFFF"/>
                </a:solidFill>
                <a:effectLst/>
                <a:uLnTx/>
                <a:uFillTx/>
                <a:ea typeface="SimSun" pitchFamily="2" charset="-122"/>
                <a:sym typeface="Calibri"/>
              </a:rPr>
              <a:t>ゾンゲルチニブ</a:t>
            </a:r>
            <a:r>
              <a:rPr lang="ja-jp" sz="1200" i="0" u="none" strike="noStrike" kern="0" cap="none" spc="0" normalizeH="0" noProof="0">
                <a:ln>
                  <a:noFill/>
                </a:ln>
                <a:solidFill>
                  <a:srgbClr val="FFFFFF"/>
                </a:solidFill>
                <a:effectLst/>
                <a:uLnTx/>
                <a:uFillTx/>
                <a:ea typeface="SimSun" pitchFamily="2" charset="-122"/>
                <a:sym typeface="Calibri"/>
              </a:rPr>
              <a:t>120 mg/日</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200" noProof="0">
                <a:ea typeface="SimSun" pitchFamily="2" charset="-122"/>
                <a:sym typeface="Calibri"/>
              </a:rPr>
              <a:t>（n=74）</a:t>
            </a:r>
            <a:endParaRPr kumimoji="0" lang="en-GB" sz="1200" i="0" u="none" strike="noStrike" kern="0" cap="none" spc="0" normalizeH="0" baseline="0" noProof="0" dirty="0">
              <a:ln>
                <a:noFill/>
              </a:ln>
              <a:solidFill>
                <a:srgbClr val="FFFFFF"/>
              </a:solidFill>
              <a:effectLst/>
              <a:uLnTx/>
              <a:uFillTx/>
              <a:ea typeface="SimSun" pitchFamily="2" charset="-122"/>
              <a:sym typeface="Calibri"/>
            </a:endParaRPr>
          </a:p>
        </p:txBody>
      </p:sp>
      <p:cxnSp>
        <p:nvCxnSpPr>
          <p:cNvPr id="26" name="AutoShape 19">
            <a:extLst>
              <a:ext uri="{FF2B5EF4-FFF2-40B4-BE49-F238E27FC236}">
                <a16:creationId xmlns:a16="http://schemas.microsoft.com/office/drawing/2014/main" id="{3EED71FF-B14C-2708-C234-ABF541FC2B01}"/>
              </a:ext>
            </a:extLst>
          </p:cNvPr>
          <p:cNvCxnSpPr>
            <a:cxnSpLocks noChangeShapeType="1"/>
            <a:stCxn id="15" idx="3"/>
            <a:endCxn id="23" idx="1"/>
          </p:cNvCxnSpPr>
          <p:nvPr/>
        </p:nvCxnSpPr>
        <p:spPr bwMode="auto">
          <a:xfrm>
            <a:off x="3534231" y="3898090"/>
            <a:ext cx="728822" cy="0"/>
          </a:xfrm>
          <a:prstGeom prst="straightConnector1">
            <a:avLst/>
          </a:prstGeom>
          <a:noFill/>
          <a:ln w="38100">
            <a:solidFill>
              <a:srgbClr val="002850"/>
            </a:solidFill>
            <a:round/>
            <a:headEnd type="none" w="med" len="med"/>
            <a:tailEnd type="triangle" w="med" len="med"/>
          </a:ln>
        </p:spPr>
      </p:cxnSp>
      <p:cxnSp>
        <p:nvCxnSpPr>
          <p:cNvPr id="27" name="AutoShape 15">
            <a:extLst>
              <a:ext uri="{FF2B5EF4-FFF2-40B4-BE49-F238E27FC236}">
                <a16:creationId xmlns:a16="http://schemas.microsoft.com/office/drawing/2014/main" id="{9E6E4814-4B8C-DA50-2B2A-9C46F6CEEF38}"/>
              </a:ext>
            </a:extLst>
          </p:cNvPr>
          <p:cNvCxnSpPr>
            <a:cxnSpLocks noChangeShapeType="1"/>
            <a:stCxn id="15" idx="3"/>
            <a:endCxn id="21" idx="1"/>
          </p:cNvCxnSpPr>
          <p:nvPr/>
        </p:nvCxnSpPr>
        <p:spPr bwMode="auto">
          <a:xfrm flipV="1">
            <a:off x="3534231" y="3222951"/>
            <a:ext cx="728822" cy="675139"/>
          </a:xfrm>
          <a:prstGeom prst="bentConnector3">
            <a:avLst>
              <a:gd name="adj1" fmla="val 50000"/>
            </a:avLst>
          </a:prstGeom>
          <a:noFill/>
          <a:ln w="38100">
            <a:solidFill>
              <a:srgbClr val="002850"/>
            </a:solidFill>
            <a:miter lim="800000"/>
            <a:headEnd/>
            <a:tailEnd type="triangle" w="med" len="med"/>
          </a:ln>
        </p:spPr>
      </p:cxnSp>
      <p:cxnSp>
        <p:nvCxnSpPr>
          <p:cNvPr id="28" name="AutoShape 15">
            <a:extLst>
              <a:ext uri="{FF2B5EF4-FFF2-40B4-BE49-F238E27FC236}">
                <a16:creationId xmlns:a16="http://schemas.microsoft.com/office/drawing/2014/main" id="{3E609E86-5F98-AAB4-064F-8F57EC63A8ED}"/>
              </a:ext>
            </a:extLst>
          </p:cNvPr>
          <p:cNvCxnSpPr>
            <a:cxnSpLocks noChangeShapeType="1"/>
            <a:stCxn id="15" idx="3"/>
            <a:endCxn id="24" idx="1"/>
          </p:cNvCxnSpPr>
          <p:nvPr/>
        </p:nvCxnSpPr>
        <p:spPr bwMode="auto">
          <a:xfrm>
            <a:off x="3534231" y="3898090"/>
            <a:ext cx="728822" cy="681353"/>
          </a:xfrm>
          <a:prstGeom prst="bentConnector3">
            <a:avLst>
              <a:gd name="adj1" fmla="val 50000"/>
            </a:avLst>
          </a:prstGeom>
          <a:noFill/>
          <a:ln w="38100">
            <a:solidFill>
              <a:srgbClr val="002850"/>
            </a:solidFill>
            <a:miter lim="800000"/>
            <a:headEnd/>
            <a:tailEnd type="triangle" w="med" len="med"/>
          </a:ln>
        </p:spPr>
      </p:cxnSp>
      <p:cxnSp>
        <p:nvCxnSpPr>
          <p:cNvPr id="31" name="AutoShape 15">
            <a:extLst>
              <a:ext uri="{FF2B5EF4-FFF2-40B4-BE49-F238E27FC236}">
                <a16:creationId xmlns:a16="http://schemas.microsoft.com/office/drawing/2014/main" id="{EE06104F-F536-F0B1-E215-4E381EFE05F4}"/>
              </a:ext>
            </a:extLst>
          </p:cNvPr>
          <p:cNvCxnSpPr>
            <a:cxnSpLocks noChangeShapeType="1"/>
            <a:stCxn id="14" idx="3"/>
            <a:endCxn id="25" idx="1"/>
          </p:cNvCxnSpPr>
          <p:nvPr/>
        </p:nvCxnSpPr>
        <p:spPr bwMode="auto">
          <a:xfrm>
            <a:off x="8657770" y="2544705"/>
            <a:ext cx="532515" cy="1353385"/>
          </a:xfrm>
          <a:prstGeom prst="bentConnector3">
            <a:avLst>
              <a:gd name="adj1" fmla="val 50000"/>
            </a:avLst>
          </a:prstGeom>
          <a:noFill/>
          <a:ln w="38100">
            <a:solidFill>
              <a:srgbClr val="002850"/>
            </a:solidFill>
            <a:miter lim="800000"/>
            <a:headEnd/>
            <a:tailEnd type="triangle" w="med" len="med"/>
          </a:ln>
        </p:spPr>
      </p:cxnSp>
      <p:cxnSp>
        <p:nvCxnSpPr>
          <p:cNvPr id="32" name="AutoShape 15">
            <a:extLst>
              <a:ext uri="{FF2B5EF4-FFF2-40B4-BE49-F238E27FC236}">
                <a16:creationId xmlns:a16="http://schemas.microsoft.com/office/drawing/2014/main" id="{0B714233-6458-9A5A-CA7C-1D19BE179245}"/>
              </a:ext>
            </a:extLst>
          </p:cNvPr>
          <p:cNvCxnSpPr>
            <a:cxnSpLocks noChangeShapeType="1"/>
            <a:stCxn id="21" idx="3"/>
            <a:endCxn id="25" idx="1"/>
          </p:cNvCxnSpPr>
          <p:nvPr/>
        </p:nvCxnSpPr>
        <p:spPr bwMode="auto">
          <a:xfrm>
            <a:off x="8657770" y="3222951"/>
            <a:ext cx="532515" cy="675139"/>
          </a:xfrm>
          <a:prstGeom prst="bentConnector3">
            <a:avLst>
              <a:gd name="adj1" fmla="val 50000"/>
            </a:avLst>
          </a:prstGeom>
          <a:noFill/>
          <a:ln w="38100">
            <a:solidFill>
              <a:srgbClr val="002850"/>
            </a:solidFill>
            <a:miter lim="800000"/>
            <a:headEnd/>
            <a:tailEnd type="triangle" w="med" len="med"/>
          </a:ln>
        </p:spPr>
      </p:cxnSp>
      <p:cxnSp>
        <p:nvCxnSpPr>
          <p:cNvPr id="33" name="AutoShape 15">
            <a:extLst>
              <a:ext uri="{FF2B5EF4-FFF2-40B4-BE49-F238E27FC236}">
                <a16:creationId xmlns:a16="http://schemas.microsoft.com/office/drawing/2014/main" id="{EFEE1726-26A3-A5AF-CC0A-E0E55D0F39B9}"/>
              </a:ext>
            </a:extLst>
          </p:cNvPr>
          <p:cNvCxnSpPr>
            <a:cxnSpLocks noChangeShapeType="1"/>
            <a:stCxn id="13" idx="3"/>
            <a:endCxn id="25" idx="1"/>
          </p:cNvCxnSpPr>
          <p:nvPr/>
        </p:nvCxnSpPr>
        <p:spPr bwMode="auto">
          <a:xfrm flipV="1">
            <a:off x="8655832" y="3898090"/>
            <a:ext cx="534453" cy="1359598"/>
          </a:xfrm>
          <a:prstGeom prst="bentConnector3">
            <a:avLst>
              <a:gd name="adj1" fmla="val 50000"/>
            </a:avLst>
          </a:prstGeom>
          <a:noFill/>
          <a:ln w="38100">
            <a:solidFill>
              <a:srgbClr val="002850"/>
            </a:solidFill>
            <a:miter lim="800000"/>
            <a:headEnd/>
            <a:tailEnd type="triangle" w="med" len="med"/>
          </a:ln>
        </p:spPr>
      </p:cxnSp>
      <p:cxnSp>
        <p:nvCxnSpPr>
          <p:cNvPr id="34" name="AutoShape 15">
            <a:extLst>
              <a:ext uri="{FF2B5EF4-FFF2-40B4-BE49-F238E27FC236}">
                <a16:creationId xmlns:a16="http://schemas.microsoft.com/office/drawing/2014/main" id="{F3F49017-2DE9-662D-3021-639243179D65}"/>
              </a:ext>
            </a:extLst>
          </p:cNvPr>
          <p:cNvCxnSpPr>
            <a:cxnSpLocks noChangeShapeType="1"/>
            <a:stCxn id="13" idx="3"/>
            <a:endCxn id="25" idx="1"/>
          </p:cNvCxnSpPr>
          <p:nvPr/>
        </p:nvCxnSpPr>
        <p:spPr bwMode="auto">
          <a:xfrm flipV="1">
            <a:off x="8655832" y="3898090"/>
            <a:ext cx="534453" cy="1359598"/>
          </a:xfrm>
          <a:prstGeom prst="bentConnector3">
            <a:avLst>
              <a:gd name="adj1" fmla="val 50000"/>
            </a:avLst>
          </a:prstGeom>
          <a:noFill/>
          <a:ln w="38100">
            <a:solidFill>
              <a:srgbClr val="002850"/>
            </a:solidFill>
            <a:miter lim="800000"/>
            <a:headEnd/>
            <a:tailEnd type="triangle" w="med" len="med"/>
          </a:ln>
        </p:spPr>
      </p:cxnSp>
      <p:cxnSp>
        <p:nvCxnSpPr>
          <p:cNvPr id="35" name="AutoShape 15">
            <a:extLst>
              <a:ext uri="{FF2B5EF4-FFF2-40B4-BE49-F238E27FC236}">
                <a16:creationId xmlns:a16="http://schemas.microsoft.com/office/drawing/2014/main" id="{B6396F7B-6799-C7EC-C16B-3AADB76C2AE4}"/>
              </a:ext>
            </a:extLst>
          </p:cNvPr>
          <p:cNvCxnSpPr>
            <a:cxnSpLocks noChangeShapeType="1"/>
            <a:stCxn id="24" idx="3"/>
            <a:endCxn id="25" idx="1"/>
          </p:cNvCxnSpPr>
          <p:nvPr/>
        </p:nvCxnSpPr>
        <p:spPr bwMode="auto">
          <a:xfrm flipV="1">
            <a:off x="8657770" y="3898090"/>
            <a:ext cx="532515" cy="681353"/>
          </a:xfrm>
          <a:prstGeom prst="bentConnector3">
            <a:avLst>
              <a:gd name="adj1" fmla="val 50000"/>
            </a:avLst>
          </a:prstGeom>
          <a:noFill/>
          <a:ln w="38100">
            <a:solidFill>
              <a:srgbClr val="002850"/>
            </a:solidFill>
            <a:miter lim="800000"/>
            <a:headEnd/>
            <a:tailEnd type="triangle" w="med" len="med"/>
          </a:ln>
        </p:spPr>
      </p:cxnSp>
      <p:cxnSp>
        <p:nvCxnSpPr>
          <p:cNvPr id="36" name="AutoShape 19">
            <a:extLst>
              <a:ext uri="{FF2B5EF4-FFF2-40B4-BE49-F238E27FC236}">
                <a16:creationId xmlns:a16="http://schemas.microsoft.com/office/drawing/2014/main" id="{983A4DF9-7E16-E99E-8775-50C502BF2CB5}"/>
              </a:ext>
            </a:extLst>
          </p:cNvPr>
          <p:cNvCxnSpPr>
            <a:cxnSpLocks noChangeShapeType="1"/>
            <a:stCxn id="23" idx="3"/>
            <a:endCxn id="25" idx="1"/>
          </p:cNvCxnSpPr>
          <p:nvPr/>
        </p:nvCxnSpPr>
        <p:spPr bwMode="auto">
          <a:xfrm>
            <a:off x="8657770" y="3898090"/>
            <a:ext cx="532515" cy="0"/>
          </a:xfrm>
          <a:prstGeom prst="straightConnector1">
            <a:avLst/>
          </a:prstGeom>
          <a:noFill/>
          <a:ln w="38100">
            <a:solidFill>
              <a:srgbClr val="002850"/>
            </a:solidFill>
            <a:round/>
            <a:headEnd type="none" w="med" len="med"/>
            <a:tailEnd type="triangle" w="med" len="med"/>
          </a:ln>
        </p:spPr>
      </p:cxnSp>
    </p:spTree>
    <p:extLst>
      <p:ext uri="{BB962C8B-B14F-4D97-AF65-F5344CB8AC3E}">
        <p14:creationId xmlns:p14="http://schemas.microsoft.com/office/powerpoint/2010/main" val="337991038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EA13BB-0A81-D2D6-AB6D-05C38ECAD54C}"/>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16A5C794-8C9D-16DD-A797-63450170D079}"/>
              </a:ext>
            </a:extLst>
          </p:cNvPr>
          <p:cNvSpPr>
            <a:spLocks noGrp="1"/>
          </p:cNvSpPr>
          <p:nvPr>
            <p:ph type="title"/>
          </p:nvPr>
        </p:nvSpPr>
        <p:spPr>
          <a:xfrm>
            <a:off x="304800" y="107693"/>
            <a:ext cx="10878394" cy="939801"/>
          </a:xfrm>
        </p:spPr>
        <p:txBody>
          <a:bodyPr rtlCol="0"/>
          <a:lstStyle/>
          <a:p>
            <a:pPr rtl="0"/>
            <a:r>
              <a:rPr lang="ja-jp" noProof="0" dirty="0"/>
              <a:t>LBA74：進行性HER2変異NSCLC患者の一次治療としてのゾンゲルチニブ：ビームオン肺1 - Popat S他</a:t>
            </a:r>
            <a:endParaRPr lang="en-GB" noProof="0" dirty="0">
              <a:latin typeface="+mn-lt"/>
            </a:endParaRPr>
          </a:p>
        </p:txBody>
      </p:sp>
      <p:sp>
        <p:nvSpPr>
          <p:cNvPr id="29" name="Content Placeholder 7">
            <a:extLst>
              <a:ext uri="{FF2B5EF4-FFF2-40B4-BE49-F238E27FC236}">
                <a16:creationId xmlns:a16="http://schemas.microsoft.com/office/drawing/2014/main" id="{0B2B4AFB-0373-485D-2B37-AB620DB61558}"/>
              </a:ext>
            </a:extLst>
          </p:cNvPr>
          <p:cNvSpPr>
            <a:spLocks noGrp="1"/>
          </p:cNvSpPr>
          <p:nvPr>
            <p:ph idx="1"/>
          </p:nvPr>
        </p:nvSpPr>
        <p:spPr>
          <a:xfrm>
            <a:off x="304799" y="1246909"/>
            <a:ext cx="11033761" cy="5055650"/>
          </a:xfrm>
        </p:spPr>
        <p:txBody>
          <a:bodyPr rtlCol="0"/>
          <a:lstStyle/>
          <a:p>
            <a:pPr rtl="0"/>
            <a:r>
              <a:rPr lang="ja-jp" b="1" noProof="0"/>
              <a:t>主な</a:t>
            </a:r>
            <a:r>
              <a:rPr lang="ja-jp" b="1" noProof="0">
                <a:solidFill>
                  <a:srgbClr val="000000"/>
                </a:solidFill>
              </a:rPr>
              <a:t>結</a:t>
            </a:r>
            <a:r>
              <a:rPr lang="ja-jp" b="1" noProof="0">
                <a:solidFill>
                  <a:srgbClr val="363636"/>
                </a:solidFill>
              </a:rPr>
              <a:t>果</a:t>
            </a:r>
            <a:endParaRPr lang="en-GB" noProof="0" dirty="0"/>
          </a:p>
        </p:txBody>
      </p:sp>
      <p:sp>
        <p:nvSpPr>
          <p:cNvPr id="30" name="Text Placeholder 4">
            <a:extLst>
              <a:ext uri="{FF2B5EF4-FFF2-40B4-BE49-F238E27FC236}">
                <a16:creationId xmlns:a16="http://schemas.microsoft.com/office/drawing/2014/main" id="{41AAB13A-4188-8160-B33F-C9526893CEC6}"/>
              </a:ext>
            </a:extLst>
          </p:cNvPr>
          <p:cNvSpPr>
            <a:spLocks noGrp="1"/>
          </p:cNvSpPr>
          <p:nvPr>
            <p:ph type="body" sz="quarter" idx="11"/>
          </p:nvPr>
        </p:nvSpPr>
        <p:spPr>
          <a:xfrm>
            <a:off x="6379633" y="6521312"/>
            <a:ext cx="5507567" cy="200025"/>
          </a:xfrm>
        </p:spPr>
        <p:txBody>
          <a:bodyPr rtlCol="0"/>
          <a:lstStyle/>
          <a:p>
            <a:pPr rtl="0"/>
            <a:r>
              <a:rPr lang="ja-jp" noProof="0"/>
              <a:t>Popat S他Ann Oncol 2025;36（補遺）:Abstr LBA74</a:t>
            </a:r>
          </a:p>
        </p:txBody>
      </p:sp>
      <p:graphicFrame>
        <p:nvGraphicFramePr>
          <p:cNvPr id="2" name="Table 663">
            <a:extLst>
              <a:ext uri="{FF2B5EF4-FFF2-40B4-BE49-F238E27FC236}">
                <a16:creationId xmlns:a16="http://schemas.microsoft.com/office/drawing/2014/main" id="{C5CA77D7-352C-62E8-B120-DA12E5F8085C}"/>
              </a:ext>
            </a:extLst>
          </p:cNvPr>
          <p:cNvGraphicFramePr>
            <a:graphicFrameLocks noGrp="1"/>
          </p:cNvGraphicFramePr>
          <p:nvPr>
            <p:extLst>
              <p:ext uri="{D42A27DB-BD31-4B8C-83A1-F6EECF244321}">
                <p14:modId xmlns:p14="http://schemas.microsoft.com/office/powerpoint/2010/main" val="1307167899"/>
              </p:ext>
            </p:extLst>
          </p:nvPr>
        </p:nvGraphicFramePr>
        <p:xfrm>
          <a:off x="172718" y="2007397"/>
          <a:ext cx="3971265" cy="3491735"/>
        </p:xfrm>
        <a:graphic>
          <a:graphicData uri="http://schemas.openxmlformats.org/drawingml/2006/table">
            <a:tbl>
              <a:tblPr firstRow="1" bandRow="1">
                <a:tableStyleId>{69012ECD-51FC-41F1-AA8D-1B2483CD663E}</a:tableStyleId>
              </a:tblPr>
              <a:tblGrid>
                <a:gridCol w="2383963">
                  <a:extLst>
                    <a:ext uri="{9D8B030D-6E8A-4147-A177-3AD203B41FA5}">
                      <a16:colId xmlns:a16="http://schemas.microsoft.com/office/drawing/2014/main" val="4026828033"/>
                    </a:ext>
                  </a:extLst>
                </a:gridCol>
                <a:gridCol w="1587302">
                  <a:extLst>
                    <a:ext uri="{9D8B030D-6E8A-4147-A177-3AD203B41FA5}">
                      <a16:colId xmlns:a16="http://schemas.microsoft.com/office/drawing/2014/main" val="3840096650"/>
                    </a:ext>
                  </a:extLst>
                </a:gridCol>
              </a:tblGrid>
              <a:tr h="246225">
                <a:tc>
                  <a:txBody>
                    <a:bodyPr/>
                    <a:lstStyle/>
                    <a:p>
                      <a:pPr algn="l" rtl="0"/>
                      <a:r>
                        <a:rPr lang="ja-jp" sz="1400" noProof="0" dirty="0">
                          <a:solidFill>
                            <a:schemeClr val="tx2"/>
                          </a:solidFill>
                          <a:latin typeface="+mn-lt"/>
                        </a:rPr>
                        <a:t>BICRによる奏効確認</a:t>
                      </a:r>
                      <a:br>
                        <a:rPr lang="en-GB" altLang="ja-JP" sz="1400" noProof="0" dirty="0">
                          <a:solidFill>
                            <a:schemeClr val="tx2"/>
                          </a:solidFill>
                          <a:latin typeface="+mn-lt"/>
                        </a:rPr>
                      </a:br>
                      <a:r>
                        <a:rPr lang="ja-jp" sz="1400" noProof="0" dirty="0">
                          <a:solidFill>
                            <a:schemeClr val="tx2"/>
                          </a:solidFill>
                          <a:latin typeface="+mn-lt"/>
                        </a:rPr>
                        <a:t>（RECIST、v1.1）</a:t>
                      </a:r>
                    </a:p>
                  </a:txBody>
                  <a:tcPr marL="72000" marR="72000" marT="35291" marB="35291" anchor="b"/>
                </a:tc>
                <a:tc>
                  <a:txBody>
                    <a:bodyPr/>
                    <a:lstStyle/>
                    <a:p>
                      <a:pPr algn="ctr" rtl="0"/>
                      <a:r>
                        <a:rPr lang="ja-jp" sz="1400" b="1" noProof="0" dirty="0">
                          <a:solidFill>
                            <a:schemeClr val="tx2"/>
                          </a:solidFill>
                          <a:latin typeface="+mn-lt"/>
                        </a:rPr>
                        <a:t>コホート2</a:t>
                      </a:r>
                      <a:br>
                        <a:rPr lang="en-GB" sz="1400" b="0" noProof="0" dirty="0">
                          <a:solidFill>
                            <a:schemeClr val="tx2"/>
                          </a:solidFill>
                          <a:latin typeface="+mn-lt"/>
                        </a:rPr>
                      </a:br>
                      <a:r>
                        <a:rPr lang="ja-jp" sz="1400" b="1" noProof="0" dirty="0">
                          <a:solidFill>
                            <a:schemeClr val="tx2"/>
                          </a:solidFill>
                          <a:latin typeface="+mn-lt"/>
                        </a:rPr>
                        <a:t>（n=74）*</a:t>
                      </a:r>
                    </a:p>
                  </a:txBody>
                  <a:tcPr marL="72000" marR="72000" marT="35291" marB="35291" anchor="ctr"/>
                </a:tc>
                <a:extLst>
                  <a:ext uri="{0D108BD9-81ED-4DB2-BD59-A6C34878D82A}">
                    <a16:rowId xmlns:a16="http://schemas.microsoft.com/office/drawing/2014/main" val="1727646532"/>
                  </a:ext>
                </a:extLst>
              </a:tr>
              <a:tr h="356733">
                <a:tc>
                  <a:txBody>
                    <a:bodyPr/>
                    <a:lstStyle/>
                    <a:p>
                      <a:pPr rtl="0"/>
                      <a:r>
                        <a:rPr lang="ja-jp" sz="1400" b="0" noProof="0" dirty="0">
                          <a:solidFill>
                            <a:srgbClr val="000000"/>
                          </a:solidFill>
                        </a:rPr>
                        <a:t>全奏効率（ORR）、％</a:t>
                      </a:r>
                      <a:br>
                        <a:rPr lang="en-GB" altLang="ja-JP" sz="1400" b="0" noProof="0" dirty="0">
                          <a:solidFill>
                            <a:srgbClr val="000000"/>
                          </a:solidFill>
                        </a:rPr>
                      </a:br>
                      <a:r>
                        <a:rPr lang="ja-jp" sz="1400" b="0" noProof="0" dirty="0">
                          <a:solidFill>
                            <a:srgbClr val="000000"/>
                          </a:solidFill>
                        </a:rPr>
                        <a:t>（95%信頼区間）</a:t>
                      </a:r>
                      <a:endParaRPr lang="en-GB" sz="1400" b="0" noProof="0" dirty="0">
                        <a:solidFill>
                          <a:srgbClr val="000000"/>
                        </a:solidFill>
                        <a:latin typeface="+mn-lt"/>
                      </a:endParaRPr>
                    </a:p>
                  </a:txBody>
                  <a:tcPr marL="72000" marR="72000" marT="35291" marB="35291" anchor="ctr">
                    <a:solidFill>
                      <a:schemeClr val="tx2"/>
                    </a:solidFill>
                  </a:tcPr>
                </a:tc>
                <a:tc>
                  <a:txBody>
                    <a:bodyPr/>
                    <a:lstStyle/>
                    <a:p>
                      <a:pPr algn="ctr" rtl="0"/>
                      <a:r>
                        <a:rPr lang="ja-jp" sz="1400" b="0" noProof="0" dirty="0">
                          <a:solidFill>
                            <a:srgbClr val="000000"/>
                          </a:solidFill>
                          <a:latin typeface="+mn-lt"/>
                        </a:rPr>
                        <a:t>77 </a:t>
                      </a:r>
                      <a:br>
                        <a:rPr lang="en-GB" altLang="ja-JP" sz="1400" b="0" noProof="0" dirty="0">
                          <a:solidFill>
                            <a:srgbClr val="000000"/>
                          </a:solidFill>
                          <a:latin typeface="+mn-lt"/>
                        </a:rPr>
                      </a:br>
                      <a:r>
                        <a:rPr lang="ja-jp" sz="1400" b="0" noProof="0" dirty="0">
                          <a:solidFill>
                            <a:srgbClr val="000000"/>
                          </a:solidFill>
                          <a:latin typeface="+mn-lt"/>
                        </a:rPr>
                        <a:t>(66, 85)</a:t>
                      </a:r>
                    </a:p>
                  </a:txBody>
                  <a:tcPr marL="72000" marR="72000" marT="35291" marB="35291" anchor="ctr">
                    <a:solidFill>
                      <a:schemeClr val="tx2"/>
                    </a:solidFill>
                  </a:tcPr>
                </a:tc>
                <a:extLst>
                  <a:ext uri="{0D108BD9-81ED-4DB2-BD59-A6C34878D82A}">
                    <a16:rowId xmlns:a16="http://schemas.microsoft.com/office/drawing/2014/main" val="3105726710"/>
                  </a:ext>
                </a:extLst>
              </a:tr>
              <a:tr h="356733">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400" b="0" noProof="0">
                          <a:solidFill>
                            <a:srgbClr val="000000"/>
                          </a:solidFill>
                        </a:rPr>
                        <a:t>p値</a:t>
                      </a:r>
                    </a:p>
                  </a:txBody>
                  <a:tcPr marL="72000" marR="72000" marT="35291" marB="35291" anchor="ctr">
                    <a:solidFill>
                      <a:schemeClr val="tx2"/>
                    </a:solidFill>
                  </a:tcPr>
                </a:tc>
                <a:tc>
                  <a:txBody>
                    <a:bodyPr/>
                    <a:lstStyle/>
                    <a:p>
                      <a:pPr algn="ctr" rtl="0"/>
                      <a:r>
                        <a:rPr lang="ja-jp" sz="1400" b="0" noProof="0">
                          <a:solidFill>
                            <a:srgbClr val="000000"/>
                          </a:solidFill>
                          <a:latin typeface="+mn-lt"/>
                        </a:rPr>
                        <a:t>&lt;0.0001</a:t>
                      </a:r>
                    </a:p>
                  </a:txBody>
                  <a:tcPr marL="72000" marR="72000" marT="35291" marB="35291" anchor="ctr">
                    <a:solidFill>
                      <a:schemeClr val="tx2"/>
                    </a:solidFill>
                  </a:tcPr>
                </a:tc>
                <a:extLst>
                  <a:ext uri="{0D108BD9-81ED-4DB2-BD59-A6C34878D82A}">
                    <a16:rowId xmlns:a16="http://schemas.microsoft.com/office/drawing/2014/main" val="3265959787"/>
                  </a:ext>
                </a:extLst>
              </a:tr>
              <a:tr h="35673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a:solidFill>
                            <a:srgbClr val="000000"/>
                          </a:solidFill>
                        </a:rPr>
                        <a:t>最善治療効果（BOR）、n (％)</a:t>
                      </a:r>
                    </a:p>
                  </a:txBody>
                  <a:tcPr marL="72000" marR="72000" marT="35291" marB="35291" anchor="ctr">
                    <a:solidFill>
                      <a:schemeClr val="tx2"/>
                    </a:solidFill>
                  </a:tcPr>
                </a:tc>
                <a:tc>
                  <a:txBody>
                    <a:bodyPr/>
                    <a:lstStyle/>
                    <a:p>
                      <a:pPr algn="ctr" rtl="0"/>
                      <a:endParaRPr lang="en-GB" sz="1400" b="0" noProof="0" dirty="0">
                        <a:solidFill>
                          <a:srgbClr val="000000"/>
                        </a:solidFill>
                        <a:latin typeface="+mn-lt"/>
                      </a:endParaRPr>
                    </a:p>
                  </a:txBody>
                  <a:tcPr marL="72000" marR="72000" marT="35291" marB="35291" anchor="ctr">
                    <a:solidFill>
                      <a:schemeClr val="tx2"/>
                    </a:solidFill>
                  </a:tcPr>
                </a:tc>
                <a:extLst>
                  <a:ext uri="{0D108BD9-81ED-4DB2-BD59-A6C34878D82A}">
                    <a16:rowId xmlns:a16="http://schemas.microsoft.com/office/drawing/2014/main" val="2623045622"/>
                  </a:ext>
                </a:extLst>
              </a:tr>
              <a:tr h="356733">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400" b="0" noProof="0">
                          <a:solidFill>
                            <a:srgbClr val="000000"/>
                          </a:solidFill>
                        </a:rPr>
                        <a:t>CR</a:t>
                      </a:r>
                    </a:p>
                  </a:txBody>
                  <a:tcPr marL="72000" marR="72000" marT="35291" marB="35291" anchor="ctr">
                    <a:solidFill>
                      <a:schemeClr val="tx2"/>
                    </a:solidFill>
                  </a:tcPr>
                </a:tc>
                <a:tc>
                  <a:txBody>
                    <a:bodyPr/>
                    <a:lstStyle/>
                    <a:p>
                      <a:pPr algn="ctr" rtl="0"/>
                      <a:r>
                        <a:rPr lang="ja-jp" sz="1400" b="0" noProof="0">
                          <a:solidFill>
                            <a:srgbClr val="000000"/>
                          </a:solidFill>
                          <a:latin typeface="+mn-lt"/>
                        </a:rPr>
                        <a:t>6 (8)</a:t>
                      </a:r>
                    </a:p>
                  </a:txBody>
                  <a:tcPr marL="72000" marR="72000" marT="35291" marB="35291" anchor="ctr">
                    <a:solidFill>
                      <a:schemeClr val="tx2"/>
                    </a:solidFill>
                  </a:tcPr>
                </a:tc>
                <a:extLst>
                  <a:ext uri="{0D108BD9-81ED-4DB2-BD59-A6C34878D82A}">
                    <a16:rowId xmlns:a16="http://schemas.microsoft.com/office/drawing/2014/main" val="3430820871"/>
                  </a:ext>
                </a:extLst>
              </a:tr>
              <a:tr h="356733">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400" b="0" noProof="0">
                          <a:solidFill>
                            <a:srgbClr val="000000"/>
                          </a:solidFill>
                        </a:rPr>
                        <a:t>PR</a:t>
                      </a:r>
                    </a:p>
                  </a:txBody>
                  <a:tcPr marL="72000" marR="72000" marT="35291" marB="35291" anchor="ctr">
                    <a:solidFill>
                      <a:schemeClr val="tx2"/>
                    </a:solidFill>
                  </a:tcPr>
                </a:tc>
                <a:tc>
                  <a:txBody>
                    <a:bodyPr/>
                    <a:lstStyle/>
                    <a:p>
                      <a:pPr algn="ctr" rtl="0"/>
                      <a:r>
                        <a:rPr lang="ja-jp" sz="1400" b="0" noProof="0">
                          <a:solidFill>
                            <a:srgbClr val="000000"/>
                          </a:solidFill>
                          <a:latin typeface="+mn-lt"/>
                        </a:rPr>
                        <a:t>51 (69)</a:t>
                      </a:r>
                    </a:p>
                  </a:txBody>
                  <a:tcPr marL="72000" marR="72000" marT="35291" marB="35291" anchor="ctr">
                    <a:solidFill>
                      <a:schemeClr val="tx2"/>
                    </a:solidFill>
                  </a:tcPr>
                </a:tc>
                <a:extLst>
                  <a:ext uri="{0D108BD9-81ED-4DB2-BD59-A6C34878D82A}">
                    <a16:rowId xmlns:a16="http://schemas.microsoft.com/office/drawing/2014/main" val="3271540774"/>
                  </a:ext>
                </a:extLst>
              </a:tr>
              <a:tr h="356733">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400" b="0" noProof="0">
                          <a:solidFill>
                            <a:srgbClr val="000000"/>
                          </a:solidFill>
                        </a:rPr>
                        <a:t>SD</a:t>
                      </a:r>
                    </a:p>
                  </a:txBody>
                  <a:tcPr marL="72000" marR="72000" marT="35291" marB="35291" anchor="ctr">
                    <a:solidFill>
                      <a:schemeClr val="tx2"/>
                    </a:solidFill>
                  </a:tcPr>
                </a:tc>
                <a:tc>
                  <a:txBody>
                    <a:bodyPr/>
                    <a:lstStyle/>
                    <a:p>
                      <a:pPr algn="ctr" rtl="0"/>
                      <a:r>
                        <a:rPr lang="ja-jp" sz="1400" b="0" noProof="0">
                          <a:solidFill>
                            <a:srgbClr val="000000"/>
                          </a:solidFill>
                          <a:latin typeface="+mn-lt"/>
                        </a:rPr>
                        <a:t>14 (19)</a:t>
                      </a:r>
                    </a:p>
                  </a:txBody>
                  <a:tcPr marL="72000" marR="72000" marT="35291" marB="35291" anchor="ctr">
                    <a:solidFill>
                      <a:schemeClr val="tx2"/>
                    </a:solidFill>
                  </a:tcPr>
                </a:tc>
                <a:extLst>
                  <a:ext uri="{0D108BD9-81ED-4DB2-BD59-A6C34878D82A}">
                    <a16:rowId xmlns:a16="http://schemas.microsoft.com/office/drawing/2014/main" val="2306790132"/>
                  </a:ext>
                </a:extLst>
              </a:tr>
              <a:tr h="356733">
                <a:tc>
                  <a:txBody>
                    <a:bodyPr/>
                    <a:lstStyle/>
                    <a:p>
                      <a:pPr marL="182563" marR="0" lvl="0" indent="0" algn="l" defTabSz="914400" rtl="0" eaLnBrk="1" fontAlgn="auto" latinLnBrk="0" hangingPunct="1">
                        <a:lnSpc>
                          <a:spcPct val="100000"/>
                        </a:lnSpc>
                        <a:spcBef>
                          <a:spcPts val="0"/>
                        </a:spcBef>
                        <a:spcAft>
                          <a:spcPts val="0"/>
                        </a:spcAft>
                        <a:buClrTx/>
                        <a:buSzTx/>
                        <a:buFontTx/>
                        <a:buNone/>
                        <a:tabLst/>
                        <a:defRPr/>
                      </a:pPr>
                      <a:r>
                        <a:rPr lang="ja-jp" sz="1400" b="0" noProof="0">
                          <a:solidFill>
                            <a:srgbClr val="000000"/>
                          </a:solidFill>
                        </a:rPr>
                        <a:t>PD</a:t>
                      </a:r>
                    </a:p>
                  </a:txBody>
                  <a:tcPr marL="0" marR="72000" marT="35291" marB="35291" anchor="ctr">
                    <a:solidFill>
                      <a:schemeClr val="tx2"/>
                    </a:solidFill>
                  </a:tcPr>
                </a:tc>
                <a:tc>
                  <a:txBody>
                    <a:bodyPr/>
                    <a:lstStyle/>
                    <a:p>
                      <a:pPr algn="ctr" rtl="0"/>
                      <a:r>
                        <a:rPr lang="ja-jp" sz="1400" b="0" noProof="0">
                          <a:solidFill>
                            <a:srgbClr val="000000"/>
                          </a:solidFill>
                          <a:latin typeface="+mn-lt"/>
                        </a:rPr>
                        <a:t>1 (1)</a:t>
                      </a:r>
                      <a:r>
                        <a:rPr lang="ja-jp" sz="1400" b="0" baseline="30000" noProof="0">
                          <a:solidFill>
                            <a:srgbClr val="000000"/>
                          </a:solidFill>
                          <a:latin typeface="+mn-lt"/>
                        </a:rPr>
                        <a:t>†</a:t>
                      </a:r>
                    </a:p>
                  </a:txBody>
                  <a:tcPr marL="72000" marR="72000" marT="35291" marB="35291" anchor="ctr">
                    <a:solidFill>
                      <a:schemeClr val="tx2"/>
                    </a:solidFill>
                  </a:tcPr>
                </a:tc>
                <a:extLst>
                  <a:ext uri="{0D108BD9-81ED-4DB2-BD59-A6C34878D82A}">
                    <a16:rowId xmlns:a16="http://schemas.microsoft.com/office/drawing/2014/main" val="2049458235"/>
                  </a:ext>
                </a:extLst>
              </a:tr>
              <a:tr h="356733">
                <a:tc>
                  <a:txBody>
                    <a:bodyPr/>
                    <a:lstStyle/>
                    <a:p>
                      <a:pPr rtl="0"/>
                      <a:r>
                        <a:rPr lang="ja-jp" sz="1400" b="0" noProof="0">
                          <a:solidFill>
                            <a:srgbClr val="000000"/>
                          </a:solidFill>
                          <a:latin typeface="+mn-lt"/>
                        </a:rPr>
                        <a:t>DCR、%（95%信頼区間）</a:t>
                      </a:r>
                    </a:p>
                  </a:txBody>
                  <a:tcPr marL="72000" marR="72000" marT="35291" marB="35291" anchor="ctr">
                    <a:solidFill>
                      <a:schemeClr val="tx2"/>
                    </a:solidFill>
                  </a:tcPr>
                </a:tc>
                <a:tc>
                  <a:txBody>
                    <a:bodyPr/>
                    <a:lstStyle/>
                    <a:p>
                      <a:pPr algn="ctr" rtl="0"/>
                      <a:r>
                        <a:rPr lang="ja-jp" sz="1400" b="0" noProof="0" dirty="0">
                          <a:solidFill>
                            <a:srgbClr val="000000"/>
                          </a:solidFill>
                          <a:latin typeface="+mn-lt"/>
                        </a:rPr>
                        <a:t>96 (89, 99)</a:t>
                      </a:r>
                    </a:p>
                  </a:txBody>
                  <a:tcPr marL="72000" marR="72000" marT="35291" marB="35291" anchor="ctr">
                    <a:solidFill>
                      <a:schemeClr val="tx2"/>
                    </a:solidFill>
                  </a:tcPr>
                </a:tc>
                <a:extLst>
                  <a:ext uri="{0D108BD9-81ED-4DB2-BD59-A6C34878D82A}">
                    <a16:rowId xmlns:a16="http://schemas.microsoft.com/office/drawing/2014/main" val="326484305"/>
                  </a:ext>
                </a:extLst>
              </a:tr>
            </a:tbl>
          </a:graphicData>
        </a:graphic>
      </p:graphicFrame>
      <p:sp>
        <p:nvSpPr>
          <p:cNvPr id="7" name="Text Placeholder 14">
            <a:extLst>
              <a:ext uri="{FF2B5EF4-FFF2-40B4-BE49-F238E27FC236}">
                <a16:creationId xmlns:a16="http://schemas.microsoft.com/office/drawing/2014/main" id="{1D601059-7576-2D59-CF23-57E1DC7B9F60}"/>
              </a:ext>
            </a:extLst>
          </p:cNvPr>
          <p:cNvSpPr>
            <a:spLocks noGrp="1"/>
          </p:cNvSpPr>
          <p:nvPr>
            <p:ph type="body" sz="quarter" idx="10"/>
          </p:nvPr>
        </p:nvSpPr>
        <p:spPr>
          <a:xfrm>
            <a:off x="304800" y="6233974"/>
            <a:ext cx="6156960" cy="487363"/>
          </a:xfrm>
        </p:spPr>
        <p:txBody>
          <a:bodyPr rtlCol="0"/>
          <a:lstStyle/>
          <a:p>
            <a:pPr rtl="0"/>
            <a:r>
              <a:rPr lang="ja-jp" noProof="0"/>
              <a:t>*2例の患者は奏効を評価できなかった</a:t>
            </a:r>
            <a:r>
              <a:rPr lang="ja-jp" baseline="30000" noProof="0"/>
              <a:t>；†</a:t>
            </a:r>
            <a:r>
              <a:rPr lang="ja-jp" noProof="0"/>
              <a:t>PDは非標的病変の進行による。 </a:t>
            </a:r>
          </a:p>
        </p:txBody>
      </p:sp>
      <p:sp>
        <p:nvSpPr>
          <p:cNvPr id="5" name="TextBox 4">
            <a:extLst>
              <a:ext uri="{FF2B5EF4-FFF2-40B4-BE49-F238E27FC236}">
                <a16:creationId xmlns:a16="http://schemas.microsoft.com/office/drawing/2014/main" id="{D22C571A-ECAF-0277-8553-81D0D00A3D37}"/>
              </a:ext>
            </a:extLst>
          </p:cNvPr>
          <p:cNvSpPr txBox="1"/>
          <p:nvPr/>
        </p:nvSpPr>
        <p:spPr>
          <a:xfrm>
            <a:off x="5550216" y="1568944"/>
            <a:ext cx="6010275" cy="369332"/>
          </a:xfrm>
          <a:prstGeom prst="rect">
            <a:avLst/>
          </a:prstGeom>
          <a:noFill/>
        </p:spPr>
        <p:txBody>
          <a:bodyPr wrap="square" rtlCol="0">
            <a:spAutoFit/>
          </a:bodyPr>
          <a:lstStyle/>
          <a:p>
            <a:pPr algn="ctr" rtl="0"/>
            <a:r>
              <a:rPr lang="ja-jp" b="1" noProof="0">
                <a:solidFill>
                  <a:schemeClr val="tx1"/>
                </a:solidFill>
              </a:rPr>
              <a:t>腫瘍反応</a:t>
            </a:r>
          </a:p>
        </p:txBody>
      </p:sp>
      <p:grpSp>
        <p:nvGrpSpPr>
          <p:cNvPr id="95" name="Group 94">
            <a:extLst>
              <a:ext uri="{FF2B5EF4-FFF2-40B4-BE49-F238E27FC236}">
                <a16:creationId xmlns:a16="http://schemas.microsoft.com/office/drawing/2014/main" id="{98BF6712-85F6-3FD8-90DA-221799CBBA05}"/>
              </a:ext>
            </a:extLst>
          </p:cNvPr>
          <p:cNvGrpSpPr/>
          <p:nvPr/>
        </p:nvGrpSpPr>
        <p:grpSpPr>
          <a:xfrm>
            <a:off x="4190724" y="1938276"/>
            <a:ext cx="7696476" cy="4124168"/>
            <a:chOff x="3099604" y="1878227"/>
            <a:chExt cx="8898356" cy="4673073"/>
          </a:xfrm>
        </p:grpSpPr>
        <p:grpSp>
          <p:nvGrpSpPr>
            <p:cNvPr id="6" name="Group 5">
              <a:extLst>
                <a:ext uri="{FF2B5EF4-FFF2-40B4-BE49-F238E27FC236}">
                  <a16:creationId xmlns:a16="http://schemas.microsoft.com/office/drawing/2014/main" id="{9C9E67DC-A8AA-6526-690C-A97776975CE1}"/>
                </a:ext>
              </a:extLst>
            </p:cNvPr>
            <p:cNvGrpSpPr/>
            <p:nvPr/>
          </p:nvGrpSpPr>
          <p:grpSpPr>
            <a:xfrm>
              <a:off x="3276404" y="1878227"/>
              <a:ext cx="854171" cy="4493410"/>
              <a:chOff x="1036874" y="1325404"/>
              <a:chExt cx="854171" cy="2751654"/>
            </a:xfrm>
          </p:grpSpPr>
          <p:sp>
            <p:nvSpPr>
              <p:cNvPr id="9" name="Line 6">
                <a:extLst>
                  <a:ext uri="{FF2B5EF4-FFF2-40B4-BE49-F238E27FC236}">
                    <a16:creationId xmlns:a16="http://schemas.microsoft.com/office/drawing/2014/main" id="{3DC4F48C-C48B-D354-5E9E-80CBA4D43D8B}"/>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0" name="Line 7">
                <a:extLst>
                  <a:ext uri="{FF2B5EF4-FFF2-40B4-BE49-F238E27FC236}">
                    <a16:creationId xmlns:a16="http://schemas.microsoft.com/office/drawing/2014/main" id="{006070A0-7892-EB13-33C7-F7979F2DF81F}"/>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1" name="Line 8">
                <a:extLst>
                  <a:ext uri="{FF2B5EF4-FFF2-40B4-BE49-F238E27FC236}">
                    <a16:creationId xmlns:a16="http://schemas.microsoft.com/office/drawing/2014/main" id="{F3EB43ED-6CE6-856F-DF7D-B091E635D0DF}"/>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2" name="Line 9">
                <a:extLst>
                  <a:ext uri="{FF2B5EF4-FFF2-40B4-BE49-F238E27FC236}">
                    <a16:creationId xmlns:a16="http://schemas.microsoft.com/office/drawing/2014/main" id="{66A291B7-9DE7-458A-AFF0-9B60A758565A}"/>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3" name="Line 10">
                <a:extLst>
                  <a:ext uri="{FF2B5EF4-FFF2-40B4-BE49-F238E27FC236}">
                    <a16:creationId xmlns:a16="http://schemas.microsoft.com/office/drawing/2014/main" id="{B706CD8B-592B-4451-B4A4-06C5CDCC97F6}"/>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4" name="Line 11">
                <a:extLst>
                  <a:ext uri="{FF2B5EF4-FFF2-40B4-BE49-F238E27FC236}">
                    <a16:creationId xmlns:a16="http://schemas.microsoft.com/office/drawing/2014/main" id="{095C87C6-6DAE-AB85-66F0-0BF0A436CCEF}"/>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5" name="TextBox 14">
                <a:extLst>
                  <a:ext uri="{FF2B5EF4-FFF2-40B4-BE49-F238E27FC236}">
                    <a16:creationId xmlns:a16="http://schemas.microsoft.com/office/drawing/2014/main" id="{668A1599-77FC-C2BB-D8BC-B295837009DB}"/>
                  </a:ext>
                </a:extLst>
              </p:cNvPr>
              <p:cNvSpPr txBox="1"/>
              <p:nvPr/>
            </p:nvSpPr>
            <p:spPr>
              <a:xfrm rot="16200000">
                <a:off x="224340" y="2569414"/>
                <a:ext cx="1932845" cy="307777"/>
              </a:xfrm>
              <a:prstGeom prst="rect">
                <a:avLst/>
              </a:prstGeom>
              <a:noFill/>
            </p:spPr>
            <p:txBody>
              <a:bodyPr wrap="none" rtlCol="0">
                <a:spAutoFit/>
              </a:bodyPr>
              <a:lstStyle/>
              <a:p>
                <a:pPr algn="ctr" rtl="0" fontAlgn="base">
                  <a:spcBef>
                    <a:spcPct val="0"/>
                  </a:spcBef>
                  <a:spcAft>
                    <a:spcPct val="0"/>
                  </a:spcAft>
                </a:pPr>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SoDのベースラインからの最善変位、%</a:t>
                </a:r>
              </a:p>
            </p:txBody>
          </p:sp>
          <p:sp>
            <p:nvSpPr>
              <p:cNvPr id="16" name="TextBox 15">
                <a:extLst>
                  <a:ext uri="{FF2B5EF4-FFF2-40B4-BE49-F238E27FC236}">
                    <a16:creationId xmlns:a16="http://schemas.microsoft.com/office/drawing/2014/main" id="{C538A5F5-5E37-4482-1D34-88ADD3A8708F}"/>
                  </a:ext>
                </a:extLst>
              </p:cNvPr>
              <p:cNvSpPr txBox="1"/>
              <p:nvPr/>
            </p:nvSpPr>
            <p:spPr>
              <a:xfrm>
                <a:off x="1570800" y="1325404"/>
                <a:ext cx="284052" cy="188743"/>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0</a:t>
                </a:r>
              </a:p>
            </p:txBody>
          </p:sp>
          <p:sp>
            <p:nvSpPr>
              <p:cNvPr id="17" name="TextBox 16">
                <a:extLst>
                  <a:ext uri="{FF2B5EF4-FFF2-40B4-BE49-F238E27FC236}">
                    <a16:creationId xmlns:a16="http://schemas.microsoft.com/office/drawing/2014/main" id="{E865C78D-7127-D68E-A161-1DA725C42C55}"/>
                  </a:ext>
                </a:extLst>
              </p:cNvPr>
              <p:cNvSpPr txBox="1"/>
              <p:nvPr/>
            </p:nvSpPr>
            <p:spPr>
              <a:xfrm>
                <a:off x="1296633" y="1837133"/>
                <a:ext cx="558223" cy="213560"/>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–20</a:t>
                </a:r>
              </a:p>
            </p:txBody>
          </p:sp>
          <p:sp>
            <p:nvSpPr>
              <p:cNvPr id="18" name="TextBox 17">
                <a:extLst>
                  <a:ext uri="{FF2B5EF4-FFF2-40B4-BE49-F238E27FC236}">
                    <a16:creationId xmlns:a16="http://schemas.microsoft.com/office/drawing/2014/main" id="{2F7BF6A5-15A1-C243-7369-EC33C04CA6CF}"/>
                  </a:ext>
                </a:extLst>
              </p:cNvPr>
              <p:cNvSpPr txBox="1"/>
              <p:nvPr/>
            </p:nvSpPr>
            <p:spPr>
              <a:xfrm>
                <a:off x="1296633" y="2335665"/>
                <a:ext cx="558223" cy="213560"/>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–40</a:t>
                </a:r>
              </a:p>
            </p:txBody>
          </p:sp>
          <p:sp>
            <p:nvSpPr>
              <p:cNvPr id="168" name="TextBox 167">
                <a:extLst>
                  <a:ext uri="{FF2B5EF4-FFF2-40B4-BE49-F238E27FC236}">
                    <a16:creationId xmlns:a16="http://schemas.microsoft.com/office/drawing/2014/main" id="{19427A17-3FA6-02DD-D769-0492FDF8A9FC}"/>
                  </a:ext>
                </a:extLst>
              </p:cNvPr>
              <p:cNvSpPr txBox="1"/>
              <p:nvPr/>
            </p:nvSpPr>
            <p:spPr>
              <a:xfrm>
                <a:off x="1296633" y="2850318"/>
                <a:ext cx="558223" cy="213560"/>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–60</a:t>
                </a:r>
              </a:p>
            </p:txBody>
          </p:sp>
          <p:sp>
            <p:nvSpPr>
              <p:cNvPr id="169" name="TextBox 168">
                <a:extLst>
                  <a:ext uri="{FF2B5EF4-FFF2-40B4-BE49-F238E27FC236}">
                    <a16:creationId xmlns:a16="http://schemas.microsoft.com/office/drawing/2014/main" id="{0180805B-1EEC-F9DC-F1EA-5A11B8C28889}"/>
                  </a:ext>
                </a:extLst>
              </p:cNvPr>
              <p:cNvSpPr txBox="1"/>
              <p:nvPr/>
            </p:nvSpPr>
            <p:spPr>
              <a:xfrm>
                <a:off x="1296633" y="3354222"/>
                <a:ext cx="558223" cy="213560"/>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–80</a:t>
                </a:r>
              </a:p>
            </p:txBody>
          </p:sp>
          <p:sp>
            <p:nvSpPr>
              <p:cNvPr id="174" name="TextBox 173">
                <a:extLst>
                  <a:ext uri="{FF2B5EF4-FFF2-40B4-BE49-F238E27FC236}">
                    <a16:creationId xmlns:a16="http://schemas.microsoft.com/office/drawing/2014/main" id="{B0B29BA6-2E17-C493-0986-A4DBC3E8E0CE}"/>
                  </a:ext>
                </a:extLst>
              </p:cNvPr>
              <p:cNvSpPr txBox="1"/>
              <p:nvPr/>
            </p:nvSpPr>
            <p:spPr>
              <a:xfrm>
                <a:off x="1181734" y="3863498"/>
                <a:ext cx="673130" cy="213560"/>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–100</a:t>
                </a:r>
              </a:p>
            </p:txBody>
          </p:sp>
        </p:grpSp>
        <p:sp>
          <p:nvSpPr>
            <p:cNvPr id="19" name="TextBox 18">
              <a:extLst>
                <a:ext uri="{FF2B5EF4-FFF2-40B4-BE49-F238E27FC236}">
                  <a16:creationId xmlns:a16="http://schemas.microsoft.com/office/drawing/2014/main" id="{7A7A6443-B8CD-3896-AA92-D13B94B75295}"/>
                </a:ext>
              </a:extLst>
            </p:cNvPr>
            <p:cNvSpPr txBox="1"/>
            <p:nvPr/>
          </p:nvSpPr>
          <p:spPr>
            <a:xfrm>
              <a:off x="3099604" y="6289690"/>
              <a:ext cx="1348643" cy="261610"/>
            </a:xfrm>
            <a:prstGeom prst="rect">
              <a:avLst/>
            </a:prstGeom>
            <a:noFill/>
          </p:spPr>
          <p:txBody>
            <a:bodyPr wrap="square" rtlCol="0">
              <a:spAutoFit/>
            </a:bodyPr>
            <a:lstStyle/>
            <a:p>
              <a:pPr rtl="0"/>
              <a:r>
                <a:rPr lang="ja-jp" sz="1100">
                  <a:latin typeface="Arial" panose="020B0604020202020204" pitchFamily="34" charset="0"/>
                  <a:ea typeface="Roboto" panose="02000000000000000000" pitchFamily="2" charset="0"/>
                  <a:cs typeface="Arial" panose="020B0604020202020204" pitchFamily="34" charset="0"/>
                </a:rPr>
                <a:t>変異型</a:t>
              </a:r>
            </a:p>
          </p:txBody>
        </p:sp>
        <p:sp>
          <p:nvSpPr>
            <p:cNvPr id="20" name="Rectangle 19">
              <a:extLst>
                <a:ext uri="{FF2B5EF4-FFF2-40B4-BE49-F238E27FC236}">
                  <a16:creationId xmlns:a16="http://schemas.microsoft.com/office/drawing/2014/main" id="{3835372B-4E03-0E72-A7EB-599F93ACB06D}"/>
                </a:ext>
              </a:extLst>
            </p:cNvPr>
            <p:cNvSpPr/>
            <p:nvPr/>
          </p:nvSpPr>
          <p:spPr>
            <a:xfrm>
              <a:off x="4170559" y="2038466"/>
              <a:ext cx="75627" cy="76084"/>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21" name="Rectangle 20">
              <a:extLst>
                <a:ext uri="{FF2B5EF4-FFF2-40B4-BE49-F238E27FC236}">
                  <a16:creationId xmlns:a16="http://schemas.microsoft.com/office/drawing/2014/main" id="{7E345FA7-A351-6C16-17A2-1C65CA49417D}"/>
                </a:ext>
              </a:extLst>
            </p:cNvPr>
            <p:cNvSpPr/>
            <p:nvPr/>
          </p:nvSpPr>
          <p:spPr>
            <a:xfrm>
              <a:off x="4279739" y="2038466"/>
              <a:ext cx="75627" cy="338974"/>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23" name="Rectangle 22">
              <a:extLst>
                <a:ext uri="{FF2B5EF4-FFF2-40B4-BE49-F238E27FC236}">
                  <a16:creationId xmlns:a16="http://schemas.microsoft.com/office/drawing/2014/main" id="{EA764B94-3202-878E-6CB8-DA767B10392B}"/>
                </a:ext>
              </a:extLst>
            </p:cNvPr>
            <p:cNvSpPr/>
            <p:nvPr/>
          </p:nvSpPr>
          <p:spPr>
            <a:xfrm>
              <a:off x="4388919" y="2038466"/>
              <a:ext cx="75627" cy="338974"/>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24" name="Rectangle 23">
              <a:extLst>
                <a:ext uri="{FF2B5EF4-FFF2-40B4-BE49-F238E27FC236}">
                  <a16:creationId xmlns:a16="http://schemas.microsoft.com/office/drawing/2014/main" id="{2AB026B4-E92D-1FAE-C91D-4CDEA81A1C5D}"/>
                </a:ext>
              </a:extLst>
            </p:cNvPr>
            <p:cNvSpPr/>
            <p:nvPr/>
          </p:nvSpPr>
          <p:spPr>
            <a:xfrm>
              <a:off x="4498099" y="2038466"/>
              <a:ext cx="75627" cy="490919"/>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25" name="Rectangle 24">
              <a:extLst>
                <a:ext uri="{FF2B5EF4-FFF2-40B4-BE49-F238E27FC236}">
                  <a16:creationId xmlns:a16="http://schemas.microsoft.com/office/drawing/2014/main" id="{E44D946C-0E43-F389-FCA2-732B66C6DD2D}"/>
                </a:ext>
              </a:extLst>
            </p:cNvPr>
            <p:cNvSpPr/>
            <p:nvPr/>
          </p:nvSpPr>
          <p:spPr>
            <a:xfrm>
              <a:off x="4607279" y="2038466"/>
              <a:ext cx="75627" cy="700185"/>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26" name="Rectangle 25">
              <a:extLst>
                <a:ext uri="{FF2B5EF4-FFF2-40B4-BE49-F238E27FC236}">
                  <a16:creationId xmlns:a16="http://schemas.microsoft.com/office/drawing/2014/main" id="{BE6473D6-AF57-7D3F-B32C-DF8F92D3264C}"/>
                </a:ext>
              </a:extLst>
            </p:cNvPr>
            <p:cNvSpPr/>
            <p:nvPr/>
          </p:nvSpPr>
          <p:spPr>
            <a:xfrm>
              <a:off x="4716459" y="2038466"/>
              <a:ext cx="75627" cy="700185"/>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27" name="Rectangle 26">
              <a:extLst>
                <a:ext uri="{FF2B5EF4-FFF2-40B4-BE49-F238E27FC236}">
                  <a16:creationId xmlns:a16="http://schemas.microsoft.com/office/drawing/2014/main" id="{45AD0A94-C09B-D362-214B-CC1696BA75DA}"/>
                </a:ext>
              </a:extLst>
            </p:cNvPr>
            <p:cNvSpPr/>
            <p:nvPr/>
          </p:nvSpPr>
          <p:spPr>
            <a:xfrm>
              <a:off x="4825639" y="2038466"/>
              <a:ext cx="75627" cy="827564"/>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28" name="Rectangle 27">
              <a:extLst>
                <a:ext uri="{FF2B5EF4-FFF2-40B4-BE49-F238E27FC236}">
                  <a16:creationId xmlns:a16="http://schemas.microsoft.com/office/drawing/2014/main" id="{B1CE0FA8-11B3-7DED-B781-6E2994E07F54}"/>
                </a:ext>
              </a:extLst>
            </p:cNvPr>
            <p:cNvSpPr/>
            <p:nvPr/>
          </p:nvSpPr>
          <p:spPr>
            <a:xfrm>
              <a:off x="4934819" y="2038465"/>
              <a:ext cx="75627" cy="882155"/>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31" name="Rectangle 30">
              <a:extLst>
                <a:ext uri="{FF2B5EF4-FFF2-40B4-BE49-F238E27FC236}">
                  <a16:creationId xmlns:a16="http://schemas.microsoft.com/office/drawing/2014/main" id="{D2FCEF59-F705-1476-CF7A-AF0A38F348C7}"/>
                </a:ext>
              </a:extLst>
            </p:cNvPr>
            <p:cNvSpPr/>
            <p:nvPr/>
          </p:nvSpPr>
          <p:spPr>
            <a:xfrm>
              <a:off x="5043999" y="2038465"/>
              <a:ext cx="75627" cy="92887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32" name="Rectangle 31">
              <a:extLst>
                <a:ext uri="{FF2B5EF4-FFF2-40B4-BE49-F238E27FC236}">
                  <a16:creationId xmlns:a16="http://schemas.microsoft.com/office/drawing/2014/main" id="{18407792-E91E-EBAF-AB90-8B5ED98D5D8E}"/>
                </a:ext>
              </a:extLst>
            </p:cNvPr>
            <p:cNvSpPr/>
            <p:nvPr/>
          </p:nvSpPr>
          <p:spPr>
            <a:xfrm>
              <a:off x="5153179" y="2038465"/>
              <a:ext cx="75627" cy="105047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33" name="Rectangle 32">
              <a:extLst>
                <a:ext uri="{FF2B5EF4-FFF2-40B4-BE49-F238E27FC236}">
                  <a16:creationId xmlns:a16="http://schemas.microsoft.com/office/drawing/2014/main" id="{46279C04-ED3C-4C24-8B14-31B81F293976}"/>
                </a:ext>
              </a:extLst>
            </p:cNvPr>
            <p:cNvSpPr/>
            <p:nvPr/>
          </p:nvSpPr>
          <p:spPr>
            <a:xfrm>
              <a:off x="5262359" y="2038464"/>
              <a:ext cx="75627" cy="1095971"/>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34" name="Rectangle 33">
              <a:extLst>
                <a:ext uri="{FF2B5EF4-FFF2-40B4-BE49-F238E27FC236}">
                  <a16:creationId xmlns:a16="http://schemas.microsoft.com/office/drawing/2014/main" id="{23364B42-D7F7-D297-CD59-EC0338C4BE43}"/>
                </a:ext>
              </a:extLst>
            </p:cNvPr>
            <p:cNvSpPr/>
            <p:nvPr/>
          </p:nvSpPr>
          <p:spPr>
            <a:xfrm>
              <a:off x="5371539" y="2038464"/>
              <a:ext cx="75627" cy="1136915"/>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35" name="Rectangle 34">
              <a:extLst>
                <a:ext uri="{FF2B5EF4-FFF2-40B4-BE49-F238E27FC236}">
                  <a16:creationId xmlns:a16="http://schemas.microsoft.com/office/drawing/2014/main" id="{81689D9F-2744-9F36-3E86-3758FA25BB04}"/>
                </a:ext>
              </a:extLst>
            </p:cNvPr>
            <p:cNvSpPr/>
            <p:nvPr/>
          </p:nvSpPr>
          <p:spPr>
            <a:xfrm>
              <a:off x="5480719" y="2038464"/>
              <a:ext cx="75627" cy="1205154"/>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36" name="Rectangle 35">
              <a:extLst>
                <a:ext uri="{FF2B5EF4-FFF2-40B4-BE49-F238E27FC236}">
                  <a16:creationId xmlns:a16="http://schemas.microsoft.com/office/drawing/2014/main" id="{9AE95CAE-36C3-7BDB-775C-39B440A0DA77}"/>
                </a:ext>
              </a:extLst>
            </p:cNvPr>
            <p:cNvSpPr/>
            <p:nvPr/>
          </p:nvSpPr>
          <p:spPr>
            <a:xfrm>
              <a:off x="5589899" y="2038463"/>
              <a:ext cx="75627" cy="1282491"/>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37" name="Rectangle 36">
              <a:extLst>
                <a:ext uri="{FF2B5EF4-FFF2-40B4-BE49-F238E27FC236}">
                  <a16:creationId xmlns:a16="http://schemas.microsoft.com/office/drawing/2014/main" id="{86FBAC9B-96F2-3FA1-2859-046D699CDF61}"/>
                </a:ext>
              </a:extLst>
            </p:cNvPr>
            <p:cNvSpPr/>
            <p:nvPr/>
          </p:nvSpPr>
          <p:spPr>
            <a:xfrm>
              <a:off x="5699079" y="2038463"/>
              <a:ext cx="75627" cy="1282491"/>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38" name="Rectangle 37">
              <a:extLst>
                <a:ext uri="{FF2B5EF4-FFF2-40B4-BE49-F238E27FC236}">
                  <a16:creationId xmlns:a16="http://schemas.microsoft.com/office/drawing/2014/main" id="{C8361AC4-A677-083B-A185-31F4157086EF}"/>
                </a:ext>
              </a:extLst>
            </p:cNvPr>
            <p:cNvSpPr/>
            <p:nvPr/>
          </p:nvSpPr>
          <p:spPr>
            <a:xfrm>
              <a:off x="5808259" y="2038463"/>
              <a:ext cx="75627" cy="147811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39" name="Rectangle 38">
              <a:extLst>
                <a:ext uri="{FF2B5EF4-FFF2-40B4-BE49-F238E27FC236}">
                  <a16:creationId xmlns:a16="http://schemas.microsoft.com/office/drawing/2014/main" id="{EF5D121B-A899-DD71-CDA2-2359549D5D24}"/>
                </a:ext>
              </a:extLst>
            </p:cNvPr>
            <p:cNvSpPr/>
            <p:nvPr/>
          </p:nvSpPr>
          <p:spPr>
            <a:xfrm>
              <a:off x="5917439" y="2038463"/>
              <a:ext cx="75627" cy="1514504"/>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40" name="Rectangle 39">
              <a:extLst>
                <a:ext uri="{FF2B5EF4-FFF2-40B4-BE49-F238E27FC236}">
                  <a16:creationId xmlns:a16="http://schemas.microsoft.com/office/drawing/2014/main" id="{BAFD9F27-1BC5-7FD2-932B-25BEB8154F23}"/>
                </a:ext>
              </a:extLst>
            </p:cNvPr>
            <p:cNvSpPr/>
            <p:nvPr/>
          </p:nvSpPr>
          <p:spPr>
            <a:xfrm>
              <a:off x="6026619" y="2038463"/>
              <a:ext cx="75627" cy="166463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41" name="Rectangle 40">
              <a:extLst>
                <a:ext uri="{FF2B5EF4-FFF2-40B4-BE49-F238E27FC236}">
                  <a16:creationId xmlns:a16="http://schemas.microsoft.com/office/drawing/2014/main" id="{3CB1CE58-DC55-72CA-2CF4-9CAFED2139B0}"/>
                </a:ext>
              </a:extLst>
            </p:cNvPr>
            <p:cNvSpPr/>
            <p:nvPr/>
          </p:nvSpPr>
          <p:spPr>
            <a:xfrm>
              <a:off x="6135799" y="2038463"/>
              <a:ext cx="75627" cy="166463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42" name="Rectangle 41">
              <a:extLst>
                <a:ext uri="{FF2B5EF4-FFF2-40B4-BE49-F238E27FC236}">
                  <a16:creationId xmlns:a16="http://schemas.microsoft.com/office/drawing/2014/main" id="{300743DF-1595-F6CB-1D98-D7D245E156AA}"/>
                </a:ext>
              </a:extLst>
            </p:cNvPr>
            <p:cNvSpPr/>
            <p:nvPr/>
          </p:nvSpPr>
          <p:spPr>
            <a:xfrm>
              <a:off x="6244979" y="2038462"/>
              <a:ext cx="75627" cy="1691925"/>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43" name="Rectangle 42">
              <a:extLst>
                <a:ext uri="{FF2B5EF4-FFF2-40B4-BE49-F238E27FC236}">
                  <a16:creationId xmlns:a16="http://schemas.microsoft.com/office/drawing/2014/main" id="{C9796A34-40B2-DD1D-1286-E9A5708D367B}"/>
                </a:ext>
              </a:extLst>
            </p:cNvPr>
            <p:cNvSpPr/>
            <p:nvPr/>
          </p:nvSpPr>
          <p:spPr>
            <a:xfrm>
              <a:off x="6354159" y="2038462"/>
              <a:ext cx="75627" cy="1705199"/>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44" name="Rectangle 43">
              <a:extLst>
                <a:ext uri="{FF2B5EF4-FFF2-40B4-BE49-F238E27FC236}">
                  <a16:creationId xmlns:a16="http://schemas.microsoft.com/office/drawing/2014/main" id="{CABA5F13-00E1-485F-52E2-B0883439DD8A}"/>
                </a:ext>
              </a:extLst>
            </p:cNvPr>
            <p:cNvSpPr/>
            <p:nvPr/>
          </p:nvSpPr>
          <p:spPr>
            <a:xfrm>
              <a:off x="6463339" y="2038462"/>
              <a:ext cx="75627" cy="1751816"/>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45" name="Rectangle 44">
              <a:extLst>
                <a:ext uri="{FF2B5EF4-FFF2-40B4-BE49-F238E27FC236}">
                  <a16:creationId xmlns:a16="http://schemas.microsoft.com/office/drawing/2014/main" id="{B0CE87AB-1B9C-F571-2B68-E15034262686}"/>
                </a:ext>
              </a:extLst>
            </p:cNvPr>
            <p:cNvSpPr/>
            <p:nvPr/>
          </p:nvSpPr>
          <p:spPr>
            <a:xfrm>
              <a:off x="6572519" y="2038461"/>
              <a:ext cx="75627" cy="1780503"/>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46" name="Rectangle 45">
              <a:extLst>
                <a:ext uri="{FF2B5EF4-FFF2-40B4-BE49-F238E27FC236}">
                  <a16:creationId xmlns:a16="http://schemas.microsoft.com/office/drawing/2014/main" id="{E527BED2-7178-87A6-EA5F-339DDBE8D15E}"/>
                </a:ext>
              </a:extLst>
            </p:cNvPr>
            <p:cNvSpPr/>
            <p:nvPr/>
          </p:nvSpPr>
          <p:spPr>
            <a:xfrm>
              <a:off x="6681699" y="2038461"/>
              <a:ext cx="75627" cy="1852204"/>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47" name="Rectangle 46">
              <a:extLst>
                <a:ext uri="{FF2B5EF4-FFF2-40B4-BE49-F238E27FC236}">
                  <a16:creationId xmlns:a16="http://schemas.microsoft.com/office/drawing/2014/main" id="{F1BB6B88-8250-12BD-0886-E47DA0E8E186}"/>
                </a:ext>
              </a:extLst>
            </p:cNvPr>
            <p:cNvSpPr/>
            <p:nvPr/>
          </p:nvSpPr>
          <p:spPr>
            <a:xfrm>
              <a:off x="6790879" y="2038460"/>
              <a:ext cx="75627" cy="1866565"/>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48" name="Rectangle 47">
              <a:extLst>
                <a:ext uri="{FF2B5EF4-FFF2-40B4-BE49-F238E27FC236}">
                  <a16:creationId xmlns:a16="http://schemas.microsoft.com/office/drawing/2014/main" id="{0A139A18-79A2-66F9-D03B-2EA4B60710FB}"/>
                </a:ext>
              </a:extLst>
            </p:cNvPr>
            <p:cNvSpPr/>
            <p:nvPr/>
          </p:nvSpPr>
          <p:spPr>
            <a:xfrm>
              <a:off x="6900059" y="2038460"/>
              <a:ext cx="75627" cy="1898839"/>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49" name="Rectangle 48">
              <a:extLst>
                <a:ext uri="{FF2B5EF4-FFF2-40B4-BE49-F238E27FC236}">
                  <a16:creationId xmlns:a16="http://schemas.microsoft.com/office/drawing/2014/main" id="{D4940C5A-18A2-14D3-7E6D-1B2C910C851A}"/>
                </a:ext>
              </a:extLst>
            </p:cNvPr>
            <p:cNvSpPr/>
            <p:nvPr/>
          </p:nvSpPr>
          <p:spPr>
            <a:xfrm>
              <a:off x="7009239" y="2038460"/>
              <a:ext cx="75627" cy="191676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50" name="Rectangle 49">
              <a:extLst>
                <a:ext uri="{FF2B5EF4-FFF2-40B4-BE49-F238E27FC236}">
                  <a16:creationId xmlns:a16="http://schemas.microsoft.com/office/drawing/2014/main" id="{CA794E90-5D73-DC01-DDA8-B577F6BE7782}"/>
                </a:ext>
              </a:extLst>
            </p:cNvPr>
            <p:cNvSpPr/>
            <p:nvPr/>
          </p:nvSpPr>
          <p:spPr>
            <a:xfrm>
              <a:off x="7118419" y="2038460"/>
              <a:ext cx="75627" cy="1938284"/>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51" name="Rectangle 50">
              <a:extLst>
                <a:ext uri="{FF2B5EF4-FFF2-40B4-BE49-F238E27FC236}">
                  <a16:creationId xmlns:a16="http://schemas.microsoft.com/office/drawing/2014/main" id="{7B91A466-931F-3E21-AB8F-5ED351590C9F}"/>
                </a:ext>
              </a:extLst>
            </p:cNvPr>
            <p:cNvSpPr/>
            <p:nvPr/>
          </p:nvSpPr>
          <p:spPr>
            <a:xfrm>
              <a:off x="7227599" y="2038459"/>
              <a:ext cx="75627" cy="1959799"/>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52" name="Rectangle 51">
              <a:extLst>
                <a:ext uri="{FF2B5EF4-FFF2-40B4-BE49-F238E27FC236}">
                  <a16:creationId xmlns:a16="http://schemas.microsoft.com/office/drawing/2014/main" id="{4E57C7DF-5A53-3803-57F6-E0C4303DB9FB}"/>
                </a:ext>
              </a:extLst>
            </p:cNvPr>
            <p:cNvSpPr/>
            <p:nvPr/>
          </p:nvSpPr>
          <p:spPr>
            <a:xfrm>
              <a:off x="7336779" y="2038459"/>
              <a:ext cx="75627" cy="1981315"/>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53" name="Rectangle 52">
              <a:extLst>
                <a:ext uri="{FF2B5EF4-FFF2-40B4-BE49-F238E27FC236}">
                  <a16:creationId xmlns:a16="http://schemas.microsoft.com/office/drawing/2014/main" id="{89370997-B2AB-1CBE-9B92-B6E18B47B7D7}"/>
                </a:ext>
              </a:extLst>
            </p:cNvPr>
            <p:cNvSpPr/>
            <p:nvPr/>
          </p:nvSpPr>
          <p:spPr>
            <a:xfrm>
              <a:off x="7445959" y="2038459"/>
              <a:ext cx="75627" cy="201358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54" name="Rectangle 53">
              <a:extLst>
                <a:ext uri="{FF2B5EF4-FFF2-40B4-BE49-F238E27FC236}">
                  <a16:creationId xmlns:a16="http://schemas.microsoft.com/office/drawing/2014/main" id="{3A677F1D-6B81-D33B-83C4-D14A9542DC10}"/>
                </a:ext>
              </a:extLst>
            </p:cNvPr>
            <p:cNvSpPr/>
            <p:nvPr/>
          </p:nvSpPr>
          <p:spPr>
            <a:xfrm>
              <a:off x="7555139" y="2038459"/>
              <a:ext cx="75627" cy="208889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55" name="Rectangle 54">
              <a:extLst>
                <a:ext uri="{FF2B5EF4-FFF2-40B4-BE49-F238E27FC236}">
                  <a16:creationId xmlns:a16="http://schemas.microsoft.com/office/drawing/2014/main" id="{0C1FED47-BC4D-33F9-3DAE-4FA0BB337156}"/>
                </a:ext>
              </a:extLst>
            </p:cNvPr>
            <p:cNvSpPr/>
            <p:nvPr/>
          </p:nvSpPr>
          <p:spPr>
            <a:xfrm>
              <a:off x="7664319" y="2038459"/>
              <a:ext cx="75627" cy="208889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56" name="Rectangle 55">
              <a:extLst>
                <a:ext uri="{FF2B5EF4-FFF2-40B4-BE49-F238E27FC236}">
                  <a16:creationId xmlns:a16="http://schemas.microsoft.com/office/drawing/2014/main" id="{8E3C3483-AB68-DE96-CDBB-97C2289B1BA3}"/>
                </a:ext>
              </a:extLst>
            </p:cNvPr>
            <p:cNvSpPr/>
            <p:nvPr/>
          </p:nvSpPr>
          <p:spPr>
            <a:xfrm>
              <a:off x="7773499" y="2038459"/>
              <a:ext cx="75627" cy="2146266"/>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57" name="Rectangle 56">
              <a:extLst>
                <a:ext uri="{FF2B5EF4-FFF2-40B4-BE49-F238E27FC236}">
                  <a16:creationId xmlns:a16="http://schemas.microsoft.com/office/drawing/2014/main" id="{B227CCCB-0830-E0EC-24D4-A6807A49CD4F}"/>
                </a:ext>
              </a:extLst>
            </p:cNvPr>
            <p:cNvSpPr/>
            <p:nvPr/>
          </p:nvSpPr>
          <p:spPr>
            <a:xfrm>
              <a:off x="7882679" y="2038459"/>
              <a:ext cx="75627" cy="220364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58" name="Rectangle 57">
              <a:extLst>
                <a:ext uri="{FF2B5EF4-FFF2-40B4-BE49-F238E27FC236}">
                  <a16:creationId xmlns:a16="http://schemas.microsoft.com/office/drawing/2014/main" id="{87B38AA2-3CCA-F8BA-3648-EDC423BC7BA5}"/>
                </a:ext>
              </a:extLst>
            </p:cNvPr>
            <p:cNvSpPr/>
            <p:nvPr/>
          </p:nvSpPr>
          <p:spPr>
            <a:xfrm>
              <a:off x="7991859" y="2038459"/>
              <a:ext cx="75627" cy="220364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59" name="Rectangle 58">
              <a:extLst>
                <a:ext uri="{FF2B5EF4-FFF2-40B4-BE49-F238E27FC236}">
                  <a16:creationId xmlns:a16="http://schemas.microsoft.com/office/drawing/2014/main" id="{7F0B2392-895E-61BE-244A-32A377FDF6AA}"/>
                </a:ext>
              </a:extLst>
            </p:cNvPr>
            <p:cNvSpPr/>
            <p:nvPr/>
          </p:nvSpPr>
          <p:spPr>
            <a:xfrm>
              <a:off x="8101039" y="2038458"/>
              <a:ext cx="75627" cy="2217983"/>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60" name="Rectangle 59">
              <a:extLst>
                <a:ext uri="{FF2B5EF4-FFF2-40B4-BE49-F238E27FC236}">
                  <a16:creationId xmlns:a16="http://schemas.microsoft.com/office/drawing/2014/main" id="{5CB0CDFB-8529-313D-96B3-BC8E4CC6B797}"/>
                </a:ext>
              </a:extLst>
            </p:cNvPr>
            <p:cNvSpPr/>
            <p:nvPr/>
          </p:nvSpPr>
          <p:spPr>
            <a:xfrm>
              <a:off x="8210219" y="2038458"/>
              <a:ext cx="75627" cy="2243086"/>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61" name="Rectangle 60">
              <a:extLst>
                <a:ext uri="{FF2B5EF4-FFF2-40B4-BE49-F238E27FC236}">
                  <a16:creationId xmlns:a16="http://schemas.microsoft.com/office/drawing/2014/main" id="{F75E1B53-0024-0A65-283B-F77D6ADBE999}"/>
                </a:ext>
              </a:extLst>
            </p:cNvPr>
            <p:cNvSpPr/>
            <p:nvPr/>
          </p:nvSpPr>
          <p:spPr>
            <a:xfrm>
              <a:off x="8319399" y="2038458"/>
              <a:ext cx="75627" cy="228970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62" name="Rectangle 61">
              <a:extLst>
                <a:ext uri="{FF2B5EF4-FFF2-40B4-BE49-F238E27FC236}">
                  <a16:creationId xmlns:a16="http://schemas.microsoft.com/office/drawing/2014/main" id="{731ED172-135B-0379-2900-1B7F3666D939}"/>
                </a:ext>
              </a:extLst>
            </p:cNvPr>
            <p:cNvSpPr/>
            <p:nvPr/>
          </p:nvSpPr>
          <p:spPr>
            <a:xfrm>
              <a:off x="8428579" y="2038458"/>
              <a:ext cx="75627" cy="228970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63" name="Rectangle 62">
              <a:extLst>
                <a:ext uri="{FF2B5EF4-FFF2-40B4-BE49-F238E27FC236}">
                  <a16:creationId xmlns:a16="http://schemas.microsoft.com/office/drawing/2014/main" id="{0A429562-A9A8-D019-C5D1-B45CB87AC02C}"/>
                </a:ext>
              </a:extLst>
            </p:cNvPr>
            <p:cNvSpPr/>
            <p:nvPr/>
          </p:nvSpPr>
          <p:spPr>
            <a:xfrm>
              <a:off x="8537759" y="2038458"/>
              <a:ext cx="75627" cy="228970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64" name="Rectangle 63">
              <a:extLst>
                <a:ext uri="{FF2B5EF4-FFF2-40B4-BE49-F238E27FC236}">
                  <a16:creationId xmlns:a16="http://schemas.microsoft.com/office/drawing/2014/main" id="{7E7A53CD-8766-BC95-C1C5-7D00D7F2F2C4}"/>
                </a:ext>
              </a:extLst>
            </p:cNvPr>
            <p:cNvSpPr/>
            <p:nvPr/>
          </p:nvSpPr>
          <p:spPr>
            <a:xfrm>
              <a:off x="8646939" y="2038458"/>
              <a:ext cx="75627" cy="2304046"/>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65" name="Rectangle 64">
              <a:extLst>
                <a:ext uri="{FF2B5EF4-FFF2-40B4-BE49-F238E27FC236}">
                  <a16:creationId xmlns:a16="http://schemas.microsoft.com/office/drawing/2014/main" id="{7A4B1F1B-9BE3-8BDE-EB8A-88189C466D6D}"/>
                </a:ext>
              </a:extLst>
            </p:cNvPr>
            <p:cNvSpPr/>
            <p:nvPr/>
          </p:nvSpPr>
          <p:spPr>
            <a:xfrm>
              <a:off x="8756119" y="2038457"/>
              <a:ext cx="75627" cy="2329147"/>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66" name="Rectangle 65">
              <a:extLst>
                <a:ext uri="{FF2B5EF4-FFF2-40B4-BE49-F238E27FC236}">
                  <a16:creationId xmlns:a16="http://schemas.microsoft.com/office/drawing/2014/main" id="{1B575E39-2083-E7CA-E363-9D8F91F28DF1}"/>
                </a:ext>
              </a:extLst>
            </p:cNvPr>
            <p:cNvSpPr/>
            <p:nvPr/>
          </p:nvSpPr>
          <p:spPr>
            <a:xfrm>
              <a:off x="8865299" y="2038457"/>
              <a:ext cx="75627" cy="237217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67" name="Rectangle 66">
              <a:extLst>
                <a:ext uri="{FF2B5EF4-FFF2-40B4-BE49-F238E27FC236}">
                  <a16:creationId xmlns:a16="http://schemas.microsoft.com/office/drawing/2014/main" id="{BB157B4D-D4EE-B90F-E6A6-2B73458C0963}"/>
                </a:ext>
              </a:extLst>
            </p:cNvPr>
            <p:cNvSpPr/>
            <p:nvPr/>
          </p:nvSpPr>
          <p:spPr>
            <a:xfrm>
              <a:off x="8974479" y="2038457"/>
              <a:ext cx="75627" cy="239010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68" name="Rectangle 67">
              <a:extLst>
                <a:ext uri="{FF2B5EF4-FFF2-40B4-BE49-F238E27FC236}">
                  <a16:creationId xmlns:a16="http://schemas.microsoft.com/office/drawing/2014/main" id="{3D2CE59D-54A6-06EA-991C-3054D3C702C4}"/>
                </a:ext>
              </a:extLst>
            </p:cNvPr>
            <p:cNvSpPr/>
            <p:nvPr/>
          </p:nvSpPr>
          <p:spPr>
            <a:xfrm>
              <a:off x="9083659" y="2038456"/>
              <a:ext cx="75627" cy="2408037"/>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69" name="Rectangle 68">
              <a:extLst>
                <a:ext uri="{FF2B5EF4-FFF2-40B4-BE49-F238E27FC236}">
                  <a16:creationId xmlns:a16="http://schemas.microsoft.com/office/drawing/2014/main" id="{EC0A7402-0AFB-9458-1D5B-2955AD2A15C6}"/>
                </a:ext>
              </a:extLst>
            </p:cNvPr>
            <p:cNvSpPr/>
            <p:nvPr/>
          </p:nvSpPr>
          <p:spPr>
            <a:xfrm>
              <a:off x="9192839" y="2038456"/>
              <a:ext cx="75627" cy="2490513"/>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70" name="Rectangle 69">
              <a:extLst>
                <a:ext uri="{FF2B5EF4-FFF2-40B4-BE49-F238E27FC236}">
                  <a16:creationId xmlns:a16="http://schemas.microsoft.com/office/drawing/2014/main" id="{5396107A-39C5-D755-EEBA-83C5AF14BDFE}"/>
                </a:ext>
              </a:extLst>
            </p:cNvPr>
            <p:cNvSpPr/>
            <p:nvPr/>
          </p:nvSpPr>
          <p:spPr>
            <a:xfrm>
              <a:off x="9302019" y="2038456"/>
              <a:ext cx="75627" cy="252637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71" name="Rectangle 70">
              <a:extLst>
                <a:ext uri="{FF2B5EF4-FFF2-40B4-BE49-F238E27FC236}">
                  <a16:creationId xmlns:a16="http://schemas.microsoft.com/office/drawing/2014/main" id="{9A32D090-ED1E-15A0-B842-6C2D46A79461}"/>
                </a:ext>
              </a:extLst>
            </p:cNvPr>
            <p:cNvSpPr/>
            <p:nvPr/>
          </p:nvSpPr>
          <p:spPr>
            <a:xfrm>
              <a:off x="9411199" y="2038456"/>
              <a:ext cx="75627" cy="2540716"/>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72" name="Rectangle 71">
              <a:extLst>
                <a:ext uri="{FF2B5EF4-FFF2-40B4-BE49-F238E27FC236}">
                  <a16:creationId xmlns:a16="http://schemas.microsoft.com/office/drawing/2014/main" id="{2DB7E59B-FB3C-2F93-B7C5-5E1EFB3D2661}"/>
                </a:ext>
              </a:extLst>
            </p:cNvPr>
            <p:cNvSpPr/>
            <p:nvPr/>
          </p:nvSpPr>
          <p:spPr>
            <a:xfrm>
              <a:off x="9520379" y="2038456"/>
              <a:ext cx="75627" cy="258016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73" name="Rectangle 72">
              <a:extLst>
                <a:ext uri="{FF2B5EF4-FFF2-40B4-BE49-F238E27FC236}">
                  <a16:creationId xmlns:a16="http://schemas.microsoft.com/office/drawing/2014/main" id="{1917848D-068F-C829-A99E-F9669279EF36}"/>
                </a:ext>
              </a:extLst>
            </p:cNvPr>
            <p:cNvSpPr/>
            <p:nvPr/>
          </p:nvSpPr>
          <p:spPr>
            <a:xfrm>
              <a:off x="9629559" y="2038456"/>
              <a:ext cx="75627" cy="265187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74" name="Rectangle 73">
              <a:extLst>
                <a:ext uri="{FF2B5EF4-FFF2-40B4-BE49-F238E27FC236}">
                  <a16:creationId xmlns:a16="http://schemas.microsoft.com/office/drawing/2014/main" id="{F1AB21B6-D6D0-6CF1-C49D-969D5EACB24C}"/>
                </a:ext>
              </a:extLst>
            </p:cNvPr>
            <p:cNvSpPr/>
            <p:nvPr/>
          </p:nvSpPr>
          <p:spPr>
            <a:xfrm>
              <a:off x="9738739" y="2038456"/>
              <a:ext cx="75627" cy="265187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75" name="Rectangle 74">
              <a:extLst>
                <a:ext uri="{FF2B5EF4-FFF2-40B4-BE49-F238E27FC236}">
                  <a16:creationId xmlns:a16="http://schemas.microsoft.com/office/drawing/2014/main" id="{64D5CE36-CCB2-EB79-0E94-CD76987B1D77}"/>
                </a:ext>
              </a:extLst>
            </p:cNvPr>
            <p:cNvSpPr/>
            <p:nvPr/>
          </p:nvSpPr>
          <p:spPr>
            <a:xfrm>
              <a:off x="9847919" y="2038455"/>
              <a:ext cx="75627" cy="2745111"/>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76" name="Rectangle 75">
              <a:extLst>
                <a:ext uri="{FF2B5EF4-FFF2-40B4-BE49-F238E27FC236}">
                  <a16:creationId xmlns:a16="http://schemas.microsoft.com/office/drawing/2014/main" id="{6EB0DAAF-BD0C-DA65-3D53-EBBCEB938402}"/>
                </a:ext>
              </a:extLst>
            </p:cNvPr>
            <p:cNvSpPr/>
            <p:nvPr/>
          </p:nvSpPr>
          <p:spPr>
            <a:xfrm>
              <a:off x="9957099" y="2038455"/>
              <a:ext cx="75627" cy="2784557"/>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77" name="Rectangle 76">
              <a:extLst>
                <a:ext uri="{FF2B5EF4-FFF2-40B4-BE49-F238E27FC236}">
                  <a16:creationId xmlns:a16="http://schemas.microsoft.com/office/drawing/2014/main" id="{E6AEC64A-2EF1-2AEA-9E3C-AB45D495E5E0}"/>
                </a:ext>
              </a:extLst>
            </p:cNvPr>
            <p:cNvSpPr/>
            <p:nvPr/>
          </p:nvSpPr>
          <p:spPr>
            <a:xfrm>
              <a:off x="10066279" y="2038455"/>
              <a:ext cx="75627" cy="281683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78" name="Rectangle 77">
              <a:extLst>
                <a:ext uri="{FF2B5EF4-FFF2-40B4-BE49-F238E27FC236}">
                  <a16:creationId xmlns:a16="http://schemas.microsoft.com/office/drawing/2014/main" id="{8F1D7B63-6F2C-2AE7-711C-DA3A6B048AEA}"/>
                </a:ext>
              </a:extLst>
            </p:cNvPr>
            <p:cNvSpPr/>
            <p:nvPr/>
          </p:nvSpPr>
          <p:spPr>
            <a:xfrm>
              <a:off x="10175459" y="2038454"/>
              <a:ext cx="75627" cy="2834759"/>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79" name="Rectangle 78">
              <a:extLst>
                <a:ext uri="{FF2B5EF4-FFF2-40B4-BE49-F238E27FC236}">
                  <a16:creationId xmlns:a16="http://schemas.microsoft.com/office/drawing/2014/main" id="{47E69AD8-D11C-5308-A7E6-08CC7382B783}"/>
                </a:ext>
              </a:extLst>
            </p:cNvPr>
            <p:cNvSpPr/>
            <p:nvPr/>
          </p:nvSpPr>
          <p:spPr>
            <a:xfrm>
              <a:off x="10284639" y="2038454"/>
              <a:ext cx="75627" cy="2874205"/>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80" name="Rectangle 79">
              <a:extLst>
                <a:ext uri="{FF2B5EF4-FFF2-40B4-BE49-F238E27FC236}">
                  <a16:creationId xmlns:a16="http://schemas.microsoft.com/office/drawing/2014/main" id="{037B2B28-6EFE-3DE9-3209-EB518E2E80D1}"/>
                </a:ext>
              </a:extLst>
            </p:cNvPr>
            <p:cNvSpPr/>
            <p:nvPr/>
          </p:nvSpPr>
          <p:spPr>
            <a:xfrm>
              <a:off x="10393819" y="2038454"/>
              <a:ext cx="75627" cy="2931579"/>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81" name="Rectangle 80">
              <a:extLst>
                <a:ext uri="{FF2B5EF4-FFF2-40B4-BE49-F238E27FC236}">
                  <a16:creationId xmlns:a16="http://schemas.microsoft.com/office/drawing/2014/main" id="{D5242632-106B-4B80-DE7B-2CB36516AF05}"/>
                </a:ext>
              </a:extLst>
            </p:cNvPr>
            <p:cNvSpPr/>
            <p:nvPr/>
          </p:nvSpPr>
          <p:spPr>
            <a:xfrm>
              <a:off x="10502999" y="2038454"/>
              <a:ext cx="75627" cy="3039155"/>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82" name="Rectangle 81">
              <a:extLst>
                <a:ext uri="{FF2B5EF4-FFF2-40B4-BE49-F238E27FC236}">
                  <a16:creationId xmlns:a16="http://schemas.microsoft.com/office/drawing/2014/main" id="{F9263A09-97AE-8F0D-5DDC-2F6630A4E399}"/>
                </a:ext>
              </a:extLst>
            </p:cNvPr>
            <p:cNvSpPr/>
            <p:nvPr/>
          </p:nvSpPr>
          <p:spPr>
            <a:xfrm>
              <a:off x="10612179" y="2038454"/>
              <a:ext cx="75627" cy="307142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83" name="Rectangle 82">
              <a:extLst>
                <a:ext uri="{FF2B5EF4-FFF2-40B4-BE49-F238E27FC236}">
                  <a16:creationId xmlns:a16="http://schemas.microsoft.com/office/drawing/2014/main" id="{FA337864-3EA9-A5B1-84B2-C21A2727B3B0}"/>
                </a:ext>
              </a:extLst>
            </p:cNvPr>
            <p:cNvSpPr/>
            <p:nvPr/>
          </p:nvSpPr>
          <p:spPr>
            <a:xfrm>
              <a:off x="10721359" y="2038453"/>
              <a:ext cx="75627" cy="3110873"/>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84" name="Rectangle 83">
              <a:extLst>
                <a:ext uri="{FF2B5EF4-FFF2-40B4-BE49-F238E27FC236}">
                  <a16:creationId xmlns:a16="http://schemas.microsoft.com/office/drawing/2014/main" id="{EA1AE987-AAF6-90FA-2105-BBFBAE985EFA}"/>
                </a:ext>
              </a:extLst>
            </p:cNvPr>
            <p:cNvSpPr/>
            <p:nvPr/>
          </p:nvSpPr>
          <p:spPr>
            <a:xfrm>
              <a:off x="10830539" y="2038453"/>
              <a:ext cx="75627" cy="3110873"/>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85" name="Rectangle 84">
              <a:extLst>
                <a:ext uri="{FF2B5EF4-FFF2-40B4-BE49-F238E27FC236}">
                  <a16:creationId xmlns:a16="http://schemas.microsoft.com/office/drawing/2014/main" id="{E22EA561-8C8B-D8B8-E56C-1D4CDB0D0F5D}"/>
                </a:ext>
              </a:extLst>
            </p:cNvPr>
            <p:cNvSpPr/>
            <p:nvPr/>
          </p:nvSpPr>
          <p:spPr>
            <a:xfrm>
              <a:off x="10939719" y="2038453"/>
              <a:ext cx="75627" cy="318617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86" name="Rectangle 85">
              <a:extLst>
                <a:ext uri="{FF2B5EF4-FFF2-40B4-BE49-F238E27FC236}">
                  <a16:creationId xmlns:a16="http://schemas.microsoft.com/office/drawing/2014/main" id="{60CE1782-60B9-95D8-91C1-899412E0458D}"/>
                </a:ext>
              </a:extLst>
            </p:cNvPr>
            <p:cNvSpPr/>
            <p:nvPr/>
          </p:nvSpPr>
          <p:spPr>
            <a:xfrm>
              <a:off x="11048899" y="2038452"/>
              <a:ext cx="75627" cy="3275825"/>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87" name="Rectangle 86">
              <a:extLst>
                <a:ext uri="{FF2B5EF4-FFF2-40B4-BE49-F238E27FC236}">
                  <a16:creationId xmlns:a16="http://schemas.microsoft.com/office/drawing/2014/main" id="{011E211E-EF64-6166-C94F-F90122BA7550}"/>
                </a:ext>
              </a:extLst>
            </p:cNvPr>
            <p:cNvSpPr/>
            <p:nvPr/>
          </p:nvSpPr>
          <p:spPr>
            <a:xfrm>
              <a:off x="11158079" y="2038452"/>
              <a:ext cx="75627" cy="3379816"/>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88" name="Rectangle 87">
              <a:extLst>
                <a:ext uri="{FF2B5EF4-FFF2-40B4-BE49-F238E27FC236}">
                  <a16:creationId xmlns:a16="http://schemas.microsoft.com/office/drawing/2014/main" id="{72668B2B-8D73-F6C5-82E7-16D0C69100CB}"/>
                </a:ext>
              </a:extLst>
            </p:cNvPr>
            <p:cNvSpPr/>
            <p:nvPr/>
          </p:nvSpPr>
          <p:spPr>
            <a:xfrm>
              <a:off x="11267259" y="2038451"/>
              <a:ext cx="75627" cy="3404917"/>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89" name="Rectangle 88">
              <a:extLst>
                <a:ext uri="{FF2B5EF4-FFF2-40B4-BE49-F238E27FC236}">
                  <a16:creationId xmlns:a16="http://schemas.microsoft.com/office/drawing/2014/main" id="{5E1D3F76-7686-068F-A1DA-00884818FFC9}"/>
                </a:ext>
              </a:extLst>
            </p:cNvPr>
            <p:cNvSpPr/>
            <p:nvPr/>
          </p:nvSpPr>
          <p:spPr>
            <a:xfrm>
              <a:off x="11376439" y="2038451"/>
              <a:ext cx="75627" cy="343002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90" name="Rectangle 89">
              <a:extLst>
                <a:ext uri="{FF2B5EF4-FFF2-40B4-BE49-F238E27FC236}">
                  <a16:creationId xmlns:a16="http://schemas.microsoft.com/office/drawing/2014/main" id="{43C03016-B63C-5013-C979-86F679F5D151}"/>
                </a:ext>
              </a:extLst>
            </p:cNvPr>
            <p:cNvSpPr/>
            <p:nvPr/>
          </p:nvSpPr>
          <p:spPr>
            <a:xfrm>
              <a:off x="11485619" y="2038450"/>
              <a:ext cx="75627" cy="3455121"/>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91" name="Rectangle 90">
              <a:extLst>
                <a:ext uri="{FF2B5EF4-FFF2-40B4-BE49-F238E27FC236}">
                  <a16:creationId xmlns:a16="http://schemas.microsoft.com/office/drawing/2014/main" id="{D24B67E5-5EF1-1147-6B43-3360CDF5506B}"/>
                </a:ext>
              </a:extLst>
            </p:cNvPr>
            <p:cNvSpPr/>
            <p:nvPr/>
          </p:nvSpPr>
          <p:spPr>
            <a:xfrm>
              <a:off x="11594799" y="2038450"/>
              <a:ext cx="75627" cy="3469465"/>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92" name="Rectangle 91">
              <a:extLst>
                <a:ext uri="{FF2B5EF4-FFF2-40B4-BE49-F238E27FC236}">
                  <a16:creationId xmlns:a16="http://schemas.microsoft.com/office/drawing/2014/main" id="{F60DA2A1-D436-ABE7-EEC4-CAADD7BD30CB}"/>
                </a:ext>
              </a:extLst>
            </p:cNvPr>
            <p:cNvSpPr/>
            <p:nvPr/>
          </p:nvSpPr>
          <p:spPr>
            <a:xfrm>
              <a:off x="11703979" y="2038450"/>
              <a:ext cx="75627" cy="3523254"/>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grpSp>
          <p:nvGrpSpPr>
            <p:cNvPr id="234" name="Group 233">
              <a:extLst>
                <a:ext uri="{FF2B5EF4-FFF2-40B4-BE49-F238E27FC236}">
                  <a16:creationId xmlns:a16="http://schemas.microsoft.com/office/drawing/2014/main" id="{476695AB-BEFD-4CDF-0F0F-62DD79FD487E}"/>
                </a:ext>
              </a:extLst>
            </p:cNvPr>
            <p:cNvGrpSpPr/>
            <p:nvPr/>
          </p:nvGrpSpPr>
          <p:grpSpPr>
            <a:xfrm>
              <a:off x="11813159" y="2038449"/>
              <a:ext cx="184801" cy="4179471"/>
              <a:chOff x="11813159" y="2038450"/>
              <a:chExt cx="184801" cy="3523254"/>
            </a:xfrm>
          </p:grpSpPr>
          <p:sp>
            <p:nvSpPr>
              <p:cNvPr id="93" name="Rectangle 92">
                <a:extLst>
                  <a:ext uri="{FF2B5EF4-FFF2-40B4-BE49-F238E27FC236}">
                    <a16:creationId xmlns:a16="http://schemas.microsoft.com/office/drawing/2014/main" id="{36833495-463E-53FC-7ACC-D925CD763074}"/>
                  </a:ext>
                </a:extLst>
              </p:cNvPr>
              <p:cNvSpPr/>
              <p:nvPr/>
            </p:nvSpPr>
            <p:spPr>
              <a:xfrm>
                <a:off x="11813159" y="2038450"/>
                <a:ext cx="75627" cy="3523254"/>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94" name="Rectangle 93">
                <a:extLst>
                  <a:ext uri="{FF2B5EF4-FFF2-40B4-BE49-F238E27FC236}">
                    <a16:creationId xmlns:a16="http://schemas.microsoft.com/office/drawing/2014/main" id="{B04830E6-4284-4E14-D2EB-4FEE6CE636C4}"/>
                  </a:ext>
                </a:extLst>
              </p:cNvPr>
              <p:cNvSpPr/>
              <p:nvPr/>
            </p:nvSpPr>
            <p:spPr>
              <a:xfrm>
                <a:off x="11922333" y="2038450"/>
                <a:ext cx="75627" cy="3523254"/>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grpSp>
        <p:sp>
          <p:nvSpPr>
            <p:cNvPr id="8" name="Freeform 21">
              <a:extLst>
                <a:ext uri="{FF2B5EF4-FFF2-40B4-BE49-F238E27FC236}">
                  <a16:creationId xmlns:a16="http://schemas.microsoft.com/office/drawing/2014/main" id="{F9EFA6DA-3DA4-231C-6CFE-8E357007847F}"/>
                </a:ext>
              </a:extLst>
            </p:cNvPr>
            <p:cNvSpPr>
              <a:spLocks/>
            </p:cNvSpPr>
            <p:nvPr/>
          </p:nvSpPr>
          <p:spPr bwMode="auto">
            <a:xfrm flipV="1">
              <a:off x="4134379" y="2039642"/>
              <a:ext cx="7829664" cy="416408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mn-lt"/>
              </a:endParaRPr>
            </a:p>
          </p:txBody>
        </p:sp>
        <p:sp>
          <p:nvSpPr>
            <p:cNvPr id="96" name="Rectangle 95">
              <a:extLst>
                <a:ext uri="{FF2B5EF4-FFF2-40B4-BE49-F238E27FC236}">
                  <a16:creationId xmlns:a16="http://schemas.microsoft.com/office/drawing/2014/main" id="{CFE5F98D-F973-90CD-0F55-DBACE89DBEF4}"/>
                </a:ext>
              </a:extLst>
            </p:cNvPr>
            <p:cNvSpPr/>
            <p:nvPr/>
          </p:nvSpPr>
          <p:spPr>
            <a:xfrm>
              <a:off x="417055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97" name="Rectangle 96">
              <a:extLst>
                <a:ext uri="{FF2B5EF4-FFF2-40B4-BE49-F238E27FC236}">
                  <a16:creationId xmlns:a16="http://schemas.microsoft.com/office/drawing/2014/main" id="{7147DEB6-8365-B01D-8A1F-DF7FD707F4F5}"/>
                </a:ext>
              </a:extLst>
            </p:cNvPr>
            <p:cNvSpPr/>
            <p:nvPr/>
          </p:nvSpPr>
          <p:spPr>
            <a:xfrm>
              <a:off x="427973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98" name="Rectangle 97">
              <a:extLst>
                <a:ext uri="{FF2B5EF4-FFF2-40B4-BE49-F238E27FC236}">
                  <a16:creationId xmlns:a16="http://schemas.microsoft.com/office/drawing/2014/main" id="{A58F8619-4D58-F44C-AFCF-9548277E5369}"/>
                </a:ext>
              </a:extLst>
            </p:cNvPr>
            <p:cNvSpPr/>
            <p:nvPr/>
          </p:nvSpPr>
          <p:spPr>
            <a:xfrm>
              <a:off x="438891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99" name="Rectangle 98">
              <a:extLst>
                <a:ext uri="{FF2B5EF4-FFF2-40B4-BE49-F238E27FC236}">
                  <a16:creationId xmlns:a16="http://schemas.microsoft.com/office/drawing/2014/main" id="{DD4FC6D2-BCAF-ED43-0274-84A437460A90}"/>
                </a:ext>
              </a:extLst>
            </p:cNvPr>
            <p:cNvSpPr/>
            <p:nvPr/>
          </p:nvSpPr>
          <p:spPr>
            <a:xfrm>
              <a:off x="449809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0" name="Rectangle 99">
              <a:extLst>
                <a:ext uri="{FF2B5EF4-FFF2-40B4-BE49-F238E27FC236}">
                  <a16:creationId xmlns:a16="http://schemas.microsoft.com/office/drawing/2014/main" id="{52FE6930-8EE0-1145-B5F1-E7BD628D3B0D}"/>
                </a:ext>
              </a:extLst>
            </p:cNvPr>
            <p:cNvSpPr/>
            <p:nvPr/>
          </p:nvSpPr>
          <p:spPr>
            <a:xfrm>
              <a:off x="460727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1" name="Rectangle 100">
              <a:extLst>
                <a:ext uri="{FF2B5EF4-FFF2-40B4-BE49-F238E27FC236}">
                  <a16:creationId xmlns:a16="http://schemas.microsoft.com/office/drawing/2014/main" id="{476E1379-FFF2-2888-2501-5E19DFEF6E09}"/>
                </a:ext>
              </a:extLst>
            </p:cNvPr>
            <p:cNvSpPr/>
            <p:nvPr/>
          </p:nvSpPr>
          <p:spPr>
            <a:xfrm>
              <a:off x="471645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2" name="Rectangle 101">
              <a:extLst>
                <a:ext uri="{FF2B5EF4-FFF2-40B4-BE49-F238E27FC236}">
                  <a16:creationId xmlns:a16="http://schemas.microsoft.com/office/drawing/2014/main" id="{02B262EB-9BAD-AD51-E292-0BFEF0C58FCA}"/>
                </a:ext>
              </a:extLst>
            </p:cNvPr>
            <p:cNvSpPr/>
            <p:nvPr/>
          </p:nvSpPr>
          <p:spPr>
            <a:xfrm>
              <a:off x="482563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3" name="Rectangle 102">
              <a:extLst>
                <a:ext uri="{FF2B5EF4-FFF2-40B4-BE49-F238E27FC236}">
                  <a16:creationId xmlns:a16="http://schemas.microsoft.com/office/drawing/2014/main" id="{531CE665-D5BD-212B-62B6-668F29E71514}"/>
                </a:ext>
              </a:extLst>
            </p:cNvPr>
            <p:cNvSpPr/>
            <p:nvPr/>
          </p:nvSpPr>
          <p:spPr>
            <a:xfrm>
              <a:off x="493481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4" name="Rectangle 103">
              <a:extLst>
                <a:ext uri="{FF2B5EF4-FFF2-40B4-BE49-F238E27FC236}">
                  <a16:creationId xmlns:a16="http://schemas.microsoft.com/office/drawing/2014/main" id="{4ADB1712-CED8-3846-2B0E-179C45072C22}"/>
                </a:ext>
              </a:extLst>
            </p:cNvPr>
            <p:cNvSpPr/>
            <p:nvPr/>
          </p:nvSpPr>
          <p:spPr>
            <a:xfrm>
              <a:off x="504399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5" name="Rectangle 104">
              <a:extLst>
                <a:ext uri="{FF2B5EF4-FFF2-40B4-BE49-F238E27FC236}">
                  <a16:creationId xmlns:a16="http://schemas.microsoft.com/office/drawing/2014/main" id="{1BE62993-97BC-52F0-AA47-0F27640BA563}"/>
                </a:ext>
              </a:extLst>
            </p:cNvPr>
            <p:cNvSpPr/>
            <p:nvPr/>
          </p:nvSpPr>
          <p:spPr>
            <a:xfrm>
              <a:off x="515317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6" name="Rectangle 105">
              <a:extLst>
                <a:ext uri="{FF2B5EF4-FFF2-40B4-BE49-F238E27FC236}">
                  <a16:creationId xmlns:a16="http://schemas.microsoft.com/office/drawing/2014/main" id="{CCB45481-9DE9-672F-44C7-3C55F23C576F}"/>
                </a:ext>
              </a:extLst>
            </p:cNvPr>
            <p:cNvSpPr/>
            <p:nvPr/>
          </p:nvSpPr>
          <p:spPr>
            <a:xfrm>
              <a:off x="526235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7" name="Rectangle 106">
              <a:extLst>
                <a:ext uri="{FF2B5EF4-FFF2-40B4-BE49-F238E27FC236}">
                  <a16:creationId xmlns:a16="http://schemas.microsoft.com/office/drawing/2014/main" id="{9A2FE198-5591-B717-F8E2-925F8ADF773D}"/>
                </a:ext>
              </a:extLst>
            </p:cNvPr>
            <p:cNvSpPr/>
            <p:nvPr/>
          </p:nvSpPr>
          <p:spPr>
            <a:xfrm>
              <a:off x="537153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8" name="Rectangle 107">
              <a:extLst>
                <a:ext uri="{FF2B5EF4-FFF2-40B4-BE49-F238E27FC236}">
                  <a16:creationId xmlns:a16="http://schemas.microsoft.com/office/drawing/2014/main" id="{B7E19C65-89DA-F2C7-0DF4-C700099D4108}"/>
                </a:ext>
              </a:extLst>
            </p:cNvPr>
            <p:cNvSpPr/>
            <p:nvPr/>
          </p:nvSpPr>
          <p:spPr>
            <a:xfrm>
              <a:off x="548071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09" name="Rectangle 108">
              <a:extLst>
                <a:ext uri="{FF2B5EF4-FFF2-40B4-BE49-F238E27FC236}">
                  <a16:creationId xmlns:a16="http://schemas.microsoft.com/office/drawing/2014/main" id="{BD70503D-CACA-13E0-012F-CD69352EF6AD}"/>
                </a:ext>
              </a:extLst>
            </p:cNvPr>
            <p:cNvSpPr/>
            <p:nvPr/>
          </p:nvSpPr>
          <p:spPr>
            <a:xfrm>
              <a:off x="558989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10" name="Rectangle 109">
              <a:extLst>
                <a:ext uri="{FF2B5EF4-FFF2-40B4-BE49-F238E27FC236}">
                  <a16:creationId xmlns:a16="http://schemas.microsoft.com/office/drawing/2014/main" id="{2594BAB2-45C7-2FB8-27EF-CAB3A03BE202}"/>
                </a:ext>
              </a:extLst>
            </p:cNvPr>
            <p:cNvSpPr/>
            <p:nvPr/>
          </p:nvSpPr>
          <p:spPr>
            <a:xfrm>
              <a:off x="569907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11" name="Rectangle 110">
              <a:extLst>
                <a:ext uri="{FF2B5EF4-FFF2-40B4-BE49-F238E27FC236}">
                  <a16:creationId xmlns:a16="http://schemas.microsoft.com/office/drawing/2014/main" id="{9A9662E0-7B50-28AE-7E8F-4708D39E6B6A}"/>
                </a:ext>
              </a:extLst>
            </p:cNvPr>
            <p:cNvSpPr/>
            <p:nvPr/>
          </p:nvSpPr>
          <p:spPr>
            <a:xfrm>
              <a:off x="580825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12" name="Rectangle 111">
              <a:extLst>
                <a:ext uri="{FF2B5EF4-FFF2-40B4-BE49-F238E27FC236}">
                  <a16:creationId xmlns:a16="http://schemas.microsoft.com/office/drawing/2014/main" id="{2F879E38-428D-49B3-4138-2DB2ADF8C854}"/>
                </a:ext>
              </a:extLst>
            </p:cNvPr>
            <p:cNvSpPr/>
            <p:nvPr/>
          </p:nvSpPr>
          <p:spPr>
            <a:xfrm>
              <a:off x="591743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13" name="Rectangle 112">
              <a:extLst>
                <a:ext uri="{FF2B5EF4-FFF2-40B4-BE49-F238E27FC236}">
                  <a16:creationId xmlns:a16="http://schemas.microsoft.com/office/drawing/2014/main" id="{1C510395-EDB7-7214-EBBC-89EC28A78748}"/>
                </a:ext>
              </a:extLst>
            </p:cNvPr>
            <p:cNvSpPr/>
            <p:nvPr/>
          </p:nvSpPr>
          <p:spPr>
            <a:xfrm>
              <a:off x="602661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14" name="Rectangle 113">
              <a:extLst>
                <a:ext uri="{FF2B5EF4-FFF2-40B4-BE49-F238E27FC236}">
                  <a16:creationId xmlns:a16="http://schemas.microsoft.com/office/drawing/2014/main" id="{ADEF6E6B-F574-BFC3-9E66-33D78BC53BF8}"/>
                </a:ext>
              </a:extLst>
            </p:cNvPr>
            <p:cNvSpPr/>
            <p:nvPr/>
          </p:nvSpPr>
          <p:spPr>
            <a:xfrm>
              <a:off x="613579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15" name="Rectangle 114">
              <a:extLst>
                <a:ext uri="{FF2B5EF4-FFF2-40B4-BE49-F238E27FC236}">
                  <a16:creationId xmlns:a16="http://schemas.microsoft.com/office/drawing/2014/main" id="{D3B6CEC6-60C8-B3B3-973D-7453F13945C4}"/>
                </a:ext>
              </a:extLst>
            </p:cNvPr>
            <p:cNvSpPr/>
            <p:nvPr/>
          </p:nvSpPr>
          <p:spPr>
            <a:xfrm>
              <a:off x="624497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16" name="Rectangle 115">
              <a:extLst>
                <a:ext uri="{FF2B5EF4-FFF2-40B4-BE49-F238E27FC236}">
                  <a16:creationId xmlns:a16="http://schemas.microsoft.com/office/drawing/2014/main" id="{F076D02A-A912-4F43-1367-99D5A5FF1997}"/>
                </a:ext>
              </a:extLst>
            </p:cNvPr>
            <p:cNvSpPr/>
            <p:nvPr/>
          </p:nvSpPr>
          <p:spPr>
            <a:xfrm>
              <a:off x="635415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17" name="Rectangle 116">
              <a:extLst>
                <a:ext uri="{FF2B5EF4-FFF2-40B4-BE49-F238E27FC236}">
                  <a16:creationId xmlns:a16="http://schemas.microsoft.com/office/drawing/2014/main" id="{5F89BAAD-4A30-2C14-5001-3EED07F6E729}"/>
                </a:ext>
              </a:extLst>
            </p:cNvPr>
            <p:cNvSpPr/>
            <p:nvPr/>
          </p:nvSpPr>
          <p:spPr>
            <a:xfrm>
              <a:off x="646333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18" name="Rectangle 117">
              <a:extLst>
                <a:ext uri="{FF2B5EF4-FFF2-40B4-BE49-F238E27FC236}">
                  <a16:creationId xmlns:a16="http://schemas.microsoft.com/office/drawing/2014/main" id="{EDA1B6C3-8FD5-D57A-2CD6-AAC38543F861}"/>
                </a:ext>
              </a:extLst>
            </p:cNvPr>
            <p:cNvSpPr/>
            <p:nvPr/>
          </p:nvSpPr>
          <p:spPr>
            <a:xfrm>
              <a:off x="657251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19" name="Rectangle 118">
              <a:extLst>
                <a:ext uri="{FF2B5EF4-FFF2-40B4-BE49-F238E27FC236}">
                  <a16:creationId xmlns:a16="http://schemas.microsoft.com/office/drawing/2014/main" id="{2FAEE479-DD88-8FB7-BADA-6BB47F039922}"/>
                </a:ext>
              </a:extLst>
            </p:cNvPr>
            <p:cNvSpPr/>
            <p:nvPr/>
          </p:nvSpPr>
          <p:spPr>
            <a:xfrm>
              <a:off x="668169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20" name="Rectangle 119">
              <a:extLst>
                <a:ext uri="{FF2B5EF4-FFF2-40B4-BE49-F238E27FC236}">
                  <a16:creationId xmlns:a16="http://schemas.microsoft.com/office/drawing/2014/main" id="{48A143CF-E7A3-B4E0-1FDA-7C1EC677AE59}"/>
                </a:ext>
              </a:extLst>
            </p:cNvPr>
            <p:cNvSpPr/>
            <p:nvPr/>
          </p:nvSpPr>
          <p:spPr>
            <a:xfrm>
              <a:off x="679087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21" name="Rectangle 120">
              <a:extLst>
                <a:ext uri="{FF2B5EF4-FFF2-40B4-BE49-F238E27FC236}">
                  <a16:creationId xmlns:a16="http://schemas.microsoft.com/office/drawing/2014/main" id="{67AC3487-3052-94E0-12CB-FDF7325A1DFF}"/>
                </a:ext>
              </a:extLst>
            </p:cNvPr>
            <p:cNvSpPr/>
            <p:nvPr/>
          </p:nvSpPr>
          <p:spPr>
            <a:xfrm>
              <a:off x="690005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22" name="Rectangle 121">
              <a:extLst>
                <a:ext uri="{FF2B5EF4-FFF2-40B4-BE49-F238E27FC236}">
                  <a16:creationId xmlns:a16="http://schemas.microsoft.com/office/drawing/2014/main" id="{59864077-0EE0-E90D-A94A-0426D879EC88}"/>
                </a:ext>
              </a:extLst>
            </p:cNvPr>
            <p:cNvSpPr/>
            <p:nvPr/>
          </p:nvSpPr>
          <p:spPr>
            <a:xfrm>
              <a:off x="700923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23" name="Rectangle 122">
              <a:extLst>
                <a:ext uri="{FF2B5EF4-FFF2-40B4-BE49-F238E27FC236}">
                  <a16:creationId xmlns:a16="http://schemas.microsoft.com/office/drawing/2014/main" id="{E266A66A-5A18-9C44-4897-341C7F1FEAF6}"/>
                </a:ext>
              </a:extLst>
            </p:cNvPr>
            <p:cNvSpPr/>
            <p:nvPr/>
          </p:nvSpPr>
          <p:spPr>
            <a:xfrm>
              <a:off x="711841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24" name="Rectangle 123">
              <a:extLst>
                <a:ext uri="{FF2B5EF4-FFF2-40B4-BE49-F238E27FC236}">
                  <a16:creationId xmlns:a16="http://schemas.microsoft.com/office/drawing/2014/main" id="{9D31E9CF-4949-3C2B-092C-41C78803A3DA}"/>
                </a:ext>
              </a:extLst>
            </p:cNvPr>
            <p:cNvSpPr/>
            <p:nvPr/>
          </p:nvSpPr>
          <p:spPr>
            <a:xfrm>
              <a:off x="722759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25" name="Rectangle 124">
              <a:extLst>
                <a:ext uri="{FF2B5EF4-FFF2-40B4-BE49-F238E27FC236}">
                  <a16:creationId xmlns:a16="http://schemas.microsoft.com/office/drawing/2014/main" id="{006462BD-46C7-366D-ECA2-17770BA3E86D}"/>
                </a:ext>
              </a:extLst>
            </p:cNvPr>
            <p:cNvSpPr/>
            <p:nvPr/>
          </p:nvSpPr>
          <p:spPr>
            <a:xfrm>
              <a:off x="733677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26" name="Rectangle 125">
              <a:extLst>
                <a:ext uri="{FF2B5EF4-FFF2-40B4-BE49-F238E27FC236}">
                  <a16:creationId xmlns:a16="http://schemas.microsoft.com/office/drawing/2014/main" id="{A97A1014-99AE-7F0C-CE71-59B123A30244}"/>
                </a:ext>
              </a:extLst>
            </p:cNvPr>
            <p:cNvSpPr/>
            <p:nvPr/>
          </p:nvSpPr>
          <p:spPr>
            <a:xfrm>
              <a:off x="744595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27" name="Rectangle 126">
              <a:extLst>
                <a:ext uri="{FF2B5EF4-FFF2-40B4-BE49-F238E27FC236}">
                  <a16:creationId xmlns:a16="http://schemas.microsoft.com/office/drawing/2014/main" id="{FF99E6D4-2D3F-278A-DA2F-FFA3DD788473}"/>
                </a:ext>
              </a:extLst>
            </p:cNvPr>
            <p:cNvSpPr/>
            <p:nvPr/>
          </p:nvSpPr>
          <p:spPr>
            <a:xfrm>
              <a:off x="755513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28" name="Rectangle 127">
              <a:extLst>
                <a:ext uri="{FF2B5EF4-FFF2-40B4-BE49-F238E27FC236}">
                  <a16:creationId xmlns:a16="http://schemas.microsoft.com/office/drawing/2014/main" id="{A9ADF380-545B-1735-4CC4-C45B6D8402BE}"/>
                </a:ext>
              </a:extLst>
            </p:cNvPr>
            <p:cNvSpPr/>
            <p:nvPr/>
          </p:nvSpPr>
          <p:spPr>
            <a:xfrm>
              <a:off x="766431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29" name="Rectangle 128">
              <a:extLst>
                <a:ext uri="{FF2B5EF4-FFF2-40B4-BE49-F238E27FC236}">
                  <a16:creationId xmlns:a16="http://schemas.microsoft.com/office/drawing/2014/main" id="{1776D8EB-CC16-D876-5849-C6482259868D}"/>
                </a:ext>
              </a:extLst>
            </p:cNvPr>
            <p:cNvSpPr/>
            <p:nvPr/>
          </p:nvSpPr>
          <p:spPr>
            <a:xfrm>
              <a:off x="777349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0" name="Rectangle 129">
              <a:extLst>
                <a:ext uri="{FF2B5EF4-FFF2-40B4-BE49-F238E27FC236}">
                  <a16:creationId xmlns:a16="http://schemas.microsoft.com/office/drawing/2014/main" id="{ECEE00D0-A0AC-DB63-8AAF-7D4DCF0AA791}"/>
                </a:ext>
              </a:extLst>
            </p:cNvPr>
            <p:cNvSpPr/>
            <p:nvPr/>
          </p:nvSpPr>
          <p:spPr>
            <a:xfrm>
              <a:off x="788267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1" name="Rectangle 130">
              <a:extLst>
                <a:ext uri="{FF2B5EF4-FFF2-40B4-BE49-F238E27FC236}">
                  <a16:creationId xmlns:a16="http://schemas.microsoft.com/office/drawing/2014/main" id="{8CF9DE32-3C85-A409-8FB7-E1D39DDF0E5A}"/>
                </a:ext>
              </a:extLst>
            </p:cNvPr>
            <p:cNvSpPr/>
            <p:nvPr/>
          </p:nvSpPr>
          <p:spPr>
            <a:xfrm>
              <a:off x="799185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2" name="Rectangle 131">
              <a:extLst>
                <a:ext uri="{FF2B5EF4-FFF2-40B4-BE49-F238E27FC236}">
                  <a16:creationId xmlns:a16="http://schemas.microsoft.com/office/drawing/2014/main" id="{A9414291-315A-A50E-934E-EC135604433F}"/>
                </a:ext>
              </a:extLst>
            </p:cNvPr>
            <p:cNvSpPr/>
            <p:nvPr/>
          </p:nvSpPr>
          <p:spPr>
            <a:xfrm>
              <a:off x="810103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3" name="Rectangle 132">
              <a:extLst>
                <a:ext uri="{FF2B5EF4-FFF2-40B4-BE49-F238E27FC236}">
                  <a16:creationId xmlns:a16="http://schemas.microsoft.com/office/drawing/2014/main" id="{8B57ECD9-24A0-4B28-FD77-1D44B6627FF5}"/>
                </a:ext>
              </a:extLst>
            </p:cNvPr>
            <p:cNvSpPr/>
            <p:nvPr/>
          </p:nvSpPr>
          <p:spPr>
            <a:xfrm>
              <a:off x="821021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4" name="Rectangle 133">
              <a:extLst>
                <a:ext uri="{FF2B5EF4-FFF2-40B4-BE49-F238E27FC236}">
                  <a16:creationId xmlns:a16="http://schemas.microsoft.com/office/drawing/2014/main" id="{DAB440B9-11E8-0886-4345-02A8F77703E6}"/>
                </a:ext>
              </a:extLst>
            </p:cNvPr>
            <p:cNvSpPr/>
            <p:nvPr/>
          </p:nvSpPr>
          <p:spPr>
            <a:xfrm>
              <a:off x="831939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5" name="Rectangle 134">
              <a:extLst>
                <a:ext uri="{FF2B5EF4-FFF2-40B4-BE49-F238E27FC236}">
                  <a16:creationId xmlns:a16="http://schemas.microsoft.com/office/drawing/2014/main" id="{C2B0DE62-9FF0-C21D-91F0-F215519CEE06}"/>
                </a:ext>
              </a:extLst>
            </p:cNvPr>
            <p:cNvSpPr/>
            <p:nvPr/>
          </p:nvSpPr>
          <p:spPr>
            <a:xfrm>
              <a:off x="842857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6" name="Rectangle 135">
              <a:extLst>
                <a:ext uri="{FF2B5EF4-FFF2-40B4-BE49-F238E27FC236}">
                  <a16:creationId xmlns:a16="http://schemas.microsoft.com/office/drawing/2014/main" id="{37299FD1-D9C8-F1AE-3F07-8C01603D7B00}"/>
                </a:ext>
              </a:extLst>
            </p:cNvPr>
            <p:cNvSpPr/>
            <p:nvPr/>
          </p:nvSpPr>
          <p:spPr>
            <a:xfrm>
              <a:off x="853775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7" name="Rectangle 136">
              <a:extLst>
                <a:ext uri="{FF2B5EF4-FFF2-40B4-BE49-F238E27FC236}">
                  <a16:creationId xmlns:a16="http://schemas.microsoft.com/office/drawing/2014/main" id="{178F08DA-6203-252B-2822-51830C4938DD}"/>
                </a:ext>
              </a:extLst>
            </p:cNvPr>
            <p:cNvSpPr/>
            <p:nvPr/>
          </p:nvSpPr>
          <p:spPr>
            <a:xfrm>
              <a:off x="864693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8" name="Rectangle 137">
              <a:extLst>
                <a:ext uri="{FF2B5EF4-FFF2-40B4-BE49-F238E27FC236}">
                  <a16:creationId xmlns:a16="http://schemas.microsoft.com/office/drawing/2014/main" id="{F099DC46-13A2-7963-CC04-16705524B4EB}"/>
                </a:ext>
              </a:extLst>
            </p:cNvPr>
            <p:cNvSpPr/>
            <p:nvPr/>
          </p:nvSpPr>
          <p:spPr>
            <a:xfrm>
              <a:off x="875611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39" name="Rectangle 138">
              <a:extLst>
                <a:ext uri="{FF2B5EF4-FFF2-40B4-BE49-F238E27FC236}">
                  <a16:creationId xmlns:a16="http://schemas.microsoft.com/office/drawing/2014/main" id="{5CD0FF28-885A-8FD3-83B0-6467B236FC99}"/>
                </a:ext>
              </a:extLst>
            </p:cNvPr>
            <p:cNvSpPr/>
            <p:nvPr/>
          </p:nvSpPr>
          <p:spPr>
            <a:xfrm>
              <a:off x="886529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40" name="Rectangle 139">
              <a:extLst>
                <a:ext uri="{FF2B5EF4-FFF2-40B4-BE49-F238E27FC236}">
                  <a16:creationId xmlns:a16="http://schemas.microsoft.com/office/drawing/2014/main" id="{6076045D-88D8-F312-3621-3A87B7337027}"/>
                </a:ext>
              </a:extLst>
            </p:cNvPr>
            <p:cNvSpPr/>
            <p:nvPr/>
          </p:nvSpPr>
          <p:spPr>
            <a:xfrm>
              <a:off x="897447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41" name="Rectangle 140">
              <a:extLst>
                <a:ext uri="{FF2B5EF4-FFF2-40B4-BE49-F238E27FC236}">
                  <a16:creationId xmlns:a16="http://schemas.microsoft.com/office/drawing/2014/main" id="{5AEF4C19-8B3C-E58A-A3BD-9D2DA0A6D49E}"/>
                </a:ext>
              </a:extLst>
            </p:cNvPr>
            <p:cNvSpPr/>
            <p:nvPr/>
          </p:nvSpPr>
          <p:spPr>
            <a:xfrm>
              <a:off x="908365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42" name="Rectangle 141">
              <a:extLst>
                <a:ext uri="{FF2B5EF4-FFF2-40B4-BE49-F238E27FC236}">
                  <a16:creationId xmlns:a16="http://schemas.microsoft.com/office/drawing/2014/main" id="{9C5A7EB9-9BC6-1311-9515-57CF03FFAC02}"/>
                </a:ext>
              </a:extLst>
            </p:cNvPr>
            <p:cNvSpPr/>
            <p:nvPr/>
          </p:nvSpPr>
          <p:spPr>
            <a:xfrm>
              <a:off x="919283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43" name="Rectangle 142">
              <a:extLst>
                <a:ext uri="{FF2B5EF4-FFF2-40B4-BE49-F238E27FC236}">
                  <a16:creationId xmlns:a16="http://schemas.microsoft.com/office/drawing/2014/main" id="{4FDABBF1-F1A2-CBDF-B89C-1F69BFD9BA60}"/>
                </a:ext>
              </a:extLst>
            </p:cNvPr>
            <p:cNvSpPr/>
            <p:nvPr/>
          </p:nvSpPr>
          <p:spPr>
            <a:xfrm>
              <a:off x="930201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44" name="Rectangle 143">
              <a:extLst>
                <a:ext uri="{FF2B5EF4-FFF2-40B4-BE49-F238E27FC236}">
                  <a16:creationId xmlns:a16="http://schemas.microsoft.com/office/drawing/2014/main" id="{D1402A2A-300B-C130-54B4-B41BB034C350}"/>
                </a:ext>
              </a:extLst>
            </p:cNvPr>
            <p:cNvSpPr/>
            <p:nvPr/>
          </p:nvSpPr>
          <p:spPr>
            <a:xfrm>
              <a:off x="941119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45" name="Rectangle 144">
              <a:extLst>
                <a:ext uri="{FF2B5EF4-FFF2-40B4-BE49-F238E27FC236}">
                  <a16:creationId xmlns:a16="http://schemas.microsoft.com/office/drawing/2014/main" id="{5C80BB1F-A96E-0854-0B33-93EA7DD8FA45}"/>
                </a:ext>
              </a:extLst>
            </p:cNvPr>
            <p:cNvSpPr/>
            <p:nvPr/>
          </p:nvSpPr>
          <p:spPr>
            <a:xfrm>
              <a:off x="952037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46" name="Rectangle 145">
              <a:extLst>
                <a:ext uri="{FF2B5EF4-FFF2-40B4-BE49-F238E27FC236}">
                  <a16:creationId xmlns:a16="http://schemas.microsoft.com/office/drawing/2014/main" id="{23BAF04F-880E-CA4E-EDF8-05F78FAB2782}"/>
                </a:ext>
              </a:extLst>
            </p:cNvPr>
            <p:cNvSpPr/>
            <p:nvPr/>
          </p:nvSpPr>
          <p:spPr>
            <a:xfrm>
              <a:off x="962955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47" name="Rectangle 146">
              <a:extLst>
                <a:ext uri="{FF2B5EF4-FFF2-40B4-BE49-F238E27FC236}">
                  <a16:creationId xmlns:a16="http://schemas.microsoft.com/office/drawing/2014/main" id="{FB289337-7379-32CD-2FE9-9CB7C0DC4678}"/>
                </a:ext>
              </a:extLst>
            </p:cNvPr>
            <p:cNvSpPr/>
            <p:nvPr/>
          </p:nvSpPr>
          <p:spPr>
            <a:xfrm>
              <a:off x="973873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48" name="Rectangle 147">
              <a:extLst>
                <a:ext uri="{FF2B5EF4-FFF2-40B4-BE49-F238E27FC236}">
                  <a16:creationId xmlns:a16="http://schemas.microsoft.com/office/drawing/2014/main" id="{B2A8E103-2D44-36D3-6A2D-285C6E84CAE9}"/>
                </a:ext>
              </a:extLst>
            </p:cNvPr>
            <p:cNvSpPr/>
            <p:nvPr/>
          </p:nvSpPr>
          <p:spPr>
            <a:xfrm>
              <a:off x="984791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49" name="Rectangle 148">
              <a:extLst>
                <a:ext uri="{FF2B5EF4-FFF2-40B4-BE49-F238E27FC236}">
                  <a16:creationId xmlns:a16="http://schemas.microsoft.com/office/drawing/2014/main" id="{2A0BA5D0-8976-40B5-2EEC-01ED17581E40}"/>
                </a:ext>
              </a:extLst>
            </p:cNvPr>
            <p:cNvSpPr/>
            <p:nvPr/>
          </p:nvSpPr>
          <p:spPr>
            <a:xfrm>
              <a:off x="995709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50" name="Rectangle 149">
              <a:extLst>
                <a:ext uri="{FF2B5EF4-FFF2-40B4-BE49-F238E27FC236}">
                  <a16:creationId xmlns:a16="http://schemas.microsoft.com/office/drawing/2014/main" id="{58D71D75-A252-B816-7C6C-F0EAB030E359}"/>
                </a:ext>
              </a:extLst>
            </p:cNvPr>
            <p:cNvSpPr/>
            <p:nvPr/>
          </p:nvSpPr>
          <p:spPr>
            <a:xfrm>
              <a:off x="1006627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51" name="Rectangle 150">
              <a:extLst>
                <a:ext uri="{FF2B5EF4-FFF2-40B4-BE49-F238E27FC236}">
                  <a16:creationId xmlns:a16="http://schemas.microsoft.com/office/drawing/2014/main" id="{3CD321E5-035C-A9B4-1882-1C9701FD9C77}"/>
                </a:ext>
              </a:extLst>
            </p:cNvPr>
            <p:cNvSpPr/>
            <p:nvPr/>
          </p:nvSpPr>
          <p:spPr>
            <a:xfrm>
              <a:off x="1017545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52" name="Rectangle 151">
              <a:extLst>
                <a:ext uri="{FF2B5EF4-FFF2-40B4-BE49-F238E27FC236}">
                  <a16:creationId xmlns:a16="http://schemas.microsoft.com/office/drawing/2014/main" id="{4508FC09-DEB6-0F92-D90F-9D53FBF2D037}"/>
                </a:ext>
              </a:extLst>
            </p:cNvPr>
            <p:cNvSpPr/>
            <p:nvPr/>
          </p:nvSpPr>
          <p:spPr>
            <a:xfrm>
              <a:off x="1028463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53" name="Rectangle 152">
              <a:extLst>
                <a:ext uri="{FF2B5EF4-FFF2-40B4-BE49-F238E27FC236}">
                  <a16:creationId xmlns:a16="http://schemas.microsoft.com/office/drawing/2014/main" id="{BC5D6860-0454-A053-DB44-47D397D84FAA}"/>
                </a:ext>
              </a:extLst>
            </p:cNvPr>
            <p:cNvSpPr/>
            <p:nvPr/>
          </p:nvSpPr>
          <p:spPr>
            <a:xfrm>
              <a:off x="1039381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54" name="Rectangle 153">
              <a:extLst>
                <a:ext uri="{FF2B5EF4-FFF2-40B4-BE49-F238E27FC236}">
                  <a16:creationId xmlns:a16="http://schemas.microsoft.com/office/drawing/2014/main" id="{FBF5B9CC-81D6-F186-368A-10F2D5EA1B16}"/>
                </a:ext>
              </a:extLst>
            </p:cNvPr>
            <p:cNvSpPr/>
            <p:nvPr/>
          </p:nvSpPr>
          <p:spPr>
            <a:xfrm>
              <a:off x="1050299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55" name="Rectangle 154">
              <a:extLst>
                <a:ext uri="{FF2B5EF4-FFF2-40B4-BE49-F238E27FC236}">
                  <a16:creationId xmlns:a16="http://schemas.microsoft.com/office/drawing/2014/main" id="{91B75328-954B-7BEF-39CB-363DFAC0513A}"/>
                </a:ext>
              </a:extLst>
            </p:cNvPr>
            <p:cNvSpPr/>
            <p:nvPr/>
          </p:nvSpPr>
          <p:spPr>
            <a:xfrm>
              <a:off x="1061217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56" name="Rectangle 155">
              <a:extLst>
                <a:ext uri="{FF2B5EF4-FFF2-40B4-BE49-F238E27FC236}">
                  <a16:creationId xmlns:a16="http://schemas.microsoft.com/office/drawing/2014/main" id="{7ABA9D79-CDAE-9045-DFB8-5D518CA64C98}"/>
                </a:ext>
              </a:extLst>
            </p:cNvPr>
            <p:cNvSpPr/>
            <p:nvPr/>
          </p:nvSpPr>
          <p:spPr>
            <a:xfrm>
              <a:off x="1072135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57" name="Rectangle 156">
              <a:extLst>
                <a:ext uri="{FF2B5EF4-FFF2-40B4-BE49-F238E27FC236}">
                  <a16:creationId xmlns:a16="http://schemas.microsoft.com/office/drawing/2014/main" id="{6894FCD0-5BBD-D546-9F21-D4AD33DA39CA}"/>
                </a:ext>
              </a:extLst>
            </p:cNvPr>
            <p:cNvSpPr/>
            <p:nvPr/>
          </p:nvSpPr>
          <p:spPr>
            <a:xfrm>
              <a:off x="1083053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58" name="Rectangle 157">
              <a:extLst>
                <a:ext uri="{FF2B5EF4-FFF2-40B4-BE49-F238E27FC236}">
                  <a16:creationId xmlns:a16="http://schemas.microsoft.com/office/drawing/2014/main" id="{AF88F383-C2B5-5241-84EC-F2B01FD583A6}"/>
                </a:ext>
              </a:extLst>
            </p:cNvPr>
            <p:cNvSpPr/>
            <p:nvPr/>
          </p:nvSpPr>
          <p:spPr>
            <a:xfrm>
              <a:off x="1093971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59" name="Rectangle 158">
              <a:extLst>
                <a:ext uri="{FF2B5EF4-FFF2-40B4-BE49-F238E27FC236}">
                  <a16:creationId xmlns:a16="http://schemas.microsoft.com/office/drawing/2014/main" id="{037AB98A-C682-FE16-2B14-7C1D1D6294D2}"/>
                </a:ext>
              </a:extLst>
            </p:cNvPr>
            <p:cNvSpPr/>
            <p:nvPr/>
          </p:nvSpPr>
          <p:spPr>
            <a:xfrm>
              <a:off x="1104889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60" name="Rectangle 159">
              <a:extLst>
                <a:ext uri="{FF2B5EF4-FFF2-40B4-BE49-F238E27FC236}">
                  <a16:creationId xmlns:a16="http://schemas.microsoft.com/office/drawing/2014/main" id="{E7F3F99B-C11E-55C4-4E93-895C605A499A}"/>
                </a:ext>
              </a:extLst>
            </p:cNvPr>
            <p:cNvSpPr/>
            <p:nvPr/>
          </p:nvSpPr>
          <p:spPr>
            <a:xfrm>
              <a:off x="1115807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61" name="Rectangle 160">
              <a:extLst>
                <a:ext uri="{FF2B5EF4-FFF2-40B4-BE49-F238E27FC236}">
                  <a16:creationId xmlns:a16="http://schemas.microsoft.com/office/drawing/2014/main" id="{6D7F7196-5689-CF70-326A-AE53A50C01B5}"/>
                </a:ext>
              </a:extLst>
            </p:cNvPr>
            <p:cNvSpPr/>
            <p:nvPr/>
          </p:nvSpPr>
          <p:spPr>
            <a:xfrm>
              <a:off x="1126725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62" name="Rectangle 161">
              <a:extLst>
                <a:ext uri="{FF2B5EF4-FFF2-40B4-BE49-F238E27FC236}">
                  <a16:creationId xmlns:a16="http://schemas.microsoft.com/office/drawing/2014/main" id="{B6E4B47A-22E3-F11D-D792-F49D2A0BA0FF}"/>
                </a:ext>
              </a:extLst>
            </p:cNvPr>
            <p:cNvSpPr/>
            <p:nvPr/>
          </p:nvSpPr>
          <p:spPr>
            <a:xfrm>
              <a:off x="11376439" y="6372805"/>
              <a:ext cx="75627" cy="83617"/>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63" name="Rectangle 162">
              <a:extLst>
                <a:ext uri="{FF2B5EF4-FFF2-40B4-BE49-F238E27FC236}">
                  <a16:creationId xmlns:a16="http://schemas.microsoft.com/office/drawing/2014/main" id="{070B1007-6DB5-0CC0-217C-D192109B9004}"/>
                </a:ext>
              </a:extLst>
            </p:cNvPr>
            <p:cNvSpPr/>
            <p:nvPr/>
          </p:nvSpPr>
          <p:spPr>
            <a:xfrm>
              <a:off x="1148561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64" name="Rectangle 163">
              <a:extLst>
                <a:ext uri="{FF2B5EF4-FFF2-40B4-BE49-F238E27FC236}">
                  <a16:creationId xmlns:a16="http://schemas.microsoft.com/office/drawing/2014/main" id="{6D1D0C60-4B97-D165-FE89-BD749155B286}"/>
                </a:ext>
              </a:extLst>
            </p:cNvPr>
            <p:cNvSpPr/>
            <p:nvPr/>
          </p:nvSpPr>
          <p:spPr>
            <a:xfrm>
              <a:off x="1159479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65" name="Rectangle 164">
              <a:extLst>
                <a:ext uri="{FF2B5EF4-FFF2-40B4-BE49-F238E27FC236}">
                  <a16:creationId xmlns:a16="http://schemas.microsoft.com/office/drawing/2014/main" id="{97BB70A5-991C-4834-70D1-8D60017AA5C0}"/>
                </a:ext>
              </a:extLst>
            </p:cNvPr>
            <p:cNvSpPr/>
            <p:nvPr/>
          </p:nvSpPr>
          <p:spPr>
            <a:xfrm>
              <a:off x="1170397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66" name="Rectangle 165">
              <a:extLst>
                <a:ext uri="{FF2B5EF4-FFF2-40B4-BE49-F238E27FC236}">
                  <a16:creationId xmlns:a16="http://schemas.microsoft.com/office/drawing/2014/main" id="{B18AE7F5-D044-072C-844C-F77D7FB30E8C}"/>
                </a:ext>
              </a:extLst>
            </p:cNvPr>
            <p:cNvSpPr/>
            <p:nvPr/>
          </p:nvSpPr>
          <p:spPr>
            <a:xfrm>
              <a:off x="11813159"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67" name="Rectangle 166">
              <a:extLst>
                <a:ext uri="{FF2B5EF4-FFF2-40B4-BE49-F238E27FC236}">
                  <a16:creationId xmlns:a16="http://schemas.microsoft.com/office/drawing/2014/main" id="{C91306EF-9E52-07DF-1FF4-01BB8AF8509C}"/>
                </a:ext>
              </a:extLst>
            </p:cNvPr>
            <p:cNvSpPr/>
            <p:nvPr/>
          </p:nvSpPr>
          <p:spPr>
            <a:xfrm>
              <a:off x="11922333" y="6372805"/>
              <a:ext cx="75627" cy="83617"/>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grpSp>
          <p:nvGrpSpPr>
            <p:cNvPr id="236" name="Group 235">
              <a:extLst>
                <a:ext uri="{FF2B5EF4-FFF2-40B4-BE49-F238E27FC236}">
                  <a16:creationId xmlns:a16="http://schemas.microsoft.com/office/drawing/2014/main" id="{67787E23-2232-A019-40B7-5E16C8D60972}"/>
                </a:ext>
              </a:extLst>
            </p:cNvPr>
            <p:cNvGrpSpPr/>
            <p:nvPr/>
          </p:nvGrpSpPr>
          <p:grpSpPr>
            <a:xfrm>
              <a:off x="4135734" y="5740015"/>
              <a:ext cx="676277" cy="530648"/>
              <a:chOff x="4425462" y="5112009"/>
              <a:chExt cx="676277" cy="530648"/>
            </a:xfrm>
          </p:grpSpPr>
          <p:sp>
            <p:nvSpPr>
              <p:cNvPr id="170" name="Rectangle 169">
                <a:extLst>
                  <a:ext uri="{FF2B5EF4-FFF2-40B4-BE49-F238E27FC236}">
                    <a16:creationId xmlns:a16="http://schemas.microsoft.com/office/drawing/2014/main" id="{281866E3-33AB-6968-DED7-66A1F8CB8A87}"/>
                  </a:ext>
                </a:extLst>
              </p:cNvPr>
              <p:cNvSpPr/>
              <p:nvPr/>
            </p:nvSpPr>
            <p:spPr>
              <a:xfrm>
                <a:off x="4498098" y="5172501"/>
                <a:ext cx="512348" cy="176975"/>
              </a:xfrm>
              <a:prstGeom prst="rect">
                <a:avLst/>
              </a:prstGeom>
              <a:solidFill>
                <a:schemeClr val="accent2"/>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71" name="Rectangle 170">
                <a:extLst>
                  <a:ext uri="{FF2B5EF4-FFF2-40B4-BE49-F238E27FC236}">
                    <a16:creationId xmlns:a16="http://schemas.microsoft.com/office/drawing/2014/main" id="{78B45BEE-CE95-1046-A5A0-3BEB8675B02F}"/>
                  </a:ext>
                </a:extLst>
              </p:cNvPr>
              <p:cNvSpPr/>
              <p:nvPr/>
            </p:nvSpPr>
            <p:spPr>
              <a:xfrm>
                <a:off x="4498098" y="5399964"/>
                <a:ext cx="512348" cy="176975"/>
              </a:xfrm>
              <a:prstGeom prst="rect">
                <a:avLst/>
              </a:prstGeom>
              <a:no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sp>
            <p:nvSpPr>
              <p:cNvPr id="172" name="TextBox 171">
                <a:extLst>
                  <a:ext uri="{FF2B5EF4-FFF2-40B4-BE49-F238E27FC236}">
                    <a16:creationId xmlns:a16="http://schemas.microsoft.com/office/drawing/2014/main" id="{4E987186-45B5-6CDF-33F4-46E9C779E2DF}"/>
                  </a:ext>
                </a:extLst>
              </p:cNvPr>
              <p:cNvSpPr txBox="1"/>
              <p:nvPr/>
            </p:nvSpPr>
            <p:spPr>
              <a:xfrm>
                <a:off x="4425462" y="5112009"/>
                <a:ext cx="676277" cy="296429"/>
              </a:xfrm>
              <a:prstGeom prst="rect">
                <a:avLst/>
              </a:prstGeom>
              <a:noFill/>
            </p:spPr>
            <p:txBody>
              <a:bodyPr wrap="square" rtlCol="0">
                <a:spAutoFit/>
              </a:bodyPr>
              <a:lstStyle/>
              <a:p>
                <a:pPr algn="ctr" rtl="0"/>
                <a:r>
                  <a:rPr lang="ja-jp" sz="1100">
                    <a:solidFill>
                      <a:schemeClr val="tx2"/>
                    </a:solidFill>
                    <a:latin typeface="Arial" panose="020B0604020202020204" pitchFamily="34" charset="0"/>
                    <a:ea typeface="Roboto" panose="02000000000000000000" pitchFamily="2" charset="0"/>
                    <a:cs typeface="Arial" panose="020B0604020202020204" pitchFamily="34" charset="0"/>
                  </a:rPr>
                  <a:t>YVMA</a:t>
                </a:r>
              </a:p>
            </p:txBody>
          </p:sp>
          <p:sp>
            <p:nvSpPr>
              <p:cNvPr id="173" name="TextBox 172">
                <a:extLst>
                  <a:ext uri="{FF2B5EF4-FFF2-40B4-BE49-F238E27FC236}">
                    <a16:creationId xmlns:a16="http://schemas.microsoft.com/office/drawing/2014/main" id="{19408A65-5BE0-9710-5B7A-09DC9F1285E1}"/>
                  </a:ext>
                </a:extLst>
              </p:cNvPr>
              <p:cNvSpPr txBox="1"/>
              <p:nvPr/>
            </p:nvSpPr>
            <p:spPr>
              <a:xfrm>
                <a:off x="4433752" y="5346228"/>
                <a:ext cx="645806" cy="296429"/>
              </a:xfrm>
              <a:prstGeom prst="rect">
                <a:avLst/>
              </a:prstGeom>
              <a:noFill/>
            </p:spPr>
            <p:txBody>
              <a:bodyPr wrap="square" rtlCol="0">
                <a:spAutoFit/>
              </a:bodyPr>
              <a:lstStyle/>
              <a:p>
                <a:pPr algn="ctr" rtl="0"/>
                <a:r>
                  <a:rPr lang="ja-jp" sz="1100">
                    <a:solidFill>
                      <a:schemeClr val="accent2"/>
                    </a:solidFill>
                    <a:latin typeface="Arial" panose="020B0604020202020204" pitchFamily="34" charset="0"/>
                    <a:ea typeface="Roboto" panose="02000000000000000000" pitchFamily="2" charset="0"/>
                    <a:cs typeface="Arial" panose="020B0604020202020204" pitchFamily="34" charset="0"/>
                  </a:rPr>
                  <a:t>その他</a:t>
                </a:r>
              </a:p>
            </p:txBody>
          </p:sp>
        </p:grpSp>
      </p:grpSp>
      <p:sp>
        <p:nvSpPr>
          <p:cNvPr id="176" name="TextBox 175">
            <a:extLst>
              <a:ext uri="{FF2B5EF4-FFF2-40B4-BE49-F238E27FC236}">
                <a16:creationId xmlns:a16="http://schemas.microsoft.com/office/drawing/2014/main" id="{73B9BBD1-F2DB-4751-BB39-94B781DAF9E9}"/>
              </a:ext>
            </a:extLst>
          </p:cNvPr>
          <p:cNvSpPr txBox="1"/>
          <p:nvPr/>
        </p:nvSpPr>
        <p:spPr>
          <a:xfrm>
            <a:off x="4143983" y="5826489"/>
            <a:ext cx="1258679" cy="307777"/>
          </a:xfrm>
          <a:prstGeom prst="rect">
            <a:avLst/>
          </a:prstGeom>
          <a:noFill/>
        </p:spPr>
        <p:txBody>
          <a:bodyPr wrap="none" rtlCol="0">
            <a:spAutoFit/>
          </a:bodyPr>
          <a:lstStyle/>
          <a:p>
            <a:pPr algn="ctr" rtl="0" fontAlgn="base">
              <a:spcBef>
                <a:spcPct val="0"/>
              </a:spcBef>
              <a:spcAft>
                <a:spcPct val="0"/>
              </a:spcAft>
            </a:pPr>
            <a:r>
              <a:rPr lang="ja-jp" sz="1400" dirty="0">
                <a:solidFill>
                  <a:srgbClr val="000000"/>
                </a:solidFill>
                <a:latin typeface="Arial" panose="020B0604020202020204" pitchFamily="34" charset="0"/>
                <a:ea typeface="Roboto" panose="02000000000000000000" pitchFamily="2" charset="0"/>
                <a:cs typeface="Arial" panose="020B0604020202020204" pitchFamily="34" charset="0"/>
              </a:rPr>
              <a:t>変異型</a:t>
            </a:r>
          </a:p>
        </p:txBody>
      </p:sp>
    </p:spTree>
    <p:extLst>
      <p:ext uri="{BB962C8B-B14F-4D97-AF65-F5344CB8AC3E}">
        <p14:creationId xmlns:p14="http://schemas.microsoft.com/office/powerpoint/2010/main" val="272484510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C0FFC8-7F0A-8B24-C739-9F562B7C1D0D}"/>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EF6283E-92A7-87E7-F51A-2446466D9A9C}"/>
              </a:ext>
            </a:extLst>
          </p:cNvPr>
          <p:cNvSpPr>
            <a:spLocks noGrp="1"/>
          </p:cNvSpPr>
          <p:nvPr>
            <p:ph type="title"/>
          </p:nvPr>
        </p:nvSpPr>
        <p:spPr>
          <a:xfrm>
            <a:off x="304800" y="107693"/>
            <a:ext cx="10846026" cy="939801"/>
          </a:xfrm>
        </p:spPr>
        <p:txBody>
          <a:bodyPr rtlCol="0"/>
          <a:lstStyle/>
          <a:p>
            <a:pPr rtl="0"/>
            <a:r>
              <a:rPr lang="ja-jp" noProof="0" dirty="0"/>
              <a:t>LBA74：進行性HER2変異NSCLC患者の一次治療としてのゾンゲルチニブ：ビームオン肺1 - Popat S他</a:t>
            </a:r>
            <a:endParaRPr lang="en-GB" noProof="0" dirty="0">
              <a:latin typeface="+mn-lt"/>
            </a:endParaRPr>
          </a:p>
        </p:txBody>
      </p:sp>
      <p:sp>
        <p:nvSpPr>
          <p:cNvPr id="29" name="Content Placeholder 7">
            <a:extLst>
              <a:ext uri="{FF2B5EF4-FFF2-40B4-BE49-F238E27FC236}">
                <a16:creationId xmlns:a16="http://schemas.microsoft.com/office/drawing/2014/main" id="{E2861BBF-ADA7-695C-93E9-00C91C50D7E8}"/>
              </a:ext>
            </a:extLst>
          </p:cNvPr>
          <p:cNvSpPr>
            <a:spLocks noGrp="1"/>
          </p:cNvSpPr>
          <p:nvPr>
            <p:ph idx="1"/>
          </p:nvPr>
        </p:nvSpPr>
        <p:spPr>
          <a:xfrm>
            <a:off x="304799" y="1246909"/>
            <a:ext cx="11033761" cy="5055650"/>
          </a:xfrm>
        </p:spPr>
        <p:txBody>
          <a:bodyPr rtlCol="0"/>
          <a:lstStyle/>
          <a:p>
            <a:pPr rtl="0"/>
            <a:r>
              <a:rPr lang="ja-jp" b="1" noProof="0" dirty="0"/>
              <a:t>主な</a:t>
            </a:r>
            <a:r>
              <a:rPr lang="ja-jp" b="1" noProof="0" dirty="0">
                <a:solidFill>
                  <a:srgbClr val="000000"/>
                </a:solidFill>
              </a:rPr>
              <a:t>結果</a:t>
            </a:r>
            <a:r>
              <a:rPr lang="ja-jp" b="1" noProof="0" dirty="0">
                <a:solidFill>
                  <a:srgbClr val="363636"/>
                </a:solidFill>
              </a:rPr>
              <a:t>(続き)</a:t>
            </a:r>
            <a:endParaRPr lang="en-GB" noProof="0" dirty="0"/>
          </a:p>
        </p:txBody>
      </p:sp>
      <p:sp>
        <p:nvSpPr>
          <p:cNvPr id="30" name="Text Placeholder 4">
            <a:extLst>
              <a:ext uri="{FF2B5EF4-FFF2-40B4-BE49-F238E27FC236}">
                <a16:creationId xmlns:a16="http://schemas.microsoft.com/office/drawing/2014/main" id="{A03018E1-E8D4-8DFF-313F-BD02A87899AC}"/>
              </a:ext>
            </a:extLst>
          </p:cNvPr>
          <p:cNvSpPr>
            <a:spLocks noGrp="1"/>
          </p:cNvSpPr>
          <p:nvPr>
            <p:ph type="body" sz="quarter" idx="11"/>
          </p:nvPr>
        </p:nvSpPr>
        <p:spPr>
          <a:xfrm>
            <a:off x="6379633" y="6521312"/>
            <a:ext cx="5507567" cy="200025"/>
          </a:xfrm>
        </p:spPr>
        <p:txBody>
          <a:bodyPr rtlCol="0"/>
          <a:lstStyle/>
          <a:p>
            <a:pPr rtl="0"/>
            <a:r>
              <a:rPr lang="ja-jp" noProof="0"/>
              <a:t>Popat S他Ann Oncol 2025;36（補遺）:Abstr LBA74</a:t>
            </a:r>
          </a:p>
        </p:txBody>
      </p:sp>
      <p:sp>
        <p:nvSpPr>
          <p:cNvPr id="2" name="TextBox 1">
            <a:extLst>
              <a:ext uri="{FF2B5EF4-FFF2-40B4-BE49-F238E27FC236}">
                <a16:creationId xmlns:a16="http://schemas.microsoft.com/office/drawing/2014/main" id="{234C7AFB-3F9B-B59F-9C71-B7D6DD4C8B98}"/>
              </a:ext>
            </a:extLst>
          </p:cNvPr>
          <p:cNvSpPr txBox="1"/>
          <p:nvPr/>
        </p:nvSpPr>
        <p:spPr>
          <a:xfrm>
            <a:off x="5550216" y="1568944"/>
            <a:ext cx="6010275" cy="369332"/>
          </a:xfrm>
          <a:prstGeom prst="rect">
            <a:avLst/>
          </a:prstGeom>
          <a:noFill/>
        </p:spPr>
        <p:txBody>
          <a:bodyPr wrap="square" rtlCol="0">
            <a:spAutoFit/>
          </a:bodyPr>
          <a:lstStyle/>
          <a:p>
            <a:pPr algn="ctr" rtl="0"/>
            <a:r>
              <a:rPr lang="ja-jp" b="1" noProof="0">
                <a:solidFill>
                  <a:schemeClr val="tx1"/>
                </a:solidFill>
              </a:rPr>
              <a:t>6ヶ月PFS</a:t>
            </a:r>
          </a:p>
        </p:txBody>
      </p:sp>
      <p:sp>
        <p:nvSpPr>
          <p:cNvPr id="4" name="TextBox 3">
            <a:extLst>
              <a:ext uri="{FF2B5EF4-FFF2-40B4-BE49-F238E27FC236}">
                <a16:creationId xmlns:a16="http://schemas.microsoft.com/office/drawing/2014/main" id="{FCC95B9B-46C8-28E7-6445-6177D5B37B88}"/>
              </a:ext>
            </a:extLst>
          </p:cNvPr>
          <p:cNvSpPr txBox="1"/>
          <p:nvPr/>
        </p:nvSpPr>
        <p:spPr>
          <a:xfrm>
            <a:off x="369358" y="1634131"/>
            <a:ext cx="6010275" cy="369332"/>
          </a:xfrm>
          <a:prstGeom prst="rect">
            <a:avLst/>
          </a:prstGeom>
          <a:noFill/>
        </p:spPr>
        <p:txBody>
          <a:bodyPr wrap="square" rtlCol="0">
            <a:spAutoFit/>
          </a:bodyPr>
          <a:lstStyle/>
          <a:p>
            <a:pPr algn="ctr" rtl="0"/>
            <a:r>
              <a:rPr lang="ja-jp" b="1" noProof="0">
                <a:solidFill>
                  <a:schemeClr val="tx1"/>
                </a:solidFill>
              </a:rPr>
              <a:t>6ヶ月DoR</a:t>
            </a:r>
            <a:endParaRPr lang="en-GB" b="1" noProof="0" dirty="0">
              <a:solidFill>
                <a:schemeClr val="tx1"/>
              </a:solidFill>
            </a:endParaRPr>
          </a:p>
        </p:txBody>
      </p:sp>
      <p:graphicFrame>
        <p:nvGraphicFramePr>
          <p:cNvPr id="5" name="Table 663">
            <a:extLst>
              <a:ext uri="{FF2B5EF4-FFF2-40B4-BE49-F238E27FC236}">
                <a16:creationId xmlns:a16="http://schemas.microsoft.com/office/drawing/2014/main" id="{749873EF-5B69-ADB4-DFE2-D54C24CA6DF8}"/>
              </a:ext>
            </a:extLst>
          </p:cNvPr>
          <p:cNvGraphicFramePr>
            <a:graphicFrameLocks noGrp="1"/>
          </p:cNvGraphicFramePr>
          <p:nvPr>
            <p:extLst>
              <p:ext uri="{D42A27DB-BD31-4B8C-83A1-F6EECF244321}">
                <p14:modId xmlns:p14="http://schemas.microsoft.com/office/powerpoint/2010/main" val="3070513125"/>
              </p:ext>
            </p:extLst>
          </p:nvPr>
        </p:nvGraphicFramePr>
        <p:xfrm>
          <a:off x="1550687" y="2068540"/>
          <a:ext cx="4101083" cy="718920"/>
        </p:xfrm>
        <a:graphic>
          <a:graphicData uri="http://schemas.openxmlformats.org/drawingml/2006/table">
            <a:tbl>
              <a:tblPr firstRow="1" bandRow="1">
                <a:tableStyleId>{69012ECD-51FC-41F1-AA8D-1B2483CD663E}</a:tableStyleId>
              </a:tblPr>
              <a:tblGrid>
                <a:gridCol w="2137900">
                  <a:extLst>
                    <a:ext uri="{9D8B030D-6E8A-4147-A177-3AD203B41FA5}">
                      <a16:colId xmlns:a16="http://schemas.microsoft.com/office/drawing/2014/main" val="4026828033"/>
                    </a:ext>
                  </a:extLst>
                </a:gridCol>
                <a:gridCol w="1963183">
                  <a:extLst>
                    <a:ext uri="{9D8B030D-6E8A-4147-A177-3AD203B41FA5}">
                      <a16:colId xmlns:a16="http://schemas.microsoft.com/office/drawing/2014/main" val="2351951672"/>
                    </a:ext>
                  </a:extLst>
                </a:gridCol>
              </a:tblGrid>
              <a:tr h="0">
                <a:tc>
                  <a:txBody>
                    <a:bodyPr/>
                    <a:lstStyle/>
                    <a:p>
                      <a:pPr rtl="0"/>
                      <a:endParaRPr lang="en-GB" sz="1100" noProof="0" dirty="0">
                        <a:solidFill>
                          <a:srgbClr val="363636"/>
                        </a:solidFill>
                        <a:latin typeface="+mn-lt"/>
                      </a:endParaRPr>
                    </a:p>
                  </a:txBody>
                  <a:tcPr marL="72000" marR="72000" marT="36000" marB="36000" anchor="ctr"/>
                </a:tc>
                <a:tc>
                  <a:txBody>
                    <a:bodyPr/>
                    <a:lstStyle/>
                    <a:p>
                      <a:pPr algn="ctr" rtl="0"/>
                      <a:r>
                        <a:rPr lang="ja-jp" sz="1100" b="1" noProof="0" dirty="0">
                          <a:solidFill>
                            <a:schemeClr val="tx2"/>
                          </a:solidFill>
                          <a:latin typeface="+mn-lt"/>
                        </a:rPr>
                        <a:t>コホート2</a:t>
                      </a:r>
                    </a:p>
                  </a:txBody>
                  <a:tcPr marL="72000" marR="72000" marT="36000" marB="36000" anchor="b"/>
                </a:tc>
                <a:extLst>
                  <a:ext uri="{0D108BD9-81ED-4DB2-BD59-A6C34878D82A}">
                    <a16:rowId xmlns:a16="http://schemas.microsoft.com/office/drawing/2014/main" val="1727646532"/>
                  </a:ext>
                </a:extLst>
              </a:tr>
              <a:tr h="0">
                <a:tc>
                  <a:txBody>
                    <a:bodyPr/>
                    <a:lstStyle/>
                    <a:p>
                      <a:pPr rtl="0"/>
                      <a:r>
                        <a:rPr lang="ja-jp" sz="1100" noProof="0">
                          <a:solidFill>
                            <a:schemeClr val="tx1"/>
                          </a:solidFill>
                        </a:rPr>
                        <a:t>FU中央値、月数（95%信頼区間）</a:t>
                      </a:r>
                      <a:endParaRPr lang="en-GB" sz="1100" noProof="0" dirty="0">
                        <a:solidFill>
                          <a:schemeClr val="tx1"/>
                        </a:solidFill>
                        <a:latin typeface="+mn-lt"/>
                      </a:endParaRPr>
                    </a:p>
                  </a:txBody>
                  <a:tcPr marL="72000" marR="72000" marT="36000" marB="36000" anchor="ctr">
                    <a:solidFill>
                      <a:schemeClr val="tx2"/>
                    </a:solidFill>
                  </a:tcPr>
                </a:tc>
                <a:tc>
                  <a:txBody>
                    <a:bodyPr/>
                    <a:lstStyle/>
                    <a:p>
                      <a:pPr algn="ctr" rtl="0">
                        <a:lnSpc>
                          <a:spcPts val="1400"/>
                        </a:lnSpc>
                      </a:pPr>
                      <a:r>
                        <a:rPr lang="ja-jp" sz="1100" noProof="0">
                          <a:solidFill>
                            <a:srgbClr val="000000"/>
                          </a:solidFill>
                          <a:latin typeface="+mn-lt"/>
                        </a:rPr>
                        <a:t>9.7 (7.1, 9.9)</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rtl="0"/>
                      <a:r>
                        <a:rPr lang="ja-jp" sz="1100" noProof="0">
                          <a:solidFill>
                            <a:schemeClr val="tx1"/>
                          </a:solidFill>
                          <a:latin typeface="+mn-lt"/>
                        </a:rPr>
                        <a:t>DoR、%（95%信頼区間）</a:t>
                      </a:r>
                    </a:p>
                  </a:txBody>
                  <a:tcPr marL="72000" marR="72000" marT="36000" marB="36000" anchor="ctr">
                    <a:solidFill>
                      <a:schemeClr val="tx2"/>
                    </a:solidFill>
                  </a:tcPr>
                </a:tc>
                <a:tc>
                  <a:txBody>
                    <a:bodyPr/>
                    <a:lstStyle/>
                    <a:p>
                      <a:pPr algn="ctr" rtl="0">
                        <a:lnSpc>
                          <a:spcPts val="1400"/>
                        </a:lnSpc>
                      </a:pPr>
                      <a:r>
                        <a:rPr lang="ja-jp" sz="1100" noProof="0" dirty="0">
                          <a:solidFill>
                            <a:srgbClr val="000000"/>
                          </a:solidFill>
                          <a:latin typeface="+mn-lt"/>
                        </a:rPr>
                        <a:t>80 (65, 89)</a:t>
                      </a:r>
                    </a:p>
                  </a:txBody>
                  <a:tcPr marL="72000" marR="72000" marT="36000" marB="36000" anchor="ctr">
                    <a:solidFill>
                      <a:schemeClr val="tx2"/>
                    </a:solidFill>
                  </a:tcPr>
                </a:tc>
                <a:extLst>
                  <a:ext uri="{0D108BD9-81ED-4DB2-BD59-A6C34878D82A}">
                    <a16:rowId xmlns:a16="http://schemas.microsoft.com/office/drawing/2014/main" val="2324252435"/>
                  </a:ext>
                </a:extLst>
              </a:tr>
            </a:tbl>
          </a:graphicData>
        </a:graphic>
      </p:graphicFrame>
      <p:graphicFrame>
        <p:nvGraphicFramePr>
          <p:cNvPr id="7" name="Table 663">
            <a:extLst>
              <a:ext uri="{FF2B5EF4-FFF2-40B4-BE49-F238E27FC236}">
                <a16:creationId xmlns:a16="http://schemas.microsoft.com/office/drawing/2014/main" id="{1575754C-643E-87A2-3806-D9B7BE985DDE}"/>
              </a:ext>
            </a:extLst>
          </p:cNvPr>
          <p:cNvGraphicFramePr>
            <a:graphicFrameLocks noGrp="1"/>
          </p:cNvGraphicFramePr>
          <p:nvPr>
            <p:extLst>
              <p:ext uri="{D42A27DB-BD31-4B8C-83A1-F6EECF244321}">
                <p14:modId xmlns:p14="http://schemas.microsoft.com/office/powerpoint/2010/main" val="3107232524"/>
              </p:ext>
            </p:extLst>
          </p:nvPr>
        </p:nvGraphicFramePr>
        <p:xfrm>
          <a:off x="7473600" y="2077406"/>
          <a:ext cx="4232735" cy="718920"/>
        </p:xfrm>
        <a:graphic>
          <a:graphicData uri="http://schemas.openxmlformats.org/drawingml/2006/table">
            <a:tbl>
              <a:tblPr firstRow="1" bandRow="1">
                <a:tableStyleId>{69012ECD-51FC-41F1-AA8D-1B2483CD663E}</a:tableStyleId>
              </a:tblPr>
              <a:tblGrid>
                <a:gridCol w="2107582">
                  <a:extLst>
                    <a:ext uri="{9D8B030D-6E8A-4147-A177-3AD203B41FA5}">
                      <a16:colId xmlns:a16="http://schemas.microsoft.com/office/drawing/2014/main" val="4026828033"/>
                    </a:ext>
                  </a:extLst>
                </a:gridCol>
                <a:gridCol w="2125153">
                  <a:extLst>
                    <a:ext uri="{9D8B030D-6E8A-4147-A177-3AD203B41FA5}">
                      <a16:colId xmlns:a16="http://schemas.microsoft.com/office/drawing/2014/main" val="2351951672"/>
                    </a:ext>
                  </a:extLst>
                </a:gridCol>
              </a:tblGrid>
              <a:tr h="0">
                <a:tc>
                  <a:txBody>
                    <a:bodyPr/>
                    <a:lstStyle/>
                    <a:p>
                      <a:pPr rtl="0"/>
                      <a:endParaRPr lang="en-GB" sz="1100" noProof="0" dirty="0">
                        <a:solidFill>
                          <a:srgbClr val="363636"/>
                        </a:solidFill>
                        <a:latin typeface="+mn-lt"/>
                      </a:endParaRPr>
                    </a:p>
                  </a:txBody>
                  <a:tcPr marL="72000" marR="72000" marT="36000" marB="36000" anchor="ctr"/>
                </a:tc>
                <a:tc>
                  <a:txBody>
                    <a:bodyPr/>
                    <a:lstStyle/>
                    <a:p>
                      <a:pPr algn="ctr" rtl="0"/>
                      <a:r>
                        <a:rPr lang="ja-jp" sz="1100" b="1" noProof="0">
                          <a:solidFill>
                            <a:schemeClr val="tx2"/>
                          </a:solidFill>
                          <a:latin typeface="+mn-lt"/>
                        </a:rPr>
                        <a:t>コホート2</a:t>
                      </a:r>
                    </a:p>
                  </a:txBody>
                  <a:tcPr marL="72000" marR="72000" marT="36000" marB="36000" anchor="b"/>
                </a:tc>
                <a:extLst>
                  <a:ext uri="{0D108BD9-81ED-4DB2-BD59-A6C34878D82A}">
                    <a16:rowId xmlns:a16="http://schemas.microsoft.com/office/drawing/2014/main" val="1727646532"/>
                  </a:ext>
                </a:extLst>
              </a:tr>
              <a:tr h="0">
                <a:tc>
                  <a:txBody>
                    <a:bodyPr/>
                    <a:lstStyle/>
                    <a:p>
                      <a:pPr rtl="0"/>
                      <a:r>
                        <a:rPr lang="ja-jp" sz="1100" noProof="0">
                          <a:solidFill>
                            <a:schemeClr val="tx1"/>
                          </a:solidFill>
                        </a:rPr>
                        <a:t>FU中央値、月数（95%信頼区間）</a:t>
                      </a:r>
                      <a:endParaRPr lang="en-GB" sz="1100" noProof="0" dirty="0">
                        <a:solidFill>
                          <a:schemeClr val="tx1"/>
                        </a:solidFill>
                        <a:latin typeface="+mn-lt"/>
                      </a:endParaRPr>
                    </a:p>
                  </a:txBody>
                  <a:tcPr marL="72000" marR="72000" marT="36000" marB="36000" anchor="ctr">
                    <a:solidFill>
                      <a:schemeClr val="tx2"/>
                    </a:solidFill>
                  </a:tcPr>
                </a:tc>
                <a:tc>
                  <a:txBody>
                    <a:bodyPr/>
                    <a:lstStyle/>
                    <a:p>
                      <a:pPr algn="ctr" rtl="0">
                        <a:lnSpc>
                          <a:spcPts val="1400"/>
                        </a:lnSpc>
                      </a:pPr>
                      <a:r>
                        <a:rPr lang="ja-jp" sz="1100" noProof="0">
                          <a:solidFill>
                            <a:srgbClr val="000000"/>
                          </a:solidFill>
                          <a:latin typeface="+mn-lt"/>
                        </a:rPr>
                        <a:t>11.0 (9.7, 12.4)</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rtl="0"/>
                      <a:r>
                        <a:rPr lang="ja-jp" sz="1100" noProof="0">
                          <a:solidFill>
                            <a:schemeClr val="tx1"/>
                          </a:solidFill>
                          <a:latin typeface="+mn-lt"/>
                        </a:rPr>
                        <a:t>6ヵ月のPFS、%（95%信頼区間）</a:t>
                      </a:r>
                    </a:p>
                  </a:txBody>
                  <a:tcPr marL="72000" marR="72000" marT="36000" marB="36000" anchor="ctr">
                    <a:solidFill>
                      <a:schemeClr val="tx2"/>
                    </a:solidFill>
                  </a:tcPr>
                </a:tc>
                <a:tc>
                  <a:txBody>
                    <a:bodyPr/>
                    <a:lstStyle/>
                    <a:p>
                      <a:pPr algn="ctr" rtl="0">
                        <a:lnSpc>
                          <a:spcPts val="1400"/>
                        </a:lnSpc>
                      </a:pPr>
                      <a:r>
                        <a:rPr lang="ja-jp" sz="1100" noProof="0" dirty="0">
                          <a:solidFill>
                            <a:srgbClr val="000000"/>
                          </a:solidFill>
                          <a:latin typeface="+mn-lt"/>
                        </a:rPr>
                        <a:t>79 (68, 87)</a:t>
                      </a:r>
                    </a:p>
                  </a:txBody>
                  <a:tcPr marL="72000" marR="72000" marT="36000" marB="36000" anchor="ctr">
                    <a:solidFill>
                      <a:schemeClr val="tx2"/>
                    </a:solidFill>
                  </a:tcPr>
                </a:tc>
                <a:extLst>
                  <a:ext uri="{0D108BD9-81ED-4DB2-BD59-A6C34878D82A}">
                    <a16:rowId xmlns:a16="http://schemas.microsoft.com/office/drawing/2014/main" val="2324252435"/>
                  </a:ext>
                </a:extLst>
              </a:tr>
            </a:tbl>
          </a:graphicData>
        </a:graphic>
      </p:graphicFrame>
      <p:grpSp>
        <p:nvGrpSpPr>
          <p:cNvPr id="41" name="Group 40">
            <a:extLst>
              <a:ext uri="{FF2B5EF4-FFF2-40B4-BE49-F238E27FC236}">
                <a16:creationId xmlns:a16="http://schemas.microsoft.com/office/drawing/2014/main" id="{9E9FFB82-AD19-977A-9E74-48B784105866}"/>
              </a:ext>
            </a:extLst>
          </p:cNvPr>
          <p:cNvGrpSpPr/>
          <p:nvPr/>
        </p:nvGrpSpPr>
        <p:grpSpPr>
          <a:xfrm>
            <a:off x="33042" y="2940081"/>
            <a:ext cx="5781027" cy="3076379"/>
            <a:chOff x="33042" y="2066321"/>
            <a:chExt cx="5781027" cy="4193301"/>
          </a:xfrm>
        </p:grpSpPr>
        <p:sp>
          <p:nvSpPr>
            <p:cNvPr id="6" name="Freeform 21">
              <a:extLst>
                <a:ext uri="{FF2B5EF4-FFF2-40B4-BE49-F238E27FC236}">
                  <a16:creationId xmlns:a16="http://schemas.microsoft.com/office/drawing/2014/main" id="{F1E9D5AB-F776-973C-E1C8-A12C6F866012}"/>
                </a:ext>
              </a:extLst>
            </p:cNvPr>
            <p:cNvSpPr>
              <a:spLocks/>
            </p:cNvSpPr>
            <p:nvPr/>
          </p:nvSpPr>
          <p:spPr bwMode="auto">
            <a:xfrm>
              <a:off x="1171173" y="2179693"/>
              <a:ext cx="4612249" cy="319599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mn-lt"/>
              </a:endParaRPr>
            </a:p>
          </p:txBody>
        </p:sp>
        <p:grpSp>
          <p:nvGrpSpPr>
            <p:cNvPr id="8" name="Group 7">
              <a:extLst>
                <a:ext uri="{FF2B5EF4-FFF2-40B4-BE49-F238E27FC236}">
                  <a16:creationId xmlns:a16="http://schemas.microsoft.com/office/drawing/2014/main" id="{18BCEC1F-AA7A-31B8-DAE0-5E0890B8E104}"/>
                </a:ext>
              </a:extLst>
            </p:cNvPr>
            <p:cNvGrpSpPr/>
            <p:nvPr/>
          </p:nvGrpSpPr>
          <p:grpSpPr>
            <a:xfrm>
              <a:off x="419634" y="2066321"/>
              <a:ext cx="747735" cy="3384249"/>
              <a:chOff x="1143310" y="1265887"/>
              <a:chExt cx="747735" cy="2858279"/>
            </a:xfrm>
          </p:grpSpPr>
          <p:sp>
            <p:nvSpPr>
              <p:cNvPr id="9" name="Line 6">
                <a:extLst>
                  <a:ext uri="{FF2B5EF4-FFF2-40B4-BE49-F238E27FC236}">
                    <a16:creationId xmlns:a16="http://schemas.microsoft.com/office/drawing/2014/main" id="{36D093A1-FF95-752B-A241-F530C4957598}"/>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0" name="Line 7">
                <a:extLst>
                  <a:ext uri="{FF2B5EF4-FFF2-40B4-BE49-F238E27FC236}">
                    <a16:creationId xmlns:a16="http://schemas.microsoft.com/office/drawing/2014/main" id="{60525068-A084-AB11-E8B2-3A9D2EC3E353}"/>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1" name="Line 8">
                <a:extLst>
                  <a:ext uri="{FF2B5EF4-FFF2-40B4-BE49-F238E27FC236}">
                    <a16:creationId xmlns:a16="http://schemas.microsoft.com/office/drawing/2014/main" id="{EF424EBF-5EC8-E0DE-C826-B3D80F6B5855}"/>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2" name="Line 9">
                <a:extLst>
                  <a:ext uri="{FF2B5EF4-FFF2-40B4-BE49-F238E27FC236}">
                    <a16:creationId xmlns:a16="http://schemas.microsoft.com/office/drawing/2014/main" id="{F616DD44-7693-78C8-0D57-AEF122E56621}"/>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3" name="Line 10">
                <a:extLst>
                  <a:ext uri="{FF2B5EF4-FFF2-40B4-BE49-F238E27FC236}">
                    <a16:creationId xmlns:a16="http://schemas.microsoft.com/office/drawing/2014/main" id="{7A6D3CAA-1847-D541-E8BE-1CEEEFF3C77E}"/>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4" name="Line 11">
                <a:extLst>
                  <a:ext uri="{FF2B5EF4-FFF2-40B4-BE49-F238E27FC236}">
                    <a16:creationId xmlns:a16="http://schemas.microsoft.com/office/drawing/2014/main" id="{A7A6C007-82AE-63CA-8098-8C3F6DC7F84F}"/>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5" name="TextBox 14">
                <a:extLst>
                  <a:ext uri="{FF2B5EF4-FFF2-40B4-BE49-F238E27FC236}">
                    <a16:creationId xmlns:a16="http://schemas.microsoft.com/office/drawing/2014/main" id="{FC7E34A7-13AB-D8BB-2A3C-D3F46311528B}"/>
                  </a:ext>
                </a:extLst>
              </p:cNvPr>
              <p:cNvSpPr txBox="1"/>
              <p:nvPr/>
            </p:nvSpPr>
            <p:spPr>
              <a:xfrm rot="16200000">
                <a:off x="159708" y="2569414"/>
                <a:ext cx="2274982" cy="307777"/>
              </a:xfrm>
              <a:prstGeom prst="rect">
                <a:avLst/>
              </a:prstGeom>
              <a:noFill/>
            </p:spPr>
            <p:txBody>
              <a:bodyPr wrap="none" rtlCol="0">
                <a:spAutoFit/>
              </a:bodyPr>
              <a:lstStyle/>
              <a:p>
                <a:pPr algn="ctr" rtl="0" fontAlgn="base">
                  <a:spcBef>
                    <a:spcPct val="0"/>
                  </a:spcBef>
                  <a:spcAft>
                    <a:spcPct val="0"/>
                  </a:spcAft>
                </a:pPr>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応答残り、%</a:t>
                </a:r>
              </a:p>
            </p:txBody>
          </p:sp>
          <p:sp>
            <p:nvSpPr>
              <p:cNvPr id="16" name="TextBox 15">
                <a:extLst>
                  <a:ext uri="{FF2B5EF4-FFF2-40B4-BE49-F238E27FC236}">
                    <a16:creationId xmlns:a16="http://schemas.microsoft.com/office/drawing/2014/main" id="{1BC6809F-1A29-ADEA-694F-15421F846A2E}"/>
                  </a:ext>
                </a:extLst>
              </p:cNvPr>
              <p:cNvSpPr txBox="1"/>
              <p:nvPr/>
            </p:nvSpPr>
            <p:spPr>
              <a:xfrm>
                <a:off x="1343152" y="1265887"/>
                <a:ext cx="487634"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100</a:t>
                </a:r>
              </a:p>
            </p:txBody>
          </p:sp>
          <p:sp>
            <p:nvSpPr>
              <p:cNvPr id="17" name="TextBox 16">
                <a:extLst>
                  <a:ext uri="{FF2B5EF4-FFF2-40B4-BE49-F238E27FC236}">
                    <a16:creationId xmlns:a16="http://schemas.microsoft.com/office/drawing/2014/main" id="{0B37B997-359E-3666-F378-C74D7A26753B}"/>
                  </a:ext>
                </a:extLst>
              </p:cNvPr>
              <p:cNvSpPr txBox="1"/>
              <p:nvPr/>
            </p:nvSpPr>
            <p:spPr>
              <a:xfrm>
                <a:off x="1447353" y="1790026"/>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80</a:t>
                </a:r>
              </a:p>
            </p:txBody>
          </p:sp>
          <p:sp>
            <p:nvSpPr>
              <p:cNvPr id="18" name="TextBox 17">
                <a:extLst>
                  <a:ext uri="{FF2B5EF4-FFF2-40B4-BE49-F238E27FC236}">
                    <a16:creationId xmlns:a16="http://schemas.microsoft.com/office/drawing/2014/main" id="{E510EC51-170B-32F6-4013-CD5F349706CC}"/>
                  </a:ext>
                </a:extLst>
              </p:cNvPr>
              <p:cNvSpPr txBox="1"/>
              <p:nvPr/>
            </p:nvSpPr>
            <p:spPr>
              <a:xfrm>
                <a:off x="1447353" y="2288557"/>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60</a:t>
                </a:r>
              </a:p>
            </p:txBody>
          </p:sp>
          <p:sp>
            <p:nvSpPr>
              <p:cNvPr id="19" name="TextBox 18">
                <a:extLst>
                  <a:ext uri="{FF2B5EF4-FFF2-40B4-BE49-F238E27FC236}">
                    <a16:creationId xmlns:a16="http://schemas.microsoft.com/office/drawing/2014/main" id="{2145DA87-3B0D-F875-C78F-E062B4368E1D}"/>
                  </a:ext>
                </a:extLst>
              </p:cNvPr>
              <p:cNvSpPr txBox="1"/>
              <p:nvPr/>
            </p:nvSpPr>
            <p:spPr>
              <a:xfrm>
                <a:off x="1447353" y="2803210"/>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40</a:t>
                </a:r>
              </a:p>
            </p:txBody>
          </p:sp>
          <p:sp>
            <p:nvSpPr>
              <p:cNvPr id="20" name="TextBox 19">
                <a:extLst>
                  <a:ext uri="{FF2B5EF4-FFF2-40B4-BE49-F238E27FC236}">
                    <a16:creationId xmlns:a16="http://schemas.microsoft.com/office/drawing/2014/main" id="{AE03C8FE-F9DA-1FA8-72E3-0E96ED56E7DC}"/>
                  </a:ext>
                </a:extLst>
              </p:cNvPr>
              <p:cNvSpPr txBox="1"/>
              <p:nvPr/>
            </p:nvSpPr>
            <p:spPr>
              <a:xfrm>
                <a:off x="1447353" y="3307113"/>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20</a:t>
                </a:r>
              </a:p>
            </p:txBody>
          </p:sp>
          <p:sp>
            <p:nvSpPr>
              <p:cNvPr id="21" name="TextBox 20">
                <a:extLst>
                  <a:ext uri="{FF2B5EF4-FFF2-40B4-BE49-F238E27FC236}">
                    <a16:creationId xmlns:a16="http://schemas.microsoft.com/office/drawing/2014/main" id="{74E4A1CC-F953-76ED-B065-80C367D8FABD}"/>
                  </a:ext>
                </a:extLst>
              </p:cNvPr>
              <p:cNvSpPr txBox="1"/>
              <p:nvPr/>
            </p:nvSpPr>
            <p:spPr>
              <a:xfrm>
                <a:off x="1546747" y="3816389"/>
                <a:ext cx="284052"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0</a:t>
                </a:r>
              </a:p>
            </p:txBody>
          </p:sp>
        </p:grpSp>
        <p:sp>
          <p:nvSpPr>
            <p:cNvPr id="23" name="TextBox 22">
              <a:extLst>
                <a:ext uri="{FF2B5EF4-FFF2-40B4-BE49-F238E27FC236}">
                  <a16:creationId xmlns:a16="http://schemas.microsoft.com/office/drawing/2014/main" id="{ACAEAAA4-558B-B887-6F79-DA28A2062B1D}"/>
                </a:ext>
              </a:extLst>
            </p:cNvPr>
            <p:cNvSpPr txBox="1"/>
            <p:nvPr/>
          </p:nvSpPr>
          <p:spPr>
            <a:xfrm>
              <a:off x="33042" y="5720886"/>
              <a:ext cx="990977" cy="307777"/>
            </a:xfrm>
            <a:prstGeom prst="rect">
              <a:avLst/>
            </a:prstGeom>
            <a:noFill/>
          </p:spPr>
          <p:txBody>
            <a:bodyPr wrap="none" rtlCol="0">
              <a:spAutoFit/>
            </a:bodyPr>
            <a:lstStyle/>
            <a:p>
              <a:pPr algn="just" rtl="0"/>
              <a:r>
                <a:rPr lang="ja-jp" sz="1400" dirty="0">
                  <a:solidFill>
                    <a:srgbClr val="000000"/>
                  </a:solidFill>
                  <a:latin typeface="Arial" panose="020B0604020202020204" pitchFamily="34" charset="0"/>
                  <a:ea typeface="Roboto" panose="02000000000000000000" pitchFamily="2" charset="0"/>
                  <a:cs typeface="Arial" panose="020B0604020202020204" pitchFamily="34" charset="0"/>
                </a:rPr>
                <a:t>リスク暴露患者数</a:t>
              </a:r>
              <a:endParaRPr lang="en-GB" sz="1400" dirty="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24" name="Line 21">
              <a:extLst>
                <a:ext uri="{FF2B5EF4-FFF2-40B4-BE49-F238E27FC236}">
                  <a16:creationId xmlns:a16="http://schemas.microsoft.com/office/drawing/2014/main" id="{BD45CCAA-BB10-852F-FA92-13DA33DA2B74}"/>
                </a:ext>
              </a:extLst>
            </p:cNvPr>
            <p:cNvSpPr>
              <a:spLocks noChangeShapeType="1"/>
            </p:cNvSpPr>
            <p:nvPr/>
          </p:nvSpPr>
          <p:spPr bwMode="auto">
            <a:xfrm>
              <a:off x="4953407" y="538190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5" name="Line 21">
              <a:extLst>
                <a:ext uri="{FF2B5EF4-FFF2-40B4-BE49-F238E27FC236}">
                  <a16:creationId xmlns:a16="http://schemas.microsoft.com/office/drawing/2014/main" id="{3812E246-29CA-7760-AAD9-888E8B0BE051}"/>
                </a:ext>
              </a:extLst>
            </p:cNvPr>
            <p:cNvSpPr>
              <a:spLocks noChangeShapeType="1"/>
            </p:cNvSpPr>
            <p:nvPr/>
          </p:nvSpPr>
          <p:spPr bwMode="auto">
            <a:xfrm>
              <a:off x="4225037" y="538190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6" name="Line 21">
              <a:extLst>
                <a:ext uri="{FF2B5EF4-FFF2-40B4-BE49-F238E27FC236}">
                  <a16:creationId xmlns:a16="http://schemas.microsoft.com/office/drawing/2014/main" id="{FD23361B-B9DE-374A-D95A-F2E2BF27B98E}"/>
                </a:ext>
              </a:extLst>
            </p:cNvPr>
            <p:cNvSpPr>
              <a:spLocks noChangeShapeType="1"/>
            </p:cNvSpPr>
            <p:nvPr/>
          </p:nvSpPr>
          <p:spPr bwMode="auto">
            <a:xfrm>
              <a:off x="3496667" y="538190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7" name="Line 21">
              <a:extLst>
                <a:ext uri="{FF2B5EF4-FFF2-40B4-BE49-F238E27FC236}">
                  <a16:creationId xmlns:a16="http://schemas.microsoft.com/office/drawing/2014/main" id="{826AA8C0-ABEA-F010-8680-D36B71A5692F}"/>
                </a:ext>
              </a:extLst>
            </p:cNvPr>
            <p:cNvSpPr>
              <a:spLocks noChangeShapeType="1"/>
            </p:cNvSpPr>
            <p:nvPr/>
          </p:nvSpPr>
          <p:spPr bwMode="auto">
            <a:xfrm>
              <a:off x="2768297" y="538190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8" name="Line 21">
              <a:extLst>
                <a:ext uri="{FF2B5EF4-FFF2-40B4-BE49-F238E27FC236}">
                  <a16:creationId xmlns:a16="http://schemas.microsoft.com/office/drawing/2014/main" id="{CF85F534-6A0E-6FFA-82A5-81D065A80870}"/>
                </a:ext>
              </a:extLst>
            </p:cNvPr>
            <p:cNvSpPr>
              <a:spLocks noChangeShapeType="1"/>
            </p:cNvSpPr>
            <p:nvPr/>
          </p:nvSpPr>
          <p:spPr bwMode="auto">
            <a:xfrm>
              <a:off x="2039927" y="538190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31" name="Line 21">
              <a:extLst>
                <a:ext uri="{FF2B5EF4-FFF2-40B4-BE49-F238E27FC236}">
                  <a16:creationId xmlns:a16="http://schemas.microsoft.com/office/drawing/2014/main" id="{1A52704B-AA60-6C09-54DD-84E53C9D5CF6}"/>
                </a:ext>
              </a:extLst>
            </p:cNvPr>
            <p:cNvSpPr>
              <a:spLocks noChangeShapeType="1"/>
            </p:cNvSpPr>
            <p:nvPr/>
          </p:nvSpPr>
          <p:spPr bwMode="auto">
            <a:xfrm>
              <a:off x="1311557" y="538190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32" name="Line 21">
              <a:extLst>
                <a:ext uri="{FF2B5EF4-FFF2-40B4-BE49-F238E27FC236}">
                  <a16:creationId xmlns:a16="http://schemas.microsoft.com/office/drawing/2014/main" id="{D8E3319E-4219-FAC9-BEFC-3A81E1DE1198}"/>
                </a:ext>
              </a:extLst>
            </p:cNvPr>
            <p:cNvSpPr>
              <a:spLocks noChangeShapeType="1"/>
            </p:cNvSpPr>
            <p:nvPr/>
          </p:nvSpPr>
          <p:spPr bwMode="auto">
            <a:xfrm>
              <a:off x="5681779" y="538190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grpSp>
          <p:nvGrpSpPr>
            <p:cNvPr id="106" name="Graphic 295">
              <a:extLst>
                <a:ext uri="{FF2B5EF4-FFF2-40B4-BE49-F238E27FC236}">
                  <a16:creationId xmlns:a16="http://schemas.microsoft.com/office/drawing/2014/main" id="{6B680525-54AD-FC1D-A423-A18E238C74E8}"/>
                </a:ext>
              </a:extLst>
            </p:cNvPr>
            <p:cNvGrpSpPr/>
            <p:nvPr/>
          </p:nvGrpSpPr>
          <p:grpSpPr>
            <a:xfrm>
              <a:off x="1651253" y="2230587"/>
              <a:ext cx="48603" cy="48589"/>
              <a:chOff x="2464887" y="3262645"/>
              <a:chExt cx="48603" cy="48589"/>
            </a:xfrm>
          </p:grpSpPr>
          <p:sp>
            <p:nvSpPr>
              <p:cNvPr id="108" name="Freeform 107">
                <a:extLst>
                  <a:ext uri="{FF2B5EF4-FFF2-40B4-BE49-F238E27FC236}">
                    <a16:creationId xmlns:a16="http://schemas.microsoft.com/office/drawing/2014/main" id="{68DF4124-D773-A0B1-7A49-1D175AEDB506}"/>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09" name="Freeform 108">
                <a:extLst>
                  <a:ext uri="{FF2B5EF4-FFF2-40B4-BE49-F238E27FC236}">
                    <a16:creationId xmlns:a16="http://schemas.microsoft.com/office/drawing/2014/main" id="{93C9C188-294F-F2F2-8D67-776329A2BEC7}"/>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cxnSp>
          <p:nvCxnSpPr>
            <p:cNvPr id="128" name="Straight Connector 127">
              <a:extLst>
                <a:ext uri="{FF2B5EF4-FFF2-40B4-BE49-F238E27FC236}">
                  <a16:creationId xmlns:a16="http://schemas.microsoft.com/office/drawing/2014/main" id="{67293B9B-CB1A-B8DE-D7B2-187E61B2DF59}"/>
                </a:ext>
              </a:extLst>
            </p:cNvPr>
            <p:cNvCxnSpPr>
              <a:cxnSpLocks/>
            </p:cNvCxnSpPr>
            <p:nvPr/>
          </p:nvCxnSpPr>
          <p:spPr>
            <a:xfrm>
              <a:off x="3496827" y="2888647"/>
              <a:ext cx="0" cy="2487041"/>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140" name="Freeform 139">
              <a:extLst>
                <a:ext uri="{FF2B5EF4-FFF2-40B4-BE49-F238E27FC236}">
                  <a16:creationId xmlns:a16="http://schemas.microsoft.com/office/drawing/2014/main" id="{D8C5D0FF-A8D4-4E03-B81C-FB90D242A0FC}"/>
                </a:ext>
              </a:extLst>
            </p:cNvPr>
            <p:cNvSpPr/>
            <p:nvPr/>
          </p:nvSpPr>
          <p:spPr>
            <a:xfrm>
              <a:off x="1316325" y="2256822"/>
              <a:ext cx="4359275" cy="1177925"/>
            </a:xfrm>
            <a:custGeom>
              <a:avLst/>
              <a:gdLst>
                <a:gd name="connsiteX0" fmla="*/ 0 w 4359275"/>
                <a:gd name="connsiteY0" fmla="*/ 0 h 1177925"/>
                <a:gd name="connsiteX1" fmla="*/ 498475 w 4359275"/>
                <a:gd name="connsiteY1" fmla="*/ 0 h 1177925"/>
                <a:gd name="connsiteX2" fmla="*/ 498475 w 4359275"/>
                <a:gd name="connsiteY2" fmla="*/ 60325 h 1177925"/>
                <a:gd name="connsiteX3" fmla="*/ 1012825 w 4359275"/>
                <a:gd name="connsiteY3" fmla="*/ 60325 h 1177925"/>
                <a:gd name="connsiteX4" fmla="*/ 1012825 w 4359275"/>
                <a:gd name="connsiteY4" fmla="*/ 231775 h 1177925"/>
                <a:gd name="connsiteX5" fmla="*/ 1079500 w 4359275"/>
                <a:gd name="connsiteY5" fmla="*/ 231775 h 1177925"/>
                <a:gd name="connsiteX6" fmla="*/ 1079500 w 4359275"/>
                <a:gd name="connsiteY6" fmla="*/ 288925 h 1177925"/>
                <a:gd name="connsiteX7" fmla="*/ 1514475 w 4359275"/>
                <a:gd name="connsiteY7" fmla="*/ 288925 h 1177925"/>
                <a:gd name="connsiteX8" fmla="*/ 1514475 w 4359275"/>
                <a:gd name="connsiteY8" fmla="*/ 349250 h 1177925"/>
                <a:gd name="connsiteX9" fmla="*/ 1679575 w 4359275"/>
                <a:gd name="connsiteY9" fmla="*/ 349250 h 1177925"/>
                <a:gd name="connsiteX10" fmla="*/ 1679575 w 4359275"/>
                <a:gd name="connsiteY10" fmla="*/ 415925 h 1177925"/>
                <a:gd name="connsiteX11" fmla="*/ 2003425 w 4359275"/>
                <a:gd name="connsiteY11" fmla="*/ 415925 h 1177925"/>
                <a:gd name="connsiteX12" fmla="*/ 2003425 w 4359275"/>
                <a:gd name="connsiteY12" fmla="*/ 476250 h 1177925"/>
                <a:gd name="connsiteX13" fmla="*/ 2003425 w 4359275"/>
                <a:gd name="connsiteY13" fmla="*/ 546100 h 1177925"/>
                <a:gd name="connsiteX14" fmla="*/ 2073275 w 4359275"/>
                <a:gd name="connsiteY14" fmla="*/ 546100 h 1177925"/>
                <a:gd name="connsiteX15" fmla="*/ 2073275 w 4359275"/>
                <a:gd name="connsiteY15" fmla="*/ 615950 h 1177925"/>
                <a:gd name="connsiteX16" fmla="*/ 2520950 w 4359275"/>
                <a:gd name="connsiteY16" fmla="*/ 615950 h 1177925"/>
                <a:gd name="connsiteX17" fmla="*/ 2520950 w 4359275"/>
                <a:gd name="connsiteY17" fmla="*/ 695325 h 1177925"/>
                <a:gd name="connsiteX18" fmla="*/ 2692400 w 4359275"/>
                <a:gd name="connsiteY18" fmla="*/ 695325 h 1177925"/>
                <a:gd name="connsiteX19" fmla="*/ 2692400 w 4359275"/>
                <a:gd name="connsiteY19" fmla="*/ 774700 h 1177925"/>
                <a:gd name="connsiteX20" fmla="*/ 3019425 w 4359275"/>
                <a:gd name="connsiteY20" fmla="*/ 774700 h 1177925"/>
                <a:gd name="connsiteX21" fmla="*/ 3019425 w 4359275"/>
                <a:gd name="connsiteY21" fmla="*/ 949325 h 1177925"/>
                <a:gd name="connsiteX22" fmla="*/ 3051175 w 4359275"/>
                <a:gd name="connsiteY22" fmla="*/ 946150 h 1177925"/>
                <a:gd name="connsiteX23" fmla="*/ 3051175 w 4359275"/>
                <a:gd name="connsiteY23" fmla="*/ 1057275 h 1177925"/>
                <a:gd name="connsiteX24" fmla="*/ 3562350 w 4359275"/>
                <a:gd name="connsiteY24" fmla="*/ 1057275 h 1177925"/>
                <a:gd name="connsiteX25" fmla="*/ 3562350 w 4359275"/>
                <a:gd name="connsiteY25" fmla="*/ 1177925 h 1177925"/>
                <a:gd name="connsiteX26" fmla="*/ 4359275 w 4359275"/>
                <a:gd name="connsiteY26" fmla="*/ 1177925 h 1177925"/>
                <a:gd name="connsiteX27" fmla="*/ 4359275 w 4359275"/>
                <a:gd name="connsiteY27" fmla="*/ 1177925 h 1177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359275" h="1177925">
                  <a:moveTo>
                    <a:pt x="0" y="0"/>
                  </a:moveTo>
                  <a:lnTo>
                    <a:pt x="498475" y="0"/>
                  </a:lnTo>
                  <a:lnTo>
                    <a:pt x="498475" y="60325"/>
                  </a:lnTo>
                  <a:lnTo>
                    <a:pt x="1012825" y="60325"/>
                  </a:lnTo>
                  <a:lnTo>
                    <a:pt x="1012825" y="231775"/>
                  </a:lnTo>
                  <a:lnTo>
                    <a:pt x="1079500" y="231775"/>
                  </a:lnTo>
                  <a:lnTo>
                    <a:pt x="1079500" y="288925"/>
                  </a:lnTo>
                  <a:lnTo>
                    <a:pt x="1514475" y="288925"/>
                  </a:lnTo>
                  <a:lnTo>
                    <a:pt x="1514475" y="349250"/>
                  </a:lnTo>
                  <a:lnTo>
                    <a:pt x="1679575" y="349250"/>
                  </a:lnTo>
                  <a:lnTo>
                    <a:pt x="1679575" y="415925"/>
                  </a:lnTo>
                  <a:lnTo>
                    <a:pt x="2003425" y="415925"/>
                  </a:lnTo>
                  <a:lnTo>
                    <a:pt x="2003425" y="476250"/>
                  </a:lnTo>
                  <a:lnTo>
                    <a:pt x="2003425" y="546100"/>
                  </a:lnTo>
                  <a:lnTo>
                    <a:pt x="2073275" y="546100"/>
                  </a:lnTo>
                  <a:lnTo>
                    <a:pt x="2073275" y="615950"/>
                  </a:lnTo>
                  <a:lnTo>
                    <a:pt x="2520950" y="615950"/>
                  </a:lnTo>
                  <a:lnTo>
                    <a:pt x="2520950" y="695325"/>
                  </a:lnTo>
                  <a:lnTo>
                    <a:pt x="2692400" y="695325"/>
                  </a:lnTo>
                  <a:lnTo>
                    <a:pt x="2692400" y="774700"/>
                  </a:lnTo>
                  <a:lnTo>
                    <a:pt x="3019425" y="774700"/>
                  </a:lnTo>
                  <a:lnTo>
                    <a:pt x="3019425" y="949325"/>
                  </a:lnTo>
                  <a:lnTo>
                    <a:pt x="3051175" y="946150"/>
                  </a:lnTo>
                  <a:lnTo>
                    <a:pt x="3051175" y="1057275"/>
                  </a:lnTo>
                  <a:lnTo>
                    <a:pt x="3562350" y="1057275"/>
                  </a:lnTo>
                  <a:lnTo>
                    <a:pt x="3562350" y="1177925"/>
                  </a:lnTo>
                  <a:lnTo>
                    <a:pt x="4359275" y="1177925"/>
                  </a:lnTo>
                  <a:lnTo>
                    <a:pt x="4359275" y="1177925"/>
                  </a:lnTo>
                </a:path>
              </a:pathLst>
            </a:custGeom>
            <a:noFill/>
            <a:ln w="190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grpSp>
          <p:nvGrpSpPr>
            <p:cNvPr id="141" name="Graphic 295">
              <a:extLst>
                <a:ext uri="{FF2B5EF4-FFF2-40B4-BE49-F238E27FC236}">
                  <a16:creationId xmlns:a16="http://schemas.microsoft.com/office/drawing/2014/main" id="{32C40B40-025B-2D97-A639-85DB2777CDD4}"/>
                </a:ext>
              </a:extLst>
            </p:cNvPr>
            <p:cNvGrpSpPr/>
            <p:nvPr/>
          </p:nvGrpSpPr>
          <p:grpSpPr>
            <a:xfrm>
              <a:off x="1790953" y="2290912"/>
              <a:ext cx="48603" cy="48589"/>
              <a:chOff x="2464887" y="3262645"/>
              <a:chExt cx="48603" cy="48589"/>
            </a:xfrm>
          </p:grpSpPr>
          <p:sp>
            <p:nvSpPr>
              <p:cNvPr id="142" name="Freeform 141">
                <a:extLst>
                  <a:ext uri="{FF2B5EF4-FFF2-40B4-BE49-F238E27FC236}">
                    <a16:creationId xmlns:a16="http://schemas.microsoft.com/office/drawing/2014/main" id="{C17AF8C7-AB12-F3B7-6BE1-49F278AA2D24}"/>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43" name="Freeform 142">
                <a:extLst>
                  <a:ext uri="{FF2B5EF4-FFF2-40B4-BE49-F238E27FC236}">
                    <a16:creationId xmlns:a16="http://schemas.microsoft.com/office/drawing/2014/main" id="{E1D84FA4-2733-A2E9-54A1-FEBF472F55AE}"/>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44" name="Graphic 295">
              <a:extLst>
                <a:ext uri="{FF2B5EF4-FFF2-40B4-BE49-F238E27FC236}">
                  <a16:creationId xmlns:a16="http://schemas.microsoft.com/office/drawing/2014/main" id="{A6187C61-2977-FE56-B74A-5CAD6B36DD5E}"/>
                </a:ext>
              </a:extLst>
            </p:cNvPr>
            <p:cNvGrpSpPr/>
            <p:nvPr/>
          </p:nvGrpSpPr>
          <p:grpSpPr>
            <a:xfrm>
              <a:off x="2222753" y="2290912"/>
              <a:ext cx="48603" cy="48589"/>
              <a:chOff x="2464887" y="3262645"/>
              <a:chExt cx="48603" cy="48589"/>
            </a:xfrm>
          </p:grpSpPr>
          <p:sp>
            <p:nvSpPr>
              <p:cNvPr id="145" name="Freeform 144">
                <a:extLst>
                  <a:ext uri="{FF2B5EF4-FFF2-40B4-BE49-F238E27FC236}">
                    <a16:creationId xmlns:a16="http://schemas.microsoft.com/office/drawing/2014/main" id="{7E4B84E0-3A53-308C-241B-EE3A6E6C68EB}"/>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46" name="Freeform 145">
                <a:extLst>
                  <a:ext uri="{FF2B5EF4-FFF2-40B4-BE49-F238E27FC236}">
                    <a16:creationId xmlns:a16="http://schemas.microsoft.com/office/drawing/2014/main" id="{93759494-5EC2-5B3E-334B-F278E930C16F}"/>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48" name="Graphic 295">
              <a:extLst>
                <a:ext uri="{FF2B5EF4-FFF2-40B4-BE49-F238E27FC236}">
                  <a16:creationId xmlns:a16="http://schemas.microsoft.com/office/drawing/2014/main" id="{CC90E3AC-656B-7D9F-CE07-374383AC53C6}"/>
                </a:ext>
              </a:extLst>
            </p:cNvPr>
            <p:cNvGrpSpPr/>
            <p:nvPr/>
          </p:nvGrpSpPr>
          <p:grpSpPr>
            <a:xfrm>
              <a:off x="2305303" y="2348062"/>
              <a:ext cx="48603" cy="48589"/>
              <a:chOff x="2464887" y="3262645"/>
              <a:chExt cx="48603" cy="48589"/>
            </a:xfrm>
          </p:grpSpPr>
          <p:sp>
            <p:nvSpPr>
              <p:cNvPr id="149" name="Freeform 148">
                <a:extLst>
                  <a:ext uri="{FF2B5EF4-FFF2-40B4-BE49-F238E27FC236}">
                    <a16:creationId xmlns:a16="http://schemas.microsoft.com/office/drawing/2014/main" id="{8405E78E-DC0C-6990-59EE-383D98C38879}"/>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50" name="Freeform 149">
                <a:extLst>
                  <a:ext uri="{FF2B5EF4-FFF2-40B4-BE49-F238E27FC236}">
                    <a16:creationId xmlns:a16="http://schemas.microsoft.com/office/drawing/2014/main" id="{4D805622-81E3-56EB-576C-9990A2B19B56}"/>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51" name="Graphic 295">
              <a:extLst>
                <a:ext uri="{FF2B5EF4-FFF2-40B4-BE49-F238E27FC236}">
                  <a16:creationId xmlns:a16="http://schemas.microsoft.com/office/drawing/2014/main" id="{05C22AF4-C64A-0DD1-31A5-062B1F0F1E69}"/>
                </a:ext>
              </a:extLst>
            </p:cNvPr>
            <p:cNvGrpSpPr/>
            <p:nvPr/>
          </p:nvGrpSpPr>
          <p:grpSpPr>
            <a:xfrm>
              <a:off x="2305303" y="2465537"/>
              <a:ext cx="48603" cy="48589"/>
              <a:chOff x="2464887" y="3262645"/>
              <a:chExt cx="48603" cy="48589"/>
            </a:xfrm>
          </p:grpSpPr>
          <p:sp>
            <p:nvSpPr>
              <p:cNvPr id="152" name="Freeform 151">
                <a:extLst>
                  <a:ext uri="{FF2B5EF4-FFF2-40B4-BE49-F238E27FC236}">
                    <a16:creationId xmlns:a16="http://schemas.microsoft.com/office/drawing/2014/main" id="{CBF5A271-F541-936B-B46B-11F6BE0CD922}"/>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53" name="Freeform 152">
                <a:extLst>
                  <a:ext uri="{FF2B5EF4-FFF2-40B4-BE49-F238E27FC236}">
                    <a16:creationId xmlns:a16="http://schemas.microsoft.com/office/drawing/2014/main" id="{C0C2F014-E961-A824-FDFD-85EF8E01678A}"/>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54" name="Graphic 295">
              <a:extLst>
                <a:ext uri="{FF2B5EF4-FFF2-40B4-BE49-F238E27FC236}">
                  <a16:creationId xmlns:a16="http://schemas.microsoft.com/office/drawing/2014/main" id="{9DA2B544-DFD9-1D3D-EC70-B01ED915843D}"/>
                </a:ext>
              </a:extLst>
            </p:cNvPr>
            <p:cNvGrpSpPr/>
            <p:nvPr/>
          </p:nvGrpSpPr>
          <p:grpSpPr>
            <a:xfrm>
              <a:off x="2416428" y="2522687"/>
              <a:ext cx="48603" cy="48589"/>
              <a:chOff x="2464887" y="3262645"/>
              <a:chExt cx="48603" cy="48589"/>
            </a:xfrm>
          </p:grpSpPr>
          <p:sp>
            <p:nvSpPr>
              <p:cNvPr id="155" name="Freeform 154">
                <a:extLst>
                  <a:ext uri="{FF2B5EF4-FFF2-40B4-BE49-F238E27FC236}">
                    <a16:creationId xmlns:a16="http://schemas.microsoft.com/office/drawing/2014/main" id="{4FEAF157-E1A2-A8FE-C887-D051F87B7D4E}"/>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56" name="Freeform 155">
                <a:extLst>
                  <a:ext uri="{FF2B5EF4-FFF2-40B4-BE49-F238E27FC236}">
                    <a16:creationId xmlns:a16="http://schemas.microsoft.com/office/drawing/2014/main" id="{5B1FFE54-8A0A-177A-3948-3B9DD1F7FF33}"/>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57" name="Graphic 295">
              <a:extLst>
                <a:ext uri="{FF2B5EF4-FFF2-40B4-BE49-F238E27FC236}">
                  <a16:creationId xmlns:a16="http://schemas.microsoft.com/office/drawing/2014/main" id="{09DF88EE-5A7F-1417-BB81-F28F388027C3}"/>
                </a:ext>
              </a:extLst>
            </p:cNvPr>
            <p:cNvGrpSpPr/>
            <p:nvPr/>
          </p:nvGrpSpPr>
          <p:grpSpPr>
            <a:xfrm>
              <a:off x="2806953" y="2579837"/>
              <a:ext cx="48603" cy="48589"/>
              <a:chOff x="2464887" y="3262645"/>
              <a:chExt cx="48603" cy="48589"/>
            </a:xfrm>
          </p:grpSpPr>
          <p:sp>
            <p:nvSpPr>
              <p:cNvPr id="158" name="Freeform 157">
                <a:extLst>
                  <a:ext uri="{FF2B5EF4-FFF2-40B4-BE49-F238E27FC236}">
                    <a16:creationId xmlns:a16="http://schemas.microsoft.com/office/drawing/2014/main" id="{56E42023-78FE-2E4B-4BFD-06572ABFF4B6}"/>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59" name="Freeform 158">
                <a:extLst>
                  <a:ext uri="{FF2B5EF4-FFF2-40B4-BE49-F238E27FC236}">
                    <a16:creationId xmlns:a16="http://schemas.microsoft.com/office/drawing/2014/main" id="{800379A2-476A-8330-C178-EB9225DBF729}"/>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60" name="Graphic 295">
              <a:extLst>
                <a:ext uri="{FF2B5EF4-FFF2-40B4-BE49-F238E27FC236}">
                  <a16:creationId xmlns:a16="http://schemas.microsoft.com/office/drawing/2014/main" id="{F5ACC181-C8B5-1F35-3F56-6D3282E1C823}"/>
                </a:ext>
              </a:extLst>
            </p:cNvPr>
            <p:cNvGrpSpPr/>
            <p:nvPr/>
          </p:nvGrpSpPr>
          <p:grpSpPr>
            <a:xfrm>
              <a:off x="2822828" y="2579837"/>
              <a:ext cx="48603" cy="48589"/>
              <a:chOff x="2464887" y="3262645"/>
              <a:chExt cx="48603" cy="48589"/>
            </a:xfrm>
          </p:grpSpPr>
          <p:sp>
            <p:nvSpPr>
              <p:cNvPr id="161" name="Freeform 160">
                <a:extLst>
                  <a:ext uri="{FF2B5EF4-FFF2-40B4-BE49-F238E27FC236}">
                    <a16:creationId xmlns:a16="http://schemas.microsoft.com/office/drawing/2014/main" id="{B0D6092B-D13E-F0ED-71F9-47B68C82C4D7}"/>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62" name="Freeform 161">
                <a:extLst>
                  <a:ext uri="{FF2B5EF4-FFF2-40B4-BE49-F238E27FC236}">
                    <a16:creationId xmlns:a16="http://schemas.microsoft.com/office/drawing/2014/main" id="{19F90444-4E6C-5F8D-4A87-282B3D52F49D}"/>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63" name="Graphic 295">
              <a:extLst>
                <a:ext uri="{FF2B5EF4-FFF2-40B4-BE49-F238E27FC236}">
                  <a16:creationId xmlns:a16="http://schemas.microsoft.com/office/drawing/2014/main" id="{B5988F7E-2982-E61B-026C-E9D43915A4BB}"/>
                </a:ext>
              </a:extLst>
            </p:cNvPr>
            <p:cNvGrpSpPr/>
            <p:nvPr/>
          </p:nvGrpSpPr>
          <p:grpSpPr>
            <a:xfrm>
              <a:off x="2838703" y="2579837"/>
              <a:ext cx="48603" cy="48589"/>
              <a:chOff x="2464887" y="3262645"/>
              <a:chExt cx="48603" cy="48589"/>
            </a:xfrm>
          </p:grpSpPr>
          <p:sp>
            <p:nvSpPr>
              <p:cNvPr id="164" name="Freeform 163">
                <a:extLst>
                  <a:ext uri="{FF2B5EF4-FFF2-40B4-BE49-F238E27FC236}">
                    <a16:creationId xmlns:a16="http://schemas.microsoft.com/office/drawing/2014/main" id="{26485DB6-D796-97DE-9AAB-22D0D36C9297}"/>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65" name="Freeform 164">
                <a:extLst>
                  <a:ext uri="{FF2B5EF4-FFF2-40B4-BE49-F238E27FC236}">
                    <a16:creationId xmlns:a16="http://schemas.microsoft.com/office/drawing/2014/main" id="{11F157C5-DAE2-4A3E-3A2D-9B5BA0D93EF1}"/>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66" name="Graphic 295">
              <a:extLst>
                <a:ext uri="{FF2B5EF4-FFF2-40B4-BE49-F238E27FC236}">
                  <a16:creationId xmlns:a16="http://schemas.microsoft.com/office/drawing/2014/main" id="{BBF05616-B0D2-7033-2B00-42F8A5DAEFE0}"/>
                </a:ext>
              </a:extLst>
            </p:cNvPr>
            <p:cNvGrpSpPr/>
            <p:nvPr/>
          </p:nvGrpSpPr>
          <p:grpSpPr>
            <a:xfrm>
              <a:off x="2854578" y="2579837"/>
              <a:ext cx="48603" cy="48589"/>
              <a:chOff x="2464887" y="3262645"/>
              <a:chExt cx="48603" cy="48589"/>
            </a:xfrm>
          </p:grpSpPr>
          <p:sp>
            <p:nvSpPr>
              <p:cNvPr id="167" name="Freeform 166">
                <a:extLst>
                  <a:ext uri="{FF2B5EF4-FFF2-40B4-BE49-F238E27FC236}">
                    <a16:creationId xmlns:a16="http://schemas.microsoft.com/office/drawing/2014/main" id="{4944E139-15F6-5E77-64BE-E09DBD8D8502}"/>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68" name="Freeform 167">
                <a:extLst>
                  <a:ext uri="{FF2B5EF4-FFF2-40B4-BE49-F238E27FC236}">
                    <a16:creationId xmlns:a16="http://schemas.microsoft.com/office/drawing/2014/main" id="{AD66DED3-99A2-B48F-9125-087E4070002A}"/>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69" name="Graphic 295">
              <a:extLst>
                <a:ext uri="{FF2B5EF4-FFF2-40B4-BE49-F238E27FC236}">
                  <a16:creationId xmlns:a16="http://schemas.microsoft.com/office/drawing/2014/main" id="{91F310C6-4553-74C5-C0F1-A75DFFF3A77B}"/>
                </a:ext>
              </a:extLst>
            </p:cNvPr>
            <p:cNvGrpSpPr/>
            <p:nvPr/>
          </p:nvGrpSpPr>
          <p:grpSpPr>
            <a:xfrm>
              <a:off x="2870453" y="2579837"/>
              <a:ext cx="48603" cy="48589"/>
              <a:chOff x="2464887" y="3262645"/>
              <a:chExt cx="48603" cy="48589"/>
            </a:xfrm>
          </p:grpSpPr>
          <p:sp>
            <p:nvSpPr>
              <p:cNvPr id="170" name="Freeform 169">
                <a:extLst>
                  <a:ext uri="{FF2B5EF4-FFF2-40B4-BE49-F238E27FC236}">
                    <a16:creationId xmlns:a16="http://schemas.microsoft.com/office/drawing/2014/main" id="{3175B5D0-917A-DCB0-9D76-74CAEEF2039C}"/>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71" name="Freeform 170">
                <a:extLst>
                  <a:ext uri="{FF2B5EF4-FFF2-40B4-BE49-F238E27FC236}">
                    <a16:creationId xmlns:a16="http://schemas.microsoft.com/office/drawing/2014/main" id="{B4ABEAF9-F0DD-5516-57F5-E31A2F566273}"/>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72" name="Graphic 295">
              <a:extLst>
                <a:ext uri="{FF2B5EF4-FFF2-40B4-BE49-F238E27FC236}">
                  <a16:creationId xmlns:a16="http://schemas.microsoft.com/office/drawing/2014/main" id="{E90F8311-A2D4-5953-344C-488FA271BA94}"/>
                </a:ext>
              </a:extLst>
            </p:cNvPr>
            <p:cNvGrpSpPr/>
            <p:nvPr/>
          </p:nvGrpSpPr>
          <p:grpSpPr>
            <a:xfrm>
              <a:off x="3248278" y="2646512"/>
              <a:ext cx="48603" cy="48589"/>
              <a:chOff x="2464887" y="3262645"/>
              <a:chExt cx="48603" cy="48589"/>
            </a:xfrm>
          </p:grpSpPr>
          <p:sp>
            <p:nvSpPr>
              <p:cNvPr id="173" name="Freeform 172">
                <a:extLst>
                  <a:ext uri="{FF2B5EF4-FFF2-40B4-BE49-F238E27FC236}">
                    <a16:creationId xmlns:a16="http://schemas.microsoft.com/office/drawing/2014/main" id="{39B8D16D-0001-A4E6-1F2E-D04A932FDC64}"/>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74" name="Freeform 173">
                <a:extLst>
                  <a:ext uri="{FF2B5EF4-FFF2-40B4-BE49-F238E27FC236}">
                    <a16:creationId xmlns:a16="http://schemas.microsoft.com/office/drawing/2014/main" id="{584D9A89-5CEC-ADEA-D334-61580AB54E10}"/>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75" name="Graphic 295">
              <a:extLst>
                <a:ext uri="{FF2B5EF4-FFF2-40B4-BE49-F238E27FC236}">
                  <a16:creationId xmlns:a16="http://schemas.microsoft.com/office/drawing/2014/main" id="{11D2550B-C5BA-D8F4-939B-E81898C9A179}"/>
                </a:ext>
              </a:extLst>
            </p:cNvPr>
            <p:cNvGrpSpPr/>
            <p:nvPr/>
          </p:nvGrpSpPr>
          <p:grpSpPr>
            <a:xfrm>
              <a:off x="3295903" y="2706837"/>
              <a:ext cx="48603" cy="48589"/>
              <a:chOff x="2464887" y="3262645"/>
              <a:chExt cx="48603" cy="48589"/>
            </a:xfrm>
          </p:grpSpPr>
          <p:sp>
            <p:nvSpPr>
              <p:cNvPr id="176" name="Freeform 175">
                <a:extLst>
                  <a:ext uri="{FF2B5EF4-FFF2-40B4-BE49-F238E27FC236}">
                    <a16:creationId xmlns:a16="http://schemas.microsoft.com/office/drawing/2014/main" id="{D541492C-E3DB-E6FA-F789-6BEF779F88D9}"/>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77" name="Freeform 176">
                <a:extLst>
                  <a:ext uri="{FF2B5EF4-FFF2-40B4-BE49-F238E27FC236}">
                    <a16:creationId xmlns:a16="http://schemas.microsoft.com/office/drawing/2014/main" id="{39EE2FB0-74C8-6E94-BE42-554A5F415261}"/>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78" name="Graphic 295">
              <a:extLst>
                <a:ext uri="{FF2B5EF4-FFF2-40B4-BE49-F238E27FC236}">
                  <a16:creationId xmlns:a16="http://schemas.microsoft.com/office/drawing/2014/main" id="{42A5D44B-3093-6978-95A0-EB3C4CC43BAC}"/>
                </a:ext>
              </a:extLst>
            </p:cNvPr>
            <p:cNvGrpSpPr/>
            <p:nvPr/>
          </p:nvGrpSpPr>
          <p:grpSpPr>
            <a:xfrm>
              <a:off x="3365753" y="2849712"/>
              <a:ext cx="48603" cy="48589"/>
              <a:chOff x="2464887" y="3262645"/>
              <a:chExt cx="48603" cy="48589"/>
            </a:xfrm>
          </p:grpSpPr>
          <p:sp>
            <p:nvSpPr>
              <p:cNvPr id="179" name="Freeform 178">
                <a:extLst>
                  <a:ext uri="{FF2B5EF4-FFF2-40B4-BE49-F238E27FC236}">
                    <a16:creationId xmlns:a16="http://schemas.microsoft.com/office/drawing/2014/main" id="{B5BB5C49-E5DE-7F8B-90B0-3FC401E02498}"/>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80" name="Freeform 179">
                <a:extLst>
                  <a:ext uri="{FF2B5EF4-FFF2-40B4-BE49-F238E27FC236}">
                    <a16:creationId xmlns:a16="http://schemas.microsoft.com/office/drawing/2014/main" id="{0E7F020D-2812-2FE0-14A2-5CE3745CE69B}"/>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81" name="Graphic 295">
              <a:extLst>
                <a:ext uri="{FF2B5EF4-FFF2-40B4-BE49-F238E27FC236}">
                  <a16:creationId xmlns:a16="http://schemas.microsoft.com/office/drawing/2014/main" id="{4F9B2875-6FAC-BEA7-643D-F3C3138A2F93}"/>
                </a:ext>
              </a:extLst>
            </p:cNvPr>
            <p:cNvGrpSpPr/>
            <p:nvPr/>
          </p:nvGrpSpPr>
          <p:grpSpPr>
            <a:xfrm>
              <a:off x="3591178" y="2849712"/>
              <a:ext cx="48603" cy="48589"/>
              <a:chOff x="2464887" y="3262645"/>
              <a:chExt cx="48603" cy="48589"/>
            </a:xfrm>
          </p:grpSpPr>
          <p:sp>
            <p:nvSpPr>
              <p:cNvPr id="182" name="Freeform 181">
                <a:extLst>
                  <a:ext uri="{FF2B5EF4-FFF2-40B4-BE49-F238E27FC236}">
                    <a16:creationId xmlns:a16="http://schemas.microsoft.com/office/drawing/2014/main" id="{9237E2C2-8B99-1FCC-5213-058A18FCD3E4}"/>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83" name="Freeform 182">
                <a:extLst>
                  <a:ext uri="{FF2B5EF4-FFF2-40B4-BE49-F238E27FC236}">
                    <a16:creationId xmlns:a16="http://schemas.microsoft.com/office/drawing/2014/main" id="{9489DC89-0054-00FC-A95C-7B0E2B67387C}"/>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84" name="Graphic 295">
              <a:extLst>
                <a:ext uri="{FF2B5EF4-FFF2-40B4-BE49-F238E27FC236}">
                  <a16:creationId xmlns:a16="http://schemas.microsoft.com/office/drawing/2014/main" id="{58BE92BE-7369-9911-E63A-D31F81F40575}"/>
                </a:ext>
              </a:extLst>
            </p:cNvPr>
            <p:cNvGrpSpPr/>
            <p:nvPr/>
          </p:nvGrpSpPr>
          <p:grpSpPr>
            <a:xfrm>
              <a:off x="3734053" y="2849712"/>
              <a:ext cx="48603" cy="48589"/>
              <a:chOff x="2464887" y="3262645"/>
              <a:chExt cx="48603" cy="48589"/>
            </a:xfrm>
          </p:grpSpPr>
          <p:sp>
            <p:nvSpPr>
              <p:cNvPr id="185" name="Freeform 184">
                <a:extLst>
                  <a:ext uri="{FF2B5EF4-FFF2-40B4-BE49-F238E27FC236}">
                    <a16:creationId xmlns:a16="http://schemas.microsoft.com/office/drawing/2014/main" id="{B6022112-7C94-5A2D-A0E4-500DFE59A612}"/>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86" name="Freeform 185">
                <a:extLst>
                  <a:ext uri="{FF2B5EF4-FFF2-40B4-BE49-F238E27FC236}">
                    <a16:creationId xmlns:a16="http://schemas.microsoft.com/office/drawing/2014/main" id="{23C4BD97-49DE-84F4-6F9C-0FD9F0F605C8}"/>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87" name="Graphic 295">
              <a:extLst>
                <a:ext uri="{FF2B5EF4-FFF2-40B4-BE49-F238E27FC236}">
                  <a16:creationId xmlns:a16="http://schemas.microsoft.com/office/drawing/2014/main" id="{56E52305-CB4F-8770-06BF-F6F480F10A74}"/>
                </a:ext>
              </a:extLst>
            </p:cNvPr>
            <p:cNvGrpSpPr/>
            <p:nvPr/>
          </p:nvGrpSpPr>
          <p:grpSpPr>
            <a:xfrm>
              <a:off x="3813428" y="2925912"/>
              <a:ext cx="48603" cy="48589"/>
              <a:chOff x="2464887" y="3262645"/>
              <a:chExt cx="48603" cy="48589"/>
            </a:xfrm>
          </p:grpSpPr>
          <p:sp>
            <p:nvSpPr>
              <p:cNvPr id="188" name="Freeform 187">
                <a:extLst>
                  <a:ext uri="{FF2B5EF4-FFF2-40B4-BE49-F238E27FC236}">
                    <a16:creationId xmlns:a16="http://schemas.microsoft.com/office/drawing/2014/main" id="{D85959DF-4119-60F6-BAC0-C22E4E0CC180}"/>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89" name="Freeform 188">
                <a:extLst>
                  <a:ext uri="{FF2B5EF4-FFF2-40B4-BE49-F238E27FC236}">
                    <a16:creationId xmlns:a16="http://schemas.microsoft.com/office/drawing/2014/main" id="{D5B36EEF-42E1-AB90-37C0-6E865C6A5485}"/>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90" name="Graphic 295">
              <a:extLst>
                <a:ext uri="{FF2B5EF4-FFF2-40B4-BE49-F238E27FC236}">
                  <a16:creationId xmlns:a16="http://schemas.microsoft.com/office/drawing/2014/main" id="{6AFE4BF6-37AB-0BAC-CF88-7D0615A11708}"/>
                </a:ext>
              </a:extLst>
            </p:cNvPr>
            <p:cNvGrpSpPr/>
            <p:nvPr/>
          </p:nvGrpSpPr>
          <p:grpSpPr>
            <a:xfrm>
              <a:off x="3876928" y="2925912"/>
              <a:ext cx="48603" cy="48589"/>
              <a:chOff x="2464887" y="3262645"/>
              <a:chExt cx="48603" cy="48589"/>
            </a:xfrm>
          </p:grpSpPr>
          <p:sp>
            <p:nvSpPr>
              <p:cNvPr id="191" name="Freeform 190">
                <a:extLst>
                  <a:ext uri="{FF2B5EF4-FFF2-40B4-BE49-F238E27FC236}">
                    <a16:creationId xmlns:a16="http://schemas.microsoft.com/office/drawing/2014/main" id="{01BC58D8-E4FC-AC94-D824-FA8D2F591FD8}"/>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92" name="Freeform 191">
                <a:extLst>
                  <a:ext uri="{FF2B5EF4-FFF2-40B4-BE49-F238E27FC236}">
                    <a16:creationId xmlns:a16="http://schemas.microsoft.com/office/drawing/2014/main" id="{F2BF8D32-1607-B58E-507D-1742C92E2AC0}"/>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93" name="Graphic 295">
              <a:extLst>
                <a:ext uri="{FF2B5EF4-FFF2-40B4-BE49-F238E27FC236}">
                  <a16:creationId xmlns:a16="http://schemas.microsoft.com/office/drawing/2014/main" id="{554AA24C-EB6E-EA08-2EF3-B7957B4B01A4}"/>
                </a:ext>
              </a:extLst>
            </p:cNvPr>
            <p:cNvGrpSpPr/>
            <p:nvPr/>
          </p:nvGrpSpPr>
          <p:grpSpPr>
            <a:xfrm>
              <a:off x="3911853" y="2925912"/>
              <a:ext cx="48603" cy="48589"/>
              <a:chOff x="2464887" y="3262645"/>
              <a:chExt cx="48603" cy="48589"/>
            </a:xfrm>
          </p:grpSpPr>
          <p:sp>
            <p:nvSpPr>
              <p:cNvPr id="194" name="Freeform 193">
                <a:extLst>
                  <a:ext uri="{FF2B5EF4-FFF2-40B4-BE49-F238E27FC236}">
                    <a16:creationId xmlns:a16="http://schemas.microsoft.com/office/drawing/2014/main" id="{F7DBCDA2-7485-F10E-0BDB-5E750DB8EF54}"/>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95" name="Freeform 194">
                <a:extLst>
                  <a:ext uri="{FF2B5EF4-FFF2-40B4-BE49-F238E27FC236}">
                    <a16:creationId xmlns:a16="http://schemas.microsoft.com/office/drawing/2014/main" id="{C2E05D81-C282-B646-6201-B28AB6FBB357}"/>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196" name="Graphic 295">
              <a:extLst>
                <a:ext uri="{FF2B5EF4-FFF2-40B4-BE49-F238E27FC236}">
                  <a16:creationId xmlns:a16="http://schemas.microsoft.com/office/drawing/2014/main" id="{B961E80A-A443-7DF1-38AD-A8964E8F86ED}"/>
                </a:ext>
              </a:extLst>
            </p:cNvPr>
            <p:cNvGrpSpPr/>
            <p:nvPr/>
          </p:nvGrpSpPr>
          <p:grpSpPr>
            <a:xfrm>
              <a:off x="4311903" y="3176737"/>
              <a:ext cx="48603" cy="48589"/>
              <a:chOff x="2464887" y="3262645"/>
              <a:chExt cx="48603" cy="48589"/>
            </a:xfrm>
          </p:grpSpPr>
          <p:sp>
            <p:nvSpPr>
              <p:cNvPr id="197" name="Freeform 196">
                <a:extLst>
                  <a:ext uri="{FF2B5EF4-FFF2-40B4-BE49-F238E27FC236}">
                    <a16:creationId xmlns:a16="http://schemas.microsoft.com/office/drawing/2014/main" id="{A9C589E1-F2AE-7198-6CE5-9254A93A05A1}"/>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198" name="Freeform 197">
                <a:extLst>
                  <a:ext uri="{FF2B5EF4-FFF2-40B4-BE49-F238E27FC236}">
                    <a16:creationId xmlns:a16="http://schemas.microsoft.com/office/drawing/2014/main" id="{6245A943-4D22-8FE1-1E9C-0E15731789C5}"/>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00" name="Graphic 295">
              <a:extLst>
                <a:ext uri="{FF2B5EF4-FFF2-40B4-BE49-F238E27FC236}">
                  <a16:creationId xmlns:a16="http://schemas.microsoft.com/office/drawing/2014/main" id="{A1D4C145-14A8-3157-0E7E-D7A0255EEDE3}"/>
                </a:ext>
              </a:extLst>
            </p:cNvPr>
            <p:cNvGrpSpPr/>
            <p:nvPr/>
          </p:nvGrpSpPr>
          <p:grpSpPr>
            <a:xfrm>
              <a:off x="4772278" y="3287862"/>
              <a:ext cx="48603" cy="48589"/>
              <a:chOff x="2464887" y="3262645"/>
              <a:chExt cx="48603" cy="48589"/>
            </a:xfrm>
          </p:grpSpPr>
          <p:sp>
            <p:nvSpPr>
              <p:cNvPr id="201" name="Freeform 200">
                <a:extLst>
                  <a:ext uri="{FF2B5EF4-FFF2-40B4-BE49-F238E27FC236}">
                    <a16:creationId xmlns:a16="http://schemas.microsoft.com/office/drawing/2014/main" id="{67E8BAAA-6548-5BF8-71F2-D1C5F2A55470}"/>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202" name="Freeform 201">
                <a:extLst>
                  <a:ext uri="{FF2B5EF4-FFF2-40B4-BE49-F238E27FC236}">
                    <a16:creationId xmlns:a16="http://schemas.microsoft.com/office/drawing/2014/main" id="{ACC8E378-43E6-0E13-E350-BACCE5B4FF62}"/>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04" name="Graphic 295">
              <a:extLst>
                <a:ext uri="{FF2B5EF4-FFF2-40B4-BE49-F238E27FC236}">
                  <a16:creationId xmlns:a16="http://schemas.microsoft.com/office/drawing/2014/main" id="{97A89461-9177-570F-50FC-03329F88F976}"/>
                </a:ext>
              </a:extLst>
            </p:cNvPr>
            <p:cNvGrpSpPr/>
            <p:nvPr/>
          </p:nvGrpSpPr>
          <p:grpSpPr>
            <a:xfrm>
              <a:off x="4797678" y="3287862"/>
              <a:ext cx="48603" cy="48589"/>
              <a:chOff x="2464887" y="3262645"/>
              <a:chExt cx="48603" cy="48589"/>
            </a:xfrm>
          </p:grpSpPr>
          <p:sp>
            <p:nvSpPr>
              <p:cNvPr id="205" name="Freeform 204">
                <a:extLst>
                  <a:ext uri="{FF2B5EF4-FFF2-40B4-BE49-F238E27FC236}">
                    <a16:creationId xmlns:a16="http://schemas.microsoft.com/office/drawing/2014/main" id="{C33F5195-0CD6-A682-8DE2-07ABFB079432}"/>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206" name="Freeform 205">
                <a:extLst>
                  <a:ext uri="{FF2B5EF4-FFF2-40B4-BE49-F238E27FC236}">
                    <a16:creationId xmlns:a16="http://schemas.microsoft.com/office/drawing/2014/main" id="{84EBCE95-2E5B-B524-FF4B-985F4D78CA8B}"/>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07" name="Graphic 295">
              <a:extLst>
                <a:ext uri="{FF2B5EF4-FFF2-40B4-BE49-F238E27FC236}">
                  <a16:creationId xmlns:a16="http://schemas.microsoft.com/office/drawing/2014/main" id="{5FBC49AB-EED7-7F06-DF25-B628ED970C13}"/>
                </a:ext>
              </a:extLst>
            </p:cNvPr>
            <p:cNvGrpSpPr/>
            <p:nvPr/>
          </p:nvGrpSpPr>
          <p:grpSpPr>
            <a:xfrm>
              <a:off x="4826253" y="3287862"/>
              <a:ext cx="48603" cy="48589"/>
              <a:chOff x="2464887" y="3262645"/>
              <a:chExt cx="48603" cy="48589"/>
            </a:xfrm>
          </p:grpSpPr>
          <p:sp>
            <p:nvSpPr>
              <p:cNvPr id="208" name="Freeform 207">
                <a:extLst>
                  <a:ext uri="{FF2B5EF4-FFF2-40B4-BE49-F238E27FC236}">
                    <a16:creationId xmlns:a16="http://schemas.microsoft.com/office/drawing/2014/main" id="{BAFA6272-7E5E-D180-AD5B-10D4E1930CD5}"/>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209" name="Freeform 208">
                <a:extLst>
                  <a:ext uri="{FF2B5EF4-FFF2-40B4-BE49-F238E27FC236}">
                    <a16:creationId xmlns:a16="http://schemas.microsoft.com/office/drawing/2014/main" id="{86746DE1-B5F7-DF8B-A6EA-36EF8DADA8C4}"/>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10" name="Graphic 295">
              <a:extLst>
                <a:ext uri="{FF2B5EF4-FFF2-40B4-BE49-F238E27FC236}">
                  <a16:creationId xmlns:a16="http://schemas.microsoft.com/office/drawing/2014/main" id="{7F2B3AA6-3388-02B0-F2DD-367209DA3F48}"/>
                </a:ext>
              </a:extLst>
            </p:cNvPr>
            <p:cNvGrpSpPr/>
            <p:nvPr/>
          </p:nvGrpSpPr>
          <p:grpSpPr>
            <a:xfrm>
              <a:off x="4854828" y="3411687"/>
              <a:ext cx="48603" cy="48589"/>
              <a:chOff x="2464887" y="3262645"/>
              <a:chExt cx="48603" cy="48589"/>
            </a:xfrm>
          </p:grpSpPr>
          <p:sp>
            <p:nvSpPr>
              <p:cNvPr id="211" name="Freeform 210">
                <a:extLst>
                  <a:ext uri="{FF2B5EF4-FFF2-40B4-BE49-F238E27FC236}">
                    <a16:creationId xmlns:a16="http://schemas.microsoft.com/office/drawing/2014/main" id="{706022C2-B7E1-052D-8855-2A4B2E89C655}"/>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212" name="Freeform 211">
                <a:extLst>
                  <a:ext uri="{FF2B5EF4-FFF2-40B4-BE49-F238E27FC236}">
                    <a16:creationId xmlns:a16="http://schemas.microsoft.com/office/drawing/2014/main" id="{FD48D315-59B7-5B40-DC27-79B55A7F7C25}"/>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13" name="Graphic 295">
              <a:extLst>
                <a:ext uri="{FF2B5EF4-FFF2-40B4-BE49-F238E27FC236}">
                  <a16:creationId xmlns:a16="http://schemas.microsoft.com/office/drawing/2014/main" id="{D9B599F9-14B0-ACEC-0606-C4CB5F01F73C}"/>
                </a:ext>
              </a:extLst>
            </p:cNvPr>
            <p:cNvGrpSpPr/>
            <p:nvPr/>
          </p:nvGrpSpPr>
          <p:grpSpPr>
            <a:xfrm>
              <a:off x="4886578" y="3411687"/>
              <a:ext cx="48603" cy="48589"/>
              <a:chOff x="2464887" y="3262645"/>
              <a:chExt cx="48603" cy="48589"/>
            </a:xfrm>
          </p:grpSpPr>
          <p:sp>
            <p:nvSpPr>
              <p:cNvPr id="214" name="Freeform 213">
                <a:extLst>
                  <a:ext uri="{FF2B5EF4-FFF2-40B4-BE49-F238E27FC236}">
                    <a16:creationId xmlns:a16="http://schemas.microsoft.com/office/drawing/2014/main" id="{46BFE7C5-02FE-1AC9-D2C3-C34EE4C4804E}"/>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215" name="Freeform 214">
                <a:extLst>
                  <a:ext uri="{FF2B5EF4-FFF2-40B4-BE49-F238E27FC236}">
                    <a16:creationId xmlns:a16="http://schemas.microsoft.com/office/drawing/2014/main" id="{52326420-DC49-778A-7971-94F95CE1A6EC}"/>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19" name="Graphic 295">
              <a:extLst>
                <a:ext uri="{FF2B5EF4-FFF2-40B4-BE49-F238E27FC236}">
                  <a16:creationId xmlns:a16="http://schemas.microsoft.com/office/drawing/2014/main" id="{82A470CF-6655-9D1F-7E0F-6CA67A5CB807}"/>
                </a:ext>
              </a:extLst>
            </p:cNvPr>
            <p:cNvGrpSpPr/>
            <p:nvPr/>
          </p:nvGrpSpPr>
          <p:grpSpPr>
            <a:xfrm>
              <a:off x="5264403" y="3411687"/>
              <a:ext cx="48603" cy="48589"/>
              <a:chOff x="2464887" y="3262645"/>
              <a:chExt cx="48603" cy="48589"/>
            </a:xfrm>
          </p:grpSpPr>
          <p:sp>
            <p:nvSpPr>
              <p:cNvPr id="220" name="Freeform 219">
                <a:extLst>
                  <a:ext uri="{FF2B5EF4-FFF2-40B4-BE49-F238E27FC236}">
                    <a16:creationId xmlns:a16="http://schemas.microsoft.com/office/drawing/2014/main" id="{4715E97F-313E-1509-2559-6EFF7AA042A6}"/>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221" name="Freeform 220">
                <a:extLst>
                  <a:ext uri="{FF2B5EF4-FFF2-40B4-BE49-F238E27FC236}">
                    <a16:creationId xmlns:a16="http://schemas.microsoft.com/office/drawing/2014/main" id="{5289276D-EA2F-1FAD-46F8-0B0D45F44E10}"/>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2" name="Graphic 295">
              <a:extLst>
                <a:ext uri="{FF2B5EF4-FFF2-40B4-BE49-F238E27FC236}">
                  <a16:creationId xmlns:a16="http://schemas.microsoft.com/office/drawing/2014/main" id="{8FC82701-5DE6-7D4D-07CE-A160E8EB326B}"/>
                </a:ext>
              </a:extLst>
            </p:cNvPr>
            <p:cNvGrpSpPr/>
            <p:nvPr/>
          </p:nvGrpSpPr>
          <p:grpSpPr>
            <a:xfrm>
              <a:off x="5289803" y="3411687"/>
              <a:ext cx="48603" cy="48589"/>
              <a:chOff x="2464887" y="3262645"/>
              <a:chExt cx="48603" cy="48589"/>
            </a:xfrm>
          </p:grpSpPr>
          <p:sp>
            <p:nvSpPr>
              <p:cNvPr id="223" name="Freeform 222">
                <a:extLst>
                  <a:ext uri="{FF2B5EF4-FFF2-40B4-BE49-F238E27FC236}">
                    <a16:creationId xmlns:a16="http://schemas.microsoft.com/office/drawing/2014/main" id="{A9804FF2-1C67-FF73-246F-E8447D773FB3}"/>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224" name="Freeform 223">
                <a:extLst>
                  <a:ext uri="{FF2B5EF4-FFF2-40B4-BE49-F238E27FC236}">
                    <a16:creationId xmlns:a16="http://schemas.microsoft.com/office/drawing/2014/main" id="{498E81C2-FF7A-CCB6-C53B-55F42EF11ED1}"/>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5" name="Graphic 295">
              <a:extLst>
                <a:ext uri="{FF2B5EF4-FFF2-40B4-BE49-F238E27FC236}">
                  <a16:creationId xmlns:a16="http://schemas.microsoft.com/office/drawing/2014/main" id="{5917CC2F-F516-5896-703A-7A95CEED2C37}"/>
                </a:ext>
              </a:extLst>
            </p:cNvPr>
            <p:cNvGrpSpPr/>
            <p:nvPr/>
          </p:nvGrpSpPr>
          <p:grpSpPr>
            <a:xfrm>
              <a:off x="5324728" y="3411687"/>
              <a:ext cx="48603" cy="48589"/>
              <a:chOff x="2464887" y="3262645"/>
              <a:chExt cx="48603" cy="48589"/>
            </a:xfrm>
          </p:grpSpPr>
          <p:sp>
            <p:nvSpPr>
              <p:cNvPr id="226" name="Freeform 225">
                <a:extLst>
                  <a:ext uri="{FF2B5EF4-FFF2-40B4-BE49-F238E27FC236}">
                    <a16:creationId xmlns:a16="http://schemas.microsoft.com/office/drawing/2014/main" id="{F45BFBAF-2107-5E3D-9654-AFFDE0042CB5}"/>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227" name="Freeform 226">
                <a:extLst>
                  <a:ext uri="{FF2B5EF4-FFF2-40B4-BE49-F238E27FC236}">
                    <a16:creationId xmlns:a16="http://schemas.microsoft.com/office/drawing/2014/main" id="{5CA12343-2D1D-BC9A-AB2B-755580523F51}"/>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228" name="Graphic 295">
              <a:extLst>
                <a:ext uri="{FF2B5EF4-FFF2-40B4-BE49-F238E27FC236}">
                  <a16:creationId xmlns:a16="http://schemas.microsoft.com/office/drawing/2014/main" id="{5E7C7E74-20C2-2C97-7EF0-D2DD07C5EAC1}"/>
                </a:ext>
              </a:extLst>
            </p:cNvPr>
            <p:cNvGrpSpPr/>
            <p:nvPr/>
          </p:nvGrpSpPr>
          <p:grpSpPr>
            <a:xfrm>
              <a:off x="5353303" y="3411687"/>
              <a:ext cx="48603" cy="48589"/>
              <a:chOff x="2464887" y="3262645"/>
              <a:chExt cx="48603" cy="48589"/>
            </a:xfrm>
          </p:grpSpPr>
          <p:sp>
            <p:nvSpPr>
              <p:cNvPr id="229" name="Freeform 228">
                <a:extLst>
                  <a:ext uri="{FF2B5EF4-FFF2-40B4-BE49-F238E27FC236}">
                    <a16:creationId xmlns:a16="http://schemas.microsoft.com/office/drawing/2014/main" id="{F546739E-E858-D2A5-62F3-CD599E9731E4}"/>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230" name="Freeform 229">
                <a:extLst>
                  <a:ext uri="{FF2B5EF4-FFF2-40B4-BE49-F238E27FC236}">
                    <a16:creationId xmlns:a16="http://schemas.microsoft.com/office/drawing/2014/main" id="{DFC468B0-958C-E227-2BE2-7EE9117ADB0C}"/>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sp>
          <p:nvSpPr>
            <p:cNvPr id="232" name="Line 21">
              <a:extLst>
                <a:ext uri="{FF2B5EF4-FFF2-40B4-BE49-F238E27FC236}">
                  <a16:creationId xmlns:a16="http://schemas.microsoft.com/office/drawing/2014/main" id="{3E9770E3-E78A-F28C-CD5F-C542E2B22DA4}"/>
                </a:ext>
              </a:extLst>
            </p:cNvPr>
            <p:cNvSpPr>
              <a:spLocks noChangeShapeType="1"/>
            </p:cNvSpPr>
            <p:nvPr/>
          </p:nvSpPr>
          <p:spPr bwMode="auto">
            <a:xfrm>
              <a:off x="1675742" y="538190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34" name="Line 21">
              <a:extLst>
                <a:ext uri="{FF2B5EF4-FFF2-40B4-BE49-F238E27FC236}">
                  <a16:creationId xmlns:a16="http://schemas.microsoft.com/office/drawing/2014/main" id="{FC88C738-D657-9429-96D1-589A53BD5527}"/>
                </a:ext>
              </a:extLst>
            </p:cNvPr>
            <p:cNvSpPr>
              <a:spLocks noChangeShapeType="1"/>
            </p:cNvSpPr>
            <p:nvPr/>
          </p:nvSpPr>
          <p:spPr bwMode="auto">
            <a:xfrm>
              <a:off x="2404112" y="538190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36" name="Line 21">
              <a:extLst>
                <a:ext uri="{FF2B5EF4-FFF2-40B4-BE49-F238E27FC236}">
                  <a16:creationId xmlns:a16="http://schemas.microsoft.com/office/drawing/2014/main" id="{3357B159-F5CA-2724-D1CE-9BA97B486092}"/>
                </a:ext>
              </a:extLst>
            </p:cNvPr>
            <p:cNvSpPr>
              <a:spLocks noChangeShapeType="1"/>
            </p:cNvSpPr>
            <p:nvPr/>
          </p:nvSpPr>
          <p:spPr bwMode="auto">
            <a:xfrm>
              <a:off x="3132482" y="538190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38" name="Line 21">
              <a:extLst>
                <a:ext uri="{FF2B5EF4-FFF2-40B4-BE49-F238E27FC236}">
                  <a16:creationId xmlns:a16="http://schemas.microsoft.com/office/drawing/2014/main" id="{B5AD8E8D-F62C-E57F-B0D7-883FDF5D8F04}"/>
                </a:ext>
              </a:extLst>
            </p:cNvPr>
            <p:cNvSpPr>
              <a:spLocks noChangeShapeType="1"/>
            </p:cNvSpPr>
            <p:nvPr/>
          </p:nvSpPr>
          <p:spPr bwMode="auto">
            <a:xfrm>
              <a:off x="3860852" y="538190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40" name="Line 21">
              <a:extLst>
                <a:ext uri="{FF2B5EF4-FFF2-40B4-BE49-F238E27FC236}">
                  <a16:creationId xmlns:a16="http://schemas.microsoft.com/office/drawing/2014/main" id="{8EB1DB67-CBAC-4720-A6CD-05F8D799FCE6}"/>
                </a:ext>
              </a:extLst>
            </p:cNvPr>
            <p:cNvSpPr>
              <a:spLocks noChangeShapeType="1"/>
            </p:cNvSpPr>
            <p:nvPr/>
          </p:nvSpPr>
          <p:spPr bwMode="auto">
            <a:xfrm>
              <a:off x="4589222" y="538190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42" name="Line 21">
              <a:extLst>
                <a:ext uri="{FF2B5EF4-FFF2-40B4-BE49-F238E27FC236}">
                  <a16:creationId xmlns:a16="http://schemas.microsoft.com/office/drawing/2014/main" id="{136D6E6B-91AA-EE38-83AF-2EFCDBBE8451}"/>
                </a:ext>
              </a:extLst>
            </p:cNvPr>
            <p:cNvSpPr>
              <a:spLocks noChangeShapeType="1"/>
            </p:cNvSpPr>
            <p:nvPr/>
          </p:nvSpPr>
          <p:spPr bwMode="auto">
            <a:xfrm>
              <a:off x="5317592" y="538190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grpSp>
          <p:nvGrpSpPr>
            <p:cNvPr id="244" name="Group 243">
              <a:extLst>
                <a:ext uri="{FF2B5EF4-FFF2-40B4-BE49-F238E27FC236}">
                  <a16:creationId xmlns:a16="http://schemas.microsoft.com/office/drawing/2014/main" id="{DFAD59F3-5EA9-F5CD-84D9-8BD691C27592}"/>
                </a:ext>
              </a:extLst>
            </p:cNvPr>
            <p:cNvGrpSpPr/>
            <p:nvPr/>
          </p:nvGrpSpPr>
          <p:grpSpPr>
            <a:xfrm>
              <a:off x="1222067" y="5453909"/>
              <a:ext cx="4592002" cy="288147"/>
              <a:chOff x="1334492" y="5533887"/>
              <a:chExt cx="4592002" cy="288147"/>
            </a:xfrm>
          </p:grpSpPr>
          <p:sp>
            <p:nvSpPr>
              <p:cNvPr id="34" name="TextBox 33">
                <a:extLst>
                  <a:ext uri="{FF2B5EF4-FFF2-40B4-BE49-F238E27FC236}">
                    <a16:creationId xmlns:a16="http://schemas.microsoft.com/office/drawing/2014/main" id="{C9B21BDD-36E2-4B35-5915-C2C2EF69468F}"/>
                  </a:ext>
                </a:extLst>
              </p:cNvPr>
              <p:cNvSpPr txBox="1"/>
              <p:nvPr/>
            </p:nvSpPr>
            <p:spPr>
              <a:xfrm>
                <a:off x="4247972" y="5533887"/>
                <a:ext cx="172089"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8</a:t>
                </a:r>
              </a:p>
            </p:txBody>
          </p:sp>
          <p:sp>
            <p:nvSpPr>
              <p:cNvPr id="36" name="TextBox 35">
                <a:extLst>
                  <a:ext uri="{FF2B5EF4-FFF2-40B4-BE49-F238E27FC236}">
                    <a16:creationId xmlns:a16="http://schemas.microsoft.com/office/drawing/2014/main" id="{50FD2B0E-E1DB-84DC-C951-20FD35C38E0A}"/>
                  </a:ext>
                </a:extLst>
              </p:cNvPr>
              <p:cNvSpPr txBox="1"/>
              <p:nvPr/>
            </p:nvSpPr>
            <p:spPr>
              <a:xfrm>
                <a:off x="2791232" y="5533887"/>
                <a:ext cx="172089"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4</a:t>
                </a:r>
              </a:p>
            </p:txBody>
          </p:sp>
          <p:sp>
            <p:nvSpPr>
              <p:cNvPr id="38" name="TextBox 37">
                <a:extLst>
                  <a:ext uri="{FF2B5EF4-FFF2-40B4-BE49-F238E27FC236}">
                    <a16:creationId xmlns:a16="http://schemas.microsoft.com/office/drawing/2014/main" id="{AC153EEA-41AF-13BC-2009-1E7846097CE8}"/>
                  </a:ext>
                </a:extLst>
              </p:cNvPr>
              <p:cNvSpPr txBox="1"/>
              <p:nvPr/>
            </p:nvSpPr>
            <p:spPr>
              <a:xfrm>
                <a:off x="1334492" y="5533887"/>
                <a:ext cx="172089"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0</a:t>
                </a:r>
              </a:p>
            </p:txBody>
          </p:sp>
          <p:sp>
            <p:nvSpPr>
              <p:cNvPr id="39" name="TextBox 38">
                <a:extLst>
                  <a:ext uri="{FF2B5EF4-FFF2-40B4-BE49-F238E27FC236}">
                    <a16:creationId xmlns:a16="http://schemas.microsoft.com/office/drawing/2014/main" id="{9858FACC-71D6-0ECE-6A50-1C1C3B46799C}"/>
                  </a:ext>
                </a:extLst>
              </p:cNvPr>
              <p:cNvSpPr txBox="1"/>
              <p:nvPr/>
            </p:nvSpPr>
            <p:spPr>
              <a:xfrm>
                <a:off x="5655019" y="5533887"/>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12</a:t>
                </a:r>
              </a:p>
            </p:txBody>
          </p:sp>
        </p:grpSp>
        <p:grpSp>
          <p:nvGrpSpPr>
            <p:cNvPr id="245" name="Group 244">
              <a:extLst>
                <a:ext uri="{FF2B5EF4-FFF2-40B4-BE49-F238E27FC236}">
                  <a16:creationId xmlns:a16="http://schemas.microsoft.com/office/drawing/2014/main" id="{A9400BB8-60A0-9F49-BAA4-B5E4B3FF3D99}"/>
                </a:ext>
              </a:extLst>
            </p:cNvPr>
            <p:cNvGrpSpPr/>
            <p:nvPr/>
          </p:nvGrpSpPr>
          <p:grpSpPr>
            <a:xfrm>
              <a:off x="1172374" y="5971475"/>
              <a:ext cx="4592002" cy="288147"/>
              <a:chOff x="1284799" y="5759307"/>
              <a:chExt cx="4592002" cy="288147"/>
            </a:xfrm>
          </p:grpSpPr>
          <p:sp>
            <p:nvSpPr>
              <p:cNvPr id="246" name="TextBox 245">
                <a:extLst>
                  <a:ext uri="{FF2B5EF4-FFF2-40B4-BE49-F238E27FC236}">
                    <a16:creationId xmlns:a16="http://schemas.microsoft.com/office/drawing/2014/main" id="{52556F4A-F16F-C989-A246-2BBFF651F05A}"/>
                  </a:ext>
                </a:extLst>
              </p:cNvPr>
              <p:cNvSpPr txBox="1"/>
              <p:nvPr/>
            </p:nvSpPr>
            <p:spPr>
              <a:xfrm>
                <a:off x="4926649" y="5759307"/>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12</a:t>
                </a:r>
              </a:p>
            </p:txBody>
          </p:sp>
          <p:sp>
            <p:nvSpPr>
              <p:cNvPr id="247" name="TextBox 246">
                <a:extLst>
                  <a:ext uri="{FF2B5EF4-FFF2-40B4-BE49-F238E27FC236}">
                    <a16:creationId xmlns:a16="http://schemas.microsoft.com/office/drawing/2014/main" id="{6384449C-61F3-9813-660D-3EB9E6288272}"/>
                  </a:ext>
                </a:extLst>
              </p:cNvPr>
              <p:cNvSpPr txBox="1"/>
              <p:nvPr/>
            </p:nvSpPr>
            <p:spPr>
              <a:xfrm>
                <a:off x="4198279" y="5759307"/>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26</a:t>
                </a:r>
              </a:p>
            </p:txBody>
          </p:sp>
          <p:sp>
            <p:nvSpPr>
              <p:cNvPr id="248" name="TextBox 247">
                <a:extLst>
                  <a:ext uri="{FF2B5EF4-FFF2-40B4-BE49-F238E27FC236}">
                    <a16:creationId xmlns:a16="http://schemas.microsoft.com/office/drawing/2014/main" id="{0E237272-9A86-5E1F-C206-5582D611C83B}"/>
                  </a:ext>
                </a:extLst>
              </p:cNvPr>
              <p:cNvSpPr txBox="1"/>
              <p:nvPr/>
            </p:nvSpPr>
            <p:spPr>
              <a:xfrm>
                <a:off x="3469909" y="5759307"/>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34</a:t>
                </a:r>
              </a:p>
            </p:txBody>
          </p:sp>
          <p:sp>
            <p:nvSpPr>
              <p:cNvPr id="249" name="TextBox 248">
                <a:extLst>
                  <a:ext uri="{FF2B5EF4-FFF2-40B4-BE49-F238E27FC236}">
                    <a16:creationId xmlns:a16="http://schemas.microsoft.com/office/drawing/2014/main" id="{0FD02E7F-A81F-7F77-67B3-E6BA382D9D39}"/>
                  </a:ext>
                </a:extLst>
              </p:cNvPr>
              <p:cNvSpPr txBox="1"/>
              <p:nvPr/>
            </p:nvSpPr>
            <p:spPr>
              <a:xfrm>
                <a:off x="2741539" y="5759307"/>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46</a:t>
                </a:r>
              </a:p>
            </p:txBody>
          </p:sp>
          <p:sp>
            <p:nvSpPr>
              <p:cNvPr id="250" name="TextBox 249">
                <a:extLst>
                  <a:ext uri="{FF2B5EF4-FFF2-40B4-BE49-F238E27FC236}">
                    <a16:creationId xmlns:a16="http://schemas.microsoft.com/office/drawing/2014/main" id="{202A8535-F37C-D5E3-C45A-308C6B717898}"/>
                  </a:ext>
                </a:extLst>
              </p:cNvPr>
              <p:cNvSpPr txBox="1"/>
              <p:nvPr/>
            </p:nvSpPr>
            <p:spPr>
              <a:xfrm>
                <a:off x="2013169" y="5759307"/>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54</a:t>
                </a:r>
              </a:p>
            </p:txBody>
          </p:sp>
          <p:sp>
            <p:nvSpPr>
              <p:cNvPr id="251" name="TextBox 250">
                <a:extLst>
                  <a:ext uri="{FF2B5EF4-FFF2-40B4-BE49-F238E27FC236}">
                    <a16:creationId xmlns:a16="http://schemas.microsoft.com/office/drawing/2014/main" id="{CA1F0512-396E-FF38-3E64-6699E5078B16}"/>
                  </a:ext>
                </a:extLst>
              </p:cNvPr>
              <p:cNvSpPr txBox="1"/>
              <p:nvPr/>
            </p:nvSpPr>
            <p:spPr>
              <a:xfrm>
                <a:off x="1284799" y="5759307"/>
                <a:ext cx="271475" cy="288147"/>
              </a:xfrm>
              <a:prstGeom prst="rect">
                <a:avLst/>
              </a:prstGeom>
              <a:noFill/>
            </p:spPr>
            <p:txBody>
              <a:bodyPr wrap="none" lIns="36000" tIns="36000" rIns="36000" bIns="36000" rtlCol="0" anchor="t" anchorCtr="0">
                <a:spAutoFit/>
              </a:bodyPr>
              <a:lstStyle/>
              <a:p>
                <a:pPr algn="ctr" rtl="0"/>
                <a:r>
                  <a:rPr lang="ja-jp" sz="1400" dirty="0">
                    <a:solidFill>
                      <a:schemeClr val="accent1"/>
                    </a:solidFill>
                    <a:latin typeface="Arial" panose="020B0604020202020204" pitchFamily="34" charset="0"/>
                    <a:ea typeface="Roboto" panose="02000000000000000000" pitchFamily="2" charset="0"/>
                    <a:cs typeface="Arial" panose="020B0604020202020204" pitchFamily="34" charset="0"/>
                  </a:rPr>
                  <a:t>57</a:t>
                </a:r>
              </a:p>
            </p:txBody>
          </p:sp>
          <p:sp>
            <p:nvSpPr>
              <p:cNvPr id="252" name="TextBox 251">
                <a:extLst>
                  <a:ext uri="{FF2B5EF4-FFF2-40B4-BE49-F238E27FC236}">
                    <a16:creationId xmlns:a16="http://schemas.microsoft.com/office/drawing/2014/main" id="{6993524F-693C-509D-759B-D09CF4D69E24}"/>
                  </a:ext>
                </a:extLst>
              </p:cNvPr>
              <p:cNvSpPr txBox="1"/>
              <p:nvPr/>
            </p:nvSpPr>
            <p:spPr>
              <a:xfrm>
                <a:off x="5704712" y="5759307"/>
                <a:ext cx="172089"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7</a:t>
                </a:r>
              </a:p>
            </p:txBody>
          </p:sp>
          <p:sp>
            <p:nvSpPr>
              <p:cNvPr id="253" name="TextBox 252">
                <a:extLst>
                  <a:ext uri="{FF2B5EF4-FFF2-40B4-BE49-F238E27FC236}">
                    <a16:creationId xmlns:a16="http://schemas.microsoft.com/office/drawing/2014/main" id="{C5782613-FCD1-72EB-8BA3-29C29ED37F14}"/>
                  </a:ext>
                </a:extLst>
              </p:cNvPr>
              <p:cNvSpPr txBox="1"/>
              <p:nvPr/>
            </p:nvSpPr>
            <p:spPr>
              <a:xfrm>
                <a:off x="1648984" y="5759307"/>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56</a:t>
                </a:r>
              </a:p>
            </p:txBody>
          </p:sp>
          <p:sp>
            <p:nvSpPr>
              <p:cNvPr id="254" name="TextBox 253">
                <a:extLst>
                  <a:ext uri="{FF2B5EF4-FFF2-40B4-BE49-F238E27FC236}">
                    <a16:creationId xmlns:a16="http://schemas.microsoft.com/office/drawing/2014/main" id="{C6D9C970-FC45-F0F4-AF3B-E046F27340F2}"/>
                  </a:ext>
                </a:extLst>
              </p:cNvPr>
              <p:cNvSpPr txBox="1"/>
              <p:nvPr/>
            </p:nvSpPr>
            <p:spPr>
              <a:xfrm>
                <a:off x="2377354" y="5759307"/>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47</a:t>
                </a:r>
              </a:p>
            </p:txBody>
          </p:sp>
          <p:sp>
            <p:nvSpPr>
              <p:cNvPr id="255" name="TextBox 254">
                <a:extLst>
                  <a:ext uri="{FF2B5EF4-FFF2-40B4-BE49-F238E27FC236}">
                    <a16:creationId xmlns:a16="http://schemas.microsoft.com/office/drawing/2014/main" id="{C6F8C100-FBE4-BA7B-5216-44158949E229}"/>
                  </a:ext>
                </a:extLst>
              </p:cNvPr>
              <p:cNvSpPr txBox="1"/>
              <p:nvPr/>
            </p:nvSpPr>
            <p:spPr>
              <a:xfrm>
                <a:off x="3105724" y="5759307"/>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40</a:t>
                </a:r>
              </a:p>
            </p:txBody>
          </p:sp>
          <p:sp>
            <p:nvSpPr>
              <p:cNvPr id="256" name="TextBox 255">
                <a:extLst>
                  <a:ext uri="{FF2B5EF4-FFF2-40B4-BE49-F238E27FC236}">
                    <a16:creationId xmlns:a16="http://schemas.microsoft.com/office/drawing/2014/main" id="{97CC0310-7662-FF70-7D4D-2C4BEB9FA845}"/>
                  </a:ext>
                </a:extLst>
              </p:cNvPr>
              <p:cNvSpPr txBox="1"/>
              <p:nvPr/>
            </p:nvSpPr>
            <p:spPr>
              <a:xfrm>
                <a:off x="3834094" y="5759307"/>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29</a:t>
                </a:r>
              </a:p>
            </p:txBody>
          </p:sp>
          <p:sp>
            <p:nvSpPr>
              <p:cNvPr id="257" name="TextBox 256">
                <a:extLst>
                  <a:ext uri="{FF2B5EF4-FFF2-40B4-BE49-F238E27FC236}">
                    <a16:creationId xmlns:a16="http://schemas.microsoft.com/office/drawing/2014/main" id="{B5E8D492-F9A4-FF5E-EFAA-43D09A5C2BC7}"/>
                  </a:ext>
                </a:extLst>
              </p:cNvPr>
              <p:cNvSpPr txBox="1"/>
              <p:nvPr/>
            </p:nvSpPr>
            <p:spPr>
              <a:xfrm>
                <a:off x="4562464" y="5759307"/>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20</a:t>
                </a:r>
              </a:p>
            </p:txBody>
          </p:sp>
          <p:sp>
            <p:nvSpPr>
              <p:cNvPr id="258" name="TextBox 257">
                <a:extLst>
                  <a:ext uri="{FF2B5EF4-FFF2-40B4-BE49-F238E27FC236}">
                    <a16:creationId xmlns:a16="http://schemas.microsoft.com/office/drawing/2014/main" id="{BF3B9044-C9C4-A996-88D3-A278D67EBF0A}"/>
                  </a:ext>
                </a:extLst>
              </p:cNvPr>
              <p:cNvSpPr txBox="1"/>
              <p:nvPr/>
            </p:nvSpPr>
            <p:spPr>
              <a:xfrm>
                <a:off x="5297502" y="5759307"/>
                <a:ext cx="258139"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11</a:t>
                </a:r>
              </a:p>
            </p:txBody>
          </p:sp>
        </p:grpSp>
      </p:grpSp>
      <p:grpSp>
        <p:nvGrpSpPr>
          <p:cNvPr id="487" name="Group 486">
            <a:extLst>
              <a:ext uri="{FF2B5EF4-FFF2-40B4-BE49-F238E27FC236}">
                <a16:creationId xmlns:a16="http://schemas.microsoft.com/office/drawing/2014/main" id="{4BD80F50-F5FE-AA60-670B-5B493CA4309D}"/>
              </a:ext>
            </a:extLst>
          </p:cNvPr>
          <p:cNvGrpSpPr/>
          <p:nvPr/>
        </p:nvGrpSpPr>
        <p:grpSpPr>
          <a:xfrm>
            <a:off x="6144215" y="2940081"/>
            <a:ext cx="5592767" cy="3076379"/>
            <a:chOff x="6144215" y="2036341"/>
            <a:chExt cx="5592767" cy="4193301"/>
          </a:xfrm>
        </p:grpSpPr>
        <p:sp>
          <p:nvSpPr>
            <p:cNvPr id="266" name="Freeform 21">
              <a:extLst>
                <a:ext uri="{FF2B5EF4-FFF2-40B4-BE49-F238E27FC236}">
                  <a16:creationId xmlns:a16="http://schemas.microsoft.com/office/drawing/2014/main" id="{81A6AA9A-FBB2-DE97-6976-F12B7A3C199D}"/>
                </a:ext>
              </a:extLst>
            </p:cNvPr>
            <p:cNvSpPr>
              <a:spLocks/>
            </p:cNvSpPr>
            <p:nvPr/>
          </p:nvSpPr>
          <p:spPr bwMode="auto">
            <a:xfrm>
              <a:off x="7094086" y="2149713"/>
              <a:ext cx="4612249" cy="319599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mn-lt"/>
              </a:endParaRPr>
            </a:p>
          </p:txBody>
        </p:sp>
        <p:grpSp>
          <p:nvGrpSpPr>
            <p:cNvPr id="267" name="Group 266">
              <a:extLst>
                <a:ext uri="{FF2B5EF4-FFF2-40B4-BE49-F238E27FC236}">
                  <a16:creationId xmlns:a16="http://schemas.microsoft.com/office/drawing/2014/main" id="{AB7BEBBE-471B-284F-11F4-0A71B88E76F7}"/>
                </a:ext>
              </a:extLst>
            </p:cNvPr>
            <p:cNvGrpSpPr/>
            <p:nvPr/>
          </p:nvGrpSpPr>
          <p:grpSpPr>
            <a:xfrm>
              <a:off x="6342548" y="2036341"/>
              <a:ext cx="747734" cy="3384249"/>
              <a:chOff x="1143311" y="1265887"/>
              <a:chExt cx="747734" cy="2858279"/>
            </a:xfrm>
          </p:grpSpPr>
          <p:sp>
            <p:nvSpPr>
              <p:cNvPr id="403" name="Line 6">
                <a:extLst>
                  <a:ext uri="{FF2B5EF4-FFF2-40B4-BE49-F238E27FC236}">
                    <a16:creationId xmlns:a16="http://schemas.microsoft.com/office/drawing/2014/main" id="{CEEB64F9-8B8D-B966-130F-ECC9DBECA982}"/>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04" name="Line 7">
                <a:extLst>
                  <a:ext uri="{FF2B5EF4-FFF2-40B4-BE49-F238E27FC236}">
                    <a16:creationId xmlns:a16="http://schemas.microsoft.com/office/drawing/2014/main" id="{909F50EC-8AAD-8259-824F-1774222CCE79}"/>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05" name="Line 8">
                <a:extLst>
                  <a:ext uri="{FF2B5EF4-FFF2-40B4-BE49-F238E27FC236}">
                    <a16:creationId xmlns:a16="http://schemas.microsoft.com/office/drawing/2014/main" id="{8DF4B0D1-0FF4-2099-643D-86E840D44715}"/>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06" name="Line 9">
                <a:extLst>
                  <a:ext uri="{FF2B5EF4-FFF2-40B4-BE49-F238E27FC236}">
                    <a16:creationId xmlns:a16="http://schemas.microsoft.com/office/drawing/2014/main" id="{85A2C8CA-2FEF-74BC-088B-809FB90A5879}"/>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07" name="Line 10">
                <a:extLst>
                  <a:ext uri="{FF2B5EF4-FFF2-40B4-BE49-F238E27FC236}">
                    <a16:creationId xmlns:a16="http://schemas.microsoft.com/office/drawing/2014/main" id="{128AC35C-D657-9F01-1B52-15905AB5319F}"/>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08" name="Line 11">
                <a:extLst>
                  <a:ext uri="{FF2B5EF4-FFF2-40B4-BE49-F238E27FC236}">
                    <a16:creationId xmlns:a16="http://schemas.microsoft.com/office/drawing/2014/main" id="{CCFB3CA5-D8F0-6317-490B-6BDF1E440ABA}"/>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409" name="TextBox 408">
                <a:extLst>
                  <a:ext uri="{FF2B5EF4-FFF2-40B4-BE49-F238E27FC236}">
                    <a16:creationId xmlns:a16="http://schemas.microsoft.com/office/drawing/2014/main" id="{6D84FDC8-5760-C2EC-ABF8-94C9E65BEF90}"/>
                  </a:ext>
                </a:extLst>
              </p:cNvPr>
              <p:cNvSpPr txBox="1"/>
              <p:nvPr/>
            </p:nvSpPr>
            <p:spPr>
              <a:xfrm rot="16200000">
                <a:off x="961982" y="2569414"/>
                <a:ext cx="670436" cy="307777"/>
              </a:xfrm>
              <a:prstGeom prst="rect">
                <a:avLst/>
              </a:prstGeom>
              <a:noFill/>
            </p:spPr>
            <p:txBody>
              <a:bodyPr wrap="none" rtlCol="0">
                <a:spAutoFit/>
              </a:bodyPr>
              <a:lstStyle/>
              <a:p>
                <a:pPr algn="ctr" rtl="0" fontAlgn="base">
                  <a:spcBef>
                    <a:spcPct val="0"/>
                  </a:spcBef>
                  <a:spcAft>
                    <a:spcPct val="0"/>
                  </a:spcAft>
                </a:pPr>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PFS、％</a:t>
                </a:r>
              </a:p>
            </p:txBody>
          </p:sp>
          <p:sp>
            <p:nvSpPr>
              <p:cNvPr id="410" name="TextBox 409">
                <a:extLst>
                  <a:ext uri="{FF2B5EF4-FFF2-40B4-BE49-F238E27FC236}">
                    <a16:creationId xmlns:a16="http://schemas.microsoft.com/office/drawing/2014/main" id="{49D7F083-C924-3D39-38BD-3B68A9251EF0}"/>
                  </a:ext>
                </a:extLst>
              </p:cNvPr>
              <p:cNvSpPr txBox="1"/>
              <p:nvPr/>
            </p:nvSpPr>
            <p:spPr>
              <a:xfrm>
                <a:off x="1343152" y="1265887"/>
                <a:ext cx="487634"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100</a:t>
                </a:r>
              </a:p>
            </p:txBody>
          </p:sp>
          <p:sp>
            <p:nvSpPr>
              <p:cNvPr id="411" name="TextBox 410">
                <a:extLst>
                  <a:ext uri="{FF2B5EF4-FFF2-40B4-BE49-F238E27FC236}">
                    <a16:creationId xmlns:a16="http://schemas.microsoft.com/office/drawing/2014/main" id="{225FCE52-3422-D2C8-D298-9CE98D4471A0}"/>
                  </a:ext>
                </a:extLst>
              </p:cNvPr>
              <p:cNvSpPr txBox="1"/>
              <p:nvPr/>
            </p:nvSpPr>
            <p:spPr>
              <a:xfrm>
                <a:off x="1447353" y="1790026"/>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80</a:t>
                </a:r>
              </a:p>
            </p:txBody>
          </p:sp>
          <p:sp>
            <p:nvSpPr>
              <p:cNvPr id="412" name="TextBox 411">
                <a:extLst>
                  <a:ext uri="{FF2B5EF4-FFF2-40B4-BE49-F238E27FC236}">
                    <a16:creationId xmlns:a16="http://schemas.microsoft.com/office/drawing/2014/main" id="{87DD9DA8-4E7B-3161-ECB2-860F57EC73F1}"/>
                  </a:ext>
                </a:extLst>
              </p:cNvPr>
              <p:cNvSpPr txBox="1"/>
              <p:nvPr/>
            </p:nvSpPr>
            <p:spPr>
              <a:xfrm>
                <a:off x="1447353" y="2288557"/>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60</a:t>
                </a:r>
              </a:p>
            </p:txBody>
          </p:sp>
          <p:sp>
            <p:nvSpPr>
              <p:cNvPr id="413" name="TextBox 412">
                <a:extLst>
                  <a:ext uri="{FF2B5EF4-FFF2-40B4-BE49-F238E27FC236}">
                    <a16:creationId xmlns:a16="http://schemas.microsoft.com/office/drawing/2014/main" id="{B84D8934-1835-0116-2467-4B8AAF893D02}"/>
                  </a:ext>
                </a:extLst>
              </p:cNvPr>
              <p:cNvSpPr txBox="1"/>
              <p:nvPr/>
            </p:nvSpPr>
            <p:spPr>
              <a:xfrm>
                <a:off x="1447353" y="2803210"/>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40</a:t>
                </a:r>
              </a:p>
            </p:txBody>
          </p:sp>
          <p:sp>
            <p:nvSpPr>
              <p:cNvPr id="414" name="TextBox 413">
                <a:extLst>
                  <a:ext uri="{FF2B5EF4-FFF2-40B4-BE49-F238E27FC236}">
                    <a16:creationId xmlns:a16="http://schemas.microsoft.com/office/drawing/2014/main" id="{1E2B67BC-5044-708F-AB94-CD60399DC6AA}"/>
                  </a:ext>
                </a:extLst>
              </p:cNvPr>
              <p:cNvSpPr txBox="1"/>
              <p:nvPr/>
            </p:nvSpPr>
            <p:spPr>
              <a:xfrm>
                <a:off x="1447353" y="3307113"/>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20</a:t>
                </a:r>
              </a:p>
            </p:txBody>
          </p:sp>
          <p:sp>
            <p:nvSpPr>
              <p:cNvPr id="415" name="TextBox 414">
                <a:extLst>
                  <a:ext uri="{FF2B5EF4-FFF2-40B4-BE49-F238E27FC236}">
                    <a16:creationId xmlns:a16="http://schemas.microsoft.com/office/drawing/2014/main" id="{5761E338-80A6-CB35-C902-345DD5AFFF43}"/>
                  </a:ext>
                </a:extLst>
              </p:cNvPr>
              <p:cNvSpPr txBox="1"/>
              <p:nvPr/>
            </p:nvSpPr>
            <p:spPr>
              <a:xfrm>
                <a:off x="1546747" y="3816389"/>
                <a:ext cx="284052"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0</a:t>
                </a:r>
              </a:p>
            </p:txBody>
          </p:sp>
        </p:grpSp>
        <p:sp>
          <p:nvSpPr>
            <p:cNvPr id="268" name="TextBox 267">
              <a:extLst>
                <a:ext uri="{FF2B5EF4-FFF2-40B4-BE49-F238E27FC236}">
                  <a16:creationId xmlns:a16="http://schemas.microsoft.com/office/drawing/2014/main" id="{C0CEE734-0E7F-4873-A093-C940B9CF464C}"/>
                </a:ext>
              </a:extLst>
            </p:cNvPr>
            <p:cNvSpPr txBox="1"/>
            <p:nvPr/>
          </p:nvSpPr>
          <p:spPr>
            <a:xfrm>
              <a:off x="6144215" y="5678596"/>
              <a:ext cx="990977" cy="307777"/>
            </a:xfrm>
            <a:prstGeom prst="rect">
              <a:avLst/>
            </a:prstGeom>
            <a:noFill/>
          </p:spPr>
          <p:txBody>
            <a:bodyPr wrap="none" rtlCol="0">
              <a:spAutoFit/>
            </a:bodyPr>
            <a:lstStyle/>
            <a:p>
              <a:pPr algn="just" rtl="0"/>
              <a:r>
                <a:rPr lang="ja-jp" sz="1400" dirty="0">
                  <a:solidFill>
                    <a:srgbClr val="000000"/>
                  </a:solidFill>
                  <a:latin typeface="Arial" panose="020B0604020202020204" pitchFamily="34" charset="0"/>
                  <a:ea typeface="Roboto" panose="02000000000000000000" pitchFamily="2" charset="0"/>
                  <a:cs typeface="Arial" panose="020B0604020202020204" pitchFamily="34" charset="0"/>
                </a:rPr>
                <a:t>リスク暴露患者数</a:t>
              </a:r>
              <a:endParaRPr lang="en-GB" sz="1400" dirty="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269" name="Line 21">
              <a:extLst>
                <a:ext uri="{FF2B5EF4-FFF2-40B4-BE49-F238E27FC236}">
                  <a16:creationId xmlns:a16="http://schemas.microsoft.com/office/drawing/2014/main" id="{05FA3B34-FA0A-A11D-C45E-A8E28108BFD7}"/>
                </a:ext>
              </a:extLst>
            </p:cNvPr>
            <p:cNvSpPr>
              <a:spLocks noChangeShapeType="1"/>
            </p:cNvSpPr>
            <p:nvPr/>
          </p:nvSpPr>
          <p:spPr bwMode="auto">
            <a:xfrm>
              <a:off x="10876320" y="535192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70" name="Line 21">
              <a:extLst>
                <a:ext uri="{FF2B5EF4-FFF2-40B4-BE49-F238E27FC236}">
                  <a16:creationId xmlns:a16="http://schemas.microsoft.com/office/drawing/2014/main" id="{221A57C3-07CF-AEFA-07CF-2E378E1CC5D1}"/>
                </a:ext>
              </a:extLst>
            </p:cNvPr>
            <p:cNvSpPr>
              <a:spLocks noChangeShapeType="1"/>
            </p:cNvSpPr>
            <p:nvPr/>
          </p:nvSpPr>
          <p:spPr bwMode="auto">
            <a:xfrm>
              <a:off x="10147950" y="535192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71" name="Line 21">
              <a:extLst>
                <a:ext uri="{FF2B5EF4-FFF2-40B4-BE49-F238E27FC236}">
                  <a16:creationId xmlns:a16="http://schemas.microsoft.com/office/drawing/2014/main" id="{6425DCE8-EA44-144B-FA99-677AD2B88DB5}"/>
                </a:ext>
              </a:extLst>
            </p:cNvPr>
            <p:cNvSpPr>
              <a:spLocks noChangeShapeType="1"/>
            </p:cNvSpPr>
            <p:nvPr/>
          </p:nvSpPr>
          <p:spPr bwMode="auto">
            <a:xfrm>
              <a:off x="9419580" y="535192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72" name="Line 21">
              <a:extLst>
                <a:ext uri="{FF2B5EF4-FFF2-40B4-BE49-F238E27FC236}">
                  <a16:creationId xmlns:a16="http://schemas.microsoft.com/office/drawing/2014/main" id="{37D30377-3C84-FE4E-7FF1-A7A77468F519}"/>
                </a:ext>
              </a:extLst>
            </p:cNvPr>
            <p:cNvSpPr>
              <a:spLocks noChangeShapeType="1"/>
            </p:cNvSpPr>
            <p:nvPr/>
          </p:nvSpPr>
          <p:spPr bwMode="auto">
            <a:xfrm>
              <a:off x="8691210" y="535192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73" name="Line 21">
              <a:extLst>
                <a:ext uri="{FF2B5EF4-FFF2-40B4-BE49-F238E27FC236}">
                  <a16:creationId xmlns:a16="http://schemas.microsoft.com/office/drawing/2014/main" id="{CC48B653-EDFE-A99A-8C8C-BB0880E0AA3A}"/>
                </a:ext>
              </a:extLst>
            </p:cNvPr>
            <p:cNvSpPr>
              <a:spLocks noChangeShapeType="1"/>
            </p:cNvSpPr>
            <p:nvPr/>
          </p:nvSpPr>
          <p:spPr bwMode="auto">
            <a:xfrm>
              <a:off x="7962840" y="535192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74" name="Line 21">
              <a:extLst>
                <a:ext uri="{FF2B5EF4-FFF2-40B4-BE49-F238E27FC236}">
                  <a16:creationId xmlns:a16="http://schemas.microsoft.com/office/drawing/2014/main" id="{0725E39B-3692-0727-9720-CAA2A8C00BE7}"/>
                </a:ext>
              </a:extLst>
            </p:cNvPr>
            <p:cNvSpPr>
              <a:spLocks noChangeShapeType="1"/>
            </p:cNvSpPr>
            <p:nvPr/>
          </p:nvSpPr>
          <p:spPr bwMode="auto">
            <a:xfrm>
              <a:off x="7234470" y="535192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275" name="Line 21">
              <a:extLst>
                <a:ext uri="{FF2B5EF4-FFF2-40B4-BE49-F238E27FC236}">
                  <a16:creationId xmlns:a16="http://schemas.microsoft.com/office/drawing/2014/main" id="{DC7374CB-C425-8170-EAC9-3E7B1680ED17}"/>
                </a:ext>
              </a:extLst>
            </p:cNvPr>
            <p:cNvSpPr>
              <a:spLocks noChangeShapeType="1"/>
            </p:cNvSpPr>
            <p:nvPr/>
          </p:nvSpPr>
          <p:spPr bwMode="auto">
            <a:xfrm>
              <a:off x="11604692" y="535192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grpSp>
          <p:nvGrpSpPr>
            <p:cNvPr id="276" name="Graphic 295">
              <a:extLst>
                <a:ext uri="{FF2B5EF4-FFF2-40B4-BE49-F238E27FC236}">
                  <a16:creationId xmlns:a16="http://schemas.microsoft.com/office/drawing/2014/main" id="{D76D22E2-6BA4-B64A-3347-37959302F0D8}"/>
                </a:ext>
              </a:extLst>
            </p:cNvPr>
            <p:cNvGrpSpPr/>
            <p:nvPr/>
          </p:nvGrpSpPr>
          <p:grpSpPr>
            <a:xfrm>
              <a:off x="7210168" y="2204555"/>
              <a:ext cx="48603" cy="48589"/>
              <a:chOff x="2464887" y="3262645"/>
              <a:chExt cx="48603" cy="48589"/>
            </a:xfrm>
          </p:grpSpPr>
          <p:sp>
            <p:nvSpPr>
              <p:cNvPr id="401" name="Freeform 400">
                <a:extLst>
                  <a:ext uri="{FF2B5EF4-FFF2-40B4-BE49-F238E27FC236}">
                    <a16:creationId xmlns:a16="http://schemas.microsoft.com/office/drawing/2014/main" id="{FA6B1380-322C-BF16-B76C-6F08FA45A97D}"/>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02" name="Freeform 401">
                <a:extLst>
                  <a:ext uri="{FF2B5EF4-FFF2-40B4-BE49-F238E27FC236}">
                    <a16:creationId xmlns:a16="http://schemas.microsoft.com/office/drawing/2014/main" id="{86FCF6EB-6820-9502-8C53-1203B0A3EB29}"/>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cxnSp>
          <p:nvCxnSpPr>
            <p:cNvPr id="277" name="Straight Connector 276">
              <a:extLst>
                <a:ext uri="{FF2B5EF4-FFF2-40B4-BE49-F238E27FC236}">
                  <a16:creationId xmlns:a16="http://schemas.microsoft.com/office/drawing/2014/main" id="{A571A410-806C-6D0B-EE38-3B582AA12F55}"/>
                </a:ext>
              </a:extLst>
            </p:cNvPr>
            <p:cNvCxnSpPr>
              <a:cxnSpLocks/>
            </p:cNvCxnSpPr>
            <p:nvPr/>
          </p:nvCxnSpPr>
          <p:spPr>
            <a:xfrm>
              <a:off x="9419740" y="2858667"/>
              <a:ext cx="0" cy="2487041"/>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307" name="Line 21">
              <a:extLst>
                <a:ext uri="{FF2B5EF4-FFF2-40B4-BE49-F238E27FC236}">
                  <a16:creationId xmlns:a16="http://schemas.microsoft.com/office/drawing/2014/main" id="{6F63E7CB-BF70-B506-3181-CD02988664EF}"/>
                </a:ext>
              </a:extLst>
            </p:cNvPr>
            <p:cNvSpPr>
              <a:spLocks noChangeShapeType="1"/>
            </p:cNvSpPr>
            <p:nvPr/>
          </p:nvSpPr>
          <p:spPr bwMode="auto">
            <a:xfrm>
              <a:off x="7598655" y="535192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308" name="Line 21">
              <a:extLst>
                <a:ext uri="{FF2B5EF4-FFF2-40B4-BE49-F238E27FC236}">
                  <a16:creationId xmlns:a16="http://schemas.microsoft.com/office/drawing/2014/main" id="{AFC3B7E5-A6FE-DE62-12E1-8CB312772C11}"/>
                </a:ext>
              </a:extLst>
            </p:cNvPr>
            <p:cNvSpPr>
              <a:spLocks noChangeShapeType="1"/>
            </p:cNvSpPr>
            <p:nvPr/>
          </p:nvSpPr>
          <p:spPr bwMode="auto">
            <a:xfrm>
              <a:off x="8327025" y="535192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309" name="Line 21">
              <a:extLst>
                <a:ext uri="{FF2B5EF4-FFF2-40B4-BE49-F238E27FC236}">
                  <a16:creationId xmlns:a16="http://schemas.microsoft.com/office/drawing/2014/main" id="{4F7C6919-9494-E24D-AAC1-6E184498D2F8}"/>
                </a:ext>
              </a:extLst>
            </p:cNvPr>
            <p:cNvSpPr>
              <a:spLocks noChangeShapeType="1"/>
            </p:cNvSpPr>
            <p:nvPr/>
          </p:nvSpPr>
          <p:spPr bwMode="auto">
            <a:xfrm>
              <a:off x="9055395" y="535192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310" name="Line 21">
              <a:extLst>
                <a:ext uri="{FF2B5EF4-FFF2-40B4-BE49-F238E27FC236}">
                  <a16:creationId xmlns:a16="http://schemas.microsoft.com/office/drawing/2014/main" id="{291843AE-1B13-33C0-C0A4-59DE036F657B}"/>
                </a:ext>
              </a:extLst>
            </p:cNvPr>
            <p:cNvSpPr>
              <a:spLocks noChangeShapeType="1"/>
            </p:cNvSpPr>
            <p:nvPr/>
          </p:nvSpPr>
          <p:spPr bwMode="auto">
            <a:xfrm>
              <a:off x="9783765" y="535192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311" name="Line 21">
              <a:extLst>
                <a:ext uri="{FF2B5EF4-FFF2-40B4-BE49-F238E27FC236}">
                  <a16:creationId xmlns:a16="http://schemas.microsoft.com/office/drawing/2014/main" id="{5D24A338-F43F-71B1-4B88-D70F24CA4CCE}"/>
                </a:ext>
              </a:extLst>
            </p:cNvPr>
            <p:cNvSpPr>
              <a:spLocks noChangeShapeType="1"/>
            </p:cNvSpPr>
            <p:nvPr/>
          </p:nvSpPr>
          <p:spPr bwMode="auto">
            <a:xfrm>
              <a:off x="10512135" y="535192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sp>
          <p:nvSpPr>
            <p:cNvPr id="312" name="Line 21">
              <a:extLst>
                <a:ext uri="{FF2B5EF4-FFF2-40B4-BE49-F238E27FC236}">
                  <a16:creationId xmlns:a16="http://schemas.microsoft.com/office/drawing/2014/main" id="{87E0F634-A247-E249-0393-32A2B27EFE88}"/>
                </a:ext>
              </a:extLst>
            </p:cNvPr>
            <p:cNvSpPr>
              <a:spLocks noChangeShapeType="1"/>
            </p:cNvSpPr>
            <p:nvPr/>
          </p:nvSpPr>
          <p:spPr bwMode="auto">
            <a:xfrm>
              <a:off x="11240505" y="5351929"/>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latin typeface="+mn-lt"/>
                <a:ea typeface="Roboto" panose="02000000000000000000" pitchFamily="2" charset="0"/>
                <a:cs typeface="Arial" panose="020B0604020202020204" pitchFamily="34" charset="0"/>
              </a:endParaRPr>
            </a:p>
          </p:txBody>
        </p:sp>
        <p:grpSp>
          <p:nvGrpSpPr>
            <p:cNvPr id="313" name="Group 312">
              <a:extLst>
                <a:ext uri="{FF2B5EF4-FFF2-40B4-BE49-F238E27FC236}">
                  <a16:creationId xmlns:a16="http://schemas.microsoft.com/office/drawing/2014/main" id="{8714BB2D-2696-A1CE-3089-13788AFD1701}"/>
                </a:ext>
              </a:extLst>
            </p:cNvPr>
            <p:cNvGrpSpPr/>
            <p:nvPr/>
          </p:nvGrpSpPr>
          <p:grpSpPr>
            <a:xfrm>
              <a:off x="7144980" y="5423929"/>
              <a:ext cx="4592002" cy="288147"/>
              <a:chOff x="1334492" y="5533887"/>
              <a:chExt cx="4592002" cy="288147"/>
            </a:xfrm>
          </p:grpSpPr>
          <p:sp>
            <p:nvSpPr>
              <p:cNvPr id="333" name="TextBox 332">
                <a:extLst>
                  <a:ext uri="{FF2B5EF4-FFF2-40B4-BE49-F238E27FC236}">
                    <a16:creationId xmlns:a16="http://schemas.microsoft.com/office/drawing/2014/main" id="{C51FEF42-0041-6934-2563-6E49C2CAE450}"/>
                  </a:ext>
                </a:extLst>
              </p:cNvPr>
              <p:cNvSpPr txBox="1"/>
              <p:nvPr/>
            </p:nvSpPr>
            <p:spPr>
              <a:xfrm>
                <a:off x="4247972" y="5533887"/>
                <a:ext cx="172089"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8</a:t>
                </a:r>
              </a:p>
            </p:txBody>
          </p:sp>
          <p:sp>
            <p:nvSpPr>
              <p:cNvPr id="335" name="TextBox 334">
                <a:extLst>
                  <a:ext uri="{FF2B5EF4-FFF2-40B4-BE49-F238E27FC236}">
                    <a16:creationId xmlns:a16="http://schemas.microsoft.com/office/drawing/2014/main" id="{9F494752-1C47-5836-1158-D653B42444FF}"/>
                  </a:ext>
                </a:extLst>
              </p:cNvPr>
              <p:cNvSpPr txBox="1"/>
              <p:nvPr/>
            </p:nvSpPr>
            <p:spPr>
              <a:xfrm>
                <a:off x="2791232" y="5533887"/>
                <a:ext cx="172089"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4</a:t>
                </a:r>
              </a:p>
            </p:txBody>
          </p:sp>
          <p:sp>
            <p:nvSpPr>
              <p:cNvPr id="337" name="TextBox 336">
                <a:extLst>
                  <a:ext uri="{FF2B5EF4-FFF2-40B4-BE49-F238E27FC236}">
                    <a16:creationId xmlns:a16="http://schemas.microsoft.com/office/drawing/2014/main" id="{AB9E14E4-414B-7EC4-2695-D939EC73F08F}"/>
                  </a:ext>
                </a:extLst>
              </p:cNvPr>
              <p:cNvSpPr txBox="1"/>
              <p:nvPr/>
            </p:nvSpPr>
            <p:spPr>
              <a:xfrm>
                <a:off x="1334492" y="5533887"/>
                <a:ext cx="172089"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0</a:t>
                </a:r>
              </a:p>
            </p:txBody>
          </p:sp>
          <p:sp>
            <p:nvSpPr>
              <p:cNvPr id="338" name="TextBox 337">
                <a:extLst>
                  <a:ext uri="{FF2B5EF4-FFF2-40B4-BE49-F238E27FC236}">
                    <a16:creationId xmlns:a16="http://schemas.microsoft.com/office/drawing/2014/main" id="{6C4B0865-15A6-33A7-66BF-7A465752D8A3}"/>
                  </a:ext>
                </a:extLst>
              </p:cNvPr>
              <p:cNvSpPr txBox="1"/>
              <p:nvPr/>
            </p:nvSpPr>
            <p:spPr>
              <a:xfrm>
                <a:off x="5655019" y="5533887"/>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ea typeface="Roboto" panose="02000000000000000000" pitchFamily="2" charset="0"/>
                    <a:cs typeface="Arial" panose="020B0604020202020204" pitchFamily="34" charset="0"/>
                  </a:rPr>
                  <a:t>12</a:t>
                </a:r>
              </a:p>
            </p:txBody>
          </p:sp>
        </p:grpSp>
        <p:grpSp>
          <p:nvGrpSpPr>
            <p:cNvPr id="314" name="Group 313">
              <a:extLst>
                <a:ext uri="{FF2B5EF4-FFF2-40B4-BE49-F238E27FC236}">
                  <a16:creationId xmlns:a16="http://schemas.microsoft.com/office/drawing/2014/main" id="{1DE0ACAF-A77A-DD12-6F69-50A978AE8C02}"/>
                </a:ext>
              </a:extLst>
            </p:cNvPr>
            <p:cNvGrpSpPr/>
            <p:nvPr/>
          </p:nvGrpSpPr>
          <p:grpSpPr>
            <a:xfrm>
              <a:off x="7095287" y="5941495"/>
              <a:ext cx="4641695" cy="288147"/>
              <a:chOff x="1284799" y="5759307"/>
              <a:chExt cx="4641695" cy="288147"/>
            </a:xfrm>
          </p:grpSpPr>
          <p:sp>
            <p:nvSpPr>
              <p:cNvPr id="319" name="TextBox 318">
                <a:extLst>
                  <a:ext uri="{FF2B5EF4-FFF2-40B4-BE49-F238E27FC236}">
                    <a16:creationId xmlns:a16="http://schemas.microsoft.com/office/drawing/2014/main" id="{E9C5C764-12FD-6542-B121-1DC07AC8ED7C}"/>
                  </a:ext>
                </a:extLst>
              </p:cNvPr>
              <p:cNvSpPr txBox="1"/>
              <p:nvPr/>
            </p:nvSpPr>
            <p:spPr>
              <a:xfrm>
                <a:off x="4926649" y="5759307"/>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26</a:t>
                </a:r>
              </a:p>
            </p:txBody>
          </p:sp>
          <p:sp>
            <p:nvSpPr>
              <p:cNvPr id="320" name="TextBox 319">
                <a:extLst>
                  <a:ext uri="{FF2B5EF4-FFF2-40B4-BE49-F238E27FC236}">
                    <a16:creationId xmlns:a16="http://schemas.microsoft.com/office/drawing/2014/main" id="{7D910630-7038-9D08-6DAF-209FBDA8F0E9}"/>
                  </a:ext>
                </a:extLst>
              </p:cNvPr>
              <p:cNvSpPr txBox="1"/>
              <p:nvPr/>
            </p:nvSpPr>
            <p:spPr>
              <a:xfrm>
                <a:off x="4198279" y="5759307"/>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40</a:t>
                </a:r>
              </a:p>
            </p:txBody>
          </p:sp>
          <p:sp>
            <p:nvSpPr>
              <p:cNvPr id="321" name="TextBox 320">
                <a:extLst>
                  <a:ext uri="{FF2B5EF4-FFF2-40B4-BE49-F238E27FC236}">
                    <a16:creationId xmlns:a16="http://schemas.microsoft.com/office/drawing/2014/main" id="{B8DDF113-6B96-CA78-92D6-9FD630930176}"/>
                  </a:ext>
                </a:extLst>
              </p:cNvPr>
              <p:cNvSpPr txBox="1"/>
              <p:nvPr/>
            </p:nvSpPr>
            <p:spPr>
              <a:xfrm>
                <a:off x="3469909" y="5759307"/>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49</a:t>
                </a:r>
              </a:p>
            </p:txBody>
          </p:sp>
          <p:sp>
            <p:nvSpPr>
              <p:cNvPr id="322" name="TextBox 321">
                <a:extLst>
                  <a:ext uri="{FF2B5EF4-FFF2-40B4-BE49-F238E27FC236}">
                    <a16:creationId xmlns:a16="http://schemas.microsoft.com/office/drawing/2014/main" id="{EBBDFD64-77A3-87F3-293C-70B101BD930C}"/>
                  </a:ext>
                </a:extLst>
              </p:cNvPr>
              <p:cNvSpPr txBox="1"/>
              <p:nvPr/>
            </p:nvSpPr>
            <p:spPr>
              <a:xfrm>
                <a:off x="2741539" y="5759307"/>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64</a:t>
                </a:r>
              </a:p>
            </p:txBody>
          </p:sp>
          <p:sp>
            <p:nvSpPr>
              <p:cNvPr id="323" name="TextBox 322">
                <a:extLst>
                  <a:ext uri="{FF2B5EF4-FFF2-40B4-BE49-F238E27FC236}">
                    <a16:creationId xmlns:a16="http://schemas.microsoft.com/office/drawing/2014/main" id="{9E9AED94-F152-CD70-7CF8-9D2695FC234C}"/>
                  </a:ext>
                </a:extLst>
              </p:cNvPr>
              <p:cNvSpPr txBox="1"/>
              <p:nvPr/>
            </p:nvSpPr>
            <p:spPr>
              <a:xfrm>
                <a:off x="2013169" y="5759307"/>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71</a:t>
                </a:r>
              </a:p>
            </p:txBody>
          </p:sp>
          <p:sp>
            <p:nvSpPr>
              <p:cNvPr id="324" name="TextBox 323">
                <a:extLst>
                  <a:ext uri="{FF2B5EF4-FFF2-40B4-BE49-F238E27FC236}">
                    <a16:creationId xmlns:a16="http://schemas.microsoft.com/office/drawing/2014/main" id="{51632847-030E-FF43-1CCE-41B7C6CC2174}"/>
                  </a:ext>
                </a:extLst>
              </p:cNvPr>
              <p:cNvSpPr txBox="1"/>
              <p:nvPr/>
            </p:nvSpPr>
            <p:spPr>
              <a:xfrm>
                <a:off x="1284799" y="5759307"/>
                <a:ext cx="271475" cy="288147"/>
              </a:xfrm>
              <a:prstGeom prst="rect">
                <a:avLst/>
              </a:prstGeom>
              <a:noFill/>
            </p:spPr>
            <p:txBody>
              <a:bodyPr wrap="none" lIns="36000" tIns="36000" rIns="36000" bIns="36000" rtlCol="0" anchor="t" anchorCtr="0">
                <a:spAutoFit/>
              </a:bodyPr>
              <a:lstStyle/>
              <a:p>
                <a:pPr algn="ctr" rtl="0"/>
                <a:r>
                  <a:rPr lang="ja-jp" sz="1400" dirty="0">
                    <a:solidFill>
                      <a:schemeClr val="accent1"/>
                    </a:solidFill>
                    <a:latin typeface="Arial" panose="020B0604020202020204" pitchFamily="34" charset="0"/>
                    <a:ea typeface="Roboto" panose="02000000000000000000" pitchFamily="2" charset="0"/>
                    <a:cs typeface="Arial" panose="020B0604020202020204" pitchFamily="34" charset="0"/>
                  </a:rPr>
                  <a:t>74</a:t>
                </a:r>
              </a:p>
            </p:txBody>
          </p:sp>
          <p:sp>
            <p:nvSpPr>
              <p:cNvPr id="325" name="TextBox 324">
                <a:extLst>
                  <a:ext uri="{FF2B5EF4-FFF2-40B4-BE49-F238E27FC236}">
                    <a16:creationId xmlns:a16="http://schemas.microsoft.com/office/drawing/2014/main" id="{9E47D8A7-DD06-F042-03D6-051A4A050DEB}"/>
                  </a:ext>
                </a:extLst>
              </p:cNvPr>
              <p:cNvSpPr txBox="1"/>
              <p:nvPr/>
            </p:nvSpPr>
            <p:spPr>
              <a:xfrm>
                <a:off x="5655019" y="5759307"/>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18</a:t>
                </a:r>
              </a:p>
            </p:txBody>
          </p:sp>
          <p:sp>
            <p:nvSpPr>
              <p:cNvPr id="326" name="TextBox 325">
                <a:extLst>
                  <a:ext uri="{FF2B5EF4-FFF2-40B4-BE49-F238E27FC236}">
                    <a16:creationId xmlns:a16="http://schemas.microsoft.com/office/drawing/2014/main" id="{2BB68C0A-B484-0143-C62E-B7619888E12A}"/>
                  </a:ext>
                </a:extLst>
              </p:cNvPr>
              <p:cNvSpPr txBox="1"/>
              <p:nvPr/>
            </p:nvSpPr>
            <p:spPr>
              <a:xfrm>
                <a:off x="1648984" y="5759307"/>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73</a:t>
                </a:r>
              </a:p>
            </p:txBody>
          </p:sp>
          <p:sp>
            <p:nvSpPr>
              <p:cNvPr id="327" name="TextBox 326">
                <a:extLst>
                  <a:ext uri="{FF2B5EF4-FFF2-40B4-BE49-F238E27FC236}">
                    <a16:creationId xmlns:a16="http://schemas.microsoft.com/office/drawing/2014/main" id="{68BF22F3-4D29-4D86-BC72-39FE712E1498}"/>
                  </a:ext>
                </a:extLst>
              </p:cNvPr>
              <p:cNvSpPr txBox="1"/>
              <p:nvPr/>
            </p:nvSpPr>
            <p:spPr>
              <a:xfrm>
                <a:off x="2377354" y="5759307"/>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64</a:t>
                </a:r>
              </a:p>
            </p:txBody>
          </p:sp>
          <p:sp>
            <p:nvSpPr>
              <p:cNvPr id="328" name="TextBox 327">
                <a:extLst>
                  <a:ext uri="{FF2B5EF4-FFF2-40B4-BE49-F238E27FC236}">
                    <a16:creationId xmlns:a16="http://schemas.microsoft.com/office/drawing/2014/main" id="{FCCF59EF-2D1A-A803-8618-029F906C4CA0}"/>
                  </a:ext>
                </a:extLst>
              </p:cNvPr>
              <p:cNvSpPr txBox="1"/>
              <p:nvPr/>
            </p:nvSpPr>
            <p:spPr>
              <a:xfrm>
                <a:off x="3105724" y="5759307"/>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55</a:t>
                </a:r>
              </a:p>
            </p:txBody>
          </p:sp>
          <p:sp>
            <p:nvSpPr>
              <p:cNvPr id="329" name="TextBox 328">
                <a:extLst>
                  <a:ext uri="{FF2B5EF4-FFF2-40B4-BE49-F238E27FC236}">
                    <a16:creationId xmlns:a16="http://schemas.microsoft.com/office/drawing/2014/main" id="{7F84C68A-14A7-0105-12C6-99DC62FA139E}"/>
                  </a:ext>
                </a:extLst>
              </p:cNvPr>
              <p:cNvSpPr txBox="1"/>
              <p:nvPr/>
            </p:nvSpPr>
            <p:spPr>
              <a:xfrm>
                <a:off x="3834094" y="5759307"/>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41</a:t>
                </a:r>
              </a:p>
            </p:txBody>
          </p:sp>
          <p:sp>
            <p:nvSpPr>
              <p:cNvPr id="330" name="TextBox 329">
                <a:extLst>
                  <a:ext uri="{FF2B5EF4-FFF2-40B4-BE49-F238E27FC236}">
                    <a16:creationId xmlns:a16="http://schemas.microsoft.com/office/drawing/2014/main" id="{7893F72D-3779-5CED-81DE-8912D2AEBC7F}"/>
                  </a:ext>
                </a:extLst>
              </p:cNvPr>
              <p:cNvSpPr txBox="1"/>
              <p:nvPr/>
            </p:nvSpPr>
            <p:spPr>
              <a:xfrm>
                <a:off x="4562464" y="5759307"/>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37</a:t>
                </a:r>
              </a:p>
            </p:txBody>
          </p:sp>
          <p:sp>
            <p:nvSpPr>
              <p:cNvPr id="331" name="TextBox 330">
                <a:extLst>
                  <a:ext uri="{FF2B5EF4-FFF2-40B4-BE49-F238E27FC236}">
                    <a16:creationId xmlns:a16="http://schemas.microsoft.com/office/drawing/2014/main" id="{F23FFF92-D7AE-8361-AC33-4B232B9AFEFD}"/>
                  </a:ext>
                </a:extLst>
              </p:cNvPr>
              <p:cNvSpPr txBox="1"/>
              <p:nvPr/>
            </p:nvSpPr>
            <p:spPr>
              <a:xfrm>
                <a:off x="5290834" y="5759307"/>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Arial" panose="020B0604020202020204" pitchFamily="34" charset="0"/>
                    <a:ea typeface="Roboto" panose="02000000000000000000" pitchFamily="2" charset="0"/>
                    <a:cs typeface="Arial" panose="020B0604020202020204" pitchFamily="34" charset="0"/>
                  </a:rPr>
                  <a:t>23</a:t>
                </a:r>
              </a:p>
            </p:txBody>
          </p:sp>
        </p:grpSp>
        <p:sp>
          <p:nvSpPr>
            <p:cNvPr id="416" name="Freeform 415">
              <a:extLst>
                <a:ext uri="{FF2B5EF4-FFF2-40B4-BE49-F238E27FC236}">
                  <a16:creationId xmlns:a16="http://schemas.microsoft.com/office/drawing/2014/main" id="{5A689E75-8E9C-9156-0AA7-584FC7DA1AC6}"/>
                </a:ext>
              </a:extLst>
            </p:cNvPr>
            <p:cNvSpPr/>
            <p:nvPr/>
          </p:nvSpPr>
          <p:spPr>
            <a:xfrm>
              <a:off x="7239000" y="2228850"/>
              <a:ext cx="4349750" cy="1327150"/>
            </a:xfrm>
            <a:custGeom>
              <a:avLst/>
              <a:gdLst>
                <a:gd name="connsiteX0" fmla="*/ 0 w 4349750"/>
                <a:gd name="connsiteY0" fmla="*/ 0 h 1327150"/>
                <a:gd name="connsiteX1" fmla="*/ 511175 w 4349750"/>
                <a:gd name="connsiteY1" fmla="*/ 0 h 1327150"/>
                <a:gd name="connsiteX2" fmla="*/ 511175 w 4349750"/>
                <a:gd name="connsiteY2" fmla="*/ 41275 h 1327150"/>
                <a:gd name="connsiteX3" fmla="*/ 923925 w 4349750"/>
                <a:gd name="connsiteY3" fmla="*/ 41275 h 1327150"/>
                <a:gd name="connsiteX4" fmla="*/ 923925 w 4349750"/>
                <a:gd name="connsiteY4" fmla="*/ 92075 h 1327150"/>
                <a:gd name="connsiteX5" fmla="*/ 977900 w 4349750"/>
                <a:gd name="connsiteY5" fmla="*/ 92075 h 1327150"/>
                <a:gd name="connsiteX6" fmla="*/ 977900 w 4349750"/>
                <a:gd name="connsiteY6" fmla="*/ 177800 h 1327150"/>
                <a:gd name="connsiteX7" fmla="*/ 1006475 w 4349750"/>
                <a:gd name="connsiteY7" fmla="*/ 177800 h 1327150"/>
                <a:gd name="connsiteX8" fmla="*/ 1006475 w 4349750"/>
                <a:gd name="connsiteY8" fmla="*/ 254000 h 1327150"/>
                <a:gd name="connsiteX9" fmla="*/ 1476375 w 4349750"/>
                <a:gd name="connsiteY9" fmla="*/ 254000 h 1327150"/>
                <a:gd name="connsiteX10" fmla="*/ 1476375 w 4349750"/>
                <a:gd name="connsiteY10" fmla="*/ 355600 h 1327150"/>
                <a:gd name="connsiteX11" fmla="*/ 1514475 w 4349750"/>
                <a:gd name="connsiteY11" fmla="*/ 355600 h 1327150"/>
                <a:gd name="connsiteX12" fmla="*/ 1514475 w 4349750"/>
                <a:gd name="connsiteY12" fmla="*/ 485775 h 1327150"/>
                <a:gd name="connsiteX13" fmla="*/ 1936750 w 4349750"/>
                <a:gd name="connsiteY13" fmla="*/ 485775 h 1327150"/>
                <a:gd name="connsiteX14" fmla="*/ 1936750 w 4349750"/>
                <a:gd name="connsiteY14" fmla="*/ 539750 h 1327150"/>
                <a:gd name="connsiteX15" fmla="*/ 1990725 w 4349750"/>
                <a:gd name="connsiteY15" fmla="*/ 539750 h 1327150"/>
                <a:gd name="connsiteX16" fmla="*/ 1990725 w 4349750"/>
                <a:gd name="connsiteY16" fmla="*/ 587375 h 1327150"/>
                <a:gd name="connsiteX17" fmla="*/ 2032000 w 4349750"/>
                <a:gd name="connsiteY17" fmla="*/ 587375 h 1327150"/>
                <a:gd name="connsiteX18" fmla="*/ 2032000 w 4349750"/>
                <a:gd name="connsiteY18" fmla="*/ 619125 h 1327150"/>
                <a:gd name="connsiteX19" fmla="*/ 2197100 w 4349750"/>
                <a:gd name="connsiteY19" fmla="*/ 619125 h 1327150"/>
                <a:gd name="connsiteX20" fmla="*/ 2197100 w 4349750"/>
                <a:gd name="connsiteY20" fmla="*/ 679450 h 1327150"/>
                <a:gd name="connsiteX21" fmla="*/ 2247900 w 4349750"/>
                <a:gd name="connsiteY21" fmla="*/ 679450 h 1327150"/>
                <a:gd name="connsiteX22" fmla="*/ 2247900 w 4349750"/>
                <a:gd name="connsiteY22" fmla="*/ 723900 h 1327150"/>
                <a:gd name="connsiteX23" fmla="*/ 2492375 w 4349750"/>
                <a:gd name="connsiteY23" fmla="*/ 723900 h 1327150"/>
                <a:gd name="connsiteX24" fmla="*/ 2492375 w 4349750"/>
                <a:gd name="connsiteY24" fmla="*/ 825500 h 1327150"/>
                <a:gd name="connsiteX25" fmla="*/ 2536825 w 4349750"/>
                <a:gd name="connsiteY25" fmla="*/ 825500 h 1327150"/>
                <a:gd name="connsiteX26" fmla="*/ 2536825 w 4349750"/>
                <a:gd name="connsiteY26" fmla="*/ 869950 h 1327150"/>
                <a:gd name="connsiteX27" fmla="*/ 3130550 w 4349750"/>
                <a:gd name="connsiteY27" fmla="*/ 869950 h 1327150"/>
                <a:gd name="connsiteX28" fmla="*/ 3130550 w 4349750"/>
                <a:gd name="connsiteY28" fmla="*/ 930275 h 1327150"/>
                <a:gd name="connsiteX29" fmla="*/ 3463925 w 4349750"/>
                <a:gd name="connsiteY29" fmla="*/ 930275 h 1327150"/>
                <a:gd name="connsiteX30" fmla="*/ 3463925 w 4349750"/>
                <a:gd name="connsiteY30" fmla="*/ 993775 h 1327150"/>
                <a:gd name="connsiteX31" fmla="*/ 3549650 w 4349750"/>
                <a:gd name="connsiteY31" fmla="*/ 993775 h 1327150"/>
                <a:gd name="connsiteX32" fmla="*/ 3549650 w 4349750"/>
                <a:gd name="connsiteY32" fmla="*/ 1063625 h 1327150"/>
                <a:gd name="connsiteX33" fmla="*/ 4003675 w 4349750"/>
                <a:gd name="connsiteY33" fmla="*/ 1063625 h 1327150"/>
                <a:gd name="connsiteX34" fmla="*/ 4003675 w 4349750"/>
                <a:gd name="connsiteY34" fmla="*/ 1162050 h 1327150"/>
                <a:gd name="connsiteX35" fmla="*/ 4035425 w 4349750"/>
                <a:gd name="connsiteY35" fmla="*/ 1162050 h 1327150"/>
                <a:gd name="connsiteX36" fmla="*/ 4035425 w 4349750"/>
                <a:gd name="connsiteY36" fmla="*/ 1235075 h 1327150"/>
                <a:gd name="connsiteX37" fmla="*/ 4064000 w 4349750"/>
                <a:gd name="connsiteY37" fmla="*/ 1235075 h 1327150"/>
                <a:gd name="connsiteX38" fmla="*/ 4064000 w 4349750"/>
                <a:gd name="connsiteY38" fmla="*/ 1327150 h 1327150"/>
                <a:gd name="connsiteX39" fmla="*/ 4349750 w 4349750"/>
                <a:gd name="connsiteY39" fmla="*/ 1327150 h 132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4349750" h="1327150">
                  <a:moveTo>
                    <a:pt x="0" y="0"/>
                  </a:moveTo>
                  <a:lnTo>
                    <a:pt x="511175" y="0"/>
                  </a:lnTo>
                  <a:lnTo>
                    <a:pt x="511175" y="41275"/>
                  </a:lnTo>
                  <a:lnTo>
                    <a:pt x="923925" y="41275"/>
                  </a:lnTo>
                  <a:lnTo>
                    <a:pt x="923925" y="92075"/>
                  </a:lnTo>
                  <a:lnTo>
                    <a:pt x="977900" y="92075"/>
                  </a:lnTo>
                  <a:lnTo>
                    <a:pt x="977900" y="177800"/>
                  </a:lnTo>
                  <a:lnTo>
                    <a:pt x="1006475" y="177800"/>
                  </a:lnTo>
                  <a:lnTo>
                    <a:pt x="1006475" y="254000"/>
                  </a:lnTo>
                  <a:lnTo>
                    <a:pt x="1476375" y="254000"/>
                  </a:lnTo>
                  <a:lnTo>
                    <a:pt x="1476375" y="355600"/>
                  </a:lnTo>
                  <a:lnTo>
                    <a:pt x="1514475" y="355600"/>
                  </a:lnTo>
                  <a:lnTo>
                    <a:pt x="1514475" y="485775"/>
                  </a:lnTo>
                  <a:lnTo>
                    <a:pt x="1936750" y="485775"/>
                  </a:lnTo>
                  <a:lnTo>
                    <a:pt x="1936750" y="539750"/>
                  </a:lnTo>
                  <a:lnTo>
                    <a:pt x="1990725" y="539750"/>
                  </a:lnTo>
                  <a:lnTo>
                    <a:pt x="1990725" y="587375"/>
                  </a:lnTo>
                  <a:lnTo>
                    <a:pt x="2032000" y="587375"/>
                  </a:lnTo>
                  <a:lnTo>
                    <a:pt x="2032000" y="619125"/>
                  </a:lnTo>
                  <a:lnTo>
                    <a:pt x="2197100" y="619125"/>
                  </a:lnTo>
                  <a:lnTo>
                    <a:pt x="2197100" y="679450"/>
                  </a:lnTo>
                  <a:lnTo>
                    <a:pt x="2247900" y="679450"/>
                  </a:lnTo>
                  <a:lnTo>
                    <a:pt x="2247900" y="723900"/>
                  </a:lnTo>
                  <a:lnTo>
                    <a:pt x="2492375" y="723900"/>
                  </a:lnTo>
                  <a:lnTo>
                    <a:pt x="2492375" y="825500"/>
                  </a:lnTo>
                  <a:lnTo>
                    <a:pt x="2536825" y="825500"/>
                  </a:lnTo>
                  <a:lnTo>
                    <a:pt x="2536825" y="869950"/>
                  </a:lnTo>
                  <a:lnTo>
                    <a:pt x="3130550" y="869950"/>
                  </a:lnTo>
                  <a:lnTo>
                    <a:pt x="3130550" y="930275"/>
                  </a:lnTo>
                  <a:lnTo>
                    <a:pt x="3463925" y="930275"/>
                  </a:lnTo>
                  <a:lnTo>
                    <a:pt x="3463925" y="993775"/>
                  </a:lnTo>
                  <a:lnTo>
                    <a:pt x="3549650" y="993775"/>
                  </a:lnTo>
                  <a:lnTo>
                    <a:pt x="3549650" y="1063625"/>
                  </a:lnTo>
                  <a:lnTo>
                    <a:pt x="4003675" y="1063625"/>
                  </a:lnTo>
                  <a:lnTo>
                    <a:pt x="4003675" y="1162050"/>
                  </a:lnTo>
                  <a:lnTo>
                    <a:pt x="4035425" y="1162050"/>
                  </a:lnTo>
                  <a:lnTo>
                    <a:pt x="4035425" y="1235075"/>
                  </a:lnTo>
                  <a:lnTo>
                    <a:pt x="4064000" y="1235075"/>
                  </a:lnTo>
                  <a:lnTo>
                    <a:pt x="4064000" y="1327150"/>
                  </a:lnTo>
                  <a:lnTo>
                    <a:pt x="4349750" y="1327150"/>
                  </a:lnTo>
                </a:path>
              </a:pathLst>
            </a:custGeom>
            <a:noFill/>
            <a:ln w="190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ES"/>
            </a:p>
          </p:txBody>
        </p:sp>
        <p:grpSp>
          <p:nvGrpSpPr>
            <p:cNvPr id="417" name="Graphic 295">
              <a:extLst>
                <a:ext uri="{FF2B5EF4-FFF2-40B4-BE49-F238E27FC236}">
                  <a16:creationId xmlns:a16="http://schemas.microsoft.com/office/drawing/2014/main" id="{47E58FF8-D4F2-90B6-9DE2-4DC509D860DA}"/>
                </a:ext>
              </a:extLst>
            </p:cNvPr>
            <p:cNvGrpSpPr/>
            <p:nvPr/>
          </p:nvGrpSpPr>
          <p:grpSpPr>
            <a:xfrm>
              <a:off x="7724518" y="2245830"/>
              <a:ext cx="48603" cy="48589"/>
              <a:chOff x="2464887" y="3262645"/>
              <a:chExt cx="48603" cy="48589"/>
            </a:xfrm>
          </p:grpSpPr>
          <p:sp>
            <p:nvSpPr>
              <p:cNvPr id="418" name="Freeform 417">
                <a:extLst>
                  <a:ext uri="{FF2B5EF4-FFF2-40B4-BE49-F238E27FC236}">
                    <a16:creationId xmlns:a16="http://schemas.microsoft.com/office/drawing/2014/main" id="{C65993F9-DEB5-8FA5-F814-44FAF2067F45}"/>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19" name="Freeform 418">
                <a:extLst>
                  <a:ext uri="{FF2B5EF4-FFF2-40B4-BE49-F238E27FC236}">
                    <a16:creationId xmlns:a16="http://schemas.microsoft.com/office/drawing/2014/main" id="{869B2809-4C0C-F3B5-4971-3F43DDE8B3C4}"/>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21" name="Graphic 295">
              <a:extLst>
                <a:ext uri="{FF2B5EF4-FFF2-40B4-BE49-F238E27FC236}">
                  <a16:creationId xmlns:a16="http://schemas.microsoft.com/office/drawing/2014/main" id="{5264A073-BAF6-49D2-3082-C39FF76C57F8}"/>
                </a:ext>
              </a:extLst>
            </p:cNvPr>
            <p:cNvGrpSpPr/>
            <p:nvPr/>
          </p:nvGrpSpPr>
          <p:grpSpPr>
            <a:xfrm>
              <a:off x="8061068" y="2245830"/>
              <a:ext cx="48603" cy="48589"/>
              <a:chOff x="2464887" y="3262645"/>
              <a:chExt cx="48603" cy="48589"/>
            </a:xfrm>
          </p:grpSpPr>
          <p:sp>
            <p:nvSpPr>
              <p:cNvPr id="422" name="Freeform 421">
                <a:extLst>
                  <a:ext uri="{FF2B5EF4-FFF2-40B4-BE49-F238E27FC236}">
                    <a16:creationId xmlns:a16="http://schemas.microsoft.com/office/drawing/2014/main" id="{BBAA6F43-D4D2-7086-A480-8711F47D556E}"/>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23" name="Freeform 422">
                <a:extLst>
                  <a:ext uri="{FF2B5EF4-FFF2-40B4-BE49-F238E27FC236}">
                    <a16:creationId xmlns:a16="http://schemas.microsoft.com/office/drawing/2014/main" id="{0DDAC9CD-FB21-F60F-779B-3D3284D91BE6}"/>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24" name="Graphic 295">
              <a:extLst>
                <a:ext uri="{FF2B5EF4-FFF2-40B4-BE49-F238E27FC236}">
                  <a16:creationId xmlns:a16="http://schemas.microsoft.com/office/drawing/2014/main" id="{3BA74626-51C2-5FFE-23DE-7D88F11FAEB8}"/>
                </a:ext>
              </a:extLst>
            </p:cNvPr>
            <p:cNvGrpSpPr/>
            <p:nvPr/>
          </p:nvGrpSpPr>
          <p:grpSpPr>
            <a:xfrm>
              <a:off x="8169018" y="2296630"/>
              <a:ext cx="48603" cy="48589"/>
              <a:chOff x="2464887" y="3262645"/>
              <a:chExt cx="48603" cy="48589"/>
            </a:xfrm>
          </p:grpSpPr>
          <p:sp>
            <p:nvSpPr>
              <p:cNvPr id="425" name="Freeform 424">
                <a:extLst>
                  <a:ext uri="{FF2B5EF4-FFF2-40B4-BE49-F238E27FC236}">
                    <a16:creationId xmlns:a16="http://schemas.microsoft.com/office/drawing/2014/main" id="{891E1589-19A1-4674-ACD8-E93485274877}"/>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26" name="Freeform 425">
                <a:extLst>
                  <a:ext uri="{FF2B5EF4-FFF2-40B4-BE49-F238E27FC236}">
                    <a16:creationId xmlns:a16="http://schemas.microsoft.com/office/drawing/2014/main" id="{60ABC203-1C90-D5EA-0DA9-81599EAED424}"/>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27" name="Graphic 295">
              <a:extLst>
                <a:ext uri="{FF2B5EF4-FFF2-40B4-BE49-F238E27FC236}">
                  <a16:creationId xmlns:a16="http://schemas.microsoft.com/office/drawing/2014/main" id="{D1EFB305-87FC-D384-190D-9AC569F7F527}"/>
                </a:ext>
              </a:extLst>
            </p:cNvPr>
            <p:cNvGrpSpPr/>
            <p:nvPr/>
          </p:nvGrpSpPr>
          <p:grpSpPr>
            <a:xfrm>
              <a:off x="8665975" y="2459632"/>
              <a:ext cx="48603" cy="48589"/>
              <a:chOff x="2464887" y="3262645"/>
              <a:chExt cx="48603" cy="48589"/>
            </a:xfrm>
          </p:grpSpPr>
          <p:sp>
            <p:nvSpPr>
              <p:cNvPr id="428" name="Freeform 427">
                <a:extLst>
                  <a:ext uri="{FF2B5EF4-FFF2-40B4-BE49-F238E27FC236}">
                    <a16:creationId xmlns:a16="http://schemas.microsoft.com/office/drawing/2014/main" id="{F0540284-D448-6A41-A46D-C7E1E647D5A4}"/>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29" name="Freeform 428">
                <a:extLst>
                  <a:ext uri="{FF2B5EF4-FFF2-40B4-BE49-F238E27FC236}">
                    <a16:creationId xmlns:a16="http://schemas.microsoft.com/office/drawing/2014/main" id="{DB358B52-3D46-A7F4-72CA-F83B0E8BF0DF}"/>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30" name="Graphic 295">
              <a:extLst>
                <a:ext uri="{FF2B5EF4-FFF2-40B4-BE49-F238E27FC236}">
                  <a16:creationId xmlns:a16="http://schemas.microsoft.com/office/drawing/2014/main" id="{E5D3A355-9FDD-E0F2-776D-7DD3A41F3748}"/>
                </a:ext>
              </a:extLst>
            </p:cNvPr>
            <p:cNvGrpSpPr/>
            <p:nvPr/>
          </p:nvGrpSpPr>
          <p:grpSpPr>
            <a:xfrm>
              <a:off x="8693805" y="2559023"/>
              <a:ext cx="48603" cy="48589"/>
              <a:chOff x="2464887" y="3262645"/>
              <a:chExt cx="48603" cy="48589"/>
            </a:xfrm>
          </p:grpSpPr>
          <p:sp>
            <p:nvSpPr>
              <p:cNvPr id="431" name="Freeform 430">
                <a:extLst>
                  <a:ext uri="{FF2B5EF4-FFF2-40B4-BE49-F238E27FC236}">
                    <a16:creationId xmlns:a16="http://schemas.microsoft.com/office/drawing/2014/main" id="{62DCF75F-0F23-5D1D-3F81-F556CF3B16FB}"/>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32" name="Freeform 431">
                <a:extLst>
                  <a:ext uri="{FF2B5EF4-FFF2-40B4-BE49-F238E27FC236}">
                    <a16:creationId xmlns:a16="http://schemas.microsoft.com/office/drawing/2014/main" id="{2ED52816-6868-DEBF-4957-84C935BEBF0F}"/>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33" name="Graphic 295">
              <a:extLst>
                <a:ext uri="{FF2B5EF4-FFF2-40B4-BE49-F238E27FC236}">
                  <a16:creationId xmlns:a16="http://schemas.microsoft.com/office/drawing/2014/main" id="{5C15ADF9-0F3D-6BD2-286E-672538D1BE19}"/>
                </a:ext>
              </a:extLst>
            </p:cNvPr>
            <p:cNvGrpSpPr/>
            <p:nvPr/>
          </p:nvGrpSpPr>
          <p:grpSpPr>
            <a:xfrm>
              <a:off x="8805123" y="2690220"/>
              <a:ext cx="48603" cy="48589"/>
              <a:chOff x="2464887" y="3262645"/>
              <a:chExt cx="48603" cy="48589"/>
            </a:xfrm>
          </p:grpSpPr>
          <p:sp>
            <p:nvSpPr>
              <p:cNvPr id="434" name="Freeform 433">
                <a:extLst>
                  <a:ext uri="{FF2B5EF4-FFF2-40B4-BE49-F238E27FC236}">
                    <a16:creationId xmlns:a16="http://schemas.microsoft.com/office/drawing/2014/main" id="{7820791E-DB5E-B490-2CC7-2B0F9A08778D}"/>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35" name="Freeform 434">
                <a:extLst>
                  <a:ext uri="{FF2B5EF4-FFF2-40B4-BE49-F238E27FC236}">
                    <a16:creationId xmlns:a16="http://schemas.microsoft.com/office/drawing/2014/main" id="{DAC00DF9-16A0-590B-E1E0-96551E57EC7A}"/>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36" name="Graphic 295">
              <a:extLst>
                <a:ext uri="{FF2B5EF4-FFF2-40B4-BE49-F238E27FC236}">
                  <a16:creationId xmlns:a16="http://schemas.microsoft.com/office/drawing/2014/main" id="{229C6E7A-7516-781E-FCC5-E63E145564B9}"/>
                </a:ext>
              </a:extLst>
            </p:cNvPr>
            <p:cNvGrpSpPr/>
            <p:nvPr/>
          </p:nvGrpSpPr>
          <p:grpSpPr>
            <a:xfrm>
              <a:off x="9186785" y="2745879"/>
              <a:ext cx="48603" cy="48589"/>
              <a:chOff x="2464887" y="3262645"/>
              <a:chExt cx="48603" cy="48589"/>
            </a:xfrm>
          </p:grpSpPr>
          <p:sp>
            <p:nvSpPr>
              <p:cNvPr id="437" name="Freeform 436">
                <a:extLst>
                  <a:ext uri="{FF2B5EF4-FFF2-40B4-BE49-F238E27FC236}">
                    <a16:creationId xmlns:a16="http://schemas.microsoft.com/office/drawing/2014/main" id="{F044E663-0062-6759-44AB-84702CA1E8A7}"/>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38" name="Freeform 437">
                <a:extLst>
                  <a:ext uri="{FF2B5EF4-FFF2-40B4-BE49-F238E27FC236}">
                    <a16:creationId xmlns:a16="http://schemas.microsoft.com/office/drawing/2014/main" id="{A288B50A-8EBC-AD1E-9842-58C47066382C}"/>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39" name="Graphic 295">
              <a:extLst>
                <a:ext uri="{FF2B5EF4-FFF2-40B4-BE49-F238E27FC236}">
                  <a16:creationId xmlns:a16="http://schemas.microsoft.com/office/drawing/2014/main" id="{5E6678D4-AFFD-9537-B3CD-D051124F366D}"/>
                </a:ext>
              </a:extLst>
            </p:cNvPr>
            <p:cNvGrpSpPr/>
            <p:nvPr/>
          </p:nvGrpSpPr>
          <p:grpSpPr>
            <a:xfrm>
              <a:off x="9246420" y="2821417"/>
              <a:ext cx="48603" cy="48589"/>
              <a:chOff x="2464887" y="3262645"/>
              <a:chExt cx="48603" cy="48589"/>
            </a:xfrm>
          </p:grpSpPr>
          <p:sp>
            <p:nvSpPr>
              <p:cNvPr id="440" name="Freeform 439">
                <a:extLst>
                  <a:ext uri="{FF2B5EF4-FFF2-40B4-BE49-F238E27FC236}">
                    <a16:creationId xmlns:a16="http://schemas.microsoft.com/office/drawing/2014/main" id="{3BB1BE2E-5CE0-A9AC-838D-870DA5B98E17}"/>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41" name="Freeform 440">
                <a:extLst>
                  <a:ext uri="{FF2B5EF4-FFF2-40B4-BE49-F238E27FC236}">
                    <a16:creationId xmlns:a16="http://schemas.microsoft.com/office/drawing/2014/main" id="{7F02495D-F100-C382-BED9-7EABDB9F2778}"/>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42" name="Graphic 295">
              <a:extLst>
                <a:ext uri="{FF2B5EF4-FFF2-40B4-BE49-F238E27FC236}">
                  <a16:creationId xmlns:a16="http://schemas.microsoft.com/office/drawing/2014/main" id="{24C582B1-754C-89D3-C8FE-21723920582E}"/>
                </a:ext>
              </a:extLst>
            </p:cNvPr>
            <p:cNvGrpSpPr/>
            <p:nvPr/>
          </p:nvGrpSpPr>
          <p:grpSpPr>
            <a:xfrm>
              <a:off x="9663864" y="2928759"/>
              <a:ext cx="48603" cy="48589"/>
              <a:chOff x="2464887" y="3262645"/>
              <a:chExt cx="48603" cy="48589"/>
            </a:xfrm>
          </p:grpSpPr>
          <p:sp>
            <p:nvSpPr>
              <p:cNvPr id="443" name="Freeform 442">
                <a:extLst>
                  <a:ext uri="{FF2B5EF4-FFF2-40B4-BE49-F238E27FC236}">
                    <a16:creationId xmlns:a16="http://schemas.microsoft.com/office/drawing/2014/main" id="{6EA9E9AF-4480-B158-AE3C-41CB821B0F05}"/>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44" name="Freeform 443">
                <a:extLst>
                  <a:ext uri="{FF2B5EF4-FFF2-40B4-BE49-F238E27FC236}">
                    <a16:creationId xmlns:a16="http://schemas.microsoft.com/office/drawing/2014/main" id="{952771BA-4B93-9C9E-52EA-02E6185A578E}"/>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45" name="Graphic 295">
              <a:extLst>
                <a:ext uri="{FF2B5EF4-FFF2-40B4-BE49-F238E27FC236}">
                  <a16:creationId xmlns:a16="http://schemas.microsoft.com/office/drawing/2014/main" id="{446F076B-7156-1F01-0013-0243241D0495}"/>
                </a:ext>
              </a:extLst>
            </p:cNvPr>
            <p:cNvGrpSpPr/>
            <p:nvPr/>
          </p:nvGrpSpPr>
          <p:grpSpPr>
            <a:xfrm>
              <a:off x="9742798" y="3071881"/>
              <a:ext cx="48603" cy="48589"/>
              <a:chOff x="2464887" y="3262645"/>
              <a:chExt cx="48603" cy="48589"/>
            </a:xfrm>
          </p:grpSpPr>
          <p:sp>
            <p:nvSpPr>
              <p:cNvPr id="446" name="Freeform 445">
                <a:extLst>
                  <a:ext uri="{FF2B5EF4-FFF2-40B4-BE49-F238E27FC236}">
                    <a16:creationId xmlns:a16="http://schemas.microsoft.com/office/drawing/2014/main" id="{63A9312A-07A6-8AC7-13AF-41CB91655DFF}"/>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47" name="Freeform 446">
                <a:extLst>
                  <a:ext uri="{FF2B5EF4-FFF2-40B4-BE49-F238E27FC236}">
                    <a16:creationId xmlns:a16="http://schemas.microsoft.com/office/drawing/2014/main" id="{BAA165C5-8DC4-2CAC-83A7-2B101F0D7B2D}"/>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48" name="Graphic 295">
              <a:extLst>
                <a:ext uri="{FF2B5EF4-FFF2-40B4-BE49-F238E27FC236}">
                  <a16:creationId xmlns:a16="http://schemas.microsoft.com/office/drawing/2014/main" id="{F10E4440-DB2E-6A5A-12D9-26066A8AD578}"/>
                </a:ext>
              </a:extLst>
            </p:cNvPr>
            <p:cNvGrpSpPr/>
            <p:nvPr/>
          </p:nvGrpSpPr>
          <p:grpSpPr>
            <a:xfrm>
              <a:off x="10120485" y="3071881"/>
              <a:ext cx="48603" cy="48589"/>
              <a:chOff x="2464887" y="3262645"/>
              <a:chExt cx="48603" cy="48589"/>
            </a:xfrm>
          </p:grpSpPr>
          <p:sp>
            <p:nvSpPr>
              <p:cNvPr id="449" name="Freeform 448">
                <a:extLst>
                  <a:ext uri="{FF2B5EF4-FFF2-40B4-BE49-F238E27FC236}">
                    <a16:creationId xmlns:a16="http://schemas.microsoft.com/office/drawing/2014/main" id="{711E11EC-48B3-5945-41AA-375DD99077EB}"/>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50" name="Freeform 449">
                <a:extLst>
                  <a:ext uri="{FF2B5EF4-FFF2-40B4-BE49-F238E27FC236}">
                    <a16:creationId xmlns:a16="http://schemas.microsoft.com/office/drawing/2014/main" id="{08F4FBBB-10F1-AC70-8E7E-B2EFE795BF17}"/>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51" name="Graphic 295">
              <a:extLst>
                <a:ext uri="{FF2B5EF4-FFF2-40B4-BE49-F238E27FC236}">
                  <a16:creationId xmlns:a16="http://schemas.microsoft.com/office/drawing/2014/main" id="{06860AB2-297B-A588-E7A2-87C5EE8C2A08}"/>
                </a:ext>
              </a:extLst>
            </p:cNvPr>
            <p:cNvGrpSpPr/>
            <p:nvPr/>
          </p:nvGrpSpPr>
          <p:grpSpPr>
            <a:xfrm>
              <a:off x="10235779" y="3071881"/>
              <a:ext cx="48603" cy="48589"/>
              <a:chOff x="2464887" y="3262645"/>
              <a:chExt cx="48603" cy="48589"/>
            </a:xfrm>
          </p:grpSpPr>
          <p:sp>
            <p:nvSpPr>
              <p:cNvPr id="452" name="Freeform 451">
                <a:extLst>
                  <a:ext uri="{FF2B5EF4-FFF2-40B4-BE49-F238E27FC236}">
                    <a16:creationId xmlns:a16="http://schemas.microsoft.com/office/drawing/2014/main" id="{C6808B00-BA8E-EE98-7D80-063F90759D6E}"/>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53" name="Freeform 452">
                <a:extLst>
                  <a:ext uri="{FF2B5EF4-FFF2-40B4-BE49-F238E27FC236}">
                    <a16:creationId xmlns:a16="http://schemas.microsoft.com/office/drawing/2014/main" id="{0B856C8F-B61E-00A2-252B-0E20F257C1DC}"/>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54" name="Graphic 295">
              <a:extLst>
                <a:ext uri="{FF2B5EF4-FFF2-40B4-BE49-F238E27FC236}">
                  <a16:creationId xmlns:a16="http://schemas.microsoft.com/office/drawing/2014/main" id="{5974133A-9D58-2D4E-428A-3AB40FB546F5}"/>
                </a:ext>
              </a:extLst>
            </p:cNvPr>
            <p:cNvGrpSpPr/>
            <p:nvPr/>
          </p:nvGrpSpPr>
          <p:grpSpPr>
            <a:xfrm>
              <a:off x="10299389" y="3071881"/>
              <a:ext cx="48603" cy="48589"/>
              <a:chOff x="2464887" y="3262645"/>
              <a:chExt cx="48603" cy="48589"/>
            </a:xfrm>
          </p:grpSpPr>
          <p:sp>
            <p:nvSpPr>
              <p:cNvPr id="455" name="Freeform 454">
                <a:extLst>
                  <a:ext uri="{FF2B5EF4-FFF2-40B4-BE49-F238E27FC236}">
                    <a16:creationId xmlns:a16="http://schemas.microsoft.com/office/drawing/2014/main" id="{50520C14-7768-DFD1-6F76-FF1147DDF44A}"/>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56" name="Freeform 455">
                <a:extLst>
                  <a:ext uri="{FF2B5EF4-FFF2-40B4-BE49-F238E27FC236}">
                    <a16:creationId xmlns:a16="http://schemas.microsoft.com/office/drawing/2014/main" id="{DA449E92-76D7-B066-D703-C42694548433}"/>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57" name="Graphic 295">
              <a:extLst>
                <a:ext uri="{FF2B5EF4-FFF2-40B4-BE49-F238E27FC236}">
                  <a16:creationId xmlns:a16="http://schemas.microsoft.com/office/drawing/2014/main" id="{FDCC6A6D-0D09-8C9C-1517-3C8B1A4281FA}"/>
                </a:ext>
              </a:extLst>
            </p:cNvPr>
            <p:cNvGrpSpPr/>
            <p:nvPr/>
          </p:nvGrpSpPr>
          <p:grpSpPr>
            <a:xfrm>
              <a:off x="10676630" y="3198995"/>
              <a:ext cx="48603" cy="48589"/>
              <a:chOff x="2464887" y="3262645"/>
              <a:chExt cx="48603" cy="48589"/>
            </a:xfrm>
          </p:grpSpPr>
          <p:sp>
            <p:nvSpPr>
              <p:cNvPr id="458" name="Freeform 457">
                <a:extLst>
                  <a:ext uri="{FF2B5EF4-FFF2-40B4-BE49-F238E27FC236}">
                    <a16:creationId xmlns:a16="http://schemas.microsoft.com/office/drawing/2014/main" id="{D4D9F922-2C44-74D5-545C-555D70AA3657}"/>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59" name="Freeform 458">
                <a:extLst>
                  <a:ext uri="{FF2B5EF4-FFF2-40B4-BE49-F238E27FC236}">
                    <a16:creationId xmlns:a16="http://schemas.microsoft.com/office/drawing/2014/main" id="{5A8C596C-55C0-225F-BEA9-28C69DE8C8A7}"/>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60" name="Graphic 295">
              <a:extLst>
                <a:ext uri="{FF2B5EF4-FFF2-40B4-BE49-F238E27FC236}">
                  <a16:creationId xmlns:a16="http://schemas.microsoft.com/office/drawing/2014/main" id="{A46D34FC-D6A0-50A7-09AE-8782D5647FE7}"/>
                </a:ext>
              </a:extLst>
            </p:cNvPr>
            <p:cNvGrpSpPr/>
            <p:nvPr/>
          </p:nvGrpSpPr>
          <p:grpSpPr>
            <a:xfrm>
              <a:off x="10697132" y="3198995"/>
              <a:ext cx="48603" cy="48589"/>
              <a:chOff x="2464887" y="3262645"/>
              <a:chExt cx="48603" cy="48589"/>
            </a:xfrm>
          </p:grpSpPr>
          <p:sp>
            <p:nvSpPr>
              <p:cNvPr id="461" name="Freeform 460">
                <a:extLst>
                  <a:ext uri="{FF2B5EF4-FFF2-40B4-BE49-F238E27FC236}">
                    <a16:creationId xmlns:a16="http://schemas.microsoft.com/office/drawing/2014/main" id="{E144CB6E-7B91-D606-CB6C-99EE3531382D}"/>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62" name="Freeform 461">
                <a:extLst>
                  <a:ext uri="{FF2B5EF4-FFF2-40B4-BE49-F238E27FC236}">
                    <a16:creationId xmlns:a16="http://schemas.microsoft.com/office/drawing/2014/main" id="{CB3883F6-94CA-B099-DBC3-B27A51B3CF5B}"/>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63" name="Graphic 295">
              <a:extLst>
                <a:ext uri="{FF2B5EF4-FFF2-40B4-BE49-F238E27FC236}">
                  <a16:creationId xmlns:a16="http://schemas.microsoft.com/office/drawing/2014/main" id="{A970E528-F3BA-AC0C-9230-E325F7AB1245}"/>
                </a:ext>
              </a:extLst>
            </p:cNvPr>
            <p:cNvGrpSpPr/>
            <p:nvPr/>
          </p:nvGrpSpPr>
          <p:grpSpPr>
            <a:xfrm>
              <a:off x="10717634" y="3198995"/>
              <a:ext cx="48603" cy="48589"/>
              <a:chOff x="2464887" y="3262645"/>
              <a:chExt cx="48603" cy="48589"/>
            </a:xfrm>
          </p:grpSpPr>
          <p:sp>
            <p:nvSpPr>
              <p:cNvPr id="464" name="Freeform 463">
                <a:extLst>
                  <a:ext uri="{FF2B5EF4-FFF2-40B4-BE49-F238E27FC236}">
                    <a16:creationId xmlns:a16="http://schemas.microsoft.com/office/drawing/2014/main" id="{82D9FA7C-A9F5-4884-4030-7DEC6DA7F475}"/>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65" name="Freeform 464">
                <a:extLst>
                  <a:ext uri="{FF2B5EF4-FFF2-40B4-BE49-F238E27FC236}">
                    <a16:creationId xmlns:a16="http://schemas.microsoft.com/office/drawing/2014/main" id="{43B472D0-BD91-7621-2555-DE04FAE97555}"/>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66" name="Graphic 295">
              <a:extLst>
                <a:ext uri="{FF2B5EF4-FFF2-40B4-BE49-F238E27FC236}">
                  <a16:creationId xmlns:a16="http://schemas.microsoft.com/office/drawing/2014/main" id="{57F236B0-412E-EFF3-649B-F375CBB0722B}"/>
                </a:ext>
              </a:extLst>
            </p:cNvPr>
            <p:cNvGrpSpPr/>
            <p:nvPr/>
          </p:nvGrpSpPr>
          <p:grpSpPr>
            <a:xfrm>
              <a:off x="10738136" y="3198995"/>
              <a:ext cx="48603" cy="48589"/>
              <a:chOff x="2464887" y="3262645"/>
              <a:chExt cx="48603" cy="48589"/>
            </a:xfrm>
          </p:grpSpPr>
          <p:sp>
            <p:nvSpPr>
              <p:cNvPr id="467" name="Freeform 466">
                <a:extLst>
                  <a:ext uri="{FF2B5EF4-FFF2-40B4-BE49-F238E27FC236}">
                    <a16:creationId xmlns:a16="http://schemas.microsoft.com/office/drawing/2014/main" id="{1CCAB383-9F9D-C6F8-665D-C642BCD99BD7}"/>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68" name="Freeform 467">
                <a:extLst>
                  <a:ext uri="{FF2B5EF4-FFF2-40B4-BE49-F238E27FC236}">
                    <a16:creationId xmlns:a16="http://schemas.microsoft.com/office/drawing/2014/main" id="{BE665EA5-68CB-7087-9076-6325B4BE6CDC}"/>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69" name="Graphic 295">
              <a:extLst>
                <a:ext uri="{FF2B5EF4-FFF2-40B4-BE49-F238E27FC236}">
                  <a16:creationId xmlns:a16="http://schemas.microsoft.com/office/drawing/2014/main" id="{2FD5A623-656B-B1B2-88E8-AE95401B0DB5}"/>
                </a:ext>
              </a:extLst>
            </p:cNvPr>
            <p:cNvGrpSpPr/>
            <p:nvPr/>
          </p:nvGrpSpPr>
          <p:grpSpPr>
            <a:xfrm>
              <a:off x="10791442" y="3268702"/>
              <a:ext cx="48603" cy="48589"/>
              <a:chOff x="2464887" y="3262645"/>
              <a:chExt cx="48603" cy="48589"/>
            </a:xfrm>
          </p:grpSpPr>
          <p:sp>
            <p:nvSpPr>
              <p:cNvPr id="470" name="Freeform 469">
                <a:extLst>
                  <a:ext uri="{FF2B5EF4-FFF2-40B4-BE49-F238E27FC236}">
                    <a16:creationId xmlns:a16="http://schemas.microsoft.com/office/drawing/2014/main" id="{37AFDD38-7BB0-F6B7-0A23-C19A472070B4}"/>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71" name="Freeform 470">
                <a:extLst>
                  <a:ext uri="{FF2B5EF4-FFF2-40B4-BE49-F238E27FC236}">
                    <a16:creationId xmlns:a16="http://schemas.microsoft.com/office/drawing/2014/main" id="{F4FE2253-BFD9-EB04-7C8A-AF07AECF26E1}"/>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72" name="Graphic 295">
              <a:extLst>
                <a:ext uri="{FF2B5EF4-FFF2-40B4-BE49-F238E27FC236}">
                  <a16:creationId xmlns:a16="http://schemas.microsoft.com/office/drawing/2014/main" id="{2F138293-77FD-B20C-64E8-DA9DDBD81A85}"/>
                </a:ext>
              </a:extLst>
            </p:cNvPr>
            <p:cNvGrpSpPr/>
            <p:nvPr/>
          </p:nvGrpSpPr>
          <p:grpSpPr>
            <a:xfrm>
              <a:off x="11160482" y="3268702"/>
              <a:ext cx="48603" cy="48589"/>
              <a:chOff x="2464887" y="3262645"/>
              <a:chExt cx="48603" cy="48589"/>
            </a:xfrm>
          </p:grpSpPr>
          <p:sp>
            <p:nvSpPr>
              <p:cNvPr id="473" name="Freeform 472">
                <a:extLst>
                  <a:ext uri="{FF2B5EF4-FFF2-40B4-BE49-F238E27FC236}">
                    <a16:creationId xmlns:a16="http://schemas.microsoft.com/office/drawing/2014/main" id="{EAE75B97-87BF-5E47-8878-E3BC3C282585}"/>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74" name="Freeform 473">
                <a:extLst>
                  <a:ext uri="{FF2B5EF4-FFF2-40B4-BE49-F238E27FC236}">
                    <a16:creationId xmlns:a16="http://schemas.microsoft.com/office/drawing/2014/main" id="{8A47F159-9087-2142-DDAA-7906D2153620}"/>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75" name="Graphic 295">
              <a:extLst>
                <a:ext uri="{FF2B5EF4-FFF2-40B4-BE49-F238E27FC236}">
                  <a16:creationId xmlns:a16="http://schemas.microsoft.com/office/drawing/2014/main" id="{623E051D-92F3-6D7F-4D07-34F993FD664B}"/>
                </a:ext>
              </a:extLst>
            </p:cNvPr>
            <p:cNvGrpSpPr/>
            <p:nvPr/>
          </p:nvGrpSpPr>
          <p:grpSpPr>
            <a:xfrm>
              <a:off x="11189185" y="3268702"/>
              <a:ext cx="48603" cy="48589"/>
              <a:chOff x="2464887" y="3262645"/>
              <a:chExt cx="48603" cy="48589"/>
            </a:xfrm>
          </p:grpSpPr>
          <p:sp>
            <p:nvSpPr>
              <p:cNvPr id="476" name="Freeform 475">
                <a:extLst>
                  <a:ext uri="{FF2B5EF4-FFF2-40B4-BE49-F238E27FC236}">
                    <a16:creationId xmlns:a16="http://schemas.microsoft.com/office/drawing/2014/main" id="{BE3DF443-192F-8BEE-42D7-35110B67705C}"/>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77" name="Freeform 476">
                <a:extLst>
                  <a:ext uri="{FF2B5EF4-FFF2-40B4-BE49-F238E27FC236}">
                    <a16:creationId xmlns:a16="http://schemas.microsoft.com/office/drawing/2014/main" id="{08B890C6-D8B0-08F6-0290-F2FE17DDC181}"/>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78" name="Graphic 295">
              <a:extLst>
                <a:ext uri="{FF2B5EF4-FFF2-40B4-BE49-F238E27FC236}">
                  <a16:creationId xmlns:a16="http://schemas.microsoft.com/office/drawing/2014/main" id="{A25D1132-1EE5-2752-9B9C-974FCDEA28BF}"/>
                </a:ext>
              </a:extLst>
            </p:cNvPr>
            <p:cNvGrpSpPr/>
            <p:nvPr/>
          </p:nvGrpSpPr>
          <p:grpSpPr>
            <a:xfrm>
              <a:off x="11217888" y="3268702"/>
              <a:ext cx="48603" cy="48589"/>
              <a:chOff x="2464887" y="3262645"/>
              <a:chExt cx="48603" cy="48589"/>
            </a:xfrm>
          </p:grpSpPr>
          <p:sp>
            <p:nvSpPr>
              <p:cNvPr id="479" name="Freeform 478">
                <a:extLst>
                  <a:ext uri="{FF2B5EF4-FFF2-40B4-BE49-F238E27FC236}">
                    <a16:creationId xmlns:a16="http://schemas.microsoft.com/office/drawing/2014/main" id="{7221D744-131F-E0F5-5A05-DDE4F672E6B2}"/>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80" name="Freeform 479">
                <a:extLst>
                  <a:ext uri="{FF2B5EF4-FFF2-40B4-BE49-F238E27FC236}">
                    <a16:creationId xmlns:a16="http://schemas.microsoft.com/office/drawing/2014/main" id="{971E55FF-1D46-BB0A-6701-6182DA3B1FBA}"/>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81" name="Graphic 295">
              <a:extLst>
                <a:ext uri="{FF2B5EF4-FFF2-40B4-BE49-F238E27FC236}">
                  <a16:creationId xmlns:a16="http://schemas.microsoft.com/office/drawing/2014/main" id="{E3181886-B4F3-8AE8-10FD-D32A987E8EFB}"/>
                </a:ext>
              </a:extLst>
            </p:cNvPr>
            <p:cNvGrpSpPr/>
            <p:nvPr/>
          </p:nvGrpSpPr>
          <p:grpSpPr>
            <a:xfrm>
              <a:off x="11217888" y="3342510"/>
              <a:ext cx="48603" cy="48589"/>
              <a:chOff x="2464887" y="3262645"/>
              <a:chExt cx="48603" cy="48589"/>
            </a:xfrm>
          </p:grpSpPr>
          <p:sp>
            <p:nvSpPr>
              <p:cNvPr id="482" name="Freeform 481">
                <a:extLst>
                  <a:ext uri="{FF2B5EF4-FFF2-40B4-BE49-F238E27FC236}">
                    <a16:creationId xmlns:a16="http://schemas.microsoft.com/office/drawing/2014/main" id="{3E7C2E32-25EE-7C71-B218-A5F61335BE7F}"/>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83" name="Freeform 482">
                <a:extLst>
                  <a:ext uri="{FF2B5EF4-FFF2-40B4-BE49-F238E27FC236}">
                    <a16:creationId xmlns:a16="http://schemas.microsoft.com/office/drawing/2014/main" id="{FD8FFC90-D7CB-CC59-AA49-8D26F72EFF2B}"/>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nvGrpSpPr>
            <p:cNvPr id="484" name="Graphic 295">
              <a:extLst>
                <a:ext uri="{FF2B5EF4-FFF2-40B4-BE49-F238E27FC236}">
                  <a16:creationId xmlns:a16="http://schemas.microsoft.com/office/drawing/2014/main" id="{69D0E135-5751-A5C3-F161-94D9CC3190DE}"/>
                </a:ext>
              </a:extLst>
            </p:cNvPr>
            <p:cNvGrpSpPr/>
            <p:nvPr/>
          </p:nvGrpSpPr>
          <p:grpSpPr>
            <a:xfrm>
              <a:off x="11381906" y="3531131"/>
              <a:ext cx="48603" cy="48589"/>
              <a:chOff x="2464887" y="3262645"/>
              <a:chExt cx="48603" cy="48589"/>
            </a:xfrm>
          </p:grpSpPr>
          <p:sp>
            <p:nvSpPr>
              <p:cNvPr id="485" name="Freeform 484">
                <a:extLst>
                  <a:ext uri="{FF2B5EF4-FFF2-40B4-BE49-F238E27FC236}">
                    <a16:creationId xmlns:a16="http://schemas.microsoft.com/office/drawing/2014/main" id="{5B673806-0BEB-2ECB-BCB8-49B11C437C83}"/>
                  </a:ext>
                </a:extLst>
              </p:cNvPr>
              <p:cNvSpPr/>
              <p:nvPr/>
            </p:nvSpPr>
            <p:spPr>
              <a:xfrm>
                <a:off x="2489221" y="3262645"/>
                <a:ext cx="6471" cy="48589"/>
              </a:xfrm>
              <a:custGeom>
                <a:avLst/>
                <a:gdLst>
                  <a:gd name="connsiteX0" fmla="*/ 0 w 6471"/>
                  <a:gd name="connsiteY0" fmla="*/ 0 h 48589"/>
                  <a:gd name="connsiteX1" fmla="*/ 0 w 6471"/>
                  <a:gd name="connsiteY1" fmla="*/ 48590 h 48589"/>
                </a:gdLst>
                <a:ahLst/>
                <a:cxnLst>
                  <a:cxn ang="0">
                    <a:pos x="connsiteX0" y="connsiteY0"/>
                  </a:cxn>
                  <a:cxn ang="0">
                    <a:pos x="connsiteX1" y="connsiteY1"/>
                  </a:cxn>
                </a:cxnLst>
                <a:rect l="l" t="t" r="r" b="b"/>
                <a:pathLst>
                  <a:path w="6471" h="48589">
                    <a:moveTo>
                      <a:pt x="0" y="0"/>
                    </a:moveTo>
                    <a:lnTo>
                      <a:pt x="0" y="48590"/>
                    </a:lnTo>
                  </a:path>
                </a:pathLst>
              </a:custGeom>
              <a:ln w="19050" cap="sq">
                <a:solidFill>
                  <a:srgbClr val="00A2E1"/>
                </a:solidFill>
                <a:prstDash val="solid"/>
                <a:miter/>
              </a:ln>
            </p:spPr>
            <p:txBody>
              <a:bodyPr rtlCol="0" anchor="ctr"/>
              <a:lstStyle/>
              <a:p>
                <a:pPr rtl="0"/>
                <a:endParaRPr lang="en-ES"/>
              </a:p>
            </p:txBody>
          </p:sp>
          <p:sp>
            <p:nvSpPr>
              <p:cNvPr id="486" name="Freeform 485">
                <a:extLst>
                  <a:ext uri="{FF2B5EF4-FFF2-40B4-BE49-F238E27FC236}">
                    <a16:creationId xmlns:a16="http://schemas.microsoft.com/office/drawing/2014/main" id="{5DF0E49F-682C-72A5-2995-8E978A3F50A9}"/>
                  </a:ext>
                </a:extLst>
              </p:cNvPr>
              <p:cNvSpPr/>
              <p:nvPr/>
            </p:nvSpPr>
            <p:spPr>
              <a:xfrm>
                <a:off x="2464887" y="3286972"/>
                <a:ext cx="48603" cy="6469"/>
              </a:xfrm>
              <a:custGeom>
                <a:avLst/>
                <a:gdLst>
                  <a:gd name="connsiteX0" fmla="*/ 48604 w 48603"/>
                  <a:gd name="connsiteY0" fmla="*/ 0 h 6469"/>
                  <a:gd name="connsiteX1" fmla="*/ 0 w 48603"/>
                  <a:gd name="connsiteY1" fmla="*/ 0 h 6469"/>
                </a:gdLst>
                <a:ahLst/>
                <a:cxnLst>
                  <a:cxn ang="0">
                    <a:pos x="connsiteX0" y="connsiteY0"/>
                  </a:cxn>
                  <a:cxn ang="0">
                    <a:pos x="connsiteX1" y="connsiteY1"/>
                  </a:cxn>
                </a:cxnLst>
                <a:rect l="l" t="t" r="r" b="b"/>
                <a:pathLst>
                  <a:path w="48603" h="6469">
                    <a:moveTo>
                      <a:pt x="48604" y="0"/>
                    </a:moveTo>
                    <a:lnTo>
                      <a:pt x="0" y="0"/>
                    </a:lnTo>
                  </a:path>
                </a:pathLst>
              </a:custGeom>
              <a:ln w="19050" cap="sq">
                <a:solidFill>
                  <a:srgbClr val="00A2E1"/>
                </a:solidFill>
                <a:prstDash val="solid"/>
                <a:miter/>
              </a:ln>
            </p:spPr>
            <p:txBody>
              <a:bodyPr rtlCol="0" anchor="ctr"/>
              <a:lstStyle/>
              <a:p>
                <a:pPr rtl="0"/>
                <a:endParaRPr lang="en-ES"/>
              </a:p>
            </p:txBody>
          </p:sp>
        </p:grpSp>
      </p:grpSp>
    </p:spTree>
    <p:extLst>
      <p:ext uri="{BB962C8B-B14F-4D97-AF65-F5344CB8AC3E}">
        <p14:creationId xmlns:p14="http://schemas.microsoft.com/office/powerpoint/2010/main" val="22262941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7CD6EE-9A96-85D2-5D41-DAC98776B7D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69F7A60B-2838-2EEC-38EC-5D24D8D7762B}"/>
              </a:ext>
            </a:extLst>
          </p:cNvPr>
          <p:cNvSpPr>
            <a:spLocks noGrp="1"/>
          </p:cNvSpPr>
          <p:nvPr>
            <p:ph type="title"/>
          </p:nvPr>
        </p:nvSpPr>
        <p:spPr>
          <a:xfrm>
            <a:off x="304800" y="107693"/>
            <a:ext cx="10886486" cy="939801"/>
          </a:xfrm>
        </p:spPr>
        <p:txBody>
          <a:bodyPr rtlCol="0"/>
          <a:lstStyle/>
          <a:p>
            <a:pPr rtl="0"/>
            <a:r>
              <a:rPr lang="ja-jp" noProof="0" dirty="0"/>
              <a:t>LBA74：進行性HER2変異NSCLC患者の一次治療としてのゾンゲルチニブ：ビームオン肺1 - Popat S他</a:t>
            </a:r>
            <a:endParaRPr lang="en-GB" noProof="0" dirty="0">
              <a:latin typeface="+mn-lt"/>
            </a:endParaRPr>
          </a:p>
        </p:txBody>
      </p:sp>
      <p:sp>
        <p:nvSpPr>
          <p:cNvPr id="29" name="Content Placeholder 7">
            <a:extLst>
              <a:ext uri="{FF2B5EF4-FFF2-40B4-BE49-F238E27FC236}">
                <a16:creationId xmlns:a16="http://schemas.microsoft.com/office/drawing/2014/main" id="{B20C816E-5ADD-823F-2399-1C5061037DFD}"/>
              </a:ext>
            </a:extLst>
          </p:cNvPr>
          <p:cNvSpPr>
            <a:spLocks noGrp="1"/>
          </p:cNvSpPr>
          <p:nvPr>
            <p:ph idx="1"/>
          </p:nvPr>
        </p:nvSpPr>
        <p:spPr>
          <a:xfrm>
            <a:off x="304799" y="1246909"/>
            <a:ext cx="11475397" cy="5055650"/>
          </a:xfrm>
        </p:spPr>
        <p:txBody>
          <a:bodyPr rtlCol="0"/>
          <a:lstStyle/>
          <a:p>
            <a:pPr rtl="0"/>
            <a:r>
              <a:rPr lang="ja-jp" b="1" noProof="0" dirty="0"/>
              <a:t>主な結果(続き)</a:t>
            </a:r>
          </a:p>
          <a:p>
            <a:pPr rtl="0">
              <a:spcBef>
                <a:spcPts val="28200"/>
              </a:spcBef>
            </a:pPr>
            <a:r>
              <a:rPr lang="ja-jp" b="1" noProof="0" dirty="0"/>
              <a:t>結論</a:t>
            </a:r>
          </a:p>
          <a:p>
            <a:pPr lvl="1" rtl="0"/>
            <a:r>
              <a:rPr lang="ja-jp" noProof="0" dirty="0"/>
              <a:t>進行HER2変異NSCLC患者において、一次療法としてのゾンガルチニブ</a:t>
            </a:r>
            <a:r>
              <a:rPr lang="ja-jp" dirty="0"/>
              <a:t>は持続的奏効を伴う有意なORR効果を示し、一般的に忍容性は良好であっ た反面、</a:t>
            </a:r>
            <a:r>
              <a:rPr lang="ja-jp" noProof="0" dirty="0"/>
              <a:t>約半数の患者が</a:t>
            </a:r>
            <a:r>
              <a:rPr lang="ja-jp" dirty="0"/>
              <a:t>下痢を経験</a:t>
            </a:r>
            <a:r>
              <a:rPr lang="ja-jp" noProof="0" dirty="0"/>
              <a:t>したが、</a:t>
            </a:r>
            <a:r>
              <a:rPr lang="ja-jp" dirty="0"/>
              <a:t>これは稀に</a:t>
            </a:r>
            <a:r>
              <a:rPr lang="ja-jp" noProof="0" dirty="0"/>
              <a:t> グレード3であった</a:t>
            </a:r>
          </a:p>
        </p:txBody>
      </p:sp>
      <p:sp>
        <p:nvSpPr>
          <p:cNvPr id="30" name="Text Placeholder 4">
            <a:extLst>
              <a:ext uri="{FF2B5EF4-FFF2-40B4-BE49-F238E27FC236}">
                <a16:creationId xmlns:a16="http://schemas.microsoft.com/office/drawing/2014/main" id="{AB91FD30-F872-9A25-7789-91DBD6572090}"/>
              </a:ext>
            </a:extLst>
          </p:cNvPr>
          <p:cNvSpPr>
            <a:spLocks noGrp="1"/>
          </p:cNvSpPr>
          <p:nvPr>
            <p:ph type="body" sz="quarter" idx="11"/>
          </p:nvPr>
        </p:nvSpPr>
        <p:spPr>
          <a:xfrm>
            <a:off x="6379633" y="6521312"/>
            <a:ext cx="5507567" cy="200025"/>
          </a:xfrm>
        </p:spPr>
        <p:txBody>
          <a:bodyPr rtlCol="0"/>
          <a:lstStyle/>
          <a:p>
            <a:pPr rtl="0"/>
            <a:r>
              <a:rPr lang="ja-jp" noProof="0"/>
              <a:t>Popat S他Ann Oncol 2025;36（補遺）:Abstr LBA74</a:t>
            </a:r>
          </a:p>
        </p:txBody>
      </p:sp>
      <p:graphicFrame>
        <p:nvGraphicFramePr>
          <p:cNvPr id="2" name="Table 663">
            <a:extLst>
              <a:ext uri="{FF2B5EF4-FFF2-40B4-BE49-F238E27FC236}">
                <a16:creationId xmlns:a16="http://schemas.microsoft.com/office/drawing/2014/main" id="{A01AA3B8-D2DA-DBC8-BEB4-AED5893804F6}"/>
              </a:ext>
            </a:extLst>
          </p:cNvPr>
          <p:cNvGraphicFramePr>
            <a:graphicFrameLocks noGrp="1"/>
          </p:cNvGraphicFramePr>
          <p:nvPr>
            <p:extLst>
              <p:ext uri="{D42A27DB-BD31-4B8C-83A1-F6EECF244321}">
                <p14:modId xmlns:p14="http://schemas.microsoft.com/office/powerpoint/2010/main" val="2315177827"/>
              </p:ext>
            </p:extLst>
          </p:nvPr>
        </p:nvGraphicFramePr>
        <p:xfrm>
          <a:off x="6096000" y="1662123"/>
          <a:ext cx="4705350" cy="3407304"/>
        </p:xfrm>
        <a:graphic>
          <a:graphicData uri="http://schemas.openxmlformats.org/drawingml/2006/table">
            <a:tbl>
              <a:tblPr firstRow="1" bandRow="1">
                <a:tableStyleId>{69012ECD-51FC-41F1-AA8D-1B2483CD663E}</a:tableStyleId>
              </a:tblPr>
              <a:tblGrid>
                <a:gridCol w="1568450">
                  <a:extLst>
                    <a:ext uri="{9D8B030D-6E8A-4147-A177-3AD203B41FA5}">
                      <a16:colId xmlns:a16="http://schemas.microsoft.com/office/drawing/2014/main" val="4026828033"/>
                    </a:ext>
                  </a:extLst>
                </a:gridCol>
                <a:gridCol w="1568450">
                  <a:extLst>
                    <a:ext uri="{9D8B030D-6E8A-4147-A177-3AD203B41FA5}">
                      <a16:colId xmlns:a16="http://schemas.microsoft.com/office/drawing/2014/main" val="3840096650"/>
                    </a:ext>
                  </a:extLst>
                </a:gridCol>
                <a:gridCol w="1568450">
                  <a:extLst>
                    <a:ext uri="{9D8B030D-6E8A-4147-A177-3AD203B41FA5}">
                      <a16:colId xmlns:a16="http://schemas.microsoft.com/office/drawing/2014/main" val="1620153813"/>
                    </a:ext>
                  </a:extLst>
                </a:gridCol>
              </a:tblGrid>
              <a:tr h="159146">
                <a:tc rowSpan="2">
                  <a:txBody>
                    <a:bodyPr/>
                    <a:lstStyle/>
                    <a:p>
                      <a:pPr algn="l" rtl="0"/>
                      <a:r>
                        <a:rPr lang="ja-jp" sz="1400" b="1" noProof="0">
                          <a:solidFill>
                            <a:schemeClr val="tx2"/>
                          </a:solidFill>
                          <a:latin typeface="+mn-lt"/>
                        </a:rPr>
                        <a:t>AE、n、%</a:t>
                      </a:r>
                    </a:p>
                  </a:txBody>
                  <a:tcPr marL="72000" marR="72000" marT="35291" marB="35291" anchor="b">
                    <a:lnB w="12700" cap="flat" cmpd="sng" algn="ctr">
                      <a:solidFill>
                        <a:schemeClr val="accent1"/>
                      </a:solidFill>
                      <a:prstDash val="solid"/>
                      <a:round/>
                      <a:headEnd type="none" w="med" len="med"/>
                      <a:tailEnd type="none" w="med" len="med"/>
                    </a:lnB>
                  </a:tcPr>
                </a:tc>
                <a:tc gridSpan="2">
                  <a:txBody>
                    <a:bodyPr/>
                    <a:lstStyle/>
                    <a:p>
                      <a:pPr algn="ctr" rtl="0"/>
                      <a:r>
                        <a:rPr lang="ja-jp" sz="1400" b="1" noProof="0">
                          <a:solidFill>
                            <a:schemeClr val="tx2"/>
                          </a:solidFill>
                          <a:latin typeface="+mn-lt"/>
                        </a:rPr>
                        <a:t>コホート2</a:t>
                      </a:r>
                    </a:p>
                  </a:txBody>
                  <a:tcPr marL="72000" marR="72000" marT="35291" marB="35291" anchor="b"/>
                </a:tc>
                <a:tc hMerge="1">
                  <a:txBody>
                    <a:bodyPr/>
                    <a:lstStyle/>
                    <a:p>
                      <a:pPr algn="ctr" rtl="0"/>
                      <a:endParaRPr lang="en-GB" sz="1600" b="1" dirty="0">
                        <a:solidFill>
                          <a:schemeClr val="tx2"/>
                        </a:solidFill>
                        <a:latin typeface="+mn-lt"/>
                      </a:endParaRPr>
                    </a:p>
                  </a:txBody>
                  <a:tcPr marL="72000" marR="72000" marT="35291" marB="35291" anchor="b"/>
                </a:tc>
                <a:extLst>
                  <a:ext uri="{0D108BD9-81ED-4DB2-BD59-A6C34878D82A}">
                    <a16:rowId xmlns:a16="http://schemas.microsoft.com/office/drawing/2014/main" val="447483169"/>
                  </a:ext>
                </a:extLst>
              </a:tr>
              <a:tr h="159146">
                <a:tc vMerge="1">
                  <a:txBody>
                    <a:bodyPr/>
                    <a:lstStyle/>
                    <a:p>
                      <a:pPr rtl="0"/>
                      <a:endParaRPr dirty="0"/>
                    </a:p>
                  </a:txBody>
                  <a:tcPr marL="72000" marR="72000" marT="35291" marB="35291" anchor="ctr">
                    <a:solidFill>
                      <a:schemeClr val="accent1"/>
                    </a:solidFill>
                  </a:tcPr>
                </a:tc>
                <a:tc>
                  <a:txBody>
                    <a:bodyPr/>
                    <a:lstStyle/>
                    <a:p>
                      <a:pPr algn="ctr" rtl="0"/>
                      <a:r>
                        <a:rPr lang="ja-jp" sz="1400" b="1" noProof="0">
                          <a:solidFill>
                            <a:schemeClr val="tx2"/>
                          </a:solidFill>
                          <a:latin typeface="+mn-lt"/>
                        </a:rPr>
                        <a:t>すべて</a:t>
                      </a:r>
                    </a:p>
                  </a:txBody>
                  <a:tcPr marL="72000" marR="72000" marT="35291" marB="35291" anchor="b">
                    <a:lnB w="12700" cap="flat" cmpd="sng" algn="ctr">
                      <a:solidFill>
                        <a:schemeClr val="accent1"/>
                      </a:solidFill>
                      <a:prstDash val="solid"/>
                      <a:round/>
                      <a:headEnd type="none" w="med" len="med"/>
                      <a:tailEnd type="none" w="med" len="med"/>
                    </a:lnB>
                    <a:solidFill>
                      <a:schemeClr val="accent1"/>
                    </a:solidFill>
                  </a:tcPr>
                </a:tc>
                <a:tc>
                  <a:txBody>
                    <a:bodyPr/>
                    <a:lstStyle/>
                    <a:p>
                      <a:pPr algn="ctr" rtl="0"/>
                      <a:r>
                        <a:rPr lang="ja-jp" sz="1400" b="1" noProof="0">
                          <a:solidFill>
                            <a:schemeClr val="tx2"/>
                          </a:solidFill>
                          <a:latin typeface="+mn-lt"/>
                        </a:rPr>
                        <a:t>グレード3</a:t>
                      </a:r>
                    </a:p>
                  </a:txBody>
                  <a:tcPr marL="72000" marR="72000" marT="35291" marB="35291" anchor="b">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1727646532"/>
                  </a:ext>
                </a:extLst>
              </a:tr>
              <a:tr h="159146">
                <a:tc>
                  <a:txBody>
                    <a:bodyPr/>
                    <a:lstStyle/>
                    <a:p>
                      <a:pPr rtl="0"/>
                      <a:r>
                        <a:rPr lang="ja-jp" sz="1400" b="0" noProof="0">
                          <a:solidFill>
                            <a:srgbClr val="000000"/>
                          </a:solidFill>
                          <a:latin typeface="+mn-lt"/>
                        </a:rPr>
                        <a:t>下痢</a:t>
                      </a:r>
                      <a:endParaRPr lang="en-GB" sz="1400" b="0" noProof="0" dirty="0">
                        <a:solidFill>
                          <a:srgbClr val="000000"/>
                        </a:solidFill>
                        <a:latin typeface="+mn-lt"/>
                      </a:endParaRPr>
                    </a:p>
                  </a:txBody>
                  <a:tcPr marL="72000" marR="72000" marT="35291" marB="35291" anchor="ctr">
                    <a:lnT w="12700" cap="flat" cmpd="sng" algn="ctr">
                      <a:solidFill>
                        <a:schemeClr val="accent1"/>
                      </a:solidFill>
                      <a:prstDash val="solid"/>
                      <a:round/>
                      <a:headEnd type="none" w="med" len="med"/>
                      <a:tailEnd type="none" w="med" len="med"/>
                    </a:lnT>
                    <a:solidFill>
                      <a:schemeClr val="tx2"/>
                    </a:solidFill>
                  </a:tcPr>
                </a:tc>
                <a:tc>
                  <a:txBody>
                    <a:bodyPr/>
                    <a:lstStyle/>
                    <a:p>
                      <a:pPr algn="ctr" rtl="0"/>
                      <a:r>
                        <a:rPr lang="ja-jp" sz="1400" b="0" noProof="0">
                          <a:solidFill>
                            <a:srgbClr val="000000"/>
                          </a:solidFill>
                          <a:latin typeface="+mn-lt"/>
                        </a:rPr>
                        <a:t>40 (54)</a:t>
                      </a:r>
                    </a:p>
                  </a:txBody>
                  <a:tcPr marL="72000" marR="72000" marT="35291" marB="35291" anchor="ctr">
                    <a:lnT w="12700" cap="flat" cmpd="sng" algn="ctr">
                      <a:solidFill>
                        <a:schemeClr val="accent1"/>
                      </a:solidFill>
                      <a:prstDash val="solid"/>
                      <a:round/>
                      <a:headEnd type="none" w="med" len="med"/>
                      <a:tailEnd type="none" w="med" len="med"/>
                    </a:lnT>
                    <a:solidFill>
                      <a:schemeClr val="tx2"/>
                    </a:solidFill>
                  </a:tcPr>
                </a:tc>
                <a:tc>
                  <a:txBody>
                    <a:bodyPr/>
                    <a:lstStyle/>
                    <a:p>
                      <a:pPr algn="ctr" rtl="0"/>
                      <a:r>
                        <a:rPr lang="ja-jp" sz="1400" b="0" noProof="0">
                          <a:solidFill>
                            <a:srgbClr val="000000"/>
                          </a:solidFill>
                          <a:latin typeface="+mn-lt"/>
                        </a:rPr>
                        <a:t>2 (3)</a:t>
                      </a:r>
                    </a:p>
                  </a:txBody>
                  <a:tcPr marL="72000" marR="72000" marT="35291" marB="35291" anchor="ctr">
                    <a:lnT w="12700" cap="flat" cmpd="sng" algn="ctr">
                      <a:solidFill>
                        <a:schemeClr val="accent1"/>
                      </a:solidFill>
                      <a:prstDash val="solid"/>
                      <a:round/>
                      <a:headEnd type="none" w="med" len="med"/>
                      <a:tailEnd type="none" w="med" len="med"/>
                    </a:lnT>
                    <a:solidFill>
                      <a:schemeClr val="tx2"/>
                    </a:solidFill>
                  </a:tcPr>
                </a:tc>
                <a:extLst>
                  <a:ext uri="{0D108BD9-81ED-4DB2-BD59-A6C34878D82A}">
                    <a16:rowId xmlns:a16="http://schemas.microsoft.com/office/drawing/2014/main" val="3105726710"/>
                  </a:ext>
                </a:extLst>
              </a:tr>
              <a:tr h="159146">
                <a:tc>
                  <a:txBody>
                    <a:bodyPr/>
                    <a:lstStyle/>
                    <a:p>
                      <a:pPr rtl="0"/>
                      <a:r>
                        <a:rPr lang="ja-jp" sz="1400" b="0" noProof="0">
                          <a:solidFill>
                            <a:srgbClr val="000000"/>
                          </a:solidFill>
                          <a:latin typeface="+mn-lt"/>
                        </a:rPr>
                        <a:t>発疹</a:t>
                      </a:r>
                    </a:p>
                  </a:txBody>
                  <a:tcPr marL="72000" marR="72000" marT="35291" marB="35291" anchor="ctr">
                    <a:solidFill>
                      <a:schemeClr val="tx2"/>
                    </a:solidFill>
                  </a:tcPr>
                </a:tc>
                <a:tc>
                  <a:txBody>
                    <a:bodyPr/>
                    <a:lstStyle/>
                    <a:p>
                      <a:pPr algn="ctr" rtl="0"/>
                      <a:r>
                        <a:rPr lang="ja-jp" sz="1400" b="0" noProof="0">
                          <a:solidFill>
                            <a:srgbClr val="000000"/>
                          </a:solidFill>
                          <a:latin typeface="+mn-lt"/>
                        </a:rPr>
                        <a:t>17 (23)</a:t>
                      </a:r>
                    </a:p>
                  </a:txBody>
                  <a:tcPr marL="72000" marR="72000" marT="35291" marB="35291" anchor="ctr">
                    <a:solidFill>
                      <a:schemeClr val="tx2"/>
                    </a:solidFill>
                  </a:tcPr>
                </a:tc>
                <a:tc>
                  <a:txBody>
                    <a:bodyPr/>
                    <a:lstStyle/>
                    <a:p>
                      <a:pPr algn="ctr" rtl="0"/>
                      <a:r>
                        <a:rPr lang="ja-jp" sz="1400" b="0" noProof="0">
                          <a:solidFill>
                            <a:srgbClr val="000000"/>
                          </a:solidFill>
                          <a:latin typeface="+mn-lt"/>
                        </a:rPr>
                        <a:t>0</a:t>
                      </a:r>
                    </a:p>
                  </a:txBody>
                  <a:tcPr marL="72000" marR="72000" marT="35291" marB="35291" anchor="ctr">
                    <a:solidFill>
                      <a:schemeClr val="tx2"/>
                    </a:solidFill>
                  </a:tcPr>
                </a:tc>
                <a:extLst>
                  <a:ext uri="{0D108BD9-81ED-4DB2-BD59-A6C34878D82A}">
                    <a16:rowId xmlns:a16="http://schemas.microsoft.com/office/drawing/2014/main" val="1003357677"/>
                  </a:ext>
                </a:extLst>
              </a:tr>
              <a:tr h="159146">
                <a:tc>
                  <a:txBody>
                    <a:bodyPr/>
                    <a:lstStyle/>
                    <a:p>
                      <a:pPr rtl="0"/>
                      <a:r>
                        <a:rPr lang="ja-jp" sz="1400" b="0" noProof="0">
                          <a:solidFill>
                            <a:srgbClr val="000000"/>
                          </a:solidFill>
                          <a:latin typeface="+mn-lt"/>
                        </a:rPr>
                        <a:t>ALT増加</a:t>
                      </a:r>
                    </a:p>
                  </a:txBody>
                  <a:tcPr marL="72000" marR="72000" marT="35291" marB="35291" anchor="ctr">
                    <a:solidFill>
                      <a:schemeClr val="tx2"/>
                    </a:solidFill>
                  </a:tcPr>
                </a:tc>
                <a:tc>
                  <a:txBody>
                    <a:bodyPr/>
                    <a:lstStyle/>
                    <a:p>
                      <a:pPr algn="ctr" rtl="0"/>
                      <a:r>
                        <a:rPr lang="ja-jp" sz="1400" b="0" noProof="0">
                          <a:solidFill>
                            <a:srgbClr val="000000"/>
                          </a:solidFill>
                          <a:latin typeface="+mn-lt"/>
                        </a:rPr>
                        <a:t>13 (18)</a:t>
                      </a:r>
                    </a:p>
                  </a:txBody>
                  <a:tcPr marL="72000" marR="72000" marT="35291" marB="35291" anchor="ctr">
                    <a:solidFill>
                      <a:schemeClr val="tx2"/>
                    </a:solidFill>
                  </a:tcPr>
                </a:tc>
                <a:tc>
                  <a:txBody>
                    <a:bodyPr/>
                    <a:lstStyle/>
                    <a:p>
                      <a:pPr algn="ctr" rtl="0"/>
                      <a:r>
                        <a:rPr lang="ja-jp" sz="1400" b="0" noProof="0">
                          <a:solidFill>
                            <a:srgbClr val="000000"/>
                          </a:solidFill>
                          <a:latin typeface="+mn-lt"/>
                        </a:rPr>
                        <a:t>3 (4)</a:t>
                      </a:r>
                    </a:p>
                  </a:txBody>
                  <a:tcPr marL="72000" marR="72000" marT="35291" marB="35291" anchor="ctr">
                    <a:solidFill>
                      <a:schemeClr val="tx2"/>
                    </a:solidFill>
                  </a:tcPr>
                </a:tc>
                <a:extLst>
                  <a:ext uri="{0D108BD9-81ED-4DB2-BD59-A6C34878D82A}">
                    <a16:rowId xmlns:a16="http://schemas.microsoft.com/office/drawing/2014/main" val="326484305"/>
                  </a:ext>
                </a:extLst>
              </a:tr>
              <a:tr h="159146">
                <a:tc>
                  <a:txBody>
                    <a:bodyPr/>
                    <a:lstStyle/>
                    <a:p>
                      <a:pPr rtl="0"/>
                      <a:r>
                        <a:rPr lang="ja-jp" sz="1400" b="0" noProof="0">
                          <a:solidFill>
                            <a:srgbClr val="000000"/>
                          </a:solidFill>
                          <a:latin typeface="+mn-lt"/>
                        </a:rPr>
                        <a:t>AST値の増加</a:t>
                      </a:r>
                    </a:p>
                  </a:txBody>
                  <a:tcPr marL="72000" marR="72000" marT="35291" marB="35291" anchor="ctr">
                    <a:solidFill>
                      <a:schemeClr val="tx2"/>
                    </a:solidFill>
                  </a:tcPr>
                </a:tc>
                <a:tc>
                  <a:txBody>
                    <a:bodyPr/>
                    <a:lstStyle/>
                    <a:p>
                      <a:pPr algn="ctr" rtl="0"/>
                      <a:r>
                        <a:rPr lang="ja-jp" sz="1400" b="0" noProof="0">
                          <a:solidFill>
                            <a:srgbClr val="000000"/>
                          </a:solidFill>
                          <a:latin typeface="+mn-lt"/>
                        </a:rPr>
                        <a:t>12 (16)</a:t>
                      </a:r>
                    </a:p>
                  </a:txBody>
                  <a:tcPr marL="72000" marR="72000" marT="35291" marB="35291" anchor="ctr">
                    <a:solidFill>
                      <a:schemeClr val="tx2"/>
                    </a:solidFill>
                  </a:tcPr>
                </a:tc>
                <a:tc>
                  <a:txBody>
                    <a:bodyPr/>
                    <a:lstStyle/>
                    <a:p>
                      <a:pPr algn="ctr" rtl="0"/>
                      <a:r>
                        <a:rPr lang="ja-jp" sz="1400" b="0" noProof="0">
                          <a:solidFill>
                            <a:srgbClr val="000000"/>
                          </a:solidFill>
                          <a:latin typeface="+mn-lt"/>
                        </a:rPr>
                        <a:t>2 (3)</a:t>
                      </a:r>
                    </a:p>
                  </a:txBody>
                  <a:tcPr marL="72000" marR="72000" marT="35291" marB="35291" anchor="ctr">
                    <a:solidFill>
                      <a:schemeClr val="tx2"/>
                    </a:solidFill>
                  </a:tcPr>
                </a:tc>
                <a:extLst>
                  <a:ext uri="{0D108BD9-81ED-4DB2-BD59-A6C34878D82A}">
                    <a16:rowId xmlns:a16="http://schemas.microsoft.com/office/drawing/2014/main" val="3389635503"/>
                  </a:ext>
                </a:extLst>
              </a:tr>
              <a:tr h="159146">
                <a:tc>
                  <a:txBody>
                    <a:bodyPr/>
                    <a:lstStyle/>
                    <a:p>
                      <a:pPr rtl="0"/>
                      <a:r>
                        <a:rPr lang="ja-jp" sz="1400" b="0" noProof="0">
                          <a:solidFill>
                            <a:srgbClr val="000000"/>
                          </a:solidFill>
                          <a:latin typeface="+mn-lt"/>
                        </a:rPr>
                        <a:t>味覚異常</a:t>
                      </a:r>
                    </a:p>
                  </a:txBody>
                  <a:tcPr marL="72000" marR="72000" marT="35291" marB="35291" anchor="ctr">
                    <a:solidFill>
                      <a:schemeClr val="tx2"/>
                    </a:solidFill>
                  </a:tcPr>
                </a:tc>
                <a:tc>
                  <a:txBody>
                    <a:bodyPr/>
                    <a:lstStyle/>
                    <a:p>
                      <a:pPr algn="ctr" rtl="0"/>
                      <a:r>
                        <a:rPr lang="ja-jp" sz="1400" b="0" noProof="0">
                          <a:solidFill>
                            <a:srgbClr val="000000"/>
                          </a:solidFill>
                          <a:latin typeface="+mn-lt"/>
                        </a:rPr>
                        <a:t>12 (16)</a:t>
                      </a:r>
                    </a:p>
                  </a:txBody>
                  <a:tcPr marL="72000" marR="72000" marT="35291" marB="35291" anchor="ctr">
                    <a:solidFill>
                      <a:schemeClr val="tx2"/>
                    </a:solidFill>
                  </a:tcPr>
                </a:tc>
                <a:tc>
                  <a:txBody>
                    <a:bodyPr/>
                    <a:lstStyle/>
                    <a:p>
                      <a:pPr algn="ctr" rtl="0"/>
                      <a:r>
                        <a:rPr lang="ja-jp" sz="1400" b="0" noProof="0">
                          <a:solidFill>
                            <a:srgbClr val="000000"/>
                          </a:solidFill>
                          <a:latin typeface="+mn-lt"/>
                        </a:rPr>
                        <a:t>0</a:t>
                      </a:r>
                    </a:p>
                  </a:txBody>
                  <a:tcPr marL="72000" marR="72000" marT="35291" marB="35291" anchor="ctr">
                    <a:solidFill>
                      <a:schemeClr val="tx2"/>
                    </a:solidFill>
                  </a:tcPr>
                </a:tc>
                <a:extLst>
                  <a:ext uri="{0D108BD9-81ED-4DB2-BD59-A6C34878D82A}">
                    <a16:rowId xmlns:a16="http://schemas.microsoft.com/office/drawing/2014/main" val="2440353339"/>
                  </a:ext>
                </a:extLst>
              </a:tr>
              <a:tr h="159146">
                <a:tc>
                  <a:txBody>
                    <a:bodyPr/>
                    <a:lstStyle/>
                    <a:p>
                      <a:pPr rtl="0"/>
                      <a:r>
                        <a:rPr lang="ja-jp" sz="1400" b="0" noProof="0">
                          <a:solidFill>
                            <a:srgbClr val="000000"/>
                          </a:solidFill>
                          <a:latin typeface="+mn-lt"/>
                        </a:rPr>
                        <a:t>悪心</a:t>
                      </a:r>
                    </a:p>
                  </a:txBody>
                  <a:tcPr marL="72000" marR="72000" marT="35291" marB="35291" anchor="ctr">
                    <a:solidFill>
                      <a:schemeClr val="tx2"/>
                    </a:solidFill>
                  </a:tcPr>
                </a:tc>
                <a:tc>
                  <a:txBody>
                    <a:bodyPr/>
                    <a:lstStyle/>
                    <a:p>
                      <a:pPr algn="ctr" rtl="0"/>
                      <a:r>
                        <a:rPr lang="ja-jp" sz="1400" b="0" noProof="0">
                          <a:solidFill>
                            <a:srgbClr val="000000"/>
                          </a:solidFill>
                          <a:latin typeface="+mn-lt"/>
                        </a:rPr>
                        <a:t>12 (16)</a:t>
                      </a:r>
                    </a:p>
                  </a:txBody>
                  <a:tcPr marL="72000" marR="72000" marT="35291" marB="35291" anchor="ctr">
                    <a:solidFill>
                      <a:schemeClr val="tx2"/>
                    </a:solidFill>
                  </a:tcPr>
                </a:tc>
                <a:tc>
                  <a:txBody>
                    <a:bodyPr/>
                    <a:lstStyle/>
                    <a:p>
                      <a:pPr algn="ctr" rtl="0"/>
                      <a:r>
                        <a:rPr lang="ja-jp" sz="1400" b="0" noProof="0">
                          <a:solidFill>
                            <a:srgbClr val="000000"/>
                          </a:solidFill>
                          <a:latin typeface="+mn-lt"/>
                        </a:rPr>
                        <a:t>0</a:t>
                      </a:r>
                    </a:p>
                  </a:txBody>
                  <a:tcPr marL="72000" marR="72000" marT="35291" marB="35291" anchor="ctr">
                    <a:solidFill>
                      <a:schemeClr val="tx2"/>
                    </a:solidFill>
                  </a:tcPr>
                </a:tc>
                <a:extLst>
                  <a:ext uri="{0D108BD9-81ED-4DB2-BD59-A6C34878D82A}">
                    <a16:rowId xmlns:a16="http://schemas.microsoft.com/office/drawing/2014/main" val="2778247218"/>
                  </a:ext>
                </a:extLst>
              </a:tr>
              <a:tr h="159146">
                <a:tc>
                  <a:txBody>
                    <a:bodyPr/>
                    <a:lstStyle/>
                    <a:p>
                      <a:pPr rtl="0"/>
                      <a:r>
                        <a:rPr lang="ja-jp" sz="1400" b="0" noProof="0">
                          <a:solidFill>
                            <a:srgbClr val="000000"/>
                          </a:solidFill>
                          <a:latin typeface="+mn-lt"/>
                        </a:rPr>
                        <a:t>乾燥肌</a:t>
                      </a:r>
                    </a:p>
                  </a:txBody>
                  <a:tcPr marL="72000" marR="72000" marT="35291" marB="35291" anchor="ctr">
                    <a:solidFill>
                      <a:schemeClr val="tx2"/>
                    </a:solidFill>
                  </a:tcPr>
                </a:tc>
                <a:tc>
                  <a:txBody>
                    <a:bodyPr/>
                    <a:lstStyle/>
                    <a:p>
                      <a:pPr algn="ctr" rtl="0"/>
                      <a:r>
                        <a:rPr lang="ja-jp" sz="1400" b="0" noProof="0">
                          <a:solidFill>
                            <a:srgbClr val="000000"/>
                          </a:solidFill>
                          <a:latin typeface="+mn-lt"/>
                        </a:rPr>
                        <a:t>10 (14)</a:t>
                      </a:r>
                    </a:p>
                  </a:txBody>
                  <a:tcPr marL="72000" marR="72000" marT="35291" marB="35291" anchor="ctr">
                    <a:solidFill>
                      <a:schemeClr val="tx2"/>
                    </a:solidFill>
                  </a:tcPr>
                </a:tc>
                <a:tc>
                  <a:txBody>
                    <a:bodyPr/>
                    <a:lstStyle/>
                    <a:p>
                      <a:pPr algn="ctr" rtl="0"/>
                      <a:r>
                        <a:rPr lang="ja-jp" sz="1400" b="0" noProof="0">
                          <a:solidFill>
                            <a:srgbClr val="000000"/>
                          </a:solidFill>
                          <a:latin typeface="+mn-lt"/>
                        </a:rPr>
                        <a:t>0</a:t>
                      </a:r>
                    </a:p>
                  </a:txBody>
                  <a:tcPr marL="72000" marR="72000" marT="35291" marB="35291" anchor="ctr">
                    <a:solidFill>
                      <a:schemeClr val="tx2"/>
                    </a:solidFill>
                  </a:tcPr>
                </a:tc>
                <a:extLst>
                  <a:ext uri="{0D108BD9-81ED-4DB2-BD59-A6C34878D82A}">
                    <a16:rowId xmlns:a16="http://schemas.microsoft.com/office/drawing/2014/main" val="915422355"/>
                  </a:ext>
                </a:extLst>
              </a:tr>
              <a:tr h="159146">
                <a:tc>
                  <a:txBody>
                    <a:bodyPr/>
                    <a:lstStyle/>
                    <a:p>
                      <a:pPr rtl="0"/>
                      <a:r>
                        <a:rPr lang="ja-jp" sz="1400" b="0" noProof="0">
                          <a:solidFill>
                            <a:srgbClr val="000000"/>
                          </a:solidFill>
                          <a:latin typeface="+mn-lt"/>
                        </a:rPr>
                        <a:t>そう痒</a:t>
                      </a:r>
                    </a:p>
                  </a:txBody>
                  <a:tcPr marL="72000" marR="72000" marT="35291" marB="35291" anchor="ctr">
                    <a:solidFill>
                      <a:schemeClr val="tx2"/>
                    </a:solidFill>
                  </a:tcPr>
                </a:tc>
                <a:tc>
                  <a:txBody>
                    <a:bodyPr/>
                    <a:lstStyle/>
                    <a:p>
                      <a:pPr algn="ctr" rtl="0"/>
                      <a:r>
                        <a:rPr lang="ja-jp" sz="1400" b="0" noProof="0">
                          <a:solidFill>
                            <a:srgbClr val="000000"/>
                          </a:solidFill>
                          <a:latin typeface="+mn-lt"/>
                        </a:rPr>
                        <a:t>10 (14)</a:t>
                      </a:r>
                    </a:p>
                  </a:txBody>
                  <a:tcPr marL="72000" marR="72000" marT="35291" marB="35291" anchor="ctr">
                    <a:solidFill>
                      <a:schemeClr val="tx2"/>
                    </a:solidFill>
                  </a:tcPr>
                </a:tc>
                <a:tc>
                  <a:txBody>
                    <a:bodyPr/>
                    <a:lstStyle/>
                    <a:p>
                      <a:pPr algn="ctr" rtl="0"/>
                      <a:r>
                        <a:rPr lang="ja-jp" sz="1400" b="0" noProof="0">
                          <a:solidFill>
                            <a:srgbClr val="000000"/>
                          </a:solidFill>
                          <a:latin typeface="+mn-lt"/>
                        </a:rPr>
                        <a:t>0</a:t>
                      </a:r>
                    </a:p>
                  </a:txBody>
                  <a:tcPr marL="72000" marR="72000" marT="35291" marB="35291" anchor="ctr">
                    <a:solidFill>
                      <a:schemeClr val="tx2"/>
                    </a:solidFill>
                  </a:tcPr>
                </a:tc>
                <a:extLst>
                  <a:ext uri="{0D108BD9-81ED-4DB2-BD59-A6C34878D82A}">
                    <a16:rowId xmlns:a16="http://schemas.microsoft.com/office/drawing/2014/main" val="2274949421"/>
                  </a:ext>
                </a:extLst>
              </a:tr>
              <a:tr h="159146">
                <a:tc>
                  <a:txBody>
                    <a:bodyPr/>
                    <a:lstStyle/>
                    <a:p>
                      <a:pPr rtl="0"/>
                      <a:r>
                        <a:rPr lang="ja-jp" sz="1400" b="0" noProof="0">
                          <a:solidFill>
                            <a:srgbClr val="000000"/>
                          </a:solidFill>
                          <a:latin typeface="+mn-lt"/>
                        </a:rPr>
                        <a:t>爪周囲炎</a:t>
                      </a:r>
                    </a:p>
                  </a:txBody>
                  <a:tcPr marL="72000" marR="72000" marT="35291" marB="35291" anchor="ctr">
                    <a:solidFill>
                      <a:schemeClr val="tx2"/>
                    </a:solidFill>
                  </a:tcPr>
                </a:tc>
                <a:tc>
                  <a:txBody>
                    <a:bodyPr/>
                    <a:lstStyle/>
                    <a:p>
                      <a:pPr algn="ctr" rtl="0"/>
                      <a:r>
                        <a:rPr lang="ja-jp" sz="1400" b="0" noProof="0">
                          <a:solidFill>
                            <a:srgbClr val="000000"/>
                          </a:solidFill>
                          <a:latin typeface="+mn-lt"/>
                        </a:rPr>
                        <a:t>9 (12)</a:t>
                      </a:r>
                    </a:p>
                  </a:txBody>
                  <a:tcPr marL="72000" marR="72000" marT="35291" marB="35291" anchor="ctr">
                    <a:solidFill>
                      <a:schemeClr val="tx2"/>
                    </a:solidFill>
                  </a:tcPr>
                </a:tc>
                <a:tc>
                  <a:txBody>
                    <a:bodyPr/>
                    <a:lstStyle/>
                    <a:p>
                      <a:pPr algn="ctr" rtl="0"/>
                      <a:r>
                        <a:rPr lang="ja-jp" sz="1400" b="0" noProof="0">
                          <a:solidFill>
                            <a:srgbClr val="000000"/>
                          </a:solidFill>
                          <a:latin typeface="+mn-lt"/>
                        </a:rPr>
                        <a:t>1 (1)</a:t>
                      </a:r>
                    </a:p>
                  </a:txBody>
                  <a:tcPr marL="72000" marR="72000" marT="35291" marB="35291" anchor="ctr">
                    <a:solidFill>
                      <a:schemeClr val="tx2"/>
                    </a:solidFill>
                  </a:tcPr>
                </a:tc>
                <a:extLst>
                  <a:ext uri="{0D108BD9-81ED-4DB2-BD59-A6C34878D82A}">
                    <a16:rowId xmlns:a16="http://schemas.microsoft.com/office/drawing/2014/main" val="3308836129"/>
                  </a:ext>
                </a:extLst>
              </a:tr>
              <a:tr h="159146">
                <a:tc>
                  <a:txBody>
                    <a:bodyPr/>
                    <a:lstStyle/>
                    <a:p>
                      <a:pPr rtl="0"/>
                      <a:r>
                        <a:rPr lang="ja-jp" sz="1400" b="0" noProof="0">
                          <a:solidFill>
                            <a:srgbClr val="000000"/>
                          </a:solidFill>
                          <a:latin typeface="+mn-lt"/>
                        </a:rPr>
                        <a:t>口内炎</a:t>
                      </a:r>
                    </a:p>
                  </a:txBody>
                  <a:tcPr marL="72000" marR="72000" marT="35291" marB="35291" anchor="ctr">
                    <a:solidFill>
                      <a:schemeClr val="tx2"/>
                    </a:solidFill>
                  </a:tcPr>
                </a:tc>
                <a:tc>
                  <a:txBody>
                    <a:bodyPr/>
                    <a:lstStyle/>
                    <a:p>
                      <a:pPr algn="ctr" rtl="0"/>
                      <a:r>
                        <a:rPr lang="ja-jp" sz="1400" b="0" noProof="0">
                          <a:solidFill>
                            <a:srgbClr val="000000"/>
                          </a:solidFill>
                          <a:latin typeface="+mn-lt"/>
                        </a:rPr>
                        <a:t>8 (11)</a:t>
                      </a:r>
                    </a:p>
                  </a:txBody>
                  <a:tcPr marL="72000" marR="72000" marT="35291" marB="35291" anchor="ctr">
                    <a:solidFill>
                      <a:schemeClr val="tx2"/>
                    </a:solidFill>
                  </a:tcPr>
                </a:tc>
                <a:tc>
                  <a:txBody>
                    <a:bodyPr/>
                    <a:lstStyle/>
                    <a:p>
                      <a:pPr algn="ctr" rtl="0"/>
                      <a:r>
                        <a:rPr lang="ja-jp" sz="1400" b="0" noProof="0">
                          <a:solidFill>
                            <a:srgbClr val="000000"/>
                          </a:solidFill>
                          <a:latin typeface="+mn-lt"/>
                        </a:rPr>
                        <a:t>0</a:t>
                      </a:r>
                    </a:p>
                  </a:txBody>
                  <a:tcPr marL="72000" marR="72000" marT="35291" marB="35291" anchor="ctr">
                    <a:solidFill>
                      <a:schemeClr val="tx2"/>
                    </a:solidFill>
                  </a:tcPr>
                </a:tc>
                <a:extLst>
                  <a:ext uri="{0D108BD9-81ED-4DB2-BD59-A6C34878D82A}">
                    <a16:rowId xmlns:a16="http://schemas.microsoft.com/office/drawing/2014/main" val="3067573400"/>
                  </a:ext>
                </a:extLst>
              </a:tr>
            </a:tbl>
          </a:graphicData>
        </a:graphic>
      </p:graphicFrame>
      <p:graphicFrame>
        <p:nvGraphicFramePr>
          <p:cNvPr id="3" name="Table 2">
            <a:extLst>
              <a:ext uri="{FF2B5EF4-FFF2-40B4-BE49-F238E27FC236}">
                <a16:creationId xmlns:a16="http://schemas.microsoft.com/office/drawing/2014/main" id="{41B7B2AE-7B2F-7EDB-24B2-3C4A461CFD3E}"/>
              </a:ext>
            </a:extLst>
          </p:cNvPr>
          <p:cNvGraphicFramePr>
            <a:graphicFrameLocks noGrp="1"/>
          </p:cNvGraphicFramePr>
          <p:nvPr>
            <p:extLst>
              <p:ext uri="{D42A27DB-BD31-4B8C-83A1-F6EECF244321}">
                <p14:modId xmlns:p14="http://schemas.microsoft.com/office/powerpoint/2010/main" val="2477565110"/>
              </p:ext>
            </p:extLst>
          </p:nvPr>
        </p:nvGraphicFramePr>
        <p:xfrm>
          <a:off x="950478" y="1662123"/>
          <a:ext cx="4955022" cy="1760747"/>
        </p:xfrm>
        <a:graphic>
          <a:graphicData uri="http://schemas.openxmlformats.org/drawingml/2006/table">
            <a:tbl>
              <a:tblPr firstRow="1" bandRow="1">
                <a:tableStyleId>{69012ECD-51FC-41F1-AA8D-1B2483CD663E}</a:tableStyleId>
              </a:tblPr>
              <a:tblGrid>
                <a:gridCol w="2941780">
                  <a:extLst>
                    <a:ext uri="{9D8B030D-6E8A-4147-A177-3AD203B41FA5}">
                      <a16:colId xmlns:a16="http://schemas.microsoft.com/office/drawing/2014/main" val="537766886"/>
                    </a:ext>
                  </a:extLst>
                </a:gridCol>
                <a:gridCol w="2013242">
                  <a:extLst>
                    <a:ext uri="{9D8B030D-6E8A-4147-A177-3AD203B41FA5}">
                      <a16:colId xmlns:a16="http://schemas.microsoft.com/office/drawing/2014/main" val="1125791967"/>
                    </a:ext>
                  </a:extLst>
                </a:gridCol>
              </a:tblGrid>
              <a:tr h="538443">
                <a:tc>
                  <a:txBody>
                    <a:bodyPr/>
                    <a:lstStyle/>
                    <a:p>
                      <a:pPr rtl="0"/>
                      <a:r>
                        <a:rPr lang="ja-jp" sz="1400" noProof="0">
                          <a:solidFill>
                            <a:schemeClr val="tx2"/>
                          </a:solidFill>
                          <a:latin typeface="+mn-lt"/>
                        </a:rPr>
                        <a:t>TRAE（治療関連有害事象）、n (%)</a:t>
                      </a:r>
                    </a:p>
                  </a:txBody>
                  <a:tcPr marT="36000" marB="36000" anchor="b"/>
                </a:tc>
                <a:tc>
                  <a:txBody>
                    <a:bodyPr/>
                    <a:lstStyle/>
                    <a:p>
                      <a:pPr algn="ctr" rtl="0"/>
                      <a:r>
                        <a:rPr lang="ja-jp" sz="1400" b="1" i="0" u="none" strike="noStrike" kern="0" cap="none" spc="0" normalizeH="0" noProof="0">
                          <a:ln>
                            <a:noFill/>
                          </a:ln>
                          <a:solidFill>
                            <a:srgbClr val="FFFFFF"/>
                          </a:solidFill>
                          <a:effectLst/>
                          <a:uLnTx/>
                          <a:uFillTx/>
                          <a:latin typeface="+mn-lt"/>
                          <a:ea typeface="SimSun" pitchFamily="2" charset="-122"/>
                          <a:cs typeface="+mn-cs"/>
                          <a:sym typeface="Helvetica"/>
                        </a:rPr>
                        <a:t>コホート2</a:t>
                      </a:r>
                      <a:endParaRPr lang="en-GB" sz="1400" noProof="0" dirty="0">
                        <a:solidFill>
                          <a:schemeClr val="tx2"/>
                        </a:solidFill>
                        <a:latin typeface="+mn-lt"/>
                      </a:endParaRPr>
                    </a:p>
                  </a:txBody>
                  <a:tcPr marL="72000" marR="72000" marT="36000" marB="36000" anchor="ctr"/>
                </a:tc>
                <a:extLst>
                  <a:ext uri="{0D108BD9-81ED-4DB2-BD59-A6C34878D82A}">
                    <a16:rowId xmlns:a16="http://schemas.microsoft.com/office/drawing/2014/main" val="2020270792"/>
                  </a:ext>
                </a:extLst>
              </a:tr>
              <a:tr h="305576">
                <a:tc>
                  <a:txBody>
                    <a:bodyPr/>
                    <a:lstStyle/>
                    <a:p>
                      <a:pPr rtl="0"/>
                      <a:r>
                        <a:rPr lang="ja-jp" sz="1400" noProof="0">
                          <a:latin typeface="+mn-lt"/>
                        </a:rPr>
                        <a:t>任意</a:t>
                      </a:r>
                    </a:p>
                  </a:txBody>
                  <a:tcPr marT="36000" marB="36000" anchor="ctr"/>
                </a:tc>
                <a:tc>
                  <a:txBody>
                    <a:bodyPr/>
                    <a:lstStyle/>
                    <a:p>
                      <a:pPr algn="ctr" rtl="0"/>
                      <a:r>
                        <a:rPr lang="ja-jp" sz="1400" noProof="0">
                          <a:latin typeface="+mn-lt"/>
                        </a:rPr>
                        <a:t>67 (91)</a:t>
                      </a:r>
                    </a:p>
                  </a:txBody>
                  <a:tcPr marT="36000" marB="36000" anchor="ctr"/>
                </a:tc>
                <a:extLst>
                  <a:ext uri="{0D108BD9-81ED-4DB2-BD59-A6C34878D82A}">
                    <a16:rowId xmlns:a16="http://schemas.microsoft.com/office/drawing/2014/main" val="3607908326"/>
                  </a:ext>
                </a:extLst>
              </a:tr>
              <a:tr h="305576">
                <a:tc>
                  <a:txBody>
                    <a:bodyPr/>
                    <a:lstStyle/>
                    <a:p>
                      <a:pPr rtl="0"/>
                      <a:r>
                        <a:rPr lang="ja-jp" sz="1400" noProof="0">
                          <a:latin typeface="+mn-lt"/>
                        </a:rPr>
                        <a:t>グレード3</a:t>
                      </a:r>
                    </a:p>
                  </a:txBody>
                  <a:tcPr marT="36000" marB="36000" anchor="ctr"/>
                </a:tc>
                <a:tc>
                  <a:txBody>
                    <a:bodyPr/>
                    <a:lstStyle/>
                    <a:p>
                      <a:pPr algn="ctr" rtl="0"/>
                      <a:r>
                        <a:rPr lang="ja-jp" sz="1400" noProof="0">
                          <a:latin typeface="+mn-lt"/>
                        </a:rPr>
                        <a:t>13 (18)</a:t>
                      </a:r>
                    </a:p>
                  </a:txBody>
                  <a:tcPr marT="36000" marB="36000" anchor="ctr"/>
                </a:tc>
                <a:extLst>
                  <a:ext uri="{0D108BD9-81ED-4DB2-BD59-A6C34878D82A}">
                    <a16:rowId xmlns:a16="http://schemas.microsoft.com/office/drawing/2014/main" val="1790711121"/>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Arial" panose="020B0604020202020204"/>
                          <a:ea typeface="+mn-ea"/>
                          <a:cs typeface="+mn-cs"/>
                        </a:rPr>
                        <a:t>投与減量</a:t>
                      </a:r>
                    </a:p>
                  </a:txBody>
                  <a:tcPr marT="36000" marB="36000" anchor="ctr"/>
                </a:tc>
                <a:tc>
                  <a:txBody>
                    <a:bodyPr/>
                    <a:lstStyle/>
                    <a:p>
                      <a:pPr algn="ctr" rtl="0"/>
                      <a:r>
                        <a:rPr lang="ja-jp" sz="1400" noProof="0">
                          <a:latin typeface="+mn-lt"/>
                        </a:rPr>
                        <a:t>11 (15)</a:t>
                      </a:r>
                    </a:p>
                  </a:txBody>
                  <a:tcPr marT="36000" marB="36000" anchor="ctr"/>
                </a:tc>
                <a:extLst>
                  <a:ext uri="{0D108BD9-81ED-4DB2-BD59-A6C34878D82A}">
                    <a16:rowId xmlns:a16="http://schemas.microsoft.com/office/drawing/2014/main" val="1765825796"/>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Arial" panose="020B0604020202020204"/>
                          <a:ea typeface="+mn-ea"/>
                          <a:cs typeface="+mn-cs"/>
                        </a:rPr>
                        <a:t>投与中止に至った </a:t>
                      </a:r>
                    </a:p>
                  </a:txBody>
                  <a:tcPr marT="36000" marB="36000" anchor="ctr"/>
                </a:tc>
                <a:tc>
                  <a:txBody>
                    <a:bodyPr/>
                    <a:lstStyle/>
                    <a:p>
                      <a:pPr algn="ctr" rtl="0"/>
                      <a:r>
                        <a:rPr lang="ja-jp" sz="1400" noProof="0">
                          <a:latin typeface="+mn-lt"/>
                        </a:rPr>
                        <a:t>7 (9)</a:t>
                      </a:r>
                    </a:p>
                  </a:txBody>
                  <a:tcPr marT="36000" marB="36000" anchor="ctr"/>
                </a:tc>
                <a:extLst>
                  <a:ext uri="{0D108BD9-81ED-4DB2-BD59-A6C34878D82A}">
                    <a16:rowId xmlns:a16="http://schemas.microsoft.com/office/drawing/2014/main" val="3826934043"/>
                  </a:ext>
                </a:extLst>
              </a:tr>
            </a:tbl>
          </a:graphicData>
        </a:graphic>
      </p:graphicFrame>
    </p:spTree>
    <p:extLst>
      <p:ext uri="{BB962C8B-B14F-4D97-AF65-F5344CB8AC3E}">
        <p14:creationId xmlns:p14="http://schemas.microsoft.com/office/powerpoint/2010/main" val="169220583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FBC401-09DF-E71D-6817-7312CD4409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5CA8E07-D956-29C7-8D48-DF27D99D8E4A}"/>
              </a:ext>
            </a:extLst>
          </p:cNvPr>
          <p:cNvSpPr>
            <a:spLocks noGrp="1"/>
          </p:cNvSpPr>
          <p:nvPr>
            <p:ph type="ctrTitle"/>
          </p:nvPr>
        </p:nvSpPr>
        <p:spPr/>
        <p:txBody>
          <a:bodyPr rtlCol="0"/>
          <a:lstStyle/>
          <a:p>
            <a:pPr rtl="0"/>
            <a:r>
              <a:rPr lang="ja-jp" sz="4400" noProof="0">
                <a:latin typeface="+mn-lt"/>
              </a:rPr>
              <a:t>進行性NSCLC - 根治的治療が不可能なステージIII及びステージIV</a:t>
            </a:r>
            <a:endParaRPr lang="en-GB" noProof="0" dirty="0">
              <a:latin typeface="+mn-lt"/>
            </a:endParaRPr>
          </a:p>
        </p:txBody>
      </p:sp>
      <p:sp>
        <p:nvSpPr>
          <p:cNvPr id="3" name="Subtitle 2">
            <a:extLst>
              <a:ext uri="{FF2B5EF4-FFF2-40B4-BE49-F238E27FC236}">
                <a16:creationId xmlns:a16="http://schemas.microsoft.com/office/drawing/2014/main" id="{6B60AF40-1D50-8B29-CC16-96D00AF4078E}"/>
              </a:ext>
            </a:extLst>
          </p:cNvPr>
          <p:cNvSpPr>
            <a:spLocks noGrp="1"/>
          </p:cNvSpPr>
          <p:nvPr>
            <p:ph type="subTitle" idx="1"/>
          </p:nvPr>
        </p:nvSpPr>
        <p:spPr/>
        <p:txBody>
          <a:bodyPr rtlCol="0"/>
          <a:lstStyle/>
          <a:p>
            <a:pPr rtl="0"/>
            <a:r>
              <a:rPr lang="ja-jp" sz="2800" noProof="0"/>
              <a:t>ADC及びその他の治療法</a:t>
            </a:r>
          </a:p>
        </p:txBody>
      </p:sp>
    </p:spTree>
    <p:extLst>
      <p:ext uri="{BB962C8B-B14F-4D97-AF65-F5344CB8AC3E}">
        <p14:creationId xmlns:p14="http://schemas.microsoft.com/office/powerpoint/2010/main" val="259452982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BA9123-89F2-FE01-7070-401A517C0BA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2904AF14-2597-9B39-53E4-E3F1DDB68C7B}"/>
              </a:ext>
            </a:extLst>
          </p:cNvPr>
          <p:cNvSpPr>
            <a:spLocks noGrp="1"/>
          </p:cNvSpPr>
          <p:nvPr>
            <p:ph type="title"/>
          </p:nvPr>
        </p:nvSpPr>
        <p:spPr>
          <a:xfrm>
            <a:off x="304799" y="107693"/>
            <a:ext cx="11813059" cy="939801"/>
          </a:xfrm>
        </p:spPr>
        <p:txBody>
          <a:bodyPr rtlCol="0"/>
          <a:lstStyle/>
          <a:p>
            <a:pPr rtl="0"/>
            <a:r>
              <a:rPr lang="ja-jp" sz="2100" noProof="0" dirty="0">
                <a:latin typeface="+mn-lt"/>
              </a:rPr>
              <a:t>LBA5：EGFR-TKIで進行したEGFR変異（EGFRm）非小細胞肺がん（NSCLC）に対するサシツズマブ・チルモテカン（sac-TMT）とプラチナ製剤ベースの化学療法の比較：無作為化多施設第3相OptiTROP-Lung04試験の結果</a:t>
            </a:r>
            <a:r>
              <a:rPr lang="en-GB" altLang="ja-JP" sz="2100" noProof="0" dirty="0">
                <a:latin typeface="+mn-lt"/>
              </a:rPr>
              <a:t> </a:t>
            </a:r>
            <a:r>
              <a:rPr lang="ja-jp" sz="2100" noProof="0" dirty="0">
                <a:latin typeface="+mn-lt"/>
              </a:rPr>
              <a:t>-</a:t>
            </a:r>
            <a:r>
              <a:rPr lang="en-GB" altLang="ja-JP" sz="2100" noProof="0" dirty="0">
                <a:latin typeface="+mn-lt"/>
              </a:rPr>
              <a:t> </a:t>
            </a:r>
            <a:r>
              <a:rPr lang="ja-jp" sz="2100" noProof="0" dirty="0">
                <a:latin typeface="+mn-lt"/>
              </a:rPr>
              <a:t>Zhang L他</a:t>
            </a:r>
          </a:p>
        </p:txBody>
      </p:sp>
      <p:sp>
        <p:nvSpPr>
          <p:cNvPr id="29" name="Content Placeholder 7">
            <a:extLst>
              <a:ext uri="{FF2B5EF4-FFF2-40B4-BE49-F238E27FC236}">
                <a16:creationId xmlns:a16="http://schemas.microsoft.com/office/drawing/2014/main" id="{B8D2849B-43C9-31E3-18C7-72DA38098A73}"/>
              </a:ext>
            </a:extLst>
          </p:cNvPr>
          <p:cNvSpPr>
            <a:spLocks noGrp="1"/>
          </p:cNvSpPr>
          <p:nvPr>
            <p:ph idx="1"/>
          </p:nvPr>
        </p:nvSpPr>
        <p:spPr>
          <a:xfrm>
            <a:off x="304799" y="1246909"/>
            <a:ext cx="11582401" cy="5055650"/>
          </a:xfrm>
        </p:spPr>
        <p:txBody>
          <a:bodyPr rtlCol="0"/>
          <a:lstStyle/>
          <a:p>
            <a:pPr rtl="0"/>
            <a:r>
              <a:rPr lang="ja-jp" b="1" noProof="0"/>
              <a:t>治験目的</a:t>
            </a:r>
          </a:p>
          <a:p>
            <a:pPr lvl="1" rtl="0"/>
            <a:r>
              <a:rPr lang="ja-jp" noProof="0"/>
              <a:t>第3相OptiTROP-Lung04試験において、EGFR TKIで進行したEGFR変異NSCLC患者を対象に、サシツズマブ・チルモテカンとプラチナ製剤ベースの化学療法の有効性と安全性の比較評価</a:t>
            </a:r>
          </a:p>
        </p:txBody>
      </p:sp>
      <p:sp>
        <p:nvSpPr>
          <p:cNvPr id="30" name="Text Placeholder 4">
            <a:extLst>
              <a:ext uri="{FF2B5EF4-FFF2-40B4-BE49-F238E27FC236}">
                <a16:creationId xmlns:a16="http://schemas.microsoft.com/office/drawing/2014/main" id="{47C3685E-3395-3F6E-173F-73933E7EF8C4}"/>
              </a:ext>
            </a:extLst>
          </p:cNvPr>
          <p:cNvSpPr>
            <a:spLocks noGrp="1"/>
          </p:cNvSpPr>
          <p:nvPr>
            <p:ph type="body" sz="quarter" idx="11"/>
          </p:nvPr>
        </p:nvSpPr>
        <p:spPr>
          <a:xfrm>
            <a:off x="6379633" y="6521312"/>
            <a:ext cx="5507567" cy="200025"/>
          </a:xfrm>
        </p:spPr>
        <p:txBody>
          <a:bodyPr rtlCol="0"/>
          <a:lstStyle/>
          <a:p>
            <a:pPr rtl="0"/>
            <a:r>
              <a:rPr lang="ja-jp" noProof="0"/>
              <a:t>Zhang L他Ann Oncol 2025;36(補遺):Abstr LBA5</a:t>
            </a:r>
          </a:p>
        </p:txBody>
      </p:sp>
      <p:sp>
        <p:nvSpPr>
          <p:cNvPr id="2" name="AutoShape 12">
            <a:extLst>
              <a:ext uri="{FF2B5EF4-FFF2-40B4-BE49-F238E27FC236}">
                <a16:creationId xmlns:a16="http://schemas.microsoft.com/office/drawing/2014/main" id="{C8EC15B5-12F2-D1C8-2D8D-3051DB16FEEA}"/>
              </a:ext>
            </a:extLst>
          </p:cNvPr>
          <p:cNvSpPr>
            <a:spLocks noChangeArrowheads="1"/>
          </p:cNvSpPr>
          <p:nvPr/>
        </p:nvSpPr>
        <p:spPr bwMode="auto">
          <a:xfrm>
            <a:off x="5568360" y="2604476"/>
            <a:ext cx="5477592" cy="778812"/>
          </a:xfrm>
          <a:prstGeom prst="roundRect">
            <a:avLst>
              <a:gd name="adj" fmla="val 16667"/>
            </a:avLst>
          </a:prstGeom>
          <a:solidFill>
            <a:srgbClr val="E73E16"/>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1" i="0" u="none" strike="noStrike" kern="0" cap="none" spc="0" normalizeH="0" noProof="0">
                <a:ln>
                  <a:noFill/>
                </a:ln>
                <a:solidFill>
                  <a:srgbClr val="FFFFFF"/>
                </a:solidFill>
                <a:effectLst/>
                <a:uLnTx/>
                <a:uFillTx/>
                <a:ea typeface="SimSun" pitchFamily="2" charset="-122"/>
                <a:cs typeface="+mn-cs"/>
                <a:sym typeface="Helvetica"/>
              </a:rPr>
              <a:t>サシツズマブ・チルモテカン</a:t>
            </a:r>
            <a:r>
              <a:rPr lang="ja-jp" sz="1600" i="0" u="none" strike="noStrike" kern="0" cap="none" spc="0" normalizeH="0" noProof="0">
                <a:ln>
                  <a:noFill/>
                </a:ln>
                <a:solidFill>
                  <a:srgbClr val="FFFFFF"/>
                </a:solidFill>
                <a:effectLst/>
                <a:uLnTx/>
                <a:uFillTx/>
                <a:ea typeface="SimSun" pitchFamily="2" charset="-122"/>
                <a:cs typeface="+mn-cs"/>
                <a:sym typeface="Helvetica"/>
              </a:rPr>
              <a:t> 5mg/kg 2週ごと情注</a:t>
            </a:r>
            <a:br>
              <a:rPr kumimoji="0" lang="en-GB" sz="1600" b="1" i="0" u="none" strike="noStrike" kern="0" cap="none" spc="0" normalizeH="0" baseline="0" noProof="0" dirty="0">
                <a:ln>
                  <a:noFill/>
                </a:ln>
                <a:solidFill>
                  <a:srgbClr val="FFFFFF"/>
                </a:solidFill>
                <a:effectLst/>
                <a:uLnTx/>
                <a:uFillTx/>
                <a:ea typeface="SimSun" pitchFamily="2" charset="-122"/>
                <a:cs typeface="+mn-cs"/>
                <a:sym typeface="Helvetica"/>
              </a:rPr>
            </a:br>
            <a:r>
              <a:rPr lang="ja-jp" sz="1600" b="0" i="0" u="none" strike="noStrike" kern="0" cap="none" spc="0" normalizeH="0" noProof="0">
                <a:ln>
                  <a:noFill/>
                </a:ln>
                <a:solidFill>
                  <a:srgbClr val="FFFFFF"/>
                </a:solidFill>
                <a:effectLst/>
                <a:uLnTx/>
                <a:uFillTx/>
                <a:ea typeface="SimSun" pitchFamily="2" charset="-122"/>
                <a:cs typeface="+mn-cs"/>
                <a:sym typeface="Helvetica"/>
              </a:rPr>
              <a:t>（n=188）</a:t>
            </a:r>
            <a:endParaRPr kumimoji="0" lang="en-GB"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3" name="AutoShape 9">
            <a:extLst>
              <a:ext uri="{FF2B5EF4-FFF2-40B4-BE49-F238E27FC236}">
                <a16:creationId xmlns:a16="http://schemas.microsoft.com/office/drawing/2014/main" id="{969E5D32-13E7-EC9E-DFAE-1906F54347F9}"/>
              </a:ext>
            </a:extLst>
          </p:cNvPr>
          <p:cNvSpPr>
            <a:spLocks noChangeArrowheads="1"/>
          </p:cNvSpPr>
          <p:nvPr/>
        </p:nvSpPr>
        <p:spPr bwMode="auto">
          <a:xfrm>
            <a:off x="1007439" y="2822880"/>
            <a:ext cx="3515658" cy="2288193"/>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ja-jp" sz="1600" b="1" i="0" u="none" strike="noStrike" kern="1200" cap="none" spc="0" normalizeH="0" noProof="0">
                <a:ln>
                  <a:noFill/>
                </a:ln>
                <a:solidFill>
                  <a:srgbClr val="FFFFFF"/>
                </a:solidFill>
                <a:effectLst/>
                <a:uLnTx/>
                <a:uFillTx/>
                <a:ea typeface="SimSun" pitchFamily="2" charset="-122"/>
                <a:cs typeface="Arial" charset="0"/>
                <a:sym typeface="Helvetica"/>
              </a:rPr>
              <a:t>患者採用の主要基準</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600" b="0" i="0" u="none" strike="noStrike" kern="1200" cap="none" spc="0" normalizeH="0" noProof="0">
                <a:ln>
                  <a:noFill/>
                </a:ln>
                <a:solidFill>
                  <a:srgbClr val="FFFFFF"/>
                </a:solidFill>
                <a:effectLst/>
                <a:uLnTx/>
                <a:uFillTx/>
                <a:ea typeface="SimSun" pitchFamily="2" charset="-122"/>
                <a:cs typeface="Arial" charset="0"/>
                <a:sym typeface="Helvetica"/>
              </a:rPr>
              <a:t>ステージIIIB/</a:t>
            </a:r>
            <a:r>
              <a:rPr lang="ja-jp" sz="1600" kern="1200">
                <a:ea typeface="SimSun" pitchFamily="2" charset="-122"/>
                <a:cs typeface="Arial" charset="0"/>
                <a:sym typeface="Helvetica"/>
              </a:rPr>
              <a:t>IIIC</a:t>
            </a:r>
            <a:r>
              <a:rPr lang="ja-jp" sz="1600" b="0" i="0" u="none" strike="noStrike" kern="1200" cap="none" spc="0" normalizeH="0" noProof="0">
                <a:ln>
                  <a:noFill/>
                </a:ln>
                <a:solidFill>
                  <a:srgbClr val="FFFFFF"/>
                </a:solidFill>
                <a:effectLst/>
                <a:uLnTx/>
                <a:uFillTx/>
                <a:ea typeface="SimSun" pitchFamily="2" charset="-122"/>
                <a:cs typeface="Arial" charset="0"/>
                <a:sym typeface="Helvetica"/>
              </a:rPr>
              <a:t>またはIVの非扁平上皮NSCLC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600" b="0" i="0" u="none" strike="noStrike" kern="1200" cap="none" spc="0" normalizeH="0" noProof="0">
                <a:ln>
                  <a:noFill/>
                </a:ln>
                <a:solidFill>
                  <a:srgbClr val="FFFFFF"/>
                </a:solidFill>
                <a:effectLst/>
                <a:uLnTx/>
                <a:uFillTx/>
                <a:ea typeface="SimSun" pitchFamily="2" charset="-122"/>
                <a:cs typeface="Arial" charset="0"/>
                <a:sym typeface="Helvetica"/>
              </a:rPr>
              <a:t>EGFR変異体</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600" b="0" i="0" u="none" strike="noStrike" kern="1200" cap="none" spc="0" normalizeH="0" noProof="0">
                <a:ln>
                  <a:noFill/>
                </a:ln>
                <a:solidFill>
                  <a:srgbClr val="FFFFFF"/>
                </a:solidFill>
                <a:effectLst/>
                <a:uLnTx/>
                <a:uFillTx/>
                <a:ea typeface="SimSun" pitchFamily="2" charset="-122"/>
                <a:cs typeface="Arial" charset="0"/>
                <a:sym typeface="Helvetica"/>
              </a:rPr>
              <a:t>EGFR TKIで進行</a:t>
            </a:r>
          </a:p>
          <a:p>
            <a:pPr marL="228600" indent="-228600" defTabSz="892175" rtl="0" eaLnBrk="0" fontAlgn="base">
              <a:spcBef>
                <a:spcPct val="0"/>
              </a:spcBef>
              <a:spcAft>
                <a:spcPct val="30000"/>
              </a:spcAft>
              <a:buFont typeface="Arial" pitchFamily="34" charset="0"/>
              <a:buChar char="•"/>
              <a:defRPr/>
            </a:pPr>
            <a:r>
              <a:rPr lang="ja-jp" sz="1600">
                <a:ea typeface="SimSun" pitchFamily="2" charset="-122"/>
              </a:rPr>
              <a:t>ECOG PS 0–1</a:t>
            </a:r>
            <a:endParaRPr kumimoji="0" lang="en-GB" sz="1600" b="0" i="0" u="none" strike="noStrike" kern="1200" cap="none" spc="0" normalizeH="0" baseline="0" noProof="0" dirty="0">
              <a:ln>
                <a:noFill/>
              </a:ln>
              <a:solidFill>
                <a:srgbClr val="FFFFFF"/>
              </a:solidFill>
              <a:effectLst/>
              <a:uLnTx/>
              <a:uFillTx/>
              <a:ea typeface="SimSun" pitchFamily="2" charset="-122"/>
              <a:cs typeface="Arial" charset="0"/>
              <a:sym typeface="Helvetica"/>
            </a:endParaRPr>
          </a:p>
          <a:p>
            <a:pPr marL="0" marR="0" lvl="0" indent="0" algn="l" defTabSz="892175" rtl="0" eaLnBrk="0" fontAlgn="base" latinLnBrk="0" hangingPunct="0">
              <a:lnSpc>
                <a:spcPct val="100000"/>
              </a:lnSpc>
              <a:spcBef>
                <a:spcPct val="0"/>
              </a:spcBef>
              <a:spcAft>
                <a:spcPct val="30000"/>
              </a:spcAft>
              <a:buClrTx/>
              <a:buSzTx/>
              <a:buFontTx/>
              <a:buNone/>
              <a:tabLst/>
              <a:defRPr/>
            </a:pPr>
            <a:r>
              <a:rPr lang="ja-jp" sz="1600" b="0" i="0" u="none" strike="noStrike" kern="1200" cap="none" spc="0" normalizeH="0" noProof="0">
                <a:ln>
                  <a:noFill/>
                </a:ln>
                <a:solidFill>
                  <a:srgbClr val="FFFFFF"/>
                </a:solidFill>
                <a:effectLst/>
                <a:uLnTx/>
                <a:uFillTx/>
                <a:ea typeface="SimSun" pitchFamily="2" charset="-122"/>
                <a:cs typeface="Arial" charset="0"/>
                <a:sym typeface="Helvetica"/>
              </a:rPr>
              <a:t>（n=376）</a:t>
            </a:r>
          </a:p>
        </p:txBody>
      </p:sp>
      <p:sp>
        <p:nvSpPr>
          <p:cNvPr id="4" name="Rectangle 9">
            <a:extLst>
              <a:ext uri="{FF2B5EF4-FFF2-40B4-BE49-F238E27FC236}">
                <a16:creationId xmlns:a16="http://schemas.microsoft.com/office/drawing/2014/main" id="{95D39D80-B53C-8F15-2A0B-AA61BFDEC4D1}"/>
              </a:ext>
            </a:extLst>
          </p:cNvPr>
          <p:cNvSpPr txBox="1">
            <a:spLocks noChangeArrowheads="1"/>
          </p:cNvSpPr>
          <p:nvPr/>
        </p:nvSpPr>
        <p:spPr bwMode="auto">
          <a:xfrm>
            <a:off x="1314011" y="5455162"/>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a:solidFill>
                  <a:srgbClr val="363636"/>
                </a:solidFill>
                <a:cs typeface="Arial"/>
                <a:sym typeface="Helvetica"/>
              </a:rPr>
              <a:t>PFS (BICR)</a:t>
            </a:r>
            <a:endParaRPr kumimoji="0" lang="en-GB" sz="1600" b="0" i="0" u="none" strike="noStrike" kern="1200" cap="none" spc="0" normalizeH="0" baseline="0" noProof="0" dirty="0">
              <a:ln>
                <a:noFill/>
              </a:ln>
              <a:solidFill>
                <a:srgbClr val="363636"/>
              </a:solidFill>
              <a:effectLst/>
              <a:uLnTx/>
              <a:uFillTx/>
              <a:cs typeface="Arial"/>
              <a:sym typeface="Helvetica"/>
            </a:endParaRPr>
          </a:p>
        </p:txBody>
      </p:sp>
      <p:sp>
        <p:nvSpPr>
          <p:cNvPr id="10" name="AutoShape 12">
            <a:extLst>
              <a:ext uri="{FF2B5EF4-FFF2-40B4-BE49-F238E27FC236}">
                <a16:creationId xmlns:a16="http://schemas.microsoft.com/office/drawing/2014/main" id="{5D284586-1E86-D675-ED38-040D17CDC272}"/>
              </a:ext>
            </a:extLst>
          </p:cNvPr>
          <p:cNvSpPr>
            <a:spLocks noChangeArrowheads="1"/>
          </p:cNvSpPr>
          <p:nvPr/>
        </p:nvSpPr>
        <p:spPr bwMode="auto">
          <a:xfrm>
            <a:off x="5568360" y="4523461"/>
            <a:ext cx="5477592" cy="778812"/>
          </a:xfrm>
          <a:prstGeom prst="roundRect">
            <a:avLst>
              <a:gd name="adj" fmla="val 16667"/>
            </a:avLst>
          </a:prstGeom>
          <a:solidFill>
            <a:srgbClr val="00A2E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1" i="0" u="none" strike="noStrike" kern="0" cap="none" spc="0" normalizeH="0" noProof="0">
                <a:ln>
                  <a:noFill/>
                </a:ln>
                <a:solidFill>
                  <a:srgbClr val="FFFFFF"/>
                </a:solidFill>
                <a:effectLst/>
                <a:uLnTx/>
                <a:uFillTx/>
                <a:ea typeface="SimSun" pitchFamily="2" charset="-122"/>
                <a:cs typeface="+mn-cs"/>
                <a:sym typeface="Helvetica"/>
              </a:rPr>
              <a:t>プラチナベース化学療法* </a:t>
            </a:r>
            <a:br>
              <a:rPr kumimoji="0" lang="en-GB" sz="1600" b="0" i="0" u="none" strike="noStrike" kern="0" cap="none" spc="0" normalizeH="0" baseline="0" noProof="0" dirty="0">
                <a:ln>
                  <a:noFill/>
                </a:ln>
                <a:solidFill>
                  <a:srgbClr val="FFFFFF"/>
                </a:solidFill>
                <a:effectLst/>
                <a:uLnTx/>
                <a:uFillTx/>
                <a:ea typeface="SimSun" pitchFamily="2" charset="-122"/>
                <a:cs typeface="+mn-cs"/>
                <a:sym typeface="Helvetica"/>
              </a:rPr>
            </a:br>
            <a:r>
              <a:rPr lang="ja-jp" sz="1600" b="0" i="0" u="none" strike="noStrike" kern="0" cap="none" spc="0" normalizeH="0" noProof="0">
                <a:ln>
                  <a:noFill/>
                </a:ln>
                <a:solidFill>
                  <a:srgbClr val="FFFFFF"/>
                </a:solidFill>
                <a:effectLst/>
                <a:uLnTx/>
                <a:uFillTx/>
                <a:ea typeface="SimSun" pitchFamily="2" charset="-122"/>
                <a:cs typeface="+mn-cs"/>
                <a:sym typeface="Helvetica"/>
              </a:rPr>
              <a:t>（n=188）</a:t>
            </a:r>
            <a:endParaRPr kumimoji="0" lang="en-GB"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16" name="Oval 14">
            <a:extLst>
              <a:ext uri="{FF2B5EF4-FFF2-40B4-BE49-F238E27FC236}">
                <a16:creationId xmlns:a16="http://schemas.microsoft.com/office/drawing/2014/main" id="{85AD75DF-FD8B-5736-3D34-8C4604440647}"/>
              </a:ext>
            </a:extLst>
          </p:cNvPr>
          <p:cNvSpPr>
            <a:spLocks noChangeArrowheads="1"/>
          </p:cNvSpPr>
          <p:nvPr/>
        </p:nvSpPr>
        <p:spPr bwMode="auto">
          <a:xfrm>
            <a:off x="4933941" y="3674876"/>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ea typeface="SimSun" pitchFamily="2" charset="-122"/>
                <a:cs typeface="+mn-cs"/>
                <a:sym typeface="Helvetica"/>
              </a:rPr>
              <a:t>1:1</a:t>
            </a:r>
          </a:p>
        </p:txBody>
      </p:sp>
      <p:cxnSp>
        <p:nvCxnSpPr>
          <p:cNvPr id="17" name="AutoShape 15">
            <a:extLst>
              <a:ext uri="{FF2B5EF4-FFF2-40B4-BE49-F238E27FC236}">
                <a16:creationId xmlns:a16="http://schemas.microsoft.com/office/drawing/2014/main" id="{F68B4C7F-DA76-899A-2144-A593E54946EC}"/>
              </a:ext>
            </a:extLst>
          </p:cNvPr>
          <p:cNvCxnSpPr>
            <a:cxnSpLocks noChangeShapeType="1"/>
            <a:stCxn id="16" idx="0"/>
            <a:endCxn id="2" idx="1"/>
          </p:cNvCxnSpPr>
          <p:nvPr/>
        </p:nvCxnSpPr>
        <p:spPr bwMode="auto">
          <a:xfrm rot="5400000" flipH="1" flipV="1">
            <a:off x="5056552" y="3163069"/>
            <a:ext cx="680994" cy="342621"/>
          </a:xfrm>
          <a:prstGeom prst="bentConnector2">
            <a:avLst/>
          </a:prstGeom>
          <a:noFill/>
          <a:ln w="38100">
            <a:solidFill>
              <a:schemeClr val="bg1"/>
            </a:solidFill>
            <a:miter lim="800000"/>
            <a:headEnd/>
            <a:tailEnd type="triangle" w="med" len="med"/>
          </a:ln>
        </p:spPr>
      </p:cxnSp>
      <p:cxnSp>
        <p:nvCxnSpPr>
          <p:cNvPr id="18" name="AutoShape 16">
            <a:extLst>
              <a:ext uri="{FF2B5EF4-FFF2-40B4-BE49-F238E27FC236}">
                <a16:creationId xmlns:a16="http://schemas.microsoft.com/office/drawing/2014/main" id="{F67F93C3-AB1B-A0B2-D0B9-F544655F7A39}"/>
              </a:ext>
            </a:extLst>
          </p:cNvPr>
          <p:cNvCxnSpPr>
            <a:cxnSpLocks noChangeShapeType="1"/>
            <a:stCxn id="16" idx="4"/>
            <a:endCxn id="10" idx="1"/>
          </p:cNvCxnSpPr>
          <p:nvPr/>
        </p:nvCxnSpPr>
        <p:spPr bwMode="auto">
          <a:xfrm rot="16200000" flipH="1">
            <a:off x="5070154" y="4414660"/>
            <a:ext cx="653791" cy="342621"/>
          </a:xfrm>
          <a:prstGeom prst="bentConnector2">
            <a:avLst/>
          </a:prstGeom>
          <a:noFill/>
          <a:ln w="38100">
            <a:solidFill>
              <a:schemeClr val="bg1"/>
            </a:solidFill>
            <a:miter lim="800000"/>
            <a:headEnd/>
            <a:tailEnd type="triangle" w="med" len="med"/>
          </a:ln>
        </p:spPr>
      </p:cxnSp>
      <p:cxnSp>
        <p:nvCxnSpPr>
          <p:cNvPr id="19" name="AutoShape 19">
            <a:extLst>
              <a:ext uri="{FF2B5EF4-FFF2-40B4-BE49-F238E27FC236}">
                <a16:creationId xmlns:a16="http://schemas.microsoft.com/office/drawing/2014/main" id="{1A8E3B6F-B9D1-E1D1-E3F5-8B3E317ECDEE}"/>
              </a:ext>
            </a:extLst>
          </p:cNvPr>
          <p:cNvCxnSpPr>
            <a:cxnSpLocks noChangeShapeType="1"/>
            <a:stCxn id="3" idx="3"/>
            <a:endCxn id="16" idx="2"/>
          </p:cNvCxnSpPr>
          <p:nvPr/>
        </p:nvCxnSpPr>
        <p:spPr bwMode="auto">
          <a:xfrm flipV="1">
            <a:off x="4523097" y="3966976"/>
            <a:ext cx="410844" cy="1"/>
          </a:xfrm>
          <a:prstGeom prst="straightConnector1">
            <a:avLst/>
          </a:prstGeom>
          <a:noFill/>
          <a:ln w="38100">
            <a:solidFill>
              <a:schemeClr val="bg1"/>
            </a:solidFill>
            <a:round/>
            <a:headEnd type="none" w="med" len="med"/>
            <a:tailEnd type="none" w="med" len="med"/>
          </a:ln>
        </p:spPr>
      </p:cxnSp>
      <p:sp>
        <p:nvSpPr>
          <p:cNvPr id="20" name="Content Placeholder 26">
            <a:extLst>
              <a:ext uri="{FF2B5EF4-FFF2-40B4-BE49-F238E27FC236}">
                <a16:creationId xmlns:a16="http://schemas.microsoft.com/office/drawing/2014/main" id="{98DDBD58-790B-6B9A-E251-0FDB1A5C1366}"/>
              </a:ext>
            </a:extLst>
          </p:cNvPr>
          <p:cNvSpPr txBox="1">
            <a:spLocks/>
          </p:cNvSpPr>
          <p:nvPr/>
        </p:nvSpPr>
        <p:spPr bwMode="auto">
          <a:xfrm>
            <a:off x="5636582" y="3490457"/>
            <a:ext cx="6481276" cy="929470"/>
          </a:xfrm>
          <a:prstGeom prst="rect">
            <a:avLst/>
          </a:prstGeom>
          <a:noFill/>
          <a:ln w="9525">
            <a:noFill/>
            <a:miter lim="800000"/>
            <a:headEnd/>
            <a:tailEnd/>
          </a:ln>
        </p:spPr>
        <p:txBody>
          <a:bodyPr numCol="1"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400" b="1" i="0" u="none" strike="noStrike" kern="0" cap="none" spc="0" normalizeH="0" noProof="0" dirty="0">
                <a:ln>
                  <a:noFill/>
                </a:ln>
                <a:solidFill>
                  <a:srgbClr val="363636"/>
                </a:solidFill>
                <a:effectLst/>
                <a:uLnTx/>
                <a:uFillTx/>
                <a:sym typeface="Helvetica"/>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dirty="0">
                <a:solidFill>
                  <a:srgbClr val="363636"/>
                </a:solidFill>
                <a:sym typeface="Helvetica"/>
              </a:rPr>
              <a:t>EGFR TKI の前治療歴（一次療法としての 第 3世代 対二次療法対第3世代なし）</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b="0" i="0" u="none" strike="noStrike" kern="0" cap="none" spc="0" normalizeH="0" noProof="0" dirty="0">
                <a:ln>
                  <a:noFill/>
                </a:ln>
                <a:solidFill>
                  <a:srgbClr val="363636"/>
                </a:solidFill>
                <a:effectLst/>
                <a:uLnTx/>
                <a:uFillTx/>
                <a:sym typeface="Helvetica"/>
              </a:rPr>
              <a:t>脳転移（ありまたはなし）</a:t>
            </a:r>
          </a:p>
        </p:txBody>
      </p:sp>
      <p:sp>
        <p:nvSpPr>
          <p:cNvPr id="38" name="Rectangle 9">
            <a:extLst>
              <a:ext uri="{FF2B5EF4-FFF2-40B4-BE49-F238E27FC236}">
                <a16:creationId xmlns:a16="http://schemas.microsoft.com/office/drawing/2014/main" id="{F57093FD-2242-E18C-4278-1F7193BEBBD5}"/>
              </a:ext>
            </a:extLst>
          </p:cNvPr>
          <p:cNvSpPr txBox="1">
            <a:spLocks noChangeArrowheads="1"/>
          </p:cNvSpPr>
          <p:nvPr/>
        </p:nvSpPr>
        <p:spPr bwMode="auto">
          <a:xfrm>
            <a:off x="7430530" y="5455162"/>
            <a:ext cx="4096747"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cs typeface="Arial"/>
                <a:sym typeface="Helvetica"/>
              </a:rPr>
              <a:t>副次評価項目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dirty="0">
                <a:solidFill>
                  <a:srgbClr val="363636"/>
                </a:solidFill>
                <a:cs typeface="Arial"/>
                <a:sym typeface="Helvetica"/>
              </a:rPr>
              <a:t>OS、PFS（医師評価）、ORR、DCR、DoR、安全性 </a:t>
            </a:r>
            <a:endParaRPr kumimoji="0" lang="en-GB" sz="1600" b="0" i="0" u="none" strike="noStrike" kern="1200" cap="none" spc="0" normalizeH="0" baseline="0" noProof="0" dirty="0">
              <a:ln>
                <a:noFill/>
              </a:ln>
              <a:solidFill>
                <a:srgbClr val="363636"/>
              </a:solidFill>
              <a:effectLst/>
              <a:uLnTx/>
              <a:uFillTx/>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600" b="0" i="0" u="none" strike="noStrike" kern="1200" cap="none" spc="0" normalizeH="0" baseline="0" noProof="0" dirty="0">
              <a:ln>
                <a:noFill/>
              </a:ln>
              <a:solidFill>
                <a:srgbClr val="363636"/>
              </a:solidFill>
              <a:effectLst/>
              <a:uLnTx/>
              <a:uFillTx/>
              <a:cs typeface="Arial"/>
              <a:sym typeface="Helvetica"/>
            </a:endParaRPr>
          </a:p>
        </p:txBody>
      </p:sp>
      <p:sp>
        <p:nvSpPr>
          <p:cNvPr id="7" name="Text Placeholder 14">
            <a:extLst>
              <a:ext uri="{FF2B5EF4-FFF2-40B4-BE49-F238E27FC236}">
                <a16:creationId xmlns:a16="http://schemas.microsoft.com/office/drawing/2014/main" id="{B937DC11-D955-CA1F-BCCB-CEDE4F577B39}"/>
              </a:ext>
            </a:extLst>
          </p:cNvPr>
          <p:cNvSpPr>
            <a:spLocks noGrp="1"/>
          </p:cNvSpPr>
          <p:nvPr>
            <p:ph type="body" sz="quarter" idx="10"/>
          </p:nvPr>
        </p:nvSpPr>
        <p:spPr>
          <a:xfrm>
            <a:off x="304800" y="6233974"/>
            <a:ext cx="5980359" cy="487363"/>
          </a:xfrm>
        </p:spPr>
        <p:txBody>
          <a:bodyPr rtlCol="0"/>
          <a:lstStyle/>
          <a:p>
            <a:pPr rtl="0"/>
            <a:r>
              <a:rPr lang="ja-jp" noProof="0"/>
              <a:t>*ペメトレキセド500 mg/m</a:t>
            </a:r>
            <a:r>
              <a:rPr lang="ja-jp" baseline="30000" noProof="0"/>
              <a:t>2</a:t>
            </a:r>
            <a:r>
              <a:rPr lang="ja-jp" noProof="0"/>
              <a:t>＋カルボプラチンAUC5またはシスプラチン75 mg/m</a:t>
            </a:r>
            <a:r>
              <a:rPr lang="ja-jp" baseline="30000" noProof="0"/>
              <a:t>2</a:t>
            </a:r>
            <a:r>
              <a:rPr lang="ja-jp" noProof="0"/>
              <a:t>（4サイクル）に続いてペメトレキセド500 mg/m</a:t>
            </a:r>
            <a:r>
              <a:rPr lang="ja-jp" baseline="30000" noProof="0"/>
              <a:t>2</a:t>
            </a:r>
            <a:r>
              <a:rPr lang="ja-jp" noProof="0"/>
              <a:t> 3週間に1回（維持）。 </a:t>
            </a:r>
          </a:p>
        </p:txBody>
      </p:sp>
    </p:spTree>
    <p:extLst>
      <p:ext uri="{BB962C8B-B14F-4D97-AF65-F5344CB8AC3E}">
        <p14:creationId xmlns:p14="http://schemas.microsoft.com/office/powerpoint/2010/main" val="10947714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C0720-2162-CF51-F340-CBE6E987C239}"/>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90601FD-DF3A-3CEB-ED77-E059D4FDC274}"/>
              </a:ext>
            </a:extLst>
          </p:cNvPr>
          <p:cNvSpPr>
            <a:spLocks noGrp="1"/>
          </p:cNvSpPr>
          <p:nvPr>
            <p:ph type="title"/>
          </p:nvPr>
        </p:nvSpPr>
        <p:spPr>
          <a:xfrm>
            <a:off x="304799" y="107693"/>
            <a:ext cx="11813059" cy="939801"/>
          </a:xfrm>
        </p:spPr>
        <p:txBody>
          <a:bodyPr rtlCol="0"/>
          <a:lstStyle/>
          <a:p>
            <a:pPr rtl="0"/>
            <a:r>
              <a:rPr lang="ja-jp" sz="2100" noProof="0" dirty="0">
                <a:latin typeface="+mn-lt"/>
              </a:rPr>
              <a:t>LBA5：EGFR-TKIで進行したEGFR変異（EGFRm）非小細胞肺がん（NSCLC）に対するサシツズマブ・チルモテカン（sac-TMT）とプラチナ製剤ベースの化学療法の比較：無作為化多施設第3相OptiTROP-Lung04試験の結果</a:t>
            </a:r>
            <a:r>
              <a:rPr lang="en-GB" altLang="ja-JP" sz="2100" noProof="0" dirty="0">
                <a:latin typeface="+mn-lt"/>
              </a:rPr>
              <a:t> </a:t>
            </a:r>
            <a:r>
              <a:rPr lang="ja-jp" sz="2100" noProof="0" dirty="0">
                <a:latin typeface="+mn-lt"/>
              </a:rPr>
              <a:t>-</a:t>
            </a:r>
            <a:r>
              <a:rPr lang="en-GB" altLang="ja-JP" sz="2100" noProof="0" dirty="0">
                <a:latin typeface="+mn-lt"/>
              </a:rPr>
              <a:t> </a:t>
            </a:r>
            <a:r>
              <a:rPr lang="ja-jp" sz="2100" noProof="0" dirty="0">
                <a:latin typeface="+mn-lt"/>
              </a:rPr>
              <a:t>Zhang L他</a:t>
            </a:r>
          </a:p>
        </p:txBody>
      </p:sp>
      <p:sp>
        <p:nvSpPr>
          <p:cNvPr id="29" name="Content Placeholder 7">
            <a:extLst>
              <a:ext uri="{FF2B5EF4-FFF2-40B4-BE49-F238E27FC236}">
                <a16:creationId xmlns:a16="http://schemas.microsoft.com/office/drawing/2014/main" id="{CA656875-1AC0-35BD-9B66-0610EA7E5E80}"/>
              </a:ext>
            </a:extLst>
          </p:cNvPr>
          <p:cNvSpPr>
            <a:spLocks noGrp="1"/>
          </p:cNvSpPr>
          <p:nvPr>
            <p:ph idx="1"/>
          </p:nvPr>
        </p:nvSpPr>
        <p:spPr>
          <a:xfrm>
            <a:off x="304799" y="1246909"/>
            <a:ext cx="11033761" cy="5055650"/>
          </a:xfrm>
        </p:spPr>
        <p:txBody>
          <a:bodyPr rtlCol="0"/>
          <a:lstStyle/>
          <a:p>
            <a:pPr rtl="0"/>
            <a:r>
              <a:rPr lang="ja-jp" b="1" noProof="0"/>
              <a:t>主な</a:t>
            </a:r>
            <a:r>
              <a:rPr lang="ja-jp" b="1" noProof="0">
                <a:solidFill>
                  <a:srgbClr val="000000"/>
                </a:solidFill>
              </a:rPr>
              <a:t>結</a:t>
            </a:r>
            <a:r>
              <a:rPr lang="ja-jp" b="1" noProof="0">
                <a:solidFill>
                  <a:srgbClr val="363636"/>
                </a:solidFill>
              </a:rPr>
              <a:t>果</a:t>
            </a:r>
            <a:endParaRPr lang="en-GB" noProof="0" dirty="0"/>
          </a:p>
        </p:txBody>
      </p:sp>
      <p:sp>
        <p:nvSpPr>
          <p:cNvPr id="30" name="Text Placeholder 4">
            <a:extLst>
              <a:ext uri="{FF2B5EF4-FFF2-40B4-BE49-F238E27FC236}">
                <a16:creationId xmlns:a16="http://schemas.microsoft.com/office/drawing/2014/main" id="{8FBD907A-F5EB-D8F1-6E88-BEFEF2DACE11}"/>
              </a:ext>
            </a:extLst>
          </p:cNvPr>
          <p:cNvSpPr>
            <a:spLocks noGrp="1"/>
          </p:cNvSpPr>
          <p:nvPr>
            <p:ph type="body" sz="quarter" idx="11"/>
          </p:nvPr>
        </p:nvSpPr>
        <p:spPr>
          <a:xfrm>
            <a:off x="6379633" y="6521312"/>
            <a:ext cx="5507567" cy="200025"/>
          </a:xfrm>
        </p:spPr>
        <p:txBody>
          <a:bodyPr rtlCol="0"/>
          <a:lstStyle/>
          <a:p>
            <a:pPr rtl="0"/>
            <a:r>
              <a:rPr lang="ja-jp" noProof="0"/>
              <a:t>Zhang L他Ann Oncol 2025;36(補遺):Abstr LBA5</a:t>
            </a:r>
          </a:p>
        </p:txBody>
      </p:sp>
      <p:graphicFrame>
        <p:nvGraphicFramePr>
          <p:cNvPr id="6" name="Table 663">
            <a:extLst>
              <a:ext uri="{FF2B5EF4-FFF2-40B4-BE49-F238E27FC236}">
                <a16:creationId xmlns:a16="http://schemas.microsoft.com/office/drawing/2014/main" id="{023F3D9E-DD99-16AD-85E2-2ABB50940455}"/>
              </a:ext>
            </a:extLst>
          </p:cNvPr>
          <p:cNvGraphicFramePr>
            <a:graphicFrameLocks noGrp="1"/>
          </p:cNvGraphicFramePr>
          <p:nvPr>
            <p:extLst>
              <p:ext uri="{D42A27DB-BD31-4B8C-83A1-F6EECF244321}">
                <p14:modId xmlns:p14="http://schemas.microsoft.com/office/powerpoint/2010/main" val="1807371494"/>
              </p:ext>
            </p:extLst>
          </p:nvPr>
        </p:nvGraphicFramePr>
        <p:xfrm>
          <a:off x="170004" y="1912032"/>
          <a:ext cx="5927219" cy="1182960"/>
        </p:xfrm>
        <a:graphic>
          <a:graphicData uri="http://schemas.openxmlformats.org/drawingml/2006/table">
            <a:tbl>
              <a:tblPr firstRow="1" bandRow="1">
                <a:tableStyleId>{69012ECD-51FC-41F1-AA8D-1B2483CD663E}</a:tableStyleId>
              </a:tblPr>
              <a:tblGrid>
                <a:gridCol w="2855450">
                  <a:extLst>
                    <a:ext uri="{9D8B030D-6E8A-4147-A177-3AD203B41FA5}">
                      <a16:colId xmlns:a16="http://schemas.microsoft.com/office/drawing/2014/main" val="4026828033"/>
                    </a:ext>
                  </a:extLst>
                </a:gridCol>
                <a:gridCol w="1661650">
                  <a:extLst>
                    <a:ext uri="{9D8B030D-6E8A-4147-A177-3AD203B41FA5}">
                      <a16:colId xmlns:a16="http://schemas.microsoft.com/office/drawing/2014/main" val="2351951672"/>
                    </a:ext>
                  </a:extLst>
                </a:gridCol>
                <a:gridCol w="1410119">
                  <a:extLst>
                    <a:ext uri="{9D8B030D-6E8A-4147-A177-3AD203B41FA5}">
                      <a16:colId xmlns:a16="http://schemas.microsoft.com/office/drawing/2014/main" val="3840096650"/>
                    </a:ext>
                  </a:extLst>
                </a:gridCol>
              </a:tblGrid>
              <a:tr h="0">
                <a:tc>
                  <a:txBody>
                    <a:bodyPr/>
                    <a:lstStyle/>
                    <a:p>
                      <a:pPr rtl="0"/>
                      <a:endParaRPr lang="en-GB" sz="900" noProof="0" dirty="0">
                        <a:solidFill>
                          <a:srgbClr val="363636"/>
                        </a:solidFill>
                        <a:latin typeface="+mn-lt"/>
                      </a:endParaRPr>
                    </a:p>
                  </a:txBody>
                  <a:tcPr marL="72000" marR="72000" marT="36000" marB="36000" anchor="ctr"/>
                </a:tc>
                <a:tc>
                  <a:txBody>
                    <a:bodyPr/>
                    <a:lstStyle/>
                    <a:p>
                      <a:pPr algn="ctr" rtl="0"/>
                      <a:r>
                        <a:rPr lang="ja-jp" sz="900" b="1" i="0" u="none" strike="noStrike" kern="0" cap="none" spc="0" normalizeH="0" noProof="0" dirty="0">
                          <a:ln>
                            <a:noFill/>
                          </a:ln>
                          <a:solidFill>
                            <a:srgbClr val="FFFFFF"/>
                          </a:solidFill>
                          <a:effectLst/>
                          <a:uLnTx/>
                          <a:uFillTx/>
                          <a:latin typeface="+mn-lt"/>
                          <a:ea typeface="SimSun" pitchFamily="2" charset="-122"/>
                          <a:cs typeface="+mn-cs"/>
                          <a:sym typeface="Helvetica"/>
                        </a:rPr>
                        <a:t>サシツズマブ・チルモテカン</a:t>
                      </a:r>
                    </a:p>
                    <a:p>
                      <a:pPr algn="ctr" rtl="0"/>
                      <a:r>
                        <a:rPr lang="ja-jp" sz="900" b="1" noProof="0" dirty="0">
                          <a:solidFill>
                            <a:schemeClr val="tx2"/>
                          </a:solidFill>
                          <a:latin typeface="+mn-lt"/>
                        </a:rPr>
                        <a:t>（n=188）</a:t>
                      </a:r>
                      <a:endParaRPr lang="en-GB" sz="900" noProof="0" dirty="0">
                        <a:solidFill>
                          <a:schemeClr val="tx2"/>
                        </a:solidFill>
                        <a:latin typeface="+mn-lt"/>
                      </a:endParaRPr>
                    </a:p>
                  </a:txBody>
                  <a:tcPr marL="72000" marR="72000" marT="36000" marB="36000" anchor="b"/>
                </a:tc>
                <a:tc>
                  <a:txBody>
                    <a:bodyPr/>
                    <a:lstStyle/>
                    <a:p>
                      <a:pPr algn="ctr" rtl="0"/>
                      <a:r>
                        <a:rPr lang="ja-jp" sz="900" b="1" i="0" u="none" strike="noStrike" kern="0" cap="none" spc="0" normalizeH="0" noProof="0" dirty="0">
                          <a:ln>
                            <a:noFill/>
                          </a:ln>
                          <a:solidFill>
                            <a:srgbClr val="FFFFFF"/>
                          </a:solidFill>
                          <a:effectLst/>
                          <a:uLnTx/>
                          <a:uFillTx/>
                          <a:latin typeface="+mn-lt"/>
                          <a:ea typeface="SimSun" pitchFamily="2" charset="-122"/>
                          <a:cs typeface="+mn-cs"/>
                          <a:sym typeface="Helvetica"/>
                        </a:rPr>
                        <a:t>化学療法</a:t>
                      </a:r>
                      <a:br>
                        <a:rPr lang="en-GB" altLang="ja-JP" sz="900" b="1" i="0" u="none" strike="noStrike" kern="0" cap="none" spc="0" normalizeH="0" noProof="0" dirty="0">
                          <a:ln>
                            <a:noFill/>
                          </a:ln>
                          <a:solidFill>
                            <a:srgbClr val="FFFFFF"/>
                          </a:solidFill>
                          <a:effectLst/>
                          <a:uLnTx/>
                          <a:uFillTx/>
                          <a:latin typeface="+mn-lt"/>
                          <a:ea typeface="SimSun" pitchFamily="2" charset="-122"/>
                          <a:cs typeface="+mn-cs"/>
                          <a:sym typeface="Helvetica"/>
                        </a:rPr>
                      </a:br>
                      <a:r>
                        <a:rPr lang="ja-jp" sz="900" b="1" noProof="0" dirty="0">
                          <a:solidFill>
                            <a:schemeClr val="tx2"/>
                          </a:solidFill>
                          <a:latin typeface="+mn-lt"/>
                        </a:rPr>
                        <a:t>（n=188）</a:t>
                      </a:r>
                      <a:endParaRPr lang="en-GB" sz="900" noProof="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0">
                <a:tc>
                  <a:txBody>
                    <a:bodyPr/>
                    <a:lstStyle/>
                    <a:p>
                      <a:pPr algn="l" rtl="0"/>
                      <a:r>
                        <a:rPr lang="ja-jp" sz="900" noProof="0">
                          <a:solidFill>
                            <a:srgbClr val="000000"/>
                          </a:solidFill>
                        </a:rPr>
                        <a:t>PFSイベント、n (%)</a:t>
                      </a:r>
                    </a:p>
                  </a:txBody>
                  <a:tcPr marL="72000" marR="72000" marT="36000" marB="36000" anchor="b">
                    <a:solidFill>
                      <a:schemeClr val="tx2"/>
                    </a:solidFill>
                  </a:tcPr>
                </a:tc>
                <a:tc>
                  <a:txBody>
                    <a:bodyPr/>
                    <a:lstStyle/>
                    <a:p>
                      <a:pPr algn="ctr" rtl="0"/>
                      <a:r>
                        <a:rPr lang="ja-jp" sz="900" noProof="0">
                          <a:solidFill>
                            <a:srgbClr val="000000"/>
                          </a:solidFill>
                        </a:rPr>
                        <a:t>144 (76.6)</a:t>
                      </a:r>
                    </a:p>
                  </a:txBody>
                  <a:tcPr marL="72000" marR="72000" marT="36000" marB="36000" anchor="b">
                    <a:solidFill>
                      <a:schemeClr val="tx2"/>
                    </a:solidFill>
                  </a:tcPr>
                </a:tc>
                <a:tc>
                  <a:txBody>
                    <a:bodyPr/>
                    <a:lstStyle/>
                    <a:p>
                      <a:pPr algn="ctr" rtl="0"/>
                      <a:r>
                        <a:rPr lang="ja-jp" sz="900" noProof="0">
                          <a:solidFill>
                            <a:srgbClr val="000000"/>
                          </a:solidFill>
                        </a:rPr>
                        <a:t>159 (84.6)</a:t>
                      </a:r>
                    </a:p>
                  </a:txBody>
                  <a:tcPr marL="72000" marR="72000" marT="36000" marB="36000" anchor="b">
                    <a:solidFill>
                      <a:schemeClr val="tx2"/>
                    </a:solidFill>
                  </a:tcPr>
                </a:tc>
                <a:extLst>
                  <a:ext uri="{0D108BD9-81ED-4DB2-BD59-A6C34878D82A}">
                    <a16:rowId xmlns:a16="http://schemas.microsoft.com/office/drawing/2014/main" val="1810643396"/>
                  </a:ext>
                </a:extLst>
              </a:tr>
              <a:tr h="0">
                <a:tc>
                  <a:txBody>
                    <a:bodyPr/>
                    <a:lstStyle/>
                    <a:p>
                      <a:pPr algn="l" rtl="0"/>
                      <a:r>
                        <a:rPr lang="ja-jp" sz="900" noProof="0">
                          <a:solidFill>
                            <a:srgbClr val="000000"/>
                          </a:solidFill>
                        </a:rPr>
                        <a:t>中央値無増悪生存期間（mPFS）、月数（95%信頼区間）</a:t>
                      </a:r>
                    </a:p>
                  </a:txBody>
                  <a:tcPr marL="72000" marR="72000" marT="36000" marB="36000" anchor="b">
                    <a:solidFill>
                      <a:schemeClr val="tx2"/>
                    </a:solidFill>
                  </a:tcPr>
                </a:tc>
                <a:tc>
                  <a:txBody>
                    <a:bodyPr/>
                    <a:lstStyle/>
                    <a:p>
                      <a:pPr algn="ctr" rtl="0"/>
                      <a:r>
                        <a:rPr lang="ja-jp" sz="900" noProof="0" dirty="0">
                          <a:solidFill>
                            <a:srgbClr val="000000"/>
                          </a:solidFill>
                        </a:rPr>
                        <a:t>8.3 (6.7, 9.9)</a:t>
                      </a:r>
                    </a:p>
                  </a:txBody>
                  <a:tcPr marL="72000" marR="72000" marT="36000" marB="36000" anchor="b">
                    <a:solidFill>
                      <a:schemeClr val="tx2"/>
                    </a:solidFill>
                  </a:tcPr>
                </a:tc>
                <a:tc>
                  <a:txBody>
                    <a:bodyPr/>
                    <a:lstStyle/>
                    <a:p>
                      <a:pPr algn="ctr" rtl="0"/>
                      <a:r>
                        <a:rPr lang="ja-jp" sz="900" noProof="0">
                          <a:solidFill>
                            <a:srgbClr val="000000"/>
                          </a:solidFill>
                        </a:rPr>
                        <a:t>4.3 (4.2, 5.5)</a:t>
                      </a:r>
                    </a:p>
                  </a:txBody>
                  <a:tcPr marL="72000" marR="72000" marT="36000" marB="36000" anchor="b">
                    <a:solidFill>
                      <a:schemeClr val="tx2"/>
                    </a:solidFill>
                  </a:tcPr>
                </a:tc>
                <a:extLst>
                  <a:ext uri="{0D108BD9-81ED-4DB2-BD59-A6C34878D82A}">
                    <a16:rowId xmlns:a16="http://schemas.microsoft.com/office/drawing/2014/main" val="422723822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900" noProof="0">
                          <a:solidFill>
                            <a:srgbClr val="000000"/>
                          </a:solidFill>
                        </a:rPr>
                        <a:t>12ヶ月PFS、月数(95%信頼区間)</a:t>
                      </a:r>
                    </a:p>
                  </a:txBody>
                  <a:tcPr marL="72000" marR="72000" marT="36000" marB="36000" anchor="b">
                    <a:solidFill>
                      <a:schemeClr val="tx2"/>
                    </a:solidFill>
                  </a:tcPr>
                </a:tc>
                <a:tc>
                  <a:txBody>
                    <a:bodyPr/>
                    <a:lstStyle/>
                    <a:p>
                      <a:pPr algn="ctr" rtl="0"/>
                      <a:r>
                        <a:rPr lang="ja-jp" sz="900" noProof="0">
                          <a:solidFill>
                            <a:srgbClr val="000000"/>
                          </a:solidFill>
                        </a:rPr>
                        <a:t>32.3 (25.5, 39.2)</a:t>
                      </a:r>
                    </a:p>
                  </a:txBody>
                  <a:tcPr marL="72000" marR="72000" marT="36000" marB="36000" anchor="b">
                    <a:solidFill>
                      <a:schemeClr val="tx2"/>
                    </a:solidFill>
                  </a:tcPr>
                </a:tc>
                <a:tc>
                  <a:txBody>
                    <a:bodyPr/>
                    <a:lstStyle/>
                    <a:p>
                      <a:pPr algn="ctr" rtl="0"/>
                      <a:r>
                        <a:rPr lang="ja-jp" sz="900" noProof="0">
                          <a:solidFill>
                            <a:srgbClr val="000000"/>
                          </a:solidFill>
                        </a:rPr>
                        <a:t>7.9 (4.4, 12.8)</a:t>
                      </a:r>
                    </a:p>
                  </a:txBody>
                  <a:tcPr marL="72000" marR="72000" marT="36000" marB="36000" anchor="b">
                    <a:solidFill>
                      <a:schemeClr val="tx2"/>
                    </a:solidFill>
                  </a:tcPr>
                </a:tc>
                <a:extLst>
                  <a:ext uri="{0D108BD9-81ED-4DB2-BD59-A6C34878D82A}">
                    <a16:rowId xmlns:a16="http://schemas.microsoft.com/office/drawing/2014/main" val="1312201527"/>
                  </a:ext>
                </a:extLst>
              </a:tr>
              <a:tr h="0">
                <a:tc>
                  <a:txBody>
                    <a:bodyPr/>
                    <a:lstStyle/>
                    <a:p>
                      <a:pPr marL="0" marR="0" lvl="0" indent="0" algn="l" defTabSz="914400" rtl="0" eaLnBrk="1" fontAlgn="auto" latinLnBrk="0" hangingPunct="1">
                        <a:lnSpc>
                          <a:spcPts val="800"/>
                        </a:lnSpc>
                        <a:spcBef>
                          <a:spcPts val="0"/>
                        </a:spcBef>
                        <a:spcAft>
                          <a:spcPts val="0"/>
                        </a:spcAft>
                        <a:buClrTx/>
                        <a:buSzTx/>
                        <a:buFontTx/>
                        <a:buNone/>
                        <a:tabLst/>
                        <a:defRPr/>
                      </a:pPr>
                      <a:r>
                        <a:rPr lang="ja-jp" sz="900" noProof="0">
                          <a:solidFill>
                            <a:srgbClr val="000000"/>
                          </a:solidFill>
                        </a:rPr>
                        <a:t>ハザード比（HR）（95%信頼区間）；</a:t>
                      </a:r>
                      <a:r>
                        <a:rPr lang="ja-jp" sz="900" i="0" noProof="0">
                          <a:solidFill>
                            <a:srgbClr val="000000"/>
                          </a:solidFill>
                        </a:rPr>
                        <a:t>p値</a:t>
                      </a:r>
                      <a:endParaRPr lang="en-GB" sz="900" i="0" baseline="30000" noProof="0" dirty="0">
                        <a:solidFill>
                          <a:srgbClr val="000000"/>
                        </a:solidFill>
                      </a:endParaRPr>
                    </a:p>
                  </a:txBody>
                  <a:tcPr marL="72000" marR="72000" marT="36000" marB="36000" anchor="b">
                    <a:solidFill>
                      <a:schemeClr val="tx2"/>
                    </a:solidFill>
                  </a:tcPr>
                </a:tc>
                <a:tc gridSpan="2">
                  <a:txBody>
                    <a:bodyPr/>
                    <a:lstStyle/>
                    <a:p>
                      <a:pPr algn="ctr" rtl="0"/>
                      <a:r>
                        <a:rPr lang="ja-jp" sz="900" noProof="0" dirty="0">
                          <a:solidFill>
                            <a:srgbClr val="000000"/>
                          </a:solidFill>
                        </a:rPr>
                        <a:t>0.49 (0.39, 0.62); &lt;0.0001</a:t>
                      </a:r>
                    </a:p>
                  </a:txBody>
                  <a:tcPr marL="72000" marR="72000" marT="36000" marB="36000" anchor="b">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graphicFrame>
        <p:nvGraphicFramePr>
          <p:cNvPr id="8" name="Table 663">
            <a:extLst>
              <a:ext uri="{FF2B5EF4-FFF2-40B4-BE49-F238E27FC236}">
                <a16:creationId xmlns:a16="http://schemas.microsoft.com/office/drawing/2014/main" id="{31800C50-040D-5E5F-23A7-51DC627CD290}"/>
              </a:ext>
            </a:extLst>
          </p:cNvPr>
          <p:cNvGraphicFramePr>
            <a:graphicFrameLocks noGrp="1"/>
          </p:cNvGraphicFramePr>
          <p:nvPr>
            <p:extLst>
              <p:ext uri="{D42A27DB-BD31-4B8C-83A1-F6EECF244321}">
                <p14:modId xmlns:p14="http://schemas.microsoft.com/office/powerpoint/2010/main" val="176883327"/>
              </p:ext>
            </p:extLst>
          </p:nvPr>
        </p:nvGraphicFramePr>
        <p:xfrm>
          <a:off x="6486228" y="1912032"/>
          <a:ext cx="5641469" cy="1182960"/>
        </p:xfrm>
        <a:graphic>
          <a:graphicData uri="http://schemas.openxmlformats.org/drawingml/2006/table">
            <a:tbl>
              <a:tblPr firstRow="1" bandRow="1">
                <a:tableStyleId>{69012ECD-51FC-41F1-AA8D-1B2483CD663E}</a:tableStyleId>
              </a:tblPr>
              <a:tblGrid>
                <a:gridCol w="2569700">
                  <a:extLst>
                    <a:ext uri="{9D8B030D-6E8A-4147-A177-3AD203B41FA5}">
                      <a16:colId xmlns:a16="http://schemas.microsoft.com/office/drawing/2014/main" val="4026828033"/>
                    </a:ext>
                  </a:extLst>
                </a:gridCol>
                <a:gridCol w="1661650">
                  <a:extLst>
                    <a:ext uri="{9D8B030D-6E8A-4147-A177-3AD203B41FA5}">
                      <a16:colId xmlns:a16="http://schemas.microsoft.com/office/drawing/2014/main" val="2351951672"/>
                    </a:ext>
                  </a:extLst>
                </a:gridCol>
                <a:gridCol w="1410119">
                  <a:extLst>
                    <a:ext uri="{9D8B030D-6E8A-4147-A177-3AD203B41FA5}">
                      <a16:colId xmlns:a16="http://schemas.microsoft.com/office/drawing/2014/main" val="3840096650"/>
                    </a:ext>
                  </a:extLst>
                </a:gridCol>
              </a:tblGrid>
              <a:tr h="0">
                <a:tc>
                  <a:txBody>
                    <a:bodyPr/>
                    <a:lstStyle/>
                    <a:p>
                      <a:pPr rtl="0"/>
                      <a:endParaRPr lang="en-GB" sz="900" noProof="0" dirty="0">
                        <a:solidFill>
                          <a:srgbClr val="363636"/>
                        </a:solidFill>
                        <a:latin typeface="+mn-lt"/>
                      </a:endParaRPr>
                    </a:p>
                  </a:txBody>
                  <a:tcPr marL="72000" marR="72000" marT="36000" marB="36000" anchor="ctr"/>
                </a:tc>
                <a:tc>
                  <a:txBody>
                    <a:bodyPr/>
                    <a:lstStyle/>
                    <a:p>
                      <a:pPr algn="ctr" rtl="0"/>
                      <a:r>
                        <a:rPr lang="ja-jp" sz="900" b="1" i="0" u="none" strike="noStrike" kern="0" cap="none" spc="0" normalizeH="0" noProof="0" dirty="0">
                          <a:ln>
                            <a:noFill/>
                          </a:ln>
                          <a:solidFill>
                            <a:srgbClr val="FFFFFF"/>
                          </a:solidFill>
                          <a:effectLst/>
                          <a:uLnTx/>
                          <a:uFillTx/>
                          <a:latin typeface="+mn-lt"/>
                          <a:ea typeface="SimSun" pitchFamily="2" charset="-122"/>
                          <a:cs typeface="+mn-cs"/>
                          <a:sym typeface="Helvetica"/>
                        </a:rPr>
                        <a:t>サシツズマブ・チルモテカン</a:t>
                      </a:r>
                    </a:p>
                    <a:p>
                      <a:pPr algn="ctr" rtl="0"/>
                      <a:r>
                        <a:rPr lang="ja-jp" sz="900" b="1" noProof="0" dirty="0">
                          <a:solidFill>
                            <a:schemeClr val="tx2"/>
                          </a:solidFill>
                          <a:latin typeface="+mn-lt"/>
                        </a:rPr>
                        <a:t>（n=188）</a:t>
                      </a:r>
                      <a:endParaRPr lang="en-GB" sz="900" noProof="0" dirty="0">
                        <a:solidFill>
                          <a:schemeClr val="tx2"/>
                        </a:solidFill>
                        <a:latin typeface="+mn-lt"/>
                      </a:endParaRPr>
                    </a:p>
                  </a:txBody>
                  <a:tcPr marL="72000" marR="72000" marT="36000" marB="36000" anchor="b"/>
                </a:tc>
                <a:tc>
                  <a:txBody>
                    <a:bodyPr/>
                    <a:lstStyle/>
                    <a:p>
                      <a:pPr algn="ctr" rtl="0"/>
                      <a:r>
                        <a:rPr lang="ja-jp" sz="900" b="1" i="0" u="none" strike="noStrike" kern="0" cap="none" spc="0" normalizeH="0" noProof="0" dirty="0">
                          <a:ln>
                            <a:noFill/>
                          </a:ln>
                          <a:solidFill>
                            <a:srgbClr val="FFFFFF"/>
                          </a:solidFill>
                          <a:effectLst/>
                          <a:uLnTx/>
                          <a:uFillTx/>
                          <a:latin typeface="+mn-lt"/>
                          <a:ea typeface="SimSun" pitchFamily="2" charset="-122"/>
                          <a:cs typeface="+mn-cs"/>
                          <a:sym typeface="Helvetica"/>
                        </a:rPr>
                        <a:t>化学療法</a:t>
                      </a:r>
                      <a:br>
                        <a:rPr lang="en-GB" altLang="ja-JP" sz="900" b="1" i="0" u="none" strike="noStrike" kern="0" cap="none" spc="0" normalizeH="0" noProof="0" dirty="0">
                          <a:ln>
                            <a:noFill/>
                          </a:ln>
                          <a:solidFill>
                            <a:srgbClr val="FFFFFF"/>
                          </a:solidFill>
                          <a:effectLst/>
                          <a:uLnTx/>
                          <a:uFillTx/>
                          <a:latin typeface="+mn-lt"/>
                          <a:ea typeface="SimSun" pitchFamily="2" charset="-122"/>
                          <a:cs typeface="+mn-cs"/>
                          <a:sym typeface="Helvetica"/>
                        </a:rPr>
                      </a:br>
                      <a:r>
                        <a:rPr lang="ja-jp" sz="900" b="1" noProof="0" dirty="0">
                          <a:solidFill>
                            <a:schemeClr val="tx2"/>
                          </a:solidFill>
                          <a:latin typeface="+mn-lt"/>
                        </a:rPr>
                        <a:t>（n=188）</a:t>
                      </a:r>
                      <a:endParaRPr lang="en-GB" sz="900" noProof="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0">
                <a:tc>
                  <a:txBody>
                    <a:bodyPr/>
                    <a:lstStyle/>
                    <a:p>
                      <a:pPr algn="l" rtl="0"/>
                      <a:r>
                        <a:rPr lang="ja-jp" sz="900" noProof="0">
                          <a:solidFill>
                            <a:srgbClr val="000000"/>
                          </a:solidFill>
                        </a:rPr>
                        <a:t>OSイベント、n (%)</a:t>
                      </a:r>
                    </a:p>
                  </a:txBody>
                  <a:tcPr marL="72000" marR="72000" marT="36000" marB="36000" anchor="b">
                    <a:solidFill>
                      <a:schemeClr val="tx2"/>
                    </a:solidFill>
                  </a:tcPr>
                </a:tc>
                <a:tc>
                  <a:txBody>
                    <a:bodyPr/>
                    <a:lstStyle/>
                    <a:p>
                      <a:pPr algn="ctr" rtl="0"/>
                      <a:r>
                        <a:rPr lang="ja-jp" sz="900" noProof="0">
                          <a:solidFill>
                            <a:srgbClr val="000000"/>
                          </a:solidFill>
                        </a:rPr>
                        <a:t>67 (35.6)</a:t>
                      </a:r>
                    </a:p>
                  </a:txBody>
                  <a:tcPr marL="72000" marR="72000" marT="36000" marB="36000" anchor="b">
                    <a:solidFill>
                      <a:schemeClr val="tx2"/>
                    </a:solidFill>
                  </a:tcPr>
                </a:tc>
                <a:tc>
                  <a:txBody>
                    <a:bodyPr/>
                    <a:lstStyle/>
                    <a:p>
                      <a:pPr algn="ctr" rtl="0"/>
                      <a:r>
                        <a:rPr lang="ja-jp" sz="900" noProof="0">
                          <a:solidFill>
                            <a:srgbClr val="000000"/>
                          </a:solidFill>
                        </a:rPr>
                        <a:t>101 (53.7)</a:t>
                      </a:r>
                    </a:p>
                  </a:txBody>
                  <a:tcPr marL="72000" marR="72000" marT="36000" marB="36000" anchor="b">
                    <a:solidFill>
                      <a:schemeClr val="tx2"/>
                    </a:solidFill>
                  </a:tcPr>
                </a:tc>
                <a:extLst>
                  <a:ext uri="{0D108BD9-81ED-4DB2-BD59-A6C34878D82A}">
                    <a16:rowId xmlns:a16="http://schemas.microsoft.com/office/drawing/2014/main" val="1810643396"/>
                  </a:ext>
                </a:extLst>
              </a:tr>
              <a:tr h="0">
                <a:tc>
                  <a:txBody>
                    <a:bodyPr/>
                    <a:lstStyle/>
                    <a:p>
                      <a:pPr algn="l" rtl="0"/>
                      <a:r>
                        <a:rPr lang="ja-jp" sz="900" noProof="0">
                          <a:solidFill>
                            <a:srgbClr val="000000"/>
                          </a:solidFill>
                        </a:rPr>
                        <a:t>中央値全生存期間（mOS）、月数（95%信頼区間）</a:t>
                      </a:r>
                    </a:p>
                  </a:txBody>
                  <a:tcPr marL="72000" marR="72000" marT="36000" marB="36000" anchor="b">
                    <a:solidFill>
                      <a:schemeClr val="tx2"/>
                    </a:solidFill>
                  </a:tcPr>
                </a:tc>
                <a:tc>
                  <a:txBody>
                    <a:bodyPr/>
                    <a:lstStyle/>
                    <a:p>
                      <a:pPr algn="ctr" rtl="0"/>
                      <a:r>
                        <a:rPr lang="ja-jp" sz="900" noProof="0">
                          <a:solidFill>
                            <a:srgbClr val="000000"/>
                          </a:solidFill>
                        </a:rPr>
                        <a:t>NR (21.5, NE)</a:t>
                      </a:r>
                    </a:p>
                  </a:txBody>
                  <a:tcPr marL="72000" marR="72000" marT="36000" marB="36000" anchor="b">
                    <a:solidFill>
                      <a:schemeClr val="tx2"/>
                    </a:solidFill>
                  </a:tcPr>
                </a:tc>
                <a:tc>
                  <a:txBody>
                    <a:bodyPr/>
                    <a:lstStyle/>
                    <a:p>
                      <a:pPr algn="ctr" rtl="0"/>
                      <a:r>
                        <a:rPr lang="ja-jp" sz="900" noProof="0">
                          <a:solidFill>
                            <a:srgbClr val="000000"/>
                          </a:solidFill>
                        </a:rPr>
                        <a:t>17.4 (15.7, 20.4)</a:t>
                      </a:r>
                    </a:p>
                  </a:txBody>
                  <a:tcPr marL="72000" marR="72000" marT="36000" marB="36000" anchor="b">
                    <a:solidFill>
                      <a:schemeClr val="tx2"/>
                    </a:solidFill>
                  </a:tcPr>
                </a:tc>
                <a:extLst>
                  <a:ext uri="{0D108BD9-81ED-4DB2-BD59-A6C34878D82A}">
                    <a16:rowId xmlns:a16="http://schemas.microsoft.com/office/drawing/2014/main" val="422723822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900" noProof="0">
                          <a:solidFill>
                            <a:srgbClr val="000000"/>
                          </a:solidFill>
                        </a:rPr>
                        <a:t>18ヵ月OS、月数（95%信頼区間）</a:t>
                      </a:r>
                    </a:p>
                  </a:txBody>
                  <a:tcPr marL="72000" marR="72000" marT="36000" marB="36000" anchor="b">
                    <a:solidFill>
                      <a:schemeClr val="tx2"/>
                    </a:solidFill>
                  </a:tcPr>
                </a:tc>
                <a:tc>
                  <a:txBody>
                    <a:bodyPr/>
                    <a:lstStyle/>
                    <a:p>
                      <a:pPr algn="ctr" rtl="0"/>
                      <a:r>
                        <a:rPr lang="ja-jp" sz="900" noProof="0">
                          <a:solidFill>
                            <a:srgbClr val="000000"/>
                          </a:solidFill>
                        </a:rPr>
                        <a:t>65.8 (58.3, 72.3)</a:t>
                      </a:r>
                    </a:p>
                  </a:txBody>
                  <a:tcPr marL="72000" marR="72000" marT="36000" marB="36000" anchor="b">
                    <a:solidFill>
                      <a:schemeClr val="tx2"/>
                    </a:solidFill>
                  </a:tcPr>
                </a:tc>
                <a:tc>
                  <a:txBody>
                    <a:bodyPr/>
                    <a:lstStyle/>
                    <a:p>
                      <a:pPr algn="ctr" rtl="0"/>
                      <a:r>
                        <a:rPr lang="ja-jp" sz="900" noProof="0">
                          <a:solidFill>
                            <a:srgbClr val="000000"/>
                          </a:solidFill>
                        </a:rPr>
                        <a:t>48.0 (40.2, 55.4)</a:t>
                      </a:r>
                    </a:p>
                  </a:txBody>
                  <a:tcPr marL="72000" marR="72000" marT="36000" marB="36000" anchor="b">
                    <a:solidFill>
                      <a:schemeClr val="tx2"/>
                    </a:solidFill>
                  </a:tcPr>
                </a:tc>
                <a:extLst>
                  <a:ext uri="{0D108BD9-81ED-4DB2-BD59-A6C34878D82A}">
                    <a16:rowId xmlns:a16="http://schemas.microsoft.com/office/drawing/2014/main" val="1312201527"/>
                  </a:ext>
                </a:extLst>
              </a:tr>
              <a:tr h="0">
                <a:tc>
                  <a:txBody>
                    <a:bodyPr/>
                    <a:lstStyle/>
                    <a:p>
                      <a:pPr marL="0" marR="0" lvl="0" indent="0" algn="l" defTabSz="914400" rtl="0" eaLnBrk="1" fontAlgn="auto" latinLnBrk="0" hangingPunct="1">
                        <a:lnSpc>
                          <a:spcPts val="800"/>
                        </a:lnSpc>
                        <a:spcBef>
                          <a:spcPts val="0"/>
                        </a:spcBef>
                        <a:spcAft>
                          <a:spcPts val="0"/>
                        </a:spcAft>
                        <a:buClrTx/>
                        <a:buSzTx/>
                        <a:buFontTx/>
                        <a:buNone/>
                        <a:tabLst/>
                        <a:defRPr/>
                      </a:pPr>
                      <a:r>
                        <a:rPr lang="ja-jp" sz="900" noProof="0">
                          <a:solidFill>
                            <a:srgbClr val="000000"/>
                          </a:solidFill>
                        </a:rPr>
                        <a:t>ハザード比（HR）（95%信頼区間）；両側</a:t>
                      </a:r>
                      <a:r>
                        <a:rPr lang="ja-jp" sz="900" i="0" noProof="0">
                          <a:solidFill>
                            <a:srgbClr val="000000"/>
                          </a:solidFill>
                        </a:rPr>
                        <a:t>p値*</a:t>
                      </a:r>
                      <a:endParaRPr lang="en-GB" sz="900" i="0" baseline="30000" noProof="0" dirty="0">
                        <a:solidFill>
                          <a:srgbClr val="000000"/>
                        </a:solidFill>
                      </a:endParaRPr>
                    </a:p>
                  </a:txBody>
                  <a:tcPr marL="72000" marR="72000" marT="36000" marB="36000" anchor="b">
                    <a:solidFill>
                      <a:schemeClr val="tx2"/>
                    </a:solidFill>
                  </a:tcPr>
                </a:tc>
                <a:tc gridSpan="2">
                  <a:txBody>
                    <a:bodyPr/>
                    <a:lstStyle/>
                    <a:p>
                      <a:pPr algn="ctr" rtl="0"/>
                      <a:r>
                        <a:rPr lang="ja-jp" sz="900" noProof="0" dirty="0">
                          <a:solidFill>
                            <a:srgbClr val="000000"/>
                          </a:solidFill>
                        </a:rPr>
                        <a:t>0.60 (0.44, 0.82); 0.001*</a:t>
                      </a:r>
                    </a:p>
                  </a:txBody>
                  <a:tcPr marL="72000" marR="72000" marT="36000" marB="36000" anchor="b">
                    <a:solidFill>
                      <a:schemeClr val="tx2"/>
                    </a:solidFill>
                  </a:tcPr>
                </a:tc>
                <a:tc hMerge="1">
                  <a:txBody>
                    <a:bodyPr/>
                    <a:lstStyle/>
                    <a:p>
                      <a:pPr algn="ctr" rtl="0"/>
                      <a:endParaRPr lang="en-GB" sz="1050" dirty="0">
                        <a:solidFill>
                          <a:schemeClr val="tx1"/>
                        </a:solidFill>
                        <a:latin typeface="+mn-lt"/>
                      </a:endParaRPr>
                    </a:p>
                  </a:txBody>
                  <a:tcPr marL="36000" marR="36000" marT="36000" marB="36000" anchor="ctr">
                    <a:solidFill>
                      <a:schemeClr val="tx2"/>
                    </a:solidFill>
                  </a:tcPr>
                </a:tc>
                <a:extLst>
                  <a:ext uri="{0D108BD9-81ED-4DB2-BD59-A6C34878D82A}">
                    <a16:rowId xmlns:a16="http://schemas.microsoft.com/office/drawing/2014/main" val="268716785"/>
                  </a:ext>
                </a:extLst>
              </a:tr>
            </a:tbl>
          </a:graphicData>
        </a:graphic>
      </p:graphicFrame>
      <p:sp>
        <p:nvSpPr>
          <p:cNvPr id="9" name="TextBox 8">
            <a:extLst>
              <a:ext uri="{FF2B5EF4-FFF2-40B4-BE49-F238E27FC236}">
                <a16:creationId xmlns:a16="http://schemas.microsoft.com/office/drawing/2014/main" id="{234A0C24-FD85-DBB5-8471-F8C1578370D2}"/>
              </a:ext>
            </a:extLst>
          </p:cNvPr>
          <p:cNvSpPr txBox="1"/>
          <p:nvPr/>
        </p:nvSpPr>
        <p:spPr>
          <a:xfrm>
            <a:off x="7264238" y="1575697"/>
            <a:ext cx="4232735" cy="338554"/>
          </a:xfrm>
          <a:prstGeom prst="rect">
            <a:avLst/>
          </a:prstGeom>
          <a:noFill/>
        </p:spPr>
        <p:txBody>
          <a:bodyPr wrap="square" rtlCol="0">
            <a:spAutoFit/>
          </a:bodyPr>
          <a:lstStyle/>
          <a:p>
            <a:pPr algn="ctr" rtl="0"/>
            <a:r>
              <a:rPr lang="ja-jp" sz="1600" b="1">
                <a:solidFill>
                  <a:srgbClr val="000000"/>
                </a:solidFill>
              </a:rPr>
              <a:t>全生存率</a:t>
            </a:r>
            <a:endParaRPr lang="en-US" sz="1600" b="1" dirty="0">
              <a:solidFill>
                <a:srgbClr val="000000"/>
              </a:solidFill>
            </a:endParaRPr>
          </a:p>
        </p:txBody>
      </p:sp>
      <p:sp>
        <p:nvSpPr>
          <p:cNvPr id="10" name="TextBox 9">
            <a:extLst>
              <a:ext uri="{FF2B5EF4-FFF2-40B4-BE49-F238E27FC236}">
                <a16:creationId xmlns:a16="http://schemas.microsoft.com/office/drawing/2014/main" id="{9A2CF6CE-D526-0069-554B-6CBA5BD1A9B0}"/>
              </a:ext>
            </a:extLst>
          </p:cNvPr>
          <p:cNvSpPr txBox="1"/>
          <p:nvPr/>
        </p:nvSpPr>
        <p:spPr>
          <a:xfrm>
            <a:off x="1279146" y="1575697"/>
            <a:ext cx="4232735" cy="338554"/>
          </a:xfrm>
          <a:prstGeom prst="rect">
            <a:avLst/>
          </a:prstGeom>
          <a:noFill/>
        </p:spPr>
        <p:txBody>
          <a:bodyPr wrap="square" rtlCol="0">
            <a:spAutoFit/>
          </a:bodyPr>
          <a:lstStyle/>
          <a:p>
            <a:pPr algn="ctr" rtl="0"/>
            <a:r>
              <a:rPr lang="ja-jp" sz="1600" b="1">
                <a:solidFill>
                  <a:srgbClr val="000000"/>
                </a:solidFill>
              </a:rPr>
              <a:t>無増悪生存期間（BICR）</a:t>
            </a:r>
            <a:endParaRPr lang="en-US" sz="1600" b="1" dirty="0">
              <a:solidFill>
                <a:srgbClr val="000000"/>
              </a:solidFill>
            </a:endParaRPr>
          </a:p>
        </p:txBody>
      </p:sp>
      <p:sp>
        <p:nvSpPr>
          <p:cNvPr id="11" name="Text Placeholder 14">
            <a:extLst>
              <a:ext uri="{FF2B5EF4-FFF2-40B4-BE49-F238E27FC236}">
                <a16:creationId xmlns:a16="http://schemas.microsoft.com/office/drawing/2014/main" id="{FD9A2B24-4DF9-15E3-8565-BEA7F6775A55}"/>
              </a:ext>
            </a:extLst>
          </p:cNvPr>
          <p:cNvSpPr>
            <a:spLocks noGrp="1"/>
          </p:cNvSpPr>
          <p:nvPr>
            <p:ph type="body" sz="quarter" idx="10"/>
          </p:nvPr>
        </p:nvSpPr>
        <p:spPr>
          <a:xfrm>
            <a:off x="304800" y="6233974"/>
            <a:ext cx="6299198" cy="487363"/>
          </a:xfrm>
        </p:spPr>
        <p:txBody>
          <a:bodyPr rtlCol="0"/>
          <a:lstStyle/>
          <a:p>
            <a:pPr rtl="0"/>
            <a:r>
              <a:rPr lang="ja-jp" noProof="0"/>
              <a:t>*オブライエン・フレミング・アルファ支出関数により決定。事前規定のOS IAに基づくと、事前規定の有効性境界を下回った。 </a:t>
            </a:r>
          </a:p>
        </p:txBody>
      </p:sp>
      <p:grpSp>
        <p:nvGrpSpPr>
          <p:cNvPr id="33" name="Group 32">
            <a:extLst>
              <a:ext uri="{FF2B5EF4-FFF2-40B4-BE49-F238E27FC236}">
                <a16:creationId xmlns:a16="http://schemas.microsoft.com/office/drawing/2014/main" id="{2CD2F4DD-1E51-68E2-101A-9942F4591E78}"/>
              </a:ext>
            </a:extLst>
          </p:cNvPr>
          <p:cNvGrpSpPr/>
          <p:nvPr/>
        </p:nvGrpSpPr>
        <p:grpSpPr>
          <a:xfrm>
            <a:off x="81799" y="3315001"/>
            <a:ext cx="11805401" cy="2761180"/>
            <a:chOff x="192390" y="755414"/>
            <a:chExt cx="11805401" cy="4114617"/>
          </a:xfrm>
        </p:grpSpPr>
        <p:sp>
          <p:nvSpPr>
            <p:cNvPr id="7" name="Freeform 21">
              <a:extLst>
                <a:ext uri="{FF2B5EF4-FFF2-40B4-BE49-F238E27FC236}">
                  <a16:creationId xmlns:a16="http://schemas.microsoft.com/office/drawing/2014/main" id="{D8541943-DB96-4D33-CA1A-A5ADD9694004}"/>
                </a:ext>
              </a:extLst>
            </p:cNvPr>
            <p:cNvSpPr>
              <a:spLocks/>
            </p:cNvSpPr>
            <p:nvPr/>
          </p:nvSpPr>
          <p:spPr bwMode="auto">
            <a:xfrm>
              <a:off x="1411295" y="840244"/>
              <a:ext cx="4612249" cy="278034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grpSp>
          <p:nvGrpSpPr>
            <p:cNvPr id="5" name="Group 4">
              <a:extLst>
                <a:ext uri="{FF2B5EF4-FFF2-40B4-BE49-F238E27FC236}">
                  <a16:creationId xmlns:a16="http://schemas.microsoft.com/office/drawing/2014/main" id="{373A46BC-46BB-FDD2-475E-64896AEF9A81}"/>
                </a:ext>
              </a:extLst>
            </p:cNvPr>
            <p:cNvGrpSpPr/>
            <p:nvPr/>
          </p:nvGrpSpPr>
          <p:grpSpPr>
            <a:xfrm>
              <a:off x="633947" y="755414"/>
              <a:ext cx="773545" cy="3009141"/>
              <a:chOff x="1149714" y="1190456"/>
              <a:chExt cx="741331" cy="3009141"/>
            </a:xfrm>
          </p:grpSpPr>
          <p:sp>
            <p:nvSpPr>
              <p:cNvPr id="126" name="Line 6">
                <a:extLst>
                  <a:ext uri="{FF2B5EF4-FFF2-40B4-BE49-F238E27FC236}">
                    <a16:creationId xmlns:a16="http://schemas.microsoft.com/office/drawing/2014/main" id="{F9FEF960-2A4F-D280-F305-4BF3D0289983}"/>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27" name="Line 7">
                <a:extLst>
                  <a:ext uri="{FF2B5EF4-FFF2-40B4-BE49-F238E27FC236}">
                    <a16:creationId xmlns:a16="http://schemas.microsoft.com/office/drawing/2014/main" id="{205233E2-5148-50DB-578F-187F49B65006}"/>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28" name="Line 8">
                <a:extLst>
                  <a:ext uri="{FF2B5EF4-FFF2-40B4-BE49-F238E27FC236}">
                    <a16:creationId xmlns:a16="http://schemas.microsoft.com/office/drawing/2014/main" id="{68A09130-C706-75B6-7A95-789D0ABA3974}"/>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29" name="Line 9">
                <a:extLst>
                  <a:ext uri="{FF2B5EF4-FFF2-40B4-BE49-F238E27FC236}">
                    <a16:creationId xmlns:a16="http://schemas.microsoft.com/office/drawing/2014/main" id="{9066087D-6639-8D32-1079-EE29811695EC}"/>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30" name="Line 10">
                <a:extLst>
                  <a:ext uri="{FF2B5EF4-FFF2-40B4-BE49-F238E27FC236}">
                    <a16:creationId xmlns:a16="http://schemas.microsoft.com/office/drawing/2014/main" id="{76CE85A9-AAE1-6A2B-1698-06FA575AAA5F}"/>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31" name="Line 11">
                <a:extLst>
                  <a:ext uri="{FF2B5EF4-FFF2-40B4-BE49-F238E27FC236}">
                    <a16:creationId xmlns:a16="http://schemas.microsoft.com/office/drawing/2014/main" id="{A5FB45C2-08E7-3508-6510-8FC9140E92FB}"/>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132" name="TextBox 131">
                <a:extLst>
                  <a:ext uri="{FF2B5EF4-FFF2-40B4-BE49-F238E27FC236}">
                    <a16:creationId xmlns:a16="http://schemas.microsoft.com/office/drawing/2014/main" id="{ED0EA419-3FF1-A9BF-70A9-BD66270C02FC}"/>
                  </a:ext>
                </a:extLst>
              </p:cNvPr>
              <p:cNvSpPr txBox="1"/>
              <p:nvPr/>
            </p:nvSpPr>
            <p:spPr>
              <a:xfrm rot="16200000">
                <a:off x="705742" y="2530403"/>
                <a:ext cx="1182904" cy="294960"/>
              </a:xfrm>
              <a:prstGeom prst="rect">
                <a:avLst/>
              </a:prstGeom>
              <a:noFill/>
            </p:spPr>
            <p:txBody>
              <a:bodyPr wrap="none" rtlCol="0">
                <a:spAutoFit/>
              </a:bodyPr>
              <a:lstStyle/>
              <a:p>
                <a:pPr algn="ctr" rtl="0" fontAlgn="base">
                  <a:spcBef>
                    <a:spcPct val="0"/>
                  </a:spcBef>
                  <a:spcAft>
                    <a:spcPct val="0"/>
                  </a:spcAft>
                </a:pPr>
                <a:r>
                  <a:rPr lang="ja-jp" sz="1400">
                    <a:solidFill>
                      <a:srgbClr val="000000"/>
                    </a:solidFill>
                    <a:ea typeface="Roboto" panose="02000000000000000000" pitchFamily="2" charset="0"/>
                    <a:cs typeface="Arial" panose="020B0604020202020204" pitchFamily="34" charset="0"/>
                  </a:rPr>
                  <a:t>PFS、％</a:t>
                </a:r>
              </a:p>
            </p:txBody>
          </p:sp>
          <p:sp>
            <p:nvSpPr>
              <p:cNvPr id="133" name="TextBox 132">
                <a:extLst>
                  <a:ext uri="{FF2B5EF4-FFF2-40B4-BE49-F238E27FC236}">
                    <a16:creationId xmlns:a16="http://schemas.microsoft.com/office/drawing/2014/main" id="{D7D14EA7-4729-C05A-B6FB-FD8E80CBE0DD}"/>
                  </a:ext>
                </a:extLst>
              </p:cNvPr>
              <p:cNvSpPr txBox="1"/>
              <p:nvPr/>
            </p:nvSpPr>
            <p:spPr>
              <a:xfrm>
                <a:off x="1368070" y="1190456"/>
                <a:ext cx="462717" cy="458639"/>
              </a:xfrm>
              <a:prstGeom prst="rect">
                <a:avLst/>
              </a:prstGeom>
              <a:noFill/>
            </p:spPr>
            <p:txBody>
              <a:bodyPr wrap="none" rtlCol="0" anchor="ctr" anchorCtr="0">
                <a:spAutoFit/>
              </a:bodyPr>
              <a:lstStyle/>
              <a:p>
                <a:pPr algn="r" rtl="0"/>
                <a:r>
                  <a:rPr lang="ja-jp" sz="1400">
                    <a:solidFill>
                      <a:srgbClr val="000000"/>
                    </a:solidFill>
                    <a:ea typeface="Roboto" panose="02000000000000000000" pitchFamily="2" charset="0"/>
                    <a:cs typeface="Arial" panose="020B0604020202020204" pitchFamily="34" charset="0"/>
                  </a:rPr>
                  <a:t>100</a:t>
                </a:r>
              </a:p>
            </p:txBody>
          </p:sp>
          <p:sp>
            <p:nvSpPr>
              <p:cNvPr id="134" name="TextBox 133">
                <a:extLst>
                  <a:ext uri="{FF2B5EF4-FFF2-40B4-BE49-F238E27FC236}">
                    <a16:creationId xmlns:a16="http://schemas.microsoft.com/office/drawing/2014/main" id="{DE526675-BE93-090A-2218-9B3E04B55F97}"/>
                  </a:ext>
                </a:extLst>
              </p:cNvPr>
              <p:cNvSpPr txBox="1"/>
              <p:nvPr/>
            </p:nvSpPr>
            <p:spPr>
              <a:xfrm>
                <a:off x="1463321" y="1714595"/>
                <a:ext cx="367470" cy="458639"/>
              </a:xfrm>
              <a:prstGeom prst="rect">
                <a:avLst/>
              </a:prstGeom>
              <a:noFill/>
            </p:spPr>
            <p:txBody>
              <a:bodyPr wrap="none" rtlCol="0" anchor="ctr" anchorCtr="0">
                <a:spAutoFit/>
              </a:bodyPr>
              <a:lstStyle/>
              <a:p>
                <a:pPr algn="r" rtl="0"/>
                <a:r>
                  <a:rPr lang="ja-jp" sz="1400">
                    <a:solidFill>
                      <a:srgbClr val="000000"/>
                    </a:solidFill>
                    <a:ea typeface="Roboto" panose="02000000000000000000" pitchFamily="2" charset="0"/>
                    <a:cs typeface="Arial" panose="020B0604020202020204" pitchFamily="34" charset="0"/>
                  </a:rPr>
                  <a:t>80</a:t>
                </a:r>
              </a:p>
            </p:txBody>
          </p:sp>
          <p:sp>
            <p:nvSpPr>
              <p:cNvPr id="135" name="TextBox 134">
                <a:extLst>
                  <a:ext uri="{FF2B5EF4-FFF2-40B4-BE49-F238E27FC236}">
                    <a16:creationId xmlns:a16="http://schemas.microsoft.com/office/drawing/2014/main" id="{61964044-7673-067B-D046-EABDC40E97EB}"/>
                  </a:ext>
                </a:extLst>
              </p:cNvPr>
              <p:cNvSpPr txBox="1"/>
              <p:nvPr/>
            </p:nvSpPr>
            <p:spPr>
              <a:xfrm>
                <a:off x="1463321" y="2213126"/>
                <a:ext cx="367470" cy="458639"/>
              </a:xfrm>
              <a:prstGeom prst="rect">
                <a:avLst/>
              </a:prstGeom>
              <a:noFill/>
            </p:spPr>
            <p:txBody>
              <a:bodyPr wrap="none" rtlCol="0" anchor="ctr" anchorCtr="0">
                <a:spAutoFit/>
              </a:bodyPr>
              <a:lstStyle/>
              <a:p>
                <a:pPr algn="r" rtl="0"/>
                <a:r>
                  <a:rPr lang="ja-jp" sz="1400">
                    <a:solidFill>
                      <a:srgbClr val="000000"/>
                    </a:solidFill>
                    <a:ea typeface="Roboto" panose="02000000000000000000" pitchFamily="2" charset="0"/>
                    <a:cs typeface="Arial" panose="020B0604020202020204" pitchFamily="34" charset="0"/>
                  </a:rPr>
                  <a:t>60</a:t>
                </a:r>
              </a:p>
            </p:txBody>
          </p:sp>
          <p:sp>
            <p:nvSpPr>
              <p:cNvPr id="136" name="TextBox 135">
                <a:extLst>
                  <a:ext uri="{FF2B5EF4-FFF2-40B4-BE49-F238E27FC236}">
                    <a16:creationId xmlns:a16="http://schemas.microsoft.com/office/drawing/2014/main" id="{F5BE53D2-CB1B-A414-D58F-D8730833AA6E}"/>
                  </a:ext>
                </a:extLst>
              </p:cNvPr>
              <p:cNvSpPr txBox="1"/>
              <p:nvPr/>
            </p:nvSpPr>
            <p:spPr>
              <a:xfrm>
                <a:off x="1463321" y="2727779"/>
                <a:ext cx="367470" cy="458639"/>
              </a:xfrm>
              <a:prstGeom prst="rect">
                <a:avLst/>
              </a:prstGeom>
              <a:noFill/>
            </p:spPr>
            <p:txBody>
              <a:bodyPr wrap="none" rtlCol="0" anchor="ctr" anchorCtr="0">
                <a:spAutoFit/>
              </a:bodyPr>
              <a:lstStyle/>
              <a:p>
                <a:pPr algn="r" rtl="0"/>
                <a:r>
                  <a:rPr lang="ja-jp" sz="1400">
                    <a:solidFill>
                      <a:srgbClr val="000000"/>
                    </a:solidFill>
                    <a:ea typeface="Roboto" panose="02000000000000000000" pitchFamily="2" charset="0"/>
                    <a:cs typeface="Arial" panose="020B0604020202020204" pitchFamily="34" charset="0"/>
                  </a:rPr>
                  <a:t>40</a:t>
                </a:r>
              </a:p>
            </p:txBody>
          </p:sp>
          <p:sp>
            <p:nvSpPr>
              <p:cNvPr id="137" name="TextBox 136">
                <a:extLst>
                  <a:ext uri="{FF2B5EF4-FFF2-40B4-BE49-F238E27FC236}">
                    <a16:creationId xmlns:a16="http://schemas.microsoft.com/office/drawing/2014/main" id="{3635FA41-8F45-5874-BAF5-E46674703153}"/>
                  </a:ext>
                </a:extLst>
              </p:cNvPr>
              <p:cNvSpPr txBox="1"/>
              <p:nvPr/>
            </p:nvSpPr>
            <p:spPr>
              <a:xfrm>
                <a:off x="1463321" y="3231683"/>
                <a:ext cx="367470" cy="458639"/>
              </a:xfrm>
              <a:prstGeom prst="rect">
                <a:avLst/>
              </a:prstGeom>
              <a:noFill/>
            </p:spPr>
            <p:txBody>
              <a:bodyPr wrap="none" rtlCol="0" anchor="ctr" anchorCtr="0">
                <a:spAutoFit/>
              </a:bodyPr>
              <a:lstStyle/>
              <a:p>
                <a:pPr algn="r" rtl="0"/>
                <a:r>
                  <a:rPr lang="ja-jp" sz="1400">
                    <a:solidFill>
                      <a:srgbClr val="000000"/>
                    </a:solidFill>
                    <a:ea typeface="Roboto" panose="02000000000000000000" pitchFamily="2" charset="0"/>
                    <a:cs typeface="Arial" panose="020B0604020202020204" pitchFamily="34" charset="0"/>
                  </a:rPr>
                  <a:t>20</a:t>
                </a:r>
              </a:p>
            </p:txBody>
          </p:sp>
          <p:sp>
            <p:nvSpPr>
              <p:cNvPr id="138" name="TextBox 137">
                <a:extLst>
                  <a:ext uri="{FF2B5EF4-FFF2-40B4-BE49-F238E27FC236}">
                    <a16:creationId xmlns:a16="http://schemas.microsoft.com/office/drawing/2014/main" id="{5C48B459-B854-4E31-6350-6F48C979F228}"/>
                  </a:ext>
                </a:extLst>
              </p:cNvPr>
              <p:cNvSpPr txBox="1"/>
              <p:nvPr/>
            </p:nvSpPr>
            <p:spPr>
              <a:xfrm>
                <a:off x="1558576" y="3740958"/>
                <a:ext cx="272223" cy="458639"/>
              </a:xfrm>
              <a:prstGeom prst="rect">
                <a:avLst/>
              </a:prstGeom>
              <a:noFill/>
            </p:spPr>
            <p:txBody>
              <a:bodyPr wrap="none" rtlCol="0" anchor="ctr" anchorCtr="0">
                <a:spAutoFit/>
              </a:bodyPr>
              <a:lstStyle/>
              <a:p>
                <a:pPr algn="r" rtl="0"/>
                <a:r>
                  <a:rPr lang="ja-jp" sz="1400">
                    <a:solidFill>
                      <a:srgbClr val="000000"/>
                    </a:solidFill>
                    <a:ea typeface="Roboto" panose="02000000000000000000" pitchFamily="2" charset="0"/>
                    <a:cs typeface="Arial" panose="020B0604020202020204" pitchFamily="34" charset="0"/>
                  </a:rPr>
                  <a:t>0</a:t>
                </a:r>
              </a:p>
            </p:txBody>
          </p:sp>
        </p:grpSp>
        <p:sp>
          <p:nvSpPr>
            <p:cNvPr id="12" name="TextBox 11">
              <a:extLst>
                <a:ext uri="{FF2B5EF4-FFF2-40B4-BE49-F238E27FC236}">
                  <a16:creationId xmlns:a16="http://schemas.microsoft.com/office/drawing/2014/main" id="{EAED66C1-8571-27A4-84F9-4736E84E6561}"/>
                </a:ext>
              </a:extLst>
            </p:cNvPr>
            <p:cNvSpPr txBox="1"/>
            <p:nvPr/>
          </p:nvSpPr>
          <p:spPr>
            <a:xfrm>
              <a:off x="3104431" y="3943718"/>
              <a:ext cx="1268296" cy="458639"/>
            </a:xfrm>
            <a:prstGeom prst="rect">
              <a:avLst/>
            </a:prstGeom>
            <a:noFill/>
          </p:spPr>
          <p:txBody>
            <a:bodyPr wrap="none" rtlCol="0">
              <a:spAutoFit/>
            </a:bodyPr>
            <a:lstStyle/>
            <a:p>
              <a:pPr algn="ctr" rtl="0" fontAlgn="base">
                <a:spcBef>
                  <a:spcPct val="0"/>
                </a:spcBef>
                <a:spcAft>
                  <a:spcPct val="0"/>
                </a:spcAft>
              </a:pPr>
              <a:r>
                <a:rPr lang="ja-jp" sz="1400">
                  <a:solidFill>
                    <a:srgbClr val="000000"/>
                  </a:solidFill>
                  <a:ea typeface="Roboto" panose="02000000000000000000" pitchFamily="2" charset="0"/>
                  <a:cs typeface="Arial" panose="020B0604020202020204" pitchFamily="34" charset="0"/>
                </a:rPr>
                <a:t>期間、月数</a:t>
              </a:r>
            </a:p>
          </p:txBody>
        </p:sp>
        <p:sp>
          <p:nvSpPr>
            <p:cNvPr id="13" name="TextBox 12">
              <a:extLst>
                <a:ext uri="{FF2B5EF4-FFF2-40B4-BE49-F238E27FC236}">
                  <a16:creationId xmlns:a16="http://schemas.microsoft.com/office/drawing/2014/main" id="{F67BB8E9-A27A-A92C-FA95-F99A4512125C}"/>
                </a:ext>
              </a:extLst>
            </p:cNvPr>
            <p:cNvSpPr txBox="1"/>
            <p:nvPr/>
          </p:nvSpPr>
          <p:spPr>
            <a:xfrm>
              <a:off x="232311" y="4012947"/>
              <a:ext cx="1402279" cy="412775"/>
            </a:xfrm>
            <a:prstGeom prst="rect">
              <a:avLst/>
            </a:prstGeom>
            <a:noFill/>
          </p:spPr>
          <p:txBody>
            <a:bodyPr wrap="square" rtlCol="0">
              <a:spAutoFit/>
            </a:bodyPr>
            <a:lstStyle/>
            <a:p>
              <a:pPr algn="r" rtl="0"/>
              <a:r>
                <a:rPr lang="ja-jp" sz="1200" dirty="0">
                  <a:solidFill>
                    <a:srgbClr val="000000"/>
                  </a:solidFill>
                  <a:ea typeface="Roboto" panose="02000000000000000000" pitchFamily="2" charset="0"/>
                  <a:cs typeface="Arial" panose="020B0604020202020204" pitchFamily="34" charset="0"/>
                </a:rPr>
                <a:t>リスク暴露患者数</a:t>
              </a:r>
              <a:endParaRPr lang="en-GB" sz="1200" dirty="0">
                <a:solidFill>
                  <a:srgbClr val="000000"/>
                </a:solidFill>
                <a:ea typeface="Roboto" panose="02000000000000000000" pitchFamily="2" charset="0"/>
                <a:cs typeface="Arial" panose="020B0604020202020204" pitchFamily="34" charset="0"/>
              </a:endParaRPr>
            </a:p>
          </p:txBody>
        </p:sp>
        <p:sp>
          <p:nvSpPr>
            <p:cNvPr id="14" name="Line 21">
              <a:extLst>
                <a:ext uri="{FF2B5EF4-FFF2-40B4-BE49-F238E27FC236}">
                  <a16:creationId xmlns:a16="http://schemas.microsoft.com/office/drawing/2014/main" id="{45F5D8E1-8EB7-CD06-61C9-D38C009EEC80}"/>
                </a:ext>
              </a:extLst>
            </p:cNvPr>
            <p:cNvSpPr>
              <a:spLocks noChangeShapeType="1"/>
            </p:cNvSpPr>
            <p:nvPr/>
          </p:nvSpPr>
          <p:spPr bwMode="auto">
            <a:xfrm>
              <a:off x="4829347"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5" name="Line 21">
              <a:extLst>
                <a:ext uri="{FF2B5EF4-FFF2-40B4-BE49-F238E27FC236}">
                  <a16:creationId xmlns:a16="http://schemas.microsoft.com/office/drawing/2014/main" id="{D90F8F14-D55D-A294-F107-41C625AEC57C}"/>
                </a:ext>
              </a:extLst>
            </p:cNvPr>
            <p:cNvSpPr>
              <a:spLocks noChangeShapeType="1"/>
            </p:cNvSpPr>
            <p:nvPr/>
          </p:nvSpPr>
          <p:spPr bwMode="auto">
            <a:xfrm>
              <a:off x="3736791"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6" name="Line 21">
              <a:extLst>
                <a:ext uri="{FF2B5EF4-FFF2-40B4-BE49-F238E27FC236}">
                  <a16:creationId xmlns:a16="http://schemas.microsoft.com/office/drawing/2014/main" id="{1AB9DB75-C7D6-96E9-0EB3-ABBA661D9AB8}"/>
                </a:ext>
              </a:extLst>
            </p:cNvPr>
            <p:cNvSpPr>
              <a:spLocks noChangeShapeType="1"/>
            </p:cNvSpPr>
            <p:nvPr/>
          </p:nvSpPr>
          <p:spPr bwMode="auto">
            <a:xfrm>
              <a:off x="3190513"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7" name="Line 21">
              <a:extLst>
                <a:ext uri="{FF2B5EF4-FFF2-40B4-BE49-F238E27FC236}">
                  <a16:creationId xmlns:a16="http://schemas.microsoft.com/office/drawing/2014/main" id="{8482E96B-01AF-1363-6A28-3F5DC527F131}"/>
                </a:ext>
              </a:extLst>
            </p:cNvPr>
            <p:cNvSpPr>
              <a:spLocks noChangeShapeType="1"/>
            </p:cNvSpPr>
            <p:nvPr/>
          </p:nvSpPr>
          <p:spPr bwMode="auto">
            <a:xfrm>
              <a:off x="2644235"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8" name="Line 21">
              <a:extLst>
                <a:ext uri="{FF2B5EF4-FFF2-40B4-BE49-F238E27FC236}">
                  <a16:creationId xmlns:a16="http://schemas.microsoft.com/office/drawing/2014/main" id="{2071E3A8-A76A-4B25-477B-1BFDAE403E01}"/>
                </a:ext>
              </a:extLst>
            </p:cNvPr>
            <p:cNvSpPr>
              <a:spLocks noChangeShapeType="1"/>
            </p:cNvSpPr>
            <p:nvPr/>
          </p:nvSpPr>
          <p:spPr bwMode="auto">
            <a:xfrm>
              <a:off x="2097957"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9" name="Line 21">
              <a:extLst>
                <a:ext uri="{FF2B5EF4-FFF2-40B4-BE49-F238E27FC236}">
                  <a16:creationId xmlns:a16="http://schemas.microsoft.com/office/drawing/2014/main" id="{F2E1271B-E5F1-A5AA-9D79-19785A1FE05F}"/>
                </a:ext>
              </a:extLst>
            </p:cNvPr>
            <p:cNvSpPr>
              <a:spLocks noChangeShapeType="1"/>
            </p:cNvSpPr>
            <p:nvPr/>
          </p:nvSpPr>
          <p:spPr bwMode="auto">
            <a:xfrm>
              <a:off x="1551679"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0" name="Line 21">
              <a:extLst>
                <a:ext uri="{FF2B5EF4-FFF2-40B4-BE49-F238E27FC236}">
                  <a16:creationId xmlns:a16="http://schemas.microsoft.com/office/drawing/2014/main" id="{DBB33C00-B59B-23E7-61AD-1EA1C689314E}"/>
                </a:ext>
              </a:extLst>
            </p:cNvPr>
            <p:cNvSpPr>
              <a:spLocks noChangeShapeType="1"/>
            </p:cNvSpPr>
            <p:nvPr/>
          </p:nvSpPr>
          <p:spPr bwMode="auto">
            <a:xfrm>
              <a:off x="5921901"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27" name="TextBox 26">
              <a:extLst>
                <a:ext uri="{FF2B5EF4-FFF2-40B4-BE49-F238E27FC236}">
                  <a16:creationId xmlns:a16="http://schemas.microsoft.com/office/drawing/2014/main" id="{63D82B12-BAFB-ED86-48EA-2518718DE775}"/>
                </a:ext>
              </a:extLst>
            </p:cNvPr>
            <p:cNvSpPr txBox="1"/>
            <p:nvPr/>
          </p:nvSpPr>
          <p:spPr>
            <a:xfrm>
              <a:off x="330306" y="4263015"/>
              <a:ext cx="1103706" cy="383523"/>
            </a:xfrm>
            <a:prstGeom prst="rect">
              <a:avLst/>
            </a:prstGeom>
            <a:noFill/>
          </p:spPr>
          <p:txBody>
            <a:bodyPr wrap="square" lIns="36000" tIns="36000" rIns="36000" bIns="36000" rtlCol="0" anchor="t" anchorCtr="0">
              <a:spAutoFit/>
            </a:bodyPr>
            <a:lstStyle/>
            <a:p>
              <a:pPr algn="r" rtl="0"/>
              <a:r>
                <a:rPr lang="ja-jp" sz="1200">
                  <a:solidFill>
                    <a:schemeClr val="accent2"/>
                  </a:solidFill>
                  <a:ea typeface="Roboto" panose="02000000000000000000" pitchFamily="2" charset="0"/>
                  <a:cs typeface="Arial" panose="020B0604020202020204" pitchFamily="34" charset="0"/>
                </a:rPr>
                <a:t>Sac-TMT</a:t>
              </a:r>
            </a:p>
          </p:txBody>
        </p:sp>
        <p:sp>
          <p:nvSpPr>
            <p:cNvPr id="31" name="TextBox 30">
              <a:extLst>
                <a:ext uri="{FF2B5EF4-FFF2-40B4-BE49-F238E27FC236}">
                  <a16:creationId xmlns:a16="http://schemas.microsoft.com/office/drawing/2014/main" id="{817B7406-D655-42E1-8BDF-F8A3D26B6A8E}"/>
                </a:ext>
              </a:extLst>
            </p:cNvPr>
            <p:cNvSpPr txBox="1"/>
            <p:nvPr/>
          </p:nvSpPr>
          <p:spPr>
            <a:xfrm>
              <a:off x="192390" y="4486508"/>
              <a:ext cx="1241622" cy="383523"/>
            </a:xfrm>
            <a:prstGeom prst="rect">
              <a:avLst/>
            </a:prstGeom>
            <a:noFill/>
          </p:spPr>
          <p:txBody>
            <a:bodyPr wrap="square" lIns="36000" tIns="36000" rIns="36000" bIns="36000" rtlCol="0" anchor="t" anchorCtr="0">
              <a:spAutoFit/>
            </a:bodyPr>
            <a:lstStyle/>
            <a:p>
              <a:pPr algn="r" rtl="0"/>
              <a:r>
                <a:rPr lang="ja-jp" sz="1200">
                  <a:solidFill>
                    <a:schemeClr val="accent1"/>
                  </a:solidFill>
                  <a:ea typeface="Roboto" panose="02000000000000000000" pitchFamily="2" charset="0"/>
                  <a:cs typeface="Arial" panose="020B0604020202020204" pitchFamily="34" charset="0"/>
                </a:rPr>
                <a:t>化学療法</a:t>
              </a:r>
            </a:p>
          </p:txBody>
        </p:sp>
        <p:cxnSp>
          <p:nvCxnSpPr>
            <p:cNvPr id="34" name="Straight Connector 33">
              <a:extLst>
                <a:ext uri="{FF2B5EF4-FFF2-40B4-BE49-F238E27FC236}">
                  <a16:creationId xmlns:a16="http://schemas.microsoft.com/office/drawing/2014/main" id="{E5DAE697-7CB5-F95B-0219-21722A9052AF}"/>
                </a:ext>
              </a:extLst>
            </p:cNvPr>
            <p:cNvCxnSpPr>
              <a:cxnSpLocks/>
            </p:cNvCxnSpPr>
            <p:nvPr/>
          </p:nvCxnSpPr>
          <p:spPr>
            <a:xfrm>
              <a:off x="3736949" y="870323"/>
              <a:ext cx="0" cy="2750269"/>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9B3BC379-73E8-334F-444D-A16581A2490F}"/>
                </a:ext>
              </a:extLst>
            </p:cNvPr>
            <p:cNvSpPr txBox="1"/>
            <p:nvPr/>
          </p:nvSpPr>
          <p:spPr>
            <a:xfrm>
              <a:off x="3756451" y="2322728"/>
              <a:ext cx="507116" cy="383523"/>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32.3%</a:t>
              </a:r>
            </a:p>
          </p:txBody>
        </p:sp>
        <p:sp>
          <p:nvSpPr>
            <p:cNvPr id="39" name="TextBox 38">
              <a:extLst>
                <a:ext uri="{FF2B5EF4-FFF2-40B4-BE49-F238E27FC236}">
                  <a16:creationId xmlns:a16="http://schemas.microsoft.com/office/drawing/2014/main" id="{4BF2D2D3-794E-573F-108F-0C182C0FBDF1}"/>
                </a:ext>
              </a:extLst>
            </p:cNvPr>
            <p:cNvSpPr txBox="1"/>
            <p:nvPr/>
          </p:nvSpPr>
          <p:spPr>
            <a:xfrm>
              <a:off x="3756451" y="2971659"/>
              <a:ext cx="422158" cy="383523"/>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7.9％</a:t>
              </a:r>
            </a:p>
          </p:txBody>
        </p:sp>
        <p:grpSp>
          <p:nvGrpSpPr>
            <p:cNvPr id="139" name="Group 138">
              <a:extLst>
                <a:ext uri="{FF2B5EF4-FFF2-40B4-BE49-F238E27FC236}">
                  <a16:creationId xmlns:a16="http://schemas.microsoft.com/office/drawing/2014/main" id="{2376C4B1-8FF2-DFF8-67CE-C3BECD21D76A}"/>
                </a:ext>
              </a:extLst>
            </p:cNvPr>
            <p:cNvGrpSpPr/>
            <p:nvPr/>
          </p:nvGrpSpPr>
          <p:grpSpPr>
            <a:xfrm>
              <a:off x="214686" y="4463730"/>
              <a:ext cx="145749" cy="223947"/>
              <a:chOff x="92146" y="4888132"/>
              <a:chExt cx="145749" cy="223947"/>
            </a:xfrm>
          </p:grpSpPr>
          <p:cxnSp>
            <p:nvCxnSpPr>
              <p:cNvPr id="140" name="Straight Connector 139">
                <a:extLst>
                  <a:ext uri="{FF2B5EF4-FFF2-40B4-BE49-F238E27FC236}">
                    <a16:creationId xmlns:a16="http://schemas.microsoft.com/office/drawing/2014/main" id="{C3F24AEA-056E-7488-5C3A-9CCB89618A0C}"/>
                  </a:ext>
                </a:extLst>
              </p:cNvPr>
              <p:cNvCxnSpPr>
                <a:cxnSpLocks/>
              </p:cNvCxnSpPr>
              <p:nvPr/>
            </p:nvCxnSpPr>
            <p:spPr>
              <a:xfrm>
                <a:off x="92146" y="4888132"/>
                <a:ext cx="145749" cy="0"/>
              </a:xfrm>
              <a:prstGeom prst="line">
                <a:avLst/>
              </a:prstGeom>
              <a:noFill/>
              <a:ln w="19050" cap="sq">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141" name="Straight Connector 140">
                <a:extLst>
                  <a:ext uri="{FF2B5EF4-FFF2-40B4-BE49-F238E27FC236}">
                    <a16:creationId xmlns:a16="http://schemas.microsoft.com/office/drawing/2014/main" id="{4EFEF56B-A319-347C-94E7-DA20F36B4517}"/>
                  </a:ext>
                </a:extLst>
              </p:cNvPr>
              <p:cNvCxnSpPr>
                <a:cxnSpLocks/>
              </p:cNvCxnSpPr>
              <p:nvPr/>
            </p:nvCxnSpPr>
            <p:spPr>
              <a:xfrm>
                <a:off x="92146" y="5112079"/>
                <a:ext cx="145749" cy="0"/>
              </a:xfrm>
              <a:prstGeom prst="line">
                <a:avLst/>
              </a:prstGeom>
              <a:noFill/>
              <a:ln w="19050"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cxnSp>
        </p:grpSp>
        <p:sp>
          <p:nvSpPr>
            <p:cNvPr id="149" name="Line 21">
              <a:extLst>
                <a:ext uri="{FF2B5EF4-FFF2-40B4-BE49-F238E27FC236}">
                  <a16:creationId xmlns:a16="http://schemas.microsoft.com/office/drawing/2014/main" id="{8194DAB6-6710-966C-7B3E-619E33EDCF0F}"/>
                </a:ext>
              </a:extLst>
            </p:cNvPr>
            <p:cNvSpPr>
              <a:spLocks noChangeShapeType="1"/>
            </p:cNvSpPr>
            <p:nvPr/>
          </p:nvSpPr>
          <p:spPr bwMode="auto">
            <a:xfrm>
              <a:off x="5375625"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150" name="Line 21">
              <a:extLst>
                <a:ext uri="{FF2B5EF4-FFF2-40B4-BE49-F238E27FC236}">
                  <a16:creationId xmlns:a16="http://schemas.microsoft.com/office/drawing/2014/main" id="{36B057BB-9214-73DE-4134-3A0DFA62DEB2}"/>
                </a:ext>
              </a:extLst>
            </p:cNvPr>
            <p:cNvSpPr>
              <a:spLocks noChangeShapeType="1"/>
            </p:cNvSpPr>
            <p:nvPr/>
          </p:nvSpPr>
          <p:spPr bwMode="auto">
            <a:xfrm>
              <a:off x="4283069"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grpSp>
          <p:nvGrpSpPr>
            <p:cNvPr id="159" name="Group 158">
              <a:extLst>
                <a:ext uri="{FF2B5EF4-FFF2-40B4-BE49-F238E27FC236}">
                  <a16:creationId xmlns:a16="http://schemas.microsoft.com/office/drawing/2014/main" id="{46E86DC5-48E7-CC37-3E9F-BC478075ACBC}"/>
                </a:ext>
              </a:extLst>
            </p:cNvPr>
            <p:cNvGrpSpPr/>
            <p:nvPr/>
          </p:nvGrpSpPr>
          <p:grpSpPr>
            <a:xfrm>
              <a:off x="1462189" y="3677169"/>
              <a:ext cx="4592002" cy="429387"/>
              <a:chOff x="1421475" y="5225200"/>
              <a:chExt cx="4592002" cy="429387"/>
            </a:xfrm>
          </p:grpSpPr>
          <p:sp>
            <p:nvSpPr>
              <p:cNvPr id="21" name="TextBox 20">
                <a:extLst>
                  <a:ext uri="{FF2B5EF4-FFF2-40B4-BE49-F238E27FC236}">
                    <a16:creationId xmlns:a16="http://schemas.microsoft.com/office/drawing/2014/main" id="{6BF08CEB-E7F6-A2F6-4D17-3C1F7B3A8161}"/>
                  </a:ext>
                </a:extLst>
              </p:cNvPr>
              <p:cNvSpPr txBox="1"/>
              <p:nvPr/>
            </p:nvSpPr>
            <p:spPr>
              <a:xfrm>
                <a:off x="4649444" y="5225200"/>
                <a:ext cx="271475" cy="429386"/>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18</a:t>
                </a:r>
              </a:p>
            </p:txBody>
          </p:sp>
          <p:sp>
            <p:nvSpPr>
              <p:cNvPr id="23" name="TextBox 22">
                <a:extLst>
                  <a:ext uri="{FF2B5EF4-FFF2-40B4-BE49-F238E27FC236}">
                    <a16:creationId xmlns:a16="http://schemas.microsoft.com/office/drawing/2014/main" id="{5D4B53A1-0C90-74C1-6E27-056D1B3019A3}"/>
                  </a:ext>
                </a:extLst>
              </p:cNvPr>
              <p:cNvSpPr txBox="1"/>
              <p:nvPr/>
            </p:nvSpPr>
            <p:spPr>
              <a:xfrm>
                <a:off x="3556890" y="5225200"/>
                <a:ext cx="271475" cy="42938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12</a:t>
                </a:r>
              </a:p>
            </p:txBody>
          </p:sp>
          <p:sp>
            <p:nvSpPr>
              <p:cNvPr id="24" name="TextBox 23">
                <a:extLst>
                  <a:ext uri="{FF2B5EF4-FFF2-40B4-BE49-F238E27FC236}">
                    <a16:creationId xmlns:a16="http://schemas.microsoft.com/office/drawing/2014/main" id="{C03BB436-58D7-27F6-17C1-44184A88705E}"/>
                  </a:ext>
                </a:extLst>
              </p:cNvPr>
              <p:cNvSpPr txBox="1"/>
              <p:nvPr/>
            </p:nvSpPr>
            <p:spPr>
              <a:xfrm>
                <a:off x="3060306" y="5225200"/>
                <a:ext cx="172089" cy="42938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9</a:t>
                </a:r>
              </a:p>
            </p:txBody>
          </p:sp>
          <p:sp>
            <p:nvSpPr>
              <p:cNvPr id="25" name="TextBox 24">
                <a:extLst>
                  <a:ext uri="{FF2B5EF4-FFF2-40B4-BE49-F238E27FC236}">
                    <a16:creationId xmlns:a16="http://schemas.microsoft.com/office/drawing/2014/main" id="{3DD2386C-F418-F32B-13F9-DC23DB98F86D}"/>
                  </a:ext>
                </a:extLst>
              </p:cNvPr>
              <p:cNvSpPr txBox="1"/>
              <p:nvPr/>
            </p:nvSpPr>
            <p:spPr>
              <a:xfrm>
                <a:off x="2514029" y="5225200"/>
                <a:ext cx="172089" cy="42938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6</a:t>
                </a:r>
              </a:p>
            </p:txBody>
          </p:sp>
          <p:sp>
            <p:nvSpPr>
              <p:cNvPr id="26" name="TextBox 25">
                <a:extLst>
                  <a:ext uri="{FF2B5EF4-FFF2-40B4-BE49-F238E27FC236}">
                    <a16:creationId xmlns:a16="http://schemas.microsoft.com/office/drawing/2014/main" id="{C1EC6B71-B0D1-F832-8C83-B1DE3701E9DB}"/>
                  </a:ext>
                </a:extLst>
              </p:cNvPr>
              <p:cNvSpPr txBox="1"/>
              <p:nvPr/>
            </p:nvSpPr>
            <p:spPr>
              <a:xfrm>
                <a:off x="1967752" y="5225200"/>
                <a:ext cx="172089" cy="42938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3</a:t>
                </a:r>
              </a:p>
            </p:txBody>
          </p:sp>
          <p:sp>
            <p:nvSpPr>
              <p:cNvPr id="28" name="TextBox 27">
                <a:extLst>
                  <a:ext uri="{FF2B5EF4-FFF2-40B4-BE49-F238E27FC236}">
                    <a16:creationId xmlns:a16="http://schemas.microsoft.com/office/drawing/2014/main" id="{FF7FE590-9ADD-9943-E0E2-8C95FCCEDCFE}"/>
                  </a:ext>
                </a:extLst>
              </p:cNvPr>
              <p:cNvSpPr txBox="1"/>
              <p:nvPr/>
            </p:nvSpPr>
            <p:spPr>
              <a:xfrm>
                <a:off x="1421475" y="5225200"/>
                <a:ext cx="172089" cy="42938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0</a:t>
                </a:r>
              </a:p>
            </p:txBody>
          </p:sp>
          <p:sp>
            <p:nvSpPr>
              <p:cNvPr id="32" name="TextBox 31">
                <a:extLst>
                  <a:ext uri="{FF2B5EF4-FFF2-40B4-BE49-F238E27FC236}">
                    <a16:creationId xmlns:a16="http://schemas.microsoft.com/office/drawing/2014/main" id="{8724CD10-38C1-EB56-8589-DA9FB7A2F37D}"/>
                  </a:ext>
                </a:extLst>
              </p:cNvPr>
              <p:cNvSpPr txBox="1"/>
              <p:nvPr/>
            </p:nvSpPr>
            <p:spPr>
              <a:xfrm>
                <a:off x="5742002" y="5225200"/>
                <a:ext cx="271475" cy="42938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24</a:t>
                </a:r>
              </a:p>
            </p:txBody>
          </p:sp>
          <p:sp>
            <p:nvSpPr>
              <p:cNvPr id="151" name="TextBox 150">
                <a:extLst>
                  <a:ext uri="{FF2B5EF4-FFF2-40B4-BE49-F238E27FC236}">
                    <a16:creationId xmlns:a16="http://schemas.microsoft.com/office/drawing/2014/main" id="{2CE911A7-BC42-E777-A56A-CD31D066C081}"/>
                  </a:ext>
                </a:extLst>
              </p:cNvPr>
              <p:cNvSpPr txBox="1"/>
              <p:nvPr/>
            </p:nvSpPr>
            <p:spPr>
              <a:xfrm>
                <a:off x="5195721" y="5225200"/>
                <a:ext cx="271475" cy="42938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21</a:t>
                </a:r>
              </a:p>
            </p:txBody>
          </p:sp>
          <p:sp>
            <p:nvSpPr>
              <p:cNvPr id="152" name="TextBox 151">
                <a:extLst>
                  <a:ext uri="{FF2B5EF4-FFF2-40B4-BE49-F238E27FC236}">
                    <a16:creationId xmlns:a16="http://schemas.microsoft.com/office/drawing/2014/main" id="{6A130329-0E13-9FEE-4A86-A5E4CD2CBE71}"/>
                  </a:ext>
                </a:extLst>
              </p:cNvPr>
              <p:cNvSpPr txBox="1"/>
              <p:nvPr/>
            </p:nvSpPr>
            <p:spPr>
              <a:xfrm>
                <a:off x="4103167" y="5225200"/>
                <a:ext cx="271475" cy="42938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15</a:t>
                </a:r>
              </a:p>
            </p:txBody>
          </p:sp>
        </p:grpSp>
        <p:grpSp>
          <p:nvGrpSpPr>
            <p:cNvPr id="158" name="Group 157">
              <a:extLst>
                <a:ext uri="{FF2B5EF4-FFF2-40B4-BE49-F238E27FC236}">
                  <a16:creationId xmlns:a16="http://schemas.microsoft.com/office/drawing/2014/main" id="{C3B2CA8D-40AF-5D84-8459-51462E060177}"/>
                </a:ext>
              </a:extLst>
            </p:cNvPr>
            <p:cNvGrpSpPr/>
            <p:nvPr/>
          </p:nvGrpSpPr>
          <p:grpSpPr>
            <a:xfrm>
              <a:off x="1384442" y="4263015"/>
              <a:ext cx="4612844" cy="383522"/>
              <a:chOff x="1446524" y="5637906"/>
              <a:chExt cx="4612844" cy="383522"/>
            </a:xfrm>
          </p:grpSpPr>
          <p:sp>
            <p:nvSpPr>
              <p:cNvPr id="119" name="TextBox 118">
                <a:extLst>
                  <a:ext uri="{FF2B5EF4-FFF2-40B4-BE49-F238E27FC236}">
                    <a16:creationId xmlns:a16="http://schemas.microsoft.com/office/drawing/2014/main" id="{4DEAA291-953E-D9BB-F01A-9BCCE8F45F09}"/>
                  </a:ext>
                </a:extLst>
              </p:cNvPr>
              <p:cNvSpPr txBox="1"/>
              <p:nvPr/>
            </p:nvSpPr>
            <p:spPr>
              <a:xfrm>
                <a:off x="4760964" y="5637906"/>
                <a:ext cx="242621" cy="383522"/>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14</a:t>
                </a:r>
              </a:p>
            </p:txBody>
          </p:sp>
          <p:sp>
            <p:nvSpPr>
              <p:cNvPr id="120" name="TextBox 119">
                <a:extLst>
                  <a:ext uri="{FF2B5EF4-FFF2-40B4-BE49-F238E27FC236}">
                    <a16:creationId xmlns:a16="http://schemas.microsoft.com/office/drawing/2014/main" id="{C59B2681-D316-0555-2981-724647BD02E9}"/>
                  </a:ext>
                </a:extLst>
              </p:cNvPr>
              <p:cNvSpPr txBox="1"/>
              <p:nvPr/>
            </p:nvSpPr>
            <p:spPr>
              <a:xfrm>
                <a:off x="3679822" y="5637906"/>
                <a:ext cx="242621" cy="383522"/>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55</a:t>
                </a:r>
              </a:p>
            </p:txBody>
          </p:sp>
          <p:sp>
            <p:nvSpPr>
              <p:cNvPr id="121" name="TextBox 120">
                <a:extLst>
                  <a:ext uri="{FF2B5EF4-FFF2-40B4-BE49-F238E27FC236}">
                    <a16:creationId xmlns:a16="http://schemas.microsoft.com/office/drawing/2014/main" id="{32F9937B-9592-1D78-447C-C3DFEE5FE0A7}"/>
                  </a:ext>
                </a:extLst>
              </p:cNvPr>
              <p:cNvSpPr txBox="1"/>
              <p:nvPr/>
            </p:nvSpPr>
            <p:spPr>
              <a:xfrm>
                <a:off x="3136397" y="5637906"/>
                <a:ext cx="242621" cy="383522"/>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82</a:t>
                </a:r>
              </a:p>
            </p:txBody>
          </p:sp>
          <p:sp>
            <p:nvSpPr>
              <p:cNvPr id="122" name="TextBox 121">
                <a:extLst>
                  <a:ext uri="{FF2B5EF4-FFF2-40B4-BE49-F238E27FC236}">
                    <a16:creationId xmlns:a16="http://schemas.microsoft.com/office/drawing/2014/main" id="{567702F2-4EEA-FDD4-C5CE-4E8E885D8D8F}"/>
                  </a:ext>
                </a:extLst>
              </p:cNvPr>
              <p:cNvSpPr txBox="1"/>
              <p:nvPr/>
            </p:nvSpPr>
            <p:spPr>
              <a:xfrm>
                <a:off x="2544786" y="5637906"/>
                <a:ext cx="327581" cy="383522"/>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108</a:t>
                </a:r>
              </a:p>
            </p:txBody>
          </p:sp>
          <p:sp>
            <p:nvSpPr>
              <p:cNvPr id="123" name="TextBox 122">
                <a:extLst>
                  <a:ext uri="{FF2B5EF4-FFF2-40B4-BE49-F238E27FC236}">
                    <a16:creationId xmlns:a16="http://schemas.microsoft.com/office/drawing/2014/main" id="{F2DC68A6-6ABC-8A78-626B-81904CB13DC6}"/>
                  </a:ext>
                </a:extLst>
              </p:cNvPr>
              <p:cNvSpPr txBox="1"/>
              <p:nvPr/>
            </p:nvSpPr>
            <p:spPr>
              <a:xfrm>
                <a:off x="1995655" y="5637906"/>
                <a:ext cx="327581" cy="383522"/>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144</a:t>
                </a:r>
              </a:p>
            </p:txBody>
          </p:sp>
          <p:sp>
            <p:nvSpPr>
              <p:cNvPr id="124" name="TextBox 123">
                <a:extLst>
                  <a:ext uri="{FF2B5EF4-FFF2-40B4-BE49-F238E27FC236}">
                    <a16:creationId xmlns:a16="http://schemas.microsoft.com/office/drawing/2014/main" id="{02AD6322-2F7B-0B5D-2C37-5D9085346FBF}"/>
                  </a:ext>
                </a:extLst>
              </p:cNvPr>
              <p:cNvSpPr txBox="1"/>
              <p:nvPr/>
            </p:nvSpPr>
            <p:spPr>
              <a:xfrm>
                <a:off x="1446524" y="5637906"/>
                <a:ext cx="327581" cy="383522"/>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188</a:t>
                </a:r>
              </a:p>
            </p:txBody>
          </p:sp>
          <p:sp>
            <p:nvSpPr>
              <p:cNvPr id="125" name="TextBox 124">
                <a:extLst>
                  <a:ext uri="{FF2B5EF4-FFF2-40B4-BE49-F238E27FC236}">
                    <a16:creationId xmlns:a16="http://schemas.microsoft.com/office/drawing/2014/main" id="{B53238D3-A7C4-4474-579C-0A8A474C6556}"/>
                  </a:ext>
                </a:extLst>
              </p:cNvPr>
              <p:cNvSpPr txBox="1"/>
              <p:nvPr/>
            </p:nvSpPr>
            <p:spPr>
              <a:xfrm>
                <a:off x="5901705" y="5637906"/>
                <a:ext cx="157663" cy="383522"/>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0</a:t>
                </a:r>
              </a:p>
            </p:txBody>
          </p:sp>
          <p:sp>
            <p:nvSpPr>
              <p:cNvPr id="153" name="TextBox 152">
                <a:extLst>
                  <a:ext uri="{FF2B5EF4-FFF2-40B4-BE49-F238E27FC236}">
                    <a16:creationId xmlns:a16="http://schemas.microsoft.com/office/drawing/2014/main" id="{D479D8BA-2074-E2F7-1D48-B236BA59CC93}"/>
                  </a:ext>
                </a:extLst>
              </p:cNvPr>
              <p:cNvSpPr txBox="1"/>
              <p:nvPr/>
            </p:nvSpPr>
            <p:spPr>
              <a:xfrm>
                <a:off x="5352574" y="5637906"/>
                <a:ext cx="157663" cy="383522"/>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5</a:t>
                </a:r>
              </a:p>
            </p:txBody>
          </p:sp>
          <p:sp>
            <p:nvSpPr>
              <p:cNvPr id="154" name="TextBox 153">
                <a:extLst>
                  <a:ext uri="{FF2B5EF4-FFF2-40B4-BE49-F238E27FC236}">
                    <a16:creationId xmlns:a16="http://schemas.microsoft.com/office/drawing/2014/main" id="{30F214F2-AF78-5474-987F-3977D5AC96A2}"/>
                  </a:ext>
                </a:extLst>
              </p:cNvPr>
              <p:cNvSpPr txBox="1"/>
              <p:nvPr/>
            </p:nvSpPr>
            <p:spPr>
              <a:xfrm>
                <a:off x="4217540" y="5637906"/>
                <a:ext cx="242621" cy="383522"/>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35</a:t>
                </a:r>
              </a:p>
            </p:txBody>
          </p:sp>
        </p:grpSp>
        <p:grpSp>
          <p:nvGrpSpPr>
            <p:cNvPr id="157" name="Group 156">
              <a:extLst>
                <a:ext uri="{FF2B5EF4-FFF2-40B4-BE49-F238E27FC236}">
                  <a16:creationId xmlns:a16="http://schemas.microsoft.com/office/drawing/2014/main" id="{E91F1E98-9DFC-C1BF-E154-686A72818B31}"/>
                </a:ext>
              </a:extLst>
            </p:cNvPr>
            <p:cNvGrpSpPr/>
            <p:nvPr/>
          </p:nvGrpSpPr>
          <p:grpSpPr>
            <a:xfrm>
              <a:off x="1384441" y="4486509"/>
              <a:ext cx="4612845" cy="383522"/>
              <a:chOff x="1446523" y="5861400"/>
              <a:chExt cx="4612845" cy="383522"/>
            </a:xfrm>
          </p:grpSpPr>
          <p:sp>
            <p:nvSpPr>
              <p:cNvPr id="112" name="TextBox 111">
                <a:extLst>
                  <a:ext uri="{FF2B5EF4-FFF2-40B4-BE49-F238E27FC236}">
                    <a16:creationId xmlns:a16="http://schemas.microsoft.com/office/drawing/2014/main" id="{B7C4F0C3-72EF-69A8-399E-AF3D94E1DFCF}"/>
                  </a:ext>
                </a:extLst>
              </p:cNvPr>
              <p:cNvSpPr txBox="1"/>
              <p:nvPr/>
            </p:nvSpPr>
            <p:spPr>
              <a:xfrm>
                <a:off x="4809150" y="5861400"/>
                <a:ext cx="157663" cy="383522"/>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4</a:t>
                </a:r>
              </a:p>
            </p:txBody>
          </p:sp>
          <p:sp>
            <p:nvSpPr>
              <p:cNvPr id="113" name="TextBox 112">
                <a:extLst>
                  <a:ext uri="{FF2B5EF4-FFF2-40B4-BE49-F238E27FC236}">
                    <a16:creationId xmlns:a16="http://schemas.microsoft.com/office/drawing/2014/main" id="{508D0A2F-EC4B-E066-FF9A-3AED02F53422}"/>
                  </a:ext>
                </a:extLst>
              </p:cNvPr>
              <p:cNvSpPr txBox="1"/>
              <p:nvPr/>
            </p:nvSpPr>
            <p:spPr>
              <a:xfrm>
                <a:off x="3674115" y="5861400"/>
                <a:ext cx="242621" cy="383522"/>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12</a:t>
                </a:r>
              </a:p>
            </p:txBody>
          </p:sp>
          <p:sp>
            <p:nvSpPr>
              <p:cNvPr id="114" name="TextBox 113">
                <a:extLst>
                  <a:ext uri="{FF2B5EF4-FFF2-40B4-BE49-F238E27FC236}">
                    <a16:creationId xmlns:a16="http://schemas.microsoft.com/office/drawing/2014/main" id="{3923F580-67EA-B24D-17CB-B8B43FD95495}"/>
                  </a:ext>
                </a:extLst>
              </p:cNvPr>
              <p:cNvSpPr txBox="1"/>
              <p:nvPr/>
            </p:nvSpPr>
            <p:spPr>
              <a:xfrm>
                <a:off x="3127837" y="5861400"/>
                <a:ext cx="242621" cy="383522"/>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22</a:t>
                </a:r>
              </a:p>
            </p:txBody>
          </p:sp>
          <p:sp>
            <p:nvSpPr>
              <p:cNvPr id="115" name="TextBox 114">
                <a:extLst>
                  <a:ext uri="{FF2B5EF4-FFF2-40B4-BE49-F238E27FC236}">
                    <a16:creationId xmlns:a16="http://schemas.microsoft.com/office/drawing/2014/main" id="{41CE3C22-06B4-322B-76E6-8ACE7A7525F8}"/>
                  </a:ext>
                </a:extLst>
              </p:cNvPr>
              <p:cNvSpPr txBox="1"/>
              <p:nvPr/>
            </p:nvSpPr>
            <p:spPr>
              <a:xfrm>
                <a:off x="2581559" y="5861400"/>
                <a:ext cx="242621" cy="383522"/>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51</a:t>
                </a:r>
              </a:p>
            </p:txBody>
          </p:sp>
          <p:sp>
            <p:nvSpPr>
              <p:cNvPr id="116" name="TextBox 115">
                <a:extLst>
                  <a:ext uri="{FF2B5EF4-FFF2-40B4-BE49-F238E27FC236}">
                    <a16:creationId xmlns:a16="http://schemas.microsoft.com/office/drawing/2014/main" id="{5D66D902-AFC2-8ED2-31F4-8B61696238BA}"/>
                  </a:ext>
                </a:extLst>
              </p:cNvPr>
              <p:cNvSpPr txBox="1"/>
              <p:nvPr/>
            </p:nvSpPr>
            <p:spPr>
              <a:xfrm>
                <a:off x="1992801" y="5861400"/>
                <a:ext cx="327581" cy="383522"/>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125</a:t>
                </a:r>
              </a:p>
            </p:txBody>
          </p:sp>
          <p:sp>
            <p:nvSpPr>
              <p:cNvPr id="117" name="TextBox 116">
                <a:extLst>
                  <a:ext uri="{FF2B5EF4-FFF2-40B4-BE49-F238E27FC236}">
                    <a16:creationId xmlns:a16="http://schemas.microsoft.com/office/drawing/2014/main" id="{BFC8E137-F654-081B-03E2-30A51BCAA212}"/>
                  </a:ext>
                </a:extLst>
              </p:cNvPr>
              <p:cNvSpPr txBox="1"/>
              <p:nvPr/>
            </p:nvSpPr>
            <p:spPr>
              <a:xfrm>
                <a:off x="1446523" y="5861400"/>
                <a:ext cx="327581" cy="383522"/>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188</a:t>
                </a:r>
              </a:p>
            </p:txBody>
          </p:sp>
          <p:sp>
            <p:nvSpPr>
              <p:cNvPr id="118" name="TextBox 117">
                <a:extLst>
                  <a:ext uri="{FF2B5EF4-FFF2-40B4-BE49-F238E27FC236}">
                    <a16:creationId xmlns:a16="http://schemas.microsoft.com/office/drawing/2014/main" id="{ADC2664E-A1A0-D02E-12CB-2DF1D57521F1}"/>
                  </a:ext>
                </a:extLst>
              </p:cNvPr>
              <p:cNvSpPr txBox="1"/>
              <p:nvPr/>
            </p:nvSpPr>
            <p:spPr>
              <a:xfrm>
                <a:off x="5901705" y="5861400"/>
                <a:ext cx="157663" cy="383522"/>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0</a:t>
                </a:r>
              </a:p>
            </p:txBody>
          </p:sp>
          <p:sp>
            <p:nvSpPr>
              <p:cNvPr id="155" name="TextBox 154">
                <a:extLst>
                  <a:ext uri="{FF2B5EF4-FFF2-40B4-BE49-F238E27FC236}">
                    <a16:creationId xmlns:a16="http://schemas.microsoft.com/office/drawing/2014/main" id="{6237E926-8837-0202-408D-EB27F78C79E1}"/>
                  </a:ext>
                </a:extLst>
              </p:cNvPr>
              <p:cNvSpPr txBox="1"/>
              <p:nvPr/>
            </p:nvSpPr>
            <p:spPr>
              <a:xfrm>
                <a:off x="5355428" y="5861400"/>
                <a:ext cx="157663" cy="383522"/>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0</a:t>
                </a:r>
              </a:p>
            </p:txBody>
          </p:sp>
          <p:sp>
            <p:nvSpPr>
              <p:cNvPr id="156" name="TextBox 155">
                <a:extLst>
                  <a:ext uri="{FF2B5EF4-FFF2-40B4-BE49-F238E27FC236}">
                    <a16:creationId xmlns:a16="http://schemas.microsoft.com/office/drawing/2014/main" id="{1A472A88-3627-9501-F4D1-D9952264037A}"/>
                  </a:ext>
                </a:extLst>
              </p:cNvPr>
              <p:cNvSpPr txBox="1"/>
              <p:nvPr/>
            </p:nvSpPr>
            <p:spPr>
              <a:xfrm>
                <a:off x="4262872" y="5861400"/>
                <a:ext cx="157663" cy="383522"/>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6</a:t>
                </a:r>
              </a:p>
            </p:txBody>
          </p:sp>
        </p:grpSp>
        <p:grpSp>
          <p:nvGrpSpPr>
            <p:cNvPr id="166" name="Graphic 160">
              <a:extLst>
                <a:ext uri="{FF2B5EF4-FFF2-40B4-BE49-F238E27FC236}">
                  <a16:creationId xmlns:a16="http://schemas.microsoft.com/office/drawing/2014/main" id="{577D2DC7-7860-5E97-DA70-6BAFCC3401BC}"/>
                </a:ext>
              </a:extLst>
            </p:cNvPr>
            <p:cNvGrpSpPr/>
            <p:nvPr/>
          </p:nvGrpSpPr>
          <p:grpSpPr>
            <a:xfrm>
              <a:off x="1561052" y="999347"/>
              <a:ext cx="4038691" cy="2186415"/>
              <a:chOff x="1520338" y="2547378"/>
              <a:chExt cx="4038691" cy="2186415"/>
            </a:xfrm>
            <a:noFill/>
          </p:grpSpPr>
          <p:sp>
            <p:nvSpPr>
              <p:cNvPr id="167" name="Freeform 166">
                <a:extLst>
                  <a:ext uri="{FF2B5EF4-FFF2-40B4-BE49-F238E27FC236}">
                    <a16:creationId xmlns:a16="http://schemas.microsoft.com/office/drawing/2014/main" id="{926B6B9D-7318-2A83-F9A4-E7BE21BE973E}"/>
                  </a:ext>
                </a:extLst>
              </p:cNvPr>
              <p:cNvSpPr/>
              <p:nvPr/>
            </p:nvSpPr>
            <p:spPr>
              <a:xfrm>
                <a:off x="1520338" y="2547378"/>
                <a:ext cx="4038537" cy="2167072"/>
              </a:xfrm>
              <a:custGeom>
                <a:avLst/>
                <a:gdLst>
                  <a:gd name="connsiteX0" fmla="*/ 0 w 4038537"/>
                  <a:gd name="connsiteY0" fmla="*/ 0 h 2167072"/>
                  <a:gd name="connsiteX1" fmla="*/ 76602 w 4038537"/>
                  <a:gd name="connsiteY1" fmla="*/ 0 h 2167072"/>
                  <a:gd name="connsiteX2" fmla="*/ 76602 w 4038537"/>
                  <a:gd name="connsiteY2" fmla="*/ 13509 h 2167072"/>
                  <a:gd name="connsiteX3" fmla="*/ 138559 w 4038537"/>
                  <a:gd name="connsiteY3" fmla="*/ 13509 h 2167072"/>
                  <a:gd name="connsiteX4" fmla="*/ 138559 w 4038537"/>
                  <a:gd name="connsiteY4" fmla="*/ 27018 h 2167072"/>
                  <a:gd name="connsiteX5" fmla="*/ 177986 w 4038537"/>
                  <a:gd name="connsiteY5" fmla="*/ 27018 h 2167072"/>
                  <a:gd name="connsiteX6" fmla="*/ 177986 w 4038537"/>
                  <a:gd name="connsiteY6" fmla="*/ 68569 h 2167072"/>
                  <a:gd name="connsiteX7" fmla="*/ 203896 w 4038537"/>
                  <a:gd name="connsiteY7" fmla="*/ 68569 h 2167072"/>
                  <a:gd name="connsiteX8" fmla="*/ 203896 w 4038537"/>
                  <a:gd name="connsiteY8" fmla="*/ 81054 h 2167072"/>
                  <a:gd name="connsiteX9" fmla="*/ 219667 w 4038537"/>
                  <a:gd name="connsiteY9" fmla="*/ 81054 h 2167072"/>
                  <a:gd name="connsiteX10" fmla="*/ 219667 w 4038537"/>
                  <a:gd name="connsiteY10" fmla="*/ 111449 h 2167072"/>
                  <a:gd name="connsiteX11" fmla="*/ 244450 w 4038537"/>
                  <a:gd name="connsiteY11" fmla="*/ 111449 h 2167072"/>
                  <a:gd name="connsiteX12" fmla="*/ 244450 w 4038537"/>
                  <a:gd name="connsiteY12" fmla="*/ 126084 h 2167072"/>
                  <a:gd name="connsiteX13" fmla="*/ 260220 w 4038537"/>
                  <a:gd name="connsiteY13" fmla="*/ 126084 h 2167072"/>
                  <a:gd name="connsiteX14" fmla="*/ 260220 w 4038537"/>
                  <a:gd name="connsiteY14" fmla="*/ 219522 h 2167072"/>
                  <a:gd name="connsiteX15" fmla="*/ 271485 w 4038537"/>
                  <a:gd name="connsiteY15" fmla="*/ 219522 h 2167072"/>
                  <a:gd name="connsiteX16" fmla="*/ 271485 w 4038537"/>
                  <a:gd name="connsiteY16" fmla="*/ 249917 h 2167072"/>
                  <a:gd name="connsiteX17" fmla="*/ 292889 w 4038537"/>
                  <a:gd name="connsiteY17" fmla="*/ 249917 h 2167072"/>
                  <a:gd name="connsiteX18" fmla="*/ 292889 w 4038537"/>
                  <a:gd name="connsiteY18" fmla="*/ 276935 h 2167072"/>
                  <a:gd name="connsiteX19" fmla="*/ 341328 w 4038537"/>
                  <a:gd name="connsiteY19" fmla="*/ 276935 h 2167072"/>
                  <a:gd name="connsiteX20" fmla="*/ 341328 w 4038537"/>
                  <a:gd name="connsiteY20" fmla="*/ 293821 h 2167072"/>
                  <a:gd name="connsiteX21" fmla="*/ 352593 w 4038537"/>
                  <a:gd name="connsiteY21" fmla="*/ 293821 h 2167072"/>
                  <a:gd name="connsiteX22" fmla="*/ 352593 w 4038537"/>
                  <a:gd name="connsiteY22" fmla="*/ 306205 h 2167072"/>
                  <a:gd name="connsiteX23" fmla="*/ 472002 w 4038537"/>
                  <a:gd name="connsiteY23" fmla="*/ 306205 h 2167072"/>
                  <a:gd name="connsiteX24" fmla="*/ 472002 w 4038537"/>
                  <a:gd name="connsiteY24" fmla="*/ 319714 h 2167072"/>
                  <a:gd name="connsiteX25" fmla="*/ 499038 w 4038537"/>
                  <a:gd name="connsiteY25" fmla="*/ 319714 h 2167072"/>
                  <a:gd name="connsiteX26" fmla="*/ 499038 w 4038537"/>
                  <a:gd name="connsiteY26" fmla="*/ 365869 h 2167072"/>
                  <a:gd name="connsiteX27" fmla="*/ 511429 w 4038537"/>
                  <a:gd name="connsiteY27" fmla="*/ 365869 h 2167072"/>
                  <a:gd name="connsiteX28" fmla="*/ 511429 w 4038537"/>
                  <a:gd name="connsiteY28" fmla="*/ 415402 h 2167072"/>
                  <a:gd name="connsiteX29" fmla="*/ 521567 w 4038537"/>
                  <a:gd name="connsiteY29" fmla="*/ 415402 h 2167072"/>
                  <a:gd name="connsiteX30" fmla="*/ 521567 w 4038537"/>
                  <a:gd name="connsiteY30" fmla="*/ 467187 h 2167072"/>
                  <a:gd name="connsiteX31" fmla="*/ 538465 w 4038537"/>
                  <a:gd name="connsiteY31" fmla="*/ 467187 h 2167072"/>
                  <a:gd name="connsiteX32" fmla="*/ 538465 w 4038537"/>
                  <a:gd name="connsiteY32" fmla="*/ 508840 h 2167072"/>
                  <a:gd name="connsiteX33" fmla="*/ 553109 w 4038537"/>
                  <a:gd name="connsiteY33" fmla="*/ 508840 h 2167072"/>
                  <a:gd name="connsiteX34" fmla="*/ 553109 w 4038537"/>
                  <a:gd name="connsiteY34" fmla="*/ 554996 h 2167072"/>
                  <a:gd name="connsiteX35" fmla="*/ 708566 w 4038537"/>
                  <a:gd name="connsiteY35" fmla="*/ 554996 h 2167072"/>
                  <a:gd name="connsiteX36" fmla="*/ 708566 w 4038537"/>
                  <a:gd name="connsiteY36" fmla="*/ 574133 h 2167072"/>
                  <a:gd name="connsiteX37" fmla="*/ 731096 w 4038537"/>
                  <a:gd name="connsiteY37" fmla="*/ 574133 h 2167072"/>
                  <a:gd name="connsiteX38" fmla="*/ 731096 w 4038537"/>
                  <a:gd name="connsiteY38" fmla="*/ 597774 h 2167072"/>
                  <a:gd name="connsiteX39" fmla="*/ 745740 w 4038537"/>
                  <a:gd name="connsiteY39" fmla="*/ 597774 h 2167072"/>
                  <a:gd name="connsiteX40" fmla="*/ 745740 w 4038537"/>
                  <a:gd name="connsiteY40" fmla="*/ 629295 h 2167072"/>
                  <a:gd name="connsiteX41" fmla="*/ 755879 w 4038537"/>
                  <a:gd name="connsiteY41" fmla="*/ 629295 h 2167072"/>
                  <a:gd name="connsiteX42" fmla="*/ 755879 w 4038537"/>
                  <a:gd name="connsiteY42" fmla="*/ 702469 h 2167072"/>
                  <a:gd name="connsiteX43" fmla="*/ 773902 w 4038537"/>
                  <a:gd name="connsiteY43" fmla="*/ 702469 h 2167072"/>
                  <a:gd name="connsiteX44" fmla="*/ 773902 w 4038537"/>
                  <a:gd name="connsiteY44" fmla="*/ 715978 h 2167072"/>
                  <a:gd name="connsiteX45" fmla="*/ 798685 w 4038537"/>
                  <a:gd name="connsiteY45" fmla="*/ 715978 h 2167072"/>
                  <a:gd name="connsiteX46" fmla="*/ 798685 w 4038537"/>
                  <a:gd name="connsiteY46" fmla="*/ 739619 h 2167072"/>
                  <a:gd name="connsiteX47" fmla="*/ 838113 w 4038537"/>
                  <a:gd name="connsiteY47" fmla="*/ 739619 h 2167072"/>
                  <a:gd name="connsiteX48" fmla="*/ 838113 w 4038537"/>
                  <a:gd name="connsiteY48" fmla="*/ 754254 h 2167072"/>
                  <a:gd name="connsiteX49" fmla="*/ 923726 w 4038537"/>
                  <a:gd name="connsiteY49" fmla="*/ 754254 h 2167072"/>
                  <a:gd name="connsiteX50" fmla="*/ 923726 w 4038537"/>
                  <a:gd name="connsiteY50" fmla="*/ 770014 h 2167072"/>
                  <a:gd name="connsiteX51" fmla="*/ 978925 w 4038537"/>
                  <a:gd name="connsiteY51" fmla="*/ 770014 h 2167072"/>
                  <a:gd name="connsiteX52" fmla="*/ 978925 w 4038537"/>
                  <a:gd name="connsiteY52" fmla="*/ 789152 h 2167072"/>
                  <a:gd name="connsiteX53" fmla="*/ 992443 w 4038537"/>
                  <a:gd name="connsiteY53" fmla="*/ 789152 h 2167072"/>
                  <a:gd name="connsiteX54" fmla="*/ 992443 w 4038537"/>
                  <a:gd name="connsiteY54" fmla="*/ 839811 h 2167072"/>
                  <a:gd name="connsiteX55" fmla="*/ 1008214 w 4038537"/>
                  <a:gd name="connsiteY55" fmla="*/ 839811 h 2167072"/>
                  <a:gd name="connsiteX56" fmla="*/ 1008214 w 4038537"/>
                  <a:gd name="connsiteY56" fmla="*/ 857823 h 2167072"/>
                  <a:gd name="connsiteX57" fmla="*/ 1018352 w 4038537"/>
                  <a:gd name="connsiteY57" fmla="*/ 857823 h 2167072"/>
                  <a:gd name="connsiteX58" fmla="*/ 1018352 w 4038537"/>
                  <a:gd name="connsiteY58" fmla="*/ 882589 h 2167072"/>
                  <a:gd name="connsiteX59" fmla="*/ 1030743 w 4038537"/>
                  <a:gd name="connsiteY59" fmla="*/ 882589 h 2167072"/>
                  <a:gd name="connsiteX60" fmla="*/ 1030743 w 4038537"/>
                  <a:gd name="connsiteY60" fmla="*/ 906230 h 2167072"/>
                  <a:gd name="connsiteX61" fmla="*/ 1042008 w 4038537"/>
                  <a:gd name="connsiteY61" fmla="*/ 906230 h 2167072"/>
                  <a:gd name="connsiteX62" fmla="*/ 1042008 w 4038537"/>
                  <a:gd name="connsiteY62" fmla="*/ 981656 h 2167072"/>
                  <a:gd name="connsiteX63" fmla="*/ 1053273 w 4038537"/>
                  <a:gd name="connsiteY63" fmla="*/ 981656 h 2167072"/>
                  <a:gd name="connsiteX64" fmla="*/ 1053273 w 4038537"/>
                  <a:gd name="connsiteY64" fmla="*/ 1009799 h 2167072"/>
                  <a:gd name="connsiteX65" fmla="*/ 1182820 w 4038537"/>
                  <a:gd name="connsiteY65" fmla="*/ 1009799 h 2167072"/>
                  <a:gd name="connsiteX66" fmla="*/ 1182820 w 4038537"/>
                  <a:gd name="connsiteY66" fmla="*/ 1026686 h 2167072"/>
                  <a:gd name="connsiteX67" fmla="*/ 1217742 w 4038537"/>
                  <a:gd name="connsiteY67" fmla="*/ 1026686 h 2167072"/>
                  <a:gd name="connsiteX68" fmla="*/ 1217742 w 4038537"/>
                  <a:gd name="connsiteY68" fmla="*/ 1064961 h 2167072"/>
                  <a:gd name="connsiteX69" fmla="*/ 1230133 w 4038537"/>
                  <a:gd name="connsiteY69" fmla="*/ 1064961 h 2167072"/>
                  <a:gd name="connsiteX70" fmla="*/ 1230133 w 4038537"/>
                  <a:gd name="connsiteY70" fmla="*/ 1118997 h 2167072"/>
                  <a:gd name="connsiteX71" fmla="*/ 1244778 w 4038537"/>
                  <a:gd name="connsiteY71" fmla="*/ 1118997 h 2167072"/>
                  <a:gd name="connsiteX72" fmla="*/ 1244778 w 4038537"/>
                  <a:gd name="connsiteY72" fmla="*/ 1138135 h 2167072"/>
                  <a:gd name="connsiteX73" fmla="*/ 1260549 w 4038537"/>
                  <a:gd name="connsiteY73" fmla="*/ 1138135 h 2167072"/>
                  <a:gd name="connsiteX74" fmla="*/ 1260549 w 4038537"/>
                  <a:gd name="connsiteY74" fmla="*/ 1152770 h 2167072"/>
                  <a:gd name="connsiteX75" fmla="*/ 1280825 w 4038537"/>
                  <a:gd name="connsiteY75" fmla="*/ 1152770 h 2167072"/>
                  <a:gd name="connsiteX76" fmla="*/ 1280825 w 4038537"/>
                  <a:gd name="connsiteY76" fmla="*/ 1168531 h 2167072"/>
                  <a:gd name="connsiteX77" fmla="*/ 1336024 w 4038537"/>
                  <a:gd name="connsiteY77" fmla="*/ 1168531 h 2167072"/>
                  <a:gd name="connsiteX78" fmla="*/ 1336024 w 4038537"/>
                  <a:gd name="connsiteY78" fmla="*/ 1180914 h 2167072"/>
                  <a:gd name="connsiteX79" fmla="*/ 1363060 w 4038537"/>
                  <a:gd name="connsiteY79" fmla="*/ 1180914 h 2167072"/>
                  <a:gd name="connsiteX80" fmla="*/ 1363060 w 4038537"/>
                  <a:gd name="connsiteY80" fmla="*/ 1197800 h 2167072"/>
                  <a:gd name="connsiteX81" fmla="*/ 1376578 w 4038537"/>
                  <a:gd name="connsiteY81" fmla="*/ 1197800 h 2167072"/>
                  <a:gd name="connsiteX82" fmla="*/ 1376578 w 4038537"/>
                  <a:gd name="connsiteY82" fmla="*/ 1209058 h 2167072"/>
                  <a:gd name="connsiteX83" fmla="*/ 1387843 w 4038537"/>
                  <a:gd name="connsiteY83" fmla="*/ 1209058 h 2167072"/>
                  <a:gd name="connsiteX84" fmla="*/ 1387843 w 4038537"/>
                  <a:gd name="connsiteY84" fmla="*/ 1222567 h 2167072"/>
                  <a:gd name="connsiteX85" fmla="*/ 1472330 w 4038537"/>
                  <a:gd name="connsiteY85" fmla="*/ 1222567 h 2167072"/>
                  <a:gd name="connsiteX86" fmla="*/ 1472330 w 4038537"/>
                  <a:gd name="connsiteY86" fmla="*/ 1238327 h 2167072"/>
                  <a:gd name="connsiteX87" fmla="*/ 1492607 w 4038537"/>
                  <a:gd name="connsiteY87" fmla="*/ 1238327 h 2167072"/>
                  <a:gd name="connsiteX88" fmla="*/ 1492607 w 4038537"/>
                  <a:gd name="connsiteY88" fmla="*/ 1260842 h 2167072"/>
                  <a:gd name="connsiteX89" fmla="*/ 1504998 w 4038537"/>
                  <a:gd name="connsiteY89" fmla="*/ 1260842 h 2167072"/>
                  <a:gd name="connsiteX90" fmla="*/ 1504998 w 4038537"/>
                  <a:gd name="connsiteY90" fmla="*/ 1287860 h 2167072"/>
                  <a:gd name="connsiteX91" fmla="*/ 1516263 w 4038537"/>
                  <a:gd name="connsiteY91" fmla="*/ 1287860 h 2167072"/>
                  <a:gd name="connsiteX92" fmla="*/ 1516263 w 4038537"/>
                  <a:gd name="connsiteY92" fmla="*/ 1313752 h 2167072"/>
                  <a:gd name="connsiteX93" fmla="*/ 1534287 w 4038537"/>
                  <a:gd name="connsiteY93" fmla="*/ 1313752 h 2167072"/>
                  <a:gd name="connsiteX94" fmla="*/ 1534287 w 4038537"/>
                  <a:gd name="connsiteY94" fmla="*/ 1332890 h 2167072"/>
                  <a:gd name="connsiteX95" fmla="*/ 1555690 w 4038537"/>
                  <a:gd name="connsiteY95" fmla="*/ 1332890 h 2167072"/>
                  <a:gd name="connsiteX96" fmla="*/ 1555690 w 4038537"/>
                  <a:gd name="connsiteY96" fmla="*/ 1353154 h 2167072"/>
                  <a:gd name="connsiteX97" fmla="*/ 1643557 w 4038537"/>
                  <a:gd name="connsiteY97" fmla="*/ 1353154 h 2167072"/>
                  <a:gd name="connsiteX98" fmla="*/ 1643557 w 4038537"/>
                  <a:gd name="connsiteY98" fmla="*/ 1370040 h 2167072"/>
                  <a:gd name="connsiteX99" fmla="*/ 1735930 w 4038537"/>
                  <a:gd name="connsiteY99" fmla="*/ 1370040 h 2167072"/>
                  <a:gd name="connsiteX100" fmla="*/ 1735930 w 4038537"/>
                  <a:gd name="connsiteY100" fmla="*/ 1390304 h 2167072"/>
                  <a:gd name="connsiteX101" fmla="*/ 1748321 w 4038537"/>
                  <a:gd name="connsiteY101" fmla="*/ 1390304 h 2167072"/>
                  <a:gd name="connsiteX102" fmla="*/ 1748321 w 4038537"/>
                  <a:gd name="connsiteY102" fmla="*/ 1411693 h 2167072"/>
                  <a:gd name="connsiteX103" fmla="*/ 1768598 w 4038537"/>
                  <a:gd name="connsiteY103" fmla="*/ 1411693 h 2167072"/>
                  <a:gd name="connsiteX104" fmla="*/ 1768598 w 4038537"/>
                  <a:gd name="connsiteY104" fmla="*/ 1430831 h 2167072"/>
                  <a:gd name="connsiteX105" fmla="*/ 1783243 w 4038537"/>
                  <a:gd name="connsiteY105" fmla="*/ 1430831 h 2167072"/>
                  <a:gd name="connsiteX106" fmla="*/ 1783243 w 4038537"/>
                  <a:gd name="connsiteY106" fmla="*/ 1443214 h 2167072"/>
                  <a:gd name="connsiteX107" fmla="*/ 1797887 w 4038537"/>
                  <a:gd name="connsiteY107" fmla="*/ 1443214 h 2167072"/>
                  <a:gd name="connsiteX108" fmla="*/ 1797887 w 4038537"/>
                  <a:gd name="connsiteY108" fmla="*/ 1473609 h 2167072"/>
                  <a:gd name="connsiteX109" fmla="*/ 1808025 w 4038537"/>
                  <a:gd name="connsiteY109" fmla="*/ 1473609 h 2167072"/>
                  <a:gd name="connsiteX110" fmla="*/ 1808025 w 4038537"/>
                  <a:gd name="connsiteY110" fmla="*/ 1513011 h 2167072"/>
                  <a:gd name="connsiteX111" fmla="*/ 1889133 w 4038537"/>
                  <a:gd name="connsiteY111" fmla="*/ 1513011 h 2167072"/>
                  <a:gd name="connsiteX112" fmla="*/ 1889133 w 4038537"/>
                  <a:gd name="connsiteY112" fmla="*/ 1529897 h 2167072"/>
                  <a:gd name="connsiteX113" fmla="*/ 1981506 w 4038537"/>
                  <a:gd name="connsiteY113" fmla="*/ 1529897 h 2167072"/>
                  <a:gd name="connsiteX114" fmla="*/ 1981506 w 4038537"/>
                  <a:gd name="connsiteY114" fmla="*/ 1549035 h 2167072"/>
                  <a:gd name="connsiteX115" fmla="*/ 2004036 w 4038537"/>
                  <a:gd name="connsiteY115" fmla="*/ 1549035 h 2167072"/>
                  <a:gd name="connsiteX116" fmla="*/ 2004036 w 4038537"/>
                  <a:gd name="connsiteY116" fmla="*/ 1565921 h 2167072"/>
                  <a:gd name="connsiteX117" fmla="*/ 2016427 w 4038537"/>
                  <a:gd name="connsiteY117" fmla="*/ 1565921 h 2167072"/>
                  <a:gd name="connsiteX118" fmla="*/ 2016427 w 4038537"/>
                  <a:gd name="connsiteY118" fmla="*/ 1594065 h 2167072"/>
                  <a:gd name="connsiteX119" fmla="*/ 2032198 w 4038537"/>
                  <a:gd name="connsiteY119" fmla="*/ 1594065 h 2167072"/>
                  <a:gd name="connsiteX120" fmla="*/ 2032198 w 4038537"/>
                  <a:gd name="connsiteY120" fmla="*/ 1624460 h 2167072"/>
                  <a:gd name="connsiteX121" fmla="*/ 2051348 w 4038537"/>
                  <a:gd name="connsiteY121" fmla="*/ 1624460 h 2167072"/>
                  <a:gd name="connsiteX122" fmla="*/ 2051348 w 4038537"/>
                  <a:gd name="connsiteY122" fmla="*/ 1692005 h 2167072"/>
                  <a:gd name="connsiteX123" fmla="*/ 2069372 w 4038537"/>
                  <a:gd name="connsiteY123" fmla="*/ 1692005 h 2167072"/>
                  <a:gd name="connsiteX124" fmla="*/ 2069372 w 4038537"/>
                  <a:gd name="connsiteY124" fmla="*/ 1705514 h 2167072"/>
                  <a:gd name="connsiteX125" fmla="*/ 2102041 w 4038537"/>
                  <a:gd name="connsiteY125" fmla="*/ 1705514 h 2167072"/>
                  <a:gd name="connsiteX126" fmla="*/ 2102041 w 4038537"/>
                  <a:gd name="connsiteY126" fmla="*/ 1722400 h 2167072"/>
                  <a:gd name="connsiteX127" fmla="*/ 2230461 w 4038537"/>
                  <a:gd name="connsiteY127" fmla="*/ 1722400 h 2167072"/>
                  <a:gd name="connsiteX128" fmla="*/ 2230461 w 4038537"/>
                  <a:gd name="connsiteY128" fmla="*/ 1741538 h 2167072"/>
                  <a:gd name="connsiteX129" fmla="*/ 2358882 w 4038537"/>
                  <a:gd name="connsiteY129" fmla="*/ 1741538 h 2167072"/>
                  <a:gd name="connsiteX130" fmla="*/ 2358882 w 4038537"/>
                  <a:gd name="connsiteY130" fmla="*/ 1755047 h 2167072"/>
                  <a:gd name="connsiteX131" fmla="*/ 2483923 w 4038537"/>
                  <a:gd name="connsiteY131" fmla="*/ 1755047 h 2167072"/>
                  <a:gd name="connsiteX132" fmla="*/ 2483923 w 4038537"/>
                  <a:gd name="connsiteY132" fmla="*/ 1770808 h 2167072"/>
                  <a:gd name="connsiteX133" fmla="*/ 2494061 w 4038537"/>
                  <a:gd name="connsiteY133" fmla="*/ 1770808 h 2167072"/>
                  <a:gd name="connsiteX134" fmla="*/ 2494061 w 4038537"/>
                  <a:gd name="connsiteY134" fmla="*/ 1836101 h 2167072"/>
                  <a:gd name="connsiteX135" fmla="*/ 2506453 w 4038537"/>
                  <a:gd name="connsiteY135" fmla="*/ 1836101 h 2167072"/>
                  <a:gd name="connsiteX136" fmla="*/ 2506453 w 4038537"/>
                  <a:gd name="connsiteY136" fmla="*/ 1864245 h 2167072"/>
                  <a:gd name="connsiteX137" fmla="*/ 2523350 w 4038537"/>
                  <a:gd name="connsiteY137" fmla="*/ 1864245 h 2167072"/>
                  <a:gd name="connsiteX138" fmla="*/ 2523350 w 4038537"/>
                  <a:gd name="connsiteY138" fmla="*/ 1905898 h 2167072"/>
                  <a:gd name="connsiteX139" fmla="*/ 2758788 w 4038537"/>
                  <a:gd name="connsiteY139" fmla="*/ 1905898 h 2167072"/>
                  <a:gd name="connsiteX140" fmla="*/ 2758788 w 4038537"/>
                  <a:gd name="connsiteY140" fmla="*/ 1928413 h 2167072"/>
                  <a:gd name="connsiteX141" fmla="*/ 2946913 w 4038537"/>
                  <a:gd name="connsiteY141" fmla="*/ 1928413 h 2167072"/>
                  <a:gd name="connsiteX142" fmla="*/ 2946913 w 4038537"/>
                  <a:gd name="connsiteY142" fmla="*/ 1947551 h 2167072"/>
                  <a:gd name="connsiteX143" fmla="*/ 2978454 w 4038537"/>
                  <a:gd name="connsiteY143" fmla="*/ 1947551 h 2167072"/>
                  <a:gd name="connsiteX144" fmla="*/ 2978454 w 4038537"/>
                  <a:gd name="connsiteY144" fmla="*/ 1967814 h 2167072"/>
                  <a:gd name="connsiteX145" fmla="*/ 2994225 w 4038537"/>
                  <a:gd name="connsiteY145" fmla="*/ 1967814 h 2167072"/>
                  <a:gd name="connsiteX146" fmla="*/ 2994225 w 4038537"/>
                  <a:gd name="connsiteY146" fmla="*/ 1983575 h 2167072"/>
                  <a:gd name="connsiteX147" fmla="*/ 3008870 w 4038537"/>
                  <a:gd name="connsiteY147" fmla="*/ 1983575 h 2167072"/>
                  <a:gd name="connsiteX148" fmla="*/ 3008870 w 4038537"/>
                  <a:gd name="connsiteY148" fmla="*/ 2002713 h 2167072"/>
                  <a:gd name="connsiteX149" fmla="*/ 3026894 w 4038537"/>
                  <a:gd name="connsiteY149" fmla="*/ 2002713 h 2167072"/>
                  <a:gd name="connsiteX150" fmla="*/ 3026894 w 4038537"/>
                  <a:gd name="connsiteY150" fmla="*/ 2025228 h 2167072"/>
                  <a:gd name="connsiteX151" fmla="*/ 3049423 w 4038537"/>
                  <a:gd name="connsiteY151" fmla="*/ 2025228 h 2167072"/>
                  <a:gd name="connsiteX152" fmla="*/ 3049423 w 4038537"/>
                  <a:gd name="connsiteY152" fmla="*/ 2136677 h 2167072"/>
                  <a:gd name="connsiteX153" fmla="*/ 3474112 w 4038537"/>
                  <a:gd name="connsiteY153" fmla="*/ 2136677 h 2167072"/>
                  <a:gd name="connsiteX154" fmla="*/ 3474112 w 4038537"/>
                  <a:gd name="connsiteY154" fmla="*/ 2167073 h 2167072"/>
                  <a:gd name="connsiteX155" fmla="*/ 4038538 w 4038537"/>
                  <a:gd name="connsiteY155" fmla="*/ 2167073 h 2167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Lst>
                <a:rect l="l" t="t" r="r" b="b"/>
                <a:pathLst>
                  <a:path w="4038537" h="2167072">
                    <a:moveTo>
                      <a:pt x="0" y="0"/>
                    </a:moveTo>
                    <a:lnTo>
                      <a:pt x="76602" y="0"/>
                    </a:lnTo>
                    <a:lnTo>
                      <a:pt x="76602" y="13509"/>
                    </a:lnTo>
                    <a:lnTo>
                      <a:pt x="138559" y="13509"/>
                    </a:lnTo>
                    <a:lnTo>
                      <a:pt x="138559" y="27018"/>
                    </a:lnTo>
                    <a:lnTo>
                      <a:pt x="177986" y="27018"/>
                    </a:lnTo>
                    <a:lnTo>
                      <a:pt x="177986" y="68569"/>
                    </a:lnTo>
                    <a:lnTo>
                      <a:pt x="203896" y="68569"/>
                    </a:lnTo>
                    <a:lnTo>
                      <a:pt x="203896" y="81054"/>
                    </a:lnTo>
                    <a:lnTo>
                      <a:pt x="219667" y="81054"/>
                    </a:lnTo>
                    <a:lnTo>
                      <a:pt x="219667" y="111449"/>
                    </a:lnTo>
                    <a:lnTo>
                      <a:pt x="244450" y="111449"/>
                    </a:lnTo>
                    <a:lnTo>
                      <a:pt x="244450" y="126084"/>
                    </a:lnTo>
                    <a:lnTo>
                      <a:pt x="260220" y="126084"/>
                    </a:lnTo>
                    <a:lnTo>
                      <a:pt x="260220" y="219522"/>
                    </a:lnTo>
                    <a:lnTo>
                      <a:pt x="271485" y="219522"/>
                    </a:lnTo>
                    <a:lnTo>
                      <a:pt x="271485" y="249917"/>
                    </a:lnTo>
                    <a:cubicBezTo>
                      <a:pt x="271485" y="249917"/>
                      <a:pt x="292889" y="246540"/>
                      <a:pt x="292889" y="249917"/>
                    </a:cubicBezTo>
                    <a:lnTo>
                      <a:pt x="292889" y="276935"/>
                    </a:lnTo>
                    <a:lnTo>
                      <a:pt x="341328" y="276935"/>
                    </a:lnTo>
                    <a:lnTo>
                      <a:pt x="341328" y="293821"/>
                    </a:lnTo>
                    <a:lnTo>
                      <a:pt x="352593" y="293821"/>
                    </a:lnTo>
                    <a:lnTo>
                      <a:pt x="352593" y="306205"/>
                    </a:lnTo>
                    <a:lnTo>
                      <a:pt x="472002" y="306205"/>
                    </a:lnTo>
                    <a:lnTo>
                      <a:pt x="472002" y="319714"/>
                    </a:lnTo>
                    <a:lnTo>
                      <a:pt x="499038" y="319714"/>
                    </a:lnTo>
                    <a:lnTo>
                      <a:pt x="499038" y="365869"/>
                    </a:lnTo>
                    <a:lnTo>
                      <a:pt x="511429" y="365869"/>
                    </a:lnTo>
                    <a:lnTo>
                      <a:pt x="511429" y="415402"/>
                    </a:lnTo>
                    <a:lnTo>
                      <a:pt x="521567" y="415402"/>
                    </a:lnTo>
                    <a:lnTo>
                      <a:pt x="521567" y="467187"/>
                    </a:lnTo>
                    <a:lnTo>
                      <a:pt x="538465" y="467187"/>
                    </a:lnTo>
                    <a:lnTo>
                      <a:pt x="538465" y="508840"/>
                    </a:lnTo>
                    <a:lnTo>
                      <a:pt x="553109" y="508840"/>
                    </a:lnTo>
                    <a:lnTo>
                      <a:pt x="553109" y="554996"/>
                    </a:lnTo>
                    <a:lnTo>
                      <a:pt x="708566" y="554996"/>
                    </a:lnTo>
                    <a:lnTo>
                      <a:pt x="708566" y="574133"/>
                    </a:lnTo>
                    <a:lnTo>
                      <a:pt x="731096" y="574133"/>
                    </a:lnTo>
                    <a:lnTo>
                      <a:pt x="731096" y="597774"/>
                    </a:lnTo>
                    <a:lnTo>
                      <a:pt x="745740" y="597774"/>
                    </a:lnTo>
                    <a:lnTo>
                      <a:pt x="745740" y="629295"/>
                    </a:lnTo>
                    <a:lnTo>
                      <a:pt x="755879" y="629295"/>
                    </a:lnTo>
                    <a:lnTo>
                      <a:pt x="755879" y="702469"/>
                    </a:lnTo>
                    <a:lnTo>
                      <a:pt x="773902" y="702469"/>
                    </a:lnTo>
                    <a:lnTo>
                      <a:pt x="773902" y="715978"/>
                    </a:lnTo>
                    <a:lnTo>
                      <a:pt x="798685" y="715978"/>
                    </a:lnTo>
                    <a:lnTo>
                      <a:pt x="798685" y="739619"/>
                    </a:lnTo>
                    <a:lnTo>
                      <a:pt x="838113" y="739619"/>
                    </a:lnTo>
                    <a:lnTo>
                      <a:pt x="838113" y="754254"/>
                    </a:lnTo>
                    <a:lnTo>
                      <a:pt x="923726" y="754254"/>
                    </a:lnTo>
                    <a:lnTo>
                      <a:pt x="923726" y="770014"/>
                    </a:lnTo>
                    <a:lnTo>
                      <a:pt x="978925" y="770014"/>
                    </a:lnTo>
                    <a:lnTo>
                      <a:pt x="978925" y="789152"/>
                    </a:lnTo>
                    <a:lnTo>
                      <a:pt x="992443" y="789152"/>
                    </a:lnTo>
                    <a:lnTo>
                      <a:pt x="992443" y="839811"/>
                    </a:lnTo>
                    <a:lnTo>
                      <a:pt x="1008214" y="839811"/>
                    </a:lnTo>
                    <a:lnTo>
                      <a:pt x="1008214" y="857823"/>
                    </a:lnTo>
                    <a:lnTo>
                      <a:pt x="1018352" y="857823"/>
                    </a:lnTo>
                    <a:lnTo>
                      <a:pt x="1018352" y="882589"/>
                    </a:lnTo>
                    <a:lnTo>
                      <a:pt x="1030743" y="882589"/>
                    </a:lnTo>
                    <a:lnTo>
                      <a:pt x="1030743" y="906230"/>
                    </a:lnTo>
                    <a:lnTo>
                      <a:pt x="1042008" y="906230"/>
                    </a:lnTo>
                    <a:lnTo>
                      <a:pt x="1042008" y="981656"/>
                    </a:lnTo>
                    <a:lnTo>
                      <a:pt x="1053273" y="981656"/>
                    </a:lnTo>
                    <a:lnTo>
                      <a:pt x="1053273" y="1009799"/>
                    </a:lnTo>
                    <a:lnTo>
                      <a:pt x="1182820" y="1009799"/>
                    </a:lnTo>
                    <a:lnTo>
                      <a:pt x="1182820" y="1026686"/>
                    </a:lnTo>
                    <a:lnTo>
                      <a:pt x="1217742" y="1026686"/>
                    </a:lnTo>
                    <a:lnTo>
                      <a:pt x="1217742" y="1064961"/>
                    </a:lnTo>
                    <a:lnTo>
                      <a:pt x="1230133" y="1064961"/>
                    </a:lnTo>
                    <a:lnTo>
                      <a:pt x="1230133" y="1118997"/>
                    </a:lnTo>
                    <a:lnTo>
                      <a:pt x="1244778" y="1118997"/>
                    </a:lnTo>
                    <a:lnTo>
                      <a:pt x="1244778" y="1138135"/>
                    </a:lnTo>
                    <a:lnTo>
                      <a:pt x="1260549" y="1138135"/>
                    </a:lnTo>
                    <a:lnTo>
                      <a:pt x="1260549" y="1152770"/>
                    </a:lnTo>
                    <a:lnTo>
                      <a:pt x="1280825" y="1152770"/>
                    </a:lnTo>
                    <a:lnTo>
                      <a:pt x="1280825" y="1168531"/>
                    </a:lnTo>
                    <a:lnTo>
                      <a:pt x="1336024" y="1168531"/>
                    </a:lnTo>
                    <a:lnTo>
                      <a:pt x="1336024" y="1180914"/>
                    </a:lnTo>
                    <a:lnTo>
                      <a:pt x="1363060" y="1180914"/>
                    </a:lnTo>
                    <a:lnTo>
                      <a:pt x="1363060" y="1197800"/>
                    </a:lnTo>
                    <a:lnTo>
                      <a:pt x="1376578" y="1197800"/>
                    </a:lnTo>
                    <a:lnTo>
                      <a:pt x="1376578" y="1209058"/>
                    </a:lnTo>
                    <a:lnTo>
                      <a:pt x="1387843" y="1209058"/>
                    </a:lnTo>
                    <a:lnTo>
                      <a:pt x="1387843" y="1222567"/>
                    </a:lnTo>
                    <a:lnTo>
                      <a:pt x="1472330" y="1222567"/>
                    </a:lnTo>
                    <a:lnTo>
                      <a:pt x="1472330" y="1238327"/>
                    </a:lnTo>
                    <a:lnTo>
                      <a:pt x="1492607" y="1238327"/>
                    </a:lnTo>
                    <a:lnTo>
                      <a:pt x="1492607" y="1260842"/>
                    </a:lnTo>
                    <a:lnTo>
                      <a:pt x="1504998" y="1260842"/>
                    </a:lnTo>
                    <a:lnTo>
                      <a:pt x="1504998" y="1287860"/>
                    </a:lnTo>
                    <a:lnTo>
                      <a:pt x="1516263" y="1287860"/>
                    </a:lnTo>
                    <a:lnTo>
                      <a:pt x="1516263" y="1313752"/>
                    </a:lnTo>
                    <a:lnTo>
                      <a:pt x="1534287" y="1313752"/>
                    </a:lnTo>
                    <a:lnTo>
                      <a:pt x="1534287" y="1332890"/>
                    </a:lnTo>
                    <a:lnTo>
                      <a:pt x="1555690" y="1332890"/>
                    </a:lnTo>
                    <a:lnTo>
                      <a:pt x="1555690" y="1353154"/>
                    </a:lnTo>
                    <a:lnTo>
                      <a:pt x="1643557" y="1353154"/>
                    </a:lnTo>
                    <a:lnTo>
                      <a:pt x="1643557" y="1370040"/>
                    </a:lnTo>
                    <a:lnTo>
                      <a:pt x="1735930" y="1370040"/>
                    </a:lnTo>
                    <a:lnTo>
                      <a:pt x="1735930" y="1390304"/>
                    </a:lnTo>
                    <a:lnTo>
                      <a:pt x="1748321" y="1390304"/>
                    </a:lnTo>
                    <a:lnTo>
                      <a:pt x="1748321" y="1411693"/>
                    </a:lnTo>
                    <a:lnTo>
                      <a:pt x="1768598" y="1411693"/>
                    </a:lnTo>
                    <a:lnTo>
                      <a:pt x="1768598" y="1430831"/>
                    </a:lnTo>
                    <a:lnTo>
                      <a:pt x="1783243" y="1430831"/>
                    </a:lnTo>
                    <a:lnTo>
                      <a:pt x="1783243" y="1443214"/>
                    </a:lnTo>
                    <a:lnTo>
                      <a:pt x="1797887" y="1443214"/>
                    </a:lnTo>
                    <a:lnTo>
                      <a:pt x="1797887" y="1473609"/>
                    </a:lnTo>
                    <a:lnTo>
                      <a:pt x="1808025" y="1473609"/>
                    </a:lnTo>
                    <a:lnTo>
                      <a:pt x="1808025" y="1513011"/>
                    </a:lnTo>
                    <a:lnTo>
                      <a:pt x="1889133" y="1513011"/>
                    </a:lnTo>
                    <a:lnTo>
                      <a:pt x="1889133" y="1529897"/>
                    </a:lnTo>
                    <a:lnTo>
                      <a:pt x="1981506" y="1529897"/>
                    </a:lnTo>
                    <a:lnTo>
                      <a:pt x="1981506" y="1549035"/>
                    </a:lnTo>
                    <a:lnTo>
                      <a:pt x="2004036" y="1549035"/>
                    </a:lnTo>
                    <a:lnTo>
                      <a:pt x="2004036" y="1565921"/>
                    </a:lnTo>
                    <a:lnTo>
                      <a:pt x="2016427" y="1565921"/>
                    </a:lnTo>
                    <a:lnTo>
                      <a:pt x="2016427" y="1594065"/>
                    </a:lnTo>
                    <a:lnTo>
                      <a:pt x="2032198" y="1594065"/>
                    </a:lnTo>
                    <a:lnTo>
                      <a:pt x="2032198" y="1624460"/>
                    </a:lnTo>
                    <a:lnTo>
                      <a:pt x="2051348" y="1624460"/>
                    </a:lnTo>
                    <a:lnTo>
                      <a:pt x="2051348" y="1692005"/>
                    </a:lnTo>
                    <a:lnTo>
                      <a:pt x="2069372" y="1692005"/>
                    </a:lnTo>
                    <a:lnTo>
                      <a:pt x="2069372" y="1705514"/>
                    </a:lnTo>
                    <a:lnTo>
                      <a:pt x="2102041" y="1705514"/>
                    </a:lnTo>
                    <a:lnTo>
                      <a:pt x="2102041" y="1722400"/>
                    </a:lnTo>
                    <a:lnTo>
                      <a:pt x="2230461" y="1722400"/>
                    </a:lnTo>
                    <a:lnTo>
                      <a:pt x="2230461" y="1741538"/>
                    </a:lnTo>
                    <a:lnTo>
                      <a:pt x="2358882" y="1741538"/>
                    </a:lnTo>
                    <a:lnTo>
                      <a:pt x="2358882" y="1755047"/>
                    </a:lnTo>
                    <a:lnTo>
                      <a:pt x="2483923" y="1755047"/>
                    </a:lnTo>
                    <a:lnTo>
                      <a:pt x="2483923" y="1770808"/>
                    </a:lnTo>
                    <a:lnTo>
                      <a:pt x="2494061" y="1770808"/>
                    </a:lnTo>
                    <a:lnTo>
                      <a:pt x="2494061" y="1836101"/>
                    </a:lnTo>
                    <a:lnTo>
                      <a:pt x="2506453" y="1836101"/>
                    </a:lnTo>
                    <a:lnTo>
                      <a:pt x="2506453" y="1864245"/>
                    </a:lnTo>
                    <a:lnTo>
                      <a:pt x="2523350" y="1864245"/>
                    </a:lnTo>
                    <a:lnTo>
                      <a:pt x="2523350" y="1905898"/>
                    </a:lnTo>
                    <a:lnTo>
                      <a:pt x="2758788" y="1905898"/>
                    </a:lnTo>
                    <a:lnTo>
                      <a:pt x="2758788" y="1928413"/>
                    </a:lnTo>
                    <a:lnTo>
                      <a:pt x="2946913" y="1928413"/>
                    </a:lnTo>
                    <a:lnTo>
                      <a:pt x="2946913" y="1947551"/>
                    </a:lnTo>
                    <a:lnTo>
                      <a:pt x="2978454" y="1947551"/>
                    </a:lnTo>
                    <a:lnTo>
                      <a:pt x="2978454" y="1967814"/>
                    </a:lnTo>
                    <a:lnTo>
                      <a:pt x="2994225" y="1967814"/>
                    </a:lnTo>
                    <a:lnTo>
                      <a:pt x="2994225" y="1983575"/>
                    </a:lnTo>
                    <a:lnTo>
                      <a:pt x="3008870" y="1983575"/>
                    </a:lnTo>
                    <a:lnTo>
                      <a:pt x="3008870" y="2002713"/>
                    </a:lnTo>
                    <a:lnTo>
                      <a:pt x="3026894" y="2002713"/>
                    </a:lnTo>
                    <a:lnTo>
                      <a:pt x="3026894" y="2025228"/>
                    </a:lnTo>
                    <a:lnTo>
                      <a:pt x="3049423" y="2025228"/>
                    </a:lnTo>
                    <a:lnTo>
                      <a:pt x="3049423" y="2136677"/>
                    </a:lnTo>
                    <a:lnTo>
                      <a:pt x="3474112" y="2136677"/>
                    </a:lnTo>
                    <a:lnTo>
                      <a:pt x="3474112" y="2167073"/>
                    </a:lnTo>
                    <a:lnTo>
                      <a:pt x="4038538" y="2167073"/>
                    </a:lnTo>
                  </a:path>
                </a:pathLst>
              </a:custGeom>
              <a:noFill/>
              <a:ln w="19050" cap="sq">
                <a:solidFill>
                  <a:srgbClr val="D44C2B"/>
                </a:solidFill>
                <a:prstDash val="solid"/>
                <a:miter/>
              </a:ln>
            </p:spPr>
            <p:txBody>
              <a:bodyPr rtlCol="0" anchor="ctr"/>
              <a:lstStyle/>
              <a:p>
                <a:pPr rtl="0"/>
                <a:endParaRPr lang="en-ES" dirty="0"/>
              </a:p>
            </p:txBody>
          </p:sp>
          <p:grpSp>
            <p:nvGrpSpPr>
              <p:cNvPr id="168" name="Graphic 160">
                <a:extLst>
                  <a:ext uri="{FF2B5EF4-FFF2-40B4-BE49-F238E27FC236}">
                    <a16:creationId xmlns:a16="http://schemas.microsoft.com/office/drawing/2014/main" id="{574D5248-1687-E453-EE6E-3BB83DE50D93}"/>
                  </a:ext>
                </a:extLst>
              </p:cNvPr>
              <p:cNvGrpSpPr/>
              <p:nvPr/>
            </p:nvGrpSpPr>
            <p:grpSpPr>
              <a:xfrm>
                <a:off x="1761255" y="2731899"/>
                <a:ext cx="38454" cy="38429"/>
                <a:chOff x="1761255" y="2731899"/>
                <a:chExt cx="38454" cy="38429"/>
              </a:xfrm>
            </p:grpSpPr>
            <p:sp>
              <p:nvSpPr>
                <p:cNvPr id="169" name="Freeform 168">
                  <a:extLst>
                    <a:ext uri="{FF2B5EF4-FFF2-40B4-BE49-F238E27FC236}">
                      <a16:creationId xmlns:a16="http://schemas.microsoft.com/office/drawing/2014/main" id="{1034BF82-25BE-AE2B-D924-1349A25988A0}"/>
                    </a:ext>
                  </a:extLst>
                </p:cNvPr>
                <p:cNvSpPr/>
                <p:nvPr/>
              </p:nvSpPr>
              <p:spPr>
                <a:xfrm>
                  <a:off x="1780456" y="2731899"/>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a:p>
              </p:txBody>
            </p:sp>
            <p:sp>
              <p:nvSpPr>
                <p:cNvPr id="170" name="Freeform 169">
                  <a:extLst>
                    <a:ext uri="{FF2B5EF4-FFF2-40B4-BE49-F238E27FC236}">
                      <a16:creationId xmlns:a16="http://schemas.microsoft.com/office/drawing/2014/main" id="{0EA7382E-B85F-B3DE-DC55-DFAB78C39476}"/>
                    </a:ext>
                  </a:extLst>
                </p:cNvPr>
                <p:cNvSpPr/>
                <p:nvPr/>
              </p:nvSpPr>
              <p:spPr>
                <a:xfrm>
                  <a:off x="1761255" y="2751139"/>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171" name="Graphic 160">
                <a:extLst>
                  <a:ext uri="{FF2B5EF4-FFF2-40B4-BE49-F238E27FC236}">
                    <a16:creationId xmlns:a16="http://schemas.microsoft.com/office/drawing/2014/main" id="{72304FA4-5F46-9394-6623-66E36FE276DB}"/>
                  </a:ext>
                </a:extLst>
              </p:cNvPr>
              <p:cNvGrpSpPr/>
              <p:nvPr/>
            </p:nvGrpSpPr>
            <p:grpSpPr>
              <a:xfrm>
                <a:off x="1761255" y="2743156"/>
                <a:ext cx="38454" cy="38429"/>
                <a:chOff x="1761255" y="2743156"/>
                <a:chExt cx="38454" cy="38429"/>
              </a:xfrm>
            </p:grpSpPr>
            <p:sp>
              <p:nvSpPr>
                <p:cNvPr id="172" name="Freeform 171">
                  <a:extLst>
                    <a:ext uri="{FF2B5EF4-FFF2-40B4-BE49-F238E27FC236}">
                      <a16:creationId xmlns:a16="http://schemas.microsoft.com/office/drawing/2014/main" id="{C85476E2-DC92-E62E-513C-F485CE305A24}"/>
                    </a:ext>
                  </a:extLst>
                </p:cNvPr>
                <p:cNvSpPr/>
                <p:nvPr/>
              </p:nvSpPr>
              <p:spPr>
                <a:xfrm>
                  <a:off x="1780456" y="2743156"/>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a:p>
              </p:txBody>
            </p:sp>
            <p:sp>
              <p:nvSpPr>
                <p:cNvPr id="173" name="Freeform 172">
                  <a:extLst>
                    <a:ext uri="{FF2B5EF4-FFF2-40B4-BE49-F238E27FC236}">
                      <a16:creationId xmlns:a16="http://schemas.microsoft.com/office/drawing/2014/main" id="{ED399464-B9B6-5398-AC5E-CA182C5A143F}"/>
                    </a:ext>
                  </a:extLst>
                </p:cNvPr>
                <p:cNvSpPr/>
                <p:nvPr/>
              </p:nvSpPr>
              <p:spPr>
                <a:xfrm>
                  <a:off x="1761255" y="2762397"/>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174" name="Graphic 160">
                <a:extLst>
                  <a:ext uri="{FF2B5EF4-FFF2-40B4-BE49-F238E27FC236}">
                    <a16:creationId xmlns:a16="http://schemas.microsoft.com/office/drawing/2014/main" id="{4CE6B52F-89E5-46D9-75CF-D67A29ED8741}"/>
                  </a:ext>
                </a:extLst>
              </p:cNvPr>
              <p:cNvGrpSpPr/>
              <p:nvPr/>
            </p:nvGrpSpPr>
            <p:grpSpPr>
              <a:xfrm>
                <a:off x="1761255" y="2776929"/>
                <a:ext cx="38454" cy="38429"/>
                <a:chOff x="1761255" y="2776929"/>
                <a:chExt cx="38454" cy="38429"/>
              </a:xfrm>
            </p:grpSpPr>
            <p:sp>
              <p:nvSpPr>
                <p:cNvPr id="175" name="Freeform 174">
                  <a:extLst>
                    <a:ext uri="{FF2B5EF4-FFF2-40B4-BE49-F238E27FC236}">
                      <a16:creationId xmlns:a16="http://schemas.microsoft.com/office/drawing/2014/main" id="{9A4DF146-F52D-B302-EDB2-290FDAAD84B3}"/>
                    </a:ext>
                  </a:extLst>
                </p:cNvPr>
                <p:cNvSpPr/>
                <p:nvPr/>
              </p:nvSpPr>
              <p:spPr>
                <a:xfrm>
                  <a:off x="1780456" y="2776929"/>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a:p>
              </p:txBody>
            </p:sp>
            <p:sp>
              <p:nvSpPr>
                <p:cNvPr id="176" name="Freeform 175">
                  <a:extLst>
                    <a:ext uri="{FF2B5EF4-FFF2-40B4-BE49-F238E27FC236}">
                      <a16:creationId xmlns:a16="http://schemas.microsoft.com/office/drawing/2014/main" id="{5105BDB6-06EB-2646-B7EB-7902C6038CE1}"/>
                    </a:ext>
                  </a:extLst>
                </p:cNvPr>
                <p:cNvSpPr/>
                <p:nvPr/>
              </p:nvSpPr>
              <p:spPr>
                <a:xfrm>
                  <a:off x="1761255" y="2796169"/>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177" name="Graphic 160">
                <a:extLst>
                  <a:ext uri="{FF2B5EF4-FFF2-40B4-BE49-F238E27FC236}">
                    <a16:creationId xmlns:a16="http://schemas.microsoft.com/office/drawing/2014/main" id="{D8FAF0F9-D1E1-C9BA-9311-A751F2DEBD56}"/>
                  </a:ext>
                </a:extLst>
              </p:cNvPr>
              <p:cNvGrpSpPr/>
              <p:nvPr/>
            </p:nvGrpSpPr>
            <p:grpSpPr>
              <a:xfrm>
                <a:off x="2020400" y="2944666"/>
                <a:ext cx="38454" cy="38429"/>
                <a:chOff x="2020400" y="2944666"/>
                <a:chExt cx="38454" cy="38429"/>
              </a:xfrm>
            </p:grpSpPr>
            <p:sp>
              <p:nvSpPr>
                <p:cNvPr id="178" name="Freeform 177">
                  <a:extLst>
                    <a:ext uri="{FF2B5EF4-FFF2-40B4-BE49-F238E27FC236}">
                      <a16:creationId xmlns:a16="http://schemas.microsoft.com/office/drawing/2014/main" id="{C2CF94EF-3DE9-A3D6-7C98-0143FD83073C}"/>
                    </a:ext>
                  </a:extLst>
                </p:cNvPr>
                <p:cNvSpPr/>
                <p:nvPr/>
              </p:nvSpPr>
              <p:spPr>
                <a:xfrm>
                  <a:off x="2039601" y="2944666"/>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a:p>
              </p:txBody>
            </p:sp>
            <p:sp>
              <p:nvSpPr>
                <p:cNvPr id="179" name="Freeform 178">
                  <a:extLst>
                    <a:ext uri="{FF2B5EF4-FFF2-40B4-BE49-F238E27FC236}">
                      <a16:creationId xmlns:a16="http://schemas.microsoft.com/office/drawing/2014/main" id="{B5B3136A-0B40-9258-C961-107ABB959376}"/>
                    </a:ext>
                  </a:extLst>
                </p:cNvPr>
                <p:cNvSpPr/>
                <p:nvPr/>
              </p:nvSpPr>
              <p:spPr>
                <a:xfrm>
                  <a:off x="2020400" y="2963906"/>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180" name="Graphic 160">
                <a:extLst>
                  <a:ext uri="{FF2B5EF4-FFF2-40B4-BE49-F238E27FC236}">
                    <a16:creationId xmlns:a16="http://schemas.microsoft.com/office/drawing/2014/main" id="{4D278304-177C-13E2-5691-7D031D790873}"/>
                  </a:ext>
                </a:extLst>
              </p:cNvPr>
              <p:cNvGrpSpPr/>
              <p:nvPr/>
            </p:nvGrpSpPr>
            <p:grpSpPr>
              <a:xfrm>
                <a:off x="2280774" y="3247544"/>
                <a:ext cx="38454" cy="38429"/>
                <a:chOff x="2280774" y="3247544"/>
                <a:chExt cx="38454" cy="38429"/>
              </a:xfrm>
            </p:grpSpPr>
            <p:sp>
              <p:nvSpPr>
                <p:cNvPr id="181" name="Freeform 180">
                  <a:extLst>
                    <a:ext uri="{FF2B5EF4-FFF2-40B4-BE49-F238E27FC236}">
                      <a16:creationId xmlns:a16="http://schemas.microsoft.com/office/drawing/2014/main" id="{3267F3BF-B21A-0551-AE6C-922F68BE733E}"/>
                    </a:ext>
                  </a:extLst>
                </p:cNvPr>
                <p:cNvSpPr/>
                <p:nvPr/>
              </p:nvSpPr>
              <p:spPr>
                <a:xfrm>
                  <a:off x="2299976" y="3247544"/>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a:p>
              </p:txBody>
            </p:sp>
            <p:sp>
              <p:nvSpPr>
                <p:cNvPr id="182" name="Freeform 181">
                  <a:extLst>
                    <a:ext uri="{FF2B5EF4-FFF2-40B4-BE49-F238E27FC236}">
                      <a16:creationId xmlns:a16="http://schemas.microsoft.com/office/drawing/2014/main" id="{58E77B94-CAAA-D29B-056E-23E5EF2F50D4}"/>
                    </a:ext>
                  </a:extLst>
                </p:cNvPr>
                <p:cNvSpPr/>
                <p:nvPr/>
              </p:nvSpPr>
              <p:spPr>
                <a:xfrm>
                  <a:off x="2280774" y="3266785"/>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183" name="Graphic 160">
                <a:extLst>
                  <a:ext uri="{FF2B5EF4-FFF2-40B4-BE49-F238E27FC236}">
                    <a16:creationId xmlns:a16="http://schemas.microsoft.com/office/drawing/2014/main" id="{CCA7AD32-1A93-4798-82ED-EFDBBEE06310}"/>
                  </a:ext>
                </a:extLst>
              </p:cNvPr>
              <p:cNvGrpSpPr/>
              <p:nvPr/>
            </p:nvGrpSpPr>
            <p:grpSpPr>
              <a:xfrm>
                <a:off x="2842895" y="3712480"/>
                <a:ext cx="38454" cy="38429"/>
                <a:chOff x="2842895" y="3712480"/>
                <a:chExt cx="38454" cy="38429"/>
              </a:xfrm>
            </p:grpSpPr>
            <p:sp>
              <p:nvSpPr>
                <p:cNvPr id="184" name="Freeform 183">
                  <a:extLst>
                    <a:ext uri="{FF2B5EF4-FFF2-40B4-BE49-F238E27FC236}">
                      <a16:creationId xmlns:a16="http://schemas.microsoft.com/office/drawing/2014/main" id="{E78EA53D-CC1D-53BE-0A45-AF03C6E0BD0E}"/>
                    </a:ext>
                  </a:extLst>
                </p:cNvPr>
                <p:cNvSpPr/>
                <p:nvPr/>
              </p:nvSpPr>
              <p:spPr>
                <a:xfrm>
                  <a:off x="2862097" y="3712480"/>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a:p>
              </p:txBody>
            </p:sp>
            <p:sp>
              <p:nvSpPr>
                <p:cNvPr id="185" name="Freeform 184">
                  <a:extLst>
                    <a:ext uri="{FF2B5EF4-FFF2-40B4-BE49-F238E27FC236}">
                      <a16:creationId xmlns:a16="http://schemas.microsoft.com/office/drawing/2014/main" id="{7A3E5D5C-7DA4-91AA-6562-EC505132ED2B}"/>
                    </a:ext>
                  </a:extLst>
                </p:cNvPr>
                <p:cNvSpPr/>
                <p:nvPr/>
              </p:nvSpPr>
              <p:spPr>
                <a:xfrm>
                  <a:off x="2842895" y="3731720"/>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186" name="Graphic 160">
                <a:extLst>
                  <a:ext uri="{FF2B5EF4-FFF2-40B4-BE49-F238E27FC236}">
                    <a16:creationId xmlns:a16="http://schemas.microsoft.com/office/drawing/2014/main" id="{45336BC0-13AC-DF2F-078D-27EA42385358}"/>
                  </a:ext>
                </a:extLst>
              </p:cNvPr>
              <p:cNvGrpSpPr/>
              <p:nvPr/>
            </p:nvGrpSpPr>
            <p:grpSpPr>
              <a:xfrm>
                <a:off x="3075004" y="3884720"/>
                <a:ext cx="38454" cy="38429"/>
                <a:chOff x="3075004" y="3884720"/>
                <a:chExt cx="38454" cy="38429"/>
              </a:xfrm>
            </p:grpSpPr>
            <p:sp>
              <p:nvSpPr>
                <p:cNvPr id="187" name="Freeform 186">
                  <a:extLst>
                    <a:ext uri="{FF2B5EF4-FFF2-40B4-BE49-F238E27FC236}">
                      <a16:creationId xmlns:a16="http://schemas.microsoft.com/office/drawing/2014/main" id="{A6228B13-1105-39B4-8682-F759375CC67C}"/>
                    </a:ext>
                  </a:extLst>
                </p:cNvPr>
                <p:cNvSpPr/>
                <p:nvPr/>
              </p:nvSpPr>
              <p:spPr>
                <a:xfrm>
                  <a:off x="3094206" y="3884720"/>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a:p>
              </p:txBody>
            </p:sp>
            <p:sp>
              <p:nvSpPr>
                <p:cNvPr id="188" name="Freeform 187">
                  <a:extLst>
                    <a:ext uri="{FF2B5EF4-FFF2-40B4-BE49-F238E27FC236}">
                      <a16:creationId xmlns:a16="http://schemas.microsoft.com/office/drawing/2014/main" id="{F5426DB4-9BD4-BA7C-F7BF-860E4A62BC6A}"/>
                    </a:ext>
                  </a:extLst>
                </p:cNvPr>
                <p:cNvSpPr/>
                <p:nvPr/>
              </p:nvSpPr>
              <p:spPr>
                <a:xfrm>
                  <a:off x="3075004" y="3903960"/>
                  <a:ext cx="38454" cy="5117"/>
                </a:xfrm>
                <a:custGeom>
                  <a:avLst/>
                  <a:gdLst>
                    <a:gd name="connsiteX0" fmla="*/ 38455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5"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189" name="Graphic 160">
                <a:extLst>
                  <a:ext uri="{FF2B5EF4-FFF2-40B4-BE49-F238E27FC236}">
                    <a16:creationId xmlns:a16="http://schemas.microsoft.com/office/drawing/2014/main" id="{1509DACA-D6E4-88BB-D740-C58F5313A2EB}"/>
                  </a:ext>
                </a:extLst>
              </p:cNvPr>
              <p:cNvGrpSpPr/>
              <p:nvPr/>
            </p:nvGrpSpPr>
            <p:grpSpPr>
              <a:xfrm>
                <a:off x="3224828" y="3901606"/>
                <a:ext cx="38454" cy="38429"/>
                <a:chOff x="3224828" y="3901606"/>
                <a:chExt cx="38454" cy="38429"/>
              </a:xfrm>
            </p:grpSpPr>
            <p:sp>
              <p:nvSpPr>
                <p:cNvPr id="190" name="Freeform 189">
                  <a:extLst>
                    <a:ext uri="{FF2B5EF4-FFF2-40B4-BE49-F238E27FC236}">
                      <a16:creationId xmlns:a16="http://schemas.microsoft.com/office/drawing/2014/main" id="{288E418B-201D-A7B9-5AD3-5A50D7A7ED88}"/>
                    </a:ext>
                  </a:extLst>
                </p:cNvPr>
                <p:cNvSpPr/>
                <p:nvPr/>
              </p:nvSpPr>
              <p:spPr>
                <a:xfrm>
                  <a:off x="3244030" y="3901606"/>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a:p>
              </p:txBody>
            </p:sp>
            <p:sp>
              <p:nvSpPr>
                <p:cNvPr id="191" name="Freeform 190">
                  <a:extLst>
                    <a:ext uri="{FF2B5EF4-FFF2-40B4-BE49-F238E27FC236}">
                      <a16:creationId xmlns:a16="http://schemas.microsoft.com/office/drawing/2014/main" id="{7F11901A-DB78-C4B4-E10A-F96467468720}"/>
                    </a:ext>
                  </a:extLst>
                </p:cNvPr>
                <p:cNvSpPr/>
                <p:nvPr/>
              </p:nvSpPr>
              <p:spPr>
                <a:xfrm>
                  <a:off x="3224828" y="3920846"/>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192" name="Graphic 160">
                <a:extLst>
                  <a:ext uri="{FF2B5EF4-FFF2-40B4-BE49-F238E27FC236}">
                    <a16:creationId xmlns:a16="http://schemas.microsoft.com/office/drawing/2014/main" id="{BCBF4A96-79B4-65D2-B148-77EC9ADC38CF}"/>
                  </a:ext>
                </a:extLst>
              </p:cNvPr>
              <p:cNvGrpSpPr/>
              <p:nvPr/>
            </p:nvGrpSpPr>
            <p:grpSpPr>
              <a:xfrm>
                <a:off x="3507528" y="4080754"/>
                <a:ext cx="38454" cy="38429"/>
                <a:chOff x="3507528" y="4080754"/>
                <a:chExt cx="38454" cy="38429"/>
              </a:xfrm>
            </p:grpSpPr>
            <p:sp>
              <p:nvSpPr>
                <p:cNvPr id="193" name="Freeform 192">
                  <a:extLst>
                    <a:ext uri="{FF2B5EF4-FFF2-40B4-BE49-F238E27FC236}">
                      <a16:creationId xmlns:a16="http://schemas.microsoft.com/office/drawing/2014/main" id="{AC00A2AB-FD81-7873-06B1-D02D268D9759}"/>
                    </a:ext>
                  </a:extLst>
                </p:cNvPr>
                <p:cNvSpPr/>
                <p:nvPr/>
              </p:nvSpPr>
              <p:spPr>
                <a:xfrm>
                  <a:off x="3526729" y="4080754"/>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a:p>
              </p:txBody>
            </p:sp>
            <p:sp>
              <p:nvSpPr>
                <p:cNvPr id="194" name="Freeform 193">
                  <a:extLst>
                    <a:ext uri="{FF2B5EF4-FFF2-40B4-BE49-F238E27FC236}">
                      <a16:creationId xmlns:a16="http://schemas.microsoft.com/office/drawing/2014/main" id="{E868382E-07B0-84F7-3457-6A102CC2169A}"/>
                    </a:ext>
                  </a:extLst>
                </p:cNvPr>
                <p:cNvSpPr/>
                <p:nvPr/>
              </p:nvSpPr>
              <p:spPr>
                <a:xfrm>
                  <a:off x="3507528" y="4099994"/>
                  <a:ext cx="38454" cy="5117"/>
                </a:xfrm>
                <a:custGeom>
                  <a:avLst/>
                  <a:gdLst>
                    <a:gd name="connsiteX0" fmla="*/ 38455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5"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195" name="Graphic 160">
                <a:extLst>
                  <a:ext uri="{FF2B5EF4-FFF2-40B4-BE49-F238E27FC236}">
                    <a16:creationId xmlns:a16="http://schemas.microsoft.com/office/drawing/2014/main" id="{9E5B1EC3-2C40-DD9B-C3D2-C15DBDF02692}"/>
                  </a:ext>
                </a:extLst>
              </p:cNvPr>
              <p:cNvGrpSpPr/>
              <p:nvPr/>
            </p:nvGrpSpPr>
            <p:grpSpPr>
              <a:xfrm>
                <a:off x="3988592" y="4288916"/>
                <a:ext cx="38454" cy="38429"/>
                <a:chOff x="3988592" y="4288916"/>
                <a:chExt cx="38454" cy="38429"/>
              </a:xfrm>
            </p:grpSpPr>
            <p:sp>
              <p:nvSpPr>
                <p:cNvPr id="196" name="Freeform 195">
                  <a:extLst>
                    <a:ext uri="{FF2B5EF4-FFF2-40B4-BE49-F238E27FC236}">
                      <a16:creationId xmlns:a16="http://schemas.microsoft.com/office/drawing/2014/main" id="{AFCBD63E-206B-D00E-7CEF-B92A9A0509BD}"/>
                    </a:ext>
                  </a:extLst>
                </p:cNvPr>
                <p:cNvSpPr/>
                <p:nvPr/>
              </p:nvSpPr>
              <p:spPr>
                <a:xfrm>
                  <a:off x="4007794" y="4288916"/>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a:p>
              </p:txBody>
            </p:sp>
            <p:sp>
              <p:nvSpPr>
                <p:cNvPr id="197" name="Freeform 196">
                  <a:extLst>
                    <a:ext uri="{FF2B5EF4-FFF2-40B4-BE49-F238E27FC236}">
                      <a16:creationId xmlns:a16="http://schemas.microsoft.com/office/drawing/2014/main" id="{01E0C1CC-863C-57A0-AF1B-F3D73A658E30}"/>
                    </a:ext>
                  </a:extLst>
                </p:cNvPr>
                <p:cNvSpPr/>
                <p:nvPr/>
              </p:nvSpPr>
              <p:spPr>
                <a:xfrm>
                  <a:off x="3988592" y="4308156"/>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198" name="Graphic 160">
                <a:extLst>
                  <a:ext uri="{FF2B5EF4-FFF2-40B4-BE49-F238E27FC236}">
                    <a16:creationId xmlns:a16="http://schemas.microsoft.com/office/drawing/2014/main" id="{FDD06170-F9A3-1DC9-6FF7-A89B8F3D95C6}"/>
                  </a:ext>
                </a:extLst>
              </p:cNvPr>
              <p:cNvGrpSpPr/>
              <p:nvPr/>
            </p:nvGrpSpPr>
            <p:grpSpPr>
              <a:xfrm>
                <a:off x="4007794" y="4387982"/>
                <a:ext cx="38454" cy="38429"/>
                <a:chOff x="4007794" y="4387982"/>
                <a:chExt cx="38454" cy="38429"/>
              </a:xfrm>
            </p:grpSpPr>
            <p:sp>
              <p:nvSpPr>
                <p:cNvPr id="199" name="Freeform 198">
                  <a:extLst>
                    <a:ext uri="{FF2B5EF4-FFF2-40B4-BE49-F238E27FC236}">
                      <a16:creationId xmlns:a16="http://schemas.microsoft.com/office/drawing/2014/main" id="{C73CD986-FED1-3FD7-0811-2EC14803ABE8}"/>
                    </a:ext>
                  </a:extLst>
                </p:cNvPr>
                <p:cNvSpPr/>
                <p:nvPr/>
              </p:nvSpPr>
              <p:spPr>
                <a:xfrm>
                  <a:off x="4026996" y="4387982"/>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a:p>
              </p:txBody>
            </p:sp>
            <p:sp>
              <p:nvSpPr>
                <p:cNvPr id="200" name="Freeform 199">
                  <a:extLst>
                    <a:ext uri="{FF2B5EF4-FFF2-40B4-BE49-F238E27FC236}">
                      <a16:creationId xmlns:a16="http://schemas.microsoft.com/office/drawing/2014/main" id="{B3B1202E-0C76-9843-CD38-B8F6807F59EB}"/>
                    </a:ext>
                  </a:extLst>
                </p:cNvPr>
                <p:cNvSpPr/>
                <p:nvPr/>
              </p:nvSpPr>
              <p:spPr>
                <a:xfrm>
                  <a:off x="4007794" y="4407222"/>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201" name="Graphic 160">
                <a:extLst>
                  <a:ext uri="{FF2B5EF4-FFF2-40B4-BE49-F238E27FC236}">
                    <a16:creationId xmlns:a16="http://schemas.microsoft.com/office/drawing/2014/main" id="{0A956B3A-6C53-A11E-5A4C-29F1A0EAE330}"/>
                  </a:ext>
                </a:extLst>
              </p:cNvPr>
              <p:cNvGrpSpPr/>
              <p:nvPr/>
            </p:nvGrpSpPr>
            <p:grpSpPr>
              <a:xfrm>
                <a:off x="4027047" y="4434138"/>
                <a:ext cx="38454" cy="38429"/>
                <a:chOff x="4027047" y="4434138"/>
                <a:chExt cx="38454" cy="38429"/>
              </a:xfrm>
            </p:grpSpPr>
            <p:sp>
              <p:nvSpPr>
                <p:cNvPr id="202" name="Freeform 201">
                  <a:extLst>
                    <a:ext uri="{FF2B5EF4-FFF2-40B4-BE49-F238E27FC236}">
                      <a16:creationId xmlns:a16="http://schemas.microsoft.com/office/drawing/2014/main" id="{495123A5-5612-78F5-F5A9-15DEAD0B397A}"/>
                    </a:ext>
                  </a:extLst>
                </p:cNvPr>
                <p:cNvSpPr/>
                <p:nvPr/>
              </p:nvSpPr>
              <p:spPr>
                <a:xfrm>
                  <a:off x="4046248" y="4434138"/>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a:p>
              </p:txBody>
            </p:sp>
            <p:sp>
              <p:nvSpPr>
                <p:cNvPr id="203" name="Freeform 202">
                  <a:extLst>
                    <a:ext uri="{FF2B5EF4-FFF2-40B4-BE49-F238E27FC236}">
                      <a16:creationId xmlns:a16="http://schemas.microsoft.com/office/drawing/2014/main" id="{EAB6C15C-A2D2-B0F4-FC11-394D089E355C}"/>
                    </a:ext>
                  </a:extLst>
                </p:cNvPr>
                <p:cNvSpPr/>
                <p:nvPr/>
              </p:nvSpPr>
              <p:spPr>
                <a:xfrm>
                  <a:off x="4027047" y="4453378"/>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204" name="Graphic 160">
                <a:extLst>
                  <a:ext uri="{FF2B5EF4-FFF2-40B4-BE49-F238E27FC236}">
                    <a16:creationId xmlns:a16="http://schemas.microsoft.com/office/drawing/2014/main" id="{47333E08-C179-7C2A-2974-A563FB85F5F1}"/>
                  </a:ext>
                </a:extLst>
              </p:cNvPr>
              <p:cNvGrpSpPr/>
              <p:nvPr/>
            </p:nvGrpSpPr>
            <p:grpSpPr>
              <a:xfrm>
                <a:off x="4051574" y="4434138"/>
                <a:ext cx="38454" cy="38429"/>
                <a:chOff x="4051574" y="4434138"/>
                <a:chExt cx="38454" cy="38429"/>
              </a:xfrm>
            </p:grpSpPr>
            <p:sp>
              <p:nvSpPr>
                <p:cNvPr id="205" name="Freeform 204">
                  <a:extLst>
                    <a:ext uri="{FF2B5EF4-FFF2-40B4-BE49-F238E27FC236}">
                      <a16:creationId xmlns:a16="http://schemas.microsoft.com/office/drawing/2014/main" id="{433CDEFB-F1E2-3C24-8E54-3F170C2AE475}"/>
                    </a:ext>
                  </a:extLst>
                </p:cNvPr>
                <p:cNvSpPr/>
                <p:nvPr/>
              </p:nvSpPr>
              <p:spPr>
                <a:xfrm>
                  <a:off x="4070775" y="4434138"/>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a:p>
              </p:txBody>
            </p:sp>
            <p:sp>
              <p:nvSpPr>
                <p:cNvPr id="206" name="Freeform 205">
                  <a:extLst>
                    <a:ext uri="{FF2B5EF4-FFF2-40B4-BE49-F238E27FC236}">
                      <a16:creationId xmlns:a16="http://schemas.microsoft.com/office/drawing/2014/main" id="{EA43B752-C0AE-CE12-2C40-DF59053F55E0}"/>
                    </a:ext>
                  </a:extLst>
                </p:cNvPr>
                <p:cNvSpPr/>
                <p:nvPr/>
              </p:nvSpPr>
              <p:spPr>
                <a:xfrm>
                  <a:off x="4051574" y="4453378"/>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207" name="Graphic 160">
                <a:extLst>
                  <a:ext uri="{FF2B5EF4-FFF2-40B4-BE49-F238E27FC236}">
                    <a16:creationId xmlns:a16="http://schemas.microsoft.com/office/drawing/2014/main" id="{459E79D1-7797-360D-0CD1-39793B945A0E}"/>
                  </a:ext>
                </a:extLst>
              </p:cNvPr>
              <p:cNvGrpSpPr/>
              <p:nvPr/>
            </p:nvGrpSpPr>
            <p:grpSpPr>
              <a:xfrm>
                <a:off x="4474880" y="4475791"/>
                <a:ext cx="38454" cy="38429"/>
                <a:chOff x="4474880" y="4475791"/>
                <a:chExt cx="38454" cy="38429"/>
              </a:xfrm>
            </p:grpSpPr>
            <p:sp>
              <p:nvSpPr>
                <p:cNvPr id="208" name="Freeform 207">
                  <a:extLst>
                    <a:ext uri="{FF2B5EF4-FFF2-40B4-BE49-F238E27FC236}">
                      <a16:creationId xmlns:a16="http://schemas.microsoft.com/office/drawing/2014/main" id="{C37D97E5-4888-7DC1-F6FF-18F818C38AE2}"/>
                    </a:ext>
                  </a:extLst>
                </p:cNvPr>
                <p:cNvSpPr/>
                <p:nvPr/>
              </p:nvSpPr>
              <p:spPr>
                <a:xfrm>
                  <a:off x="4494082" y="4475791"/>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a:p>
              </p:txBody>
            </p:sp>
            <p:sp>
              <p:nvSpPr>
                <p:cNvPr id="209" name="Freeform 208">
                  <a:extLst>
                    <a:ext uri="{FF2B5EF4-FFF2-40B4-BE49-F238E27FC236}">
                      <a16:creationId xmlns:a16="http://schemas.microsoft.com/office/drawing/2014/main" id="{869A7EBF-FCB1-DBDE-BB69-A9BC0CB0E9AE}"/>
                    </a:ext>
                  </a:extLst>
                </p:cNvPr>
                <p:cNvSpPr/>
                <p:nvPr/>
              </p:nvSpPr>
              <p:spPr>
                <a:xfrm>
                  <a:off x="4474880" y="4495031"/>
                  <a:ext cx="38454" cy="5117"/>
                </a:xfrm>
                <a:custGeom>
                  <a:avLst/>
                  <a:gdLst>
                    <a:gd name="connsiteX0" fmla="*/ 38455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5"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210" name="Graphic 160">
                <a:extLst>
                  <a:ext uri="{FF2B5EF4-FFF2-40B4-BE49-F238E27FC236}">
                    <a16:creationId xmlns:a16="http://schemas.microsoft.com/office/drawing/2014/main" id="{1BBF4998-7763-F19F-E1AD-647DDC8DFF32}"/>
                  </a:ext>
                </a:extLst>
              </p:cNvPr>
              <p:cNvGrpSpPr/>
              <p:nvPr/>
            </p:nvGrpSpPr>
            <p:grpSpPr>
              <a:xfrm>
                <a:off x="4494133" y="4514220"/>
                <a:ext cx="38454" cy="38429"/>
                <a:chOff x="4494133" y="4514220"/>
                <a:chExt cx="38454" cy="38429"/>
              </a:xfrm>
            </p:grpSpPr>
            <p:sp>
              <p:nvSpPr>
                <p:cNvPr id="211" name="Freeform 210">
                  <a:extLst>
                    <a:ext uri="{FF2B5EF4-FFF2-40B4-BE49-F238E27FC236}">
                      <a16:creationId xmlns:a16="http://schemas.microsoft.com/office/drawing/2014/main" id="{F05B7848-E051-536A-F49B-54C3AB9BFE39}"/>
                    </a:ext>
                  </a:extLst>
                </p:cNvPr>
                <p:cNvSpPr/>
                <p:nvPr/>
              </p:nvSpPr>
              <p:spPr>
                <a:xfrm>
                  <a:off x="4513334" y="4514220"/>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a:p>
              </p:txBody>
            </p:sp>
            <p:sp>
              <p:nvSpPr>
                <p:cNvPr id="212" name="Freeform 211">
                  <a:extLst>
                    <a:ext uri="{FF2B5EF4-FFF2-40B4-BE49-F238E27FC236}">
                      <a16:creationId xmlns:a16="http://schemas.microsoft.com/office/drawing/2014/main" id="{3FCE1E0D-8934-0DF0-12D7-C74A3EF467E5}"/>
                    </a:ext>
                  </a:extLst>
                </p:cNvPr>
                <p:cNvSpPr/>
                <p:nvPr/>
              </p:nvSpPr>
              <p:spPr>
                <a:xfrm>
                  <a:off x="4494133" y="4533460"/>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213" name="Graphic 160">
                <a:extLst>
                  <a:ext uri="{FF2B5EF4-FFF2-40B4-BE49-F238E27FC236}">
                    <a16:creationId xmlns:a16="http://schemas.microsoft.com/office/drawing/2014/main" id="{129E9ED0-142E-B3F5-5A6E-0D5321A380BA}"/>
                  </a:ext>
                </a:extLst>
              </p:cNvPr>
              <p:cNvGrpSpPr/>
              <p:nvPr/>
            </p:nvGrpSpPr>
            <p:grpSpPr>
              <a:xfrm>
                <a:off x="4526801" y="4533358"/>
                <a:ext cx="38454" cy="38429"/>
                <a:chOff x="4526801" y="4533358"/>
                <a:chExt cx="38454" cy="38429"/>
              </a:xfrm>
            </p:grpSpPr>
            <p:sp>
              <p:nvSpPr>
                <p:cNvPr id="214" name="Freeform 213">
                  <a:extLst>
                    <a:ext uri="{FF2B5EF4-FFF2-40B4-BE49-F238E27FC236}">
                      <a16:creationId xmlns:a16="http://schemas.microsoft.com/office/drawing/2014/main" id="{20E40704-9ECF-9B15-7665-9BAE8EC56B0E}"/>
                    </a:ext>
                  </a:extLst>
                </p:cNvPr>
                <p:cNvSpPr/>
                <p:nvPr/>
              </p:nvSpPr>
              <p:spPr>
                <a:xfrm>
                  <a:off x="4546003" y="4533358"/>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a:p>
              </p:txBody>
            </p:sp>
            <p:sp>
              <p:nvSpPr>
                <p:cNvPr id="215" name="Freeform 214">
                  <a:extLst>
                    <a:ext uri="{FF2B5EF4-FFF2-40B4-BE49-F238E27FC236}">
                      <a16:creationId xmlns:a16="http://schemas.microsoft.com/office/drawing/2014/main" id="{EDB667E1-F2ED-143F-D142-C6A1D2305C93}"/>
                    </a:ext>
                  </a:extLst>
                </p:cNvPr>
                <p:cNvSpPr/>
                <p:nvPr/>
              </p:nvSpPr>
              <p:spPr>
                <a:xfrm>
                  <a:off x="4526801" y="4552598"/>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216" name="Graphic 160">
                <a:extLst>
                  <a:ext uri="{FF2B5EF4-FFF2-40B4-BE49-F238E27FC236}">
                    <a16:creationId xmlns:a16="http://schemas.microsoft.com/office/drawing/2014/main" id="{4F384055-5330-0FF2-E79E-F9425615AF9A}"/>
                  </a:ext>
                </a:extLst>
              </p:cNvPr>
              <p:cNvGrpSpPr/>
              <p:nvPr/>
            </p:nvGrpSpPr>
            <p:grpSpPr>
              <a:xfrm>
                <a:off x="4550458" y="4552547"/>
                <a:ext cx="38454" cy="38429"/>
                <a:chOff x="4550458" y="4552547"/>
                <a:chExt cx="38454" cy="38429"/>
              </a:xfrm>
            </p:grpSpPr>
            <p:sp>
              <p:nvSpPr>
                <p:cNvPr id="217" name="Freeform 216">
                  <a:extLst>
                    <a:ext uri="{FF2B5EF4-FFF2-40B4-BE49-F238E27FC236}">
                      <a16:creationId xmlns:a16="http://schemas.microsoft.com/office/drawing/2014/main" id="{B208A85D-F4D1-307B-F49D-33327985A705}"/>
                    </a:ext>
                  </a:extLst>
                </p:cNvPr>
                <p:cNvSpPr/>
                <p:nvPr/>
              </p:nvSpPr>
              <p:spPr>
                <a:xfrm>
                  <a:off x="4569659" y="4552547"/>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a:p>
              </p:txBody>
            </p:sp>
            <p:sp>
              <p:nvSpPr>
                <p:cNvPr id="218" name="Freeform 217">
                  <a:extLst>
                    <a:ext uri="{FF2B5EF4-FFF2-40B4-BE49-F238E27FC236}">
                      <a16:creationId xmlns:a16="http://schemas.microsoft.com/office/drawing/2014/main" id="{1FB8654B-491A-F076-77ED-6D0D0B653484}"/>
                    </a:ext>
                  </a:extLst>
                </p:cNvPr>
                <p:cNvSpPr/>
                <p:nvPr/>
              </p:nvSpPr>
              <p:spPr>
                <a:xfrm>
                  <a:off x="4550458" y="4571787"/>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219" name="Graphic 160">
                <a:extLst>
                  <a:ext uri="{FF2B5EF4-FFF2-40B4-BE49-F238E27FC236}">
                    <a16:creationId xmlns:a16="http://schemas.microsoft.com/office/drawing/2014/main" id="{0FE04ED5-6372-A33B-5943-71361C3916A0}"/>
                  </a:ext>
                </a:extLst>
              </p:cNvPr>
              <p:cNvGrpSpPr/>
              <p:nvPr/>
            </p:nvGrpSpPr>
            <p:grpSpPr>
              <a:xfrm>
                <a:off x="4550458" y="4578439"/>
                <a:ext cx="38454" cy="38429"/>
                <a:chOff x="4550458" y="4578439"/>
                <a:chExt cx="38454" cy="38429"/>
              </a:xfrm>
            </p:grpSpPr>
            <p:sp>
              <p:nvSpPr>
                <p:cNvPr id="220" name="Freeform 219">
                  <a:extLst>
                    <a:ext uri="{FF2B5EF4-FFF2-40B4-BE49-F238E27FC236}">
                      <a16:creationId xmlns:a16="http://schemas.microsoft.com/office/drawing/2014/main" id="{89B1A6B9-014A-D1AB-C7CA-5865A1D44757}"/>
                    </a:ext>
                  </a:extLst>
                </p:cNvPr>
                <p:cNvSpPr/>
                <p:nvPr/>
              </p:nvSpPr>
              <p:spPr>
                <a:xfrm>
                  <a:off x="4569659" y="4578439"/>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a:p>
              </p:txBody>
            </p:sp>
            <p:sp>
              <p:nvSpPr>
                <p:cNvPr id="221" name="Freeform 220">
                  <a:extLst>
                    <a:ext uri="{FF2B5EF4-FFF2-40B4-BE49-F238E27FC236}">
                      <a16:creationId xmlns:a16="http://schemas.microsoft.com/office/drawing/2014/main" id="{106CC779-76A3-FCDA-B1CA-31320FD8C3F3}"/>
                    </a:ext>
                  </a:extLst>
                </p:cNvPr>
                <p:cNvSpPr/>
                <p:nvPr/>
              </p:nvSpPr>
              <p:spPr>
                <a:xfrm>
                  <a:off x="4550458" y="4597679"/>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222" name="Graphic 160">
                <a:extLst>
                  <a:ext uri="{FF2B5EF4-FFF2-40B4-BE49-F238E27FC236}">
                    <a16:creationId xmlns:a16="http://schemas.microsoft.com/office/drawing/2014/main" id="{93715BB9-2666-7DF9-FD5F-47A1780D359F}"/>
                  </a:ext>
                </a:extLst>
              </p:cNvPr>
              <p:cNvGrpSpPr/>
              <p:nvPr/>
            </p:nvGrpSpPr>
            <p:grpSpPr>
              <a:xfrm>
                <a:off x="4974276" y="4695364"/>
                <a:ext cx="38454" cy="38429"/>
                <a:chOff x="4974276" y="4695364"/>
                <a:chExt cx="38454" cy="38429"/>
              </a:xfrm>
            </p:grpSpPr>
            <p:sp>
              <p:nvSpPr>
                <p:cNvPr id="223" name="Freeform 222">
                  <a:extLst>
                    <a:ext uri="{FF2B5EF4-FFF2-40B4-BE49-F238E27FC236}">
                      <a16:creationId xmlns:a16="http://schemas.microsoft.com/office/drawing/2014/main" id="{9DB65186-CDD9-4D9D-5C14-88CB4A1D5C16}"/>
                    </a:ext>
                  </a:extLst>
                </p:cNvPr>
                <p:cNvSpPr/>
                <p:nvPr/>
              </p:nvSpPr>
              <p:spPr>
                <a:xfrm>
                  <a:off x="4993478" y="4695364"/>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a:p>
              </p:txBody>
            </p:sp>
            <p:sp>
              <p:nvSpPr>
                <p:cNvPr id="224" name="Freeform 223">
                  <a:extLst>
                    <a:ext uri="{FF2B5EF4-FFF2-40B4-BE49-F238E27FC236}">
                      <a16:creationId xmlns:a16="http://schemas.microsoft.com/office/drawing/2014/main" id="{2FA5CC23-D782-C2F3-9FE4-636FA8F889A6}"/>
                    </a:ext>
                  </a:extLst>
                </p:cNvPr>
                <p:cNvSpPr/>
                <p:nvPr/>
              </p:nvSpPr>
              <p:spPr>
                <a:xfrm>
                  <a:off x="4974276" y="4714604"/>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225" name="Graphic 160">
                <a:extLst>
                  <a:ext uri="{FF2B5EF4-FFF2-40B4-BE49-F238E27FC236}">
                    <a16:creationId xmlns:a16="http://schemas.microsoft.com/office/drawing/2014/main" id="{6EBDEE8B-1788-F18C-B485-D897DAA92195}"/>
                  </a:ext>
                </a:extLst>
              </p:cNvPr>
              <p:cNvGrpSpPr/>
              <p:nvPr/>
            </p:nvGrpSpPr>
            <p:grpSpPr>
              <a:xfrm>
                <a:off x="5008071" y="4695364"/>
                <a:ext cx="38454" cy="38429"/>
                <a:chOff x="5008071" y="4695364"/>
                <a:chExt cx="38454" cy="38429"/>
              </a:xfrm>
            </p:grpSpPr>
            <p:sp>
              <p:nvSpPr>
                <p:cNvPr id="226" name="Freeform 225">
                  <a:extLst>
                    <a:ext uri="{FF2B5EF4-FFF2-40B4-BE49-F238E27FC236}">
                      <a16:creationId xmlns:a16="http://schemas.microsoft.com/office/drawing/2014/main" id="{FC3B6525-8963-15C9-725F-7A869D2B9943}"/>
                    </a:ext>
                  </a:extLst>
                </p:cNvPr>
                <p:cNvSpPr/>
                <p:nvPr/>
              </p:nvSpPr>
              <p:spPr>
                <a:xfrm>
                  <a:off x="5027272" y="4695364"/>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a:p>
              </p:txBody>
            </p:sp>
            <p:sp>
              <p:nvSpPr>
                <p:cNvPr id="227" name="Freeform 226">
                  <a:extLst>
                    <a:ext uri="{FF2B5EF4-FFF2-40B4-BE49-F238E27FC236}">
                      <a16:creationId xmlns:a16="http://schemas.microsoft.com/office/drawing/2014/main" id="{9DE45BBB-1A8E-E7ED-7BE0-B3CF18AF2E99}"/>
                    </a:ext>
                  </a:extLst>
                </p:cNvPr>
                <p:cNvSpPr/>
                <p:nvPr/>
              </p:nvSpPr>
              <p:spPr>
                <a:xfrm>
                  <a:off x="5008071" y="4714604"/>
                  <a:ext cx="38454" cy="5117"/>
                </a:xfrm>
                <a:custGeom>
                  <a:avLst/>
                  <a:gdLst>
                    <a:gd name="connsiteX0" fmla="*/ 38455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5"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228" name="Graphic 160">
                <a:extLst>
                  <a:ext uri="{FF2B5EF4-FFF2-40B4-BE49-F238E27FC236}">
                    <a16:creationId xmlns:a16="http://schemas.microsoft.com/office/drawing/2014/main" id="{4FC91535-9C01-7105-DE8F-B8F67237FE0F}"/>
                  </a:ext>
                </a:extLst>
              </p:cNvPr>
              <p:cNvGrpSpPr/>
              <p:nvPr/>
            </p:nvGrpSpPr>
            <p:grpSpPr>
              <a:xfrm>
                <a:off x="5027324" y="4695364"/>
                <a:ext cx="38454" cy="38429"/>
                <a:chOff x="5027324" y="4695364"/>
                <a:chExt cx="38454" cy="38429"/>
              </a:xfrm>
            </p:grpSpPr>
            <p:sp>
              <p:nvSpPr>
                <p:cNvPr id="229" name="Freeform 228">
                  <a:extLst>
                    <a:ext uri="{FF2B5EF4-FFF2-40B4-BE49-F238E27FC236}">
                      <a16:creationId xmlns:a16="http://schemas.microsoft.com/office/drawing/2014/main" id="{F5230128-35E2-A2B4-CA4C-A4CEB43E72AB}"/>
                    </a:ext>
                  </a:extLst>
                </p:cNvPr>
                <p:cNvSpPr/>
                <p:nvPr/>
              </p:nvSpPr>
              <p:spPr>
                <a:xfrm>
                  <a:off x="5046525" y="4695364"/>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a:p>
              </p:txBody>
            </p:sp>
            <p:sp>
              <p:nvSpPr>
                <p:cNvPr id="230" name="Freeform 229">
                  <a:extLst>
                    <a:ext uri="{FF2B5EF4-FFF2-40B4-BE49-F238E27FC236}">
                      <a16:creationId xmlns:a16="http://schemas.microsoft.com/office/drawing/2014/main" id="{B8091662-505D-FAF1-9568-597359D73A07}"/>
                    </a:ext>
                  </a:extLst>
                </p:cNvPr>
                <p:cNvSpPr/>
                <p:nvPr/>
              </p:nvSpPr>
              <p:spPr>
                <a:xfrm>
                  <a:off x="5027324" y="4714604"/>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231" name="Graphic 160">
                <a:extLst>
                  <a:ext uri="{FF2B5EF4-FFF2-40B4-BE49-F238E27FC236}">
                    <a16:creationId xmlns:a16="http://schemas.microsoft.com/office/drawing/2014/main" id="{41394C81-DFFD-9995-BCD7-CDC6B09E562C}"/>
                  </a:ext>
                </a:extLst>
              </p:cNvPr>
              <p:cNvGrpSpPr/>
              <p:nvPr/>
            </p:nvGrpSpPr>
            <p:grpSpPr>
              <a:xfrm>
                <a:off x="5057637" y="4695364"/>
                <a:ext cx="38454" cy="38429"/>
                <a:chOff x="5057637" y="4695364"/>
                <a:chExt cx="38454" cy="38429"/>
              </a:xfrm>
            </p:grpSpPr>
            <p:sp>
              <p:nvSpPr>
                <p:cNvPr id="232" name="Freeform 231">
                  <a:extLst>
                    <a:ext uri="{FF2B5EF4-FFF2-40B4-BE49-F238E27FC236}">
                      <a16:creationId xmlns:a16="http://schemas.microsoft.com/office/drawing/2014/main" id="{14CFC592-A444-5283-FE6E-5315A29A8091}"/>
                    </a:ext>
                  </a:extLst>
                </p:cNvPr>
                <p:cNvSpPr/>
                <p:nvPr/>
              </p:nvSpPr>
              <p:spPr>
                <a:xfrm>
                  <a:off x="5076838" y="4695364"/>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a:p>
              </p:txBody>
            </p:sp>
            <p:sp>
              <p:nvSpPr>
                <p:cNvPr id="233" name="Freeform 232">
                  <a:extLst>
                    <a:ext uri="{FF2B5EF4-FFF2-40B4-BE49-F238E27FC236}">
                      <a16:creationId xmlns:a16="http://schemas.microsoft.com/office/drawing/2014/main" id="{C83D959C-C690-D1E0-665A-FB66E65D927D}"/>
                    </a:ext>
                  </a:extLst>
                </p:cNvPr>
                <p:cNvSpPr/>
                <p:nvPr/>
              </p:nvSpPr>
              <p:spPr>
                <a:xfrm>
                  <a:off x="5057637" y="4714604"/>
                  <a:ext cx="38454" cy="5117"/>
                </a:xfrm>
                <a:custGeom>
                  <a:avLst/>
                  <a:gdLst>
                    <a:gd name="connsiteX0" fmla="*/ 38455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5"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234" name="Graphic 160">
                <a:extLst>
                  <a:ext uri="{FF2B5EF4-FFF2-40B4-BE49-F238E27FC236}">
                    <a16:creationId xmlns:a16="http://schemas.microsoft.com/office/drawing/2014/main" id="{459E0601-99CD-F628-11C4-24C34661565F}"/>
                  </a:ext>
                </a:extLst>
              </p:cNvPr>
              <p:cNvGrpSpPr/>
              <p:nvPr/>
            </p:nvGrpSpPr>
            <p:grpSpPr>
              <a:xfrm>
                <a:off x="5520575" y="4695364"/>
                <a:ext cx="38454" cy="38429"/>
                <a:chOff x="5520575" y="4695364"/>
                <a:chExt cx="38454" cy="38429"/>
              </a:xfrm>
            </p:grpSpPr>
            <p:sp>
              <p:nvSpPr>
                <p:cNvPr id="235" name="Freeform 234">
                  <a:extLst>
                    <a:ext uri="{FF2B5EF4-FFF2-40B4-BE49-F238E27FC236}">
                      <a16:creationId xmlns:a16="http://schemas.microsoft.com/office/drawing/2014/main" id="{7A311709-9D60-CBE5-FEC5-7D1B710510C5}"/>
                    </a:ext>
                  </a:extLst>
                </p:cNvPr>
                <p:cNvSpPr/>
                <p:nvPr/>
              </p:nvSpPr>
              <p:spPr>
                <a:xfrm>
                  <a:off x="5539777" y="4695364"/>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a:p>
              </p:txBody>
            </p:sp>
            <p:sp>
              <p:nvSpPr>
                <p:cNvPr id="236" name="Freeform 235">
                  <a:extLst>
                    <a:ext uri="{FF2B5EF4-FFF2-40B4-BE49-F238E27FC236}">
                      <a16:creationId xmlns:a16="http://schemas.microsoft.com/office/drawing/2014/main" id="{63E80FE7-54DA-2D3A-C73C-DB19DB2BD4D2}"/>
                    </a:ext>
                  </a:extLst>
                </p:cNvPr>
                <p:cNvSpPr/>
                <p:nvPr/>
              </p:nvSpPr>
              <p:spPr>
                <a:xfrm>
                  <a:off x="5520575" y="4714604"/>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237" name="Graphic 160">
                <a:extLst>
                  <a:ext uri="{FF2B5EF4-FFF2-40B4-BE49-F238E27FC236}">
                    <a16:creationId xmlns:a16="http://schemas.microsoft.com/office/drawing/2014/main" id="{803F3405-BF0E-81E1-7038-5580177342CE}"/>
                  </a:ext>
                </a:extLst>
              </p:cNvPr>
              <p:cNvGrpSpPr/>
              <p:nvPr/>
            </p:nvGrpSpPr>
            <p:grpSpPr>
              <a:xfrm>
                <a:off x="5501322" y="4695364"/>
                <a:ext cx="38454" cy="38429"/>
                <a:chOff x="5501322" y="4695364"/>
                <a:chExt cx="38454" cy="38429"/>
              </a:xfrm>
            </p:grpSpPr>
            <p:sp>
              <p:nvSpPr>
                <p:cNvPr id="238" name="Freeform 237">
                  <a:extLst>
                    <a:ext uri="{FF2B5EF4-FFF2-40B4-BE49-F238E27FC236}">
                      <a16:creationId xmlns:a16="http://schemas.microsoft.com/office/drawing/2014/main" id="{22BD881E-DCC2-4270-0806-785BD2CE03FF}"/>
                    </a:ext>
                  </a:extLst>
                </p:cNvPr>
                <p:cNvSpPr/>
                <p:nvPr/>
              </p:nvSpPr>
              <p:spPr>
                <a:xfrm>
                  <a:off x="5520524" y="4695364"/>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a:p>
              </p:txBody>
            </p:sp>
            <p:sp>
              <p:nvSpPr>
                <p:cNvPr id="239" name="Freeform 238">
                  <a:extLst>
                    <a:ext uri="{FF2B5EF4-FFF2-40B4-BE49-F238E27FC236}">
                      <a16:creationId xmlns:a16="http://schemas.microsoft.com/office/drawing/2014/main" id="{02781381-8B1F-6D77-CFD0-E7920CB34FE7}"/>
                    </a:ext>
                  </a:extLst>
                </p:cNvPr>
                <p:cNvSpPr/>
                <p:nvPr/>
              </p:nvSpPr>
              <p:spPr>
                <a:xfrm>
                  <a:off x="5501322" y="4714604"/>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240" name="Graphic 160">
                <a:extLst>
                  <a:ext uri="{FF2B5EF4-FFF2-40B4-BE49-F238E27FC236}">
                    <a16:creationId xmlns:a16="http://schemas.microsoft.com/office/drawing/2014/main" id="{D3F3B4DE-680D-2E7B-3E8B-28F44AFB3CF7}"/>
                  </a:ext>
                </a:extLst>
              </p:cNvPr>
              <p:cNvGrpSpPr/>
              <p:nvPr/>
            </p:nvGrpSpPr>
            <p:grpSpPr>
              <a:xfrm>
                <a:off x="5482121" y="4695364"/>
                <a:ext cx="38454" cy="38429"/>
                <a:chOff x="5482121" y="4695364"/>
                <a:chExt cx="38454" cy="38429"/>
              </a:xfrm>
            </p:grpSpPr>
            <p:sp>
              <p:nvSpPr>
                <p:cNvPr id="241" name="Freeform 240">
                  <a:extLst>
                    <a:ext uri="{FF2B5EF4-FFF2-40B4-BE49-F238E27FC236}">
                      <a16:creationId xmlns:a16="http://schemas.microsoft.com/office/drawing/2014/main" id="{E3FF637F-9547-E062-2BD1-0A72D55C7C2E}"/>
                    </a:ext>
                  </a:extLst>
                </p:cNvPr>
                <p:cNvSpPr/>
                <p:nvPr/>
              </p:nvSpPr>
              <p:spPr>
                <a:xfrm>
                  <a:off x="5501322" y="4695364"/>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D44C2B"/>
                  </a:solidFill>
                  <a:prstDash val="solid"/>
                  <a:miter/>
                </a:ln>
              </p:spPr>
              <p:txBody>
                <a:bodyPr rtlCol="0" anchor="ctr"/>
                <a:lstStyle/>
                <a:p>
                  <a:pPr rtl="0"/>
                  <a:endParaRPr lang="en-ES"/>
                </a:p>
              </p:txBody>
            </p:sp>
            <p:sp>
              <p:nvSpPr>
                <p:cNvPr id="242" name="Freeform 241">
                  <a:extLst>
                    <a:ext uri="{FF2B5EF4-FFF2-40B4-BE49-F238E27FC236}">
                      <a16:creationId xmlns:a16="http://schemas.microsoft.com/office/drawing/2014/main" id="{63D3786E-B1DA-BE40-3D26-572FCDDC7816}"/>
                    </a:ext>
                  </a:extLst>
                </p:cNvPr>
                <p:cNvSpPr/>
                <p:nvPr/>
              </p:nvSpPr>
              <p:spPr>
                <a:xfrm>
                  <a:off x="5482121" y="4714604"/>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D44C2B"/>
                  </a:solidFill>
                  <a:prstDash val="solid"/>
                  <a:miter/>
                </a:ln>
              </p:spPr>
              <p:txBody>
                <a:bodyPr rtlCol="0" anchor="ctr"/>
                <a:lstStyle/>
                <a:p>
                  <a:pPr rtl="0"/>
                  <a:endParaRPr lang="en-ES"/>
                </a:p>
              </p:txBody>
            </p:sp>
          </p:grpSp>
        </p:grpSp>
        <p:grpSp>
          <p:nvGrpSpPr>
            <p:cNvPr id="243" name="Graphic 160">
              <a:extLst>
                <a:ext uri="{FF2B5EF4-FFF2-40B4-BE49-F238E27FC236}">
                  <a16:creationId xmlns:a16="http://schemas.microsoft.com/office/drawing/2014/main" id="{C58110BE-E38C-C869-F706-24C84FA83DD6}"/>
                </a:ext>
              </a:extLst>
            </p:cNvPr>
            <p:cNvGrpSpPr/>
            <p:nvPr/>
          </p:nvGrpSpPr>
          <p:grpSpPr>
            <a:xfrm>
              <a:off x="1550863" y="980158"/>
              <a:ext cx="3590192" cy="2497173"/>
              <a:chOff x="1510149" y="2528189"/>
              <a:chExt cx="3590192" cy="2497173"/>
            </a:xfrm>
            <a:noFill/>
          </p:grpSpPr>
          <p:grpSp>
            <p:nvGrpSpPr>
              <p:cNvPr id="244" name="Graphic 160">
                <a:extLst>
                  <a:ext uri="{FF2B5EF4-FFF2-40B4-BE49-F238E27FC236}">
                    <a16:creationId xmlns:a16="http://schemas.microsoft.com/office/drawing/2014/main" id="{DE1D3CF2-0B8F-D8ED-3922-AAE049544592}"/>
                  </a:ext>
                </a:extLst>
              </p:cNvPr>
              <p:cNvGrpSpPr/>
              <p:nvPr/>
            </p:nvGrpSpPr>
            <p:grpSpPr>
              <a:xfrm>
                <a:off x="1510149" y="2528189"/>
                <a:ext cx="38454" cy="38429"/>
                <a:chOff x="1510149" y="2528189"/>
                <a:chExt cx="38454" cy="38429"/>
              </a:xfrm>
            </p:grpSpPr>
            <p:sp>
              <p:nvSpPr>
                <p:cNvPr id="245" name="Freeform 244">
                  <a:extLst>
                    <a:ext uri="{FF2B5EF4-FFF2-40B4-BE49-F238E27FC236}">
                      <a16:creationId xmlns:a16="http://schemas.microsoft.com/office/drawing/2014/main" id="{C153E69F-3E8E-7644-5533-FEA8C05441B7}"/>
                    </a:ext>
                  </a:extLst>
                </p:cNvPr>
                <p:cNvSpPr/>
                <p:nvPr/>
              </p:nvSpPr>
              <p:spPr>
                <a:xfrm>
                  <a:off x="1529350" y="2528189"/>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a:p>
              </p:txBody>
            </p:sp>
            <p:sp>
              <p:nvSpPr>
                <p:cNvPr id="246" name="Freeform 245">
                  <a:extLst>
                    <a:ext uri="{FF2B5EF4-FFF2-40B4-BE49-F238E27FC236}">
                      <a16:creationId xmlns:a16="http://schemas.microsoft.com/office/drawing/2014/main" id="{41A5180F-E212-4A8A-A3A1-713FCD5A56B1}"/>
                    </a:ext>
                  </a:extLst>
                </p:cNvPr>
                <p:cNvSpPr/>
                <p:nvPr/>
              </p:nvSpPr>
              <p:spPr>
                <a:xfrm>
                  <a:off x="1510149" y="2547429"/>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247" name="Graphic 160">
                <a:extLst>
                  <a:ext uri="{FF2B5EF4-FFF2-40B4-BE49-F238E27FC236}">
                    <a16:creationId xmlns:a16="http://schemas.microsoft.com/office/drawing/2014/main" id="{CE622BB0-2B1C-8923-C4B3-D127C00E7FBD}"/>
                  </a:ext>
                </a:extLst>
              </p:cNvPr>
              <p:cNvGrpSpPr/>
              <p:nvPr/>
            </p:nvGrpSpPr>
            <p:grpSpPr>
              <a:xfrm>
                <a:off x="1729815" y="2615998"/>
                <a:ext cx="38454" cy="38429"/>
                <a:chOff x="1729815" y="2615998"/>
                <a:chExt cx="38454" cy="38429"/>
              </a:xfrm>
            </p:grpSpPr>
            <p:sp>
              <p:nvSpPr>
                <p:cNvPr id="248" name="Freeform 247">
                  <a:extLst>
                    <a:ext uri="{FF2B5EF4-FFF2-40B4-BE49-F238E27FC236}">
                      <a16:creationId xmlns:a16="http://schemas.microsoft.com/office/drawing/2014/main" id="{F88B0757-B52E-6821-7717-745E87A5F3D8}"/>
                    </a:ext>
                  </a:extLst>
                </p:cNvPr>
                <p:cNvSpPr/>
                <p:nvPr/>
              </p:nvSpPr>
              <p:spPr>
                <a:xfrm>
                  <a:off x="1749017" y="2615998"/>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a:p>
              </p:txBody>
            </p:sp>
            <p:sp>
              <p:nvSpPr>
                <p:cNvPr id="249" name="Freeform 248">
                  <a:extLst>
                    <a:ext uri="{FF2B5EF4-FFF2-40B4-BE49-F238E27FC236}">
                      <a16:creationId xmlns:a16="http://schemas.microsoft.com/office/drawing/2014/main" id="{5B4FD118-F148-3E28-4D67-FAD9D21E187B}"/>
                    </a:ext>
                  </a:extLst>
                </p:cNvPr>
                <p:cNvSpPr/>
                <p:nvPr/>
              </p:nvSpPr>
              <p:spPr>
                <a:xfrm>
                  <a:off x="1729815" y="2635238"/>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250" name="Graphic 160">
                <a:extLst>
                  <a:ext uri="{FF2B5EF4-FFF2-40B4-BE49-F238E27FC236}">
                    <a16:creationId xmlns:a16="http://schemas.microsoft.com/office/drawing/2014/main" id="{103685F2-D0FC-F50F-7E73-9D83493CE1FF}"/>
                  </a:ext>
                </a:extLst>
              </p:cNvPr>
              <p:cNvGrpSpPr/>
              <p:nvPr/>
            </p:nvGrpSpPr>
            <p:grpSpPr>
              <a:xfrm>
                <a:off x="1768270" y="2827639"/>
                <a:ext cx="38454" cy="38429"/>
                <a:chOff x="1768270" y="2827639"/>
                <a:chExt cx="38454" cy="38429"/>
              </a:xfrm>
            </p:grpSpPr>
            <p:sp>
              <p:nvSpPr>
                <p:cNvPr id="251" name="Freeform 250">
                  <a:extLst>
                    <a:ext uri="{FF2B5EF4-FFF2-40B4-BE49-F238E27FC236}">
                      <a16:creationId xmlns:a16="http://schemas.microsoft.com/office/drawing/2014/main" id="{5182B1AB-EE70-E06B-5791-A2EB089DC71E}"/>
                    </a:ext>
                  </a:extLst>
                </p:cNvPr>
                <p:cNvSpPr/>
                <p:nvPr/>
              </p:nvSpPr>
              <p:spPr>
                <a:xfrm>
                  <a:off x="1787471" y="2827639"/>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a:p>
              </p:txBody>
            </p:sp>
            <p:sp>
              <p:nvSpPr>
                <p:cNvPr id="252" name="Freeform 251">
                  <a:extLst>
                    <a:ext uri="{FF2B5EF4-FFF2-40B4-BE49-F238E27FC236}">
                      <a16:creationId xmlns:a16="http://schemas.microsoft.com/office/drawing/2014/main" id="{CC80F5CB-2AC9-7497-4CD1-3D615F5EA0DD}"/>
                    </a:ext>
                  </a:extLst>
                </p:cNvPr>
                <p:cNvSpPr/>
                <p:nvPr/>
              </p:nvSpPr>
              <p:spPr>
                <a:xfrm>
                  <a:off x="1768270" y="2846879"/>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253" name="Graphic 160">
                <a:extLst>
                  <a:ext uri="{FF2B5EF4-FFF2-40B4-BE49-F238E27FC236}">
                    <a16:creationId xmlns:a16="http://schemas.microsoft.com/office/drawing/2014/main" id="{32A74572-C98F-60ED-F344-81F0EF7107DC}"/>
                  </a:ext>
                </a:extLst>
              </p:cNvPr>
              <p:cNvGrpSpPr/>
              <p:nvPr/>
            </p:nvGrpSpPr>
            <p:grpSpPr>
              <a:xfrm>
                <a:off x="1855010" y="2933460"/>
                <a:ext cx="38454" cy="38429"/>
                <a:chOff x="1855010" y="2933460"/>
                <a:chExt cx="38454" cy="38429"/>
              </a:xfrm>
            </p:grpSpPr>
            <p:sp>
              <p:nvSpPr>
                <p:cNvPr id="254" name="Freeform 253">
                  <a:extLst>
                    <a:ext uri="{FF2B5EF4-FFF2-40B4-BE49-F238E27FC236}">
                      <a16:creationId xmlns:a16="http://schemas.microsoft.com/office/drawing/2014/main" id="{EFDDD835-85E5-2390-39EE-E48855DE52A8}"/>
                    </a:ext>
                  </a:extLst>
                </p:cNvPr>
                <p:cNvSpPr/>
                <p:nvPr/>
              </p:nvSpPr>
              <p:spPr>
                <a:xfrm>
                  <a:off x="1874211" y="2933460"/>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a:p>
              </p:txBody>
            </p:sp>
            <p:sp>
              <p:nvSpPr>
                <p:cNvPr id="255" name="Freeform 254">
                  <a:extLst>
                    <a:ext uri="{FF2B5EF4-FFF2-40B4-BE49-F238E27FC236}">
                      <a16:creationId xmlns:a16="http://schemas.microsoft.com/office/drawing/2014/main" id="{1203C2F8-DF4B-27E0-2B5D-B25BD7DE6E99}"/>
                    </a:ext>
                  </a:extLst>
                </p:cNvPr>
                <p:cNvSpPr/>
                <p:nvPr/>
              </p:nvSpPr>
              <p:spPr>
                <a:xfrm>
                  <a:off x="1855010" y="2952700"/>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256" name="Graphic 160">
                <a:extLst>
                  <a:ext uri="{FF2B5EF4-FFF2-40B4-BE49-F238E27FC236}">
                    <a16:creationId xmlns:a16="http://schemas.microsoft.com/office/drawing/2014/main" id="{E92B29BF-91F7-852F-D085-396AAF7AFD6F}"/>
                  </a:ext>
                </a:extLst>
              </p:cNvPr>
              <p:cNvGrpSpPr/>
              <p:nvPr/>
            </p:nvGrpSpPr>
            <p:grpSpPr>
              <a:xfrm>
                <a:off x="1969964" y="2983095"/>
                <a:ext cx="38454" cy="38429"/>
                <a:chOff x="1969964" y="2983095"/>
                <a:chExt cx="38454" cy="38429"/>
              </a:xfrm>
            </p:grpSpPr>
            <p:sp>
              <p:nvSpPr>
                <p:cNvPr id="257" name="Freeform 256">
                  <a:extLst>
                    <a:ext uri="{FF2B5EF4-FFF2-40B4-BE49-F238E27FC236}">
                      <a16:creationId xmlns:a16="http://schemas.microsoft.com/office/drawing/2014/main" id="{59A3473A-8FAF-123F-4E50-5327FF19DD13}"/>
                    </a:ext>
                  </a:extLst>
                </p:cNvPr>
                <p:cNvSpPr/>
                <p:nvPr/>
              </p:nvSpPr>
              <p:spPr>
                <a:xfrm>
                  <a:off x="1989165" y="2983095"/>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a:p>
              </p:txBody>
            </p:sp>
            <p:sp>
              <p:nvSpPr>
                <p:cNvPr id="258" name="Freeform 257">
                  <a:extLst>
                    <a:ext uri="{FF2B5EF4-FFF2-40B4-BE49-F238E27FC236}">
                      <a16:creationId xmlns:a16="http://schemas.microsoft.com/office/drawing/2014/main" id="{9793E055-6451-6BD8-EC54-45C78657DF72}"/>
                    </a:ext>
                  </a:extLst>
                </p:cNvPr>
                <p:cNvSpPr/>
                <p:nvPr/>
              </p:nvSpPr>
              <p:spPr>
                <a:xfrm>
                  <a:off x="1969964" y="3002335"/>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259" name="Graphic 160">
                <a:extLst>
                  <a:ext uri="{FF2B5EF4-FFF2-40B4-BE49-F238E27FC236}">
                    <a16:creationId xmlns:a16="http://schemas.microsoft.com/office/drawing/2014/main" id="{4B5CFD94-149B-5A1A-473A-09348EFF9F56}"/>
                  </a:ext>
                </a:extLst>
              </p:cNvPr>
              <p:cNvGrpSpPr/>
              <p:nvPr/>
            </p:nvGrpSpPr>
            <p:grpSpPr>
              <a:xfrm>
                <a:off x="1981945" y="3002335"/>
                <a:ext cx="38454" cy="38429"/>
                <a:chOff x="1981945" y="3002335"/>
                <a:chExt cx="38454" cy="38429"/>
              </a:xfrm>
            </p:grpSpPr>
            <p:sp>
              <p:nvSpPr>
                <p:cNvPr id="260" name="Freeform 259">
                  <a:extLst>
                    <a:ext uri="{FF2B5EF4-FFF2-40B4-BE49-F238E27FC236}">
                      <a16:creationId xmlns:a16="http://schemas.microsoft.com/office/drawing/2014/main" id="{3C3486F0-A012-E490-107B-7191DD899D39}"/>
                    </a:ext>
                  </a:extLst>
                </p:cNvPr>
                <p:cNvSpPr/>
                <p:nvPr/>
              </p:nvSpPr>
              <p:spPr>
                <a:xfrm>
                  <a:off x="2001147" y="3002335"/>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a:p>
              </p:txBody>
            </p:sp>
            <p:sp>
              <p:nvSpPr>
                <p:cNvPr id="261" name="Freeform 260">
                  <a:extLst>
                    <a:ext uri="{FF2B5EF4-FFF2-40B4-BE49-F238E27FC236}">
                      <a16:creationId xmlns:a16="http://schemas.microsoft.com/office/drawing/2014/main" id="{E8B302A6-7569-127E-DFFF-413B9194D1D6}"/>
                    </a:ext>
                  </a:extLst>
                </p:cNvPr>
                <p:cNvSpPr/>
                <p:nvPr/>
              </p:nvSpPr>
              <p:spPr>
                <a:xfrm>
                  <a:off x="1981945" y="3021575"/>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262" name="Graphic 160">
                <a:extLst>
                  <a:ext uri="{FF2B5EF4-FFF2-40B4-BE49-F238E27FC236}">
                    <a16:creationId xmlns:a16="http://schemas.microsoft.com/office/drawing/2014/main" id="{28D99709-C142-CD70-3E83-DE902201CE92}"/>
                  </a:ext>
                </a:extLst>
              </p:cNvPr>
              <p:cNvGrpSpPr/>
              <p:nvPr/>
            </p:nvGrpSpPr>
            <p:grpSpPr>
              <a:xfrm>
                <a:off x="2045285" y="3209115"/>
                <a:ext cx="38454" cy="38429"/>
                <a:chOff x="2045285" y="3209115"/>
                <a:chExt cx="38454" cy="38429"/>
              </a:xfrm>
            </p:grpSpPr>
            <p:sp>
              <p:nvSpPr>
                <p:cNvPr id="263" name="Freeform 262">
                  <a:extLst>
                    <a:ext uri="{FF2B5EF4-FFF2-40B4-BE49-F238E27FC236}">
                      <a16:creationId xmlns:a16="http://schemas.microsoft.com/office/drawing/2014/main" id="{C7A771A3-0A60-84BB-8ADB-DF6461701BB8}"/>
                    </a:ext>
                  </a:extLst>
                </p:cNvPr>
                <p:cNvSpPr/>
                <p:nvPr/>
              </p:nvSpPr>
              <p:spPr>
                <a:xfrm>
                  <a:off x="2064487" y="3209115"/>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a:p>
              </p:txBody>
            </p:sp>
            <p:sp>
              <p:nvSpPr>
                <p:cNvPr id="264" name="Freeform 263">
                  <a:extLst>
                    <a:ext uri="{FF2B5EF4-FFF2-40B4-BE49-F238E27FC236}">
                      <a16:creationId xmlns:a16="http://schemas.microsoft.com/office/drawing/2014/main" id="{F3D82163-F52C-B227-B39B-6C0EE9AE73E6}"/>
                    </a:ext>
                  </a:extLst>
                </p:cNvPr>
                <p:cNvSpPr/>
                <p:nvPr/>
              </p:nvSpPr>
              <p:spPr>
                <a:xfrm>
                  <a:off x="2045285" y="3228355"/>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265" name="Graphic 160">
                <a:extLst>
                  <a:ext uri="{FF2B5EF4-FFF2-40B4-BE49-F238E27FC236}">
                    <a16:creationId xmlns:a16="http://schemas.microsoft.com/office/drawing/2014/main" id="{5911B3C2-E0A3-0156-E893-4D15E7A2D3C3}"/>
                  </a:ext>
                </a:extLst>
              </p:cNvPr>
              <p:cNvGrpSpPr/>
              <p:nvPr/>
            </p:nvGrpSpPr>
            <p:grpSpPr>
              <a:xfrm>
                <a:off x="2213133" y="3294673"/>
                <a:ext cx="38454" cy="38429"/>
                <a:chOff x="2213133" y="3294673"/>
                <a:chExt cx="38454" cy="38429"/>
              </a:xfrm>
            </p:grpSpPr>
            <p:sp>
              <p:nvSpPr>
                <p:cNvPr id="266" name="Freeform 265">
                  <a:extLst>
                    <a:ext uri="{FF2B5EF4-FFF2-40B4-BE49-F238E27FC236}">
                      <a16:creationId xmlns:a16="http://schemas.microsoft.com/office/drawing/2014/main" id="{226860F1-1AE6-C2B0-94B4-529880F93CDA}"/>
                    </a:ext>
                  </a:extLst>
                </p:cNvPr>
                <p:cNvSpPr/>
                <p:nvPr/>
              </p:nvSpPr>
              <p:spPr>
                <a:xfrm>
                  <a:off x="2232335" y="3294673"/>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a:p>
              </p:txBody>
            </p:sp>
            <p:sp>
              <p:nvSpPr>
                <p:cNvPr id="267" name="Freeform 266">
                  <a:extLst>
                    <a:ext uri="{FF2B5EF4-FFF2-40B4-BE49-F238E27FC236}">
                      <a16:creationId xmlns:a16="http://schemas.microsoft.com/office/drawing/2014/main" id="{1512ED29-5FD0-35A2-C81C-FBC420C4258B}"/>
                    </a:ext>
                  </a:extLst>
                </p:cNvPr>
                <p:cNvSpPr/>
                <p:nvPr/>
              </p:nvSpPr>
              <p:spPr>
                <a:xfrm>
                  <a:off x="2213133" y="3313913"/>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268" name="Graphic 160">
                <a:extLst>
                  <a:ext uri="{FF2B5EF4-FFF2-40B4-BE49-F238E27FC236}">
                    <a16:creationId xmlns:a16="http://schemas.microsoft.com/office/drawing/2014/main" id="{0872DAD0-A2C8-3C4B-DD59-5B54D397A2F2}"/>
                  </a:ext>
                </a:extLst>
              </p:cNvPr>
              <p:cNvGrpSpPr/>
              <p:nvPr/>
            </p:nvGrpSpPr>
            <p:grpSpPr>
              <a:xfrm>
                <a:off x="2251587" y="3431042"/>
                <a:ext cx="38454" cy="38429"/>
                <a:chOff x="2251587" y="3431042"/>
                <a:chExt cx="38454" cy="38429"/>
              </a:xfrm>
            </p:grpSpPr>
            <p:sp>
              <p:nvSpPr>
                <p:cNvPr id="269" name="Freeform 268">
                  <a:extLst>
                    <a:ext uri="{FF2B5EF4-FFF2-40B4-BE49-F238E27FC236}">
                      <a16:creationId xmlns:a16="http://schemas.microsoft.com/office/drawing/2014/main" id="{3DF49F9A-4271-5DA1-9A80-92712524E45D}"/>
                    </a:ext>
                  </a:extLst>
                </p:cNvPr>
                <p:cNvSpPr/>
                <p:nvPr/>
              </p:nvSpPr>
              <p:spPr>
                <a:xfrm>
                  <a:off x="2270789" y="3431042"/>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a:p>
              </p:txBody>
            </p:sp>
            <p:sp>
              <p:nvSpPr>
                <p:cNvPr id="270" name="Freeform 269">
                  <a:extLst>
                    <a:ext uri="{FF2B5EF4-FFF2-40B4-BE49-F238E27FC236}">
                      <a16:creationId xmlns:a16="http://schemas.microsoft.com/office/drawing/2014/main" id="{6C4ED35E-9528-8E96-D18E-61DB3686ED43}"/>
                    </a:ext>
                  </a:extLst>
                </p:cNvPr>
                <p:cNvSpPr/>
                <p:nvPr/>
              </p:nvSpPr>
              <p:spPr>
                <a:xfrm>
                  <a:off x="2251587" y="3450282"/>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271" name="Graphic 160">
                <a:extLst>
                  <a:ext uri="{FF2B5EF4-FFF2-40B4-BE49-F238E27FC236}">
                    <a16:creationId xmlns:a16="http://schemas.microsoft.com/office/drawing/2014/main" id="{4887ADC5-6825-58B1-C511-D732820EBDD8}"/>
                  </a:ext>
                </a:extLst>
              </p:cNvPr>
              <p:cNvGrpSpPr/>
              <p:nvPr/>
            </p:nvGrpSpPr>
            <p:grpSpPr>
              <a:xfrm>
                <a:off x="2264542" y="3720360"/>
                <a:ext cx="38454" cy="38429"/>
                <a:chOff x="2264542" y="3720360"/>
                <a:chExt cx="38454" cy="38429"/>
              </a:xfrm>
            </p:grpSpPr>
            <p:sp>
              <p:nvSpPr>
                <p:cNvPr id="272" name="Freeform 271">
                  <a:extLst>
                    <a:ext uri="{FF2B5EF4-FFF2-40B4-BE49-F238E27FC236}">
                      <a16:creationId xmlns:a16="http://schemas.microsoft.com/office/drawing/2014/main" id="{D30E9EAA-0A49-1D60-0367-0FE21AD4AB4E}"/>
                    </a:ext>
                  </a:extLst>
                </p:cNvPr>
                <p:cNvSpPr/>
                <p:nvPr/>
              </p:nvSpPr>
              <p:spPr>
                <a:xfrm>
                  <a:off x="2283744" y="3720360"/>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a:p>
              </p:txBody>
            </p:sp>
            <p:sp>
              <p:nvSpPr>
                <p:cNvPr id="273" name="Freeform 272">
                  <a:extLst>
                    <a:ext uri="{FF2B5EF4-FFF2-40B4-BE49-F238E27FC236}">
                      <a16:creationId xmlns:a16="http://schemas.microsoft.com/office/drawing/2014/main" id="{1BDE2B47-A6C6-0783-8EF2-C4204B268193}"/>
                    </a:ext>
                  </a:extLst>
                </p:cNvPr>
                <p:cNvSpPr/>
                <p:nvPr/>
              </p:nvSpPr>
              <p:spPr>
                <a:xfrm>
                  <a:off x="2264542" y="3739600"/>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274" name="Graphic 160">
                <a:extLst>
                  <a:ext uri="{FF2B5EF4-FFF2-40B4-BE49-F238E27FC236}">
                    <a16:creationId xmlns:a16="http://schemas.microsoft.com/office/drawing/2014/main" id="{3F7412CB-6439-78F5-0B38-73434B22770D}"/>
                  </a:ext>
                </a:extLst>
              </p:cNvPr>
              <p:cNvGrpSpPr/>
              <p:nvPr/>
            </p:nvGrpSpPr>
            <p:grpSpPr>
              <a:xfrm>
                <a:off x="2329879" y="3903960"/>
                <a:ext cx="38454" cy="38429"/>
                <a:chOff x="2329879" y="3903960"/>
                <a:chExt cx="38454" cy="38429"/>
              </a:xfrm>
            </p:grpSpPr>
            <p:sp>
              <p:nvSpPr>
                <p:cNvPr id="275" name="Freeform 274">
                  <a:extLst>
                    <a:ext uri="{FF2B5EF4-FFF2-40B4-BE49-F238E27FC236}">
                      <a16:creationId xmlns:a16="http://schemas.microsoft.com/office/drawing/2014/main" id="{CACF3BAA-7636-1263-7FD4-5A3DC93C0184}"/>
                    </a:ext>
                  </a:extLst>
                </p:cNvPr>
                <p:cNvSpPr/>
                <p:nvPr/>
              </p:nvSpPr>
              <p:spPr>
                <a:xfrm>
                  <a:off x="2349081" y="3903960"/>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a:p>
              </p:txBody>
            </p:sp>
            <p:sp>
              <p:nvSpPr>
                <p:cNvPr id="276" name="Freeform 275">
                  <a:extLst>
                    <a:ext uri="{FF2B5EF4-FFF2-40B4-BE49-F238E27FC236}">
                      <a16:creationId xmlns:a16="http://schemas.microsoft.com/office/drawing/2014/main" id="{661CF8CB-6008-DBD9-B920-CB10B1B5E458}"/>
                    </a:ext>
                  </a:extLst>
                </p:cNvPr>
                <p:cNvSpPr/>
                <p:nvPr/>
              </p:nvSpPr>
              <p:spPr>
                <a:xfrm>
                  <a:off x="2329879" y="3923200"/>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277" name="Graphic 160">
                <a:extLst>
                  <a:ext uri="{FF2B5EF4-FFF2-40B4-BE49-F238E27FC236}">
                    <a16:creationId xmlns:a16="http://schemas.microsoft.com/office/drawing/2014/main" id="{1C371A2B-F17C-7977-2978-2187AD8A59AF}"/>
                  </a:ext>
                </a:extLst>
              </p:cNvPr>
              <p:cNvGrpSpPr/>
              <p:nvPr/>
            </p:nvGrpSpPr>
            <p:grpSpPr>
              <a:xfrm>
                <a:off x="2849603" y="4529827"/>
                <a:ext cx="38454" cy="38429"/>
                <a:chOff x="2849603" y="4529827"/>
                <a:chExt cx="38454" cy="38429"/>
              </a:xfrm>
            </p:grpSpPr>
            <p:sp>
              <p:nvSpPr>
                <p:cNvPr id="278" name="Freeform 277">
                  <a:extLst>
                    <a:ext uri="{FF2B5EF4-FFF2-40B4-BE49-F238E27FC236}">
                      <a16:creationId xmlns:a16="http://schemas.microsoft.com/office/drawing/2014/main" id="{9F4053E7-DF05-1010-E37D-D3CBF4CFD687}"/>
                    </a:ext>
                  </a:extLst>
                </p:cNvPr>
                <p:cNvSpPr/>
                <p:nvPr/>
              </p:nvSpPr>
              <p:spPr>
                <a:xfrm>
                  <a:off x="2868805" y="4529827"/>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a:p>
              </p:txBody>
            </p:sp>
            <p:sp>
              <p:nvSpPr>
                <p:cNvPr id="279" name="Freeform 278">
                  <a:extLst>
                    <a:ext uri="{FF2B5EF4-FFF2-40B4-BE49-F238E27FC236}">
                      <a16:creationId xmlns:a16="http://schemas.microsoft.com/office/drawing/2014/main" id="{B89CC433-59F6-1DD8-AA71-24FC8B9E19FC}"/>
                    </a:ext>
                  </a:extLst>
                </p:cNvPr>
                <p:cNvSpPr/>
                <p:nvPr/>
              </p:nvSpPr>
              <p:spPr>
                <a:xfrm>
                  <a:off x="2849603" y="4549067"/>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280" name="Graphic 160">
                <a:extLst>
                  <a:ext uri="{FF2B5EF4-FFF2-40B4-BE49-F238E27FC236}">
                    <a16:creationId xmlns:a16="http://schemas.microsoft.com/office/drawing/2014/main" id="{EDF14E16-1644-4CCF-5C2F-CD60C333A882}"/>
                  </a:ext>
                </a:extLst>
              </p:cNvPr>
              <p:cNvGrpSpPr/>
              <p:nvPr/>
            </p:nvGrpSpPr>
            <p:grpSpPr>
              <a:xfrm>
                <a:off x="3215765" y="4721205"/>
                <a:ext cx="38454" cy="38429"/>
                <a:chOff x="3215765" y="4721205"/>
                <a:chExt cx="38454" cy="38429"/>
              </a:xfrm>
            </p:grpSpPr>
            <p:sp>
              <p:nvSpPr>
                <p:cNvPr id="281" name="Freeform 280">
                  <a:extLst>
                    <a:ext uri="{FF2B5EF4-FFF2-40B4-BE49-F238E27FC236}">
                      <a16:creationId xmlns:a16="http://schemas.microsoft.com/office/drawing/2014/main" id="{F3FC1241-DEEE-0681-B984-203A708971B1}"/>
                    </a:ext>
                  </a:extLst>
                </p:cNvPr>
                <p:cNvSpPr/>
                <p:nvPr/>
              </p:nvSpPr>
              <p:spPr>
                <a:xfrm>
                  <a:off x="3234967" y="4721205"/>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a:p>
              </p:txBody>
            </p:sp>
            <p:sp>
              <p:nvSpPr>
                <p:cNvPr id="282" name="Freeform 281">
                  <a:extLst>
                    <a:ext uri="{FF2B5EF4-FFF2-40B4-BE49-F238E27FC236}">
                      <a16:creationId xmlns:a16="http://schemas.microsoft.com/office/drawing/2014/main" id="{C4194F79-B0DA-A8C5-0BAF-16F93D5B1F59}"/>
                    </a:ext>
                  </a:extLst>
                </p:cNvPr>
                <p:cNvSpPr/>
                <p:nvPr/>
              </p:nvSpPr>
              <p:spPr>
                <a:xfrm>
                  <a:off x="3215765" y="4740445"/>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283" name="Graphic 160">
                <a:extLst>
                  <a:ext uri="{FF2B5EF4-FFF2-40B4-BE49-F238E27FC236}">
                    <a16:creationId xmlns:a16="http://schemas.microsoft.com/office/drawing/2014/main" id="{612A0B86-E24C-8C36-125A-CE3AC9345BF5}"/>
                  </a:ext>
                </a:extLst>
              </p:cNvPr>
              <p:cNvGrpSpPr/>
              <p:nvPr/>
            </p:nvGrpSpPr>
            <p:grpSpPr>
              <a:xfrm>
                <a:off x="3988592" y="4891193"/>
                <a:ext cx="38454" cy="38429"/>
                <a:chOff x="3988592" y="4891193"/>
                <a:chExt cx="38454" cy="38429"/>
              </a:xfrm>
            </p:grpSpPr>
            <p:sp>
              <p:nvSpPr>
                <p:cNvPr id="284" name="Freeform 283">
                  <a:extLst>
                    <a:ext uri="{FF2B5EF4-FFF2-40B4-BE49-F238E27FC236}">
                      <a16:creationId xmlns:a16="http://schemas.microsoft.com/office/drawing/2014/main" id="{60A0AF1C-0D58-770B-F016-81EB324566E4}"/>
                    </a:ext>
                  </a:extLst>
                </p:cNvPr>
                <p:cNvSpPr/>
                <p:nvPr/>
              </p:nvSpPr>
              <p:spPr>
                <a:xfrm>
                  <a:off x="4007794" y="4891193"/>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a:p>
              </p:txBody>
            </p:sp>
            <p:sp>
              <p:nvSpPr>
                <p:cNvPr id="285" name="Freeform 284">
                  <a:extLst>
                    <a:ext uri="{FF2B5EF4-FFF2-40B4-BE49-F238E27FC236}">
                      <a16:creationId xmlns:a16="http://schemas.microsoft.com/office/drawing/2014/main" id="{0E31F5CA-4279-9D2A-D23D-DE02240A3463}"/>
                    </a:ext>
                  </a:extLst>
                </p:cNvPr>
                <p:cNvSpPr/>
                <p:nvPr/>
              </p:nvSpPr>
              <p:spPr>
                <a:xfrm>
                  <a:off x="3988592" y="4910434"/>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286" name="Graphic 160">
                <a:extLst>
                  <a:ext uri="{FF2B5EF4-FFF2-40B4-BE49-F238E27FC236}">
                    <a16:creationId xmlns:a16="http://schemas.microsoft.com/office/drawing/2014/main" id="{4F6F14A2-C7A3-28FC-D771-3CB52C13C118}"/>
                  </a:ext>
                </a:extLst>
              </p:cNvPr>
              <p:cNvGrpSpPr/>
              <p:nvPr/>
            </p:nvGrpSpPr>
            <p:grpSpPr>
              <a:xfrm>
                <a:off x="4007794" y="4915960"/>
                <a:ext cx="38454" cy="38429"/>
                <a:chOff x="4007794" y="4915960"/>
                <a:chExt cx="38454" cy="38429"/>
              </a:xfrm>
            </p:grpSpPr>
            <p:sp>
              <p:nvSpPr>
                <p:cNvPr id="287" name="Freeform 286">
                  <a:extLst>
                    <a:ext uri="{FF2B5EF4-FFF2-40B4-BE49-F238E27FC236}">
                      <a16:creationId xmlns:a16="http://schemas.microsoft.com/office/drawing/2014/main" id="{8B51D417-9019-8A66-0545-AF44441D3AA4}"/>
                    </a:ext>
                  </a:extLst>
                </p:cNvPr>
                <p:cNvSpPr/>
                <p:nvPr/>
              </p:nvSpPr>
              <p:spPr>
                <a:xfrm>
                  <a:off x="4026996" y="4915960"/>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a:p>
              </p:txBody>
            </p:sp>
            <p:sp>
              <p:nvSpPr>
                <p:cNvPr id="288" name="Freeform 287">
                  <a:extLst>
                    <a:ext uri="{FF2B5EF4-FFF2-40B4-BE49-F238E27FC236}">
                      <a16:creationId xmlns:a16="http://schemas.microsoft.com/office/drawing/2014/main" id="{E0595EE8-D148-542F-7036-B0062D796FDA}"/>
                    </a:ext>
                  </a:extLst>
                </p:cNvPr>
                <p:cNvSpPr/>
                <p:nvPr/>
              </p:nvSpPr>
              <p:spPr>
                <a:xfrm>
                  <a:off x="4007794" y="4935200"/>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289" name="Graphic 160">
                <a:extLst>
                  <a:ext uri="{FF2B5EF4-FFF2-40B4-BE49-F238E27FC236}">
                    <a16:creationId xmlns:a16="http://schemas.microsoft.com/office/drawing/2014/main" id="{ED85E366-0592-C1AD-0346-EB1BB5180C36}"/>
                  </a:ext>
                </a:extLst>
              </p:cNvPr>
              <p:cNvGrpSpPr/>
              <p:nvPr/>
            </p:nvGrpSpPr>
            <p:grpSpPr>
              <a:xfrm>
                <a:off x="4046248" y="4929622"/>
                <a:ext cx="38454" cy="38429"/>
                <a:chOff x="4046248" y="4929622"/>
                <a:chExt cx="38454" cy="38429"/>
              </a:xfrm>
            </p:grpSpPr>
            <p:sp>
              <p:nvSpPr>
                <p:cNvPr id="290" name="Freeform 289">
                  <a:extLst>
                    <a:ext uri="{FF2B5EF4-FFF2-40B4-BE49-F238E27FC236}">
                      <a16:creationId xmlns:a16="http://schemas.microsoft.com/office/drawing/2014/main" id="{778D6DA1-3C77-5794-67E8-74932B82A24C}"/>
                    </a:ext>
                  </a:extLst>
                </p:cNvPr>
                <p:cNvSpPr/>
                <p:nvPr/>
              </p:nvSpPr>
              <p:spPr>
                <a:xfrm>
                  <a:off x="4065450" y="4929622"/>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a:p>
              </p:txBody>
            </p:sp>
            <p:sp>
              <p:nvSpPr>
                <p:cNvPr id="291" name="Freeform 290">
                  <a:extLst>
                    <a:ext uri="{FF2B5EF4-FFF2-40B4-BE49-F238E27FC236}">
                      <a16:creationId xmlns:a16="http://schemas.microsoft.com/office/drawing/2014/main" id="{C99A39C0-020D-A1CF-D4DA-B6485969F245}"/>
                    </a:ext>
                  </a:extLst>
                </p:cNvPr>
                <p:cNvSpPr/>
                <p:nvPr/>
              </p:nvSpPr>
              <p:spPr>
                <a:xfrm>
                  <a:off x="4046248" y="4948863"/>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292" name="Graphic 160">
                <a:extLst>
                  <a:ext uri="{FF2B5EF4-FFF2-40B4-BE49-F238E27FC236}">
                    <a16:creationId xmlns:a16="http://schemas.microsoft.com/office/drawing/2014/main" id="{590ABFFC-689C-1A5F-AED8-859D79C6ABD5}"/>
                  </a:ext>
                </a:extLst>
              </p:cNvPr>
              <p:cNvGrpSpPr/>
              <p:nvPr/>
            </p:nvGrpSpPr>
            <p:grpSpPr>
              <a:xfrm>
                <a:off x="4526750" y="4929622"/>
                <a:ext cx="38454" cy="38429"/>
                <a:chOff x="4526750" y="4929622"/>
                <a:chExt cx="38454" cy="38429"/>
              </a:xfrm>
            </p:grpSpPr>
            <p:sp>
              <p:nvSpPr>
                <p:cNvPr id="293" name="Freeform 292">
                  <a:extLst>
                    <a:ext uri="{FF2B5EF4-FFF2-40B4-BE49-F238E27FC236}">
                      <a16:creationId xmlns:a16="http://schemas.microsoft.com/office/drawing/2014/main" id="{82CAB686-6AE6-89FC-F1BE-6FD9A88604F6}"/>
                    </a:ext>
                  </a:extLst>
                </p:cNvPr>
                <p:cNvSpPr/>
                <p:nvPr/>
              </p:nvSpPr>
              <p:spPr>
                <a:xfrm>
                  <a:off x="4545952" y="4929622"/>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a:p>
              </p:txBody>
            </p:sp>
            <p:sp>
              <p:nvSpPr>
                <p:cNvPr id="294" name="Freeform 293">
                  <a:extLst>
                    <a:ext uri="{FF2B5EF4-FFF2-40B4-BE49-F238E27FC236}">
                      <a16:creationId xmlns:a16="http://schemas.microsoft.com/office/drawing/2014/main" id="{60EF32C3-FC8E-A46B-72E4-6229BE7989AB}"/>
                    </a:ext>
                  </a:extLst>
                </p:cNvPr>
                <p:cNvSpPr/>
                <p:nvPr/>
              </p:nvSpPr>
              <p:spPr>
                <a:xfrm>
                  <a:off x="4526750" y="4948863"/>
                  <a:ext cx="38454" cy="5117"/>
                </a:xfrm>
                <a:custGeom>
                  <a:avLst/>
                  <a:gdLst>
                    <a:gd name="connsiteX0" fmla="*/ 38455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5"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295" name="Graphic 160">
                <a:extLst>
                  <a:ext uri="{FF2B5EF4-FFF2-40B4-BE49-F238E27FC236}">
                    <a16:creationId xmlns:a16="http://schemas.microsoft.com/office/drawing/2014/main" id="{3462DB08-A6AF-0B29-8E69-2B1FF21CD244}"/>
                  </a:ext>
                </a:extLst>
              </p:cNvPr>
              <p:cNvGrpSpPr/>
              <p:nvPr/>
            </p:nvGrpSpPr>
            <p:grpSpPr>
              <a:xfrm>
                <a:off x="4993529" y="4986933"/>
                <a:ext cx="38454" cy="38429"/>
                <a:chOff x="4993529" y="4986933"/>
                <a:chExt cx="38454" cy="38429"/>
              </a:xfrm>
            </p:grpSpPr>
            <p:sp>
              <p:nvSpPr>
                <p:cNvPr id="296" name="Freeform 295">
                  <a:extLst>
                    <a:ext uri="{FF2B5EF4-FFF2-40B4-BE49-F238E27FC236}">
                      <a16:creationId xmlns:a16="http://schemas.microsoft.com/office/drawing/2014/main" id="{9888930A-A6B4-55A7-15CD-7DEBC6D9E7AF}"/>
                    </a:ext>
                  </a:extLst>
                </p:cNvPr>
                <p:cNvSpPr/>
                <p:nvPr/>
              </p:nvSpPr>
              <p:spPr>
                <a:xfrm>
                  <a:off x="5012730" y="4986933"/>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a:p>
              </p:txBody>
            </p:sp>
            <p:sp>
              <p:nvSpPr>
                <p:cNvPr id="297" name="Freeform 296">
                  <a:extLst>
                    <a:ext uri="{FF2B5EF4-FFF2-40B4-BE49-F238E27FC236}">
                      <a16:creationId xmlns:a16="http://schemas.microsoft.com/office/drawing/2014/main" id="{1F6876B1-339D-AAC9-5986-7B4C5D39F948}"/>
                    </a:ext>
                  </a:extLst>
                </p:cNvPr>
                <p:cNvSpPr/>
                <p:nvPr/>
              </p:nvSpPr>
              <p:spPr>
                <a:xfrm>
                  <a:off x="4993529" y="5006174"/>
                  <a:ext cx="38454" cy="5117"/>
                </a:xfrm>
                <a:custGeom>
                  <a:avLst/>
                  <a:gdLst>
                    <a:gd name="connsiteX0" fmla="*/ 38454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4"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298" name="Graphic 160">
                <a:extLst>
                  <a:ext uri="{FF2B5EF4-FFF2-40B4-BE49-F238E27FC236}">
                    <a16:creationId xmlns:a16="http://schemas.microsoft.com/office/drawing/2014/main" id="{9A3FD2D7-AC72-3B3A-8AE6-8030A4838B46}"/>
                  </a:ext>
                </a:extLst>
              </p:cNvPr>
              <p:cNvGrpSpPr/>
              <p:nvPr/>
            </p:nvGrpSpPr>
            <p:grpSpPr>
              <a:xfrm>
                <a:off x="5038435" y="4986933"/>
                <a:ext cx="38454" cy="38429"/>
                <a:chOff x="5038435" y="4986933"/>
                <a:chExt cx="38454" cy="38429"/>
              </a:xfrm>
            </p:grpSpPr>
            <p:sp>
              <p:nvSpPr>
                <p:cNvPr id="299" name="Freeform 298">
                  <a:extLst>
                    <a:ext uri="{FF2B5EF4-FFF2-40B4-BE49-F238E27FC236}">
                      <a16:creationId xmlns:a16="http://schemas.microsoft.com/office/drawing/2014/main" id="{11918323-3C44-6B63-2198-A8B49BF26A6C}"/>
                    </a:ext>
                  </a:extLst>
                </p:cNvPr>
                <p:cNvSpPr/>
                <p:nvPr/>
              </p:nvSpPr>
              <p:spPr>
                <a:xfrm>
                  <a:off x="5057637" y="4986933"/>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a:p>
              </p:txBody>
            </p:sp>
            <p:sp>
              <p:nvSpPr>
                <p:cNvPr id="300" name="Freeform 299">
                  <a:extLst>
                    <a:ext uri="{FF2B5EF4-FFF2-40B4-BE49-F238E27FC236}">
                      <a16:creationId xmlns:a16="http://schemas.microsoft.com/office/drawing/2014/main" id="{CF30C968-D74D-A521-FDC1-02E2B82C96E7}"/>
                    </a:ext>
                  </a:extLst>
                </p:cNvPr>
                <p:cNvSpPr/>
                <p:nvPr/>
              </p:nvSpPr>
              <p:spPr>
                <a:xfrm>
                  <a:off x="5038435" y="5006174"/>
                  <a:ext cx="38454" cy="5117"/>
                </a:xfrm>
                <a:custGeom>
                  <a:avLst/>
                  <a:gdLst>
                    <a:gd name="connsiteX0" fmla="*/ 38455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5"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301" name="Graphic 160">
                <a:extLst>
                  <a:ext uri="{FF2B5EF4-FFF2-40B4-BE49-F238E27FC236}">
                    <a16:creationId xmlns:a16="http://schemas.microsoft.com/office/drawing/2014/main" id="{8694DE21-D892-AF26-DB94-8ADAC3B72430}"/>
                  </a:ext>
                </a:extLst>
              </p:cNvPr>
              <p:cNvGrpSpPr/>
              <p:nvPr/>
            </p:nvGrpSpPr>
            <p:grpSpPr>
              <a:xfrm>
                <a:off x="5057637" y="4986933"/>
                <a:ext cx="38454" cy="38429"/>
                <a:chOff x="5057637" y="4986933"/>
                <a:chExt cx="38454" cy="38429"/>
              </a:xfrm>
            </p:grpSpPr>
            <p:sp>
              <p:nvSpPr>
                <p:cNvPr id="302" name="Freeform 301">
                  <a:extLst>
                    <a:ext uri="{FF2B5EF4-FFF2-40B4-BE49-F238E27FC236}">
                      <a16:creationId xmlns:a16="http://schemas.microsoft.com/office/drawing/2014/main" id="{4C9502B7-64C8-0F71-B769-34D6DFAF0429}"/>
                    </a:ext>
                  </a:extLst>
                </p:cNvPr>
                <p:cNvSpPr/>
                <p:nvPr/>
              </p:nvSpPr>
              <p:spPr>
                <a:xfrm>
                  <a:off x="5076838" y="4986933"/>
                  <a:ext cx="5120" cy="38429"/>
                </a:xfrm>
                <a:custGeom>
                  <a:avLst/>
                  <a:gdLst>
                    <a:gd name="connsiteX0" fmla="*/ 0 w 5120"/>
                    <a:gd name="connsiteY0" fmla="*/ 0 h 38429"/>
                    <a:gd name="connsiteX1" fmla="*/ 0 w 5120"/>
                    <a:gd name="connsiteY1" fmla="*/ 38429 h 38429"/>
                  </a:gdLst>
                  <a:ahLst/>
                  <a:cxnLst>
                    <a:cxn ang="0">
                      <a:pos x="connsiteX0" y="connsiteY0"/>
                    </a:cxn>
                    <a:cxn ang="0">
                      <a:pos x="connsiteX1" y="connsiteY1"/>
                    </a:cxn>
                  </a:cxnLst>
                  <a:rect l="l" t="t" r="r" b="b"/>
                  <a:pathLst>
                    <a:path w="5120" h="38429">
                      <a:moveTo>
                        <a:pt x="0" y="0"/>
                      </a:moveTo>
                      <a:lnTo>
                        <a:pt x="0" y="38429"/>
                      </a:lnTo>
                    </a:path>
                  </a:pathLst>
                </a:custGeom>
                <a:ln w="19050" cap="sq">
                  <a:solidFill>
                    <a:srgbClr val="489FDA"/>
                  </a:solidFill>
                  <a:prstDash val="solid"/>
                  <a:miter/>
                </a:ln>
              </p:spPr>
              <p:txBody>
                <a:bodyPr rtlCol="0" anchor="ctr"/>
                <a:lstStyle/>
                <a:p>
                  <a:pPr rtl="0"/>
                  <a:endParaRPr lang="en-ES"/>
                </a:p>
              </p:txBody>
            </p:sp>
            <p:sp>
              <p:nvSpPr>
                <p:cNvPr id="303" name="Freeform 302">
                  <a:extLst>
                    <a:ext uri="{FF2B5EF4-FFF2-40B4-BE49-F238E27FC236}">
                      <a16:creationId xmlns:a16="http://schemas.microsoft.com/office/drawing/2014/main" id="{A047A311-F2D5-2C53-6113-4ED027E8A2E4}"/>
                    </a:ext>
                  </a:extLst>
                </p:cNvPr>
                <p:cNvSpPr/>
                <p:nvPr/>
              </p:nvSpPr>
              <p:spPr>
                <a:xfrm>
                  <a:off x="5057637" y="5006174"/>
                  <a:ext cx="38454" cy="5117"/>
                </a:xfrm>
                <a:custGeom>
                  <a:avLst/>
                  <a:gdLst>
                    <a:gd name="connsiteX0" fmla="*/ 38455 w 38454"/>
                    <a:gd name="connsiteY0" fmla="*/ 0 h 5117"/>
                    <a:gd name="connsiteX1" fmla="*/ 0 w 38454"/>
                    <a:gd name="connsiteY1" fmla="*/ 0 h 5117"/>
                  </a:gdLst>
                  <a:ahLst/>
                  <a:cxnLst>
                    <a:cxn ang="0">
                      <a:pos x="connsiteX0" y="connsiteY0"/>
                    </a:cxn>
                    <a:cxn ang="0">
                      <a:pos x="connsiteX1" y="connsiteY1"/>
                    </a:cxn>
                  </a:cxnLst>
                  <a:rect l="l" t="t" r="r" b="b"/>
                  <a:pathLst>
                    <a:path w="38454" h="5117">
                      <a:moveTo>
                        <a:pt x="38455" y="0"/>
                      </a:moveTo>
                      <a:lnTo>
                        <a:pt x="0" y="0"/>
                      </a:lnTo>
                    </a:path>
                  </a:pathLst>
                </a:custGeom>
                <a:ln w="19050" cap="sq">
                  <a:solidFill>
                    <a:srgbClr val="489FDA"/>
                  </a:solidFill>
                  <a:prstDash val="solid"/>
                  <a:miter/>
                </a:ln>
              </p:spPr>
              <p:txBody>
                <a:bodyPr rtlCol="0" anchor="ctr"/>
                <a:lstStyle/>
                <a:p>
                  <a:pPr rtl="0"/>
                  <a:endParaRPr lang="en-ES"/>
                </a:p>
              </p:txBody>
            </p:sp>
          </p:grpSp>
          <p:sp>
            <p:nvSpPr>
              <p:cNvPr id="304" name="Freeform 303">
                <a:extLst>
                  <a:ext uri="{FF2B5EF4-FFF2-40B4-BE49-F238E27FC236}">
                    <a16:creationId xmlns:a16="http://schemas.microsoft.com/office/drawing/2014/main" id="{BAB4FFB1-F8BD-8AA2-D174-D297363A7ABB}"/>
                  </a:ext>
                </a:extLst>
              </p:cNvPr>
              <p:cNvSpPr/>
              <p:nvPr/>
            </p:nvSpPr>
            <p:spPr>
              <a:xfrm>
                <a:off x="1520338" y="2547378"/>
                <a:ext cx="3580002" cy="2458642"/>
              </a:xfrm>
              <a:custGeom>
                <a:avLst/>
                <a:gdLst>
                  <a:gd name="connsiteX0" fmla="*/ 0 w 3580002"/>
                  <a:gd name="connsiteY0" fmla="*/ 0 h 2458642"/>
                  <a:gd name="connsiteX1" fmla="*/ 76602 w 3580002"/>
                  <a:gd name="connsiteY1" fmla="*/ 0 h 2458642"/>
                  <a:gd name="connsiteX2" fmla="*/ 76602 w 3580002"/>
                  <a:gd name="connsiteY2" fmla="*/ 13509 h 2458642"/>
                  <a:gd name="connsiteX3" fmla="*/ 138559 w 3580002"/>
                  <a:gd name="connsiteY3" fmla="*/ 13509 h 2458642"/>
                  <a:gd name="connsiteX4" fmla="*/ 138559 w 3580002"/>
                  <a:gd name="connsiteY4" fmla="*/ 27018 h 2458642"/>
                  <a:gd name="connsiteX5" fmla="*/ 177986 w 3580002"/>
                  <a:gd name="connsiteY5" fmla="*/ 27018 h 2458642"/>
                  <a:gd name="connsiteX6" fmla="*/ 177986 w 3580002"/>
                  <a:gd name="connsiteY6" fmla="*/ 39401 h 2458642"/>
                  <a:gd name="connsiteX7" fmla="*/ 201643 w 3580002"/>
                  <a:gd name="connsiteY7" fmla="*/ 39401 h 2458642"/>
                  <a:gd name="connsiteX8" fmla="*/ 201643 w 3580002"/>
                  <a:gd name="connsiteY8" fmla="*/ 68569 h 2458642"/>
                  <a:gd name="connsiteX9" fmla="*/ 219667 w 3580002"/>
                  <a:gd name="connsiteY9" fmla="*/ 68569 h 2458642"/>
                  <a:gd name="connsiteX10" fmla="*/ 219667 w 3580002"/>
                  <a:gd name="connsiteY10" fmla="*/ 87809 h 2458642"/>
                  <a:gd name="connsiteX11" fmla="*/ 236564 w 3580002"/>
                  <a:gd name="connsiteY11" fmla="*/ 87809 h 2458642"/>
                  <a:gd name="connsiteX12" fmla="*/ 236564 w 3580002"/>
                  <a:gd name="connsiteY12" fmla="*/ 117078 h 2458642"/>
                  <a:gd name="connsiteX13" fmla="*/ 252335 w 3580002"/>
                  <a:gd name="connsiteY13" fmla="*/ 117078 h 2458642"/>
                  <a:gd name="connsiteX14" fmla="*/ 252335 w 3580002"/>
                  <a:gd name="connsiteY14" fmla="*/ 191378 h 2458642"/>
                  <a:gd name="connsiteX15" fmla="*/ 263600 w 3580002"/>
                  <a:gd name="connsiteY15" fmla="*/ 191378 h 2458642"/>
                  <a:gd name="connsiteX16" fmla="*/ 263600 w 3580002"/>
                  <a:gd name="connsiteY16" fmla="*/ 305079 h 2458642"/>
                  <a:gd name="connsiteX17" fmla="*/ 278244 w 3580002"/>
                  <a:gd name="connsiteY17" fmla="*/ 305079 h 2458642"/>
                  <a:gd name="connsiteX18" fmla="*/ 278244 w 3580002"/>
                  <a:gd name="connsiteY18" fmla="*/ 386133 h 2458642"/>
                  <a:gd name="connsiteX19" fmla="*/ 294015 w 3580002"/>
                  <a:gd name="connsiteY19" fmla="*/ 386133 h 2458642"/>
                  <a:gd name="connsiteX20" fmla="*/ 294015 w 3580002"/>
                  <a:gd name="connsiteY20" fmla="*/ 404145 h 2458642"/>
                  <a:gd name="connsiteX21" fmla="*/ 397653 w 3580002"/>
                  <a:gd name="connsiteY21" fmla="*/ 404145 h 2458642"/>
                  <a:gd name="connsiteX22" fmla="*/ 397653 w 3580002"/>
                  <a:gd name="connsiteY22" fmla="*/ 416528 h 2458642"/>
                  <a:gd name="connsiteX23" fmla="*/ 412297 w 3580002"/>
                  <a:gd name="connsiteY23" fmla="*/ 416528 h 2458642"/>
                  <a:gd name="connsiteX24" fmla="*/ 412297 w 3580002"/>
                  <a:gd name="connsiteY24" fmla="*/ 433415 h 2458642"/>
                  <a:gd name="connsiteX25" fmla="*/ 469749 w 3580002"/>
                  <a:gd name="connsiteY25" fmla="*/ 433415 h 2458642"/>
                  <a:gd name="connsiteX26" fmla="*/ 469749 w 3580002"/>
                  <a:gd name="connsiteY26" fmla="*/ 454804 h 2458642"/>
                  <a:gd name="connsiteX27" fmla="*/ 485520 w 3580002"/>
                  <a:gd name="connsiteY27" fmla="*/ 454804 h 2458642"/>
                  <a:gd name="connsiteX28" fmla="*/ 485520 w 3580002"/>
                  <a:gd name="connsiteY28" fmla="*/ 487451 h 2458642"/>
                  <a:gd name="connsiteX29" fmla="*/ 496785 w 3580002"/>
                  <a:gd name="connsiteY29" fmla="*/ 487451 h 2458642"/>
                  <a:gd name="connsiteX30" fmla="*/ 496785 w 3580002"/>
                  <a:gd name="connsiteY30" fmla="*/ 518972 h 2458642"/>
                  <a:gd name="connsiteX31" fmla="*/ 506923 w 3580002"/>
                  <a:gd name="connsiteY31" fmla="*/ 518972 h 2458642"/>
                  <a:gd name="connsiteX32" fmla="*/ 506923 w 3580002"/>
                  <a:gd name="connsiteY32" fmla="*/ 592146 h 2458642"/>
                  <a:gd name="connsiteX33" fmla="*/ 517061 w 3580002"/>
                  <a:gd name="connsiteY33" fmla="*/ 592146 h 2458642"/>
                  <a:gd name="connsiteX34" fmla="*/ 517061 w 3580002"/>
                  <a:gd name="connsiteY34" fmla="*/ 620289 h 2458642"/>
                  <a:gd name="connsiteX35" fmla="*/ 530579 w 3580002"/>
                  <a:gd name="connsiteY35" fmla="*/ 620289 h 2458642"/>
                  <a:gd name="connsiteX36" fmla="*/ 530579 w 3580002"/>
                  <a:gd name="connsiteY36" fmla="*/ 652936 h 2458642"/>
                  <a:gd name="connsiteX37" fmla="*/ 541844 w 3580002"/>
                  <a:gd name="connsiteY37" fmla="*/ 652936 h 2458642"/>
                  <a:gd name="connsiteX38" fmla="*/ 541844 w 3580002"/>
                  <a:gd name="connsiteY38" fmla="*/ 675451 h 2458642"/>
                  <a:gd name="connsiteX39" fmla="*/ 557615 w 3580002"/>
                  <a:gd name="connsiteY39" fmla="*/ 675451 h 2458642"/>
                  <a:gd name="connsiteX40" fmla="*/ 557615 w 3580002"/>
                  <a:gd name="connsiteY40" fmla="*/ 695715 h 2458642"/>
                  <a:gd name="connsiteX41" fmla="*/ 633091 w 3580002"/>
                  <a:gd name="connsiteY41" fmla="*/ 695715 h 2458642"/>
                  <a:gd name="connsiteX42" fmla="*/ 633091 w 3580002"/>
                  <a:gd name="connsiteY42" fmla="*/ 723859 h 2458642"/>
                  <a:gd name="connsiteX43" fmla="*/ 646608 w 3580002"/>
                  <a:gd name="connsiteY43" fmla="*/ 723859 h 2458642"/>
                  <a:gd name="connsiteX44" fmla="*/ 646608 w 3580002"/>
                  <a:gd name="connsiteY44" fmla="*/ 739619 h 2458642"/>
                  <a:gd name="connsiteX45" fmla="*/ 661253 w 3580002"/>
                  <a:gd name="connsiteY45" fmla="*/ 739619 h 2458642"/>
                  <a:gd name="connsiteX46" fmla="*/ 661253 w 3580002"/>
                  <a:gd name="connsiteY46" fmla="*/ 754254 h 2458642"/>
                  <a:gd name="connsiteX47" fmla="*/ 672518 w 3580002"/>
                  <a:gd name="connsiteY47" fmla="*/ 754254 h 2458642"/>
                  <a:gd name="connsiteX48" fmla="*/ 672518 w 3580002"/>
                  <a:gd name="connsiteY48" fmla="*/ 766637 h 2458642"/>
                  <a:gd name="connsiteX49" fmla="*/ 729969 w 3580002"/>
                  <a:gd name="connsiteY49" fmla="*/ 766637 h 2458642"/>
                  <a:gd name="connsiteX50" fmla="*/ 729969 w 3580002"/>
                  <a:gd name="connsiteY50" fmla="*/ 831931 h 2458642"/>
                  <a:gd name="connsiteX51" fmla="*/ 742361 w 3580002"/>
                  <a:gd name="connsiteY51" fmla="*/ 831931 h 2458642"/>
                  <a:gd name="connsiteX52" fmla="*/ 742361 w 3580002"/>
                  <a:gd name="connsiteY52" fmla="*/ 844314 h 2458642"/>
                  <a:gd name="connsiteX53" fmla="*/ 752499 w 3580002"/>
                  <a:gd name="connsiteY53" fmla="*/ 844314 h 2458642"/>
                  <a:gd name="connsiteX54" fmla="*/ 752499 w 3580002"/>
                  <a:gd name="connsiteY54" fmla="*/ 903979 h 2458642"/>
                  <a:gd name="connsiteX55" fmla="*/ 762638 w 3580002"/>
                  <a:gd name="connsiteY55" fmla="*/ 903979 h 2458642"/>
                  <a:gd name="connsiteX56" fmla="*/ 762638 w 3580002"/>
                  <a:gd name="connsiteY56" fmla="*/ 1189920 h 2458642"/>
                  <a:gd name="connsiteX57" fmla="*/ 781788 w 3580002"/>
                  <a:gd name="connsiteY57" fmla="*/ 1189920 h 2458642"/>
                  <a:gd name="connsiteX58" fmla="*/ 781788 w 3580002"/>
                  <a:gd name="connsiteY58" fmla="*/ 1237201 h 2458642"/>
                  <a:gd name="connsiteX59" fmla="*/ 793053 w 3580002"/>
                  <a:gd name="connsiteY59" fmla="*/ 1237201 h 2458642"/>
                  <a:gd name="connsiteX60" fmla="*/ 793053 w 3580002"/>
                  <a:gd name="connsiteY60" fmla="*/ 1330639 h 2458642"/>
                  <a:gd name="connsiteX61" fmla="*/ 803191 w 3580002"/>
                  <a:gd name="connsiteY61" fmla="*/ 1330639 h 2458642"/>
                  <a:gd name="connsiteX62" fmla="*/ 803191 w 3580002"/>
                  <a:gd name="connsiteY62" fmla="*/ 1376795 h 2458642"/>
                  <a:gd name="connsiteX63" fmla="*/ 870781 w 3580002"/>
                  <a:gd name="connsiteY63" fmla="*/ 1376795 h 2458642"/>
                  <a:gd name="connsiteX64" fmla="*/ 870781 w 3580002"/>
                  <a:gd name="connsiteY64" fmla="*/ 1394807 h 2458642"/>
                  <a:gd name="connsiteX65" fmla="*/ 965407 w 3580002"/>
                  <a:gd name="connsiteY65" fmla="*/ 1394807 h 2458642"/>
                  <a:gd name="connsiteX66" fmla="*/ 965407 w 3580002"/>
                  <a:gd name="connsiteY66" fmla="*/ 1420699 h 2458642"/>
                  <a:gd name="connsiteX67" fmla="*/ 977798 w 3580002"/>
                  <a:gd name="connsiteY67" fmla="*/ 1420699 h 2458642"/>
                  <a:gd name="connsiteX68" fmla="*/ 977798 w 3580002"/>
                  <a:gd name="connsiteY68" fmla="*/ 1453346 h 2458642"/>
                  <a:gd name="connsiteX69" fmla="*/ 993569 w 3580002"/>
                  <a:gd name="connsiteY69" fmla="*/ 1453346 h 2458642"/>
                  <a:gd name="connsiteX70" fmla="*/ 993569 w 3580002"/>
                  <a:gd name="connsiteY70" fmla="*/ 1484867 h 2458642"/>
                  <a:gd name="connsiteX71" fmla="*/ 1002581 w 3580002"/>
                  <a:gd name="connsiteY71" fmla="*/ 1484867 h 2458642"/>
                  <a:gd name="connsiteX72" fmla="*/ 1002581 w 3580002"/>
                  <a:gd name="connsiteY72" fmla="*/ 1540029 h 2458642"/>
                  <a:gd name="connsiteX73" fmla="*/ 1012720 w 3580002"/>
                  <a:gd name="connsiteY73" fmla="*/ 1540029 h 2458642"/>
                  <a:gd name="connsiteX74" fmla="*/ 1012720 w 3580002"/>
                  <a:gd name="connsiteY74" fmla="*/ 1659358 h 2458642"/>
                  <a:gd name="connsiteX75" fmla="*/ 1023984 w 3580002"/>
                  <a:gd name="connsiteY75" fmla="*/ 1659358 h 2458642"/>
                  <a:gd name="connsiteX76" fmla="*/ 1023984 w 3580002"/>
                  <a:gd name="connsiteY76" fmla="*/ 1682999 h 2458642"/>
                  <a:gd name="connsiteX77" fmla="*/ 1039755 w 3580002"/>
                  <a:gd name="connsiteY77" fmla="*/ 1682999 h 2458642"/>
                  <a:gd name="connsiteX78" fmla="*/ 1039755 w 3580002"/>
                  <a:gd name="connsiteY78" fmla="*/ 1707766 h 2458642"/>
                  <a:gd name="connsiteX79" fmla="*/ 1051020 w 3580002"/>
                  <a:gd name="connsiteY79" fmla="*/ 1707766 h 2458642"/>
                  <a:gd name="connsiteX80" fmla="*/ 1051020 w 3580002"/>
                  <a:gd name="connsiteY80" fmla="*/ 1737035 h 2458642"/>
                  <a:gd name="connsiteX81" fmla="*/ 1062285 w 3580002"/>
                  <a:gd name="connsiteY81" fmla="*/ 1737035 h 2458642"/>
                  <a:gd name="connsiteX82" fmla="*/ 1062285 w 3580002"/>
                  <a:gd name="connsiteY82" fmla="*/ 1752796 h 2458642"/>
                  <a:gd name="connsiteX83" fmla="*/ 1094954 w 3580002"/>
                  <a:gd name="connsiteY83" fmla="*/ 1752796 h 2458642"/>
                  <a:gd name="connsiteX84" fmla="*/ 1094954 w 3580002"/>
                  <a:gd name="connsiteY84" fmla="*/ 1767431 h 2458642"/>
                  <a:gd name="connsiteX85" fmla="*/ 1107345 w 3580002"/>
                  <a:gd name="connsiteY85" fmla="*/ 1767431 h 2458642"/>
                  <a:gd name="connsiteX86" fmla="*/ 1107345 w 3580002"/>
                  <a:gd name="connsiteY86" fmla="*/ 1783191 h 2458642"/>
                  <a:gd name="connsiteX87" fmla="*/ 1168176 w 3580002"/>
                  <a:gd name="connsiteY87" fmla="*/ 1783191 h 2458642"/>
                  <a:gd name="connsiteX88" fmla="*/ 1168176 w 3580002"/>
                  <a:gd name="connsiteY88" fmla="*/ 1798952 h 2458642"/>
                  <a:gd name="connsiteX89" fmla="*/ 1240272 w 3580002"/>
                  <a:gd name="connsiteY89" fmla="*/ 1798952 h 2458642"/>
                  <a:gd name="connsiteX90" fmla="*/ 1240272 w 3580002"/>
                  <a:gd name="connsiteY90" fmla="*/ 1822592 h 2458642"/>
                  <a:gd name="connsiteX91" fmla="*/ 1250410 w 3580002"/>
                  <a:gd name="connsiteY91" fmla="*/ 1822592 h 2458642"/>
                  <a:gd name="connsiteX92" fmla="*/ 1250410 w 3580002"/>
                  <a:gd name="connsiteY92" fmla="*/ 1854113 h 2458642"/>
                  <a:gd name="connsiteX93" fmla="*/ 1262802 w 3580002"/>
                  <a:gd name="connsiteY93" fmla="*/ 1854113 h 2458642"/>
                  <a:gd name="connsiteX94" fmla="*/ 1262802 w 3580002"/>
                  <a:gd name="connsiteY94" fmla="*/ 1905898 h 2458642"/>
                  <a:gd name="connsiteX95" fmla="*/ 1286458 w 3580002"/>
                  <a:gd name="connsiteY95" fmla="*/ 1905898 h 2458642"/>
                  <a:gd name="connsiteX96" fmla="*/ 1286458 w 3580002"/>
                  <a:gd name="connsiteY96" fmla="*/ 1968940 h 2458642"/>
                  <a:gd name="connsiteX97" fmla="*/ 1296596 w 3580002"/>
                  <a:gd name="connsiteY97" fmla="*/ 1968940 h 2458642"/>
                  <a:gd name="connsiteX98" fmla="*/ 1296596 w 3580002"/>
                  <a:gd name="connsiteY98" fmla="*/ 2001587 h 2458642"/>
                  <a:gd name="connsiteX99" fmla="*/ 1385590 w 3580002"/>
                  <a:gd name="connsiteY99" fmla="*/ 2001587 h 2458642"/>
                  <a:gd name="connsiteX100" fmla="*/ 1385590 w 3580002"/>
                  <a:gd name="connsiteY100" fmla="*/ 2018473 h 2458642"/>
                  <a:gd name="connsiteX101" fmla="*/ 1457685 w 3580002"/>
                  <a:gd name="connsiteY101" fmla="*/ 2018473 h 2458642"/>
                  <a:gd name="connsiteX102" fmla="*/ 1457685 w 3580002"/>
                  <a:gd name="connsiteY102" fmla="*/ 2035360 h 2458642"/>
                  <a:gd name="connsiteX103" fmla="*/ 1475709 w 3580002"/>
                  <a:gd name="connsiteY103" fmla="*/ 2035360 h 2458642"/>
                  <a:gd name="connsiteX104" fmla="*/ 1475709 w 3580002"/>
                  <a:gd name="connsiteY104" fmla="*/ 2051120 h 2458642"/>
                  <a:gd name="connsiteX105" fmla="*/ 1495986 w 3580002"/>
                  <a:gd name="connsiteY105" fmla="*/ 2051120 h 2458642"/>
                  <a:gd name="connsiteX106" fmla="*/ 1495986 w 3580002"/>
                  <a:gd name="connsiteY106" fmla="*/ 2079264 h 2458642"/>
                  <a:gd name="connsiteX107" fmla="*/ 1509504 w 3580002"/>
                  <a:gd name="connsiteY107" fmla="*/ 2079264 h 2458642"/>
                  <a:gd name="connsiteX108" fmla="*/ 1509504 w 3580002"/>
                  <a:gd name="connsiteY108" fmla="*/ 2128797 h 2458642"/>
                  <a:gd name="connsiteX109" fmla="*/ 1526402 w 3580002"/>
                  <a:gd name="connsiteY109" fmla="*/ 2128797 h 2458642"/>
                  <a:gd name="connsiteX110" fmla="*/ 1526402 w 3580002"/>
                  <a:gd name="connsiteY110" fmla="*/ 2151312 h 2458642"/>
                  <a:gd name="connsiteX111" fmla="*/ 1542172 w 3580002"/>
                  <a:gd name="connsiteY111" fmla="*/ 2151312 h 2458642"/>
                  <a:gd name="connsiteX112" fmla="*/ 1542172 w 3580002"/>
                  <a:gd name="connsiteY112" fmla="*/ 2176079 h 2458642"/>
                  <a:gd name="connsiteX113" fmla="*/ 1588359 w 3580002"/>
                  <a:gd name="connsiteY113" fmla="*/ 2176079 h 2458642"/>
                  <a:gd name="connsiteX114" fmla="*/ 1588359 w 3580002"/>
                  <a:gd name="connsiteY114" fmla="*/ 2190713 h 2458642"/>
                  <a:gd name="connsiteX115" fmla="*/ 1724665 w 3580002"/>
                  <a:gd name="connsiteY115" fmla="*/ 2190713 h 2458642"/>
                  <a:gd name="connsiteX116" fmla="*/ 1724665 w 3580002"/>
                  <a:gd name="connsiteY116" fmla="*/ 2214354 h 2458642"/>
                  <a:gd name="connsiteX117" fmla="*/ 1739309 w 3580002"/>
                  <a:gd name="connsiteY117" fmla="*/ 2214354 h 2458642"/>
                  <a:gd name="connsiteX118" fmla="*/ 1739309 w 3580002"/>
                  <a:gd name="connsiteY118" fmla="*/ 2226737 h 2458642"/>
                  <a:gd name="connsiteX119" fmla="*/ 1780990 w 3580002"/>
                  <a:gd name="connsiteY119" fmla="*/ 2226737 h 2458642"/>
                  <a:gd name="connsiteX120" fmla="*/ 1780990 w 3580002"/>
                  <a:gd name="connsiteY120" fmla="*/ 2252630 h 2458642"/>
                  <a:gd name="connsiteX121" fmla="*/ 1793381 w 3580002"/>
                  <a:gd name="connsiteY121" fmla="*/ 2252630 h 2458642"/>
                  <a:gd name="connsiteX122" fmla="*/ 1793381 w 3580002"/>
                  <a:gd name="connsiteY122" fmla="*/ 2275145 h 2458642"/>
                  <a:gd name="connsiteX123" fmla="*/ 1971367 w 3580002"/>
                  <a:gd name="connsiteY123" fmla="*/ 2275145 h 2458642"/>
                  <a:gd name="connsiteX124" fmla="*/ 1971367 w 3580002"/>
                  <a:gd name="connsiteY124" fmla="*/ 2308917 h 2458642"/>
                  <a:gd name="connsiteX125" fmla="*/ 1992771 w 3580002"/>
                  <a:gd name="connsiteY125" fmla="*/ 2308917 h 2458642"/>
                  <a:gd name="connsiteX126" fmla="*/ 1992771 w 3580002"/>
                  <a:gd name="connsiteY126" fmla="*/ 2326929 h 2458642"/>
                  <a:gd name="connsiteX127" fmla="*/ 2045716 w 3580002"/>
                  <a:gd name="connsiteY127" fmla="*/ 2326929 h 2458642"/>
                  <a:gd name="connsiteX128" fmla="*/ 2045716 w 3580002"/>
                  <a:gd name="connsiteY128" fmla="*/ 2344941 h 2458642"/>
                  <a:gd name="connsiteX129" fmla="*/ 2478290 w 3580002"/>
                  <a:gd name="connsiteY129" fmla="*/ 2344941 h 2458642"/>
                  <a:gd name="connsiteX130" fmla="*/ 2478290 w 3580002"/>
                  <a:gd name="connsiteY130" fmla="*/ 2361828 h 2458642"/>
                  <a:gd name="connsiteX131" fmla="*/ 2506453 w 3580002"/>
                  <a:gd name="connsiteY131" fmla="*/ 2361828 h 2458642"/>
                  <a:gd name="connsiteX132" fmla="*/ 2506453 w 3580002"/>
                  <a:gd name="connsiteY132" fmla="*/ 2385468 h 2458642"/>
                  <a:gd name="connsiteX133" fmla="*/ 2522224 w 3580002"/>
                  <a:gd name="connsiteY133" fmla="*/ 2385468 h 2458642"/>
                  <a:gd name="connsiteX134" fmla="*/ 2522224 w 3580002"/>
                  <a:gd name="connsiteY134" fmla="*/ 2401229 h 2458642"/>
                  <a:gd name="connsiteX135" fmla="*/ 3053929 w 3580002"/>
                  <a:gd name="connsiteY135" fmla="*/ 2401229 h 2458642"/>
                  <a:gd name="connsiteX136" fmla="*/ 3053929 w 3580002"/>
                  <a:gd name="connsiteY136" fmla="*/ 2428247 h 2458642"/>
                  <a:gd name="connsiteX137" fmla="*/ 3342312 w 3580002"/>
                  <a:gd name="connsiteY137" fmla="*/ 2428247 h 2458642"/>
                  <a:gd name="connsiteX138" fmla="*/ 3342312 w 3580002"/>
                  <a:gd name="connsiteY138" fmla="*/ 2458642 h 2458642"/>
                  <a:gd name="connsiteX139" fmla="*/ 3580003 w 3580002"/>
                  <a:gd name="connsiteY139" fmla="*/ 2458642 h 2458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3580002" h="2458642">
                    <a:moveTo>
                      <a:pt x="0" y="0"/>
                    </a:moveTo>
                    <a:lnTo>
                      <a:pt x="76602" y="0"/>
                    </a:lnTo>
                    <a:lnTo>
                      <a:pt x="76602" y="13509"/>
                    </a:lnTo>
                    <a:lnTo>
                      <a:pt x="138559" y="13509"/>
                    </a:lnTo>
                    <a:lnTo>
                      <a:pt x="138559" y="27018"/>
                    </a:lnTo>
                    <a:lnTo>
                      <a:pt x="177986" y="27018"/>
                    </a:lnTo>
                    <a:lnTo>
                      <a:pt x="177986" y="39401"/>
                    </a:lnTo>
                    <a:lnTo>
                      <a:pt x="201643" y="39401"/>
                    </a:lnTo>
                    <a:lnTo>
                      <a:pt x="201643" y="68569"/>
                    </a:lnTo>
                    <a:lnTo>
                      <a:pt x="219667" y="68569"/>
                    </a:lnTo>
                    <a:lnTo>
                      <a:pt x="219667" y="87809"/>
                    </a:lnTo>
                    <a:lnTo>
                      <a:pt x="236564" y="87809"/>
                    </a:lnTo>
                    <a:lnTo>
                      <a:pt x="236564" y="117078"/>
                    </a:lnTo>
                    <a:lnTo>
                      <a:pt x="252335" y="117078"/>
                    </a:lnTo>
                    <a:lnTo>
                      <a:pt x="252335" y="191378"/>
                    </a:lnTo>
                    <a:lnTo>
                      <a:pt x="263600" y="191378"/>
                    </a:lnTo>
                    <a:lnTo>
                      <a:pt x="263600" y="305079"/>
                    </a:lnTo>
                    <a:lnTo>
                      <a:pt x="278244" y="305079"/>
                    </a:lnTo>
                    <a:lnTo>
                      <a:pt x="278244" y="386133"/>
                    </a:lnTo>
                    <a:lnTo>
                      <a:pt x="294015" y="386133"/>
                    </a:lnTo>
                    <a:lnTo>
                      <a:pt x="294015" y="404145"/>
                    </a:lnTo>
                    <a:lnTo>
                      <a:pt x="397653" y="404145"/>
                    </a:lnTo>
                    <a:lnTo>
                      <a:pt x="397653" y="416528"/>
                    </a:lnTo>
                    <a:lnTo>
                      <a:pt x="412297" y="416528"/>
                    </a:lnTo>
                    <a:lnTo>
                      <a:pt x="412297" y="433415"/>
                    </a:lnTo>
                    <a:lnTo>
                      <a:pt x="469749" y="433415"/>
                    </a:lnTo>
                    <a:lnTo>
                      <a:pt x="469749" y="454804"/>
                    </a:lnTo>
                    <a:lnTo>
                      <a:pt x="485520" y="454804"/>
                    </a:lnTo>
                    <a:lnTo>
                      <a:pt x="485520" y="487451"/>
                    </a:lnTo>
                    <a:lnTo>
                      <a:pt x="496785" y="487451"/>
                    </a:lnTo>
                    <a:lnTo>
                      <a:pt x="496785" y="518972"/>
                    </a:lnTo>
                    <a:lnTo>
                      <a:pt x="506923" y="518972"/>
                    </a:lnTo>
                    <a:lnTo>
                      <a:pt x="506923" y="592146"/>
                    </a:lnTo>
                    <a:lnTo>
                      <a:pt x="517061" y="592146"/>
                    </a:lnTo>
                    <a:cubicBezTo>
                      <a:pt x="517061" y="592146"/>
                      <a:pt x="513682" y="620289"/>
                      <a:pt x="517061" y="620289"/>
                    </a:cubicBezTo>
                    <a:lnTo>
                      <a:pt x="530579" y="620289"/>
                    </a:lnTo>
                    <a:lnTo>
                      <a:pt x="530579" y="652936"/>
                    </a:lnTo>
                    <a:lnTo>
                      <a:pt x="541844" y="652936"/>
                    </a:lnTo>
                    <a:lnTo>
                      <a:pt x="541844" y="675451"/>
                    </a:lnTo>
                    <a:lnTo>
                      <a:pt x="557615" y="675451"/>
                    </a:lnTo>
                    <a:lnTo>
                      <a:pt x="557615" y="695715"/>
                    </a:lnTo>
                    <a:lnTo>
                      <a:pt x="633091" y="695715"/>
                    </a:lnTo>
                    <a:lnTo>
                      <a:pt x="633091" y="723859"/>
                    </a:lnTo>
                    <a:lnTo>
                      <a:pt x="646608" y="723859"/>
                    </a:lnTo>
                    <a:lnTo>
                      <a:pt x="646608" y="739619"/>
                    </a:lnTo>
                    <a:lnTo>
                      <a:pt x="661253" y="739619"/>
                    </a:lnTo>
                    <a:lnTo>
                      <a:pt x="661253" y="754254"/>
                    </a:lnTo>
                    <a:lnTo>
                      <a:pt x="672518" y="754254"/>
                    </a:lnTo>
                    <a:lnTo>
                      <a:pt x="672518" y="766637"/>
                    </a:lnTo>
                    <a:lnTo>
                      <a:pt x="729969" y="766637"/>
                    </a:lnTo>
                    <a:lnTo>
                      <a:pt x="729969" y="831931"/>
                    </a:lnTo>
                    <a:lnTo>
                      <a:pt x="742361" y="831931"/>
                    </a:lnTo>
                    <a:lnTo>
                      <a:pt x="742361" y="844314"/>
                    </a:lnTo>
                    <a:lnTo>
                      <a:pt x="752499" y="844314"/>
                    </a:lnTo>
                    <a:lnTo>
                      <a:pt x="752499" y="903979"/>
                    </a:lnTo>
                    <a:lnTo>
                      <a:pt x="762638" y="903979"/>
                    </a:lnTo>
                    <a:lnTo>
                      <a:pt x="762638" y="1189920"/>
                    </a:lnTo>
                    <a:lnTo>
                      <a:pt x="781788" y="1189920"/>
                    </a:lnTo>
                    <a:lnTo>
                      <a:pt x="781788" y="1237201"/>
                    </a:lnTo>
                    <a:lnTo>
                      <a:pt x="793053" y="1237201"/>
                    </a:lnTo>
                    <a:lnTo>
                      <a:pt x="793053" y="1330639"/>
                    </a:lnTo>
                    <a:lnTo>
                      <a:pt x="803191" y="1330639"/>
                    </a:lnTo>
                    <a:lnTo>
                      <a:pt x="803191" y="1376795"/>
                    </a:lnTo>
                    <a:lnTo>
                      <a:pt x="870781" y="1376795"/>
                    </a:lnTo>
                    <a:lnTo>
                      <a:pt x="870781" y="1394807"/>
                    </a:lnTo>
                    <a:lnTo>
                      <a:pt x="965407" y="1394807"/>
                    </a:lnTo>
                    <a:lnTo>
                      <a:pt x="965407" y="1420699"/>
                    </a:lnTo>
                    <a:lnTo>
                      <a:pt x="977798" y="1420699"/>
                    </a:lnTo>
                    <a:lnTo>
                      <a:pt x="977798" y="1453346"/>
                    </a:lnTo>
                    <a:lnTo>
                      <a:pt x="993569" y="1453346"/>
                    </a:lnTo>
                    <a:lnTo>
                      <a:pt x="993569" y="1484867"/>
                    </a:lnTo>
                    <a:lnTo>
                      <a:pt x="1002581" y="1484867"/>
                    </a:lnTo>
                    <a:lnTo>
                      <a:pt x="1002581" y="1540029"/>
                    </a:lnTo>
                    <a:lnTo>
                      <a:pt x="1012720" y="1540029"/>
                    </a:lnTo>
                    <a:lnTo>
                      <a:pt x="1012720" y="1659358"/>
                    </a:lnTo>
                    <a:lnTo>
                      <a:pt x="1023984" y="1659358"/>
                    </a:lnTo>
                    <a:lnTo>
                      <a:pt x="1023984" y="1682999"/>
                    </a:lnTo>
                    <a:lnTo>
                      <a:pt x="1039755" y="1682999"/>
                    </a:lnTo>
                    <a:lnTo>
                      <a:pt x="1039755" y="1707766"/>
                    </a:lnTo>
                    <a:lnTo>
                      <a:pt x="1051020" y="1707766"/>
                    </a:lnTo>
                    <a:lnTo>
                      <a:pt x="1051020" y="1737035"/>
                    </a:lnTo>
                    <a:lnTo>
                      <a:pt x="1062285" y="1737035"/>
                    </a:lnTo>
                    <a:lnTo>
                      <a:pt x="1062285" y="1752796"/>
                    </a:lnTo>
                    <a:lnTo>
                      <a:pt x="1094954" y="1752796"/>
                    </a:lnTo>
                    <a:lnTo>
                      <a:pt x="1094954" y="1767431"/>
                    </a:lnTo>
                    <a:lnTo>
                      <a:pt x="1107345" y="1767431"/>
                    </a:lnTo>
                    <a:lnTo>
                      <a:pt x="1107345" y="1783191"/>
                    </a:lnTo>
                    <a:lnTo>
                      <a:pt x="1168176" y="1783191"/>
                    </a:lnTo>
                    <a:lnTo>
                      <a:pt x="1168176" y="1798952"/>
                    </a:lnTo>
                    <a:lnTo>
                      <a:pt x="1240272" y="1798952"/>
                    </a:lnTo>
                    <a:lnTo>
                      <a:pt x="1240272" y="1822592"/>
                    </a:lnTo>
                    <a:lnTo>
                      <a:pt x="1250410" y="1822592"/>
                    </a:lnTo>
                    <a:lnTo>
                      <a:pt x="1250410" y="1854113"/>
                    </a:lnTo>
                    <a:lnTo>
                      <a:pt x="1262802" y="1854113"/>
                    </a:lnTo>
                    <a:lnTo>
                      <a:pt x="1262802" y="1905898"/>
                    </a:lnTo>
                    <a:lnTo>
                      <a:pt x="1286458" y="1905898"/>
                    </a:lnTo>
                    <a:lnTo>
                      <a:pt x="1286458" y="1968940"/>
                    </a:lnTo>
                    <a:lnTo>
                      <a:pt x="1296596" y="1968940"/>
                    </a:lnTo>
                    <a:lnTo>
                      <a:pt x="1296596" y="2001587"/>
                    </a:lnTo>
                    <a:lnTo>
                      <a:pt x="1385590" y="2001587"/>
                    </a:lnTo>
                    <a:lnTo>
                      <a:pt x="1385590" y="2018473"/>
                    </a:lnTo>
                    <a:lnTo>
                      <a:pt x="1457685" y="2018473"/>
                    </a:lnTo>
                    <a:lnTo>
                      <a:pt x="1457685" y="2035360"/>
                    </a:lnTo>
                    <a:lnTo>
                      <a:pt x="1475709" y="2035360"/>
                    </a:lnTo>
                    <a:lnTo>
                      <a:pt x="1475709" y="2051120"/>
                    </a:lnTo>
                    <a:lnTo>
                      <a:pt x="1495986" y="2051120"/>
                    </a:lnTo>
                    <a:lnTo>
                      <a:pt x="1495986" y="2079264"/>
                    </a:lnTo>
                    <a:lnTo>
                      <a:pt x="1509504" y="2079264"/>
                    </a:lnTo>
                    <a:lnTo>
                      <a:pt x="1509504" y="2128797"/>
                    </a:lnTo>
                    <a:lnTo>
                      <a:pt x="1526402" y="2128797"/>
                    </a:lnTo>
                    <a:lnTo>
                      <a:pt x="1526402" y="2151312"/>
                    </a:lnTo>
                    <a:lnTo>
                      <a:pt x="1542172" y="2151312"/>
                    </a:lnTo>
                    <a:lnTo>
                      <a:pt x="1542172" y="2176079"/>
                    </a:lnTo>
                    <a:lnTo>
                      <a:pt x="1588359" y="2176079"/>
                    </a:lnTo>
                    <a:lnTo>
                      <a:pt x="1588359" y="2190713"/>
                    </a:lnTo>
                    <a:lnTo>
                      <a:pt x="1724665" y="2190713"/>
                    </a:lnTo>
                    <a:lnTo>
                      <a:pt x="1724665" y="2214354"/>
                    </a:lnTo>
                    <a:lnTo>
                      <a:pt x="1739309" y="2214354"/>
                    </a:lnTo>
                    <a:lnTo>
                      <a:pt x="1739309" y="2226737"/>
                    </a:lnTo>
                    <a:lnTo>
                      <a:pt x="1780990" y="2226737"/>
                    </a:lnTo>
                    <a:lnTo>
                      <a:pt x="1780990" y="2252630"/>
                    </a:lnTo>
                    <a:lnTo>
                      <a:pt x="1793381" y="2252630"/>
                    </a:lnTo>
                    <a:lnTo>
                      <a:pt x="1793381" y="2275145"/>
                    </a:lnTo>
                    <a:lnTo>
                      <a:pt x="1971367" y="2275145"/>
                    </a:lnTo>
                    <a:lnTo>
                      <a:pt x="1971367" y="2308917"/>
                    </a:lnTo>
                    <a:lnTo>
                      <a:pt x="1992771" y="2308917"/>
                    </a:lnTo>
                    <a:lnTo>
                      <a:pt x="1992771" y="2326929"/>
                    </a:lnTo>
                    <a:lnTo>
                      <a:pt x="2045716" y="2326929"/>
                    </a:lnTo>
                    <a:lnTo>
                      <a:pt x="2045716" y="2344941"/>
                    </a:lnTo>
                    <a:lnTo>
                      <a:pt x="2478290" y="2344941"/>
                    </a:lnTo>
                    <a:lnTo>
                      <a:pt x="2478290" y="2361828"/>
                    </a:lnTo>
                    <a:lnTo>
                      <a:pt x="2506453" y="2361828"/>
                    </a:lnTo>
                    <a:lnTo>
                      <a:pt x="2506453" y="2385468"/>
                    </a:lnTo>
                    <a:lnTo>
                      <a:pt x="2522224" y="2385468"/>
                    </a:lnTo>
                    <a:lnTo>
                      <a:pt x="2522224" y="2401229"/>
                    </a:lnTo>
                    <a:lnTo>
                      <a:pt x="3053929" y="2401229"/>
                    </a:lnTo>
                    <a:lnTo>
                      <a:pt x="3053929" y="2428247"/>
                    </a:lnTo>
                    <a:lnTo>
                      <a:pt x="3342312" y="2428247"/>
                    </a:lnTo>
                    <a:lnTo>
                      <a:pt x="3342312" y="2458642"/>
                    </a:lnTo>
                    <a:lnTo>
                      <a:pt x="3580003" y="2458642"/>
                    </a:lnTo>
                  </a:path>
                </a:pathLst>
              </a:custGeom>
              <a:noFill/>
              <a:ln w="19050" cap="sq">
                <a:solidFill>
                  <a:srgbClr val="489FDA"/>
                </a:solidFill>
                <a:prstDash val="solid"/>
                <a:miter/>
              </a:ln>
            </p:spPr>
            <p:txBody>
              <a:bodyPr rtlCol="0" anchor="ctr"/>
              <a:lstStyle/>
              <a:p>
                <a:pPr rtl="0"/>
                <a:endParaRPr lang="en-ES"/>
              </a:p>
            </p:txBody>
          </p:sp>
        </p:grpSp>
        <p:sp>
          <p:nvSpPr>
            <p:cNvPr id="514" name="Freeform 21">
              <a:extLst>
                <a:ext uri="{FF2B5EF4-FFF2-40B4-BE49-F238E27FC236}">
                  <a16:creationId xmlns:a16="http://schemas.microsoft.com/office/drawing/2014/main" id="{B7E64C61-6EE7-2E7D-A728-B25CBE9606B1}"/>
                </a:ext>
              </a:extLst>
            </p:cNvPr>
            <p:cNvSpPr>
              <a:spLocks/>
            </p:cNvSpPr>
            <p:nvPr/>
          </p:nvSpPr>
          <p:spPr bwMode="auto">
            <a:xfrm>
              <a:off x="7354895" y="840244"/>
              <a:ext cx="4612249" cy="278034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grpSp>
          <p:nvGrpSpPr>
            <p:cNvPr id="515" name="Group 514">
              <a:extLst>
                <a:ext uri="{FF2B5EF4-FFF2-40B4-BE49-F238E27FC236}">
                  <a16:creationId xmlns:a16="http://schemas.microsoft.com/office/drawing/2014/main" id="{E6EA2C2F-91D8-C897-6A4B-208DEAAC7B9E}"/>
                </a:ext>
              </a:extLst>
            </p:cNvPr>
            <p:cNvGrpSpPr/>
            <p:nvPr/>
          </p:nvGrpSpPr>
          <p:grpSpPr>
            <a:xfrm>
              <a:off x="6577549" y="755414"/>
              <a:ext cx="773543" cy="3009141"/>
              <a:chOff x="1149716" y="1190456"/>
              <a:chExt cx="741329" cy="3009141"/>
            </a:xfrm>
          </p:grpSpPr>
          <p:sp>
            <p:nvSpPr>
              <p:cNvPr id="516" name="Line 6">
                <a:extLst>
                  <a:ext uri="{FF2B5EF4-FFF2-40B4-BE49-F238E27FC236}">
                    <a16:creationId xmlns:a16="http://schemas.microsoft.com/office/drawing/2014/main" id="{B616DCD4-FAA7-D15F-8CA8-F80FA90AB9DD}"/>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517" name="Line 7">
                <a:extLst>
                  <a:ext uri="{FF2B5EF4-FFF2-40B4-BE49-F238E27FC236}">
                    <a16:creationId xmlns:a16="http://schemas.microsoft.com/office/drawing/2014/main" id="{AD65FACA-BE47-B441-EF1A-F8E41610F117}"/>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518" name="Line 8">
                <a:extLst>
                  <a:ext uri="{FF2B5EF4-FFF2-40B4-BE49-F238E27FC236}">
                    <a16:creationId xmlns:a16="http://schemas.microsoft.com/office/drawing/2014/main" id="{9E164968-0540-EFA8-D6D9-B78AA78601F6}"/>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519" name="Line 9">
                <a:extLst>
                  <a:ext uri="{FF2B5EF4-FFF2-40B4-BE49-F238E27FC236}">
                    <a16:creationId xmlns:a16="http://schemas.microsoft.com/office/drawing/2014/main" id="{25B8A373-CD30-FB98-8E76-13BB46470239}"/>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520" name="Line 10">
                <a:extLst>
                  <a:ext uri="{FF2B5EF4-FFF2-40B4-BE49-F238E27FC236}">
                    <a16:creationId xmlns:a16="http://schemas.microsoft.com/office/drawing/2014/main" id="{C4A3F04F-20F4-00DC-58D3-6D9797BDE7A3}"/>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521" name="Line 11">
                <a:extLst>
                  <a:ext uri="{FF2B5EF4-FFF2-40B4-BE49-F238E27FC236}">
                    <a16:creationId xmlns:a16="http://schemas.microsoft.com/office/drawing/2014/main" id="{8B19510E-3B51-29C4-CDF6-A28F5666C676}"/>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522" name="TextBox 521">
                <a:extLst>
                  <a:ext uri="{FF2B5EF4-FFF2-40B4-BE49-F238E27FC236}">
                    <a16:creationId xmlns:a16="http://schemas.microsoft.com/office/drawing/2014/main" id="{091E9693-91C6-85B2-38DF-238DF187AED3}"/>
                  </a:ext>
                </a:extLst>
              </p:cNvPr>
              <p:cNvSpPr txBox="1"/>
              <p:nvPr/>
            </p:nvSpPr>
            <p:spPr>
              <a:xfrm rot="16200000">
                <a:off x="772627" y="2575823"/>
                <a:ext cx="1049137" cy="294960"/>
              </a:xfrm>
              <a:prstGeom prst="rect">
                <a:avLst/>
              </a:prstGeom>
              <a:noFill/>
            </p:spPr>
            <p:txBody>
              <a:bodyPr wrap="none" rtlCol="0">
                <a:spAutoFit/>
              </a:bodyPr>
              <a:lstStyle/>
              <a:p>
                <a:pPr algn="ctr" rtl="0" fontAlgn="base">
                  <a:spcBef>
                    <a:spcPct val="0"/>
                  </a:spcBef>
                  <a:spcAft>
                    <a:spcPct val="0"/>
                  </a:spcAft>
                </a:pPr>
                <a:r>
                  <a:rPr lang="ja-jp" sz="1400">
                    <a:solidFill>
                      <a:srgbClr val="000000"/>
                    </a:solidFill>
                    <a:ea typeface="Roboto" panose="02000000000000000000" pitchFamily="2" charset="0"/>
                    <a:cs typeface="Arial" panose="020B0604020202020204" pitchFamily="34" charset="0"/>
                  </a:rPr>
                  <a:t>OS、％</a:t>
                </a:r>
              </a:p>
            </p:txBody>
          </p:sp>
          <p:sp>
            <p:nvSpPr>
              <p:cNvPr id="523" name="TextBox 522">
                <a:extLst>
                  <a:ext uri="{FF2B5EF4-FFF2-40B4-BE49-F238E27FC236}">
                    <a16:creationId xmlns:a16="http://schemas.microsoft.com/office/drawing/2014/main" id="{0DBF0C6A-23B0-C1E9-E971-108D702CDC06}"/>
                  </a:ext>
                </a:extLst>
              </p:cNvPr>
              <p:cNvSpPr txBox="1"/>
              <p:nvPr/>
            </p:nvSpPr>
            <p:spPr>
              <a:xfrm>
                <a:off x="1368070" y="1190456"/>
                <a:ext cx="462717" cy="458639"/>
              </a:xfrm>
              <a:prstGeom prst="rect">
                <a:avLst/>
              </a:prstGeom>
              <a:noFill/>
            </p:spPr>
            <p:txBody>
              <a:bodyPr wrap="none" rtlCol="0" anchor="ctr" anchorCtr="0">
                <a:spAutoFit/>
              </a:bodyPr>
              <a:lstStyle/>
              <a:p>
                <a:pPr algn="r" rtl="0"/>
                <a:r>
                  <a:rPr lang="ja-jp" sz="1400">
                    <a:solidFill>
                      <a:srgbClr val="000000"/>
                    </a:solidFill>
                    <a:ea typeface="Roboto" panose="02000000000000000000" pitchFamily="2" charset="0"/>
                    <a:cs typeface="Arial" panose="020B0604020202020204" pitchFamily="34" charset="0"/>
                  </a:rPr>
                  <a:t>100</a:t>
                </a:r>
              </a:p>
            </p:txBody>
          </p:sp>
          <p:sp>
            <p:nvSpPr>
              <p:cNvPr id="524" name="TextBox 523">
                <a:extLst>
                  <a:ext uri="{FF2B5EF4-FFF2-40B4-BE49-F238E27FC236}">
                    <a16:creationId xmlns:a16="http://schemas.microsoft.com/office/drawing/2014/main" id="{D8A56116-B487-11F5-4DB9-EDD4ABD69B2A}"/>
                  </a:ext>
                </a:extLst>
              </p:cNvPr>
              <p:cNvSpPr txBox="1"/>
              <p:nvPr/>
            </p:nvSpPr>
            <p:spPr>
              <a:xfrm>
                <a:off x="1463321" y="1714595"/>
                <a:ext cx="367470" cy="458639"/>
              </a:xfrm>
              <a:prstGeom prst="rect">
                <a:avLst/>
              </a:prstGeom>
              <a:noFill/>
            </p:spPr>
            <p:txBody>
              <a:bodyPr wrap="none" rtlCol="0" anchor="ctr" anchorCtr="0">
                <a:spAutoFit/>
              </a:bodyPr>
              <a:lstStyle/>
              <a:p>
                <a:pPr algn="r" rtl="0"/>
                <a:r>
                  <a:rPr lang="ja-jp" sz="1400">
                    <a:solidFill>
                      <a:srgbClr val="000000"/>
                    </a:solidFill>
                    <a:ea typeface="Roboto" panose="02000000000000000000" pitchFamily="2" charset="0"/>
                    <a:cs typeface="Arial" panose="020B0604020202020204" pitchFamily="34" charset="0"/>
                  </a:rPr>
                  <a:t>80</a:t>
                </a:r>
              </a:p>
            </p:txBody>
          </p:sp>
          <p:sp>
            <p:nvSpPr>
              <p:cNvPr id="525" name="TextBox 524">
                <a:extLst>
                  <a:ext uri="{FF2B5EF4-FFF2-40B4-BE49-F238E27FC236}">
                    <a16:creationId xmlns:a16="http://schemas.microsoft.com/office/drawing/2014/main" id="{483BAEE7-5893-FAF9-67FB-5D1E16878F1D}"/>
                  </a:ext>
                </a:extLst>
              </p:cNvPr>
              <p:cNvSpPr txBox="1"/>
              <p:nvPr/>
            </p:nvSpPr>
            <p:spPr>
              <a:xfrm>
                <a:off x="1463321" y="2213126"/>
                <a:ext cx="367470" cy="458639"/>
              </a:xfrm>
              <a:prstGeom prst="rect">
                <a:avLst/>
              </a:prstGeom>
              <a:noFill/>
            </p:spPr>
            <p:txBody>
              <a:bodyPr wrap="none" rtlCol="0" anchor="ctr" anchorCtr="0">
                <a:spAutoFit/>
              </a:bodyPr>
              <a:lstStyle/>
              <a:p>
                <a:pPr algn="r" rtl="0"/>
                <a:r>
                  <a:rPr lang="ja-jp" sz="1400">
                    <a:solidFill>
                      <a:srgbClr val="000000"/>
                    </a:solidFill>
                    <a:ea typeface="Roboto" panose="02000000000000000000" pitchFamily="2" charset="0"/>
                    <a:cs typeface="Arial" panose="020B0604020202020204" pitchFamily="34" charset="0"/>
                  </a:rPr>
                  <a:t>60</a:t>
                </a:r>
              </a:p>
            </p:txBody>
          </p:sp>
          <p:sp>
            <p:nvSpPr>
              <p:cNvPr id="526" name="TextBox 525">
                <a:extLst>
                  <a:ext uri="{FF2B5EF4-FFF2-40B4-BE49-F238E27FC236}">
                    <a16:creationId xmlns:a16="http://schemas.microsoft.com/office/drawing/2014/main" id="{41E034D5-E2B1-A793-0FBA-F3B83E1A6EE2}"/>
                  </a:ext>
                </a:extLst>
              </p:cNvPr>
              <p:cNvSpPr txBox="1"/>
              <p:nvPr/>
            </p:nvSpPr>
            <p:spPr>
              <a:xfrm>
                <a:off x="1463321" y="2727779"/>
                <a:ext cx="367470" cy="458639"/>
              </a:xfrm>
              <a:prstGeom prst="rect">
                <a:avLst/>
              </a:prstGeom>
              <a:noFill/>
            </p:spPr>
            <p:txBody>
              <a:bodyPr wrap="none" rtlCol="0" anchor="ctr" anchorCtr="0">
                <a:spAutoFit/>
              </a:bodyPr>
              <a:lstStyle/>
              <a:p>
                <a:pPr algn="r" rtl="0"/>
                <a:r>
                  <a:rPr lang="ja-jp" sz="1400">
                    <a:solidFill>
                      <a:srgbClr val="000000"/>
                    </a:solidFill>
                    <a:ea typeface="Roboto" panose="02000000000000000000" pitchFamily="2" charset="0"/>
                    <a:cs typeface="Arial" panose="020B0604020202020204" pitchFamily="34" charset="0"/>
                  </a:rPr>
                  <a:t>40</a:t>
                </a:r>
              </a:p>
            </p:txBody>
          </p:sp>
          <p:sp>
            <p:nvSpPr>
              <p:cNvPr id="527" name="TextBox 526">
                <a:extLst>
                  <a:ext uri="{FF2B5EF4-FFF2-40B4-BE49-F238E27FC236}">
                    <a16:creationId xmlns:a16="http://schemas.microsoft.com/office/drawing/2014/main" id="{99000366-0BF4-429B-8858-0114C3A9159F}"/>
                  </a:ext>
                </a:extLst>
              </p:cNvPr>
              <p:cNvSpPr txBox="1"/>
              <p:nvPr/>
            </p:nvSpPr>
            <p:spPr>
              <a:xfrm>
                <a:off x="1463321" y="3231683"/>
                <a:ext cx="367470" cy="458639"/>
              </a:xfrm>
              <a:prstGeom prst="rect">
                <a:avLst/>
              </a:prstGeom>
              <a:noFill/>
            </p:spPr>
            <p:txBody>
              <a:bodyPr wrap="none" rtlCol="0" anchor="ctr" anchorCtr="0">
                <a:spAutoFit/>
              </a:bodyPr>
              <a:lstStyle/>
              <a:p>
                <a:pPr algn="r" rtl="0"/>
                <a:r>
                  <a:rPr lang="ja-jp" sz="1400">
                    <a:solidFill>
                      <a:srgbClr val="000000"/>
                    </a:solidFill>
                    <a:ea typeface="Roboto" panose="02000000000000000000" pitchFamily="2" charset="0"/>
                    <a:cs typeface="Arial" panose="020B0604020202020204" pitchFamily="34" charset="0"/>
                  </a:rPr>
                  <a:t>20</a:t>
                </a:r>
              </a:p>
            </p:txBody>
          </p:sp>
          <p:sp>
            <p:nvSpPr>
              <p:cNvPr id="528" name="TextBox 527">
                <a:extLst>
                  <a:ext uri="{FF2B5EF4-FFF2-40B4-BE49-F238E27FC236}">
                    <a16:creationId xmlns:a16="http://schemas.microsoft.com/office/drawing/2014/main" id="{3246A716-8E86-A152-C0E0-3BAE615670E9}"/>
                  </a:ext>
                </a:extLst>
              </p:cNvPr>
              <p:cNvSpPr txBox="1"/>
              <p:nvPr/>
            </p:nvSpPr>
            <p:spPr>
              <a:xfrm>
                <a:off x="1558576" y="3740958"/>
                <a:ext cx="272223" cy="458639"/>
              </a:xfrm>
              <a:prstGeom prst="rect">
                <a:avLst/>
              </a:prstGeom>
              <a:noFill/>
            </p:spPr>
            <p:txBody>
              <a:bodyPr wrap="none" rtlCol="0" anchor="ctr" anchorCtr="0">
                <a:spAutoFit/>
              </a:bodyPr>
              <a:lstStyle/>
              <a:p>
                <a:pPr algn="r" rtl="0"/>
                <a:r>
                  <a:rPr lang="ja-jp" sz="1400">
                    <a:solidFill>
                      <a:srgbClr val="000000"/>
                    </a:solidFill>
                    <a:ea typeface="Roboto" panose="02000000000000000000" pitchFamily="2" charset="0"/>
                    <a:cs typeface="Arial" panose="020B0604020202020204" pitchFamily="34" charset="0"/>
                  </a:rPr>
                  <a:t>0</a:t>
                </a:r>
              </a:p>
            </p:txBody>
          </p:sp>
        </p:grpSp>
        <p:sp>
          <p:nvSpPr>
            <p:cNvPr id="529" name="TextBox 528">
              <a:extLst>
                <a:ext uri="{FF2B5EF4-FFF2-40B4-BE49-F238E27FC236}">
                  <a16:creationId xmlns:a16="http://schemas.microsoft.com/office/drawing/2014/main" id="{9ACDE419-836B-8F62-287C-01CCD0FD22B1}"/>
                </a:ext>
              </a:extLst>
            </p:cNvPr>
            <p:cNvSpPr txBox="1"/>
            <p:nvPr/>
          </p:nvSpPr>
          <p:spPr>
            <a:xfrm>
              <a:off x="9048031" y="3943718"/>
              <a:ext cx="1268296" cy="458639"/>
            </a:xfrm>
            <a:prstGeom prst="rect">
              <a:avLst/>
            </a:prstGeom>
            <a:noFill/>
          </p:spPr>
          <p:txBody>
            <a:bodyPr wrap="none" rtlCol="0">
              <a:spAutoFit/>
            </a:bodyPr>
            <a:lstStyle/>
            <a:p>
              <a:pPr algn="ctr" rtl="0" fontAlgn="base">
                <a:spcBef>
                  <a:spcPct val="0"/>
                </a:spcBef>
                <a:spcAft>
                  <a:spcPct val="0"/>
                </a:spcAft>
              </a:pPr>
              <a:r>
                <a:rPr lang="ja-jp" sz="1400">
                  <a:solidFill>
                    <a:srgbClr val="000000"/>
                  </a:solidFill>
                  <a:ea typeface="Roboto" panose="02000000000000000000" pitchFamily="2" charset="0"/>
                  <a:cs typeface="Arial" panose="020B0604020202020204" pitchFamily="34" charset="0"/>
                </a:rPr>
                <a:t>期間、月数</a:t>
              </a:r>
            </a:p>
          </p:txBody>
        </p:sp>
        <p:sp>
          <p:nvSpPr>
            <p:cNvPr id="530" name="TextBox 529">
              <a:extLst>
                <a:ext uri="{FF2B5EF4-FFF2-40B4-BE49-F238E27FC236}">
                  <a16:creationId xmlns:a16="http://schemas.microsoft.com/office/drawing/2014/main" id="{62B504DE-13D4-E0EB-13AE-3DFFD65DCEA4}"/>
                </a:ext>
              </a:extLst>
            </p:cNvPr>
            <p:cNvSpPr txBox="1"/>
            <p:nvPr/>
          </p:nvSpPr>
          <p:spPr>
            <a:xfrm>
              <a:off x="6186071" y="4012947"/>
              <a:ext cx="1402277" cy="412775"/>
            </a:xfrm>
            <a:prstGeom prst="rect">
              <a:avLst/>
            </a:prstGeom>
            <a:noFill/>
          </p:spPr>
          <p:txBody>
            <a:bodyPr wrap="square" rtlCol="0">
              <a:spAutoFit/>
            </a:bodyPr>
            <a:lstStyle/>
            <a:p>
              <a:pPr algn="r" rtl="0"/>
              <a:r>
                <a:rPr lang="ja-jp" sz="1200" dirty="0">
                  <a:solidFill>
                    <a:srgbClr val="000000"/>
                  </a:solidFill>
                  <a:ea typeface="Roboto" panose="02000000000000000000" pitchFamily="2" charset="0"/>
                  <a:cs typeface="Arial" panose="020B0604020202020204" pitchFamily="34" charset="0"/>
                </a:rPr>
                <a:t>リスク暴露患者数</a:t>
              </a:r>
              <a:endParaRPr lang="en-GB" sz="1200" dirty="0">
                <a:solidFill>
                  <a:srgbClr val="000000"/>
                </a:solidFill>
                <a:ea typeface="Roboto" panose="02000000000000000000" pitchFamily="2" charset="0"/>
                <a:cs typeface="Arial" panose="020B0604020202020204" pitchFamily="34" charset="0"/>
              </a:endParaRPr>
            </a:p>
          </p:txBody>
        </p:sp>
        <p:sp>
          <p:nvSpPr>
            <p:cNvPr id="531" name="Line 21">
              <a:extLst>
                <a:ext uri="{FF2B5EF4-FFF2-40B4-BE49-F238E27FC236}">
                  <a16:creationId xmlns:a16="http://schemas.microsoft.com/office/drawing/2014/main" id="{76D35F16-9EE7-AB38-D0E5-2F3DAF7D1176}"/>
                </a:ext>
              </a:extLst>
            </p:cNvPr>
            <p:cNvSpPr>
              <a:spLocks noChangeShapeType="1"/>
            </p:cNvSpPr>
            <p:nvPr/>
          </p:nvSpPr>
          <p:spPr bwMode="auto">
            <a:xfrm>
              <a:off x="10772947"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532" name="Line 21">
              <a:extLst>
                <a:ext uri="{FF2B5EF4-FFF2-40B4-BE49-F238E27FC236}">
                  <a16:creationId xmlns:a16="http://schemas.microsoft.com/office/drawing/2014/main" id="{F54F6422-BF7E-10D1-98F3-6D045DF6CBC0}"/>
                </a:ext>
              </a:extLst>
            </p:cNvPr>
            <p:cNvSpPr>
              <a:spLocks noChangeShapeType="1"/>
            </p:cNvSpPr>
            <p:nvPr/>
          </p:nvSpPr>
          <p:spPr bwMode="auto">
            <a:xfrm>
              <a:off x="9680391"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533" name="Line 21">
              <a:extLst>
                <a:ext uri="{FF2B5EF4-FFF2-40B4-BE49-F238E27FC236}">
                  <a16:creationId xmlns:a16="http://schemas.microsoft.com/office/drawing/2014/main" id="{EE948BE4-E1BB-0E54-E1F9-68852D21B1B8}"/>
                </a:ext>
              </a:extLst>
            </p:cNvPr>
            <p:cNvSpPr>
              <a:spLocks noChangeShapeType="1"/>
            </p:cNvSpPr>
            <p:nvPr/>
          </p:nvSpPr>
          <p:spPr bwMode="auto">
            <a:xfrm>
              <a:off x="9134113"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534" name="Line 21">
              <a:extLst>
                <a:ext uri="{FF2B5EF4-FFF2-40B4-BE49-F238E27FC236}">
                  <a16:creationId xmlns:a16="http://schemas.microsoft.com/office/drawing/2014/main" id="{6F6872C4-9D79-6EB8-2205-626DA636332A}"/>
                </a:ext>
              </a:extLst>
            </p:cNvPr>
            <p:cNvSpPr>
              <a:spLocks noChangeShapeType="1"/>
            </p:cNvSpPr>
            <p:nvPr/>
          </p:nvSpPr>
          <p:spPr bwMode="auto">
            <a:xfrm>
              <a:off x="8587835"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535" name="Line 21">
              <a:extLst>
                <a:ext uri="{FF2B5EF4-FFF2-40B4-BE49-F238E27FC236}">
                  <a16:creationId xmlns:a16="http://schemas.microsoft.com/office/drawing/2014/main" id="{30E88550-2DC0-7426-90E7-4C5F9E1101FF}"/>
                </a:ext>
              </a:extLst>
            </p:cNvPr>
            <p:cNvSpPr>
              <a:spLocks noChangeShapeType="1"/>
            </p:cNvSpPr>
            <p:nvPr/>
          </p:nvSpPr>
          <p:spPr bwMode="auto">
            <a:xfrm>
              <a:off x="8041557"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536" name="Line 21">
              <a:extLst>
                <a:ext uri="{FF2B5EF4-FFF2-40B4-BE49-F238E27FC236}">
                  <a16:creationId xmlns:a16="http://schemas.microsoft.com/office/drawing/2014/main" id="{C3F50959-253A-EF8B-7DF3-BBFAD356105C}"/>
                </a:ext>
              </a:extLst>
            </p:cNvPr>
            <p:cNvSpPr>
              <a:spLocks noChangeShapeType="1"/>
            </p:cNvSpPr>
            <p:nvPr/>
          </p:nvSpPr>
          <p:spPr bwMode="auto">
            <a:xfrm>
              <a:off x="7495279"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537" name="Line 21">
              <a:extLst>
                <a:ext uri="{FF2B5EF4-FFF2-40B4-BE49-F238E27FC236}">
                  <a16:creationId xmlns:a16="http://schemas.microsoft.com/office/drawing/2014/main" id="{344BAD1A-BB21-A27B-305F-640927D6E2E1}"/>
                </a:ext>
              </a:extLst>
            </p:cNvPr>
            <p:cNvSpPr>
              <a:spLocks noChangeShapeType="1"/>
            </p:cNvSpPr>
            <p:nvPr/>
          </p:nvSpPr>
          <p:spPr bwMode="auto">
            <a:xfrm>
              <a:off x="11865501"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538" name="TextBox 537">
              <a:extLst>
                <a:ext uri="{FF2B5EF4-FFF2-40B4-BE49-F238E27FC236}">
                  <a16:creationId xmlns:a16="http://schemas.microsoft.com/office/drawing/2014/main" id="{C2DACC7E-7355-3DEC-E89B-85A8D9E5E5DD}"/>
                </a:ext>
              </a:extLst>
            </p:cNvPr>
            <p:cNvSpPr txBox="1"/>
            <p:nvPr/>
          </p:nvSpPr>
          <p:spPr>
            <a:xfrm>
              <a:off x="6284066" y="4263015"/>
              <a:ext cx="1103706" cy="383523"/>
            </a:xfrm>
            <a:prstGeom prst="rect">
              <a:avLst/>
            </a:prstGeom>
            <a:noFill/>
          </p:spPr>
          <p:txBody>
            <a:bodyPr wrap="square" lIns="36000" tIns="36000" rIns="36000" bIns="36000" rtlCol="0" anchor="t" anchorCtr="0">
              <a:spAutoFit/>
            </a:bodyPr>
            <a:lstStyle/>
            <a:p>
              <a:pPr algn="r" rtl="0"/>
              <a:r>
                <a:rPr lang="ja-jp" sz="1200">
                  <a:solidFill>
                    <a:schemeClr val="accent2"/>
                  </a:solidFill>
                  <a:ea typeface="Roboto" panose="02000000000000000000" pitchFamily="2" charset="0"/>
                  <a:cs typeface="Arial" panose="020B0604020202020204" pitchFamily="34" charset="0"/>
                </a:rPr>
                <a:t>Sac-TMT</a:t>
              </a:r>
            </a:p>
          </p:txBody>
        </p:sp>
        <p:sp>
          <p:nvSpPr>
            <p:cNvPr id="539" name="TextBox 538">
              <a:extLst>
                <a:ext uri="{FF2B5EF4-FFF2-40B4-BE49-F238E27FC236}">
                  <a16:creationId xmlns:a16="http://schemas.microsoft.com/office/drawing/2014/main" id="{A2BB0539-3261-584D-806C-F422DAB63C87}"/>
                </a:ext>
              </a:extLst>
            </p:cNvPr>
            <p:cNvSpPr txBox="1"/>
            <p:nvPr/>
          </p:nvSpPr>
          <p:spPr>
            <a:xfrm>
              <a:off x="6146150" y="4486508"/>
              <a:ext cx="1241622" cy="383523"/>
            </a:xfrm>
            <a:prstGeom prst="rect">
              <a:avLst/>
            </a:prstGeom>
            <a:noFill/>
          </p:spPr>
          <p:txBody>
            <a:bodyPr wrap="square" lIns="36000" tIns="36000" rIns="36000" bIns="36000" rtlCol="0" anchor="t" anchorCtr="0">
              <a:spAutoFit/>
            </a:bodyPr>
            <a:lstStyle/>
            <a:p>
              <a:pPr algn="r" rtl="0"/>
              <a:r>
                <a:rPr lang="ja-jp" sz="1200">
                  <a:solidFill>
                    <a:schemeClr val="accent1"/>
                  </a:solidFill>
                  <a:ea typeface="Roboto" panose="02000000000000000000" pitchFamily="2" charset="0"/>
                  <a:cs typeface="Arial" panose="020B0604020202020204" pitchFamily="34" charset="0"/>
                </a:rPr>
                <a:t>化学療法</a:t>
              </a:r>
            </a:p>
          </p:txBody>
        </p:sp>
        <p:cxnSp>
          <p:nvCxnSpPr>
            <p:cNvPr id="540" name="Straight Connector 539">
              <a:extLst>
                <a:ext uri="{FF2B5EF4-FFF2-40B4-BE49-F238E27FC236}">
                  <a16:creationId xmlns:a16="http://schemas.microsoft.com/office/drawing/2014/main" id="{88449BCA-428F-EFDF-864C-888D7D4D476A}"/>
                </a:ext>
              </a:extLst>
            </p:cNvPr>
            <p:cNvCxnSpPr>
              <a:cxnSpLocks/>
            </p:cNvCxnSpPr>
            <p:nvPr/>
          </p:nvCxnSpPr>
          <p:spPr>
            <a:xfrm>
              <a:off x="10772947" y="870323"/>
              <a:ext cx="0" cy="2750269"/>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541" name="TextBox 540">
              <a:extLst>
                <a:ext uri="{FF2B5EF4-FFF2-40B4-BE49-F238E27FC236}">
                  <a16:creationId xmlns:a16="http://schemas.microsoft.com/office/drawing/2014/main" id="{79A440A0-7CB2-03B3-99AE-368BE2971667}"/>
                </a:ext>
              </a:extLst>
            </p:cNvPr>
            <p:cNvSpPr txBox="1"/>
            <p:nvPr/>
          </p:nvSpPr>
          <p:spPr>
            <a:xfrm>
              <a:off x="10794395" y="1503188"/>
              <a:ext cx="507116" cy="383523"/>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65.8%</a:t>
              </a:r>
            </a:p>
          </p:txBody>
        </p:sp>
        <p:sp>
          <p:nvSpPr>
            <p:cNvPr id="542" name="TextBox 541">
              <a:extLst>
                <a:ext uri="{FF2B5EF4-FFF2-40B4-BE49-F238E27FC236}">
                  <a16:creationId xmlns:a16="http://schemas.microsoft.com/office/drawing/2014/main" id="{4D774454-8C70-39FA-343B-C927F44C26E6}"/>
                </a:ext>
              </a:extLst>
            </p:cNvPr>
            <p:cNvSpPr txBox="1"/>
            <p:nvPr/>
          </p:nvSpPr>
          <p:spPr>
            <a:xfrm>
              <a:off x="10792528" y="2602123"/>
              <a:ext cx="507116" cy="383523"/>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48.0%</a:t>
              </a:r>
            </a:p>
          </p:txBody>
        </p:sp>
        <p:grpSp>
          <p:nvGrpSpPr>
            <p:cNvPr id="543" name="Group 542">
              <a:extLst>
                <a:ext uri="{FF2B5EF4-FFF2-40B4-BE49-F238E27FC236}">
                  <a16:creationId xmlns:a16="http://schemas.microsoft.com/office/drawing/2014/main" id="{B34A1276-D31E-03B0-2F88-ABC84C8D04B9}"/>
                </a:ext>
              </a:extLst>
            </p:cNvPr>
            <p:cNvGrpSpPr/>
            <p:nvPr/>
          </p:nvGrpSpPr>
          <p:grpSpPr>
            <a:xfrm>
              <a:off x="6168446" y="4448589"/>
              <a:ext cx="145749" cy="223951"/>
              <a:chOff x="102306" y="4872991"/>
              <a:chExt cx="145749" cy="223951"/>
            </a:xfrm>
          </p:grpSpPr>
          <p:cxnSp>
            <p:nvCxnSpPr>
              <p:cNvPr id="544" name="Straight Connector 543">
                <a:extLst>
                  <a:ext uri="{FF2B5EF4-FFF2-40B4-BE49-F238E27FC236}">
                    <a16:creationId xmlns:a16="http://schemas.microsoft.com/office/drawing/2014/main" id="{F7E85FA5-384C-7531-F5CF-902846DC2BBB}"/>
                  </a:ext>
                </a:extLst>
              </p:cNvPr>
              <p:cNvCxnSpPr>
                <a:cxnSpLocks/>
              </p:cNvCxnSpPr>
              <p:nvPr/>
            </p:nvCxnSpPr>
            <p:spPr>
              <a:xfrm>
                <a:off x="102306" y="4872991"/>
                <a:ext cx="145749" cy="0"/>
              </a:xfrm>
              <a:prstGeom prst="line">
                <a:avLst/>
              </a:prstGeom>
              <a:noFill/>
              <a:ln w="19050" cap="sq">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545" name="Straight Connector 544">
                <a:extLst>
                  <a:ext uri="{FF2B5EF4-FFF2-40B4-BE49-F238E27FC236}">
                    <a16:creationId xmlns:a16="http://schemas.microsoft.com/office/drawing/2014/main" id="{7D9699A1-1365-E7AE-2EC7-03FCCE0FC34F}"/>
                  </a:ext>
                </a:extLst>
              </p:cNvPr>
              <p:cNvCxnSpPr>
                <a:cxnSpLocks/>
              </p:cNvCxnSpPr>
              <p:nvPr/>
            </p:nvCxnSpPr>
            <p:spPr>
              <a:xfrm>
                <a:off x="102306" y="5096942"/>
                <a:ext cx="145749" cy="0"/>
              </a:xfrm>
              <a:prstGeom prst="line">
                <a:avLst/>
              </a:prstGeom>
              <a:noFill/>
              <a:ln w="19050"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cxnSp>
        </p:grpSp>
        <p:sp>
          <p:nvSpPr>
            <p:cNvPr id="552" name="Line 21">
              <a:extLst>
                <a:ext uri="{FF2B5EF4-FFF2-40B4-BE49-F238E27FC236}">
                  <a16:creationId xmlns:a16="http://schemas.microsoft.com/office/drawing/2014/main" id="{FA2278C8-E2D7-702B-37E2-55AC5953B425}"/>
                </a:ext>
              </a:extLst>
            </p:cNvPr>
            <p:cNvSpPr>
              <a:spLocks noChangeShapeType="1"/>
            </p:cNvSpPr>
            <p:nvPr/>
          </p:nvSpPr>
          <p:spPr bwMode="auto">
            <a:xfrm>
              <a:off x="11319225"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sp>
          <p:nvSpPr>
            <p:cNvPr id="553" name="Line 21">
              <a:extLst>
                <a:ext uri="{FF2B5EF4-FFF2-40B4-BE49-F238E27FC236}">
                  <a16:creationId xmlns:a16="http://schemas.microsoft.com/office/drawing/2014/main" id="{CB78B992-9EEC-318F-07E0-AED82B410C8A}"/>
                </a:ext>
              </a:extLst>
            </p:cNvPr>
            <p:cNvSpPr>
              <a:spLocks noChangeShapeType="1"/>
            </p:cNvSpPr>
            <p:nvPr/>
          </p:nvSpPr>
          <p:spPr bwMode="auto">
            <a:xfrm>
              <a:off x="10226669" y="362681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000000"/>
                </a:solidFill>
                <a:ea typeface="Roboto" panose="02000000000000000000" pitchFamily="2" charset="0"/>
                <a:cs typeface="Arial" panose="020B0604020202020204" pitchFamily="34" charset="0"/>
              </a:endParaRPr>
            </a:p>
          </p:txBody>
        </p:sp>
        <p:grpSp>
          <p:nvGrpSpPr>
            <p:cNvPr id="554" name="Group 553">
              <a:extLst>
                <a:ext uri="{FF2B5EF4-FFF2-40B4-BE49-F238E27FC236}">
                  <a16:creationId xmlns:a16="http://schemas.microsoft.com/office/drawing/2014/main" id="{873B7574-B9CB-5A9D-D35A-04C41B1835FD}"/>
                </a:ext>
              </a:extLst>
            </p:cNvPr>
            <p:cNvGrpSpPr/>
            <p:nvPr/>
          </p:nvGrpSpPr>
          <p:grpSpPr>
            <a:xfrm>
              <a:off x="7405789" y="3677169"/>
              <a:ext cx="4592002" cy="429387"/>
              <a:chOff x="1421475" y="5225200"/>
              <a:chExt cx="4592002" cy="429387"/>
            </a:xfrm>
          </p:grpSpPr>
          <p:sp>
            <p:nvSpPr>
              <p:cNvPr id="555" name="TextBox 554">
                <a:extLst>
                  <a:ext uri="{FF2B5EF4-FFF2-40B4-BE49-F238E27FC236}">
                    <a16:creationId xmlns:a16="http://schemas.microsoft.com/office/drawing/2014/main" id="{3DBEBDE1-74B3-3612-F8FB-DF5E1633FB45}"/>
                  </a:ext>
                </a:extLst>
              </p:cNvPr>
              <p:cNvSpPr txBox="1"/>
              <p:nvPr/>
            </p:nvSpPr>
            <p:spPr>
              <a:xfrm>
                <a:off x="4649444" y="5225200"/>
                <a:ext cx="271475" cy="429386"/>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18</a:t>
                </a:r>
              </a:p>
            </p:txBody>
          </p:sp>
          <p:sp>
            <p:nvSpPr>
              <p:cNvPr id="556" name="TextBox 555">
                <a:extLst>
                  <a:ext uri="{FF2B5EF4-FFF2-40B4-BE49-F238E27FC236}">
                    <a16:creationId xmlns:a16="http://schemas.microsoft.com/office/drawing/2014/main" id="{8E29D685-B90D-40DE-C995-2C2130CDEE11}"/>
                  </a:ext>
                </a:extLst>
              </p:cNvPr>
              <p:cNvSpPr txBox="1"/>
              <p:nvPr/>
            </p:nvSpPr>
            <p:spPr>
              <a:xfrm>
                <a:off x="3556890" y="5225200"/>
                <a:ext cx="271475" cy="42938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12</a:t>
                </a:r>
              </a:p>
            </p:txBody>
          </p:sp>
          <p:sp>
            <p:nvSpPr>
              <p:cNvPr id="557" name="TextBox 556">
                <a:extLst>
                  <a:ext uri="{FF2B5EF4-FFF2-40B4-BE49-F238E27FC236}">
                    <a16:creationId xmlns:a16="http://schemas.microsoft.com/office/drawing/2014/main" id="{D5219225-5598-ED06-C290-DFA7EA3DC180}"/>
                  </a:ext>
                </a:extLst>
              </p:cNvPr>
              <p:cNvSpPr txBox="1"/>
              <p:nvPr/>
            </p:nvSpPr>
            <p:spPr>
              <a:xfrm>
                <a:off x="3060306" y="5225200"/>
                <a:ext cx="172089" cy="42938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9</a:t>
                </a:r>
              </a:p>
            </p:txBody>
          </p:sp>
          <p:sp>
            <p:nvSpPr>
              <p:cNvPr id="558" name="TextBox 557">
                <a:extLst>
                  <a:ext uri="{FF2B5EF4-FFF2-40B4-BE49-F238E27FC236}">
                    <a16:creationId xmlns:a16="http://schemas.microsoft.com/office/drawing/2014/main" id="{87F3980F-77AC-266F-CC2E-DD69C42FA3F3}"/>
                  </a:ext>
                </a:extLst>
              </p:cNvPr>
              <p:cNvSpPr txBox="1"/>
              <p:nvPr/>
            </p:nvSpPr>
            <p:spPr>
              <a:xfrm>
                <a:off x="2514029" y="5225200"/>
                <a:ext cx="172089" cy="42938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6</a:t>
                </a:r>
              </a:p>
            </p:txBody>
          </p:sp>
          <p:sp>
            <p:nvSpPr>
              <p:cNvPr id="559" name="TextBox 558">
                <a:extLst>
                  <a:ext uri="{FF2B5EF4-FFF2-40B4-BE49-F238E27FC236}">
                    <a16:creationId xmlns:a16="http://schemas.microsoft.com/office/drawing/2014/main" id="{6E07C73D-DC2D-54A4-CCD8-23339EE01D77}"/>
                  </a:ext>
                </a:extLst>
              </p:cNvPr>
              <p:cNvSpPr txBox="1"/>
              <p:nvPr/>
            </p:nvSpPr>
            <p:spPr>
              <a:xfrm>
                <a:off x="1967752" y="5225200"/>
                <a:ext cx="172089" cy="42938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3</a:t>
                </a:r>
              </a:p>
            </p:txBody>
          </p:sp>
          <p:sp>
            <p:nvSpPr>
              <p:cNvPr id="560" name="TextBox 559">
                <a:extLst>
                  <a:ext uri="{FF2B5EF4-FFF2-40B4-BE49-F238E27FC236}">
                    <a16:creationId xmlns:a16="http://schemas.microsoft.com/office/drawing/2014/main" id="{B2BD5B2B-FF78-280F-E3CA-6B9636AA90F4}"/>
                  </a:ext>
                </a:extLst>
              </p:cNvPr>
              <p:cNvSpPr txBox="1"/>
              <p:nvPr/>
            </p:nvSpPr>
            <p:spPr>
              <a:xfrm>
                <a:off x="1421475" y="5225200"/>
                <a:ext cx="172089" cy="42938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0</a:t>
                </a:r>
              </a:p>
            </p:txBody>
          </p:sp>
          <p:sp>
            <p:nvSpPr>
              <p:cNvPr id="561" name="TextBox 560">
                <a:extLst>
                  <a:ext uri="{FF2B5EF4-FFF2-40B4-BE49-F238E27FC236}">
                    <a16:creationId xmlns:a16="http://schemas.microsoft.com/office/drawing/2014/main" id="{6D3420D7-501E-F168-4E9C-F4368CA8492A}"/>
                  </a:ext>
                </a:extLst>
              </p:cNvPr>
              <p:cNvSpPr txBox="1"/>
              <p:nvPr/>
            </p:nvSpPr>
            <p:spPr>
              <a:xfrm>
                <a:off x="5742002" y="5225200"/>
                <a:ext cx="271475" cy="42938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24</a:t>
                </a:r>
              </a:p>
            </p:txBody>
          </p:sp>
          <p:sp>
            <p:nvSpPr>
              <p:cNvPr id="562" name="TextBox 561">
                <a:extLst>
                  <a:ext uri="{FF2B5EF4-FFF2-40B4-BE49-F238E27FC236}">
                    <a16:creationId xmlns:a16="http://schemas.microsoft.com/office/drawing/2014/main" id="{8C2BB332-7DA7-87DB-E142-6602B1928DA9}"/>
                  </a:ext>
                </a:extLst>
              </p:cNvPr>
              <p:cNvSpPr txBox="1"/>
              <p:nvPr/>
            </p:nvSpPr>
            <p:spPr>
              <a:xfrm>
                <a:off x="5195721" y="5225200"/>
                <a:ext cx="271475" cy="42938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21</a:t>
                </a:r>
              </a:p>
            </p:txBody>
          </p:sp>
          <p:sp>
            <p:nvSpPr>
              <p:cNvPr id="563" name="TextBox 562">
                <a:extLst>
                  <a:ext uri="{FF2B5EF4-FFF2-40B4-BE49-F238E27FC236}">
                    <a16:creationId xmlns:a16="http://schemas.microsoft.com/office/drawing/2014/main" id="{E82E9DBA-54A5-CE72-F66C-2A161F8FC377}"/>
                  </a:ext>
                </a:extLst>
              </p:cNvPr>
              <p:cNvSpPr txBox="1"/>
              <p:nvPr/>
            </p:nvSpPr>
            <p:spPr>
              <a:xfrm>
                <a:off x="4103167" y="5225200"/>
                <a:ext cx="271475" cy="429387"/>
              </a:xfrm>
              <a:prstGeom prst="rect">
                <a:avLst/>
              </a:prstGeom>
              <a:noFill/>
            </p:spPr>
            <p:txBody>
              <a:bodyPr wrap="none" lIns="36000" tIns="36000" rIns="36000" bIns="36000" rtlCol="0" anchor="t" anchorCtr="0">
                <a:spAutoFit/>
              </a:bodyPr>
              <a:lstStyle/>
              <a:p>
                <a:pPr algn="ctr" rtl="0"/>
                <a:r>
                  <a:rPr lang="ja-jp" sz="1400">
                    <a:solidFill>
                      <a:srgbClr val="000000"/>
                    </a:solidFill>
                    <a:ea typeface="Roboto" panose="02000000000000000000" pitchFamily="2" charset="0"/>
                    <a:cs typeface="Arial" panose="020B0604020202020204" pitchFamily="34" charset="0"/>
                  </a:rPr>
                  <a:t>15</a:t>
                </a:r>
              </a:p>
            </p:txBody>
          </p:sp>
        </p:grpSp>
        <p:grpSp>
          <p:nvGrpSpPr>
            <p:cNvPr id="564" name="Group 563">
              <a:extLst>
                <a:ext uri="{FF2B5EF4-FFF2-40B4-BE49-F238E27FC236}">
                  <a16:creationId xmlns:a16="http://schemas.microsoft.com/office/drawing/2014/main" id="{EDBC981B-9CF0-6AF0-4B0D-68E7BBF640F9}"/>
                </a:ext>
              </a:extLst>
            </p:cNvPr>
            <p:cNvGrpSpPr/>
            <p:nvPr/>
          </p:nvGrpSpPr>
          <p:grpSpPr>
            <a:xfrm>
              <a:off x="7328042" y="4263015"/>
              <a:ext cx="4612844" cy="383522"/>
              <a:chOff x="1446524" y="5637906"/>
              <a:chExt cx="4612844" cy="383522"/>
            </a:xfrm>
          </p:grpSpPr>
          <p:sp>
            <p:nvSpPr>
              <p:cNvPr id="565" name="TextBox 564">
                <a:extLst>
                  <a:ext uri="{FF2B5EF4-FFF2-40B4-BE49-F238E27FC236}">
                    <a16:creationId xmlns:a16="http://schemas.microsoft.com/office/drawing/2014/main" id="{96C09F1F-84CF-624E-4C00-572B956EC345}"/>
                  </a:ext>
                </a:extLst>
              </p:cNvPr>
              <p:cNvSpPr txBox="1"/>
              <p:nvPr/>
            </p:nvSpPr>
            <p:spPr>
              <a:xfrm>
                <a:off x="4760964" y="5637906"/>
                <a:ext cx="242621" cy="383522"/>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75</a:t>
                </a:r>
              </a:p>
            </p:txBody>
          </p:sp>
          <p:sp>
            <p:nvSpPr>
              <p:cNvPr id="566" name="TextBox 565">
                <a:extLst>
                  <a:ext uri="{FF2B5EF4-FFF2-40B4-BE49-F238E27FC236}">
                    <a16:creationId xmlns:a16="http://schemas.microsoft.com/office/drawing/2014/main" id="{573B0F73-A3F4-F61B-584C-9C78E363499B}"/>
                  </a:ext>
                </a:extLst>
              </p:cNvPr>
              <p:cNvSpPr txBox="1"/>
              <p:nvPr/>
            </p:nvSpPr>
            <p:spPr>
              <a:xfrm>
                <a:off x="3637342" y="5637906"/>
                <a:ext cx="327581" cy="383522"/>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147</a:t>
                </a:r>
              </a:p>
            </p:txBody>
          </p:sp>
          <p:sp>
            <p:nvSpPr>
              <p:cNvPr id="567" name="TextBox 566">
                <a:extLst>
                  <a:ext uri="{FF2B5EF4-FFF2-40B4-BE49-F238E27FC236}">
                    <a16:creationId xmlns:a16="http://schemas.microsoft.com/office/drawing/2014/main" id="{7FCC1984-8EC7-D8C0-38DF-9EFCE9192AA8}"/>
                  </a:ext>
                </a:extLst>
              </p:cNvPr>
              <p:cNvSpPr txBox="1"/>
              <p:nvPr/>
            </p:nvSpPr>
            <p:spPr>
              <a:xfrm>
                <a:off x="3093917" y="5637906"/>
                <a:ext cx="327581" cy="383522"/>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158</a:t>
                </a:r>
              </a:p>
            </p:txBody>
          </p:sp>
          <p:sp>
            <p:nvSpPr>
              <p:cNvPr id="568" name="TextBox 567">
                <a:extLst>
                  <a:ext uri="{FF2B5EF4-FFF2-40B4-BE49-F238E27FC236}">
                    <a16:creationId xmlns:a16="http://schemas.microsoft.com/office/drawing/2014/main" id="{8AA0FEF4-9B72-A42A-1C56-8F21C3081D87}"/>
                  </a:ext>
                </a:extLst>
              </p:cNvPr>
              <p:cNvSpPr txBox="1"/>
              <p:nvPr/>
            </p:nvSpPr>
            <p:spPr>
              <a:xfrm>
                <a:off x="2544786" y="5637906"/>
                <a:ext cx="327581" cy="383522"/>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167</a:t>
                </a:r>
              </a:p>
            </p:txBody>
          </p:sp>
          <p:sp>
            <p:nvSpPr>
              <p:cNvPr id="569" name="TextBox 568">
                <a:extLst>
                  <a:ext uri="{FF2B5EF4-FFF2-40B4-BE49-F238E27FC236}">
                    <a16:creationId xmlns:a16="http://schemas.microsoft.com/office/drawing/2014/main" id="{F4442AFE-FB30-7AC5-A39D-7E346D0BC18E}"/>
                  </a:ext>
                </a:extLst>
              </p:cNvPr>
              <p:cNvSpPr txBox="1"/>
              <p:nvPr/>
            </p:nvSpPr>
            <p:spPr>
              <a:xfrm>
                <a:off x="1995655" y="5637906"/>
                <a:ext cx="327581" cy="383522"/>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184</a:t>
                </a:r>
              </a:p>
            </p:txBody>
          </p:sp>
          <p:sp>
            <p:nvSpPr>
              <p:cNvPr id="570" name="TextBox 569">
                <a:extLst>
                  <a:ext uri="{FF2B5EF4-FFF2-40B4-BE49-F238E27FC236}">
                    <a16:creationId xmlns:a16="http://schemas.microsoft.com/office/drawing/2014/main" id="{C9241A8F-28DC-2558-E713-FAABAD48D95E}"/>
                  </a:ext>
                </a:extLst>
              </p:cNvPr>
              <p:cNvSpPr txBox="1"/>
              <p:nvPr/>
            </p:nvSpPr>
            <p:spPr>
              <a:xfrm>
                <a:off x="1446524" y="5637906"/>
                <a:ext cx="327581" cy="383522"/>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188</a:t>
                </a:r>
              </a:p>
            </p:txBody>
          </p:sp>
          <p:sp>
            <p:nvSpPr>
              <p:cNvPr id="571" name="TextBox 570">
                <a:extLst>
                  <a:ext uri="{FF2B5EF4-FFF2-40B4-BE49-F238E27FC236}">
                    <a16:creationId xmlns:a16="http://schemas.microsoft.com/office/drawing/2014/main" id="{69AB527F-4944-6F5B-6272-DB9A4EE935FF}"/>
                  </a:ext>
                </a:extLst>
              </p:cNvPr>
              <p:cNvSpPr txBox="1"/>
              <p:nvPr/>
            </p:nvSpPr>
            <p:spPr>
              <a:xfrm>
                <a:off x="5901705" y="5637906"/>
                <a:ext cx="157663" cy="383522"/>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0</a:t>
                </a:r>
              </a:p>
            </p:txBody>
          </p:sp>
          <p:sp>
            <p:nvSpPr>
              <p:cNvPr id="572" name="TextBox 571">
                <a:extLst>
                  <a:ext uri="{FF2B5EF4-FFF2-40B4-BE49-F238E27FC236}">
                    <a16:creationId xmlns:a16="http://schemas.microsoft.com/office/drawing/2014/main" id="{8381A7BC-9AE7-62D4-8E69-837009ED7C75}"/>
                  </a:ext>
                </a:extLst>
              </p:cNvPr>
              <p:cNvSpPr txBox="1"/>
              <p:nvPr/>
            </p:nvSpPr>
            <p:spPr>
              <a:xfrm>
                <a:off x="5310095" y="5637906"/>
                <a:ext cx="242621" cy="383522"/>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25</a:t>
                </a:r>
              </a:p>
            </p:txBody>
          </p:sp>
          <p:sp>
            <p:nvSpPr>
              <p:cNvPr id="573" name="TextBox 572">
                <a:extLst>
                  <a:ext uri="{FF2B5EF4-FFF2-40B4-BE49-F238E27FC236}">
                    <a16:creationId xmlns:a16="http://schemas.microsoft.com/office/drawing/2014/main" id="{4197C335-DD4F-758B-FB80-40FC3CD80431}"/>
                  </a:ext>
                </a:extLst>
              </p:cNvPr>
              <p:cNvSpPr txBox="1"/>
              <p:nvPr/>
            </p:nvSpPr>
            <p:spPr>
              <a:xfrm>
                <a:off x="4175060" y="5637906"/>
                <a:ext cx="327581" cy="383522"/>
              </a:xfrm>
              <a:prstGeom prst="rect">
                <a:avLst/>
              </a:prstGeom>
              <a:noFill/>
            </p:spPr>
            <p:txBody>
              <a:bodyPr wrap="none" lIns="36000" tIns="36000" rIns="36000" bIns="36000" rtlCol="0" anchor="t" anchorCtr="0">
                <a:spAutoFit/>
              </a:bodyPr>
              <a:lstStyle/>
              <a:p>
                <a:pPr algn="ctr" rtl="0"/>
                <a:r>
                  <a:rPr lang="ja-jp" sz="1200">
                    <a:solidFill>
                      <a:schemeClr val="accent2"/>
                    </a:solidFill>
                    <a:ea typeface="Roboto" panose="02000000000000000000" pitchFamily="2" charset="0"/>
                    <a:cs typeface="Arial" panose="020B0604020202020204" pitchFamily="34" charset="0"/>
                  </a:rPr>
                  <a:t>127</a:t>
                </a:r>
              </a:p>
            </p:txBody>
          </p:sp>
        </p:grpSp>
        <p:grpSp>
          <p:nvGrpSpPr>
            <p:cNvPr id="574" name="Group 573">
              <a:extLst>
                <a:ext uri="{FF2B5EF4-FFF2-40B4-BE49-F238E27FC236}">
                  <a16:creationId xmlns:a16="http://schemas.microsoft.com/office/drawing/2014/main" id="{EF6F79E2-D697-D6F5-7956-5B0D5186BB5F}"/>
                </a:ext>
              </a:extLst>
            </p:cNvPr>
            <p:cNvGrpSpPr/>
            <p:nvPr/>
          </p:nvGrpSpPr>
          <p:grpSpPr>
            <a:xfrm>
              <a:off x="7328041" y="4486509"/>
              <a:ext cx="4612845" cy="383522"/>
              <a:chOff x="1446523" y="5861400"/>
              <a:chExt cx="4612845" cy="383522"/>
            </a:xfrm>
          </p:grpSpPr>
          <p:sp>
            <p:nvSpPr>
              <p:cNvPr id="575" name="TextBox 574">
                <a:extLst>
                  <a:ext uri="{FF2B5EF4-FFF2-40B4-BE49-F238E27FC236}">
                    <a16:creationId xmlns:a16="http://schemas.microsoft.com/office/drawing/2014/main" id="{FE6DFD6C-DA19-ABBF-A51E-4B23F49AC4D7}"/>
                  </a:ext>
                </a:extLst>
              </p:cNvPr>
              <p:cNvSpPr txBox="1"/>
              <p:nvPr/>
            </p:nvSpPr>
            <p:spPr>
              <a:xfrm>
                <a:off x="4766671" y="5861400"/>
                <a:ext cx="242621" cy="383522"/>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57</a:t>
                </a:r>
              </a:p>
            </p:txBody>
          </p:sp>
          <p:sp>
            <p:nvSpPr>
              <p:cNvPr id="576" name="TextBox 575">
                <a:extLst>
                  <a:ext uri="{FF2B5EF4-FFF2-40B4-BE49-F238E27FC236}">
                    <a16:creationId xmlns:a16="http://schemas.microsoft.com/office/drawing/2014/main" id="{4710FB2C-3E78-7138-944D-7A94BF28B8B9}"/>
                  </a:ext>
                </a:extLst>
              </p:cNvPr>
              <p:cNvSpPr txBox="1"/>
              <p:nvPr/>
            </p:nvSpPr>
            <p:spPr>
              <a:xfrm>
                <a:off x="3631635" y="5861400"/>
                <a:ext cx="327581" cy="383522"/>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132</a:t>
                </a:r>
              </a:p>
            </p:txBody>
          </p:sp>
          <p:sp>
            <p:nvSpPr>
              <p:cNvPr id="577" name="TextBox 576">
                <a:extLst>
                  <a:ext uri="{FF2B5EF4-FFF2-40B4-BE49-F238E27FC236}">
                    <a16:creationId xmlns:a16="http://schemas.microsoft.com/office/drawing/2014/main" id="{22A9DA68-D337-46A8-9170-42EADD9D2936}"/>
                  </a:ext>
                </a:extLst>
              </p:cNvPr>
              <p:cNvSpPr txBox="1"/>
              <p:nvPr/>
            </p:nvSpPr>
            <p:spPr>
              <a:xfrm>
                <a:off x="3085357" y="5861400"/>
                <a:ext cx="327581" cy="383522"/>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147</a:t>
                </a:r>
              </a:p>
            </p:txBody>
          </p:sp>
          <p:sp>
            <p:nvSpPr>
              <p:cNvPr id="578" name="TextBox 577">
                <a:extLst>
                  <a:ext uri="{FF2B5EF4-FFF2-40B4-BE49-F238E27FC236}">
                    <a16:creationId xmlns:a16="http://schemas.microsoft.com/office/drawing/2014/main" id="{21133821-3634-9D49-1AB9-20D385D00723}"/>
                  </a:ext>
                </a:extLst>
              </p:cNvPr>
              <p:cNvSpPr txBox="1"/>
              <p:nvPr/>
            </p:nvSpPr>
            <p:spPr>
              <a:xfrm>
                <a:off x="2539079" y="5861400"/>
                <a:ext cx="327581" cy="383522"/>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162</a:t>
                </a:r>
              </a:p>
            </p:txBody>
          </p:sp>
          <p:sp>
            <p:nvSpPr>
              <p:cNvPr id="579" name="TextBox 578">
                <a:extLst>
                  <a:ext uri="{FF2B5EF4-FFF2-40B4-BE49-F238E27FC236}">
                    <a16:creationId xmlns:a16="http://schemas.microsoft.com/office/drawing/2014/main" id="{FCF6D1D8-D1BE-709E-26B9-932BC28235D0}"/>
                  </a:ext>
                </a:extLst>
              </p:cNvPr>
              <p:cNvSpPr txBox="1"/>
              <p:nvPr/>
            </p:nvSpPr>
            <p:spPr>
              <a:xfrm>
                <a:off x="1992801" y="5861400"/>
                <a:ext cx="327581" cy="383522"/>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180</a:t>
                </a:r>
              </a:p>
            </p:txBody>
          </p:sp>
          <p:sp>
            <p:nvSpPr>
              <p:cNvPr id="580" name="TextBox 579">
                <a:extLst>
                  <a:ext uri="{FF2B5EF4-FFF2-40B4-BE49-F238E27FC236}">
                    <a16:creationId xmlns:a16="http://schemas.microsoft.com/office/drawing/2014/main" id="{A6ABE9C5-3939-16DC-9351-B28D469F185F}"/>
                  </a:ext>
                </a:extLst>
              </p:cNvPr>
              <p:cNvSpPr txBox="1"/>
              <p:nvPr/>
            </p:nvSpPr>
            <p:spPr>
              <a:xfrm>
                <a:off x="1446523" y="5861400"/>
                <a:ext cx="327581" cy="383522"/>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188</a:t>
                </a:r>
              </a:p>
            </p:txBody>
          </p:sp>
          <p:sp>
            <p:nvSpPr>
              <p:cNvPr id="581" name="TextBox 580">
                <a:extLst>
                  <a:ext uri="{FF2B5EF4-FFF2-40B4-BE49-F238E27FC236}">
                    <a16:creationId xmlns:a16="http://schemas.microsoft.com/office/drawing/2014/main" id="{B0E87766-4AD3-1AD2-D2B4-28EC19787CA2}"/>
                  </a:ext>
                </a:extLst>
              </p:cNvPr>
              <p:cNvSpPr txBox="1"/>
              <p:nvPr/>
            </p:nvSpPr>
            <p:spPr>
              <a:xfrm>
                <a:off x="5901705" y="5861400"/>
                <a:ext cx="157663" cy="383522"/>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0</a:t>
                </a:r>
              </a:p>
            </p:txBody>
          </p:sp>
          <p:sp>
            <p:nvSpPr>
              <p:cNvPr id="582" name="TextBox 581">
                <a:extLst>
                  <a:ext uri="{FF2B5EF4-FFF2-40B4-BE49-F238E27FC236}">
                    <a16:creationId xmlns:a16="http://schemas.microsoft.com/office/drawing/2014/main" id="{A53F3EB1-4F59-3046-D5DF-7BFD6E0CF77D}"/>
                  </a:ext>
                </a:extLst>
              </p:cNvPr>
              <p:cNvSpPr txBox="1"/>
              <p:nvPr/>
            </p:nvSpPr>
            <p:spPr>
              <a:xfrm>
                <a:off x="5312949" y="5861400"/>
                <a:ext cx="242621" cy="383522"/>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13</a:t>
                </a:r>
              </a:p>
            </p:txBody>
          </p:sp>
          <p:sp>
            <p:nvSpPr>
              <p:cNvPr id="583" name="TextBox 582">
                <a:extLst>
                  <a:ext uri="{FF2B5EF4-FFF2-40B4-BE49-F238E27FC236}">
                    <a16:creationId xmlns:a16="http://schemas.microsoft.com/office/drawing/2014/main" id="{63010174-7D5C-BA64-EA4C-006110BA23DF}"/>
                  </a:ext>
                </a:extLst>
              </p:cNvPr>
              <p:cNvSpPr txBox="1"/>
              <p:nvPr/>
            </p:nvSpPr>
            <p:spPr>
              <a:xfrm>
                <a:off x="4177914" y="5861400"/>
                <a:ext cx="327581" cy="383522"/>
              </a:xfrm>
              <a:prstGeom prst="rect">
                <a:avLst/>
              </a:prstGeom>
              <a:noFill/>
            </p:spPr>
            <p:txBody>
              <a:bodyPr wrap="none" lIns="36000" tIns="36000" rIns="36000" bIns="36000" rtlCol="0" anchor="t" anchorCtr="0">
                <a:spAutoFit/>
              </a:bodyPr>
              <a:lstStyle/>
              <a:p>
                <a:pPr algn="ctr" rtl="0"/>
                <a:r>
                  <a:rPr lang="ja-jp" sz="1200">
                    <a:solidFill>
                      <a:schemeClr val="accent1"/>
                    </a:solidFill>
                    <a:ea typeface="Roboto" panose="02000000000000000000" pitchFamily="2" charset="0"/>
                    <a:cs typeface="Arial" panose="020B0604020202020204" pitchFamily="34" charset="0"/>
                  </a:rPr>
                  <a:t>110</a:t>
                </a:r>
              </a:p>
            </p:txBody>
          </p:sp>
        </p:grpSp>
        <p:grpSp>
          <p:nvGrpSpPr>
            <p:cNvPr id="729" name="Graphic 723">
              <a:extLst>
                <a:ext uri="{FF2B5EF4-FFF2-40B4-BE49-F238E27FC236}">
                  <a16:creationId xmlns:a16="http://schemas.microsoft.com/office/drawing/2014/main" id="{4C56AB64-5A7A-3EE5-2C20-675BB0910C3B}"/>
                </a:ext>
              </a:extLst>
            </p:cNvPr>
            <p:cNvGrpSpPr/>
            <p:nvPr/>
          </p:nvGrpSpPr>
          <p:grpSpPr>
            <a:xfrm>
              <a:off x="7498352" y="982820"/>
              <a:ext cx="4271689" cy="1098519"/>
              <a:chOff x="7420060" y="2530851"/>
              <a:chExt cx="4271689" cy="1098519"/>
            </a:xfrm>
            <a:noFill/>
          </p:grpSpPr>
          <p:sp>
            <p:nvSpPr>
              <p:cNvPr id="730" name="Freeform 729">
                <a:extLst>
                  <a:ext uri="{FF2B5EF4-FFF2-40B4-BE49-F238E27FC236}">
                    <a16:creationId xmlns:a16="http://schemas.microsoft.com/office/drawing/2014/main" id="{AC94029E-0601-6EE0-82B4-7E99B883B638}"/>
                  </a:ext>
                </a:extLst>
              </p:cNvPr>
              <p:cNvSpPr/>
              <p:nvPr/>
            </p:nvSpPr>
            <p:spPr>
              <a:xfrm>
                <a:off x="7420060" y="2530851"/>
                <a:ext cx="4271484" cy="1079254"/>
              </a:xfrm>
              <a:custGeom>
                <a:avLst/>
                <a:gdLst>
                  <a:gd name="connsiteX0" fmla="*/ 0 w 4271484"/>
                  <a:gd name="connsiteY0" fmla="*/ 0 h 1079254"/>
                  <a:gd name="connsiteX1" fmla="*/ 79320 w 4271484"/>
                  <a:gd name="connsiteY1" fmla="*/ 0 h 1079254"/>
                  <a:gd name="connsiteX2" fmla="*/ 79320 w 4271484"/>
                  <a:gd name="connsiteY2" fmla="*/ 15177 h 1079254"/>
                  <a:gd name="connsiteX3" fmla="*/ 253150 w 4271484"/>
                  <a:gd name="connsiteY3" fmla="*/ 15177 h 1079254"/>
                  <a:gd name="connsiteX4" fmla="*/ 253150 w 4271484"/>
                  <a:gd name="connsiteY4" fmla="*/ 30354 h 1079254"/>
                  <a:gd name="connsiteX5" fmla="*/ 430355 w 4271484"/>
                  <a:gd name="connsiteY5" fmla="*/ 30354 h 1079254"/>
                  <a:gd name="connsiteX6" fmla="*/ 430355 w 4271484"/>
                  <a:gd name="connsiteY6" fmla="*/ 45531 h 1079254"/>
                  <a:gd name="connsiteX7" fmla="*/ 506300 w 4271484"/>
                  <a:gd name="connsiteY7" fmla="*/ 45531 h 1079254"/>
                  <a:gd name="connsiteX8" fmla="*/ 506300 w 4271484"/>
                  <a:gd name="connsiteY8" fmla="*/ 60708 h 1079254"/>
                  <a:gd name="connsiteX9" fmla="*/ 678442 w 4271484"/>
                  <a:gd name="connsiteY9" fmla="*/ 60708 h 1079254"/>
                  <a:gd name="connsiteX10" fmla="*/ 678442 w 4271484"/>
                  <a:gd name="connsiteY10" fmla="*/ 75885 h 1079254"/>
                  <a:gd name="connsiteX11" fmla="*/ 702069 w 4271484"/>
                  <a:gd name="connsiteY11" fmla="*/ 75885 h 1079254"/>
                  <a:gd name="connsiteX12" fmla="*/ 702069 w 4271484"/>
                  <a:gd name="connsiteY12" fmla="*/ 94435 h 1079254"/>
                  <a:gd name="connsiteX13" fmla="*/ 749324 w 4271484"/>
                  <a:gd name="connsiteY13" fmla="*/ 94435 h 1079254"/>
                  <a:gd name="connsiteX14" fmla="*/ 749324 w 4271484"/>
                  <a:gd name="connsiteY14" fmla="*/ 126475 h 1079254"/>
                  <a:gd name="connsiteX15" fmla="*/ 820206 w 4271484"/>
                  <a:gd name="connsiteY15" fmla="*/ 126475 h 1079254"/>
                  <a:gd name="connsiteX16" fmla="*/ 820206 w 4271484"/>
                  <a:gd name="connsiteY16" fmla="*/ 141652 h 1079254"/>
                  <a:gd name="connsiteX17" fmla="*/ 847209 w 4271484"/>
                  <a:gd name="connsiteY17" fmla="*/ 141652 h 1079254"/>
                  <a:gd name="connsiteX18" fmla="*/ 847209 w 4271484"/>
                  <a:gd name="connsiteY18" fmla="*/ 156829 h 1079254"/>
                  <a:gd name="connsiteX19" fmla="*/ 909652 w 4271484"/>
                  <a:gd name="connsiteY19" fmla="*/ 156829 h 1079254"/>
                  <a:gd name="connsiteX20" fmla="*/ 909652 w 4271484"/>
                  <a:gd name="connsiteY20" fmla="*/ 180438 h 1079254"/>
                  <a:gd name="connsiteX21" fmla="*/ 928217 w 4271484"/>
                  <a:gd name="connsiteY21" fmla="*/ 180438 h 1079254"/>
                  <a:gd name="connsiteX22" fmla="*/ 928217 w 4271484"/>
                  <a:gd name="connsiteY22" fmla="*/ 209105 h 1079254"/>
                  <a:gd name="connsiteX23" fmla="*/ 945093 w 4271484"/>
                  <a:gd name="connsiteY23" fmla="*/ 209105 h 1079254"/>
                  <a:gd name="connsiteX24" fmla="*/ 945093 w 4271484"/>
                  <a:gd name="connsiteY24" fmla="*/ 229341 h 1079254"/>
                  <a:gd name="connsiteX25" fmla="*/ 990660 w 4271484"/>
                  <a:gd name="connsiteY25" fmla="*/ 229341 h 1079254"/>
                  <a:gd name="connsiteX26" fmla="*/ 990660 w 4271484"/>
                  <a:gd name="connsiteY26" fmla="*/ 246205 h 1079254"/>
                  <a:gd name="connsiteX27" fmla="*/ 1015975 w 4271484"/>
                  <a:gd name="connsiteY27" fmla="*/ 246205 h 1079254"/>
                  <a:gd name="connsiteX28" fmla="*/ 1015975 w 4271484"/>
                  <a:gd name="connsiteY28" fmla="*/ 261382 h 1079254"/>
                  <a:gd name="connsiteX29" fmla="*/ 1041290 w 4271484"/>
                  <a:gd name="connsiteY29" fmla="*/ 261382 h 1079254"/>
                  <a:gd name="connsiteX30" fmla="*/ 1041290 w 4271484"/>
                  <a:gd name="connsiteY30" fmla="*/ 278245 h 1079254"/>
                  <a:gd name="connsiteX31" fmla="*/ 1056479 w 4271484"/>
                  <a:gd name="connsiteY31" fmla="*/ 278245 h 1079254"/>
                  <a:gd name="connsiteX32" fmla="*/ 1056479 w 4271484"/>
                  <a:gd name="connsiteY32" fmla="*/ 293422 h 1079254"/>
                  <a:gd name="connsiteX33" fmla="*/ 1135800 w 4271484"/>
                  <a:gd name="connsiteY33" fmla="*/ 293422 h 1079254"/>
                  <a:gd name="connsiteX34" fmla="*/ 1135800 w 4271484"/>
                  <a:gd name="connsiteY34" fmla="*/ 317031 h 1079254"/>
                  <a:gd name="connsiteX35" fmla="*/ 1194868 w 4271484"/>
                  <a:gd name="connsiteY35" fmla="*/ 317031 h 1079254"/>
                  <a:gd name="connsiteX36" fmla="*/ 1194868 w 4271484"/>
                  <a:gd name="connsiteY36" fmla="*/ 332208 h 1079254"/>
                  <a:gd name="connsiteX37" fmla="*/ 1282627 w 4271484"/>
                  <a:gd name="connsiteY37" fmla="*/ 332208 h 1079254"/>
                  <a:gd name="connsiteX38" fmla="*/ 1282627 w 4271484"/>
                  <a:gd name="connsiteY38" fmla="*/ 349071 h 1079254"/>
                  <a:gd name="connsiteX39" fmla="*/ 1377136 w 4271484"/>
                  <a:gd name="connsiteY39" fmla="*/ 349071 h 1079254"/>
                  <a:gd name="connsiteX40" fmla="*/ 1377136 w 4271484"/>
                  <a:gd name="connsiteY40" fmla="*/ 367621 h 1079254"/>
                  <a:gd name="connsiteX41" fmla="*/ 1540840 w 4271484"/>
                  <a:gd name="connsiteY41" fmla="*/ 367621 h 1079254"/>
                  <a:gd name="connsiteX42" fmla="*/ 1540840 w 4271484"/>
                  <a:gd name="connsiteY42" fmla="*/ 384484 h 1079254"/>
                  <a:gd name="connsiteX43" fmla="*/ 1561092 w 4271484"/>
                  <a:gd name="connsiteY43" fmla="*/ 384484 h 1079254"/>
                  <a:gd name="connsiteX44" fmla="*/ 1561092 w 4271484"/>
                  <a:gd name="connsiteY44" fmla="*/ 403034 h 1079254"/>
                  <a:gd name="connsiteX45" fmla="*/ 1638725 w 4271484"/>
                  <a:gd name="connsiteY45" fmla="*/ 403034 h 1079254"/>
                  <a:gd name="connsiteX46" fmla="*/ 1638725 w 4271484"/>
                  <a:gd name="connsiteY46" fmla="*/ 435074 h 1079254"/>
                  <a:gd name="connsiteX47" fmla="*/ 1763612 w 4271484"/>
                  <a:gd name="connsiteY47" fmla="*/ 435074 h 1079254"/>
                  <a:gd name="connsiteX48" fmla="*/ 1763612 w 4271484"/>
                  <a:gd name="connsiteY48" fmla="*/ 465428 h 1079254"/>
                  <a:gd name="connsiteX49" fmla="*/ 1952631 w 4271484"/>
                  <a:gd name="connsiteY49" fmla="*/ 465428 h 1079254"/>
                  <a:gd name="connsiteX50" fmla="*/ 1952631 w 4271484"/>
                  <a:gd name="connsiteY50" fmla="*/ 483978 h 1079254"/>
                  <a:gd name="connsiteX51" fmla="*/ 1991447 w 4271484"/>
                  <a:gd name="connsiteY51" fmla="*/ 483978 h 1079254"/>
                  <a:gd name="connsiteX52" fmla="*/ 1991447 w 4271484"/>
                  <a:gd name="connsiteY52" fmla="*/ 502528 h 1079254"/>
                  <a:gd name="connsiteX53" fmla="*/ 2121397 w 4271484"/>
                  <a:gd name="connsiteY53" fmla="*/ 502528 h 1079254"/>
                  <a:gd name="connsiteX54" fmla="*/ 2121397 w 4271484"/>
                  <a:gd name="connsiteY54" fmla="*/ 526136 h 1079254"/>
                  <a:gd name="connsiteX55" fmla="*/ 2139962 w 4271484"/>
                  <a:gd name="connsiteY55" fmla="*/ 526136 h 1079254"/>
                  <a:gd name="connsiteX56" fmla="*/ 2139962 w 4271484"/>
                  <a:gd name="connsiteY56" fmla="*/ 541313 h 1079254"/>
                  <a:gd name="connsiteX57" fmla="*/ 2163589 w 4271484"/>
                  <a:gd name="connsiteY57" fmla="*/ 541313 h 1079254"/>
                  <a:gd name="connsiteX58" fmla="*/ 2163589 w 4271484"/>
                  <a:gd name="connsiteY58" fmla="*/ 559863 h 1079254"/>
                  <a:gd name="connsiteX59" fmla="*/ 2298602 w 4271484"/>
                  <a:gd name="connsiteY59" fmla="*/ 559863 h 1079254"/>
                  <a:gd name="connsiteX60" fmla="*/ 2298602 w 4271484"/>
                  <a:gd name="connsiteY60" fmla="*/ 576726 h 1079254"/>
                  <a:gd name="connsiteX61" fmla="*/ 2322230 w 4271484"/>
                  <a:gd name="connsiteY61" fmla="*/ 576726 h 1079254"/>
                  <a:gd name="connsiteX62" fmla="*/ 2322230 w 4271484"/>
                  <a:gd name="connsiteY62" fmla="*/ 591903 h 1079254"/>
                  <a:gd name="connsiteX63" fmla="*/ 2401550 w 4271484"/>
                  <a:gd name="connsiteY63" fmla="*/ 591903 h 1079254"/>
                  <a:gd name="connsiteX64" fmla="*/ 2401550 w 4271484"/>
                  <a:gd name="connsiteY64" fmla="*/ 608767 h 1079254"/>
                  <a:gd name="connsiteX65" fmla="*/ 2423490 w 4271484"/>
                  <a:gd name="connsiteY65" fmla="*/ 608767 h 1079254"/>
                  <a:gd name="connsiteX66" fmla="*/ 2423490 w 4271484"/>
                  <a:gd name="connsiteY66" fmla="*/ 629003 h 1079254"/>
                  <a:gd name="connsiteX67" fmla="*/ 2482558 w 4271484"/>
                  <a:gd name="connsiteY67" fmla="*/ 629003 h 1079254"/>
                  <a:gd name="connsiteX68" fmla="*/ 2482558 w 4271484"/>
                  <a:gd name="connsiteY68" fmla="*/ 647552 h 1079254"/>
                  <a:gd name="connsiteX69" fmla="*/ 2501122 w 4271484"/>
                  <a:gd name="connsiteY69" fmla="*/ 647552 h 1079254"/>
                  <a:gd name="connsiteX70" fmla="*/ 2501122 w 4271484"/>
                  <a:gd name="connsiteY70" fmla="*/ 671161 h 1079254"/>
                  <a:gd name="connsiteX71" fmla="*/ 2538251 w 4271484"/>
                  <a:gd name="connsiteY71" fmla="*/ 671161 h 1079254"/>
                  <a:gd name="connsiteX72" fmla="*/ 2538251 w 4271484"/>
                  <a:gd name="connsiteY72" fmla="*/ 693083 h 1079254"/>
                  <a:gd name="connsiteX73" fmla="*/ 2605758 w 4271484"/>
                  <a:gd name="connsiteY73" fmla="*/ 693083 h 1079254"/>
                  <a:gd name="connsiteX74" fmla="*/ 2605758 w 4271484"/>
                  <a:gd name="connsiteY74" fmla="*/ 721751 h 1079254"/>
                  <a:gd name="connsiteX75" fmla="*/ 2620947 w 4271484"/>
                  <a:gd name="connsiteY75" fmla="*/ 721751 h 1079254"/>
                  <a:gd name="connsiteX76" fmla="*/ 2620947 w 4271484"/>
                  <a:gd name="connsiteY76" fmla="*/ 736928 h 1079254"/>
                  <a:gd name="connsiteX77" fmla="*/ 2722207 w 4271484"/>
                  <a:gd name="connsiteY77" fmla="*/ 736928 h 1079254"/>
                  <a:gd name="connsiteX78" fmla="*/ 2722207 w 4271484"/>
                  <a:gd name="connsiteY78" fmla="*/ 753792 h 1079254"/>
                  <a:gd name="connsiteX79" fmla="*/ 2752585 w 4271484"/>
                  <a:gd name="connsiteY79" fmla="*/ 753792 h 1079254"/>
                  <a:gd name="connsiteX80" fmla="*/ 2752585 w 4271484"/>
                  <a:gd name="connsiteY80" fmla="*/ 768969 h 1079254"/>
                  <a:gd name="connsiteX81" fmla="*/ 2884223 w 4271484"/>
                  <a:gd name="connsiteY81" fmla="*/ 768969 h 1079254"/>
                  <a:gd name="connsiteX82" fmla="*/ 2884223 w 4271484"/>
                  <a:gd name="connsiteY82" fmla="*/ 784146 h 1079254"/>
                  <a:gd name="connsiteX83" fmla="*/ 2902787 w 4271484"/>
                  <a:gd name="connsiteY83" fmla="*/ 784146 h 1079254"/>
                  <a:gd name="connsiteX84" fmla="*/ 2902787 w 4271484"/>
                  <a:gd name="connsiteY84" fmla="*/ 811127 h 1079254"/>
                  <a:gd name="connsiteX85" fmla="*/ 3081680 w 4271484"/>
                  <a:gd name="connsiteY85" fmla="*/ 811127 h 1079254"/>
                  <a:gd name="connsiteX86" fmla="*/ 3081680 w 4271484"/>
                  <a:gd name="connsiteY86" fmla="*/ 833049 h 1079254"/>
                  <a:gd name="connsiteX87" fmla="*/ 3181252 w 4271484"/>
                  <a:gd name="connsiteY87" fmla="*/ 833049 h 1079254"/>
                  <a:gd name="connsiteX88" fmla="*/ 3181252 w 4271484"/>
                  <a:gd name="connsiteY88" fmla="*/ 854972 h 1079254"/>
                  <a:gd name="connsiteX89" fmla="*/ 3253822 w 4271484"/>
                  <a:gd name="connsiteY89" fmla="*/ 854972 h 1079254"/>
                  <a:gd name="connsiteX90" fmla="*/ 3253822 w 4271484"/>
                  <a:gd name="connsiteY90" fmla="*/ 876894 h 1079254"/>
                  <a:gd name="connsiteX91" fmla="*/ 3311202 w 4271484"/>
                  <a:gd name="connsiteY91" fmla="*/ 876894 h 1079254"/>
                  <a:gd name="connsiteX92" fmla="*/ 3311202 w 4271484"/>
                  <a:gd name="connsiteY92" fmla="*/ 893757 h 1079254"/>
                  <a:gd name="connsiteX93" fmla="*/ 3417525 w 4271484"/>
                  <a:gd name="connsiteY93" fmla="*/ 893757 h 1079254"/>
                  <a:gd name="connsiteX94" fmla="*/ 3417525 w 4271484"/>
                  <a:gd name="connsiteY94" fmla="*/ 927484 h 1079254"/>
                  <a:gd name="connsiteX95" fmla="*/ 3459717 w 4271484"/>
                  <a:gd name="connsiteY95" fmla="*/ 927484 h 1079254"/>
                  <a:gd name="connsiteX96" fmla="*/ 3459717 w 4271484"/>
                  <a:gd name="connsiteY96" fmla="*/ 951093 h 1079254"/>
                  <a:gd name="connsiteX97" fmla="*/ 3775311 w 4271484"/>
                  <a:gd name="connsiteY97" fmla="*/ 951093 h 1079254"/>
                  <a:gd name="connsiteX98" fmla="*/ 3775311 w 4271484"/>
                  <a:gd name="connsiteY98" fmla="*/ 1001683 h 1079254"/>
                  <a:gd name="connsiteX99" fmla="*/ 3908637 w 4271484"/>
                  <a:gd name="connsiteY99" fmla="*/ 1001683 h 1079254"/>
                  <a:gd name="connsiteX100" fmla="*/ 3908637 w 4271484"/>
                  <a:gd name="connsiteY100" fmla="*/ 1079254 h 1079254"/>
                  <a:gd name="connsiteX101" fmla="*/ 4271485 w 4271484"/>
                  <a:gd name="connsiteY101" fmla="*/ 1079254 h 10792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4271484" h="1079254">
                    <a:moveTo>
                      <a:pt x="0" y="0"/>
                    </a:moveTo>
                    <a:lnTo>
                      <a:pt x="79320" y="0"/>
                    </a:lnTo>
                    <a:lnTo>
                      <a:pt x="79320" y="15177"/>
                    </a:lnTo>
                    <a:lnTo>
                      <a:pt x="253150" y="15177"/>
                    </a:lnTo>
                    <a:lnTo>
                      <a:pt x="253150" y="30354"/>
                    </a:lnTo>
                    <a:lnTo>
                      <a:pt x="430355" y="30354"/>
                    </a:lnTo>
                    <a:lnTo>
                      <a:pt x="430355" y="45531"/>
                    </a:lnTo>
                    <a:lnTo>
                      <a:pt x="506300" y="45531"/>
                    </a:lnTo>
                    <a:lnTo>
                      <a:pt x="506300" y="60708"/>
                    </a:lnTo>
                    <a:lnTo>
                      <a:pt x="678442" y="60708"/>
                    </a:lnTo>
                    <a:lnTo>
                      <a:pt x="678442" y="75885"/>
                    </a:lnTo>
                    <a:lnTo>
                      <a:pt x="702069" y="75885"/>
                    </a:lnTo>
                    <a:lnTo>
                      <a:pt x="702069" y="94435"/>
                    </a:lnTo>
                    <a:lnTo>
                      <a:pt x="749324" y="94435"/>
                    </a:lnTo>
                    <a:lnTo>
                      <a:pt x="749324" y="126475"/>
                    </a:lnTo>
                    <a:lnTo>
                      <a:pt x="820206" y="126475"/>
                    </a:lnTo>
                    <a:lnTo>
                      <a:pt x="820206" y="141652"/>
                    </a:lnTo>
                    <a:lnTo>
                      <a:pt x="847209" y="141652"/>
                    </a:lnTo>
                    <a:lnTo>
                      <a:pt x="847209" y="156829"/>
                    </a:lnTo>
                    <a:lnTo>
                      <a:pt x="909652" y="156829"/>
                    </a:lnTo>
                    <a:lnTo>
                      <a:pt x="909652" y="180438"/>
                    </a:lnTo>
                    <a:lnTo>
                      <a:pt x="928217" y="180438"/>
                    </a:lnTo>
                    <a:lnTo>
                      <a:pt x="928217" y="209105"/>
                    </a:lnTo>
                    <a:lnTo>
                      <a:pt x="945093" y="209105"/>
                    </a:lnTo>
                    <a:lnTo>
                      <a:pt x="945093" y="229341"/>
                    </a:lnTo>
                    <a:lnTo>
                      <a:pt x="990660" y="229341"/>
                    </a:lnTo>
                    <a:lnTo>
                      <a:pt x="990660" y="246205"/>
                    </a:lnTo>
                    <a:lnTo>
                      <a:pt x="1015975" y="246205"/>
                    </a:lnTo>
                    <a:lnTo>
                      <a:pt x="1015975" y="261382"/>
                    </a:lnTo>
                    <a:lnTo>
                      <a:pt x="1041290" y="261382"/>
                    </a:lnTo>
                    <a:lnTo>
                      <a:pt x="1041290" y="278245"/>
                    </a:lnTo>
                    <a:lnTo>
                      <a:pt x="1056479" y="278245"/>
                    </a:lnTo>
                    <a:lnTo>
                      <a:pt x="1056479" y="293422"/>
                    </a:lnTo>
                    <a:lnTo>
                      <a:pt x="1135800" y="293422"/>
                    </a:lnTo>
                    <a:lnTo>
                      <a:pt x="1135800" y="317031"/>
                    </a:lnTo>
                    <a:lnTo>
                      <a:pt x="1194868" y="317031"/>
                    </a:lnTo>
                    <a:lnTo>
                      <a:pt x="1194868" y="332208"/>
                    </a:lnTo>
                    <a:lnTo>
                      <a:pt x="1282627" y="332208"/>
                    </a:lnTo>
                    <a:lnTo>
                      <a:pt x="1282627" y="349071"/>
                    </a:lnTo>
                    <a:lnTo>
                      <a:pt x="1377136" y="349071"/>
                    </a:lnTo>
                    <a:lnTo>
                      <a:pt x="1377136" y="367621"/>
                    </a:lnTo>
                    <a:lnTo>
                      <a:pt x="1540840" y="367621"/>
                    </a:lnTo>
                    <a:lnTo>
                      <a:pt x="1540840" y="384484"/>
                    </a:lnTo>
                    <a:lnTo>
                      <a:pt x="1561092" y="384484"/>
                    </a:lnTo>
                    <a:lnTo>
                      <a:pt x="1561092" y="403034"/>
                    </a:lnTo>
                    <a:lnTo>
                      <a:pt x="1638725" y="403034"/>
                    </a:lnTo>
                    <a:lnTo>
                      <a:pt x="1638725" y="435074"/>
                    </a:lnTo>
                    <a:lnTo>
                      <a:pt x="1763612" y="435074"/>
                    </a:lnTo>
                    <a:lnTo>
                      <a:pt x="1763612" y="465428"/>
                    </a:lnTo>
                    <a:lnTo>
                      <a:pt x="1952631" y="465428"/>
                    </a:lnTo>
                    <a:lnTo>
                      <a:pt x="1952631" y="483978"/>
                    </a:lnTo>
                    <a:lnTo>
                      <a:pt x="1991447" y="483978"/>
                    </a:lnTo>
                    <a:lnTo>
                      <a:pt x="1991447" y="502528"/>
                    </a:lnTo>
                    <a:lnTo>
                      <a:pt x="2121397" y="502528"/>
                    </a:lnTo>
                    <a:lnTo>
                      <a:pt x="2121397" y="526136"/>
                    </a:lnTo>
                    <a:lnTo>
                      <a:pt x="2139962" y="526136"/>
                    </a:lnTo>
                    <a:lnTo>
                      <a:pt x="2139962" y="541313"/>
                    </a:lnTo>
                    <a:lnTo>
                      <a:pt x="2163589" y="541313"/>
                    </a:lnTo>
                    <a:lnTo>
                      <a:pt x="2163589" y="559863"/>
                    </a:lnTo>
                    <a:lnTo>
                      <a:pt x="2298602" y="559863"/>
                    </a:lnTo>
                    <a:lnTo>
                      <a:pt x="2298602" y="576726"/>
                    </a:lnTo>
                    <a:lnTo>
                      <a:pt x="2322230" y="576726"/>
                    </a:lnTo>
                    <a:lnTo>
                      <a:pt x="2322230" y="591903"/>
                    </a:lnTo>
                    <a:lnTo>
                      <a:pt x="2401550" y="591903"/>
                    </a:lnTo>
                    <a:lnTo>
                      <a:pt x="2401550" y="608767"/>
                    </a:lnTo>
                    <a:lnTo>
                      <a:pt x="2423490" y="608767"/>
                    </a:lnTo>
                    <a:lnTo>
                      <a:pt x="2423490" y="629003"/>
                    </a:lnTo>
                    <a:lnTo>
                      <a:pt x="2482558" y="629003"/>
                    </a:lnTo>
                    <a:lnTo>
                      <a:pt x="2482558" y="647552"/>
                    </a:lnTo>
                    <a:lnTo>
                      <a:pt x="2501122" y="647552"/>
                    </a:lnTo>
                    <a:lnTo>
                      <a:pt x="2501122" y="671161"/>
                    </a:lnTo>
                    <a:lnTo>
                      <a:pt x="2538251" y="671161"/>
                    </a:lnTo>
                    <a:lnTo>
                      <a:pt x="2538251" y="693083"/>
                    </a:lnTo>
                    <a:lnTo>
                      <a:pt x="2605758" y="693083"/>
                    </a:lnTo>
                    <a:lnTo>
                      <a:pt x="2605758" y="721751"/>
                    </a:lnTo>
                    <a:lnTo>
                      <a:pt x="2620947" y="721751"/>
                    </a:lnTo>
                    <a:lnTo>
                      <a:pt x="2620947" y="736928"/>
                    </a:lnTo>
                    <a:lnTo>
                      <a:pt x="2722207" y="736928"/>
                    </a:lnTo>
                    <a:lnTo>
                      <a:pt x="2722207" y="753792"/>
                    </a:lnTo>
                    <a:lnTo>
                      <a:pt x="2752585" y="753792"/>
                    </a:lnTo>
                    <a:lnTo>
                      <a:pt x="2752585" y="768969"/>
                    </a:lnTo>
                    <a:lnTo>
                      <a:pt x="2884223" y="768969"/>
                    </a:lnTo>
                    <a:lnTo>
                      <a:pt x="2884223" y="784146"/>
                    </a:lnTo>
                    <a:lnTo>
                      <a:pt x="2902787" y="784146"/>
                    </a:lnTo>
                    <a:lnTo>
                      <a:pt x="2902787" y="811127"/>
                    </a:lnTo>
                    <a:lnTo>
                      <a:pt x="3081680" y="811127"/>
                    </a:lnTo>
                    <a:lnTo>
                      <a:pt x="3081680" y="833049"/>
                    </a:lnTo>
                    <a:lnTo>
                      <a:pt x="3181252" y="833049"/>
                    </a:lnTo>
                    <a:lnTo>
                      <a:pt x="3181252" y="854972"/>
                    </a:lnTo>
                    <a:lnTo>
                      <a:pt x="3253822" y="854972"/>
                    </a:lnTo>
                    <a:lnTo>
                      <a:pt x="3253822" y="876894"/>
                    </a:lnTo>
                    <a:lnTo>
                      <a:pt x="3311202" y="876894"/>
                    </a:lnTo>
                    <a:lnTo>
                      <a:pt x="3311202" y="893757"/>
                    </a:lnTo>
                    <a:lnTo>
                      <a:pt x="3417525" y="893757"/>
                    </a:lnTo>
                    <a:lnTo>
                      <a:pt x="3417525" y="927484"/>
                    </a:lnTo>
                    <a:lnTo>
                      <a:pt x="3459717" y="927484"/>
                    </a:lnTo>
                    <a:lnTo>
                      <a:pt x="3459717" y="951093"/>
                    </a:lnTo>
                    <a:lnTo>
                      <a:pt x="3775311" y="951093"/>
                    </a:lnTo>
                    <a:cubicBezTo>
                      <a:pt x="3775311" y="951093"/>
                      <a:pt x="3768560" y="1001683"/>
                      <a:pt x="3775311" y="1001683"/>
                    </a:cubicBezTo>
                    <a:lnTo>
                      <a:pt x="3908637" y="1001683"/>
                    </a:lnTo>
                    <a:lnTo>
                      <a:pt x="3908637" y="1079254"/>
                    </a:lnTo>
                    <a:lnTo>
                      <a:pt x="4271485" y="1079254"/>
                    </a:lnTo>
                  </a:path>
                </a:pathLst>
              </a:custGeom>
              <a:noFill/>
              <a:ln w="19050" cap="sq">
                <a:solidFill>
                  <a:srgbClr val="D44C2B"/>
                </a:solidFill>
                <a:prstDash val="solid"/>
                <a:miter/>
              </a:ln>
            </p:spPr>
            <p:txBody>
              <a:bodyPr rtlCol="0" anchor="ctr"/>
              <a:lstStyle/>
              <a:p>
                <a:pPr rtl="0"/>
                <a:endParaRPr lang="en-ES"/>
              </a:p>
            </p:txBody>
          </p:sp>
          <p:grpSp>
            <p:nvGrpSpPr>
              <p:cNvPr id="731" name="Graphic 723">
                <a:extLst>
                  <a:ext uri="{FF2B5EF4-FFF2-40B4-BE49-F238E27FC236}">
                    <a16:creationId xmlns:a16="http://schemas.microsoft.com/office/drawing/2014/main" id="{E6E0B139-CAF2-55F3-CF1D-A71C7F1B4F8D}"/>
                  </a:ext>
                </a:extLst>
              </p:cNvPr>
              <p:cNvGrpSpPr/>
              <p:nvPr/>
            </p:nvGrpSpPr>
            <p:grpSpPr>
              <a:xfrm>
                <a:off x="9957799" y="3204772"/>
                <a:ext cx="38407" cy="38376"/>
                <a:chOff x="9957799" y="3204772"/>
                <a:chExt cx="38407" cy="38376"/>
              </a:xfrm>
            </p:grpSpPr>
            <p:sp>
              <p:nvSpPr>
                <p:cNvPr id="732" name="Freeform 731">
                  <a:extLst>
                    <a:ext uri="{FF2B5EF4-FFF2-40B4-BE49-F238E27FC236}">
                      <a16:creationId xmlns:a16="http://schemas.microsoft.com/office/drawing/2014/main" id="{34AB8145-E448-5D29-1533-795ECA868169}"/>
                    </a:ext>
                  </a:extLst>
                </p:cNvPr>
                <p:cNvSpPr/>
                <p:nvPr/>
              </p:nvSpPr>
              <p:spPr>
                <a:xfrm>
                  <a:off x="9976977" y="3204772"/>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733" name="Freeform 732">
                  <a:extLst>
                    <a:ext uri="{FF2B5EF4-FFF2-40B4-BE49-F238E27FC236}">
                      <a16:creationId xmlns:a16="http://schemas.microsoft.com/office/drawing/2014/main" id="{222FDA09-73D5-7FB5-FC45-D6336B4DDDD9}"/>
                    </a:ext>
                  </a:extLst>
                </p:cNvPr>
                <p:cNvSpPr/>
                <p:nvPr/>
              </p:nvSpPr>
              <p:spPr>
                <a:xfrm>
                  <a:off x="9957799" y="3223986"/>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734" name="Graphic 723">
                <a:extLst>
                  <a:ext uri="{FF2B5EF4-FFF2-40B4-BE49-F238E27FC236}">
                    <a16:creationId xmlns:a16="http://schemas.microsoft.com/office/drawing/2014/main" id="{B3BBF205-E7CC-DBAF-6D56-E1333022DE65}"/>
                  </a:ext>
                </a:extLst>
              </p:cNvPr>
              <p:cNvGrpSpPr/>
              <p:nvPr/>
            </p:nvGrpSpPr>
            <p:grpSpPr>
              <a:xfrm>
                <a:off x="10027044" y="3243148"/>
                <a:ext cx="38407" cy="38376"/>
                <a:chOff x="10027044" y="3243148"/>
                <a:chExt cx="38407" cy="38376"/>
              </a:xfrm>
            </p:grpSpPr>
            <p:sp>
              <p:nvSpPr>
                <p:cNvPr id="735" name="Freeform 734">
                  <a:extLst>
                    <a:ext uri="{FF2B5EF4-FFF2-40B4-BE49-F238E27FC236}">
                      <a16:creationId xmlns:a16="http://schemas.microsoft.com/office/drawing/2014/main" id="{3ABB8705-83F3-7821-2AD4-686FCF04B1D3}"/>
                    </a:ext>
                  </a:extLst>
                </p:cNvPr>
                <p:cNvSpPr/>
                <p:nvPr/>
              </p:nvSpPr>
              <p:spPr>
                <a:xfrm>
                  <a:off x="10046223" y="3243148"/>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736" name="Freeform 735">
                  <a:extLst>
                    <a:ext uri="{FF2B5EF4-FFF2-40B4-BE49-F238E27FC236}">
                      <a16:creationId xmlns:a16="http://schemas.microsoft.com/office/drawing/2014/main" id="{0117140E-AD84-8EDC-39E5-F30E63887396}"/>
                    </a:ext>
                  </a:extLst>
                </p:cNvPr>
                <p:cNvSpPr/>
                <p:nvPr/>
              </p:nvSpPr>
              <p:spPr>
                <a:xfrm>
                  <a:off x="10027044" y="3262362"/>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737" name="Graphic 723">
                <a:extLst>
                  <a:ext uri="{FF2B5EF4-FFF2-40B4-BE49-F238E27FC236}">
                    <a16:creationId xmlns:a16="http://schemas.microsoft.com/office/drawing/2014/main" id="{6895DA5E-0372-FA0C-E000-CECEE07F75CA}"/>
                  </a:ext>
                </a:extLst>
              </p:cNvPr>
              <p:cNvGrpSpPr/>
              <p:nvPr/>
            </p:nvGrpSpPr>
            <p:grpSpPr>
              <a:xfrm>
                <a:off x="10064173" y="3250303"/>
                <a:ext cx="38407" cy="38376"/>
                <a:chOff x="10064173" y="3250303"/>
                <a:chExt cx="38407" cy="38376"/>
              </a:xfrm>
            </p:grpSpPr>
            <p:sp>
              <p:nvSpPr>
                <p:cNvPr id="738" name="Freeform 737">
                  <a:extLst>
                    <a:ext uri="{FF2B5EF4-FFF2-40B4-BE49-F238E27FC236}">
                      <a16:creationId xmlns:a16="http://schemas.microsoft.com/office/drawing/2014/main" id="{979709BD-3F4C-45E0-26A2-37B812636855}"/>
                    </a:ext>
                  </a:extLst>
                </p:cNvPr>
                <p:cNvSpPr/>
                <p:nvPr/>
              </p:nvSpPr>
              <p:spPr>
                <a:xfrm>
                  <a:off x="10083351" y="325030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739" name="Freeform 738">
                  <a:extLst>
                    <a:ext uri="{FF2B5EF4-FFF2-40B4-BE49-F238E27FC236}">
                      <a16:creationId xmlns:a16="http://schemas.microsoft.com/office/drawing/2014/main" id="{81733FF2-5DD2-D358-AFB8-B7097FE16AEF}"/>
                    </a:ext>
                  </a:extLst>
                </p:cNvPr>
                <p:cNvSpPr/>
                <p:nvPr/>
              </p:nvSpPr>
              <p:spPr>
                <a:xfrm>
                  <a:off x="10064173" y="326951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740" name="Graphic 723">
                <a:extLst>
                  <a:ext uri="{FF2B5EF4-FFF2-40B4-BE49-F238E27FC236}">
                    <a16:creationId xmlns:a16="http://schemas.microsoft.com/office/drawing/2014/main" id="{2E92E7E7-E0E3-23D6-4072-F74918579604}"/>
                  </a:ext>
                </a:extLst>
              </p:cNvPr>
              <p:cNvGrpSpPr/>
              <p:nvPr/>
            </p:nvGrpSpPr>
            <p:grpSpPr>
              <a:xfrm>
                <a:off x="10083351" y="3250303"/>
                <a:ext cx="38407" cy="38376"/>
                <a:chOff x="10083351" y="3250303"/>
                <a:chExt cx="38407" cy="38376"/>
              </a:xfrm>
            </p:grpSpPr>
            <p:sp>
              <p:nvSpPr>
                <p:cNvPr id="741" name="Freeform 740">
                  <a:extLst>
                    <a:ext uri="{FF2B5EF4-FFF2-40B4-BE49-F238E27FC236}">
                      <a16:creationId xmlns:a16="http://schemas.microsoft.com/office/drawing/2014/main" id="{610038B6-83A3-4AB2-73FE-63EDF5ADBE68}"/>
                    </a:ext>
                  </a:extLst>
                </p:cNvPr>
                <p:cNvSpPr/>
                <p:nvPr/>
              </p:nvSpPr>
              <p:spPr>
                <a:xfrm>
                  <a:off x="10102529" y="325030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742" name="Freeform 741">
                  <a:extLst>
                    <a:ext uri="{FF2B5EF4-FFF2-40B4-BE49-F238E27FC236}">
                      <a16:creationId xmlns:a16="http://schemas.microsoft.com/office/drawing/2014/main" id="{5533C893-9DB5-9542-195D-3C655AACB0BC}"/>
                    </a:ext>
                  </a:extLst>
                </p:cNvPr>
                <p:cNvSpPr/>
                <p:nvPr/>
              </p:nvSpPr>
              <p:spPr>
                <a:xfrm>
                  <a:off x="10083351" y="326951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743" name="Graphic 723">
                <a:extLst>
                  <a:ext uri="{FF2B5EF4-FFF2-40B4-BE49-F238E27FC236}">
                    <a16:creationId xmlns:a16="http://schemas.microsoft.com/office/drawing/2014/main" id="{AB6C9121-1958-E0B8-EBD9-25889AC6E8A6}"/>
                  </a:ext>
                </a:extLst>
              </p:cNvPr>
              <p:cNvGrpSpPr/>
              <p:nvPr/>
            </p:nvGrpSpPr>
            <p:grpSpPr>
              <a:xfrm>
                <a:off x="10102580" y="3250303"/>
                <a:ext cx="38407" cy="38376"/>
                <a:chOff x="10102580" y="3250303"/>
                <a:chExt cx="38407" cy="38376"/>
              </a:xfrm>
            </p:grpSpPr>
            <p:sp>
              <p:nvSpPr>
                <p:cNvPr id="744" name="Freeform 743">
                  <a:extLst>
                    <a:ext uri="{FF2B5EF4-FFF2-40B4-BE49-F238E27FC236}">
                      <a16:creationId xmlns:a16="http://schemas.microsoft.com/office/drawing/2014/main" id="{0B61D8F1-B6BD-065C-6398-30B0F6687316}"/>
                    </a:ext>
                  </a:extLst>
                </p:cNvPr>
                <p:cNvSpPr/>
                <p:nvPr/>
              </p:nvSpPr>
              <p:spPr>
                <a:xfrm>
                  <a:off x="10121758" y="325030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745" name="Freeform 744">
                  <a:extLst>
                    <a:ext uri="{FF2B5EF4-FFF2-40B4-BE49-F238E27FC236}">
                      <a16:creationId xmlns:a16="http://schemas.microsoft.com/office/drawing/2014/main" id="{6AA42D51-9BF3-EA24-D894-E79961672E0C}"/>
                    </a:ext>
                  </a:extLst>
                </p:cNvPr>
                <p:cNvSpPr/>
                <p:nvPr/>
              </p:nvSpPr>
              <p:spPr>
                <a:xfrm>
                  <a:off x="10102580" y="326951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746" name="Graphic 723">
                <a:extLst>
                  <a:ext uri="{FF2B5EF4-FFF2-40B4-BE49-F238E27FC236}">
                    <a16:creationId xmlns:a16="http://schemas.microsoft.com/office/drawing/2014/main" id="{22C4C5F5-674C-D4D7-2973-67D45A6383F2}"/>
                  </a:ext>
                </a:extLst>
              </p:cNvPr>
              <p:cNvGrpSpPr/>
              <p:nvPr/>
            </p:nvGrpSpPr>
            <p:grpSpPr>
              <a:xfrm>
                <a:off x="10130810" y="3269465"/>
                <a:ext cx="38407" cy="38376"/>
                <a:chOff x="10130810" y="3269465"/>
                <a:chExt cx="38407" cy="38376"/>
              </a:xfrm>
            </p:grpSpPr>
            <p:sp>
              <p:nvSpPr>
                <p:cNvPr id="747" name="Freeform 746">
                  <a:extLst>
                    <a:ext uri="{FF2B5EF4-FFF2-40B4-BE49-F238E27FC236}">
                      <a16:creationId xmlns:a16="http://schemas.microsoft.com/office/drawing/2014/main" id="{166B10BF-2784-68B2-9B27-B39A96606BCE}"/>
                    </a:ext>
                  </a:extLst>
                </p:cNvPr>
                <p:cNvSpPr/>
                <p:nvPr/>
              </p:nvSpPr>
              <p:spPr>
                <a:xfrm>
                  <a:off x="10149988" y="326946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748" name="Freeform 747">
                  <a:extLst>
                    <a:ext uri="{FF2B5EF4-FFF2-40B4-BE49-F238E27FC236}">
                      <a16:creationId xmlns:a16="http://schemas.microsoft.com/office/drawing/2014/main" id="{3345F50B-6CDC-0D5F-B5DD-1D3E280CE902}"/>
                    </a:ext>
                  </a:extLst>
                </p:cNvPr>
                <p:cNvSpPr/>
                <p:nvPr/>
              </p:nvSpPr>
              <p:spPr>
                <a:xfrm>
                  <a:off x="10130810" y="328867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749" name="Graphic 723">
                <a:extLst>
                  <a:ext uri="{FF2B5EF4-FFF2-40B4-BE49-F238E27FC236}">
                    <a16:creationId xmlns:a16="http://schemas.microsoft.com/office/drawing/2014/main" id="{944518A7-8424-7598-897F-F86ED1F6168D}"/>
                  </a:ext>
                </a:extLst>
              </p:cNvPr>
              <p:cNvGrpSpPr/>
              <p:nvPr/>
            </p:nvGrpSpPr>
            <p:grpSpPr>
              <a:xfrm>
                <a:off x="10149988" y="3269465"/>
                <a:ext cx="38407" cy="38376"/>
                <a:chOff x="10149988" y="3269465"/>
                <a:chExt cx="38407" cy="38376"/>
              </a:xfrm>
            </p:grpSpPr>
            <p:sp>
              <p:nvSpPr>
                <p:cNvPr id="750" name="Freeform 749">
                  <a:extLst>
                    <a:ext uri="{FF2B5EF4-FFF2-40B4-BE49-F238E27FC236}">
                      <a16:creationId xmlns:a16="http://schemas.microsoft.com/office/drawing/2014/main" id="{11756154-E726-6498-9C61-725603473FA7}"/>
                    </a:ext>
                  </a:extLst>
                </p:cNvPr>
                <p:cNvSpPr/>
                <p:nvPr/>
              </p:nvSpPr>
              <p:spPr>
                <a:xfrm>
                  <a:off x="10169166" y="326946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751" name="Freeform 750">
                  <a:extLst>
                    <a:ext uri="{FF2B5EF4-FFF2-40B4-BE49-F238E27FC236}">
                      <a16:creationId xmlns:a16="http://schemas.microsoft.com/office/drawing/2014/main" id="{E019E5EA-C3DE-BEA9-6FBF-354854CC10FA}"/>
                    </a:ext>
                  </a:extLst>
                </p:cNvPr>
                <p:cNvSpPr/>
                <p:nvPr/>
              </p:nvSpPr>
              <p:spPr>
                <a:xfrm>
                  <a:off x="10149988" y="328867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752" name="Graphic 723">
                <a:extLst>
                  <a:ext uri="{FF2B5EF4-FFF2-40B4-BE49-F238E27FC236}">
                    <a16:creationId xmlns:a16="http://schemas.microsoft.com/office/drawing/2014/main" id="{15EFB218-2A02-F403-A9E9-C8BE18F21B12}"/>
                  </a:ext>
                </a:extLst>
              </p:cNvPr>
              <p:cNvGrpSpPr/>
              <p:nvPr/>
            </p:nvGrpSpPr>
            <p:grpSpPr>
              <a:xfrm>
                <a:off x="10182054" y="3281525"/>
                <a:ext cx="38407" cy="38376"/>
                <a:chOff x="10182054" y="3281525"/>
                <a:chExt cx="38407" cy="38376"/>
              </a:xfrm>
            </p:grpSpPr>
            <p:sp>
              <p:nvSpPr>
                <p:cNvPr id="753" name="Freeform 752">
                  <a:extLst>
                    <a:ext uri="{FF2B5EF4-FFF2-40B4-BE49-F238E27FC236}">
                      <a16:creationId xmlns:a16="http://schemas.microsoft.com/office/drawing/2014/main" id="{B4D3D828-D2E3-522D-6A38-EBD4F0BFF184}"/>
                    </a:ext>
                  </a:extLst>
                </p:cNvPr>
                <p:cNvSpPr/>
                <p:nvPr/>
              </p:nvSpPr>
              <p:spPr>
                <a:xfrm>
                  <a:off x="10201232" y="328152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754" name="Freeform 753">
                  <a:extLst>
                    <a:ext uri="{FF2B5EF4-FFF2-40B4-BE49-F238E27FC236}">
                      <a16:creationId xmlns:a16="http://schemas.microsoft.com/office/drawing/2014/main" id="{F8F78E00-3852-DE2E-9385-E3D9DD3DCB5B}"/>
                    </a:ext>
                  </a:extLst>
                </p:cNvPr>
                <p:cNvSpPr/>
                <p:nvPr/>
              </p:nvSpPr>
              <p:spPr>
                <a:xfrm>
                  <a:off x="10182054" y="330073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755" name="Graphic 723">
                <a:extLst>
                  <a:ext uri="{FF2B5EF4-FFF2-40B4-BE49-F238E27FC236}">
                    <a16:creationId xmlns:a16="http://schemas.microsoft.com/office/drawing/2014/main" id="{F5FB48D6-FCF9-A3DA-E94F-243EC74278CE}"/>
                  </a:ext>
                </a:extLst>
              </p:cNvPr>
              <p:cNvGrpSpPr/>
              <p:nvPr/>
            </p:nvGrpSpPr>
            <p:grpSpPr>
              <a:xfrm>
                <a:off x="10201283" y="3281525"/>
                <a:ext cx="38407" cy="38376"/>
                <a:chOff x="10201283" y="3281525"/>
                <a:chExt cx="38407" cy="38376"/>
              </a:xfrm>
            </p:grpSpPr>
            <p:sp>
              <p:nvSpPr>
                <p:cNvPr id="756" name="Freeform 755">
                  <a:extLst>
                    <a:ext uri="{FF2B5EF4-FFF2-40B4-BE49-F238E27FC236}">
                      <a16:creationId xmlns:a16="http://schemas.microsoft.com/office/drawing/2014/main" id="{0E93973F-572C-8416-4144-01DD56C803A3}"/>
                    </a:ext>
                  </a:extLst>
                </p:cNvPr>
                <p:cNvSpPr/>
                <p:nvPr/>
              </p:nvSpPr>
              <p:spPr>
                <a:xfrm>
                  <a:off x="10220461" y="328152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757" name="Freeform 756">
                  <a:extLst>
                    <a:ext uri="{FF2B5EF4-FFF2-40B4-BE49-F238E27FC236}">
                      <a16:creationId xmlns:a16="http://schemas.microsoft.com/office/drawing/2014/main" id="{F7177EEF-FF57-CDA5-3A80-101FB01D8FB0}"/>
                    </a:ext>
                  </a:extLst>
                </p:cNvPr>
                <p:cNvSpPr/>
                <p:nvPr/>
              </p:nvSpPr>
              <p:spPr>
                <a:xfrm>
                  <a:off x="10201283" y="330073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758" name="Graphic 723">
                <a:extLst>
                  <a:ext uri="{FF2B5EF4-FFF2-40B4-BE49-F238E27FC236}">
                    <a16:creationId xmlns:a16="http://schemas.microsoft.com/office/drawing/2014/main" id="{04ED2DA9-0B58-ADB5-C37F-2C9BE0A78CD4}"/>
                  </a:ext>
                </a:extLst>
              </p:cNvPr>
              <p:cNvGrpSpPr/>
              <p:nvPr/>
            </p:nvGrpSpPr>
            <p:grpSpPr>
              <a:xfrm>
                <a:off x="10227007" y="3281525"/>
                <a:ext cx="38407" cy="38376"/>
                <a:chOff x="10227007" y="3281525"/>
                <a:chExt cx="38407" cy="38376"/>
              </a:xfrm>
            </p:grpSpPr>
            <p:sp>
              <p:nvSpPr>
                <p:cNvPr id="759" name="Freeform 758">
                  <a:extLst>
                    <a:ext uri="{FF2B5EF4-FFF2-40B4-BE49-F238E27FC236}">
                      <a16:creationId xmlns:a16="http://schemas.microsoft.com/office/drawing/2014/main" id="{AFC8B4D3-22D3-BE4F-54B1-3627FA5CBC0B}"/>
                    </a:ext>
                  </a:extLst>
                </p:cNvPr>
                <p:cNvSpPr/>
                <p:nvPr/>
              </p:nvSpPr>
              <p:spPr>
                <a:xfrm>
                  <a:off x="10246185" y="328152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760" name="Freeform 759">
                  <a:extLst>
                    <a:ext uri="{FF2B5EF4-FFF2-40B4-BE49-F238E27FC236}">
                      <a16:creationId xmlns:a16="http://schemas.microsoft.com/office/drawing/2014/main" id="{4193D2E1-AF66-FE72-3AD0-D44775BE4DB6}"/>
                    </a:ext>
                  </a:extLst>
                </p:cNvPr>
                <p:cNvSpPr/>
                <p:nvPr/>
              </p:nvSpPr>
              <p:spPr>
                <a:xfrm>
                  <a:off x="10227007" y="330073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761" name="Graphic 723">
                <a:extLst>
                  <a:ext uri="{FF2B5EF4-FFF2-40B4-BE49-F238E27FC236}">
                    <a16:creationId xmlns:a16="http://schemas.microsoft.com/office/drawing/2014/main" id="{74EBB5C2-2BB5-0CB1-A290-229099E32CF2}"/>
                  </a:ext>
                </a:extLst>
              </p:cNvPr>
              <p:cNvGrpSpPr/>
              <p:nvPr/>
            </p:nvGrpSpPr>
            <p:grpSpPr>
              <a:xfrm>
                <a:off x="10256567" y="3281525"/>
                <a:ext cx="38407" cy="38376"/>
                <a:chOff x="10256567" y="3281525"/>
                <a:chExt cx="38407" cy="38376"/>
              </a:xfrm>
            </p:grpSpPr>
            <p:sp>
              <p:nvSpPr>
                <p:cNvPr id="762" name="Freeform 761">
                  <a:extLst>
                    <a:ext uri="{FF2B5EF4-FFF2-40B4-BE49-F238E27FC236}">
                      <a16:creationId xmlns:a16="http://schemas.microsoft.com/office/drawing/2014/main" id="{9AEF72B1-22A0-B938-BF65-CF80CE763A3F}"/>
                    </a:ext>
                  </a:extLst>
                </p:cNvPr>
                <p:cNvSpPr/>
                <p:nvPr/>
              </p:nvSpPr>
              <p:spPr>
                <a:xfrm>
                  <a:off x="10275745" y="328152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763" name="Freeform 762">
                  <a:extLst>
                    <a:ext uri="{FF2B5EF4-FFF2-40B4-BE49-F238E27FC236}">
                      <a16:creationId xmlns:a16="http://schemas.microsoft.com/office/drawing/2014/main" id="{CCA19169-E3DE-628B-947D-4CC222F7BC54}"/>
                    </a:ext>
                  </a:extLst>
                </p:cNvPr>
                <p:cNvSpPr/>
                <p:nvPr/>
              </p:nvSpPr>
              <p:spPr>
                <a:xfrm>
                  <a:off x="10256567" y="330073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764" name="Graphic 723">
                <a:extLst>
                  <a:ext uri="{FF2B5EF4-FFF2-40B4-BE49-F238E27FC236}">
                    <a16:creationId xmlns:a16="http://schemas.microsoft.com/office/drawing/2014/main" id="{6BFBD35C-D8EE-258A-8234-BEB5E063647B}"/>
                  </a:ext>
                </a:extLst>
              </p:cNvPr>
              <p:cNvGrpSpPr/>
              <p:nvPr/>
            </p:nvGrpSpPr>
            <p:grpSpPr>
              <a:xfrm>
                <a:off x="10270887" y="3281525"/>
                <a:ext cx="38407" cy="38376"/>
                <a:chOff x="10270887" y="3281525"/>
                <a:chExt cx="38407" cy="38376"/>
              </a:xfrm>
            </p:grpSpPr>
            <p:sp>
              <p:nvSpPr>
                <p:cNvPr id="765" name="Freeform 764">
                  <a:extLst>
                    <a:ext uri="{FF2B5EF4-FFF2-40B4-BE49-F238E27FC236}">
                      <a16:creationId xmlns:a16="http://schemas.microsoft.com/office/drawing/2014/main" id="{BD61C29C-88FD-AC8D-58B7-30F4B6543F4C}"/>
                    </a:ext>
                  </a:extLst>
                </p:cNvPr>
                <p:cNvSpPr/>
                <p:nvPr/>
              </p:nvSpPr>
              <p:spPr>
                <a:xfrm>
                  <a:off x="10290065" y="328152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766" name="Freeform 765">
                  <a:extLst>
                    <a:ext uri="{FF2B5EF4-FFF2-40B4-BE49-F238E27FC236}">
                      <a16:creationId xmlns:a16="http://schemas.microsoft.com/office/drawing/2014/main" id="{20DC4EEA-7456-3DBF-8E3C-E0CA96450792}"/>
                    </a:ext>
                  </a:extLst>
                </p:cNvPr>
                <p:cNvSpPr/>
                <p:nvPr/>
              </p:nvSpPr>
              <p:spPr>
                <a:xfrm>
                  <a:off x="10270887" y="330073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767" name="Graphic 723">
                <a:extLst>
                  <a:ext uri="{FF2B5EF4-FFF2-40B4-BE49-F238E27FC236}">
                    <a16:creationId xmlns:a16="http://schemas.microsoft.com/office/drawing/2014/main" id="{F2C222BE-99D0-EC37-965E-8AE63760789C}"/>
                  </a:ext>
                </a:extLst>
              </p:cNvPr>
              <p:cNvGrpSpPr/>
              <p:nvPr/>
            </p:nvGrpSpPr>
            <p:grpSpPr>
              <a:xfrm>
                <a:off x="10309294" y="3323684"/>
                <a:ext cx="38407" cy="38376"/>
                <a:chOff x="10309294" y="3323684"/>
                <a:chExt cx="38407" cy="38376"/>
              </a:xfrm>
            </p:grpSpPr>
            <p:sp>
              <p:nvSpPr>
                <p:cNvPr id="768" name="Freeform 767">
                  <a:extLst>
                    <a:ext uri="{FF2B5EF4-FFF2-40B4-BE49-F238E27FC236}">
                      <a16:creationId xmlns:a16="http://schemas.microsoft.com/office/drawing/2014/main" id="{6B430CDE-0CEC-F8F9-B6A7-E532BFD48AEE}"/>
                    </a:ext>
                  </a:extLst>
                </p:cNvPr>
                <p:cNvSpPr/>
                <p:nvPr/>
              </p:nvSpPr>
              <p:spPr>
                <a:xfrm>
                  <a:off x="10328472" y="3323684"/>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769" name="Freeform 768">
                  <a:extLst>
                    <a:ext uri="{FF2B5EF4-FFF2-40B4-BE49-F238E27FC236}">
                      <a16:creationId xmlns:a16="http://schemas.microsoft.com/office/drawing/2014/main" id="{2A756DEA-E56F-4689-8621-DEC22E614FFF}"/>
                    </a:ext>
                  </a:extLst>
                </p:cNvPr>
                <p:cNvSpPr/>
                <p:nvPr/>
              </p:nvSpPr>
              <p:spPr>
                <a:xfrm>
                  <a:off x="10309294" y="3342898"/>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770" name="Graphic 723">
                <a:extLst>
                  <a:ext uri="{FF2B5EF4-FFF2-40B4-BE49-F238E27FC236}">
                    <a16:creationId xmlns:a16="http://schemas.microsoft.com/office/drawing/2014/main" id="{19FCDBE2-824A-A5EF-43E7-9C823D6FE901}"/>
                  </a:ext>
                </a:extLst>
              </p:cNvPr>
              <p:cNvGrpSpPr/>
              <p:nvPr/>
            </p:nvGrpSpPr>
            <p:grpSpPr>
              <a:xfrm>
                <a:off x="10318141" y="3323684"/>
                <a:ext cx="38407" cy="38376"/>
                <a:chOff x="10318141" y="3323684"/>
                <a:chExt cx="38407" cy="38376"/>
              </a:xfrm>
            </p:grpSpPr>
            <p:sp>
              <p:nvSpPr>
                <p:cNvPr id="771" name="Freeform 770">
                  <a:extLst>
                    <a:ext uri="{FF2B5EF4-FFF2-40B4-BE49-F238E27FC236}">
                      <a16:creationId xmlns:a16="http://schemas.microsoft.com/office/drawing/2014/main" id="{523A4701-1F97-AE87-050E-6DD37E806CE9}"/>
                    </a:ext>
                  </a:extLst>
                </p:cNvPr>
                <p:cNvSpPr/>
                <p:nvPr/>
              </p:nvSpPr>
              <p:spPr>
                <a:xfrm>
                  <a:off x="10337319" y="3323684"/>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772" name="Freeform 771">
                  <a:extLst>
                    <a:ext uri="{FF2B5EF4-FFF2-40B4-BE49-F238E27FC236}">
                      <a16:creationId xmlns:a16="http://schemas.microsoft.com/office/drawing/2014/main" id="{C851B980-492C-43FC-2A2C-B603AD38C7BC}"/>
                    </a:ext>
                  </a:extLst>
                </p:cNvPr>
                <p:cNvSpPr/>
                <p:nvPr/>
              </p:nvSpPr>
              <p:spPr>
                <a:xfrm>
                  <a:off x="10318141" y="3342898"/>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773" name="Graphic 723">
                <a:extLst>
                  <a:ext uri="{FF2B5EF4-FFF2-40B4-BE49-F238E27FC236}">
                    <a16:creationId xmlns:a16="http://schemas.microsoft.com/office/drawing/2014/main" id="{BECA5C55-868F-9AA2-C41F-EFEC29A79441}"/>
                  </a:ext>
                </a:extLst>
              </p:cNvPr>
              <p:cNvGrpSpPr/>
              <p:nvPr/>
            </p:nvGrpSpPr>
            <p:grpSpPr>
              <a:xfrm>
                <a:off x="10356549" y="3323684"/>
                <a:ext cx="38407" cy="38376"/>
                <a:chOff x="10356549" y="3323684"/>
                <a:chExt cx="38407" cy="38376"/>
              </a:xfrm>
            </p:grpSpPr>
            <p:sp>
              <p:nvSpPr>
                <p:cNvPr id="774" name="Freeform 773">
                  <a:extLst>
                    <a:ext uri="{FF2B5EF4-FFF2-40B4-BE49-F238E27FC236}">
                      <a16:creationId xmlns:a16="http://schemas.microsoft.com/office/drawing/2014/main" id="{ABF009C9-9400-CAD5-707E-BB03AA8D6125}"/>
                    </a:ext>
                  </a:extLst>
                </p:cNvPr>
                <p:cNvSpPr/>
                <p:nvPr/>
              </p:nvSpPr>
              <p:spPr>
                <a:xfrm>
                  <a:off x="10375727" y="3323684"/>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775" name="Freeform 774">
                  <a:extLst>
                    <a:ext uri="{FF2B5EF4-FFF2-40B4-BE49-F238E27FC236}">
                      <a16:creationId xmlns:a16="http://schemas.microsoft.com/office/drawing/2014/main" id="{27E0EF88-10E1-CF6A-43F2-04CF45C3B8D0}"/>
                    </a:ext>
                  </a:extLst>
                </p:cNvPr>
                <p:cNvSpPr/>
                <p:nvPr/>
              </p:nvSpPr>
              <p:spPr>
                <a:xfrm>
                  <a:off x="10356549" y="3342898"/>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776" name="Graphic 723">
                <a:extLst>
                  <a:ext uri="{FF2B5EF4-FFF2-40B4-BE49-F238E27FC236}">
                    <a16:creationId xmlns:a16="http://schemas.microsoft.com/office/drawing/2014/main" id="{2F0556A6-05CE-5047-6636-98897C6F87A6}"/>
                  </a:ext>
                </a:extLst>
              </p:cNvPr>
              <p:cNvGrpSpPr/>
              <p:nvPr/>
            </p:nvGrpSpPr>
            <p:grpSpPr>
              <a:xfrm>
                <a:off x="10389893" y="3323684"/>
                <a:ext cx="38407" cy="38376"/>
                <a:chOff x="10389893" y="3323684"/>
                <a:chExt cx="38407" cy="38376"/>
              </a:xfrm>
            </p:grpSpPr>
            <p:sp>
              <p:nvSpPr>
                <p:cNvPr id="777" name="Freeform 776">
                  <a:extLst>
                    <a:ext uri="{FF2B5EF4-FFF2-40B4-BE49-F238E27FC236}">
                      <a16:creationId xmlns:a16="http://schemas.microsoft.com/office/drawing/2014/main" id="{6829D8CF-377F-B759-78E7-12250D2F029A}"/>
                    </a:ext>
                  </a:extLst>
                </p:cNvPr>
                <p:cNvSpPr/>
                <p:nvPr/>
              </p:nvSpPr>
              <p:spPr>
                <a:xfrm>
                  <a:off x="10409071" y="3323684"/>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778" name="Freeform 777">
                  <a:extLst>
                    <a:ext uri="{FF2B5EF4-FFF2-40B4-BE49-F238E27FC236}">
                      <a16:creationId xmlns:a16="http://schemas.microsoft.com/office/drawing/2014/main" id="{B9751B2F-1347-45DF-C6E1-AF91EE3C7EE4}"/>
                    </a:ext>
                  </a:extLst>
                </p:cNvPr>
                <p:cNvSpPr/>
                <p:nvPr/>
              </p:nvSpPr>
              <p:spPr>
                <a:xfrm>
                  <a:off x="10389893" y="3342898"/>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779" name="Graphic 723">
                <a:extLst>
                  <a:ext uri="{FF2B5EF4-FFF2-40B4-BE49-F238E27FC236}">
                    <a16:creationId xmlns:a16="http://schemas.microsoft.com/office/drawing/2014/main" id="{24E9CCD6-9DB6-89B7-BF44-3D2B7E388A00}"/>
                  </a:ext>
                </a:extLst>
              </p:cNvPr>
              <p:cNvGrpSpPr/>
              <p:nvPr/>
            </p:nvGrpSpPr>
            <p:grpSpPr>
              <a:xfrm>
                <a:off x="10423646" y="3323684"/>
                <a:ext cx="38407" cy="38376"/>
                <a:chOff x="10423646" y="3323684"/>
                <a:chExt cx="38407" cy="38376"/>
              </a:xfrm>
            </p:grpSpPr>
            <p:sp>
              <p:nvSpPr>
                <p:cNvPr id="780" name="Freeform 779">
                  <a:extLst>
                    <a:ext uri="{FF2B5EF4-FFF2-40B4-BE49-F238E27FC236}">
                      <a16:creationId xmlns:a16="http://schemas.microsoft.com/office/drawing/2014/main" id="{B8284CA1-92F0-7403-E6C1-20C27796CB80}"/>
                    </a:ext>
                  </a:extLst>
                </p:cNvPr>
                <p:cNvSpPr/>
                <p:nvPr/>
              </p:nvSpPr>
              <p:spPr>
                <a:xfrm>
                  <a:off x="10442824" y="3323684"/>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781" name="Freeform 780">
                  <a:extLst>
                    <a:ext uri="{FF2B5EF4-FFF2-40B4-BE49-F238E27FC236}">
                      <a16:creationId xmlns:a16="http://schemas.microsoft.com/office/drawing/2014/main" id="{8FFE7FC8-9730-C716-1ED7-04CD73C88904}"/>
                    </a:ext>
                  </a:extLst>
                </p:cNvPr>
                <p:cNvSpPr/>
                <p:nvPr/>
              </p:nvSpPr>
              <p:spPr>
                <a:xfrm>
                  <a:off x="10423646" y="3342898"/>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782" name="Graphic 723">
                <a:extLst>
                  <a:ext uri="{FF2B5EF4-FFF2-40B4-BE49-F238E27FC236}">
                    <a16:creationId xmlns:a16="http://schemas.microsoft.com/office/drawing/2014/main" id="{B38E3C6B-1471-1636-FEF1-37B3D9500E81}"/>
                  </a:ext>
                </a:extLst>
              </p:cNvPr>
              <p:cNvGrpSpPr/>
              <p:nvPr/>
            </p:nvGrpSpPr>
            <p:grpSpPr>
              <a:xfrm>
                <a:off x="10430090" y="3323684"/>
                <a:ext cx="38407" cy="38376"/>
                <a:chOff x="10430090" y="3323684"/>
                <a:chExt cx="38407" cy="38376"/>
              </a:xfrm>
            </p:grpSpPr>
            <p:sp>
              <p:nvSpPr>
                <p:cNvPr id="783" name="Freeform 782">
                  <a:extLst>
                    <a:ext uri="{FF2B5EF4-FFF2-40B4-BE49-F238E27FC236}">
                      <a16:creationId xmlns:a16="http://schemas.microsoft.com/office/drawing/2014/main" id="{F9F008A3-088E-6C94-5968-2C8B6D7D5142}"/>
                    </a:ext>
                  </a:extLst>
                </p:cNvPr>
                <p:cNvSpPr/>
                <p:nvPr/>
              </p:nvSpPr>
              <p:spPr>
                <a:xfrm>
                  <a:off x="10449268" y="3323684"/>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784" name="Freeform 783">
                  <a:extLst>
                    <a:ext uri="{FF2B5EF4-FFF2-40B4-BE49-F238E27FC236}">
                      <a16:creationId xmlns:a16="http://schemas.microsoft.com/office/drawing/2014/main" id="{E950FBD1-0ACA-D00B-C3E3-102867D18AA6}"/>
                    </a:ext>
                  </a:extLst>
                </p:cNvPr>
                <p:cNvSpPr/>
                <p:nvPr/>
              </p:nvSpPr>
              <p:spPr>
                <a:xfrm>
                  <a:off x="10430090" y="3342898"/>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785" name="Graphic 723">
                <a:extLst>
                  <a:ext uri="{FF2B5EF4-FFF2-40B4-BE49-F238E27FC236}">
                    <a16:creationId xmlns:a16="http://schemas.microsoft.com/office/drawing/2014/main" id="{390A576E-74AC-0C96-D700-30D551DB6941}"/>
                  </a:ext>
                </a:extLst>
              </p:cNvPr>
              <p:cNvGrpSpPr/>
              <p:nvPr/>
            </p:nvGrpSpPr>
            <p:grpSpPr>
              <a:xfrm>
                <a:off x="10487778" y="3342847"/>
                <a:ext cx="38407" cy="38376"/>
                <a:chOff x="10487778" y="3342847"/>
                <a:chExt cx="38407" cy="38376"/>
              </a:xfrm>
            </p:grpSpPr>
            <p:sp>
              <p:nvSpPr>
                <p:cNvPr id="786" name="Freeform 785">
                  <a:extLst>
                    <a:ext uri="{FF2B5EF4-FFF2-40B4-BE49-F238E27FC236}">
                      <a16:creationId xmlns:a16="http://schemas.microsoft.com/office/drawing/2014/main" id="{AC81C5D0-E418-5581-1350-EA3571F968E5}"/>
                    </a:ext>
                  </a:extLst>
                </p:cNvPr>
                <p:cNvSpPr/>
                <p:nvPr/>
              </p:nvSpPr>
              <p:spPr>
                <a:xfrm>
                  <a:off x="10506956" y="3342847"/>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787" name="Freeform 786">
                  <a:extLst>
                    <a:ext uri="{FF2B5EF4-FFF2-40B4-BE49-F238E27FC236}">
                      <a16:creationId xmlns:a16="http://schemas.microsoft.com/office/drawing/2014/main" id="{5EA790F0-B37B-129C-F976-DE51734990AF}"/>
                    </a:ext>
                  </a:extLst>
                </p:cNvPr>
                <p:cNvSpPr/>
                <p:nvPr/>
              </p:nvSpPr>
              <p:spPr>
                <a:xfrm>
                  <a:off x="10487778" y="3362061"/>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788" name="Graphic 723">
                <a:extLst>
                  <a:ext uri="{FF2B5EF4-FFF2-40B4-BE49-F238E27FC236}">
                    <a16:creationId xmlns:a16="http://schemas.microsoft.com/office/drawing/2014/main" id="{4B3DEBA7-094C-67BB-08F4-150789634DEC}"/>
                  </a:ext>
                </a:extLst>
              </p:cNvPr>
              <p:cNvGrpSpPr/>
              <p:nvPr/>
            </p:nvGrpSpPr>
            <p:grpSpPr>
              <a:xfrm>
                <a:off x="10511405" y="3342847"/>
                <a:ext cx="38407" cy="38376"/>
                <a:chOff x="10511405" y="3342847"/>
                <a:chExt cx="38407" cy="38376"/>
              </a:xfrm>
            </p:grpSpPr>
            <p:sp>
              <p:nvSpPr>
                <p:cNvPr id="789" name="Freeform 788">
                  <a:extLst>
                    <a:ext uri="{FF2B5EF4-FFF2-40B4-BE49-F238E27FC236}">
                      <a16:creationId xmlns:a16="http://schemas.microsoft.com/office/drawing/2014/main" id="{01B63034-CA71-E86D-0B9B-734D381DE65E}"/>
                    </a:ext>
                  </a:extLst>
                </p:cNvPr>
                <p:cNvSpPr/>
                <p:nvPr/>
              </p:nvSpPr>
              <p:spPr>
                <a:xfrm>
                  <a:off x="10530583" y="3342847"/>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790" name="Freeform 789">
                  <a:extLst>
                    <a:ext uri="{FF2B5EF4-FFF2-40B4-BE49-F238E27FC236}">
                      <a16:creationId xmlns:a16="http://schemas.microsoft.com/office/drawing/2014/main" id="{3A983EA9-D54E-F834-EA28-6AFA9846C893}"/>
                    </a:ext>
                  </a:extLst>
                </p:cNvPr>
                <p:cNvSpPr/>
                <p:nvPr/>
              </p:nvSpPr>
              <p:spPr>
                <a:xfrm>
                  <a:off x="10511405" y="3362061"/>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791" name="Graphic 723">
                <a:extLst>
                  <a:ext uri="{FF2B5EF4-FFF2-40B4-BE49-F238E27FC236}">
                    <a16:creationId xmlns:a16="http://schemas.microsoft.com/office/drawing/2014/main" id="{43CDF3EC-84BE-45D1-1503-096BA102B25B}"/>
                  </a:ext>
                </a:extLst>
              </p:cNvPr>
              <p:cNvGrpSpPr/>
              <p:nvPr/>
            </p:nvGrpSpPr>
            <p:grpSpPr>
              <a:xfrm>
                <a:off x="10526185" y="3342847"/>
                <a:ext cx="38407" cy="38376"/>
                <a:chOff x="10526185" y="3342847"/>
                <a:chExt cx="38407" cy="38376"/>
              </a:xfrm>
            </p:grpSpPr>
            <p:sp>
              <p:nvSpPr>
                <p:cNvPr id="792" name="Freeform 791">
                  <a:extLst>
                    <a:ext uri="{FF2B5EF4-FFF2-40B4-BE49-F238E27FC236}">
                      <a16:creationId xmlns:a16="http://schemas.microsoft.com/office/drawing/2014/main" id="{8F845D6B-096A-0EE9-A8FB-B38F009059B1}"/>
                    </a:ext>
                  </a:extLst>
                </p:cNvPr>
                <p:cNvSpPr/>
                <p:nvPr/>
              </p:nvSpPr>
              <p:spPr>
                <a:xfrm>
                  <a:off x="10545363" y="3342847"/>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793" name="Freeform 792">
                  <a:extLst>
                    <a:ext uri="{FF2B5EF4-FFF2-40B4-BE49-F238E27FC236}">
                      <a16:creationId xmlns:a16="http://schemas.microsoft.com/office/drawing/2014/main" id="{4BFDDA27-9A5C-AFB8-E936-55387F584CC5}"/>
                    </a:ext>
                  </a:extLst>
                </p:cNvPr>
                <p:cNvSpPr/>
                <p:nvPr/>
              </p:nvSpPr>
              <p:spPr>
                <a:xfrm>
                  <a:off x="10526185" y="3362061"/>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794" name="Graphic 723">
                <a:extLst>
                  <a:ext uri="{FF2B5EF4-FFF2-40B4-BE49-F238E27FC236}">
                    <a16:creationId xmlns:a16="http://schemas.microsoft.com/office/drawing/2014/main" id="{E05F1136-98BB-370D-DCCD-0D58DC6B4F6A}"/>
                  </a:ext>
                </a:extLst>
              </p:cNvPr>
              <p:cNvGrpSpPr/>
              <p:nvPr/>
            </p:nvGrpSpPr>
            <p:grpSpPr>
              <a:xfrm>
                <a:off x="10549812" y="3342847"/>
                <a:ext cx="38407" cy="38376"/>
                <a:chOff x="10549812" y="3342847"/>
                <a:chExt cx="38407" cy="38376"/>
              </a:xfrm>
            </p:grpSpPr>
            <p:sp>
              <p:nvSpPr>
                <p:cNvPr id="795" name="Freeform 794">
                  <a:extLst>
                    <a:ext uri="{FF2B5EF4-FFF2-40B4-BE49-F238E27FC236}">
                      <a16:creationId xmlns:a16="http://schemas.microsoft.com/office/drawing/2014/main" id="{16F3117D-E0A0-6E20-A247-8D673FD2575A}"/>
                    </a:ext>
                  </a:extLst>
                </p:cNvPr>
                <p:cNvSpPr/>
                <p:nvPr/>
              </p:nvSpPr>
              <p:spPr>
                <a:xfrm>
                  <a:off x="10568990" y="3342847"/>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796" name="Freeform 795">
                  <a:extLst>
                    <a:ext uri="{FF2B5EF4-FFF2-40B4-BE49-F238E27FC236}">
                      <a16:creationId xmlns:a16="http://schemas.microsoft.com/office/drawing/2014/main" id="{DD8A458B-3854-7DB5-E876-A08983EF178A}"/>
                    </a:ext>
                  </a:extLst>
                </p:cNvPr>
                <p:cNvSpPr/>
                <p:nvPr/>
              </p:nvSpPr>
              <p:spPr>
                <a:xfrm>
                  <a:off x="10549812" y="3362061"/>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797" name="Graphic 723">
                <a:extLst>
                  <a:ext uri="{FF2B5EF4-FFF2-40B4-BE49-F238E27FC236}">
                    <a16:creationId xmlns:a16="http://schemas.microsoft.com/office/drawing/2014/main" id="{02EB848C-CF2D-3E77-DD66-4C1756F90215}"/>
                  </a:ext>
                </a:extLst>
              </p:cNvPr>
              <p:cNvGrpSpPr/>
              <p:nvPr/>
            </p:nvGrpSpPr>
            <p:grpSpPr>
              <a:xfrm>
                <a:off x="10568990" y="3342847"/>
                <a:ext cx="38407" cy="38376"/>
                <a:chOff x="10568990" y="3342847"/>
                <a:chExt cx="38407" cy="38376"/>
              </a:xfrm>
            </p:grpSpPr>
            <p:sp>
              <p:nvSpPr>
                <p:cNvPr id="798" name="Freeform 797">
                  <a:extLst>
                    <a:ext uri="{FF2B5EF4-FFF2-40B4-BE49-F238E27FC236}">
                      <a16:creationId xmlns:a16="http://schemas.microsoft.com/office/drawing/2014/main" id="{7B568955-265A-8EB8-AB0A-FEE2C234E42B}"/>
                    </a:ext>
                  </a:extLst>
                </p:cNvPr>
                <p:cNvSpPr/>
                <p:nvPr/>
              </p:nvSpPr>
              <p:spPr>
                <a:xfrm>
                  <a:off x="10588168" y="3342847"/>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799" name="Freeform 798">
                  <a:extLst>
                    <a:ext uri="{FF2B5EF4-FFF2-40B4-BE49-F238E27FC236}">
                      <a16:creationId xmlns:a16="http://schemas.microsoft.com/office/drawing/2014/main" id="{4214025E-ADF7-299A-C2AE-C15E163C0DCE}"/>
                    </a:ext>
                  </a:extLst>
                </p:cNvPr>
                <p:cNvSpPr/>
                <p:nvPr/>
              </p:nvSpPr>
              <p:spPr>
                <a:xfrm>
                  <a:off x="10568990" y="3362061"/>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800" name="Graphic 723">
                <a:extLst>
                  <a:ext uri="{FF2B5EF4-FFF2-40B4-BE49-F238E27FC236}">
                    <a16:creationId xmlns:a16="http://schemas.microsoft.com/office/drawing/2014/main" id="{B61E9E54-E4AB-0A94-7931-5183B897FD29}"/>
                  </a:ext>
                </a:extLst>
              </p:cNvPr>
              <p:cNvGrpSpPr/>
              <p:nvPr/>
            </p:nvGrpSpPr>
            <p:grpSpPr>
              <a:xfrm>
                <a:off x="10583975" y="3366455"/>
                <a:ext cx="38407" cy="38376"/>
                <a:chOff x="10583975" y="3366455"/>
                <a:chExt cx="38407" cy="38376"/>
              </a:xfrm>
            </p:grpSpPr>
            <p:sp>
              <p:nvSpPr>
                <p:cNvPr id="801" name="Freeform 800">
                  <a:extLst>
                    <a:ext uri="{FF2B5EF4-FFF2-40B4-BE49-F238E27FC236}">
                      <a16:creationId xmlns:a16="http://schemas.microsoft.com/office/drawing/2014/main" id="{7B28723F-DAA2-1494-DAAC-AE1101720E64}"/>
                    </a:ext>
                  </a:extLst>
                </p:cNvPr>
                <p:cNvSpPr/>
                <p:nvPr/>
              </p:nvSpPr>
              <p:spPr>
                <a:xfrm>
                  <a:off x="10603153" y="336645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802" name="Freeform 801">
                  <a:extLst>
                    <a:ext uri="{FF2B5EF4-FFF2-40B4-BE49-F238E27FC236}">
                      <a16:creationId xmlns:a16="http://schemas.microsoft.com/office/drawing/2014/main" id="{AC0B183B-3C7C-6B0B-AE1D-6A1C6478AD84}"/>
                    </a:ext>
                  </a:extLst>
                </p:cNvPr>
                <p:cNvSpPr/>
                <p:nvPr/>
              </p:nvSpPr>
              <p:spPr>
                <a:xfrm>
                  <a:off x="10583975" y="338566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803" name="Graphic 723">
                <a:extLst>
                  <a:ext uri="{FF2B5EF4-FFF2-40B4-BE49-F238E27FC236}">
                    <a16:creationId xmlns:a16="http://schemas.microsoft.com/office/drawing/2014/main" id="{859719E7-48E0-A355-B486-375F5CD31D97}"/>
                  </a:ext>
                </a:extLst>
              </p:cNvPr>
              <p:cNvGrpSpPr/>
              <p:nvPr/>
            </p:nvGrpSpPr>
            <p:grpSpPr>
              <a:xfrm>
                <a:off x="10607397" y="3366455"/>
                <a:ext cx="38407" cy="38376"/>
                <a:chOff x="10607397" y="3366455"/>
                <a:chExt cx="38407" cy="38376"/>
              </a:xfrm>
            </p:grpSpPr>
            <p:sp>
              <p:nvSpPr>
                <p:cNvPr id="804" name="Freeform 803">
                  <a:extLst>
                    <a:ext uri="{FF2B5EF4-FFF2-40B4-BE49-F238E27FC236}">
                      <a16:creationId xmlns:a16="http://schemas.microsoft.com/office/drawing/2014/main" id="{AB82764B-61AA-2FEE-F57F-39BA486A688C}"/>
                    </a:ext>
                  </a:extLst>
                </p:cNvPr>
                <p:cNvSpPr/>
                <p:nvPr/>
              </p:nvSpPr>
              <p:spPr>
                <a:xfrm>
                  <a:off x="10626575" y="336645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805" name="Freeform 804">
                  <a:extLst>
                    <a:ext uri="{FF2B5EF4-FFF2-40B4-BE49-F238E27FC236}">
                      <a16:creationId xmlns:a16="http://schemas.microsoft.com/office/drawing/2014/main" id="{14A119AB-A0D3-31A2-ED93-F4DCA4899CAB}"/>
                    </a:ext>
                  </a:extLst>
                </p:cNvPr>
                <p:cNvSpPr/>
                <p:nvPr/>
              </p:nvSpPr>
              <p:spPr>
                <a:xfrm>
                  <a:off x="10607397" y="338566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806" name="Graphic 723">
                <a:extLst>
                  <a:ext uri="{FF2B5EF4-FFF2-40B4-BE49-F238E27FC236}">
                    <a16:creationId xmlns:a16="http://schemas.microsoft.com/office/drawing/2014/main" id="{58C8E127-EACB-C9A9-9F35-B14DF73A19AD}"/>
                  </a:ext>
                </a:extLst>
              </p:cNvPr>
              <p:cNvGrpSpPr/>
              <p:nvPr/>
            </p:nvGrpSpPr>
            <p:grpSpPr>
              <a:xfrm>
                <a:off x="10631229" y="3366455"/>
                <a:ext cx="38407" cy="38376"/>
                <a:chOff x="10631229" y="3366455"/>
                <a:chExt cx="38407" cy="38376"/>
              </a:xfrm>
            </p:grpSpPr>
            <p:sp>
              <p:nvSpPr>
                <p:cNvPr id="807" name="Freeform 806">
                  <a:extLst>
                    <a:ext uri="{FF2B5EF4-FFF2-40B4-BE49-F238E27FC236}">
                      <a16:creationId xmlns:a16="http://schemas.microsoft.com/office/drawing/2014/main" id="{03DC0DC5-53E0-C5D0-FB65-BB24841ABB10}"/>
                    </a:ext>
                  </a:extLst>
                </p:cNvPr>
                <p:cNvSpPr/>
                <p:nvPr/>
              </p:nvSpPr>
              <p:spPr>
                <a:xfrm>
                  <a:off x="10650407" y="336645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808" name="Freeform 807">
                  <a:extLst>
                    <a:ext uri="{FF2B5EF4-FFF2-40B4-BE49-F238E27FC236}">
                      <a16:creationId xmlns:a16="http://schemas.microsoft.com/office/drawing/2014/main" id="{316C55FD-28BF-4D36-37D5-C477EE8F4FD3}"/>
                    </a:ext>
                  </a:extLst>
                </p:cNvPr>
                <p:cNvSpPr/>
                <p:nvPr/>
              </p:nvSpPr>
              <p:spPr>
                <a:xfrm>
                  <a:off x="10631229" y="338566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809" name="Graphic 723">
                <a:extLst>
                  <a:ext uri="{FF2B5EF4-FFF2-40B4-BE49-F238E27FC236}">
                    <a16:creationId xmlns:a16="http://schemas.microsoft.com/office/drawing/2014/main" id="{C1EB61F2-93D4-759F-A6A9-B6CCA148DEE2}"/>
                  </a:ext>
                </a:extLst>
              </p:cNvPr>
              <p:cNvGrpSpPr/>
              <p:nvPr/>
            </p:nvGrpSpPr>
            <p:grpSpPr>
              <a:xfrm>
                <a:off x="10636292" y="3366455"/>
                <a:ext cx="38407" cy="38376"/>
                <a:chOff x="10636292" y="3366455"/>
                <a:chExt cx="38407" cy="38376"/>
              </a:xfrm>
            </p:grpSpPr>
            <p:sp>
              <p:nvSpPr>
                <p:cNvPr id="810" name="Freeform 809">
                  <a:extLst>
                    <a:ext uri="{FF2B5EF4-FFF2-40B4-BE49-F238E27FC236}">
                      <a16:creationId xmlns:a16="http://schemas.microsoft.com/office/drawing/2014/main" id="{E14A5FE7-3C50-4078-44F8-8A5B3D802A11}"/>
                    </a:ext>
                  </a:extLst>
                </p:cNvPr>
                <p:cNvSpPr/>
                <p:nvPr/>
              </p:nvSpPr>
              <p:spPr>
                <a:xfrm>
                  <a:off x="10655470" y="336645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811" name="Freeform 810">
                  <a:extLst>
                    <a:ext uri="{FF2B5EF4-FFF2-40B4-BE49-F238E27FC236}">
                      <a16:creationId xmlns:a16="http://schemas.microsoft.com/office/drawing/2014/main" id="{6340BC1D-B3FE-FCBC-68EF-AD832BD8B82C}"/>
                    </a:ext>
                  </a:extLst>
                </p:cNvPr>
                <p:cNvSpPr/>
                <p:nvPr/>
              </p:nvSpPr>
              <p:spPr>
                <a:xfrm>
                  <a:off x="10636292" y="338566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812" name="Graphic 723">
                <a:extLst>
                  <a:ext uri="{FF2B5EF4-FFF2-40B4-BE49-F238E27FC236}">
                    <a16:creationId xmlns:a16="http://schemas.microsoft.com/office/drawing/2014/main" id="{CB0142C0-6218-47E2-D56B-75DED2830216}"/>
                  </a:ext>
                </a:extLst>
              </p:cNvPr>
              <p:cNvGrpSpPr/>
              <p:nvPr/>
            </p:nvGrpSpPr>
            <p:grpSpPr>
              <a:xfrm>
                <a:off x="10617114" y="3366455"/>
                <a:ext cx="38407" cy="38376"/>
                <a:chOff x="10617114" y="3366455"/>
                <a:chExt cx="38407" cy="38376"/>
              </a:xfrm>
            </p:grpSpPr>
            <p:sp>
              <p:nvSpPr>
                <p:cNvPr id="813" name="Freeform 812">
                  <a:extLst>
                    <a:ext uri="{FF2B5EF4-FFF2-40B4-BE49-F238E27FC236}">
                      <a16:creationId xmlns:a16="http://schemas.microsoft.com/office/drawing/2014/main" id="{14B24B3D-AB5F-BAB7-E9C9-A363EB4753A7}"/>
                    </a:ext>
                  </a:extLst>
                </p:cNvPr>
                <p:cNvSpPr/>
                <p:nvPr/>
              </p:nvSpPr>
              <p:spPr>
                <a:xfrm>
                  <a:off x="10636292" y="336645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814" name="Freeform 813">
                  <a:extLst>
                    <a:ext uri="{FF2B5EF4-FFF2-40B4-BE49-F238E27FC236}">
                      <a16:creationId xmlns:a16="http://schemas.microsoft.com/office/drawing/2014/main" id="{8B1B812B-2137-BAE3-3F44-959FDF688972}"/>
                    </a:ext>
                  </a:extLst>
                </p:cNvPr>
                <p:cNvSpPr/>
                <p:nvPr/>
              </p:nvSpPr>
              <p:spPr>
                <a:xfrm>
                  <a:off x="10617114" y="338566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815" name="Graphic 723">
                <a:extLst>
                  <a:ext uri="{FF2B5EF4-FFF2-40B4-BE49-F238E27FC236}">
                    <a16:creationId xmlns:a16="http://schemas.microsoft.com/office/drawing/2014/main" id="{73E189A7-D851-4F59-A3A9-7AE12B686B10}"/>
                  </a:ext>
                </a:extLst>
              </p:cNvPr>
              <p:cNvGrpSpPr/>
              <p:nvPr/>
            </p:nvGrpSpPr>
            <p:grpSpPr>
              <a:xfrm>
                <a:off x="10692855" y="3392619"/>
                <a:ext cx="38407" cy="38376"/>
                <a:chOff x="10692855" y="3392619"/>
                <a:chExt cx="38407" cy="38376"/>
              </a:xfrm>
            </p:grpSpPr>
            <p:sp>
              <p:nvSpPr>
                <p:cNvPr id="816" name="Freeform 815">
                  <a:extLst>
                    <a:ext uri="{FF2B5EF4-FFF2-40B4-BE49-F238E27FC236}">
                      <a16:creationId xmlns:a16="http://schemas.microsoft.com/office/drawing/2014/main" id="{DEF8967C-D5CA-6E24-EDF5-8E24CF87E4B3}"/>
                    </a:ext>
                  </a:extLst>
                </p:cNvPr>
                <p:cNvSpPr/>
                <p:nvPr/>
              </p:nvSpPr>
              <p:spPr>
                <a:xfrm>
                  <a:off x="10712033" y="3392619"/>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817" name="Freeform 816">
                  <a:extLst>
                    <a:ext uri="{FF2B5EF4-FFF2-40B4-BE49-F238E27FC236}">
                      <a16:creationId xmlns:a16="http://schemas.microsoft.com/office/drawing/2014/main" id="{FD7F19E7-9879-0A33-8FCF-FC672B59D598}"/>
                    </a:ext>
                  </a:extLst>
                </p:cNvPr>
                <p:cNvSpPr/>
                <p:nvPr/>
              </p:nvSpPr>
              <p:spPr>
                <a:xfrm>
                  <a:off x="10692855" y="3411833"/>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818" name="Graphic 723">
                <a:extLst>
                  <a:ext uri="{FF2B5EF4-FFF2-40B4-BE49-F238E27FC236}">
                    <a16:creationId xmlns:a16="http://schemas.microsoft.com/office/drawing/2014/main" id="{93C0B088-92F1-2A04-14DD-223A165109E8}"/>
                  </a:ext>
                </a:extLst>
              </p:cNvPr>
              <p:cNvGrpSpPr/>
              <p:nvPr/>
            </p:nvGrpSpPr>
            <p:grpSpPr>
              <a:xfrm>
                <a:off x="10712033" y="3404832"/>
                <a:ext cx="38407" cy="38376"/>
                <a:chOff x="10712033" y="3404832"/>
                <a:chExt cx="38407" cy="38376"/>
              </a:xfrm>
            </p:grpSpPr>
            <p:sp>
              <p:nvSpPr>
                <p:cNvPr id="819" name="Freeform 818">
                  <a:extLst>
                    <a:ext uri="{FF2B5EF4-FFF2-40B4-BE49-F238E27FC236}">
                      <a16:creationId xmlns:a16="http://schemas.microsoft.com/office/drawing/2014/main" id="{4D2930CA-A8B3-C340-0E12-4C216BEF3F30}"/>
                    </a:ext>
                  </a:extLst>
                </p:cNvPr>
                <p:cNvSpPr/>
                <p:nvPr/>
              </p:nvSpPr>
              <p:spPr>
                <a:xfrm>
                  <a:off x="10731211" y="3404832"/>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820" name="Freeform 819">
                  <a:extLst>
                    <a:ext uri="{FF2B5EF4-FFF2-40B4-BE49-F238E27FC236}">
                      <a16:creationId xmlns:a16="http://schemas.microsoft.com/office/drawing/2014/main" id="{CD20CAD9-9116-05A2-25FA-F1FF477B11AB}"/>
                    </a:ext>
                  </a:extLst>
                </p:cNvPr>
                <p:cNvSpPr/>
                <p:nvPr/>
              </p:nvSpPr>
              <p:spPr>
                <a:xfrm>
                  <a:off x="10712033" y="3424046"/>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821" name="Graphic 723">
                <a:extLst>
                  <a:ext uri="{FF2B5EF4-FFF2-40B4-BE49-F238E27FC236}">
                    <a16:creationId xmlns:a16="http://schemas.microsoft.com/office/drawing/2014/main" id="{81AE6DCA-0449-426F-4970-7EC495DB82F4}"/>
                  </a:ext>
                </a:extLst>
              </p:cNvPr>
              <p:cNvGrpSpPr/>
              <p:nvPr/>
            </p:nvGrpSpPr>
            <p:grpSpPr>
              <a:xfrm>
                <a:off x="10731262" y="3404832"/>
                <a:ext cx="38407" cy="38376"/>
                <a:chOff x="10731262" y="3404832"/>
                <a:chExt cx="38407" cy="38376"/>
              </a:xfrm>
            </p:grpSpPr>
            <p:sp>
              <p:nvSpPr>
                <p:cNvPr id="822" name="Freeform 821">
                  <a:extLst>
                    <a:ext uri="{FF2B5EF4-FFF2-40B4-BE49-F238E27FC236}">
                      <a16:creationId xmlns:a16="http://schemas.microsoft.com/office/drawing/2014/main" id="{D80218F8-106E-E741-5257-F64B7B1795DC}"/>
                    </a:ext>
                  </a:extLst>
                </p:cNvPr>
                <p:cNvSpPr/>
                <p:nvPr/>
              </p:nvSpPr>
              <p:spPr>
                <a:xfrm>
                  <a:off x="10750440" y="3404832"/>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823" name="Freeform 822">
                  <a:extLst>
                    <a:ext uri="{FF2B5EF4-FFF2-40B4-BE49-F238E27FC236}">
                      <a16:creationId xmlns:a16="http://schemas.microsoft.com/office/drawing/2014/main" id="{D4D97AFA-D90B-370E-3EA6-9664643D0409}"/>
                    </a:ext>
                  </a:extLst>
                </p:cNvPr>
                <p:cNvSpPr/>
                <p:nvPr/>
              </p:nvSpPr>
              <p:spPr>
                <a:xfrm>
                  <a:off x="10731262" y="3424046"/>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824" name="Graphic 723">
                <a:extLst>
                  <a:ext uri="{FF2B5EF4-FFF2-40B4-BE49-F238E27FC236}">
                    <a16:creationId xmlns:a16="http://schemas.microsoft.com/office/drawing/2014/main" id="{1A8A00EF-8666-B6EE-AD60-428B0D5895C6}"/>
                  </a:ext>
                </a:extLst>
              </p:cNvPr>
              <p:cNvGrpSpPr/>
              <p:nvPr/>
            </p:nvGrpSpPr>
            <p:grpSpPr>
              <a:xfrm>
                <a:off x="10776369" y="3404832"/>
                <a:ext cx="38407" cy="38376"/>
                <a:chOff x="10776369" y="3404832"/>
                <a:chExt cx="38407" cy="38376"/>
              </a:xfrm>
            </p:grpSpPr>
            <p:sp>
              <p:nvSpPr>
                <p:cNvPr id="825" name="Freeform 824">
                  <a:extLst>
                    <a:ext uri="{FF2B5EF4-FFF2-40B4-BE49-F238E27FC236}">
                      <a16:creationId xmlns:a16="http://schemas.microsoft.com/office/drawing/2014/main" id="{3C20022A-7BEA-21ED-147C-EA6D2EFBC3C9}"/>
                    </a:ext>
                  </a:extLst>
                </p:cNvPr>
                <p:cNvSpPr/>
                <p:nvPr/>
              </p:nvSpPr>
              <p:spPr>
                <a:xfrm>
                  <a:off x="10795547" y="3404832"/>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826" name="Freeform 825">
                  <a:extLst>
                    <a:ext uri="{FF2B5EF4-FFF2-40B4-BE49-F238E27FC236}">
                      <a16:creationId xmlns:a16="http://schemas.microsoft.com/office/drawing/2014/main" id="{B9E34ED1-8C24-474D-017B-0A8F190EB74F}"/>
                    </a:ext>
                  </a:extLst>
                </p:cNvPr>
                <p:cNvSpPr/>
                <p:nvPr/>
              </p:nvSpPr>
              <p:spPr>
                <a:xfrm>
                  <a:off x="10776369" y="3424046"/>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827" name="Graphic 723">
                <a:extLst>
                  <a:ext uri="{FF2B5EF4-FFF2-40B4-BE49-F238E27FC236}">
                    <a16:creationId xmlns:a16="http://schemas.microsoft.com/office/drawing/2014/main" id="{5944A33E-977B-8EF2-8311-FDB228455000}"/>
                  </a:ext>
                </a:extLst>
              </p:cNvPr>
              <p:cNvGrpSpPr/>
              <p:nvPr/>
            </p:nvGrpSpPr>
            <p:grpSpPr>
              <a:xfrm>
                <a:off x="10789052" y="3404832"/>
                <a:ext cx="38407" cy="38376"/>
                <a:chOff x="10789052" y="3404832"/>
                <a:chExt cx="38407" cy="38376"/>
              </a:xfrm>
            </p:grpSpPr>
            <p:sp>
              <p:nvSpPr>
                <p:cNvPr id="828" name="Freeform 827">
                  <a:extLst>
                    <a:ext uri="{FF2B5EF4-FFF2-40B4-BE49-F238E27FC236}">
                      <a16:creationId xmlns:a16="http://schemas.microsoft.com/office/drawing/2014/main" id="{CC6F1673-A357-9B2F-C631-500916E75904}"/>
                    </a:ext>
                  </a:extLst>
                </p:cNvPr>
                <p:cNvSpPr/>
                <p:nvPr/>
              </p:nvSpPr>
              <p:spPr>
                <a:xfrm>
                  <a:off x="10808230" y="3404832"/>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829" name="Freeform 828">
                  <a:extLst>
                    <a:ext uri="{FF2B5EF4-FFF2-40B4-BE49-F238E27FC236}">
                      <a16:creationId xmlns:a16="http://schemas.microsoft.com/office/drawing/2014/main" id="{2BBBF38F-4091-A98D-A98A-354F021FFC3A}"/>
                    </a:ext>
                  </a:extLst>
                </p:cNvPr>
                <p:cNvSpPr/>
                <p:nvPr/>
              </p:nvSpPr>
              <p:spPr>
                <a:xfrm>
                  <a:off x="10789052" y="3424046"/>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830" name="Graphic 723">
                <a:extLst>
                  <a:ext uri="{FF2B5EF4-FFF2-40B4-BE49-F238E27FC236}">
                    <a16:creationId xmlns:a16="http://schemas.microsoft.com/office/drawing/2014/main" id="{8B786029-703D-7C03-F498-1B75B90759B7}"/>
                  </a:ext>
                </a:extLst>
              </p:cNvPr>
              <p:cNvGrpSpPr/>
              <p:nvPr/>
            </p:nvGrpSpPr>
            <p:grpSpPr>
              <a:xfrm>
                <a:off x="10802553" y="3404832"/>
                <a:ext cx="38407" cy="38376"/>
                <a:chOff x="10802553" y="3404832"/>
                <a:chExt cx="38407" cy="38376"/>
              </a:xfrm>
            </p:grpSpPr>
            <p:sp>
              <p:nvSpPr>
                <p:cNvPr id="831" name="Freeform 830">
                  <a:extLst>
                    <a:ext uri="{FF2B5EF4-FFF2-40B4-BE49-F238E27FC236}">
                      <a16:creationId xmlns:a16="http://schemas.microsoft.com/office/drawing/2014/main" id="{821A84D9-1ED3-2FCB-3525-3EC9CA420C5A}"/>
                    </a:ext>
                  </a:extLst>
                </p:cNvPr>
                <p:cNvSpPr/>
                <p:nvPr/>
              </p:nvSpPr>
              <p:spPr>
                <a:xfrm>
                  <a:off x="10821731" y="3404832"/>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832" name="Freeform 831">
                  <a:extLst>
                    <a:ext uri="{FF2B5EF4-FFF2-40B4-BE49-F238E27FC236}">
                      <a16:creationId xmlns:a16="http://schemas.microsoft.com/office/drawing/2014/main" id="{7EB4D267-5357-6E40-C903-577F2758923B}"/>
                    </a:ext>
                  </a:extLst>
                </p:cNvPr>
                <p:cNvSpPr/>
                <p:nvPr/>
              </p:nvSpPr>
              <p:spPr>
                <a:xfrm>
                  <a:off x="10802553" y="3424046"/>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833" name="Graphic 723">
                <a:extLst>
                  <a:ext uri="{FF2B5EF4-FFF2-40B4-BE49-F238E27FC236}">
                    <a16:creationId xmlns:a16="http://schemas.microsoft.com/office/drawing/2014/main" id="{0F9A9076-127A-951A-5215-E478CC23080C}"/>
                  </a:ext>
                </a:extLst>
              </p:cNvPr>
              <p:cNvGrpSpPr/>
              <p:nvPr/>
            </p:nvGrpSpPr>
            <p:grpSpPr>
              <a:xfrm>
                <a:off x="10827459" y="3437741"/>
                <a:ext cx="38407" cy="38376"/>
                <a:chOff x="10827459" y="3437741"/>
                <a:chExt cx="38407" cy="38376"/>
              </a:xfrm>
            </p:grpSpPr>
            <p:sp>
              <p:nvSpPr>
                <p:cNvPr id="834" name="Freeform 833">
                  <a:extLst>
                    <a:ext uri="{FF2B5EF4-FFF2-40B4-BE49-F238E27FC236}">
                      <a16:creationId xmlns:a16="http://schemas.microsoft.com/office/drawing/2014/main" id="{73346904-6EE1-BAF3-17F5-E0DD9697E3C3}"/>
                    </a:ext>
                  </a:extLst>
                </p:cNvPr>
                <p:cNvSpPr/>
                <p:nvPr/>
              </p:nvSpPr>
              <p:spPr>
                <a:xfrm>
                  <a:off x="10846637" y="3437741"/>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835" name="Freeform 834">
                  <a:extLst>
                    <a:ext uri="{FF2B5EF4-FFF2-40B4-BE49-F238E27FC236}">
                      <a16:creationId xmlns:a16="http://schemas.microsoft.com/office/drawing/2014/main" id="{4B563DB6-8613-D03A-AE3E-123F99722065}"/>
                    </a:ext>
                  </a:extLst>
                </p:cNvPr>
                <p:cNvSpPr/>
                <p:nvPr/>
              </p:nvSpPr>
              <p:spPr>
                <a:xfrm>
                  <a:off x="10827459" y="3456955"/>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836" name="Graphic 723">
                <a:extLst>
                  <a:ext uri="{FF2B5EF4-FFF2-40B4-BE49-F238E27FC236}">
                    <a16:creationId xmlns:a16="http://schemas.microsoft.com/office/drawing/2014/main" id="{086F6BF7-F3C1-0850-C11F-F842E80397CF}"/>
                  </a:ext>
                </a:extLst>
              </p:cNvPr>
              <p:cNvGrpSpPr/>
              <p:nvPr/>
            </p:nvGrpSpPr>
            <p:grpSpPr>
              <a:xfrm>
                <a:off x="10859934" y="3437741"/>
                <a:ext cx="38407" cy="38376"/>
                <a:chOff x="10859934" y="3437741"/>
                <a:chExt cx="38407" cy="38376"/>
              </a:xfrm>
            </p:grpSpPr>
            <p:sp>
              <p:nvSpPr>
                <p:cNvPr id="837" name="Freeform 836">
                  <a:extLst>
                    <a:ext uri="{FF2B5EF4-FFF2-40B4-BE49-F238E27FC236}">
                      <a16:creationId xmlns:a16="http://schemas.microsoft.com/office/drawing/2014/main" id="{01B62146-1692-0419-6D3F-2FDEAB897569}"/>
                    </a:ext>
                  </a:extLst>
                </p:cNvPr>
                <p:cNvSpPr/>
                <p:nvPr/>
              </p:nvSpPr>
              <p:spPr>
                <a:xfrm>
                  <a:off x="10879112" y="3437741"/>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838" name="Freeform 837">
                  <a:extLst>
                    <a:ext uri="{FF2B5EF4-FFF2-40B4-BE49-F238E27FC236}">
                      <a16:creationId xmlns:a16="http://schemas.microsoft.com/office/drawing/2014/main" id="{6A79A85D-2622-37B8-BC9B-45F23C8CEADA}"/>
                    </a:ext>
                  </a:extLst>
                </p:cNvPr>
                <p:cNvSpPr/>
                <p:nvPr/>
              </p:nvSpPr>
              <p:spPr>
                <a:xfrm>
                  <a:off x="10859934" y="3456955"/>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839" name="Graphic 723">
                <a:extLst>
                  <a:ext uri="{FF2B5EF4-FFF2-40B4-BE49-F238E27FC236}">
                    <a16:creationId xmlns:a16="http://schemas.microsoft.com/office/drawing/2014/main" id="{B2301313-203B-ADEC-9E5E-4F71346F61C5}"/>
                  </a:ext>
                </a:extLst>
              </p:cNvPr>
              <p:cNvGrpSpPr/>
              <p:nvPr/>
            </p:nvGrpSpPr>
            <p:grpSpPr>
              <a:xfrm>
                <a:off x="10884379" y="3461350"/>
                <a:ext cx="38407" cy="38376"/>
                <a:chOff x="10884379" y="3461350"/>
                <a:chExt cx="38407" cy="38376"/>
              </a:xfrm>
            </p:grpSpPr>
            <p:sp>
              <p:nvSpPr>
                <p:cNvPr id="840" name="Freeform 839">
                  <a:extLst>
                    <a:ext uri="{FF2B5EF4-FFF2-40B4-BE49-F238E27FC236}">
                      <a16:creationId xmlns:a16="http://schemas.microsoft.com/office/drawing/2014/main" id="{90C1AED1-85DD-2AF7-D8C3-C54CFCBECC1A}"/>
                    </a:ext>
                  </a:extLst>
                </p:cNvPr>
                <p:cNvSpPr/>
                <p:nvPr/>
              </p:nvSpPr>
              <p:spPr>
                <a:xfrm>
                  <a:off x="10903557" y="3461350"/>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841" name="Freeform 840">
                  <a:extLst>
                    <a:ext uri="{FF2B5EF4-FFF2-40B4-BE49-F238E27FC236}">
                      <a16:creationId xmlns:a16="http://schemas.microsoft.com/office/drawing/2014/main" id="{DEC7B662-5BAA-5679-FAFC-C4B5AF0981C5}"/>
                    </a:ext>
                  </a:extLst>
                </p:cNvPr>
                <p:cNvSpPr/>
                <p:nvPr/>
              </p:nvSpPr>
              <p:spPr>
                <a:xfrm>
                  <a:off x="10884379" y="3480564"/>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842" name="Graphic 723">
                <a:extLst>
                  <a:ext uri="{FF2B5EF4-FFF2-40B4-BE49-F238E27FC236}">
                    <a16:creationId xmlns:a16="http://schemas.microsoft.com/office/drawing/2014/main" id="{AF235EB8-A5E9-E5AA-4FE8-EA2F0AB205C2}"/>
                  </a:ext>
                </a:extLst>
              </p:cNvPr>
              <p:cNvGrpSpPr/>
              <p:nvPr/>
            </p:nvGrpSpPr>
            <p:grpSpPr>
              <a:xfrm>
                <a:off x="10912251" y="3461350"/>
                <a:ext cx="38407" cy="38376"/>
                <a:chOff x="10912251" y="3461350"/>
                <a:chExt cx="38407" cy="38376"/>
              </a:xfrm>
            </p:grpSpPr>
            <p:sp>
              <p:nvSpPr>
                <p:cNvPr id="843" name="Freeform 842">
                  <a:extLst>
                    <a:ext uri="{FF2B5EF4-FFF2-40B4-BE49-F238E27FC236}">
                      <a16:creationId xmlns:a16="http://schemas.microsoft.com/office/drawing/2014/main" id="{05651791-DCD7-BF7F-E978-3899447D8593}"/>
                    </a:ext>
                  </a:extLst>
                </p:cNvPr>
                <p:cNvSpPr/>
                <p:nvPr/>
              </p:nvSpPr>
              <p:spPr>
                <a:xfrm>
                  <a:off x="10931429" y="3461350"/>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844" name="Freeform 843">
                  <a:extLst>
                    <a:ext uri="{FF2B5EF4-FFF2-40B4-BE49-F238E27FC236}">
                      <a16:creationId xmlns:a16="http://schemas.microsoft.com/office/drawing/2014/main" id="{44BA6CE6-A6F6-328C-3DDF-376444F63513}"/>
                    </a:ext>
                  </a:extLst>
                </p:cNvPr>
                <p:cNvSpPr/>
                <p:nvPr/>
              </p:nvSpPr>
              <p:spPr>
                <a:xfrm>
                  <a:off x="10912251" y="3480564"/>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845" name="Graphic 723">
                <a:extLst>
                  <a:ext uri="{FF2B5EF4-FFF2-40B4-BE49-F238E27FC236}">
                    <a16:creationId xmlns:a16="http://schemas.microsoft.com/office/drawing/2014/main" id="{D77E4348-A36B-0D88-E2EE-903EDB1FD163}"/>
                  </a:ext>
                </a:extLst>
              </p:cNvPr>
              <p:cNvGrpSpPr/>
              <p:nvPr/>
            </p:nvGrpSpPr>
            <p:grpSpPr>
              <a:xfrm>
                <a:off x="10946005" y="3461350"/>
                <a:ext cx="38407" cy="38376"/>
                <a:chOff x="10946005" y="3461350"/>
                <a:chExt cx="38407" cy="38376"/>
              </a:xfrm>
            </p:grpSpPr>
            <p:sp>
              <p:nvSpPr>
                <p:cNvPr id="846" name="Freeform 845">
                  <a:extLst>
                    <a:ext uri="{FF2B5EF4-FFF2-40B4-BE49-F238E27FC236}">
                      <a16:creationId xmlns:a16="http://schemas.microsoft.com/office/drawing/2014/main" id="{2BB6FE1D-A872-47A2-A3D2-88A706A73E7E}"/>
                    </a:ext>
                  </a:extLst>
                </p:cNvPr>
                <p:cNvSpPr/>
                <p:nvPr/>
              </p:nvSpPr>
              <p:spPr>
                <a:xfrm>
                  <a:off x="10965183" y="3461350"/>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847" name="Freeform 846">
                  <a:extLst>
                    <a:ext uri="{FF2B5EF4-FFF2-40B4-BE49-F238E27FC236}">
                      <a16:creationId xmlns:a16="http://schemas.microsoft.com/office/drawing/2014/main" id="{0B5849E4-E331-78EB-0EF8-733D5AA059FE}"/>
                    </a:ext>
                  </a:extLst>
                </p:cNvPr>
                <p:cNvSpPr/>
                <p:nvPr/>
              </p:nvSpPr>
              <p:spPr>
                <a:xfrm>
                  <a:off x="10946005" y="3480564"/>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848" name="Graphic 723">
                <a:extLst>
                  <a:ext uri="{FF2B5EF4-FFF2-40B4-BE49-F238E27FC236}">
                    <a16:creationId xmlns:a16="http://schemas.microsoft.com/office/drawing/2014/main" id="{F61E663C-4F1D-5C81-AC45-449D12BB8F4A}"/>
                  </a:ext>
                </a:extLst>
              </p:cNvPr>
              <p:cNvGrpSpPr/>
              <p:nvPr/>
            </p:nvGrpSpPr>
            <p:grpSpPr>
              <a:xfrm>
                <a:off x="10970450" y="3461350"/>
                <a:ext cx="38407" cy="38376"/>
                <a:chOff x="10970450" y="3461350"/>
                <a:chExt cx="38407" cy="38376"/>
              </a:xfrm>
            </p:grpSpPr>
            <p:sp>
              <p:nvSpPr>
                <p:cNvPr id="849" name="Freeform 848">
                  <a:extLst>
                    <a:ext uri="{FF2B5EF4-FFF2-40B4-BE49-F238E27FC236}">
                      <a16:creationId xmlns:a16="http://schemas.microsoft.com/office/drawing/2014/main" id="{D6CDF2E4-4971-77E8-FFA3-A2364DD9B27B}"/>
                    </a:ext>
                  </a:extLst>
                </p:cNvPr>
                <p:cNvSpPr/>
                <p:nvPr/>
              </p:nvSpPr>
              <p:spPr>
                <a:xfrm>
                  <a:off x="10989628" y="3461350"/>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850" name="Freeform 849">
                  <a:extLst>
                    <a:ext uri="{FF2B5EF4-FFF2-40B4-BE49-F238E27FC236}">
                      <a16:creationId xmlns:a16="http://schemas.microsoft.com/office/drawing/2014/main" id="{5D35648D-2D62-724B-587F-849991C4246B}"/>
                    </a:ext>
                  </a:extLst>
                </p:cNvPr>
                <p:cNvSpPr/>
                <p:nvPr/>
              </p:nvSpPr>
              <p:spPr>
                <a:xfrm>
                  <a:off x="10970450" y="3480564"/>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851" name="Graphic 723">
                <a:extLst>
                  <a:ext uri="{FF2B5EF4-FFF2-40B4-BE49-F238E27FC236}">
                    <a16:creationId xmlns:a16="http://schemas.microsoft.com/office/drawing/2014/main" id="{88D6F0EC-619B-69D9-9538-6A61B2725A6F}"/>
                  </a:ext>
                </a:extLst>
              </p:cNvPr>
              <p:cNvGrpSpPr/>
              <p:nvPr/>
            </p:nvGrpSpPr>
            <p:grpSpPr>
              <a:xfrm>
                <a:off x="10993413" y="3461350"/>
                <a:ext cx="38407" cy="38376"/>
                <a:chOff x="10993413" y="3461350"/>
                <a:chExt cx="38407" cy="38376"/>
              </a:xfrm>
            </p:grpSpPr>
            <p:sp>
              <p:nvSpPr>
                <p:cNvPr id="852" name="Freeform 851">
                  <a:extLst>
                    <a:ext uri="{FF2B5EF4-FFF2-40B4-BE49-F238E27FC236}">
                      <a16:creationId xmlns:a16="http://schemas.microsoft.com/office/drawing/2014/main" id="{5BF2D1B8-24B8-5C43-858D-5E6B841B2718}"/>
                    </a:ext>
                  </a:extLst>
                </p:cNvPr>
                <p:cNvSpPr/>
                <p:nvPr/>
              </p:nvSpPr>
              <p:spPr>
                <a:xfrm>
                  <a:off x="11012591" y="3461350"/>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853" name="Freeform 852">
                  <a:extLst>
                    <a:ext uri="{FF2B5EF4-FFF2-40B4-BE49-F238E27FC236}">
                      <a16:creationId xmlns:a16="http://schemas.microsoft.com/office/drawing/2014/main" id="{7993707E-A43D-EB13-745C-83D4E8AFF235}"/>
                    </a:ext>
                  </a:extLst>
                </p:cNvPr>
                <p:cNvSpPr/>
                <p:nvPr/>
              </p:nvSpPr>
              <p:spPr>
                <a:xfrm>
                  <a:off x="10993413" y="3480564"/>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854" name="Graphic 723">
                <a:extLst>
                  <a:ext uri="{FF2B5EF4-FFF2-40B4-BE49-F238E27FC236}">
                    <a16:creationId xmlns:a16="http://schemas.microsoft.com/office/drawing/2014/main" id="{AF2600B9-7D20-53E0-E0BC-BE273C52B6EC}"/>
                  </a:ext>
                </a:extLst>
              </p:cNvPr>
              <p:cNvGrpSpPr/>
              <p:nvPr/>
            </p:nvGrpSpPr>
            <p:grpSpPr>
              <a:xfrm>
                <a:off x="11012642" y="3461350"/>
                <a:ext cx="38407" cy="38376"/>
                <a:chOff x="11012642" y="3461350"/>
                <a:chExt cx="38407" cy="38376"/>
              </a:xfrm>
            </p:grpSpPr>
            <p:sp>
              <p:nvSpPr>
                <p:cNvPr id="855" name="Freeform 854">
                  <a:extLst>
                    <a:ext uri="{FF2B5EF4-FFF2-40B4-BE49-F238E27FC236}">
                      <a16:creationId xmlns:a16="http://schemas.microsoft.com/office/drawing/2014/main" id="{07D35D30-662D-AAA4-11F3-97780EFEA4B6}"/>
                    </a:ext>
                  </a:extLst>
                </p:cNvPr>
                <p:cNvSpPr/>
                <p:nvPr/>
              </p:nvSpPr>
              <p:spPr>
                <a:xfrm>
                  <a:off x="11031820" y="3461350"/>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856" name="Freeform 855">
                  <a:extLst>
                    <a:ext uri="{FF2B5EF4-FFF2-40B4-BE49-F238E27FC236}">
                      <a16:creationId xmlns:a16="http://schemas.microsoft.com/office/drawing/2014/main" id="{43D6320F-5D73-6E7A-C4A5-1FE6DB3AE1D3}"/>
                    </a:ext>
                  </a:extLst>
                </p:cNvPr>
                <p:cNvSpPr/>
                <p:nvPr/>
              </p:nvSpPr>
              <p:spPr>
                <a:xfrm>
                  <a:off x="11012642" y="3480564"/>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857" name="Graphic 723">
                <a:extLst>
                  <a:ext uri="{FF2B5EF4-FFF2-40B4-BE49-F238E27FC236}">
                    <a16:creationId xmlns:a16="http://schemas.microsoft.com/office/drawing/2014/main" id="{A34C8A75-1049-ABDA-E8B5-9D6D716A4D08}"/>
                  </a:ext>
                </a:extLst>
              </p:cNvPr>
              <p:cNvGrpSpPr/>
              <p:nvPr/>
            </p:nvGrpSpPr>
            <p:grpSpPr>
              <a:xfrm>
                <a:off x="11037088" y="3461350"/>
                <a:ext cx="38407" cy="38376"/>
                <a:chOff x="11037088" y="3461350"/>
                <a:chExt cx="38407" cy="38376"/>
              </a:xfrm>
            </p:grpSpPr>
            <p:sp>
              <p:nvSpPr>
                <p:cNvPr id="858" name="Freeform 857">
                  <a:extLst>
                    <a:ext uri="{FF2B5EF4-FFF2-40B4-BE49-F238E27FC236}">
                      <a16:creationId xmlns:a16="http://schemas.microsoft.com/office/drawing/2014/main" id="{E8D661AA-7A7F-83AE-186E-398212AA8A62}"/>
                    </a:ext>
                  </a:extLst>
                </p:cNvPr>
                <p:cNvSpPr/>
                <p:nvPr/>
              </p:nvSpPr>
              <p:spPr>
                <a:xfrm>
                  <a:off x="11056266" y="3461350"/>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859" name="Freeform 858">
                  <a:extLst>
                    <a:ext uri="{FF2B5EF4-FFF2-40B4-BE49-F238E27FC236}">
                      <a16:creationId xmlns:a16="http://schemas.microsoft.com/office/drawing/2014/main" id="{7E2306AB-C239-D76B-56FF-96015EE58838}"/>
                    </a:ext>
                  </a:extLst>
                </p:cNvPr>
                <p:cNvSpPr/>
                <p:nvPr/>
              </p:nvSpPr>
              <p:spPr>
                <a:xfrm>
                  <a:off x="11037088" y="3480564"/>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860" name="Graphic 723">
                <a:extLst>
                  <a:ext uri="{FF2B5EF4-FFF2-40B4-BE49-F238E27FC236}">
                    <a16:creationId xmlns:a16="http://schemas.microsoft.com/office/drawing/2014/main" id="{5EEBCA80-6D29-2847-6CFC-F652356FF7BC}"/>
                  </a:ext>
                </a:extLst>
              </p:cNvPr>
              <p:cNvGrpSpPr/>
              <p:nvPr/>
            </p:nvGrpSpPr>
            <p:grpSpPr>
              <a:xfrm>
                <a:off x="11056317" y="3461350"/>
                <a:ext cx="38407" cy="38376"/>
                <a:chOff x="11056317" y="3461350"/>
                <a:chExt cx="38407" cy="38376"/>
              </a:xfrm>
            </p:grpSpPr>
            <p:sp>
              <p:nvSpPr>
                <p:cNvPr id="861" name="Freeform 860">
                  <a:extLst>
                    <a:ext uri="{FF2B5EF4-FFF2-40B4-BE49-F238E27FC236}">
                      <a16:creationId xmlns:a16="http://schemas.microsoft.com/office/drawing/2014/main" id="{C5F25C18-C942-4022-C925-9B99158E5C06}"/>
                    </a:ext>
                  </a:extLst>
                </p:cNvPr>
                <p:cNvSpPr/>
                <p:nvPr/>
              </p:nvSpPr>
              <p:spPr>
                <a:xfrm>
                  <a:off x="11075495" y="3461350"/>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862" name="Freeform 861">
                  <a:extLst>
                    <a:ext uri="{FF2B5EF4-FFF2-40B4-BE49-F238E27FC236}">
                      <a16:creationId xmlns:a16="http://schemas.microsoft.com/office/drawing/2014/main" id="{6143B52D-7B24-7710-01B6-AE416D33C8DD}"/>
                    </a:ext>
                  </a:extLst>
                </p:cNvPr>
                <p:cNvSpPr/>
                <p:nvPr/>
              </p:nvSpPr>
              <p:spPr>
                <a:xfrm>
                  <a:off x="11056317" y="3480564"/>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863" name="Graphic 723">
                <a:extLst>
                  <a:ext uri="{FF2B5EF4-FFF2-40B4-BE49-F238E27FC236}">
                    <a16:creationId xmlns:a16="http://schemas.microsoft.com/office/drawing/2014/main" id="{694E4B93-28CF-FA0E-A64E-3E2A13F37533}"/>
                  </a:ext>
                </a:extLst>
              </p:cNvPr>
              <p:cNvGrpSpPr/>
              <p:nvPr/>
            </p:nvGrpSpPr>
            <p:grpSpPr>
              <a:xfrm>
                <a:off x="11081223" y="3461350"/>
                <a:ext cx="38407" cy="38376"/>
                <a:chOff x="11081223" y="3461350"/>
                <a:chExt cx="38407" cy="38376"/>
              </a:xfrm>
            </p:grpSpPr>
            <p:sp>
              <p:nvSpPr>
                <p:cNvPr id="864" name="Freeform 863">
                  <a:extLst>
                    <a:ext uri="{FF2B5EF4-FFF2-40B4-BE49-F238E27FC236}">
                      <a16:creationId xmlns:a16="http://schemas.microsoft.com/office/drawing/2014/main" id="{863FC6B0-4A2E-3636-A2E7-3805E19AE0C9}"/>
                    </a:ext>
                  </a:extLst>
                </p:cNvPr>
                <p:cNvSpPr/>
                <p:nvPr/>
              </p:nvSpPr>
              <p:spPr>
                <a:xfrm>
                  <a:off x="11100401" y="3461350"/>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865" name="Freeform 864">
                  <a:extLst>
                    <a:ext uri="{FF2B5EF4-FFF2-40B4-BE49-F238E27FC236}">
                      <a16:creationId xmlns:a16="http://schemas.microsoft.com/office/drawing/2014/main" id="{39EFC4A2-D3AF-2E60-FF21-E14B8B375C51}"/>
                    </a:ext>
                  </a:extLst>
                </p:cNvPr>
                <p:cNvSpPr/>
                <p:nvPr/>
              </p:nvSpPr>
              <p:spPr>
                <a:xfrm>
                  <a:off x="11081223" y="3480564"/>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866" name="Graphic 723">
                <a:extLst>
                  <a:ext uri="{FF2B5EF4-FFF2-40B4-BE49-F238E27FC236}">
                    <a16:creationId xmlns:a16="http://schemas.microsoft.com/office/drawing/2014/main" id="{D805E230-6E70-116C-2B22-5DCC455D7DD2}"/>
                  </a:ext>
                </a:extLst>
              </p:cNvPr>
              <p:cNvGrpSpPr/>
              <p:nvPr/>
            </p:nvGrpSpPr>
            <p:grpSpPr>
              <a:xfrm>
                <a:off x="11100401" y="3461350"/>
                <a:ext cx="38407" cy="38376"/>
                <a:chOff x="11100401" y="3461350"/>
                <a:chExt cx="38407" cy="38376"/>
              </a:xfrm>
            </p:grpSpPr>
            <p:sp>
              <p:nvSpPr>
                <p:cNvPr id="867" name="Freeform 866">
                  <a:extLst>
                    <a:ext uri="{FF2B5EF4-FFF2-40B4-BE49-F238E27FC236}">
                      <a16:creationId xmlns:a16="http://schemas.microsoft.com/office/drawing/2014/main" id="{FEBEDDEF-3F92-B2CC-5907-88E19E8EB13B}"/>
                    </a:ext>
                  </a:extLst>
                </p:cNvPr>
                <p:cNvSpPr/>
                <p:nvPr/>
              </p:nvSpPr>
              <p:spPr>
                <a:xfrm>
                  <a:off x="11119579" y="3461350"/>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868" name="Freeform 867">
                  <a:extLst>
                    <a:ext uri="{FF2B5EF4-FFF2-40B4-BE49-F238E27FC236}">
                      <a16:creationId xmlns:a16="http://schemas.microsoft.com/office/drawing/2014/main" id="{5E3BE305-05B5-2A86-F15A-EFFBB5E8C1EE}"/>
                    </a:ext>
                  </a:extLst>
                </p:cNvPr>
                <p:cNvSpPr/>
                <p:nvPr/>
              </p:nvSpPr>
              <p:spPr>
                <a:xfrm>
                  <a:off x="11100401" y="3480564"/>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869" name="Graphic 723">
                <a:extLst>
                  <a:ext uri="{FF2B5EF4-FFF2-40B4-BE49-F238E27FC236}">
                    <a16:creationId xmlns:a16="http://schemas.microsoft.com/office/drawing/2014/main" id="{58413CC2-2689-D156-669A-DFE095E2A18B}"/>
                  </a:ext>
                </a:extLst>
              </p:cNvPr>
              <p:cNvGrpSpPr/>
              <p:nvPr/>
            </p:nvGrpSpPr>
            <p:grpSpPr>
              <a:xfrm>
                <a:off x="11131085" y="3461350"/>
                <a:ext cx="38407" cy="38376"/>
                <a:chOff x="11131085" y="3461350"/>
                <a:chExt cx="38407" cy="38376"/>
              </a:xfrm>
            </p:grpSpPr>
            <p:sp>
              <p:nvSpPr>
                <p:cNvPr id="870" name="Freeform 869">
                  <a:extLst>
                    <a:ext uri="{FF2B5EF4-FFF2-40B4-BE49-F238E27FC236}">
                      <a16:creationId xmlns:a16="http://schemas.microsoft.com/office/drawing/2014/main" id="{6C9516A1-1199-33AF-DE8C-AE4872397D9C}"/>
                    </a:ext>
                  </a:extLst>
                </p:cNvPr>
                <p:cNvSpPr/>
                <p:nvPr/>
              </p:nvSpPr>
              <p:spPr>
                <a:xfrm>
                  <a:off x="11150263" y="3461350"/>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871" name="Freeform 870">
                  <a:extLst>
                    <a:ext uri="{FF2B5EF4-FFF2-40B4-BE49-F238E27FC236}">
                      <a16:creationId xmlns:a16="http://schemas.microsoft.com/office/drawing/2014/main" id="{608FB76D-A702-4750-1598-997DB580E519}"/>
                    </a:ext>
                  </a:extLst>
                </p:cNvPr>
                <p:cNvSpPr/>
                <p:nvPr/>
              </p:nvSpPr>
              <p:spPr>
                <a:xfrm>
                  <a:off x="11131085" y="3480564"/>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872" name="Graphic 723">
                <a:extLst>
                  <a:ext uri="{FF2B5EF4-FFF2-40B4-BE49-F238E27FC236}">
                    <a16:creationId xmlns:a16="http://schemas.microsoft.com/office/drawing/2014/main" id="{FD99F23B-8D01-D8F7-F6A8-0103CAC885E2}"/>
                  </a:ext>
                </a:extLst>
              </p:cNvPr>
              <p:cNvGrpSpPr/>
              <p:nvPr/>
            </p:nvGrpSpPr>
            <p:grpSpPr>
              <a:xfrm>
                <a:off x="11147348" y="3461350"/>
                <a:ext cx="38407" cy="38376"/>
                <a:chOff x="11147348" y="3461350"/>
                <a:chExt cx="38407" cy="38376"/>
              </a:xfrm>
            </p:grpSpPr>
            <p:sp>
              <p:nvSpPr>
                <p:cNvPr id="873" name="Freeform 872">
                  <a:extLst>
                    <a:ext uri="{FF2B5EF4-FFF2-40B4-BE49-F238E27FC236}">
                      <a16:creationId xmlns:a16="http://schemas.microsoft.com/office/drawing/2014/main" id="{4715190F-1D26-3AAD-EA60-F5BA04EC9AB1}"/>
                    </a:ext>
                  </a:extLst>
                </p:cNvPr>
                <p:cNvSpPr/>
                <p:nvPr/>
              </p:nvSpPr>
              <p:spPr>
                <a:xfrm>
                  <a:off x="11166526" y="3461350"/>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874" name="Freeform 873">
                  <a:extLst>
                    <a:ext uri="{FF2B5EF4-FFF2-40B4-BE49-F238E27FC236}">
                      <a16:creationId xmlns:a16="http://schemas.microsoft.com/office/drawing/2014/main" id="{754789DA-CB39-9823-C1EC-FCE86F3AF1FC}"/>
                    </a:ext>
                  </a:extLst>
                </p:cNvPr>
                <p:cNvSpPr/>
                <p:nvPr/>
              </p:nvSpPr>
              <p:spPr>
                <a:xfrm>
                  <a:off x="11147348" y="3480564"/>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875" name="Graphic 723">
                <a:extLst>
                  <a:ext uri="{FF2B5EF4-FFF2-40B4-BE49-F238E27FC236}">
                    <a16:creationId xmlns:a16="http://schemas.microsoft.com/office/drawing/2014/main" id="{BF3C18FB-EE5A-D79B-9556-28B06A055EC1}"/>
                  </a:ext>
                </a:extLst>
              </p:cNvPr>
              <p:cNvGrpSpPr/>
              <p:nvPr/>
            </p:nvGrpSpPr>
            <p:grpSpPr>
              <a:xfrm>
                <a:off x="11174709" y="3461350"/>
                <a:ext cx="38407" cy="38376"/>
                <a:chOff x="11174709" y="3461350"/>
                <a:chExt cx="38407" cy="38376"/>
              </a:xfrm>
            </p:grpSpPr>
            <p:sp>
              <p:nvSpPr>
                <p:cNvPr id="876" name="Freeform 875">
                  <a:extLst>
                    <a:ext uri="{FF2B5EF4-FFF2-40B4-BE49-F238E27FC236}">
                      <a16:creationId xmlns:a16="http://schemas.microsoft.com/office/drawing/2014/main" id="{F3BF4A43-639B-BBF3-BBE1-518CFF177403}"/>
                    </a:ext>
                  </a:extLst>
                </p:cNvPr>
                <p:cNvSpPr/>
                <p:nvPr/>
              </p:nvSpPr>
              <p:spPr>
                <a:xfrm>
                  <a:off x="11193887" y="3461350"/>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877" name="Freeform 876">
                  <a:extLst>
                    <a:ext uri="{FF2B5EF4-FFF2-40B4-BE49-F238E27FC236}">
                      <a16:creationId xmlns:a16="http://schemas.microsoft.com/office/drawing/2014/main" id="{58BDBAF1-2084-99DA-3652-5B458D2B7E4A}"/>
                    </a:ext>
                  </a:extLst>
                </p:cNvPr>
                <p:cNvSpPr/>
                <p:nvPr/>
              </p:nvSpPr>
              <p:spPr>
                <a:xfrm>
                  <a:off x="11174709" y="3480564"/>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878" name="Graphic 723">
                <a:extLst>
                  <a:ext uri="{FF2B5EF4-FFF2-40B4-BE49-F238E27FC236}">
                    <a16:creationId xmlns:a16="http://schemas.microsoft.com/office/drawing/2014/main" id="{DB31DAC5-784C-B770-4AA8-C42637A2F850}"/>
                  </a:ext>
                </a:extLst>
              </p:cNvPr>
              <p:cNvGrpSpPr/>
              <p:nvPr/>
            </p:nvGrpSpPr>
            <p:grpSpPr>
              <a:xfrm>
                <a:off x="11185756" y="3514495"/>
                <a:ext cx="38407" cy="38376"/>
                <a:chOff x="11185756" y="3514495"/>
                <a:chExt cx="38407" cy="38376"/>
              </a:xfrm>
            </p:grpSpPr>
            <p:sp>
              <p:nvSpPr>
                <p:cNvPr id="879" name="Freeform 878">
                  <a:extLst>
                    <a:ext uri="{FF2B5EF4-FFF2-40B4-BE49-F238E27FC236}">
                      <a16:creationId xmlns:a16="http://schemas.microsoft.com/office/drawing/2014/main" id="{B6BD2F7D-A711-3B62-7F06-63ECF7E8F001}"/>
                    </a:ext>
                  </a:extLst>
                </p:cNvPr>
                <p:cNvSpPr/>
                <p:nvPr/>
              </p:nvSpPr>
              <p:spPr>
                <a:xfrm>
                  <a:off x="11204934" y="351449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880" name="Freeform 879">
                  <a:extLst>
                    <a:ext uri="{FF2B5EF4-FFF2-40B4-BE49-F238E27FC236}">
                      <a16:creationId xmlns:a16="http://schemas.microsoft.com/office/drawing/2014/main" id="{D7DB7305-0210-4B0E-DF42-95AEA43379EF}"/>
                    </a:ext>
                  </a:extLst>
                </p:cNvPr>
                <p:cNvSpPr/>
                <p:nvPr/>
              </p:nvSpPr>
              <p:spPr>
                <a:xfrm>
                  <a:off x="11185756" y="353370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881" name="Graphic 723">
                <a:extLst>
                  <a:ext uri="{FF2B5EF4-FFF2-40B4-BE49-F238E27FC236}">
                    <a16:creationId xmlns:a16="http://schemas.microsoft.com/office/drawing/2014/main" id="{C033DDD9-ADC1-7BED-88D8-7C663F12D6AA}"/>
                  </a:ext>
                </a:extLst>
              </p:cNvPr>
              <p:cNvGrpSpPr/>
              <p:nvPr/>
            </p:nvGrpSpPr>
            <p:grpSpPr>
              <a:xfrm>
                <a:off x="11213116" y="3514495"/>
                <a:ext cx="38407" cy="38376"/>
                <a:chOff x="11213116" y="3514495"/>
                <a:chExt cx="38407" cy="38376"/>
              </a:xfrm>
            </p:grpSpPr>
            <p:sp>
              <p:nvSpPr>
                <p:cNvPr id="882" name="Freeform 881">
                  <a:extLst>
                    <a:ext uri="{FF2B5EF4-FFF2-40B4-BE49-F238E27FC236}">
                      <a16:creationId xmlns:a16="http://schemas.microsoft.com/office/drawing/2014/main" id="{33C0BB8A-31D3-6A04-3766-AB9EBEADE595}"/>
                    </a:ext>
                  </a:extLst>
                </p:cNvPr>
                <p:cNvSpPr/>
                <p:nvPr/>
              </p:nvSpPr>
              <p:spPr>
                <a:xfrm>
                  <a:off x="11232294" y="351449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883" name="Freeform 882">
                  <a:extLst>
                    <a:ext uri="{FF2B5EF4-FFF2-40B4-BE49-F238E27FC236}">
                      <a16:creationId xmlns:a16="http://schemas.microsoft.com/office/drawing/2014/main" id="{4B4AA49D-751F-F8DF-3A03-1A66F4E959AA}"/>
                    </a:ext>
                  </a:extLst>
                </p:cNvPr>
                <p:cNvSpPr/>
                <p:nvPr/>
              </p:nvSpPr>
              <p:spPr>
                <a:xfrm>
                  <a:off x="11213116" y="353370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884" name="Graphic 723">
                <a:extLst>
                  <a:ext uri="{FF2B5EF4-FFF2-40B4-BE49-F238E27FC236}">
                    <a16:creationId xmlns:a16="http://schemas.microsoft.com/office/drawing/2014/main" id="{3DB34B8F-9D62-2C77-353F-F7D475574A1B}"/>
                  </a:ext>
                </a:extLst>
              </p:cNvPr>
              <p:cNvGrpSpPr/>
              <p:nvPr/>
            </p:nvGrpSpPr>
            <p:grpSpPr>
              <a:xfrm>
                <a:off x="11244722" y="3514495"/>
                <a:ext cx="38407" cy="38376"/>
                <a:chOff x="11244722" y="3514495"/>
                <a:chExt cx="38407" cy="38376"/>
              </a:xfrm>
            </p:grpSpPr>
            <p:sp>
              <p:nvSpPr>
                <p:cNvPr id="885" name="Freeform 884">
                  <a:extLst>
                    <a:ext uri="{FF2B5EF4-FFF2-40B4-BE49-F238E27FC236}">
                      <a16:creationId xmlns:a16="http://schemas.microsoft.com/office/drawing/2014/main" id="{BF573E96-48C2-C3CF-888E-37A5DC292BD7}"/>
                    </a:ext>
                  </a:extLst>
                </p:cNvPr>
                <p:cNvSpPr/>
                <p:nvPr/>
              </p:nvSpPr>
              <p:spPr>
                <a:xfrm>
                  <a:off x="11263900" y="351449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886" name="Freeform 885">
                  <a:extLst>
                    <a:ext uri="{FF2B5EF4-FFF2-40B4-BE49-F238E27FC236}">
                      <a16:creationId xmlns:a16="http://schemas.microsoft.com/office/drawing/2014/main" id="{7E3F5522-A87D-DFFC-21EB-50162B771F0E}"/>
                    </a:ext>
                  </a:extLst>
                </p:cNvPr>
                <p:cNvSpPr/>
                <p:nvPr/>
              </p:nvSpPr>
              <p:spPr>
                <a:xfrm>
                  <a:off x="11244722" y="353370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887" name="Graphic 723">
                <a:extLst>
                  <a:ext uri="{FF2B5EF4-FFF2-40B4-BE49-F238E27FC236}">
                    <a16:creationId xmlns:a16="http://schemas.microsoft.com/office/drawing/2014/main" id="{D6232384-F12F-C4BA-187D-C156BF241757}"/>
                  </a:ext>
                </a:extLst>
              </p:cNvPr>
              <p:cNvGrpSpPr/>
              <p:nvPr/>
            </p:nvGrpSpPr>
            <p:grpSpPr>
              <a:xfrm>
                <a:off x="11310541" y="3514495"/>
                <a:ext cx="38407" cy="38376"/>
                <a:chOff x="11310541" y="3514495"/>
                <a:chExt cx="38407" cy="38376"/>
              </a:xfrm>
            </p:grpSpPr>
            <p:sp>
              <p:nvSpPr>
                <p:cNvPr id="888" name="Freeform 887">
                  <a:extLst>
                    <a:ext uri="{FF2B5EF4-FFF2-40B4-BE49-F238E27FC236}">
                      <a16:creationId xmlns:a16="http://schemas.microsoft.com/office/drawing/2014/main" id="{45F48E3A-66FB-13F6-2FF2-11D909F5B69E}"/>
                    </a:ext>
                  </a:extLst>
                </p:cNvPr>
                <p:cNvSpPr/>
                <p:nvPr/>
              </p:nvSpPr>
              <p:spPr>
                <a:xfrm>
                  <a:off x="11329719" y="351449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889" name="Freeform 888">
                  <a:extLst>
                    <a:ext uri="{FF2B5EF4-FFF2-40B4-BE49-F238E27FC236}">
                      <a16:creationId xmlns:a16="http://schemas.microsoft.com/office/drawing/2014/main" id="{4DECF367-4756-21F9-9A4D-0987C1DCF7B1}"/>
                    </a:ext>
                  </a:extLst>
                </p:cNvPr>
                <p:cNvSpPr/>
                <p:nvPr/>
              </p:nvSpPr>
              <p:spPr>
                <a:xfrm>
                  <a:off x="11310541" y="353370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890" name="Graphic 723">
                <a:extLst>
                  <a:ext uri="{FF2B5EF4-FFF2-40B4-BE49-F238E27FC236}">
                    <a16:creationId xmlns:a16="http://schemas.microsoft.com/office/drawing/2014/main" id="{862AF4C4-57D9-7AD1-DC01-95EE6E98EF00}"/>
                  </a:ext>
                </a:extLst>
              </p:cNvPr>
              <p:cNvGrpSpPr/>
              <p:nvPr/>
            </p:nvGrpSpPr>
            <p:grpSpPr>
              <a:xfrm>
                <a:off x="11335191" y="3590993"/>
                <a:ext cx="38407" cy="38376"/>
                <a:chOff x="11335191" y="3590993"/>
                <a:chExt cx="38407" cy="38376"/>
              </a:xfrm>
            </p:grpSpPr>
            <p:sp>
              <p:nvSpPr>
                <p:cNvPr id="891" name="Freeform 890">
                  <a:extLst>
                    <a:ext uri="{FF2B5EF4-FFF2-40B4-BE49-F238E27FC236}">
                      <a16:creationId xmlns:a16="http://schemas.microsoft.com/office/drawing/2014/main" id="{7F3F3E4B-5EB8-B55D-3067-5632D6E5F1E5}"/>
                    </a:ext>
                  </a:extLst>
                </p:cNvPr>
                <p:cNvSpPr/>
                <p:nvPr/>
              </p:nvSpPr>
              <p:spPr>
                <a:xfrm>
                  <a:off x="11354369" y="359099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892" name="Freeform 891">
                  <a:extLst>
                    <a:ext uri="{FF2B5EF4-FFF2-40B4-BE49-F238E27FC236}">
                      <a16:creationId xmlns:a16="http://schemas.microsoft.com/office/drawing/2014/main" id="{B457D75C-1417-7085-E1C5-D8CBF494F6F0}"/>
                    </a:ext>
                  </a:extLst>
                </p:cNvPr>
                <p:cNvSpPr/>
                <p:nvPr/>
              </p:nvSpPr>
              <p:spPr>
                <a:xfrm>
                  <a:off x="11335191" y="361020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893" name="Graphic 723">
                <a:extLst>
                  <a:ext uri="{FF2B5EF4-FFF2-40B4-BE49-F238E27FC236}">
                    <a16:creationId xmlns:a16="http://schemas.microsoft.com/office/drawing/2014/main" id="{4C1B5BD1-3E6E-F5B2-EEEB-72A062B50557}"/>
                  </a:ext>
                </a:extLst>
              </p:cNvPr>
              <p:cNvGrpSpPr/>
              <p:nvPr/>
            </p:nvGrpSpPr>
            <p:grpSpPr>
              <a:xfrm>
                <a:off x="11362194" y="3590993"/>
                <a:ext cx="38407" cy="38376"/>
                <a:chOff x="11362194" y="3590993"/>
                <a:chExt cx="38407" cy="38376"/>
              </a:xfrm>
            </p:grpSpPr>
            <p:sp>
              <p:nvSpPr>
                <p:cNvPr id="894" name="Freeform 893">
                  <a:extLst>
                    <a:ext uri="{FF2B5EF4-FFF2-40B4-BE49-F238E27FC236}">
                      <a16:creationId xmlns:a16="http://schemas.microsoft.com/office/drawing/2014/main" id="{43F7C87C-7AE5-8DC5-6776-75EB8154DCFA}"/>
                    </a:ext>
                  </a:extLst>
                </p:cNvPr>
                <p:cNvSpPr/>
                <p:nvPr/>
              </p:nvSpPr>
              <p:spPr>
                <a:xfrm>
                  <a:off x="11381372" y="359099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895" name="Freeform 894">
                  <a:extLst>
                    <a:ext uri="{FF2B5EF4-FFF2-40B4-BE49-F238E27FC236}">
                      <a16:creationId xmlns:a16="http://schemas.microsoft.com/office/drawing/2014/main" id="{B4A6D25C-410F-30E1-60A3-92A111CC5D7B}"/>
                    </a:ext>
                  </a:extLst>
                </p:cNvPr>
                <p:cNvSpPr/>
                <p:nvPr/>
              </p:nvSpPr>
              <p:spPr>
                <a:xfrm>
                  <a:off x="11362194" y="361020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896" name="Graphic 723">
                <a:extLst>
                  <a:ext uri="{FF2B5EF4-FFF2-40B4-BE49-F238E27FC236}">
                    <a16:creationId xmlns:a16="http://schemas.microsoft.com/office/drawing/2014/main" id="{00C5986F-5C9E-015B-34AD-8A6CC548662C}"/>
                  </a:ext>
                </a:extLst>
              </p:cNvPr>
              <p:cNvGrpSpPr/>
              <p:nvPr/>
            </p:nvGrpSpPr>
            <p:grpSpPr>
              <a:xfrm>
                <a:off x="11381423" y="3590993"/>
                <a:ext cx="38407" cy="38376"/>
                <a:chOff x="11381423" y="3590993"/>
                <a:chExt cx="38407" cy="38376"/>
              </a:xfrm>
            </p:grpSpPr>
            <p:sp>
              <p:nvSpPr>
                <p:cNvPr id="897" name="Freeform 896">
                  <a:extLst>
                    <a:ext uri="{FF2B5EF4-FFF2-40B4-BE49-F238E27FC236}">
                      <a16:creationId xmlns:a16="http://schemas.microsoft.com/office/drawing/2014/main" id="{BA7FC373-244C-A402-B180-5D047F40438A}"/>
                    </a:ext>
                  </a:extLst>
                </p:cNvPr>
                <p:cNvSpPr/>
                <p:nvPr/>
              </p:nvSpPr>
              <p:spPr>
                <a:xfrm>
                  <a:off x="11400601" y="359099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898" name="Freeform 897">
                  <a:extLst>
                    <a:ext uri="{FF2B5EF4-FFF2-40B4-BE49-F238E27FC236}">
                      <a16:creationId xmlns:a16="http://schemas.microsoft.com/office/drawing/2014/main" id="{A08631A6-4CCC-4E09-3C81-AFF157F943ED}"/>
                    </a:ext>
                  </a:extLst>
                </p:cNvPr>
                <p:cNvSpPr/>
                <p:nvPr/>
              </p:nvSpPr>
              <p:spPr>
                <a:xfrm>
                  <a:off x="11381423" y="361020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899" name="Graphic 723">
                <a:extLst>
                  <a:ext uri="{FF2B5EF4-FFF2-40B4-BE49-F238E27FC236}">
                    <a16:creationId xmlns:a16="http://schemas.microsoft.com/office/drawing/2014/main" id="{DECED0BA-CD04-27F6-F3C3-838F63B656D5}"/>
                  </a:ext>
                </a:extLst>
              </p:cNvPr>
              <p:cNvGrpSpPr/>
              <p:nvPr/>
            </p:nvGrpSpPr>
            <p:grpSpPr>
              <a:xfrm>
                <a:off x="11432513" y="3590993"/>
                <a:ext cx="38407" cy="38376"/>
                <a:chOff x="11432513" y="3590993"/>
                <a:chExt cx="38407" cy="38376"/>
              </a:xfrm>
            </p:grpSpPr>
            <p:sp>
              <p:nvSpPr>
                <p:cNvPr id="900" name="Freeform 899">
                  <a:extLst>
                    <a:ext uri="{FF2B5EF4-FFF2-40B4-BE49-F238E27FC236}">
                      <a16:creationId xmlns:a16="http://schemas.microsoft.com/office/drawing/2014/main" id="{C1686E76-B95D-B9F0-2812-F63260990769}"/>
                    </a:ext>
                  </a:extLst>
                </p:cNvPr>
                <p:cNvSpPr/>
                <p:nvPr/>
              </p:nvSpPr>
              <p:spPr>
                <a:xfrm>
                  <a:off x="11451691" y="359099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901" name="Freeform 900">
                  <a:extLst>
                    <a:ext uri="{FF2B5EF4-FFF2-40B4-BE49-F238E27FC236}">
                      <a16:creationId xmlns:a16="http://schemas.microsoft.com/office/drawing/2014/main" id="{220CC3F0-FC5D-0CC1-DBF7-31B10D8EB8AD}"/>
                    </a:ext>
                  </a:extLst>
                </p:cNvPr>
                <p:cNvSpPr/>
                <p:nvPr/>
              </p:nvSpPr>
              <p:spPr>
                <a:xfrm>
                  <a:off x="11432513" y="361020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902" name="Graphic 723">
                <a:extLst>
                  <a:ext uri="{FF2B5EF4-FFF2-40B4-BE49-F238E27FC236}">
                    <a16:creationId xmlns:a16="http://schemas.microsoft.com/office/drawing/2014/main" id="{57E5AF8A-239B-3C3D-06EA-88C8FA1FF1B7}"/>
                  </a:ext>
                </a:extLst>
              </p:cNvPr>
              <p:cNvGrpSpPr/>
              <p:nvPr/>
            </p:nvGrpSpPr>
            <p:grpSpPr>
              <a:xfrm>
                <a:off x="11394106" y="3590993"/>
                <a:ext cx="38407" cy="38376"/>
                <a:chOff x="11394106" y="3590993"/>
                <a:chExt cx="38407" cy="38376"/>
              </a:xfrm>
            </p:grpSpPr>
            <p:sp>
              <p:nvSpPr>
                <p:cNvPr id="903" name="Freeform 902">
                  <a:extLst>
                    <a:ext uri="{FF2B5EF4-FFF2-40B4-BE49-F238E27FC236}">
                      <a16:creationId xmlns:a16="http://schemas.microsoft.com/office/drawing/2014/main" id="{EA377018-E92D-BF37-8C65-B44310DEC0BA}"/>
                    </a:ext>
                  </a:extLst>
                </p:cNvPr>
                <p:cNvSpPr/>
                <p:nvPr/>
              </p:nvSpPr>
              <p:spPr>
                <a:xfrm>
                  <a:off x="11413284" y="359099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904" name="Freeform 903">
                  <a:extLst>
                    <a:ext uri="{FF2B5EF4-FFF2-40B4-BE49-F238E27FC236}">
                      <a16:creationId xmlns:a16="http://schemas.microsoft.com/office/drawing/2014/main" id="{938957A6-8D19-EB89-A85A-E73371569518}"/>
                    </a:ext>
                  </a:extLst>
                </p:cNvPr>
                <p:cNvSpPr/>
                <p:nvPr/>
              </p:nvSpPr>
              <p:spPr>
                <a:xfrm>
                  <a:off x="11394106" y="361020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905" name="Graphic 723">
                <a:extLst>
                  <a:ext uri="{FF2B5EF4-FFF2-40B4-BE49-F238E27FC236}">
                    <a16:creationId xmlns:a16="http://schemas.microsoft.com/office/drawing/2014/main" id="{074B02AC-CA52-9D95-CDEF-3571C535F264}"/>
                  </a:ext>
                </a:extLst>
              </p:cNvPr>
              <p:cNvGrpSpPr/>
              <p:nvPr/>
            </p:nvGrpSpPr>
            <p:grpSpPr>
              <a:xfrm>
                <a:off x="11451691" y="3590993"/>
                <a:ext cx="38407" cy="38376"/>
                <a:chOff x="11451691" y="3590993"/>
                <a:chExt cx="38407" cy="38376"/>
              </a:xfrm>
            </p:grpSpPr>
            <p:sp>
              <p:nvSpPr>
                <p:cNvPr id="906" name="Freeform 905">
                  <a:extLst>
                    <a:ext uri="{FF2B5EF4-FFF2-40B4-BE49-F238E27FC236}">
                      <a16:creationId xmlns:a16="http://schemas.microsoft.com/office/drawing/2014/main" id="{BEE6E341-725B-62F6-E23C-FC9521ECF9A6}"/>
                    </a:ext>
                  </a:extLst>
                </p:cNvPr>
                <p:cNvSpPr/>
                <p:nvPr/>
              </p:nvSpPr>
              <p:spPr>
                <a:xfrm>
                  <a:off x="11470869" y="359099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907" name="Freeform 906">
                  <a:extLst>
                    <a:ext uri="{FF2B5EF4-FFF2-40B4-BE49-F238E27FC236}">
                      <a16:creationId xmlns:a16="http://schemas.microsoft.com/office/drawing/2014/main" id="{F747A46B-233B-7946-2ADD-DF363ECE5C25}"/>
                    </a:ext>
                  </a:extLst>
                </p:cNvPr>
                <p:cNvSpPr/>
                <p:nvPr/>
              </p:nvSpPr>
              <p:spPr>
                <a:xfrm>
                  <a:off x="11451691" y="361020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908" name="Graphic 723">
                <a:extLst>
                  <a:ext uri="{FF2B5EF4-FFF2-40B4-BE49-F238E27FC236}">
                    <a16:creationId xmlns:a16="http://schemas.microsoft.com/office/drawing/2014/main" id="{46583076-60E9-BEFE-4D5E-7F5ECD7A67E7}"/>
                  </a:ext>
                </a:extLst>
              </p:cNvPr>
              <p:cNvGrpSpPr/>
              <p:nvPr/>
            </p:nvGrpSpPr>
            <p:grpSpPr>
              <a:xfrm>
                <a:off x="11482938" y="3590993"/>
                <a:ext cx="38407" cy="38376"/>
                <a:chOff x="11482938" y="3590993"/>
                <a:chExt cx="38407" cy="38376"/>
              </a:xfrm>
            </p:grpSpPr>
            <p:sp>
              <p:nvSpPr>
                <p:cNvPr id="909" name="Freeform 908">
                  <a:extLst>
                    <a:ext uri="{FF2B5EF4-FFF2-40B4-BE49-F238E27FC236}">
                      <a16:creationId xmlns:a16="http://schemas.microsoft.com/office/drawing/2014/main" id="{828956F6-BA9B-888E-2886-2B636B0E6E94}"/>
                    </a:ext>
                  </a:extLst>
                </p:cNvPr>
                <p:cNvSpPr/>
                <p:nvPr/>
              </p:nvSpPr>
              <p:spPr>
                <a:xfrm>
                  <a:off x="11502116" y="359099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910" name="Freeform 909">
                  <a:extLst>
                    <a:ext uri="{FF2B5EF4-FFF2-40B4-BE49-F238E27FC236}">
                      <a16:creationId xmlns:a16="http://schemas.microsoft.com/office/drawing/2014/main" id="{3990AA1E-8A97-25AC-3BB7-C3B9395DA05B}"/>
                    </a:ext>
                  </a:extLst>
                </p:cNvPr>
                <p:cNvSpPr/>
                <p:nvPr/>
              </p:nvSpPr>
              <p:spPr>
                <a:xfrm>
                  <a:off x="11482938" y="361020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911" name="Graphic 723">
                <a:extLst>
                  <a:ext uri="{FF2B5EF4-FFF2-40B4-BE49-F238E27FC236}">
                    <a16:creationId xmlns:a16="http://schemas.microsoft.com/office/drawing/2014/main" id="{3B88F739-A763-75EB-39DB-474AAB5F23C6}"/>
                  </a:ext>
                </a:extLst>
              </p:cNvPr>
              <p:cNvGrpSpPr/>
              <p:nvPr/>
            </p:nvGrpSpPr>
            <p:grpSpPr>
              <a:xfrm>
                <a:off x="11502116" y="3590993"/>
                <a:ext cx="38407" cy="38376"/>
                <a:chOff x="11502116" y="3590993"/>
                <a:chExt cx="38407" cy="38376"/>
              </a:xfrm>
            </p:grpSpPr>
            <p:sp>
              <p:nvSpPr>
                <p:cNvPr id="912" name="Freeform 911">
                  <a:extLst>
                    <a:ext uri="{FF2B5EF4-FFF2-40B4-BE49-F238E27FC236}">
                      <a16:creationId xmlns:a16="http://schemas.microsoft.com/office/drawing/2014/main" id="{9E13593D-3710-97DF-BEA8-C496D3EA5BF2}"/>
                    </a:ext>
                  </a:extLst>
                </p:cNvPr>
                <p:cNvSpPr/>
                <p:nvPr/>
              </p:nvSpPr>
              <p:spPr>
                <a:xfrm>
                  <a:off x="11521294" y="359099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913" name="Freeform 912">
                  <a:extLst>
                    <a:ext uri="{FF2B5EF4-FFF2-40B4-BE49-F238E27FC236}">
                      <a16:creationId xmlns:a16="http://schemas.microsoft.com/office/drawing/2014/main" id="{A665DA5A-E8CD-05DA-37F8-4FBD2F30B13C}"/>
                    </a:ext>
                  </a:extLst>
                </p:cNvPr>
                <p:cNvSpPr/>
                <p:nvPr/>
              </p:nvSpPr>
              <p:spPr>
                <a:xfrm>
                  <a:off x="11502116" y="361020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914" name="Graphic 723">
                <a:extLst>
                  <a:ext uri="{FF2B5EF4-FFF2-40B4-BE49-F238E27FC236}">
                    <a16:creationId xmlns:a16="http://schemas.microsoft.com/office/drawing/2014/main" id="{4E9AED33-8E4B-F66E-A32B-430EB0A80240}"/>
                  </a:ext>
                </a:extLst>
              </p:cNvPr>
              <p:cNvGrpSpPr/>
              <p:nvPr/>
            </p:nvGrpSpPr>
            <p:grpSpPr>
              <a:xfrm>
                <a:off x="11529119" y="3590993"/>
                <a:ext cx="38407" cy="38376"/>
                <a:chOff x="11529119" y="3590993"/>
                <a:chExt cx="38407" cy="38376"/>
              </a:xfrm>
            </p:grpSpPr>
            <p:sp>
              <p:nvSpPr>
                <p:cNvPr id="915" name="Freeform 914">
                  <a:extLst>
                    <a:ext uri="{FF2B5EF4-FFF2-40B4-BE49-F238E27FC236}">
                      <a16:creationId xmlns:a16="http://schemas.microsoft.com/office/drawing/2014/main" id="{6851C883-43B5-C75C-23D6-695EDECF7E4A}"/>
                    </a:ext>
                  </a:extLst>
                </p:cNvPr>
                <p:cNvSpPr/>
                <p:nvPr/>
              </p:nvSpPr>
              <p:spPr>
                <a:xfrm>
                  <a:off x="11548297" y="359099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916" name="Freeform 915">
                  <a:extLst>
                    <a:ext uri="{FF2B5EF4-FFF2-40B4-BE49-F238E27FC236}">
                      <a16:creationId xmlns:a16="http://schemas.microsoft.com/office/drawing/2014/main" id="{0BDF3877-BADB-E46A-07F7-65BF68B50C87}"/>
                    </a:ext>
                  </a:extLst>
                </p:cNvPr>
                <p:cNvSpPr/>
                <p:nvPr/>
              </p:nvSpPr>
              <p:spPr>
                <a:xfrm>
                  <a:off x="11529119" y="361020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917" name="Graphic 723">
                <a:extLst>
                  <a:ext uri="{FF2B5EF4-FFF2-40B4-BE49-F238E27FC236}">
                    <a16:creationId xmlns:a16="http://schemas.microsoft.com/office/drawing/2014/main" id="{FFA86B14-5E8E-3CE3-8961-95129175E486}"/>
                  </a:ext>
                </a:extLst>
              </p:cNvPr>
              <p:cNvGrpSpPr/>
              <p:nvPr/>
            </p:nvGrpSpPr>
            <p:grpSpPr>
              <a:xfrm>
                <a:off x="11548348" y="3590993"/>
                <a:ext cx="38407" cy="38376"/>
                <a:chOff x="11548348" y="3590993"/>
                <a:chExt cx="38407" cy="38376"/>
              </a:xfrm>
            </p:grpSpPr>
            <p:sp>
              <p:nvSpPr>
                <p:cNvPr id="918" name="Freeform 917">
                  <a:extLst>
                    <a:ext uri="{FF2B5EF4-FFF2-40B4-BE49-F238E27FC236}">
                      <a16:creationId xmlns:a16="http://schemas.microsoft.com/office/drawing/2014/main" id="{BAEC318B-6108-0296-3E29-CD073548B7F6}"/>
                    </a:ext>
                  </a:extLst>
                </p:cNvPr>
                <p:cNvSpPr/>
                <p:nvPr/>
              </p:nvSpPr>
              <p:spPr>
                <a:xfrm>
                  <a:off x="11567526" y="359099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919" name="Freeform 918">
                  <a:extLst>
                    <a:ext uri="{FF2B5EF4-FFF2-40B4-BE49-F238E27FC236}">
                      <a16:creationId xmlns:a16="http://schemas.microsoft.com/office/drawing/2014/main" id="{0851059B-12E2-E43D-B729-8B4F50A990BD}"/>
                    </a:ext>
                  </a:extLst>
                </p:cNvPr>
                <p:cNvSpPr/>
                <p:nvPr/>
              </p:nvSpPr>
              <p:spPr>
                <a:xfrm>
                  <a:off x="11548348" y="361020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920" name="Graphic 723">
                <a:extLst>
                  <a:ext uri="{FF2B5EF4-FFF2-40B4-BE49-F238E27FC236}">
                    <a16:creationId xmlns:a16="http://schemas.microsoft.com/office/drawing/2014/main" id="{4D7883D5-4DF1-4440-28FC-C39D6E19A478}"/>
                  </a:ext>
                </a:extLst>
              </p:cNvPr>
              <p:cNvGrpSpPr/>
              <p:nvPr/>
            </p:nvGrpSpPr>
            <p:grpSpPr>
              <a:xfrm>
                <a:off x="11562003" y="3590993"/>
                <a:ext cx="38407" cy="38376"/>
                <a:chOff x="11562003" y="3590993"/>
                <a:chExt cx="38407" cy="38376"/>
              </a:xfrm>
            </p:grpSpPr>
            <p:sp>
              <p:nvSpPr>
                <p:cNvPr id="921" name="Freeform 920">
                  <a:extLst>
                    <a:ext uri="{FF2B5EF4-FFF2-40B4-BE49-F238E27FC236}">
                      <a16:creationId xmlns:a16="http://schemas.microsoft.com/office/drawing/2014/main" id="{0DC0E8B3-D8BD-08EA-40F4-EC76E0E943F5}"/>
                    </a:ext>
                  </a:extLst>
                </p:cNvPr>
                <p:cNvSpPr/>
                <p:nvPr/>
              </p:nvSpPr>
              <p:spPr>
                <a:xfrm>
                  <a:off x="11581181" y="359099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922" name="Freeform 921">
                  <a:extLst>
                    <a:ext uri="{FF2B5EF4-FFF2-40B4-BE49-F238E27FC236}">
                      <a16:creationId xmlns:a16="http://schemas.microsoft.com/office/drawing/2014/main" id="{13255748-9D5B-72B2-448C-492D2C2598F7}"/>
                    </a:ext>
                  </a:extLst>
                </p:cNvPr>
                <p:cNvSpPr/>
                <p:nvPr/>
              </p:nvSpPr>
              <p:spPr>
                <a:xfrm>
                  <a:off x="11562003" y="361020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923" name="Graphic 723">
                <a:extLst>
                  <a:ext uri="{FF2B5EF4-FFF2-40B4-BE49-F238E27FC236}">
                    <a16:creationId xmlns:a16="http://schemas.microsoft.com/office/drawing/2014/main" id="{18DE9EC4-6584-A9A4-9601-A2A9F5DA3AA9}"/>
                  </a:ext>
                </a:extLst>
              </p:cNvPr>
              <p:cNvGrpSpPr/>
              <p:nvPr/>
            </p:nvGrpSpPr>
            <p:grpSpPr>
              <a:xfrm>
                <a:off x="11593608" y="3590993"/>
                <a:ext cx="38407" cy="38376"/>
                <a:chOff x="11593608" y="3590993"/>
                <a:chExt cx="38407" cy="38376"/>
              </a:xfrm>
            </p:grpSpPr>
            <p:sp>
              <p:nvSpPr>
                <p:cNvPr id="924" name="Freeform 923">
                  <a:extLst>
                    <a:ext uri="{FF2B5EF4-FFF2-40B4-BE49-F238E27FC236}">
                      <a16:creationId xmlns:a16="http://schemas.microsoft.com/office/drawing/2014/main" id="{749488DB-4A66-314E-9F7F-AE8622F8A12E}"/>
                    </a:ext>
                  </a:extLst>
                </p:cNvPr>
                <p:cNvSpPr/>
                <p:nvPr/>
              </p:nvSpPr>
              <p:spPr>
                <a:xfrm>
                  <a:off x="11612786" y="359099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925" name="Freeform 924">
                  <a:extLst>
                    <a:ext uri="{FF2B5EF4-FFF2-40B4-BE49-F238E27FC236}">
                      <a16:creationId xmlns:a16="http://schemas.microsoft.com/office/drawing/2014/main" id="{0F73E0E0-97D6-9418-5203-5996A0269639}"/>
                    </a:ext>
                  </a:extLst>
                </p:cNvPr>
                <p:cNvSpPr/>
                <p:nvPr/>
              </p:nvSpPr>
              <p:spPr>
                <a:xfrm>
                  <a:off x="11593608" y="361020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nvGrpSpPr>
              <p:cNvPr id="926" name="Graphic 723">
                <a:extLst>
                  <a:ext uri="{FF2B5EF4-FFF2-40B4-BE49-F238E27FC236}">
                    <a16:creationId xmlns:a16="http://schemas.microsoft.com/office/drawing/2014/main" id="{8A0E7951-6D73-1A30-39DB-E0A36F1DB560}"/>
                  </a:ext>
                </a:extLst>
              </p:cNvPr>
              <p:cNvGrpSpPr/>
              <p:nvPr/>
            </p:nvGrpSpPr>
            <p:grpSpPr>
              <a:xfrm>
                <a:off x="11653342" y="3590993"/>
                <a:ext cx="38407" cy="38376"/>
                <a:chOff x="11653342" y="3590993"/>
                <a:chExt cx="38407" cy="38376"/>
              </a:xfrm>
            </p:grpSpPr>
            <p:sp>
              <p:nvSpPr>
                <p:cNvPr id="927" name="Freeform 926">
                  <a:extLst>
                    <a:ext uri="{FF2B5EF4-FFF2-40B4-BE49-F238E27FC236}">
                      <a16:creationId xmlns:a16="http://schemas.microsoft.com/office/drawing/2014/main" id="{E59CEB76-DC22-3963-5EFA-D0BFFB37A05E}"/>
                    </a:ext>
                  </a:extLst>
                </p:cNvPr>
                <p:cNvSpPr/>
                <p:nvPr/>
              </p:nvSpPr>
              <p:spPr>
                <a:xfrm>
                  <a:off x="11672520" y="359099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D44C2B"/>
                  </a:solidFill>
                  <a:prstDash val="solid"/>
                  <a:miter/>
                </a:ln>
              </p:spPr>
              <p:txBody>
                <a:bodyPr rtlCol="0" anchor="ctr"/>
                <a:lstStyle/>
                <a:p>
                  <a:pPr rtl="0"/>
                  <a:endParaRPr lang="en-ES"/>
                </a:p>
              </p:txBody>
            </p:sp>
            <p:sp>
              <p:nvSpPr>
                <p:cNvPr id="928" name="Freeform 927">
                  <a:extLst>
                    <a:ext uri="{FF2B5EF4-FFF2-40B4-BE49-F238E27FC236}">
                      <a16:creationId xmlns:a16="http://schemas.microsoft.com/office/drawing/2014/main" id="{1B987E5E-0A78-C1FC-782B-3824C66A96E3}"/>
                    </a:ext>
                  </a:extLst>
                </p:cNvPr>
                <p:cNvSpPr/>
                <p:nvPr/>
              </p:nvSpPr>
              <p:spPr>
                <a:xfrm>
                  <a:off x="11653342" y="361020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D44C2B"/>
                  </a:solidFill>
                  <a:prstDash val="solid"/>
                  <a:miter/>
                </a:ln>
              </p:spPr>
              <p:txBody>
                <a:bodyPr rtlCol="0" anchor="ctr"/>
                <a:lstStyle/>
                <a:p>
                  <a:pPr rtl="0"/>
                  <a:endParaRPr lang="en-ES"/>
                </a:p>
              </p:txBody>
            </p:sp>
          </p:grpSp>
        </p:grpSp>
        <p:grpSp>
          <p:nvGrpSpPr>
            <p:cNvPr id="929" name="Graphic 723">
              <a:extLst>
                <a:ext uri="{FF2B5EF4-FFF2-40B4-BE49-F238E27FC236}">
                  <a16:creationId xmlns:a16="http://schemas.microsoft.com/office/drawing/2014/main" id="{3B35FDEA-0432-AE1A-824C-EF31E5023839}"/>
                </a:ext>
              </a:extLst>
            </p:cNvPr>
            <p:cNvGrpSpPr/>
            <p:nvPr/>
          </p:nvGrpSpPr>
          <p:grpSpPr>
            <a:xfrm>
              <a:off x="7498352" y="982820"/>
              <a:ext cx="4205870" cy="1718272"/>
              <a:chOff x="7420060" y="2530851"/>
              <a:chExt cx="4205870" cy="1718272"/>
            </a:xfrm>
            <a:noFill/>
          </p:grpSpPr>
          <p:grpSp>
            <p:nvGrpSpPr>
              <p:cNvPr id="930" name="Graphic 723">
                <a:extLst>
                  <a:ext uri="{FF2B5EF4-FFF2-40B4-BE49-F238E27FC236}">
                    <a16:creationId xmlns:a16="http://schemas.microsoft.com/office/drawing/2014/main" id="{3C89EC32-BA06-67DA-57C0-779F54BF88F8}"/>
                  </a:ext>
                </a:extLst>
              </p:cNvPr>
              <p:cNvGrpSpPr/>
              <p:nvPr/>
            </p:nvGrpSpPr>
            <p:grpSpPr>
              <a:xfrm>
                <a:off x="9931666" y="3424046"/>
                <a:ext cx="38407" cy="38376"/>
                <a:chOff x="9931666" y="3424046"/>
                <a:chExt cx="38407" cy="38376"/>
              </a:xfrm>
            </p:grpSpPr>
            <p:sp>
              <p:nvSpPr>
                <p:cNvPr id="931" name="Freeform 930">
                  <a:extLst>
                    <a:ext uri="{FF2B5EF4-FFF2-40B4-BE49-F238E27FC236}">
                      <a16:creationId xmlns:a16="http://schemas.microsoft.com/office/drawing/2014/main" id="{262AE69E-98EF-14D1-E8B6-C07ED75790EE}"/>
                    </a:ext>
                  </a:extLst>
                </p:cNvPr>
                <p:cNvSpPr/>
                <p:nvPr/>
              </p:nvSpPr>
              <p:spPr>
                <a:xfrm>
                  <a:off x="9950844" y="3424046"/>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932" name="Freeform 931">
                  <a:extLst>
                    <a:ext uri="{FF2B5EF4-FFF2-40B4-BE49-F238E27FC236}">
                      <a16:creationId xmlns:a16="http://schemas.microsoft.com/office/drawing/2014/main" id="{0CB236EE-7C29-3322-5FD8-FCD130FDFB25}"/>
                    </a:ext>
                  </a:extLst>
                </p:cNvPr>
                <p:cNvSpPr/>
                <p:nvPr/>
              </p:nvSpPr>
              <p:spPr>
                <a:xfrm>
                  <a:off x="9931666" y="3443260"/>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933" name="Graphic 723">
                <a:extLst>
                  <a:ext uri="{FF2B5EF4-FFF2-40B4-BE49-F238E27FC236}">
                    <a16:creationId xmlns:a16="http://schemas.microsoft.com/office/drawing/2014/main" id="{4FA5A8CB-4BC6-8942-6A0B-8C73955C6F95}"/>
                  </a:ext>
                </a:extLst>
              </p:cNvPr>
              <p:cNvGrpSpPr/>
              <p:nvPr/>
            </p:nvGrpSpPr>
            <p:grpSpPr>
              <a:xfrm>
                <a:off x="10007815" y="3456904"/>
                <a:ext cx="38407" cy="38376"/>
                <a:chOff x="10007815" y="3456904"/>
                <a:chExt cx="38407" cy="38376"/>
              </a:xfrm>
            </p:grpSpPr>
            <p:sp>
              <p:nvSpPr>
                <p:cNvPr id="934" name="Freeform 933">
                  <a:extLst>
                    <a:ext uri="{FF2B5EF4-FFF2-40B4-BE49-F238E27FC236}">
                      <a16:creationId xmlns:a16="http://schemas.microsoft.com/office/drawing/2014/main" id="{0A525331-DD05-AB1E-0B7A-50F7EED4C9A6}"/>
                    </a:ext>
                  </a:extLst>
                </p:cNvPr>
                <p:cNvSpPr/>
                <p:nvPr/>
              </p:nvSpPr>
              <p:spPr>
                <a:xfrm>
                  <a:off x="10026993" y="3456904"/>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935" name="Freeform 934">
                  <a:extLst>
                    <a:ext uri="{FF2B5EF4-FFF2-40B4-BE49-F238E27FC236}">
                      <a16:creationId xmlns:a16="http://schemas.microsoft.com/office/drawing/2014/main" id="{60E45092-8606-B7EE-B81A-C1000B1A53DD}"/>
                    </a:ext>
                  </a:extLst>
                </p:cNvPr>
                <p:cNvSpPr/>
                <p:nvPr/>
              </p:nvSpPr>
              <p:spPr>
                <a:xfrm>
                  <a:off x="10007815" y="3476118"/>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936" name="Graphic 723">
                <a:extLst>
                  <a:ext uri="{FF2B5EF4-FFF2-40B4-BE49-F238E27FC236}">
                    <a16:creationId xmlns:a16="http://schemas.microsoft.com/office/drawing/2014/main" id="{0BEDD80E-4CEE-5060-CF73-61FBBB3445E1}"/>
                  </a:ext>
                </a:extLst>
              </p:cNvPr>
              <p:cNvGrpSpPr/>
              <p:nvPr/>
            </p:nvGrpSpPr>
            <p:grpSpPr>
              <a:xfrm>
                <a:off x="10026993" y="3490631"/>
                <a:ext cx="38407" cy="38376"/>
                <a:chOff x="10026993" y="3490631"/>
                <a:chExt cx="38407" cy="38376"/>
              </a:xfrm>
            </p:grpSpPr>
            <p:sp>
              <p:nvSpPr>
                <p:cNvPr id="937" name="Freeform 936">
                  <a:extLst>
                    <a:ext uri="{FF2B5EF4-FFF2-40B4-BE49-F238E27FC236}">
                      <a16:creationId xmlns:a16="http://schemas.microsoft.com/office/drawing/2014/main" id="{8C379B7D-F6A0-0179-B8C3-9D5DCB2DF459}"/>
                    </a:ext>
                  </a:extLst>
                </p:cNvPr>
                <p:cNvSpPr/>
                <p:nvPr/>
              </p:nvSpPr>
              <p:spPr>
                <a:xfrm>
                  <a:off x="10046171" y="3490631"/>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938" name="Freeform 937">
                  <a:extLst>
                    <a:ext uri="{FF2B5EF4-FFF2-40B4-BE49-F238E27FC236}">
                      <a16:creationId xmlns:a16="http://schemas.microsoft.com/office/drawing/2014/main" id="{A1CB08C0-CDF7-5059-E55C-AE11CA0473AD}"/>
                    </a:ext>
                  </a:extLst>
                </p:cNvPr>
                <p:cNvSpPr/>
                <p:nvPr/>
              </p:nvSpPr>
              <p:spPr>
                <a:xfrm>
                  <a:off x="10026993" y="3509845"/>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939" name="Graphic 723">
                <a:extLst>
                  <a:ext uri="{FF2B5EF4-FFF2-40B4-BE49-F238E27FC236}">
                    <a16:creationId xmlns:a16="http://schemas.microsoft.com/office/drawing/2014/main" id="{08923F76-DAD2-26B0-81BB-C2076E8B46D6}"/>
                  </a:ext>
                </a:extLst>
              </p:cNvPr>
              <p:cNvGrpSpPr/>
              <p:nvPr/>
            </p:nvGrpSpPr>
            <p:grpSpPr>
              <a:xfrm>
                <a:off x="10070054" y="3520985"/>
                <a:ext cx="38407" cy="38376"/>
                <a:chOff x="10070054" y="3520985"/>
                <a:chExt cx="38407" cy="38376"/>
              </a:xfrm>
            </p:grpSpPr>
            <p:sp>
              <p:nvSpPr>
                <p:cNvPr id="940" name="Freeform 939">
                  <a:extLst>
                    <a:ext uri="{FF2B5EF4-FFF2-40B4-BE49-F238E27FC236}">
                      <a16:creationId xmlns:a16="http://schemas.microsoft.com/office/drawing/2014/main" id="{AD087BA3-1314-118F-1829-6719ED4EBBA6}"/>
                    </a:ext>
                  </a:extLst>
                </p:cNvPr>
                <p:cNvSpPr/>
                <p:nvPr/>
              </p:nvSpPr>
              <p:spPr>
                <a:xfrm>
                  <a:off x="10089232" y="352098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941" name="Freeform 940">
                  <a:extLst>
                    <a:ext uri="{FF2B5EF4-FFF2-40B4-BE49-F238E27FC236}">
                      <a16:creationId xmlns:a16="http://schemas.microsoft.com/office/drawing/2014/main" id="{47E275C3-967B-F446-CEAF-34B406BEB1E1}"/>
                    </a:ext>
                  </a:extLst>
                </p:cNvPr>
                <p:cNvSpPr/>
                <p:nvPr/>
              </p:nvSpPr>
              <p:spPr>
                <a:xfrm>
                  <a:off x="10070054" y="354019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942" name="Graphic 723">
                <a:extLst>
                  <a:ext uri="{FF2B5EF4-FFF2-40B4-BE49-F238E27FC236}">
                    <a16:creationId xmlns:a16="http://schemas.microsoft.com/office/drawing/2014/main" id="{D41CDEE6-F382-C9F4-6B36-7950DA385390}"/>
                  </a:ext>
                </a:extLst>
              </p:cNvPr>
              <p:cNvGrpSpPr/>
              <p:nvPr/>
            </p:nvGrpSpPr>
            <p:grpSpPr>
              <a:xfrm>
                <a:off x="10140988" y="3520985"/>
                <a:ext cx="38407" cy="38376"/>
                <a:chOff x="10140988" y="3520985"/>
                <a:chExt cx="38407" cy="38376"/>
              </a:xfrm>
            </p:grpSpPr>
            <p:sp>
              <p:nvSpPr>
                <p:cNvPr id="943" name="Freeform 942">
                  <a:extLst>
                    <a:ext uri="{FF2B5EF4-FFF2-40B4-BE49-F238E27FC236}">
                      <a16:creationId xmlns:a16="http://schemas.microsoft.com/office/drawing/2014/main" id="{7709F6CD-BA94-6EDE-5F7A-7CF35C6809EF}"/>
                    </a:ext>
                  </a:extLst>
                </p:cNvPr>
                <p:cNvSpPr/>
                <p:nvPr/>
              </p:nvSpPr>
              <p:spPr>
                <a:xfrm>
                  <a:off x="10160166" y="3520985"/>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944" name="Freeform 943">
                  <a:extLst>
                    <a:ext uri="{FF2B5EF4-FFF2-40B4-BE49-F238E27FC236}">
                      <a16:creationId xmlns:a16="http://schemas.microsoft.com/office/drawing/2014/main" id="{93EEFF87-D29A-8EA8-A1C0-4D834E23321D}"/>
                    </a:ext>
                  </a:extLst>
                </p:cNvPr>
                <p:cNvSpPr/>
                <p:nvPr/>
              </p:nvSpPr>
              <p:spPr>
                <a:xfrm>
                  <a:off x="10140988" y="3540199"/>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945" name="Graphic 723">
                <a:extLst>
                  <a:ext uri="{FF2B5EF4-FFF2-40B4-BE49-F238E27FC236}">
                    <a16:creationId xmlns:a16="http://schemas.microsoft.com/office/drawing/2014/main" id="{F8032B2C-1A43-43CF-4131-BF9B1F06ADE3}"/>
                  </a:ext>
                </a:extLst>
              </p:cNvPr>
              <p:cNvGrpSpPr/>
              <p:nvPr/>
            </p:nvGrpSpPr>
            <p:grpSpPr>
              <a:xfrm>
                <a:off x="10160166" y="3533709"/>
                <a:ext cx="38407" cy="38376"/>
                <a:chOff x="10160166" y="3533709"/>
                <a:chExt cx="38407" cy="38376"/>
              </a:xfrm>
            </p:grpSpPr>
            <p:sp>
              <p:nvSpPr>
                <p:cNvPr id="946" name="Freeform 945">
                  <a:extLst>
                    <a:ext uri="{FF2B5EF4-FFF2-40B4-BE49-F238E27FC236}">
                      <a16:creationId xmlns:a16="http://schemas.microsoft.com/office/drawing/2014/main" id="{014687B1-9D06-FA5B-9FAF-1DE95E2056B7}"/>
                    </a:ext>
                  </a:extLst>
                </p:cNvPr>
                <p:cNvSpPr/>
                <p:nvPr/>
              </p:nvSpPr>
              <p:spPr>
                <a:xfrm>
                  <a:off x="10179344" y="3533709"/>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947" name="Freeform 946">
                  <a:extLst>
                    <a:ext uri="{FF2B5EF4-FFF2-40B4-BE49-F238E27FC236}">
                      <a16:creationId xmlns:a16="http://schemas.microsoft.com/office/drawing/2014/main" id="{871E69D4-8DB5-82A2-8BC5-863F12A5EB78}"/>
                    </a:ext>
                  </a:extLst>
                </p:cNvPr>
                <p:cNvSpPr/>
                <p:nvPr/>
              </p:nvSpPr>
              <p:spPr>
                <a:xfrm>
                  <a:off x="10160166" y="3552923"/>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948" name="Graphic 723">
                <a:extLst>
                  <a:ext uri="{FF2B5EF4-FFF2-40B4-BE49-F238E27FC236}">
                    <a16:creationId xmlns:a16="http://schemas.microsoft.com/office/drawing/2014/main" id="{1A9B83FF-3074-E21C-FB55-C029E15EC2CC}"/>
                  </a:ext>
                </a:extLst>
              </p:cNvPr>
              <p:cNvGrpSpPr/>
              <p:nvPr/>
            </p:nvGrpSpPr>
            <p:grpSpPr>
              <a:xfrm>
                <a:off x="10182054" y="3533709"/>
                <a:ext cx="38407" cy="38376"/>
                <a:chOff x="10182054" y="3533709"/>
                <a:chExt cx="38407" cy="38376"/>
              </a:xfrm>
            </p:grpSpPr>
            <p:sp>
              <p:nvSpPr>
                <p:cNvPr id="949" name="Freeform 948">
                  <a:extLst>
                    <a:ext uri="{FF2B5EF4-FFF2-40B4-BE49-F238E27FC236}">
                      <a16:creationId xmlns:a16="http://schemas.microsoft.com/office/drawing/2014/main" id="{CCEE85C4-F967-C779-5E35-75A8031104E4}"/>
                    </a:ext>
                  </a:extLst>
                </p:cNvPr>
                <p:cNvSpPr/>
                <p:nvPr/>
              </p:nvSpPr>
              <p:spPr>
                <a:xfrm>
                  <a:off x="10201232" y="3533709"/>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950" name="Freeform 949">
                  <a:extLst>
                    <a:ext uri="{FF2B5EF4-FFF2-40B4-BE49-F238E27FC236}">
                      <a16:creationId xmlns:a16="http://schemas.microsoft.com/office/drawing/2014/main" id="{DA9361AE-1196-1B37-D3E1-53AB49E3A7F3}"/>
                    </a:ext>
                  </a:extLst>
                </p:cNvPr>
                <p:cNvSpPr/>
                <p:nvPr/>
              </p:nvSpPr>
              <p:spPr>
                <a:xfrm>
                  <a:off x="10182054" y="3552923"/>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951" name="Graphic 723">
                <a:extLst>
                  <a:ext uri="{FF2B5EF4-FFF2-40B4-BE49-F238E27FC236}">
                    <a16:creationId xmlns:a16="http://schemas.microsoft.com/office/drawing/2014/main" id="{29A99F26-FD67-0100-9B0D-46135E3FEA28}"/>
                  </a:ext>
                </a:extLst>
              </p:cNvPr>
              <p:cNvGrpSpPr/>
              <p:nvPr/>
            </p:nvGrpSpPr>
            <p:grpSpPr>
              <a:xfrm>
                <a:off x="10201488" y="3533709"/>
                <a:ext cx="38407" cy="38376"/>
                <a:chOff x="10201488" y="3533709"/>
                <a:chExt cx="38407" cy="38376"/>
              </a:xfrm>
            </p:grpSpPr>
            <p:sp>
              <p:nvSpPr>
                <p:cNvPr id="952" name="Freeform 951">
                  <a:extLst>
                    <a:ext uri="{FF2B5EF4-FFF2-40B4-BE49-F238E27FC236}">
                      <a16:creationId xmlns:a16="http://schemas.microsoft.com/office/drawing/2014/main" id="{DCC2F6FE-FD65-1A4A-9D4D-40143592DBC9}"/>
                    </a:ext>
                  </a:extLst>
                </p:cNvPr>
                <p:cNvSpPr/>
                <p:nvPr/>
              </p:nvSpPr>
              <p:spPr>
                <a:xfrm>
                  <a:off x="10220666" y="3533709"/>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953" name="Freeform 952">
                  <a:extLst>
                    <a:ext uri="{FF2B5EF4-FFF2-40B4-BE49-F238E27FC236}">
                      <a16:creationId xmlns:a16="http://schemas.microsoft.com/office/drawing/2014/main" id="{346D3930-D17F-4F17-1819-0DBD50F4CFE7}"/>
                    </a:ext>
                  </a:extLst>
                </p:cNvPr>
                <p:cNvSpPr/>
                <p:nvPr/>
              </p:nvSpPr>
              <p:spPr>
                <a:xfrm>
                  <a:off x="10201488" y="3552923"/>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954" name="Graphic 723">
                <a:extLst>
                  <a:ext uri="{FF2B5EF4-FFF2-40B4-BE49-F238E27FC236}">
                    <a16:creationId xmlns:a16="http://schemas.microsoft.com/office/drawing/2014/main" id="{A0494C06-6978-A630-4034-E3F674961A3A}"/>
                  </a:ext>
                </a:extLst>
              </p:cNvPr>
              <p:cNvGrpSpPr/>
              <p:nvPr/>
            </p:nvGrpSpPr>
            <p:grpSpPr>
              <a:xfrm>
                <a:off x="10201488" y="3564829"/>
                <a:ext cx="38407" cy="38376"/>
                <a:chOff x="10201488" y="3564829"/>
                <a:chExt cx="38407" cy="38376"/>
              </a:xfrm>
            </p:grpSpPr>
            <p:sp>
              <p:nvSpPr>
                <p:cNvPr id="955" name="Freeform 954">
                  <a:extLst>
                    <a:ext uri="{FF2B5EF4-FFF2-40B4-BE49-F238E27FC236}">
                      <a16:creationId xmlns:a16="http://schemas.microsoft.com/office/drawing/2014/main" id="{7BD06C6B-A450-EB1A-6691-4761DB6ED223}"/>
                    </a:ext>
                  </a:extLst>
                </p:cNvPr>
                <p:cNvSpPr/>
                <p:nvPr/>
              </p:nvSpPr>
              <p:spPr>
                <a:xfrm>
                  <a:off x="10220666" y="3564829"/>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956" name="Freeform 955">
                  <a:extLst>
                    <a:ext uri="{FF2B5EF4-FFF2-40B4-BE49-F238E27FC236}">
                      <a16:creationId xmlns:a16="http://schemas.microsoft.com/office/drawing/2014/main" id="{D4BC9F35-349A-1E74-BC09-D664ABF4C9D1}"/>
                    </a:ext>
                  </a:extLst>
                </p:cNvPr>
                <p:cNvSpPr/>
                <p:nvPr/>
              </p:nvSpPr>
              <p:spPr>
                <a:xfrm>
                  <a:off x="10201488" y="3584043"/>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957" name="Graphic 723">
                <a:extLst>
                  <a:ext uri="{FF2B5EF4-FFF2-40B4-BE49-F238E27FC236}">
                    <a16:creationId xmlns:a16="http://schemas.microsoft.com/office/drawing/2014/main" id="{7101732B-7942-2AB7-AA72-2CDB366595E2}"/>
                  </a:ext>
                </a:extLst>
              </p:cNvPr>
              <p:cNvGrpSpPr/>
              <p:nvPr/>
            </p:nvGrpSpPr>
            <p:grpSpPr>
              <a:xfrm>
                <a:off x="10214120" y="3564829"/>
                <a:ext cx="38407" cy="38376"/>
                <a:chOff x="10214120" y="3564829"/>
                <a:chExt cx="38407" cy="38376"/>
              </a:xfrm>
            </p:grpSpPr>
            <p:sp>
              <p:nvSpPr>
                <p:cNvPr id="958" name="Freeform 957">
                  <a:extLst>
                    <a:ext uri="{FF2B5EF4-FFF2-40B4-BE49-F238E27FC236}">
                      <a16:creationId xmlns:a16="http://schemas.microsoft.com/office/drawing/2014/main" id="{D74BD426-1C1F-858B-8088-83C4BD4C6B13}"/>
                    </a:ext>
                  </a:extLst>
                </p:cNvPr>
                <p:cNvSpPr/>
                <p:nvPr/>
              </p:nvSpPr>
              <p:spPr>
                <a:xfrm>
                  <a:off x="10233298" y="3564829"/>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959" name="Freeform 958">
                  <a:extLst>
                    <a:ext uri="{FF2B5EF4-FFF2-40B4-BE49-F238E27FC236}">
                      <a16:creationId xmlns:a16="http://schemas.microsoft.com/office/drawing/2014/main" id="{516C603A-E89A-966D-A76C-8093235393C5}"/>
                    </a:ext>
                  </a:extLst>
                </p:cNvPr>
                <p:cNvSpPr/>
                <p:nvPr/>
              </p:nvSpPr>
              <p:spPr>
                <a:xfrm>
                  <a:off x="10214120" y="3584043"/>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960" name="Graphic 723">
                <a:extLst>
                  <a:ext uri="{FF2B5EF4-FFF2-40B4-BE49-F238E27FC236}">
                    <a16:creationId xmlns:a16="http://schemas.microsoft.com/office/drawing/2014/main" id="{27F3E9F2-AA80-0FB7-7E44-5907509577CB}"/>
                  </a:ext>
                </a:extLst>
              </p:cNvPr>
              <p:cNvGrpSpPr/>
              <p:nvPr/>
            </p:nvGrpSpPr>
            <p:grpSpPr>
              <a:xfrm>
                <a:off x="10233349" y="3564829"/>
                <a:ext cx="38407" cy="38376"/>
                <a:chOff x="10233349" y="3564829"/>
                <a:chExt cx="38407" cy="38376"/>
              </a:xfrm>
            </p:grpSpPr>
            <p:sp>
              <p:nvSpPr>
                <p:cNvPr id="961" name="Freeform 960">
                  <a:extLst>
                    <a:ext uri="{FF2B5EF4-FFF2-40B4-BE49-F238E27FC236}">
                      <a16:creationId xmlns:a16="http://schemas.microsoft.com/office/drawing/2014/main" id="{1623E5EC-C00D-6FB8-E523-AB5A0B82A2E0}"/>
                    </a:ext>
                  </a:extLst>
                </p:cNvPr>
                <p:cNvSpPr/>
                <p:nvPr/>
              </p:nvSpPr>
              <p:spPr>
                <a:xfrm>
                  <a:off x="10252527" y="3564829"/>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962" name="Freeform 961">
                  <a:extLst>
                    <a:ext uri="{FF2B5EF4-FFF2-40B4-BE49-F238E27FC236}">
                      <a16:creationId xmlns:a16="http://schemas.microsoft.com/office/drawing/2014/main" id="{EB7FC0F5-3245-DCE2-ED12-9DAE91AD1512}"/>
                    </a:ext>
                  </a:extLst>
                </p:cNvPr>
                <p:cNvSpPr/>
                <p:nvPr/>
              </p:nvSpPr>
              <p:spPr>
                <a:xfrm>
                  <a:off x="10233349" y="3584043"/>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963" name="Graphic 723">
                <a:extLst>
                  <a:ext uri="{FF2B5EF4-FFF2-40B4-BE49-F238E27FC236}">
                    <a16:creationId xmlns:a16="http://schemas.microsoft.com/office/drawing/2014/main" id="{5502D89B-DA6E-26B6-C47A-B097A2F7D7FE}"/>
                  </a:ext>
                </a:extLst>
              </p:cNvPr>
              <p:cNvGrpSpPr/>
              <p:nvPr/>
            </p:nvGrpSpPr>
            <p:grpSpPr>
              <a:xfrm>
                <a:off x="10256567" y="3564829"/>
                <a:ext cx="38407" cy="38376"/>
                <a:chOff x="10256567" y="3564829"/>
                <a:chExt cx="38407" cy="38376"/>
              </a:xfrm>
            </p:grpSpPr>
            <p:sp>
              <p:nvSpPr>
                <p:cNvPr id="964" name="Freeform 963">
                  <a:extLst>
                    <a:ext uri="{FF2B5EF4-FFF2-40B4-BE49-F238E27FC236}">
                      <a16:creationId xmlns:a16="http://schemas.microsoft.com/office/drawing/2014/main" id="{ABD6BB70-AB38-68C0-F267-DC90CDAF715D}"/>
                    </a:ext>
                  </a:extLst>
                </p:cNvPr>
                <p:cNvSpPr/>
                <p:nvPr/>
              </p:nvSpPr>
              <p:spPr>
                <a:xfrm>
                  <a:off x="10275745" y="3564829"/>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965" name="Freeform 964">
                  <a:extLst>
                    <a:ext uri="{FF2B5EF4-FFF2-40B4-BE49-F238E27FC236}">
                      <a16:creationId xmlns:a16="http://schemas.microsoft.com/office/drawing/2014/main" id="{611D4DBC-DB43-2681-C0EA-71946F173100}"/>
                    </a:ext>
                  </a:extLst>
                </p:cNvPr>
                <p:cNvSpPr/>
                <p:nvPr/>
              </p:nvSpPr>
              <p:spPr>
                <a:xfrm>
                  <a:off x="10256567" y="3584043"/>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966" name="Graphic 723">
                <a:extLst>
                  <a:ext uri="{FF2B5EF4-FFF2-40B4-BE49-F238E27FC236}">
                    <a16:creationId xmlns:a16="http://schemas.microsoft.com/office/drawing/2014/main" id="{E5C4C777-2AAB-9500-2A66-6B9EA67600FF}"/>
                  </a:ext>
                </a:extLst>
              </p:cNvPr>
              <p:cNvGrpSpPr/>
              <p:nvPr/>
            </p:nvGrpSpPr>
            <p:grpSpPr>
              <a:xfrm>
                <a:off x="10256567" y="3610156"/>
                <a:ext cx="38407" cy="38376"/>
                <a:chOff x="10256567" y="3610156"/>
                <a:chExt cx="38407" cy="38376"/>
              </a:xfrm>
            </p:grpSpPr>
            <p:sp>
              <p:nvSpPr>
                <p:cNvPr id="967" name="Freeform 966">
                  <a:extLst>
                    <a:ext uri="{FF2B5EF4-FFF2-40B4-BE49-F238E27FC236}">
                      <a16:creationId xmlns:a16="http://schemas.microsoft.com/office/drawing/2014/main" id="{4D41B668-B53C-AD1B-6F27-843D91308891}"/>
                    </a:ext>
                  </a:extLst>
                </p:cNvPr>
                <p:cNvSpPr/>
                <p:nvPr/>
              </p:nvSpPr>
              <p:spPr>
                <a:xfrm>
                  <a:off x="10275745" y="3610156"/>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968" name="Freeform 967">
                  <a:extLst>
                    <a:ext uri="{FF2B5EF4-FFF2-40B4-BE49-F238E27FC236}">
                      <a16:creationId xmlns:a16="http://schemas.microsoft.com/office/drawing/2014/main" id="{D7168B63-F063-3792-B759-C3D135C5F611}"/>
                    </a:ext>
                  </a:extLst>
                </p:cNvPr>
                <p:cNvSpPr/>
                <p:nvPr/>
              </p:nvSpPr>
              <p:spPr>
                <a:xfrm>
                  <a:off x="10256567" y="3629370"/>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969" name="Graphic 723">
                <a:extLst>
                  <a:ext uri="{FF2B5EF4-FFF2-40B4-BE49-F238E27FC236}">
                    <a16:creationId xmlns:a16="http://schemas.microsoft.com/office/drawing/2014/main" id="{960AE6EE-8672-EA38-7A72-49678144F301}"/>
                  </a:ext>
                </a:extLst>
              </p:cNvPr>
              <p:cNvGrpSpPr/>
              <p:nvPr/>
            </p:nvGrpSpPr>
            <p:grpSpPr>
              <a:xfrm>
                <a:off x="10333330" y="3632283"/>
                <a:ext cx="38407" cy="38376"/>
                <a:chOff x="10333330" y="3632283"/>
                <a:chExt cx="38407" cy="38376"/>
              </a:xfrm>
            </p:grpSpPr>
            <p:sp>
              <p:nvSpPr>
                <p:cNvPr id="970" name="Freeform 969">
                  <a:extLst>
                    <a:ext uri="{FF2B5EF4-FFF2-40B4-BE49-F238E27FC236}">
                      <a16:creationId xmlns:a16="http://schemas.microsoft.com/office/drawing/2014/main" id="{1866AEA4-B249-2497-D384-E7CED7280730}"/>
                    </a:ext>
                  </a:extLst>
                </p:cNvPr>
                <p:cNvSpPr/>
                <p:nvPr/>
              </p:nvSpPr>
              <p:spPr>
                <a:xfrm>
                  <a:off x="10352508" y="363228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971" name="Freeform 970">
                  <a:extLst>
                    <a:ext uri="{FF2B5EF4-FFF2-40B4-BE49-F238E27FC236}">
                      <a16:creationId xmlns:a16="http://schemas.microsoft.com/office/drawing/2014/main" id="{A25E2A24-E3B2-86ED-7D3F-DD36BB1AF1BA}"/>
                    </a:ext>
                  </a:extLst>
                </p:cNvPr>
                <p:cNvSpPr/>
                <p:nvPr/>
              </p:nvSpPr>
              <p:spPr>
                <a:xfrm>
                  <a:off x="10333330" y="365149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972" name="Graphic 723">
                <a:extLst>
                  <a:ext uri="{FF2B5EF4-FFF2-40B4-BE49-F238E27FC236}">
                    <a16:creationId xmlns:a16="http://schemas.microsoft.com/office/drawing/2014/main" id="{7A2282D7-E43D-A26B-6F7D-942BA0E83D85}"/>
                  </a:ext>
                </a:extLst>
              </p:cNvPr>
              <p:cNvGrpSpPr/>
              <p:nvPr/>
            </p:nvGrpSpPr>
            <p:grpSpPr>
              <a:xfrm>
                <a:off x="10385239" y="3648533"/>
                <a:ext cx="38407" cy="38376"/>
                <a:chOff x="10385239" y="3648533"/>
                <a:chExt cx="38407" cy="38376"/>
              </a:xfrm>
            </p:grpSpPr>
            <p:sp>
              <p:nvSpPr>
                <p:cNvPr id="973" name="Freeform 972">
                  <a:extLst>
                    <a:ext uri="{FF2B5EF4-FFF2-40B4-BE49-F238E27FC236}">
                      <a16:creationId xmlns:a16="http://schemas.microsoft.com/office/drawing/2014/main" id="{F593A9F9-7A9F-363D-F82A-697D56105ACD}"/>
                    </a:ext>
                  </a:extLst>
                </p:cNvPr>
                <p:cNvSpPr/>
                <p:nvPr/>
              </p:nvSpPr>
              <p:spPr>
                <a:xfrm>
                  <a:off x="10404417" y="3648533"/>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974" name="Freeform 973">
                  <a:extLst>
                    <a:ext uri="{FF2B5EF4-FFF2-40B4-BE49-F238E27FC236}">
                      <a16:creationId xmlns:a16="http://schemas.microsoft.com/office/drawing/2014/main" id="{A8DE224C-1F7B-09C6-F698-696B98D8C38B}"/>
                    </a:ext>
                  </a:extLst>
                </p:cNvPr>
                <p:cNvSpPr/>
                <p:nvPr/>
              </p:nvSpPr>
              <p:spPr>
                <a:xfrm>
                  <a:off x="10385239" y="3667747"/>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975" name="Graphic 723">
                <a:extLst>
                  <a:ext uri="{FF2B5EF4-FFF2-40B4-BE49-F238E27FC236}">
                    <a16:creationId xmlns:a16="http://schemas.microsoft.com/office/drawing/2014/main" id="{C7FE6C21-7FA3-CCA3-4B4D-CEEC9C990DB0}"/>
                  </a:ext>
                </a:extLst>
              </p:cNvPr>
              <p:cNvGrpSpPr/>
              <p:nvPr/>
            </p:nvGrpSpPr>
            <p:grpSpPr>
              <a:xfrm>
                <a:off x="10418123" y="3662637"/>
                <a:ext cx="38407" cy="38376"/>
                <a:chOff x="10418123" y="3662637"/>
                <a:chExt cx="38407" cy="38376"/>
              </a:xfrm>
            </p:grpSpPr>
            <p:sp>
              <p:nvSpPr>
                <p:cNvPr id="976" name="Freeform 975">
                  <a:extLst>
                    <a:ext uri="{FF2B5EF4-FFF2-40B4-BE49-F238E27FC236}">
                      <a16:creationId xmlns:a16="http://schemas.microsoft.com/office/drawing/2014/main" id="{224CD2AC-E414-8FB8-306F-F74022F4B67C}"/>
                    </a:ext>
                  </a:extLst>
                </p:cNvPr>
                <p:cNvSpPr/>
                <p:nvPr/>
              </p:nvSpPr>
              <p:spPr>
                <a:xfrm>
                  <a:off x="10437301" y="3662637"/>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977" name="Freeform 976">
                  <a:extLst>
                    <a:ext uri="{FF2B5EF4-FFF2-40B4-BE49-F238E27FC236}">
                      <a16:creationId xmlns:a16="http://schemas.microsoft.com/office/drawing/2014/main" id="{B96B451E-4429-31FA-2E46-11D1BF01B506}"/>
                    </a:ext>
                  </a:extLst>
                </p:cNvPr>
                <p:cNvSpPr/>
                <p:nvPr/>
              </p:nvSpPr>
              <p:spPr>
                <a:xfrm>
                  <a:off x="10418123" y="3681851"/>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978" name="Graphic 723">
                <a:extLst>
                  <a:ext uri="{FF2B5EF4-FFF2-40B4-BE49-F238E27FC236}">
                    <a16:creationId xmlns:a16="http://schemas.microsoft.com/office/drawing/2014/main" id="{B86F9705-206F-2387-6FCD-D8FC8122753F}"/>
                  </a:ext>
                </a:extLst>
              </p:cNvPr>
              <p:cNvGrpSpPr/>
              <p:nvPr/>
            </p:nvGrpSpPr>
            <p:grpSpPr>
              <a:xfrm>
                <a:off x="10427431" y="3697181"/>
                <a:ext cx="38407" cy="38376"/>
                <a:chOff x="10427431" y="3697181"/>
                <a:chExt cx="38407" cy="38376"/>
              </a:xfrm>
            </p:grpSpPr>
            <p:sp>
              <p:nvSpPr>
                <p:cNvPr id="979" name="Freeform 978">
                  <a:extLst>
                    <a:ext uri="{FF2B5EF4-FFF2-40B4-BE49-F238E27FC236}">
                      <a16:creationId xmlns:a16="http://schemas.microsoft.com/office/drawing/2014/main" id="{F32BFA0A-BE60-BD62-14BD-11A1CFC2D53A}"/>
                    </a:ext>
                  </a:extLst>
                </p:cNvPr>
                <p:cNvSpPr/>
                <p:nvPr/>
              </p:nvSpPr>
              <p:spPr>
                <a:xfrm>
                  <a:off x="10446609" y="3697181"/>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980" name="Freeform 979">
                  <a:extLst>
                    <a:ext uri="{FF2B5EF4-FFF2-40B4-BE49-F238E27FC236}">
                      <a16:creationId xmlns:a16="http://schemas.microsoft.com/office/drawing/2014/main" id="{18A53487-E080-9E04-B44A-E29D9368F85E}"/>
                    </a:ext>
                  </a:extLst>
                </p:cNvPr>
                <p:cNvSpPr/>
                <p:nvPr/>
              </p:nvSpPr>
              <p:spPr>
                <a:xfrm>
                  <a:off x="10427431" y="3716395"/>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981" name="Graphic 723">
                <a:extLst>
                  <a:ext uri="{FF2B5EF4-FFF2-40B4-BE49-F238E27FC236}">
                    <a16:creationId xmlns:a16="http://schemas.microsoft.com/office/drawing/2014/main" id="{8770CFC3-6C3D-886F-DC0B-0CA29700C9E8}"/>
                  </a:ext>
                </a:extLst>
              </p:cNvPr>
              <p:cNvGrpSpPr/>
              <p:nvPr/>
            </p:nvGrpSpPr>
            <p:grpSpPr>
              <a:xfrm>
                <a:off x="10446609" y="3697181"/>
                <a:ext cx="38407" cy="38376"/>
                <a:chOff x="10446609" y="3697181"/>
                <a:chExt cx="38407" cy="38376"/>
              </a:xfrm>
            </p:grpSpPr>
            <p:sp>
              <p:nvSpPr>
                <p:cNvPr id="982" name="Freeform 981">
                  <a:extLst>
                    <a:ext uri="{FF2B5EF4-FFF2-40B4-BE49-F238E27FC236}">
                      <a16:creationId xmlns:a16="http://schemas.microsoft.com/office/drawing/2014/main" id="{9664D50B-E8A5-6397-D25B-C88158D56E67}"/>
                    </a:ext>
                  </a:extLst>
                </p:cNvPr>
                <p:cNvSpPr/>
                <p:nvPr/>
              </p:nvSpPr>
              <p:spPr>
                <a:xfrm>
                  <a:off x="10465787" y="3697181"/>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983" name="Freeform 982">
                  <a:extLst>
                    <a:ext uri="{FF2B5EF4-FFF2-40B4-BE49-F238E27FC236}">
                      <a16:creationId xmlns:a16="http://schemas.microsoft.com/office/drawing/2014/main" id="{3B1D9042-9665-70A1-E8B9-564220BDDF18}"/>
                    </a:ext>
                  </a:extLst>
                </p:cNvPr>
                <p:cNvSpPr/>
                <p:nvPr/>
              </p:nvSpPr>
              <p:spPr>
                <a:xfrm>
                  <a:off x="10446609" y="3716395"/>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984" name="Graphic 723">
                <a:extLst>
                  <a:ext uri="{FF2B5EF4-FFF2-40B4-BE49-F238E27FC236}">
                    <a16:creationId xmlns:a16="http://schemas.microsoft.com/office/drawing/2014/main" id="{B4DDDD47-843C-87CD-C85D-60DF84ACABE3}"/>
                  </a:ext>
                </a:extLst>
              </p:cNvPr>
              <p:cNvGrpSpPr/>
              <p:nvPr/>
            </p:nvGrpSpPr>
            <p:grpSpPr>
              <a:xfrm>
                <a:off x="10465838" y="3697181"/>
                <a:ext cx="38407" cy="38376"/>
                <a:chOff x="10465838" y="3697181"/>
                <a:chExt cx="38407" cy="38376"/>
              </a:xfrm>
            </p:grpSpPr>
            <p:sp>
              <p:nvSpPr>
                <p:cNvPr id="985" name="Freeform 984">
                  <a:extLst>
                    <a:ext uri="{FF2B5EF4-FFF2-40B4-BE49-F238E27FC236}">
                      <a16:creationId xmlns:a16="http://schemas.microsoft.com/office/drawing/2014/main" id="{A44BE39D-59D5-3140-6831-DC490652A687}"/>
                    </a:ext>
                  </a:extLst>
                </p:cNvPr>
                <p:cNvSpPr/>
                <p:nvPr/>
              </p:nvSpPr>
              <p:spPr>
                <a:xfrm>
                  <a:off x="10485016" y="3697181"/>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986" name="Freeform 985">
                  <a:extLst>
                    <a:ext uri="{FF2B5EF4-FFF2-40B4-BE49-F238E27FC236}">
                      <a16:creationId xmlns:a16="http://schemas.microsoft.com/office/drawing/2014/main" id="{B308FBE4-620E-E111-C439-0D914CC0684D}"/>
                    </a:ext>
                  </a:extLst>
                </p:cNvPr>
                <p:cNvSpPr/>
                <p:nvPr/>
              </p:nvSpPr>
              <p:spPr>
                <a:xfrm>
                  <a:off x="10465838" y="3716395"/>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987" name="Graphic 723">
                <a:extLst>
                  <a:ext uri="{FF2B5EF4-FFF2-40B4-BE49-F238E27FC236}">
                    <a16:creationId xmlns:a16="http://schemas.microsoft.com/office/drawing/2014/main" id="{8F0A40E6-93DE-C899-D28A-7774E5986E06}"/>
                  </a:ext>
                </a:extLst>
              </p:cNvPr>
              <p:cNvGrpSpPr/>
              <p:nvPr/>
            </p:nvGrpSpPr>
            <p:grpSpPr>
              <a:xfrm>
                <a:off x="10518974" y="3734281"/>
                <a:ext cx="38407" cy="38376"/>
                <a:chOff x="10518974" y="3734281"/>
                <a:chExt cx="38407" cy="38376"/>
              </a:xfrm>
            </p:grpSpPr>
            <p:sp>
              <p:nvSpPr>
                <p:cNvPr id="988" name="Freeform 987">
                  <a:extLst>
                    <a:ext uri="{FF2B5EF4-FFF2-40B4-BE49-F238E27FC236}">
                      <a16:creationId xmlns:a16="http://schemas.microsoft.com/office/drawing/2014/main" id="{06698C6D-E5C7-920E-458B-3F49B7BACC58}"/>
                    </a:ext>
                  </a:extLst>
                </p:cNvPr>
                <p:cNvSpPr/>
                <p:nvPr/>
              </p:nvSpPr>
              <p:spPr>
                <a:xfrm>
                  <a:off x="10538152" y="3734281"/>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989" name="Freeform 988">
                  <a:extLst>
                    <a:ext uri="{FF2B5EF4-FFF2-40B4-BE49-F238E27FC236}">
                      <a16:creationId xmlns:a16="http://schemas.microsoft.com/office/drawing/2014/main" id="{CCE0341D-C74A-EC52-7DC8-BEBA85272ED3}"/>
                    </a:ext>
                  </a:extLst>
                </p:cNvPr>
                <p:cNvSpPr/>
                <p:nvPr/>
              </p:nvSpPr>
              <p:spPr>
                <a:xfrm>
                  <a:off x="10518974" y="3753495"/>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990" name="Graphic 723">
                <a:extLst>
                  <a:ext uri="{FF2B5EF4-FFF2-40B4-BE49-F238E27FC236}">
                    <a16:creationId xmlns:a16="http://schemas.microsoft.com/office/drawing/2014/main" id="{CD704154-3284-7E51-FAD4-2504EDCE6558}"/>
                  </a:ext>
                </a:extLst>
              </p:cNvPr>
              <p:cNvGrpSpPr/>
              <p:nvPr/>
            </p:nvGrpSpPr>
            <p:grpSpPr>
              <a:xfrm>
                <a:off x="10545158" y="3757072"/>
                <a:ext cx="38407" cy="38376"/>
                <a:chOff x="10545158" y="3757072"/>
                <a:chExt cx="38407" cy="38376"/>
              </a:xfrm>
            </p:grpSpPr>
            <p:sp>
              <p:nvSpPr>
                <p:cNvPr id="991" name="Freeform 990">
                  <a:extLst>
                    <a:ext uri="{FF2B5EF4-FFF2-40B4-BE49-F238E27FC236}">
                      <a16:creationId xmlns:a16="http://schemas.microsoft.com/office/drawing/2014/main" id="{CD17DD73-D3E7-0930-63C3-C1C01EEAEA9F}"/>
                    </a:ext>
                  </a:extLst>
                </p:cNvPr>
                <p:cNvSpPr/>
                <p:nvPr/>
              </p:nvSpPr>
              <p:spPr>
                <a:xfrm>
                  <a:off x="10564336" y="3757072"/>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992" name="Freeform 991">
                  <a:extLst>
                    <a:ext uri="{FF2B5EF4-FFF2-40B4-BE49-F238E27FC236}">
                      <a16:creationId xmlns:a16="http://schemas.microsoft.com/office/drawing/2014/main" id="{E1D56D3B-D935-B03E-CF2E-BF1E39C15E8D}"/>
                    </a:ext>
                  </a:extLst>
                </p:cNvPr>
                <p:cNvSpPr/>
                <p:nvPr/>
              </p:nvSpPr>
              <p:spPr>
                <a:xfrm>
                  <a:off x="10545158" y="3776286"/>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993" name="Graphic 723">
                <a:extLst>
                  <a:ext uri="{FF2B5EF4-FFF2-40B4-BE49-F238E27FC236}">
                    <a16:creationId xmlns:a16="http://schemas.microsoft.com/office/drawing/2014/main" id="{2FD8C39C-C3E7-BDFC-2213-889C36840C94}"/>
                  </a:ext>
                </a:extLst>
              </p:cNvPr>
              <p:cNvGrpSpPr/>
              <p:nvPr/>
            </p:nvGrpSpPr>
            <p:grpSpPr>
              <a:xfrm>
                <a:off x="10563160" y="3757072"/>
                <a:ext cx="38407" cy="38376"/>
                <a:chOff x="10563160" y="3757072"/>
                <a:chExt cx="38407" cy="38376"/>
              </a:xfrm>
            </p:grpSpPr>
            <p:sp>
              <p:nvSpPr>
                <p:cNvPr id="994" name="Freeform 993">
                  <a:extLst>
                    <a:ext uri="{FF2B5EF4-FFF2-40B4-BE49-F238E27FC236}">
                      <a16:creationId xmlns:a16="http://schemas.microsoft.com/office/drawing/2014/main" id="{6C823767-B555-476E-1EED-CAFF639DCDDA}"/>
                    </a:ext>
                  </a:extLst>
                </p:cNvPr>
                <p:cNvSpPr/>
                <p:nvPr/>
              </p:nvSpPr>
              <p:spPr>
                <a:xfrm>
                  <a:off x="10582338" y="3757072"/>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995" name="Freeform 994">
                  <a:extLst>
                    <a:ext uri="{FF2B5EF4-FFF2-40B4-BE49-F238E27FC236}">
                      <a16:creationId xmlns:a16="http://schemas.microsoft.com/office/drawing/2014/main" id="{93AE0C5B-F9C1-66FA-50CD-1C190692ABB3}"/>
                    </a:ext>
                  </a:extLst>
                </p:cNvPr>
                <p:cNvSpPr/>
                <p:nvPr/>
              </p:nvSpPr>
              <p:spPr>
                <a:xfrm>
                  <a:off x="10563160" y="3776286"/>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996" name="Graphic 723">
                <a:extLst>
                  <a:ext uri="{FF2B5EF4-FFF2-40B4-BE49-F238E27FC236}">
                    <a16:creationId xmlns:a16="http://schemas.microsoft.com/office/drawing/2014/main" id="{5BF3DEE7-60F0-F9BA-BB7B-8391C5CFBEC3}"/>
                  </a:ext>
                </a:extLst>
              </p:cNvPr>
              <p:cNvGrpSpPr/>
              <p:nvPr/>
            </p:nvGrpSpPr>
            <p:grpSpPr>
              <a:xfrm>
                <a:off x="10505472" y="3734281"/>
                <a:ext cx="38407" cy="38376"/>
                <a:chOff x="10505472" y="3734281"/>
                <a:chExt cx="38407" cy="38376"/>
              </a:xfrm>
            </p:grpSpPr>
            <p:sp>
              <p:nvSpPr>
                <p:cNvPr id="997" name="Freeform 996">
                  <a:extLst>
                    <a:ext uri="{FF2B5EF4-FFF2-40B4-BE49-F238E27FC236}">
                      <a16:creationId xmlns:a16="http://schemas.microsoft.com/office/drawing/2014/main" id="{2428FE63-1159-F10D-5CD5-2B811D6EB87B}"/>
                    </a:ext>
                  </a:extLst>
                </p:cNvPr>
                <p:cNvSpPr/>
                <p:nvPr/>
              </p:nvSpPr>
              <p:spPr>
                <a:xfrm>
                  <a:off x="10524650" y="3734281"/>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998" name="Freeform 997">
                  <a:extLst>
                    <a:ext uri="{FF2B5EF4-FFF2-40B4-BE49-F238E27FC236}">
                      <a16:creationId xmlns:a16="http://schemas.microsoft.com/office/drawing/2014/main" id="{DC393284-4CDF-D0E5-C534-080A5A73A12B}"/>
                    </a:ext>
                  </a:extLst>
                </p:cNvPr>
                <p:cNvSpPr/>
                <p:nvPr/>
              </p:nvSpPr>
              <p:spPr>
                <a:xfrm>
                  <a:off x="10505472" y="3753495"/>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999" name="Graphic 723">
                <a:extLst>
                  <a:ext uri="{FF2B5EF4-FFF2-40B4-BE49-F238E27FC236}">
                    <a16:creationId xmlns:a16="http://schemas.microsoft.com/office/drawing/2014/main" id="{BDAB31AD-EC9D-C082-35C3-787A1C017B8C}"/>
                  </a:ext>
                </a:extLst>
              </p:cNvPr>
              <p:cNvGrpSpPr/>
              <p:nvPr/>
            </p:nvGrpSpPr>
            <p:grpSpPr>
              <a:xfrm>
                <a:off x="10595584" y="3798361"/>
                <a:ext cx="38407" cy="38376"/>
                <a:chOff x="10595584" y="3798361"/>
                <a:chExt cx="38407" cy="38376"/>
              </a:xfrm>
            </p:grpSpPr>
            <p:sp>
              <p:nvSpPr>
                <p:cNvPr id="1000" name="Freeform 999">
                  <a:extLst>
                    <a:ext uri="{FF2B5EF4-FFF2-40B4-BE49-F238E27FC236}">
                      <a16:creationId xmlns:a16="http://schemas.microsoft.com/office/drawing/2014/main" id="{41E4F0D7-BB91-B4D0-2A90-5298948F0B08}"/>
                    </a:ext>
                  </a:extLst>
                </p:cNvPr>
                <p:cNvSpPr/>
                <p:nvPr/>
              </p:nvSpPr>
              <p:spPr>
                <a:xfrm>
                  <a:off x="10614762" y="3798361"/>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1001" name="Freeform 1000">
                  <a:extLst>
                    <a:ext uri="{FF2B5EF4-FFF2-40B4-BE49-F238E27FC236}">
                      <a16:creationId xmlns:a16="http://schemas.microsoft.com/office/drawing/2014/main" id="{3EC102BB-CB35-C949-1E57-4E518CA53F19}"/>
                    </a:ext>
                  </a:extLst>
                </p:cNvPr>
                <p:cNvSpPr/>
                <p:nvPr/>
              </p:nvSpPr>
              <p:spPr>
                <a:xfrm>
                  <a:off x="10595584" y="3817575"/>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1002" name="Graphic 723">
                <a:extLst>
                  <a:ext uri="{FF2B5EF4-FFF2-40B4-BE49-F238E27FC236}">
                    <a16:creationId xmlns:a16="http://schemas.microsoft.com/office/drawing/2014/main" id="{B49CFB65-24E5-109A-D711-B8E91B980566}"/>
                  </a:ext>
                </a:extLst>
              </p:cNvPr>
              <p:cNvGrpSpPr/>
              <p:nvPr/>
            </p:nvGrpSpPr>
            <p:grpSpPr>
              <a:xfrm>
                <a:off x="10638133" y="3839651"/>
                <a:ext cx="38407" cy="38376"/>
                <a:chOff x="10638133" y="3839651"/>
                <a:chExt cx="38407" cy="38376"/>
              </a:xfrm>
            </p:grpSpPr>
            <p:sp>
              <p:nvSpPr>
                <p:cNvPr id="1003" name="Freeform 1002">
                  <a:extLst>
                    <a:ext uri="{FF2B5EF4-FFF2-40B4-BE49-F238E27FC236}">
                      <a16:creationId xmlns:a16="http://schemas.microsoft.com/office/drawing/2014/main" id="{6A1DAA71-35EE-BA03-4377-84226276E24F}"/>
                    </a:ext>
                  </a:extLst>
                </p:cNvPr>
                <p:cNvSpPr/>
                <p:nvPr/>
              </p:nvSpPr>
              <p:spPr>
                <a:xfrm>
                  <a:off x="10657311" y="3839651"/>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1004" name="Freeform 1003">
                  <a:extLst>
                    <a:ext uri="{FF2B5EF4-FFF2-40B4-BE49-F238E27FC236}">
                      <a16:creationId xmlns:a16="http://schemas.microsoft.com/office/drawing/2014/main" id="{7322486D-8809-7224-39E3-0F26C5610E5A}"/>
                    </a:ext>
                  </a:extLst>
                </p:cNvPr>
                <p:cNvSpPr/>
                <p:nvPr/>
              </p:nvSpPr>
              <p:spPr>
                <a:xfrm>
                  <a:off x="10638133" y="3858865"/>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1005" name="Graphic 723">
                <a:extLst>
                  <a:ext uri="{FF2B5EF4-FFF2-40B4-BE49-F238E27FC236}">
                    <a16:creationId xmlns:a16="http://schemas.microsoft.com/office/drawing/2014/main" id="{BE56922B-5DEC-3B18-E12D-A43F94C4532E}"/>
                  </a:ext>
                </a:extLst>
              </p:cNvPr>
              <p:cNvGrpSpPr/>
              <p:nvPr/>
            </p:nvGrpSpPr>
            <p:grpSpPr>
              <a:xfrm>
                <a:off x="10692803" y="3839651"/>
                <a:ext cx="38407" cy="38376"/>
                <a:chOff x="10692803" y="3839651"/>
                <a:chExt cx="38407" cy="38376"/>
              </a:xfrm>
            </p:grpSpPr>
            <p:sp>
              <p:nvSpPr>
                <p:cNvPr id="1006" name="Freeform 1005">
                  <a:extLst>
                    <a:ext uri="{FF2B5EF4-FFF2-40B4-BE49-F238E27FC236}">
                      <a16:creationId xmlns:a16="http://schemas.microsoft.com/office/drawing/2014/main" id="{77E8CFE2-B05B-6AF9-7CA2-6A311785E1CC}"/>
                    </a:ext>
                  </a:extLst>
                </p:cNvPr>
                <p:cNvSpPr/>
                <p:nvPr/>
              </p:nvSpPr>
              <p:spPr>
                <a:xfrm>
                  <a:off x="10711982" y="3839651"/>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1007" name="Freeform 1006">
                  <a:extLst>
                    <a:ext uri="{FF2B5EF4-FFF2-40B4-BE49-F238E27FC236}">
                      <a16:creationId xmlns:a16="http://schemas.microsoft.com/office/drawing/2014/main" id="{6F4208E6-6BAB-B382-8E4F-037376C1AD05}"/>
                    </a:ext>
                  </a:extLst>
                </p:cNvPr>
                <p:cNvSpPr/>
                <p:nvPr/>
              </p:nvSpPr>
              <p:spPr>
                <a:xfrm>
                  <a:off x="10692803" y="3858865"/>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1008" name="Graphic 723">
                <a:extLst>
                  <a:ext uri="{FF2B5EF4-FFF2-40B4-BE49-F238E27FC236}">
                    <a16:creationId xmlns:a16="http://schemas.microsoft.com/office/drawing/2014/main" id="{11FBAEE4-74F3-C44A-FC9A-4779F9370B3E}"/>
                  </a:ext>
                </a:extLst>
              </p:cNvPr>
              <p:cNvGrpSpPr/>
              <p:nvPr/>
            </p:nvGrpSpPr>
            <p:grpSpPr>
              <a:xfrm>
                <a:off x="10718170" y="3839651"/>
                <a:ext cx="38407" cy="38376"/>
                <a:chOff x="10718170" y="3839651"/>
                <a:chExt cx="38407" cy="38376"/>
              </a:xfrm>
            </p:grpSpPr>
            <p:sp>
              <p:nvSpPr>
                <p:cNvPr id="1009" name="Freeform 1008">
                  <a:extLst>
                    <a:ext uri="{FF2B5EF4-FFF2-40B4-BE49-F238E27FC236}">
                      <a16:creationId xmlns:a16="http://schemas.microsoft.com/office/drawing/2014/main" id="{09B3068D-FA7B-ACD0-F30D-04ACEAEE5CA4}"/>
                    </a:ext>
                  </a:extLst>
                </p:cNvPr>
                <p:cNvSpPr/>
                <p:nvPr/>
              </p:nvSpPr>
              <p:spPr>
                <a:xfrm>
                  <a:off x="10737348" y="3839651"/>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1010" name="Freeform 1009">
                  <a:extLst>
                    <a:ext uri="{FF2B5EF4-FFF2-40B4-BE49-F238E27FC236}">
                      <a16:creationId xmlns:a16="http://schemas.microsoft.com/office/drawing/2014/main" id="{A0C849EA-EE9F-5E6E-7410-768908F6868F}"/>
                    </a:ext>
                  </a:extLst>
                </p:cNvPr>
                <p:cNvSpPr/>
                <p:nvPr/>
              </p:nvSpPr>
              <p:spPr>
                <a:xfrm>
                  <a:off x="10718170" y="3858865"/>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1011" name="Graphic 723">
                <a:extLst>
                  <a:ext uri="{FF2B5EF4-FFF2-40B4-BE49-F238E27FC236}">
                    <a16:creationId xmlns:a16="http://schemas.microsoft.com/office/drawing/2014/main" id="{4E611AE3-19CC-AFA5-CCE8-6DE908BA369D}"/>
                  </a:ext>
                </a:extLst>
              </p:cNvPr>
              <p:cNvGrpSpPr/>
              <p:nvPr/>
            </p:nvGrpSpPr>
            <p:grpSpPr>
              <a:xfrm>
                <a:off x="10795547" y="3887124"/>
                <a:ext cx="38407" cy="38376"/>
                <a:chOff x="10795547" y="3887124"/>
                <a:chExt cx="38407" cy="38376"/>
              </a:xfrm>
            </p:grpSpPr>
            <p:sp>
              <p:nvSpPr>
                <p:cNvPr id="1012" name="Freeform 1011">
                  <a:extLst>
                    <a:ext uri="{FF2B5EF4-FFF2-40B4-BE49-F238E27FC236}">
                      <a16:creationId xmlns:a16="http://schemas.microsoft.com/office/drawing/2014/main" id="{D53D4495-5675-4C92-F8E5-67D3E1810DC5}"/>
                    </a:ext>
                  </a:extLst>
                </p:cNvPr>
                <p:cNvSpPr/>
                <p:nvPr/>
              </p:nvSpPr>
              <p:spPr>
                <a:xfrm>
                  <a:off x="10814725" y="3887124"/>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1013" name="Freeform 1012">
                  <a:extLst>
                    <a:ext uri="{FF2B5EF4-FFF2-40B4-BE49-F238E27FC236}">
                      <a16:creationId xmlns:a16="http://schemas.microsoft.com/office/drawing/2014/main" id="{B07819F1-63D3-6781-BEA6-ED0CE31C5EF1}"/>
                    </a:ext>
                  </a:extLst>
                </p:cNvPr>
                <p:cNvSpPr/>
                <p:nvPr/>
              </p:nvSpPr>
              <p:spPr>
                <a:xfrm>
                  <a:off x="10795547" y="3906338"/>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1014" name="Graphic 723">
                <a:extLst>
                  <a:ext uri="{FF2B5EF4-FFF2-40B4-BE49-F238E27FC236}">
                    <a16:creationId xmlns:a16="http://schemas.microsoft.com/office/drawing/2014/main" id="{348EFE8A-81B3-AAFF-41EC-3DCAC9EE3251}"/>
                  </a:ext>
                </a:extLst>
              </p:cNvPr>
              <p:cNvGrpSpPr/>
              <p:nvPr/>
            </p:nvGrpSpPr>
            <p:grpSpPr>
              <a:xfrm>
                <a:off x="10808230" y="3887124"/>
                <a:ext cx="38407" cy="38376"/>
                <a:chOff x="10808230" y="3887124"/>
                <a:chExt cx="38407" cy="38376"/>
              </a:xfrm>
            </p:grpSpPr>
            <p:sp>
              <p:nvSpPr>
                <p:cNvPr id="1015" name="Freeform 1014">
                  <a:extLst>
                    <a:ext uri="{FF2B5EF4-FFF2-40B4-BE49-F238E27FC236}">
                      <a16:creationId xmlns:a16="http://schemas.microsoft.com/office/drawing/2014/main" id="{73DCB3E5-A48B-258B-3055-C9557529534C}"/>
                    </a:ext>
                  </a:extLst>
                </p:cNvPr>
                <p:cNvSpPr/>
                <p:nvPr/>
              </p:nvSpPr>
              <p:spPr>
                <a:xfrm>
                  <a:off x="10827408" y="3887124"/>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1016" name="Freeform 1015">
                  <a:extLst>
                    <a:ext uri="{FF2B5EF4-FFF2-40B4-BE49-F238E27FC236}">
                      <a16:creationId xmlns:a16="http://schemas.microsoft.com/office/drawing/2014/main" id="{D6AFA7B3-CE25-3573-B743-32A575CEEFCE}"/>
                    </a:ext>
                  </a:extLst>
                </p:cNvPr>
                <p:cNvSpPr/>
                <p:nvPr/>
              </p:nvSpPr>
              <p:spPr>
                <a:xfrm>
                  <a:off x="10808230" y="3906338"/>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1017" name="Graphic 723">
                <a:extLst>
                  <a:ext uri="{FF2B5EF4-FFF2-40B4-BE49-F238E27FC236}">
                    <a16:creationId xmlns:a16="http://schemas.microsoft.com/office/drawing/2014/main" id="{388B9C24-73FF-164E-937B-691245EEA677}"/>
                  </a:ext>
                </a:extLst>
              </p:cNvPr>
              <p:cNvGrpSpPr/>
              <p:nvPr/>
            </p:nvGrpSpPr>
            <p:grpSpPr>
              <a:xfrm>
                <a:off x="10846637" y="3910732"/>
                <a:ext cx="38407" cy="38376"/>
                <a:chOff x="10846637" y="3910732"/>
                <a:chExt cx="38407" cy="38376"/>
              </a:xfrm>
            </p:grpSpPr>
            <p:sp>
              <p:nvSpPr>
                <p:cNvPr id="1018" name="Freeform 1017">
                  <a:extLst>
                    <a:ext uri="{FF2B5EF4-FFF2-40B4-BE49-F238E27FC236}">
                      <a16:creationId xmlns:a16="http://schemas.microsoft.com/office/drawing/2014/main" id="{CF82EF10-3E9D-28E6-B2E7-C9F7C480CE28}"/>
                    </a:ext>
                  </a:extLst>
                </p:cNvPr>
                <p:cNvSpPr/>
                <p:nvPr/>
              </p:nvSpPr>
              <p:spPr>
                <a:xfrm>
                  <a:off x="10865815" y="3910732"/>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1019" name="Freeform 1018">
                  <a:extLst>
                    <a:ext uri="{FF2B5EF4-FFF2-40B4-BE49-F238E27FC236}">
                      <a16:creationId xmlns:a16="http://schemas.microsoft.com/office/drawing/2014/main" id="{41A497AA-6B1C-8568-EDA2-EBCB6BF461F4}"/>
                    </a:ext>
                  </a:extLst>
                </p:cNvPr>
                <p:cNvSpPr/>
                <p:nvPr/>
              </p:nvSpPr>
              <p:spPr>
                <a:xfrm>
                  <a:off x="10846637" y="3929946"/>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1020" name="Graphic 723">
                <a:extLst>
                  <a:ext uri="{FF2B5EF4-FFF2-40B4-BE49-F238E27FC236}">
                    <a16:creationId xmlns:a16="http://schemas.microsoft.com/office/drawing/2014/main" id="{AB06994F-023B-4BC3-A240-04036F098EC6}"/>
                  </a:ext>
                </a:extLst>
              </p:cNvPr>
              <p:cNvGrpSpPr/>
              <p:nvPr/>
            </p:nvGrpSpPr>
            <p:grpSpPr>
              <a:xfrm>
                <a:off x="10879112" y="3939451"/>
                <a:ext cx="38407" cy="38376"/>
                <a:chOff x="10879112" y="3939451"/>
                <a:chExt cx="38407" cy="38376"/>
              </a:xfrm>
            </p:grpSpPr>
            <p:sp>
              <p:nvSpPr>
                <p:cNvPr id="1021" name="Freeform 1020">
                  <a:extLst>
                    <a:ext uri="{FF2B5EF4-FFF2-40B4-BE49-F238E27FC236}">
                      <a16:creationId xmlns:a16="http://schemas.microsoft.com/office/drawing/2014/main" id="{BF0F5685-D755-4D51-5D9E-BC79644E33F9}"/>
                    </a:ext>
                  </a:extLst>
                </p:cNvPr>
                <p:cNvSpPr/>
                <p:nvPr/>
              </p:nvSpPr>
              <p:spPr>
                <a:xfrm>
                  <a:off x="10898290" y="3939451"/>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1022" name="Freeform 1021">
                  <a:extLst>
                    <a:ext uri="{FF2B5EF4-FFF2-40B4-BE49-F238E27FC236}">
                      <a16:creationId xmlns:a16="http://schemas.microsoft.com/office/drawing/2014/main" id="{6569EDA4-DE37-84BD-7B02-8835283B6764}"/>
                    </a:ext>
                  </a:extLst>
                </p:cNvPr>
                <p:cNvSpPr/>
                <p:nvPr/>
              </p:nvSpPr>
              <p:spPr>
                <a:xfrm>
                  <a:off x="10879112" y="3958665"/>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1023" name="Graphic 723">
                <a:extLst>
                  <a:ext uri="{FF2B5EF4-FFF2-40B4-BE49-F238E27FC236}">
                    <a16:creationId xmlns:a16="http://schemas.microsoft.com/office/drawing/2014/main" id="{EA6AFA4D-D1BA-61C5-90EB-40721422FA82}"/>
                  </a:ext>
                </a:extLst>
              </p:cNvPr>
              <p:cNvGrpSpPr/>
              <p:nvPr/>
            </p:nvGrpSpPr>
            <p:grpSpPr>
              <a:xfrm>
                <a:off x="10898341" y="3939451"/>
                <a:ext cx="38407" cy="38376"/>
                <a:chOff x="10898341" y="3939451"/>
                <a:chExt cx="38407" cy="38376"/>
              </a:xfrm>
            </p:grpSpPr>
            <p:sp>
              <p:nvSpPr>
                <p:cNvPr id="1024" name="Freeform 1023">
                  <a:extLst>
                    <a:ext uri="{FF2B5EF4-FFF2-40B4-BE49-F238E27FC236}">
                      <a16:creationId xmlns:a16="http://schemas.microsoft.com/office/drawing/2014/main" id="{E898C122-CC89-51A5-3D1A-F1C6238DC745}"/>
                    </a:ext>
                  </a:extLst>
                </p:cNvPr>
                <p:cNvSpPr/>
                <p:nvPr/>
              </p:nvSpPr>
              <p:spPr>
                <a:xfrm>
                  <a:off x="10917519" y="3939451"/>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1025" name="Freeform 1024">
                  <a:extLst>
                    <a:ext uri="{FF2B5EF4-FFF2-40B4-BE49-F238E27FC236}">
                      <a16:creationId xmlns:a16="http://schemas.microsoft.com/office/drawing/2014/main" id="{73C5B345-5FE7-57C3-3A9E-5C9B5EDC0888}"/>
                    </a:ext>
                  </a:extLst>
                </p:cNvPr>
                <p:cNvSpPr/>
                <p:nvPr/>
              </p:nvSpPr>
              <p:spPr>
                <a:xfrm>
                  <a:off x="10898341" y="3958665"/>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1026" name="Graphic 723">
                <a:extLst>
                  <a:ext uri="{FF2B5EF4-FFF2-40B4-BE49-F238E27FC236}">
                    <a16:creationId xmlns:a16="http://schemas.microsoft.com/office/drawing/2014/main" id="{2F85EBDD-126B-B4BB-F3EE-F571DFD994D9}"/>
                  </a:ext>
                </a:extLst>
              </p:cNvPr>
              <p:cNvGrpSpPr/>
              <p:nvPr/>
            </p:nvGrpSpPr>
            <p:grpSpPr>
              <a:xfrm>
                <a:off x="10951272" y="3939451"/>
                <a:ext cx="38407" cy="38376"/>
                <a:chOff x="10951272" y="3939451"/>
                <a:chExt cx="38407" cy="38376"/>
              </a:xfrm>
            </p:grpSpPr>
            <p:sp>
              <p:nvSpPr>
                <p:cNvPr id="1027" name="Freeform 1026">
                  <a:extLst>
                    <a:ext uri="{FF2B5EF4-FFF2-40B4-BE49-F238E27FC236}">
                      <a16:creationId xmlns:a16="http://schemas.microsoft.com/office/drawing/2014/main" id="{3AA754F8-B03E-5BE4-0B05-7863C0AB01F3}"/>
                    </a:ext>
                  </a:extLst>
                </p:cNvPr>
                <p:cNvSpPr/>
                <p:nvPr/>
              </p:nvSpPr>
              <p:spPr>
                <a:xfrm>
                  <a:off x="10970450" y="3939451"/>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1028" name="Freeform 1027">
                  <a:extLst>
                    <a:ext uri="{FF2B5EF4-FFF2-40B4-BE49-F238E27FC236}">
                      <a16:creationId xmlns:a16="http://schemas.microsoft.com/office/drawing/2014/main" id="{EA6567D0-F208-61F8-52BF-3B0DA7118359}"/>
                    </a:ext>
                  </a:extLst>
                </p:cNvPr>
                <p:cNvSpPr/>
                <p:nvPr/>
              </p:nvSpPr>
              <p:spPr>
                <a:xfrm>
                  <a:off x="10951272" y="3958665"/>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1029" name="Graphic 723">
                <a:extLst>
                  <a:ext uri="{FF2B5EF4-FFF2-40B4-BE49-F238E27FC236}">
                    <a16:creationId xmlns:a16="http://schemas.microsoft.com/office/drawing/2014/main" id="{444B8E81-AF7D-06DB-BCA3-02C4243C7329}"/>
                  </a:ext>
                </a:extLst>
              </p:cNvPr>
              <p:cNvGrpSpPr/>
              <p:nvPr/>
            </p:nvGrpSpPr>
            <p:grpSpPr>
              <a:xfrm>
                <a:off x="10961142" y="3968988"/>
                <a:ext cx="38407" cy="38376"/>
                <a:chOff x="10961142" y="3968988"/>
                <a:chExt cx="38407" cy="38376"/>
              </a:xfrm>
            </p:grpSpPr>
            <p:sp>
              <p:nvSpPr>
                <p:cNvPr id="1030" name="Freeform 1029">
                  <a:extLst>
                    <a:ext uri="{FF2B5EF4-FFF2-40B4-BE49-F238E27FC236}">
                      <a16:creationId xmlns:a16="http://schemas.microsoft.com/office/drawing/2014/main" id="{8589504D-2261-22B5-AB25-E1F4125DFE29}"/>
                    </a:ext>
                  </a:extLst>
                </p:cNvPr>
                <p:cNvSpPr/>
                <p:nvPr/>
              </p:nvSpPr>
              <p:spPr>
                <a:xfrm>
                  <a:off x="10980321" y="3968988"/>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1031" name="Freeform 1030">
                  <a:extLst>
                    <a:ext uri="{FF2B5EF4-FFF2-40B4-BE49-F238E27FC236}">
                      <a16:creationId xmlns:a16="http://schemas.microsoft.com/office/drawing/2014/main" id="{35DC9776-3707-1C51-47AF-D5E0EF4581D0}"/>
                    </a:ext>
                  </a:extLst>
                </p:cNvPr>
                <p:cNvSpPr/>
                <p:nvPr/>
              </p:nvSpPr>
              <p:spPr>
                <a:xfrm>
                  <a:off x="10961142" y="3988202"/>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1032" name="Graphic 723">
                <a:extLst>
                  <a:ext uri="{FF2B5EF4-FFF2-40B4-BE49-F238E27FC236}">
                    <a16:creationId xmlns:a16="http://schemas.microsoft.com/office/drawing/2014/main" id="{074CD06D-50B0-FE8F-D03C-B1E3933B96E8}"/>
                  </a:ext>
                </a:extLst>
              </p:cNvPr>
              <p:cNvGrpSpPr/>
              <p:nvPr/>
            </p:nvGrpSpPr>
            <p:grpSpPr>
              <a:xfrm>
                <a:off x="10974235" y="3968988"/>
                <a:ext cx="38407" cy="38376"/>
                <a:chOff x="10974235" y="3968988"/>
                <a:chExt cx="38407" cy="38376"/>
              </a:xfrm>
            </p:grpSpPr>
            <p:sp>
              <p:nvSpPr>
                <p:cNvPr id="1033" name="Freeform 1032">
                  <a:extLst>
                    <a:ext uri="{FF2B5EF4-FFF2-40B4-BE49-F238E27FC236}">
                      <a16:creationId xmlns:a16="http://schemas.microsoft.com/office/drawing/2014/main" id="{BA85E6A8-A6F1-EF8D-E2AF-8E045BDF1D1D}"/>
                    </a:ext>
                  </a:extLst>
                </p:cNvPr>
                <p:cNvSpPr/>
                <p:nvPr/>
              </p:nvSpPr>
              <p:spPr>
                <a:xfrm>
                  <a:off x="10993413" y="3968988"/>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1034" name="Freeform 1033">
                  <a:extLst>
                    <a:ext uri="{FF2B5EF4-FFF2-40B4-BE49-F238E27FC236}">
                      <a16:creationId xmlns:a16="http://schemas.microsoft.com/office/drawing/2014/main" id="{AF293E42-9ED9-05EA-AC30-6B45CD544FD5}"/>
                    </a:ext>
                  </a:extLst>
                </p:cNvPr>
                <p:cNvSpPr/>
                <p:nvPr/>
              </p:nvSpPr>
              <p:spPr>
                <a:xfrm>
                  <a:off x="10974235" y="3988202"/>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1035" name="Graphic 723">
                <a:extLst>
                  <a:ext uri="{FF2B5EF4-FFF2-40B4-BE49-F238E27FC236}">
                    <a16:creationId xmlns:a16="http://schemas.microsoft.com/office/drawing/2014/main" id="{F023D6F7-7A4F-8683-7388-FEBB6A0D9EAD}"/>
                  </a:ext>
                </a:extLst>
              </p:cNvPr>
              <p:cNvGrpSpPr/>
              <p:nvPr/>
            </p:nvGrpSpPr>
            <p:grpSpPr>
              <a:xfrm>
                <a:off x="10999550" y="3968988"/>
                <a:ext cx="38407" cy="38376"/>
                <a:chOff x="10999550" y="3968988"/>
                <a:chExt cx="38407" cy="38376"/>
              </a:xfrm>
            </p:grpSpPr>
            <p:sp>
              <p:nvSpPr>
                <p:cNvPr id="1036" name="Freeform 1035">
                  <a:extLst>
                    <a:ext uri="{FF2B5EF4-FFF2-40B4-BE49-F238E27FC236}">
                      <a16:creationId xmlns:a16="http://schemas.microsoft.com/office/drawing/2014/main" id="{839CADF2-3BA9-9907-02FB-FD3616E41659}"/>
                    </a:ext>
                  </a:extLst>
                </p:cNvPr>
                <p:cNvSpPr/>
                <p:nvPr/>
              </p:nvSpPr>
              <p:spPr>
                <a:xfrm>
                  <a:off x="11018728" y="3968988"/>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1037" name="Freeform 1036">
                  <a:extLst>
                    <a:ext uri="{FF2B5EF4-FFF2-40B4-BE49-F238E27FC236}">
                      <a16:creationId xmlns:a16="http://schemas.microsoft.com/office/drawing/2014/main" id="{E8E13272-3742-71A3-8A3C-0E38B99A863A}"/>
                    </a:ext>
                  </a:extLst>
                </p:cNvPr>
                <p:cNvSpPr/>
                <p:nvPr/>
              </p:nvSpPr>
              <p:spPr>
                <a:xfrm>
                  <a:off x="10999550" y="3988202"/>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1038" name="Graphic 723">
                <a:extLst>
                  <a:ext uri="{FF2B5EF4-FFF2-40B4-BE49-F238E27FC236}">
                    <a16:creationId xmlns:a16="http://schemas.microsoft.com/office/drawing/2014/main" id="{CC078712-BD38-BDE3-0799-88831B12087D}"/>
                  </a:ext>
                </a:extLst>
              </p:cNvPr>
              <p:cNvGrpSpPr/>
              <p:nvPr/>
            </p:nvGrpSpPr>
            <p:grpSpPr>
              <a:xfrm>
                <a:off x="11012591" y="3968988"/>
                <a:ext cx="38407" cy="38376"/>
                <a:chOff x="11012591" y="3968988"/>
                <a:chExt cx="38407" cy="38376"/>
              </a:xfrm>
            </p:grpSpPr>
            <p:sp>
              <p:nvSpPr>
                <p:cNvPr id="1039" name="Freeform 1038">
                  <a:extLst>
                    <a:ext uri="{FF2B5EF4-FFF2-40B4-BE49-F238E27FC236}">
                      <a16:creationId xmlns:a16="http://schemas.microsoft.com/office/drawing/2014/main" id="{789C40EA-5563-278D-A3B1-2806D7F4FD47}"/>
                    </a:ext>
                  </a:extLst>
                </p:cNvPr>
                <p:cNvSpPr/>
                <p:nvPr/>
              </p:nvSpPr>
              <p:spPr>
                <a:xfrm>
                  <a:off x="11031769" y="3968988"/>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1040" name="Freeform 1039">
                  <a:extLst>
                    <a:ext uri="{FF2B5EF4-FFF2-40B4-BE49-F238E27FC236}">
                      <a16:creationId xmlns:a16="http://schemas.microsoft.com/office/drawing/2014/main" id="{A7E95F24-CAF8-1069-018B-95C4A85A16B1}"/>
                    </a:ext>
                  </a:extLst>
                </p:cNvPr>
                <p:cNvSpPr/>
                <p:nvPr/>
              </p:nvSpPr>
              <p:spPr>
                <a:xfrm>
                  <a:off x="11012591" y="3988202"/>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1041" name="Graphic 723">
                <a:extLst>
                  <a:ext uri="{FF2B5EF4-FFF2-40B4-BE49-F238E27FC236}">
                    <a16:creationId xmlns:a16="http://schemas.microsoft.com/office/drawing/2014/main" id="{FF4B1E0A-5065-09D1-95C3-A54A3DFB8489}"/>
                  </a:ext>
                </a:extLst>
              </p:cNvPr>
              <p:cNvGrpSpPr/>
              <p:nvPr/>
            </p:nvGrpSpPr>
            <p:grpSpPr>
              <a:xfrm>
                <a:off x="11037957" y="3968988"/>
                <a:ext cx="38407" cy="38376"/>
                <a:chOff x="11037957" y="3968988"/>
                <a:chExt cx="38407" cy="38376"/>
              </a:xfrm>
            </p:grpSpPr>
            <p:sp>
              <p:nvSpPr>
                <p:cNvPr id="1042" name="Freeform 1041">
                  <a:extLst>
                    <a:ext uri="{FF2B5EF4-FFF2-40B4-BE49-F238E27FC236}">
                      <a16:creationId xmlns:a16="http://schemas.microsoft.com/office/drawing/2014/main" id="{ED7BE7A8-B25C-32EB-21F2-875D258F8166}"/>
                    </a:ext>
                  </a:extLst>
                </p:cNvPr>
                <p:cNvSpPr/>
                <p:nvPr/>
              </p:nvSpPr>
              <p:spPr>
                <a:xfrm>
                  <a:off x="11057135" y="3968988"/>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1043" name="Freeform 1042">
                  <a:extLst>
                    <a:ext uri="{FF2B5EF4-FFF2-40B4-BE49-F238E27FC236}">
                      <a16:creationId xmlns:a16="http://schemas.microsoft.com/office/drawing/2014/main" id="{FD688C8B-0F2F-335D-964C-8C08C10304C6}"/>
                    </a:ext>
                  </a:extLst>
                </p:cNvPr>
                <p:cNvSpPr/>
                <p:nvPr/>
              </p:nvSpPr>
              <p:spPr>
                <a:xfrm>
                  <a:off x="11037957" y="3988202"/>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1044" name="Graphic 723">
                <a:extLst>
                  <a:ext uri="{FF2B5EF4-FFF2-40B4-BE49-F238E27FC236}">
                    <a16:creationId xmlns:a16="http://schemas.microsoft.com/office/drawing/2014/main" id="{974B2745-D729-ED1D-74BA-07CE28D9D4D9}"/>
                  </a:ext>
                </a:extLst>
              </p:cNvPr>
              <p:cNvGrpSpPr/>
              <p:nvPr/>
            </p:nvGrpSpPr>
            <p:grpSpPr>
              <a:xfrm>
                <a:off x="11051049" y="3968988"/>
                <a:ext cx="38407" cy="38376"/>
                <a:chOff x="11051049" y="3968988"/>
                <a:chExt cx="38407" cy="38376"/>
              </a:xfrm>
            </p:grpSpPr>
            <p:sp>
              <p:nvSpPr>
                <p:cNvPr id="1045" name="Freeform 1044">
                  <a:extLst>
                    <a:ext uri="{FF2B5EF4-FFF2-40B4-BE49-F238E27FC236}">
                      <a16:creationId xmlns:a16="http://schemas.microsoft.com/office/drawing/2014/main" id="{06495E9A-C2AE-54CD-749D-4538D081ECDD}"/>
                    </a:ext>
                  </a:extLst>
                </p:cNvPr>
                <p:cNvSpPr/>
                <p:nvPr/>
              </p:nvSpPr>
              <p:spPr>
                <a:xfrm>
                  <a:off x="11070227" y="3968988"/>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1046" name="Freeform 1045">
                  <a:extLst>
                    <a:ext uri="{FF2B5EF4-FFF2-40B4-BE49-F238E27FC236}">
                      <a16:creationId xmlns:a16="http://schemas.microsoft.com/office/drawing/2014/main" id="{175F2280-F8A1-819D-D38F-56E43B3A9F34}"/>
                    </a:ext>
                  </a:extLst>
                </p:cNvPr>
                <p:cNvSpPr/>
                <p:nvPr/>
              </p:nvSpPr>
              <p:spPr>
                <a:xfrm>
                  <a:off x="11051049" y="3988202"/>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1047" name="Graphic 723">
                <a:extLst>
                  <a:ext uri="{FF2B5EF4-FFF2-40B4-BE49-F238E27FC236}">
                    <a16:creationId xmlns:a16="http://schemas.microsoft.com/office/drawing/2014/main" id="{1CF5A1AE-9CFC-3112-2FBE-4808B84E00D5}"/>
                  </a:ext>
                </a:extLst>
              </p:cNvPr>
              <p:cNvGrpSpPr/>
              <p:nvPr/>
            </p:nvGrpSpPr>
            <p:grpSpPr>
              <a:xfrm>
                <a:off x="11064141" y="3968988"/>
                <a:ext cx="38407" cy="38376"/>
                <a:chOff x="11064141" y="3968988"/>
                <a:chExt cx="38407" cy="38376"/>
              </a:xfrm>
            </p:grpSpPr>
            <p:sp>
              <p:nvSpPr>
                <p:cNvPr id="1048" name="Freeform 1047">
                  <a:extLst>
                    <a:ext uri="{FF2B5EF4-FFF2-40B4-BE49-F238E27FC236}">
                      <a16:creationId xmlns:a16="http://schemas.microsoft.com/office/drawing/2014/main" id="{BB6C30CB-185F-545F-2488-48804433C2BA}"/>
                    </a:ext>
                  </a:extLst>
                </p:cNvPr>
                <p:cNvSpPr/>
                <p:nvPr/>
              </p:nvSpPr>
              <p:spPr>
                <a:xfrm>
                  <a:off x="11083319" y="3968988"/>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1049" name="Freeform 1048">
                  <a:extLst>
                    <a:ext uri="{FF2B5EF4-FFF2-40B4-BE49-F238E27FC236}">
                      <a16:creationId xmlns:a16="http://schemas.microsoft.com/office/drawing/2014/main" id="{CE3FD664-6AEB-4E70-34DD-9885A7648B61}"/>
                    </a:ext>
                  </a:extLst>
                </p:cNvPr>
                <p:cNvSpPr/>
                <p:nvPr/>
              </p:nvSpPr>
              <p:spPr>
                <a:xfrm>
                  <a:off x="11064141" y="3988202"/>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1050" name="Graphic 723">
                <a:extLst>
                  <a:ext uri="{FF2B5EF4-FFF2-40B4-BE49-F238E27FC236}">
                    <a16:creationId xmlns:a16="http://schemas.microsoft.com/office/drawing/2014/main" id="{15332DCD-B627-8A66-FBFF-A0DC2BAEF941}"/>
                  </a:ext>
                </a:extLst>
              </p:cNvPr>
              <p:cNvGrpSpPr/>
              <p:nvPr/>
            </p:nvGrpSpPr>
            <p:grpSpPr>
              <a:xfrm>
                <a:off x="11077182" y="3968988"/>
                <a:ext cx="38407" cy="38376"/>
                <a:chOff x="11077182" y="3968988"/>
                <a:chExt cx="38407" cy="38376"/>
              </a:xfrm>
            </p:grpSpPr>
            <p:sp>
              <p:nvSpPr>
                <p:cNvPr id="1051" name="Freeform 1050">
                  <a:extLst>
                    <a:ext uri="{FF2B5EF4-FFF2-40B4-BE49-F238E27FC236}">
                      <a16:creationId xmlns:a16="http://schemas.microsoft.com/office/drawing/2014/main" id="{E305C2F6-C3EA-730A-B379-13BD151555C0}"/>
                    </a:ext>
                  </a:extLst>
                </p:cNvPr>
                <p:cNvSpPr/>
                <p:nvPr/>
              </p:nvSpPr>
              <p:spPr>
                <a:xfrm>
                  <a:off x="11096360" y="3968988"/>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1052" name="Freeform 1051">
                  <a:extLst>
                    <a:ext uri="{FF2B5EF4-FFF2-40B4-BE49-F238E27FC236}">
                      <a16:creationId xmlns:a16="http://schemas.microsoft.com/office/drawing/2014/main" id="{315E6607-A9E5-53D5-B4BB-ACD78472C623}"/>
                    </a:ext>
                  </a:extLst>
                </p:cNvPr>
                <p:cNvSpPr/>
                <p:nvPr/>
              </p:nvSpPr>
              <p:spPr>
                <a:xfrm>
                  <a:off x="11077182" y="3988202"/>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1053" name="Graphic 723">
                <a:extLst>
                  <a:ext uri="{FF2B5EF4-FFF2-40B4-BE49-F238E27FC236}">
                    <a16:creationId xmlns:a16="http://schemas.microsoft.com/office/drawing/2014/main" id="{C7BC36FF-EEDD-6FCF-ABE8-8D25FDC00709}"/>
                  </a:ext>
                </a:extLst>
              </p:cNvPr>
              <p:cNvGrpSpPr/>
              <p:nvPr/>
            </p:nvGrpSpPr>
            <p:grpSpPr>
              <a:xfrm>
                <a:off x="11151082" y="4123568"/>
                <a:ext cx="38407" cy="38376"/>
                <a:chOff x="11151082" y="4123568"/>
                <a:chExt cx="38407" cy="38376"/>
              </a:xfrm>
            </p:grpSpPr>
            <p:sp>
              <p:nvSpPr>
                <p:cNvPr id="1054" name="Freeform 1053">
                  <a:extLst>
                    <a:ext uri="{FF2B5EF4-FFF2-40B4-BE49-F238E27FC236}">
                      <a16:creationId xmlns:a16="http://schemas.microsoft.com/office/drawing/2014/main" id="{473EEBB1-C9DD-5BA6-9B51-9DF66FF0552D}"/>
                    </a:ext>
                  </a:extLst>
                </p:cNvPr>
                <p:cNvSpPr/>
                <p:nvPr/>
              </p:nvSpPr>
              <p:spPr>
                <a:xfrm>
                  <a:off x="11170260" y="4123568"/>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1055" name="Freeform 1054">
                  <a:extLst>
                    <a:ext uri="{FF2B5EF4-FFF2-40B4-BE49-F238E27FC236}">
                      <a16:creationId xmlns:a16="http://schemas.microsoft.com/office/drawing/2014/main" id="{A68A3DD2-A69B-5D74-15FB-BE3A4E506F12}"/>
                    </a:ext>
                  </a:extLst>
                </p:cNvPr>
                <p:cNvSpPr/>
                <p:nvPr/>
              </p:nvSpPr>
              <p:spPr>
                <a:xfrm>
                  <a:off x="11151082" y="4142782"/>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1056" name="Graphic 723">
                <a:extLst>
                  <a:ext uri="{FF2B5EF4-FFF2-40B4-BE49-F238E27FC236}">
                    <a16:creationId xmlns:a16="http://schemas.microsoft.com/office/drawing/2014/main" id="{0B725911-06AB-D053-A663-BC04D9C4C162}"/>
                  </a:ext>
                </a:extLst>
              </p:cNvPr>
              <p:cNvGrpSpPr/>
              <p:nvPr/>
            </p:nvGrpSpPr>
            <p:grpSpPr>
              <a:xfrm>
                <a:off x="11211838" y="4123568"/>
                <a:ext cx="38407" cy="38376"/>
                <a:chOff x="11211838" y="4123568"/>
                <a:chExt cx="38407" cy="38376"/>
              </a:xfrm>
            </p:grpSpPr>
            <p:sp>
              <p:nvSpPr>
                <p:cNvPr id="1057" name="Freeform 1056">
                  <a:extLst>
                    <a:ext uri="{FF2B5EF4-FFF2-40B4-BE49-F238E27FC236}">
                      <a16:creationId xmlns:a16="http://schemas.microsoft.com/office/drawing/2014/main" id="{2F8987B0-1197-B4D6-3297-71A0986FA9C7}"/>
                    </a:ext>
                  </a:extLst>
                </p:cNvPr>
                <p:cNvSpPr/>
                <p:nvPr/>
              </p:nvSpPr>
              <p:spPr>
                <a:xfrm>
                  <a:off x="11231016" y="4123568"/>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1058" name="Freeform 1057">
                  <a:extLst>
                    <a:ext uri="{FF2B5EF4-FFF2-40B4-BE49-F238E27FC236}">
                      <a16:creationId xmlns:a16="http://schemas.microsoft.com/office/drawing/2014/main" id="{355C5CD8-3CD5-3478-E2B1-CA3578E8D77E}"/>
                    </a:ext>
                  </a:extLst>
                </p:cNvPr>
                <p:cNvSpPr/>
                <p:nvPr/>
              </p:nvSpPr>
              <p:spPr>
                <a:xfrm>
                  <a:off x="11211838" y="4142782"/>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1059" name="Graphic 723">
                <a:extLst>
                  <a:ext uri="{FF2B5EF4-FFF2-40B4-BE49-F238E27FC236}">
                    <a16:creationId xmlns:a16="http://schemas.microsoft.com/office/drawing/2014/main" id="{4865F435-231B-2987-D447-D6A30DC77F03}"/>
                  </a:ext>
                </a:extLst>
              </p:cNvPr>
              <p:cNvGrpSpPr/>
              <p:nvPr/>
            </p:nvGrpSpPr>
            <p:grpSpPr>
              <a:xfrm>
                <a:off x="11224470" y="4123568"/>
                <a:ext cx="38407" cy="38376"/>
                <a:chOff x="11224470" y="4123568"/>
                <a:chExt cx="38407" cy="38376"/>
              </a:xfrm>
            </p:grpSpPr>
            <p:sp>
              <p:nvSpPr>
                <p:cNvPr id="1060" name="Freeform 1059">
                  <a:extLst>
                    <a:ext uri="{FF2B5EF4-FFF2-40B4-BE49-F238E27FC236}">
                      <a16:creationId xmlns:a16="http://schemas.microsoft.com/office/drawing/2014/main" id="{1FA771AD-3ED1-5D6E-0940-4037C512106F}"/>
                    </a:ext>
                  </a:extLst>
                </p:cNvPr>
                <p:cNvSpPr/>
                <p:nvPr/>
              </p:nvSpPr>
              <p:spPr>
                <a:xfrm>
                  <a:off x="11243648" y="4123568"/>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1061" name="Freeform 1060">
                  <a:extLst>
                    <a:ext uri="{FF2B5EF4-FFF2-40B4-BE49-F238E27FC236}">
                      <a16:creationId xmlns:a16="http://schemas.microsoft.com/office/drawing/2014/main" id="{4A9750CE-6228-655B-143A-B405C19444BD}"/>
                    </a:ext>
                  </a:extLst>
                </p:cNvPr>
                <p:cNvSpPr/>
                <p:nvPr/>
              </p:nvSpPr>
              <p:spPr>
                <a:xfrm>
                  <a:off x="11224470" y="4142782"/>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1062" name="Graphic 723">
                <a:extLst>
                  <a:ext uri="{FF2B5EF4-FFF2-40B4-BE49-F238E27FC236}">
                    <a16:creationId xmlns:a16="http://schemas.microsoft.com/office/drawing/2014/main" id="{04F1B35C-D065-79E9-42DF-20194C2AEBE3}"/>
                  </a:ext>
                </a:extLst>
              </p:cNvPr>
              <p:cNvGrpSpPr/>
              <p:nvPr/>
            </p:nvGrpSpPr>
            <p:grpSpPr>
              <a:xfrm>
                <a:off x="11257558" y="4123568"/>
                <a:ext cx="38407" cy="38376"/>
                <a:chOff x="11257558" y="4123568"/>
                <a:chExt cx="38407" cy="38376"/>
              </a:xfrm>
            </p:grpSpPr>
            <p:sp>
              <p:nvSpPr>
                <p:cNvPr id="1063" name="Freeform 1062">
                  <a:extLst>
                    <a:ext uri="{FF2B5EF4-FFF2-40B4-BE49-F238E27FC236}">
                      <a16:creationId xmlns:a16="http://schemas.microsoft.com/office/drawing/2014/main" id="{3AA48F62-116B-FF09-ABF0-A92BBBA64C01}"/>
                    </a:ext>
                  </a:extLst>
                </p:cNvPr>
                <p:cNvSpPr/>
                <p:nvPr/>
              </p:nvSpPr>
              <p:spPr>
                <a:xfrm>
                  <a:off x="11276736" y="4123568"/>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1064" name="Freeform 1063">
                  <a:extLst>
                    <a:ext uri="{FF2B5EF4-FFF2-40B4-BE49-F238E27FC236}">
                      <a16:creationId xmlns:a16="http://schemas.microsoft.com/office/drawing/2014/main" id="{654BFF07-F0AC-E819-669D-529641156F9D}"/>
                    </a:ext>
                  </a:extLst>
                </p:cNvPr>
                <p:cNvSpPr/>
                <p:nvPr/>
              </p:nvSpPr>
              <p:spPr>
                <a:xfrm>
                  <a:off x="11257558" y="4142782"/>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1065" name="Graphic 723">
                <a:extLst>
                  <a:ext uri="{FF2B5EF4-FFF2-40B4-BE49-F238E27FC236}">
                    <a16:creationId xmlns:a16="http://schemas.microsoft.com/office/drawing/2014/main" id="{D93045E4-13A8-8D7D-B858-D32D822B1AC3}"/>
                  </a:ext>
                </a:extLst>
              </p:cNvPr>
              <p:cNvGrpSpPr/>
              <p:nvPr/>
            </p:nvGrpSpPr>
            <p:grpSpPr>
              <a:xfrm>
                <a:off x="11362194" y="4210747"/>
                <a:ext cx="38407" cy="38376"/>
                <a:chOff x="11362194" y="4210747"/>
                <a:chExt cx="38407" cy="38376"/>
              </a:xfrm>
            </p:grpSpPr>
            <p:sp>
              <p:nvSpPr>
                <p:cNvPr id="1066" name="Freeform 1065">
                  <a:extLst>
                    <a:ext uri="{FF2B5EF4-FFF2-40B4-BE49-F238E27FC236}">
                      <a16:creationId xmlns:a16="http://schemas.microsoft.com/office/drawing/2014/main" id="{A017310B-7FCE-2C8D-C0F0-B5914082F400}"/>
                    </a:ext>
                  </a:extLst>
                </p:cNvPr>
                <p:cNvSpPr/>
                <p:nvPr/>
              </p:nvSpPr>
              <p:spPr>
                <a:xfrm>
                  <a:off x="11381372" y="4210747"/>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1067" name="Freeform 1066">
                  <a:extLst>
                    <a:ext uri="{FF2B5EF4-FFF2-40B4-BE49-F238E27FC236}">
                      <a16:creationId xmlns:a16="http://schemas.microsoft.com/office/drawing/2014/main" id="{2129523B-B7DB-828E-B6EB-20D9650311C6}"/>
                    </a:ext>
                  </a:extLst>
                </p:cNvPr>
                <p:cNvSpPr/>
                <p:nvPr/>
              </p:nvSpPr>
              <p:spPr>
                <a:xfrm>
                  <a:off x="11362194" y="4229961"/>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1068" name="Graphic 723">
                <a:extLst>
                  <a:ext uri="{FF2B5EF4-FFF2-40B4-BE49-F238E27FC236}">
                    <a16:creationId xmlns:a16="http://schemas.microsoft.com/office/drawing/2014/main" id="{67F6643D-9CB7-F5C3-A2E6-6A5A8AA8BF1D}"/>
                  </a:ext>
                </a:extLst>
              </p:cNvPr>
              <p:cNvGrpSpPr/>
              <p:nvPr/>
            </p:nvGrpSpPr>
            <p:grpSpPr>
              <a:xfrm>
                <a:off x="11409295" y="4210747"/>
                <a:ext cx="38407" cy="38376"/>
                <a:chOff x="11409295" y="4210747"/>
                <a:chExt cx="38407" cy="38376"/>
              </a:xfrm>
            </p:grpSpPr>
            <p:sp>
              <p:nvSpPr>
                <p:cNvPr id="1069" name="Freeform 1068">
                  <a:extLst>
                    <a:ext uri="{FF2B5EF4-FFF2-40B4-BE49-F238E27FC236}">
                      <a16:creationId xmlns:a16="http://schemas.microsoft.com/office/drawing/2014/main" id="{7CC75EB9-66B9-3C11-1CAB-5D82EA9BE0DC}"/>
                    </a:ext>
                  </a:extLst>
                </p:cNvPr>
                <p:cNvSpPr/>
                <p:nvPr/>
              </p:nvSpPr>
              <p:spPr>
                <a:xfrm>
                  <a:off x="11428473" y="4210747"/>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1070" name="Freeform 1069">
                  <a:extLst>
                    <a:ext uri="{FF2B5EF4-FFF2-40B4-BE49-F238E27FC236}">
                      <a16:creationId xmlns:a16="http://schemas.microsoft.com/office/drawing/2014/main" id="{B8EFFE6F-CE0B-6B1D-8928-A84EF193CD18}"/>
                    </a:ext>
                  </a:extLst>
                </p:cNvPr>
                <p:cNvSpPr/>
                <p:nvPr/>
              </p:nvSpPr>
              <p:spPr>
                <a:xfrm>
                  <a:off x="11409295" y="4229961"/>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1071" name="Graphic 723">
                <a:extLst>
                  <a:ext uri="{FF2B5EF4-FFF2-40B4-BE49-F238E27FC236}">
                    <a16:creationId xmlns:a16="http://schemas.microsoft.com/office/drawing/2014/main" id="{6B3EB841-3BD0-024D-53F3-F6226EBBFCF0}"/>
                  </a:ext>
                </a:extLst>
              </p:cNvPr>
              <p:cNvGrpSpPr/>
              <p:nvPr/>
            </p:nvGrpSpPr>
            <p:grpSpPr>
              <a:xfrm>
                <a:off x="11437116" y="4210747"/>
                <a:ext cx="38407" cy="38376"/>
                <a:chOff x="11437116" y="4210747"/>
                <a:chExt cx="38407" cy="38376"/>
              </a:xfrm>
            </p:grpSpPr>
            <p:sp>
              <p:nvSpPr>
                <p:cNvPr id="1072" name="Freeform 1071">
                  <a:extLst>
                    <a:ext uri="{FF2B5EF4-FFF2-40B4-BE49-F238E27FC236}">
                      <a16:creationId xmlns:a16="http://schemas.microsoft.com/office/drawing/2014/main" id="{704221D3-54B6-2639-8630-A98F6433459B}"/>
                    </a:ext>
                  </a:extLst>
                </p:cNvPr>
                <p:cNvSpPr/>
                <p:nvPr/>
              </p:nvSpPr>
              <p:spPr>
                <a:xfrm>
                  <a:off x="11456294" y="4210747"/>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1073" name="Freeform 1072">
                  <a:extLst>
                    <a:ext uri="{FF2B5EF4-FFF2-40B4-BE49-F238E27FC236}">
                      <a16:creationId xmlns:a16="http://schemas.microsoft.com/office/drawing/2014/main" id="{9EC1397C-98C7-7637-21C4-C566080DD8E8}"/>
                    </a:ext>
                  </a:extLst>
                </p:cNvPr>
                <p:cNvSpPr/>
                <p:nvPr/>
              </p:nvSpPr>
              <p:spPr>
                <a:xfrm>
                  <a:off x="11437116" y="4229961"/>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1074" name="Graphic 723">
                <a:extLst>
                  <a:ext uri="{FF2B5EF4-FFF2-40B4-BE49-F238E27FC236}">
                    <a16:creationId xmlns:a16="http://schemas.microsoft.com/office/drawing/2014/main" id="{2A844605-25C2-E724-60FB-2FF111E52F37}"/>
                  </a:ext>
                </a:extLst>
              </p:cNvPr>
              <p:cNvGrpSpPr/>
              <p:nvPr/>
            </p:nvGrpSpPr>
            <p:grpSpPr>
              <a:xfrm>
                <a:off x="11479307" y="4210747"/>
                <a:ext cx="38407" cy="38376"/>
                <a:chOff x="11479307" y="4210747"/>
                <a:chExt cx="38407" cy="38376"/>
              </a:xfrm>
            </p:grpSpPr>
            <p:sp>
              <p:nvSpPr>
                <p:cNvPr id="1075" name="Freeform 1074">
                  <a:extLst>
                    <a:ext uri="{FF2B5EF4-FFF2-40B4-BE49-F238E27FC236}">
                      <a16:creationId xmlns:a16="http://schemas.microsoft.com/office/drawing/2014/main" id="{3A2188FE-13A3-0850-B0E4-E3692A793C9D}"/>
                    </a:ext>
                  </a:extLst>
                </p:cNvPr>
                <p:cNvSpPr/>
                <p:nvPr/>
              </p:nvSpPr>
              <p:spPr>
                <a:xfrm>
                  <a:off x="11498485" y="4210747"/>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1076" name="Freeform 1075">
                  <a:extLst>
                    <a:ext uri="{FF2B5EF4-FFF2-40B4-BE49-F238E27FC236}">
                      <a16:creationId xmlns:a16="http://schemas.microsoft.com/office/drawing/2014/main" id="{9F3A01D4-074B-AD9E-E906-7E76C659B4E9}"/>
                    </a:ext>
                  </a:extLst>
                </p:cNvPr>
                <p:cNvSpPr/>
                <p:nvPr/>
              </p:nvSpPr>
              <p:spPr>
                <a:xfrm>
                  <a:off x="11479307" y="4229961"/>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1077" name="Graphic 723">
                <a:extLst>
                  <a:ext uri="{FF2B5EF4-FFF2-40B4-BE49-F238E27FC236}">
                    <a16:creationId xmlns:a16="http://schemas.microsoft.com/office/drawing/2014/main" id="{E259EFCB-E1D8-9A47-4794-9F04E1E74020}"/>
                  </a:ext>
                </a:extLst>
              </p:cNvPr>
              <p:cNvGrpSpPr/>
              <p:nvPr/>
            </p:nvGrpSpPr>
            <p:grpSpPr>
              <a:xfrm>
                <a:off x="11521346" y="4210747"/>
                <a:ext cx="38407" cy="38376"/>
                <a:chOff x="11521346" y="4210747"/>
                <a:chExt cx="38407" cy="38376"/>
              </a:xfrm>
            </p:grpSpPr>
            <p:sp>
              <p:nvSpPr>
                <p:cNvPr id="1078" name="Freeform 1077">
                  <a:extLst>
                    <a:ext uri="{FF2B5EF4-FFF2-40B4-BE49-F238E27FC236}">
                      <a16:creationId xmlns:a16="http://schemas.microsoft.com/office/drawing/2014/main" id="{1555472C-0EFC-8D50-127D-0BE0460B21E9}"/>
                    </a:ext>
                  </a:extLst>
                </p:cNvPr>
                <p:cNvSpPr/>
                <p:nvPr/>
              </p:nvSpPr>
              <p:spPr>
                <a:xfrm>
                  <a:off x="11540524" y="4210747"/>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1079" name="Freeform 1078">
                  <a:extLst>
                    <a:ext uri="{FF2B5EF4-FFF2-40B4-BE49-F238E27FC236}">
                      <a16:creationId xmlns:a16="http://schemas.microsoft.com/office/drawing/2014/main" id="{AA7F1136-3B65-344B-8BA2-49BA8AB1B412}"/>
                    </a:ext>
                  </a:extLst>
                </p:cNvPr>
                <p:cNvSpPr/>
                <p:nvPr/>
              </p:nvSpPr>
              <p:spPr>
                <a:xfrm>
                  <a:off x="11521346" y="4229961"/>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1080" name="Graphic 723">
                <a:extLst>
                  <a:ext uri="{FF2B5EF4-FFF2-40B4-BE49-F238E27FC236}">
                    <a16:creationId xmlns:a16="http://schemas.microsoft.com/office/drawing/2014/main" id="{2B3D6EED-8CD6-2BCA-A9AC-880B9CEC1E69}"/>
                  </a:ext>
                </a:extLst>
              </p:cNvPr>
              <p:cNvGrpSpPr/>
              <p:nvPr/>
            </p:nvGrpSpPr>
            <p:grpSpPr>
              <a:xfrm>
                <a:off x="11555201" y="4210747"/>
                <a:ext cx="38407" cy="38376"/>
                <a:chOff x="11555201" y="4210747"/>
                <a:chExt cx="38407" cy="38376"/>
              </a:xfrm>
            </p:grpSpPr>
            <p:sp>
              <p:nvSpPr>
                <p:cNvPr id="1081" name="Freeform 1080">
                  <a:extLst>
                    <a:ext uri="{FF2B5EF4-FFF2-40B4-BE49-F238E27FC236}">
                      <a16:creationId xmlns:a16="http://schemas.microsoft.com/office/drawing/2014/main" id="{769D2E76-AF68-D4CB-1D42-F5A8685E8EF3}"/>
                    </a:ext>
                  </a:extLst>
                </p:cNvPr>
                <p:cNvSpPr/>
                <p:nvPr/>
              </p:nvSpPr>
              <p:spPr>
                <a:xfrm>
                  <a:off x="11574379" y="4210747"/>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1082" name="Freeform 1081">
                  <a:extLst>
                    <a:ext uri="{FF2B5EF4-FFF2-40B4-BE49-F238E27FC236}">
                      <a16:creationId xmlns:a16="http://schemas.microsoft.com/office/drawing/2014/main" id="{2576C32F-6D33-1AC2-3A7D-067C24D32682}"/>
                    </a:ext>
                  </a:extLst>
                </p:cNvPr>
                <p:cNvSpPr/>
                <p:nvPr/>
              </p:nvSpPr>
              <p:spPr>
                <a:xfrm>
                  <a:off x="11555201" y="4229961"/>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grpSp>
            <p:nvGrpSpPr>
              <p:cNvPr id="1083" name="Graphic 723">
                <a:extLst>
                  <a:ext uri="{FF2B5EF4-FFF2-40B4-BE49-F238E27FC236}">
                    <a16:creationId xmlns:a16="http://schemas.microsoft.com/office/drawing/2014/main" id="{A38BB739-AE49-7EFB-AF42-67D8FF5BCA62}"/>
                  </a:ext>
                </a:extLst>
              </p:cNvPr>
              <p:cNvGrpSpPr/>
              <p:nvPr/>
            </p:nvGrpSpPr>
            <p:grpSpPr>
              <a:xfrm>
                <a:off x="11581181" y="4210747"/>
                <a:ext cx="38407" cy="38376"/>
                <a:chOff x="11581181" y="4210747"/>
                <a:chExt cx="38407" cy="38376"/>
              </a:xfrm>
            </p:grpSpPr>
            <p:sp>
              <p:nvSpPr>
                <p:cNvPr id="1084" name="Freeform 1083">
                  <a:extLst>
                    <a:ext uri="{FF2B5EF4-FFF2-40B4-BE49-F238E27FC236}">
                      <a16:creationId xmlns:a16="http://schemas.microsoft.com/office/drawing/2014/main" id="{D4A89838-9925-241B-4579-BCFEAB0E3837}"/>
                    </a:ext>
                  </a:extLst>
                </p:cNvPr>
                <p:cNvSpPr/>
                <p:nvPr/>
              </p:nvSpPr>
              <p:spPr>
                <a:xfrm>
                  <a:off x="11600359" y="4210747"/>
                  <a:ext cx="5114" cy="38376"/>
                </a:xfrm>
                <a:custGeom>
                  <a:avLst/>
                  <a:gdLst>
                    <a:gd name="connsiteX0" fmla="*/ 0 w 5114"/>
                    <a:gd name="connsiteY0" fmla="*/ 0 h 38376"/>
                    <a:gd name="connsiteX1" fmla="*/ 0 w 5114"/>
                    <a:gd name="connsiteY1" fmla="*/ 38377 h 38376"/>
                  </a:gdLst>
                  <a:ahLst/>
                  <a:cxnLst>
                    <a:cxn ang="0">
                      <a:pos x="connsiteX0" y="connsiteY0"/>
                    </a:cxn>
                    <a:cxn ang="0">
                      <a:pos x="connsiteX1" y="connsiteY1"/>
                    </a:cxn>
                  </a:cxnLst>
                  <a:rect l="l" t="t" r="r" b="b"/>
                  <a:pathLst>
                    <a:path w="5114" h="38376">
                      <a:moveTo>
                        <a:pt x="0" y="0"/>
                      </a:moveTo>
                      <a:lnTo>
                        <a:pt x="0" y="38377"/>
                      </a:lnTo>
                    </a:path>
                  </a:pathLst>
                </a:custGeom>
                <a:ln w="19050" cap="sq">
                  <a:solidFill>
                    <a:srgbClr val="489FDA"/>
                  </a:solidFill>
                  <a:prstDash val="solid"/>
                  <a:miter/>
                </a:ln>
              </p:spPr>
              <p:txBody>
                <a:bodyPr rtlCol="0" anchor="ctr"/>
                <a:lstStyle/>
                <a:p>
                  <a:pPr rtl="0"/>
                  <a:endParaRPr lang="en-ES"/>
                </a:p>
              </p:txBody>
            </p:sp>
            <p:sp>
              <p:nvSpPr>
                <p:cNvPr id="1085" name="Freeform 1084">
                  <a:extLst>
                    <a:ext uri="{FF2B5EF4-FFF2-40B4-BE49-F238E27FC236}">
                      <a16:creationId xmlns:a16="http://schemas.microsoft.com/office/drawing/2014/main" id="{A1241E9E-55FE-BFA3-17D5-65A8F20B7E12}"/>
                    </a:ext>
                  </a:extLst>
                </p:cNvPr>
                <p:cNvSpPr/>
                <p:nvPr/>
              </p:nvSpPr>
              <p:spPr>
                <a:xfrm>
                  <a:off x="11581181" y="4229961"/>
                  <a:ext cx="38407" cy="5110"/>
                </a:xfrm>
                <a:custGeom>
                  <a:avLst/>
                  <a:gdLst>
                    <a:gd name="connsiteX0" fmla="*/ 38407 w 38407"/>
                    <a:gd name="connsiteY0" fmla="*/ 0 h 5110"/>
                    <a:gd name="connsiteX1" fmla="*/ 0 w 38407"/>
                    <a:gd name="connsiteY1" fmla="*/ 0 h 5110"/>
                  </a:gdLst>
                  <a:ahLst/>
                  <a:cxnLst>
                    <a:cxn ang="0">
                      <a:pos x="connsiteX0" y="connsiteY0"/>
                    </a:cxn>
                    <a:cxn ang="0">
                      <a:pos x="connsiteX1" y="connsiteY1"/>
                    </a:cxn>
                  </a:cxnLst>
                  <a:rect l="l" t="t" r="r" b="b"/>
                  <a:pathLst>
                    <a:path w="38407" h="5110">
                      <a:moveTo>
                        <a:pt x="38407" y="0"/>
                      </a:moveTo>
                      <a:lnTo>
                        <a:pt x="0" y="0"/>
                      </a:lnTo>
                    </a:path>
                  </a:pathLst>
                </a:custGeom>
                <a:ln w="19050" cap="sq">
                  <a:solidFill>
                    <a:srgbClr val="489FDA"/>
                  </a:solidFill>
                  <a:prstDash val="solid"/>
                  <a:miter/>
                </a:ln>
              </p:spPr>
              <p:txBody>
                <a:bodyPr rtlCol="0" anchor="ctr"/>
                <a:lstStyle/>
                <a:p>
                  <a:pPr rtl="0"/>
                  <a:endParaRPr lang="en-ES"/>
                </a:p>
              </p:txBody>
            </p:sp>
          </p:grpSp>
          <p:sp>
            <p:nvSpPr>
              <p:cNvPr id="1086" name="Freeform 1085">
                <a:extLst>
                  <a:ext uri="{FF2B5EF4-FFF2-40B4-BE49-F238E27FC236}">
                    <a16:creationId xmlns:a16="http://schemas.microsoft.com/office/drawing/2014/main" id="{FEB61926-00C4-DD3D-AFD5-E4226036CD34}"/>
                  </a:ext>
                </a:extLst>
              </p:cNvPr>
              <p:cNvSpPr/>
              <p:nvPr/>
            </p:nvSpPr>
            <p:spPr>
              <a:xfrm>
                <a:off x="7420060" y="2530851"/>
                <a:ext cx="4205870" cy="1699825"/>
              </a:xfrm>
              <a:custGeom>
                <a:avLst/>
                <a:gdLst>
                  <a:gd name="connsiteX0" fmla="*/ 0 w 4205870"/>
                  <a:gd name="connsiteY0" fmla="*/ 0 h 1699825"/>
                  <a:gd name="connsiteX1" fmla="*/ 199145 w 4205870"/>
                  <a:gd name="connsiteY1" fmla="*/ 0 h 1699825"/>
                  <a:gd name="connsiteX2" fmla="*/ 199145 w 4205870"/>
                  <a:gd name="connsiteY2" fmla="*/ 28668 h 1699825"/>
                  <a:gd name="connsiteX3" fmla="*/ 235455 w 4205870"/>
                  <a:gd name="connsiteY3" fmla="*/ 28668 h 1699825"/>
                  <a:gd name="connsiteX4" fmla="*/ 235455 w 4205870"/>
                  <a:gd name="connsiteY4" fmla="*/ 42158 h 1699825"/>
                  <a:gd name="connsiteX5" fmla="*/ 335897 w 4205870"/>
                  <a:gd name="connsiteY5" fmla="*/ 42158 h 1699825"/>
                  <a:gd name="connsiteX6" fmla="*/ 335897 w 4205870"/>
                  <a:gd name="connsiteY6" fmla="*/ 59022 h 1699825"/>
                  <a:gd name="connsiteX7" fmla="*/ 346892 w 4205870"/>
                  <a:gd name="connsiteY7" fmla="*/ 59022 h 1699825"/>
                  <a:gd name="connsiteX8" fmla="*/ 346892 w 4205870"/>
                  <a:gd name="connsiteY8" fmla="*/ 68475 h 1699825"/>
                  <a:gd name="connsiteX9" fmla="*/ 432963 w 4205870"/>
                  <a:gd name="connsiteY9" fmla="*/ 68475 h 1699825"/>
                  <a:gd name="connsiteX10" fmla="*/ 432963 w 4205870"/>
                  <a:gd name="connsiteY10" fmla="*/ 83448 h 1699825"/>
                  <a:gd name="connsiteX11" fmla="*/ 478530 w 4205870"/>
                  <a:gd name="connsiteY11" fmla="*/ 83448 h 1699825"/>
                  <a:gd name="connsiteX12" fmla="*/ 478530 w 4205870"/>
                  <a:gd name="connsiteY12" fmla="*/ 95252 h 1699825"/>
                  <a:gd name="connsiteX13" fmla="*/ 546906 w 4205870"/>
                  <a:gd name="connsiteY13" fmla="*/ 95252 h 1699825"/>
                  <a:gd name="connsiteX14" fmla="*/ 546906 w 4205870"/>
                  <a:gd name="connsiteY14" fmla="*/ 110429 h 1699825"/>
                  <a:gd name="connsiteX15" fmla="*/ 597536 w 4205870"/>
                  <a:gd name="connsiteY15" fmla="*/ 110429 h 1699825"/>
                  <a:gd name="connsiteX16" fmla="*/ 597536 w 4205870"/>
                  <a:gd name="connsiteY16" fmla="*/ 123102 h 1699825"/>
                  <a:gd name="connsiteX17" fmla="*/ 637222 w 4205870"/>
                  <a:gd name="connsiteY17" fmla="*/ 123102 h 1699825"/>
                  <a:gd name="connsiteX18" fmla="*/ 637222 w 4205870"/>
                  <a:gd name="connsiteY18" fmla="*/ 137462 h 1699825"/>
                  <a:gd name="connsiteX19" fmla="*/ 657474 w 4205870"/>
                  <a:gd name="connsiteY19" fmla="*/ 137462 h 1699825"/>
                  <a:gd name="connsiteX20" fmla="*/ 657474 w 4205870"/>
                  <a:gd name="connsiteY20" fmla="*/ 150135 h 1699825"/>
                  <a:gd name="connsiteX21" fmla="*/ 670975 w 4205870"/>
                  <a:gd name="connsiteY21" fmla="*/ 150135 h 1699825"/>
                  <a:gd name="connsiteX22" fmla="*/ 670975 w 4205870"/>
                  <a:gd name="connsiteY22" fmla="*/ 164494 h 1699825"/>
                  <a:gd name="connsiteX23" fmla="*/ 826241 w 4205870"/>
                  <a:gd name="connsiteY23" fmla="*/ 164494 h 1699825"/>
                  <a:gd name="connsiteX24" fmla="*/ 826241 w 4205870"/>
                  <a:gd name="connsiteY24" fmla="*/ 178854 h 1699825"/>
                  <a:gd name="connsiteX25" fmla="*/ 840612 w 4205870"/>
                  <a:gd name="connsiteY25" fmla="*/ 178854 h 1699825"/>
                  <a:gd name="connsiteX26" fmla="*/ 840612 w 4205870"/>
                  <a:gd name="connsiteY26" fmla="*/ 227757 h 1699825"/>
                  <a:gd name="connsiteX27" fmla="*/ 856670 w 4205870"/>
                  <a:gd name="connsiteY27" fmla="*/ 227757 h 1699825"/>
                  <a:gd name="connsiteX28" fmla="*/ 856670 w 4205870"/>
                  <a:gd name="connsiteY28" fmla="*/ 252235 h 1699825"/>
                  <a:gd name="connsiteX29" fmla="*/ 867665 w 4205870"/>
                  <a:gd name="connsiteY29" fmla="*/ 252235 h 1699825"/>
                  <a:gd name="connsiteX30" fmla="*/ 867665 w 4205870"/>
                  <a:gd name="connsiteY30" fmla="*/ 272471 h 1699825"/>
                  <a:gd name="connsiteX31" fmla="*/ 963862 w 4205870"/>
                  <a:gd name="connsiteY31" fmla="*/ 272471 h 1699825"/>
                  <a:gd name="connsiteX32" fmla="*/ 963862 w 4205870"/>
                  <a:gd name="connsiteY32" fmla="*/ 286830 h 1699825"/>
                  <a:gd name="connsiteX33" fmla="*/ 983296 w 4205870"/>
                  <a:gd name="connsiteY33" fmla="*/ 286830 h 1699825"/>
                  <a:gd name="connsiteX34" fmla="*/ 983296 w 4205870"/>
                  <a:gd name="connsiteY34" fmla="*/ 299503 h 1699825"/>
                  <a:gd name="connsiteX35" fmla="*/ 1011168 w 4205870"/>
                  <a:gd name="connsiteY35" fmla="*/ 299503 h 1699825"/>
                  <a:gd name="connsiteX36" fmla="*/ 1011168 w 4205870"/>
                  <a:gd name="connsiteY36" fmla="*/ 312994 h 1699825"/>
                  <a:gd name="connsiteX37" fmla="*/ 1018788 w 4205870"/>
                  <a:gd name="connsiteY37" fmla="*/ 312994 h 1699825"/>
                  <a:gd name="connsiteX38" fmla="*/ 1018788 w 4205870"/>
                  <a:gd name="connsiteY38" fmla="*/ 331544 h 1699825"/>
                  <a:gd name="connsiteX39" fmla="*/ 1028096 w 4205870"/>
                  <a:gd name="connsiteY39" fmla="*/ 331544 h 1699825"/>
                  <a:gd name="connsiteX40" fmla="*/ 1028096 w 4205870"/>
                  <a:gd name="connsiteY40" fmla="*/ 340844 h 1699825"/>
                  <a:gd name="connsiteX41" fmla="*/ 1056786 w 4205870"/>
                  <a:gd name="connsiteY41" fmla="*/ 340844 h 1699825"/>
                  <a:gd name="connsiteX42" fmla="*/ 1056786 w 4205870"/>
                  <a:gd name="connsiteY42" fmla="*/ 354335 h 1699825"/>
                  <a:gd name="connsiteX43" fmla="*/ 1149608 w 4205870"/>
                  <a:gd name="connsiteY43" fmla="*/ 354335 h 1699825"/>
                  <a:gd name="connsiteX44" fmla="*/ 1149608 w 4205870"/>
                  <a:gd name="connsiteY44" fmla="*/ 379630 h 1699825"/>
                  <a:gd name="connsiteX45" fmla="*/ 1174105 w 4205870"/>
                  <a:gd name="connsiteY45" fmla="*/ 379630 h 1699825"/>
                  <a:gd name="connsiteX46" fmla="*/ 1174105 w 4205870"/>
                  <a:gd name="connsiteY46" fmla="*/ 394807 h 1699825"/>
                  <a:gd name="connsiteX47" fmla="*/ 1250919 w 4205870"/>
                  <a:gd name="connsiteY47" fmla="*/ 394807 h 1699825"/>
                  <a:gd name="connsiteX48" fmla="*/ 1250919 w 4205870"/>
                  <a:gd name="connsiteY48" fmla="*/ 410852 h 1699825"/>
                  <a:gd name="connsiteX49" fmla="*/ 1288048 w 4205870"/>
                  <a:gd name="connsiteY49" fmla="*/ 410852 h 1699825"/>
                  <a:gd name="connsiteX50" fmla="*/ 1288048 w 4205870"/>
                  <a:gd name="connsiteY50" fmla="*/ 422657 h 1699825"/>
                  <a:gd name="connsiteX51" fmla="*/ 1320983 w 4205870"/>
                  <a:gd name="connsiteY51" fmla="*/ 422657 h 1699825"/>
                  <a:gd name="connsiteX52" fmla="*/ 1320983 w 4205870"/>
                  <a:gd name="connsiteY52" fmla="*/ 450507 h 1699825"/>
                  <a:gd name="connsiteX53" fmla="*/ 1333666 w 4205870"/>
                  <a:gd name="connsiteY53" fmla="*/ 450507 h 1699825"/>
                  <a:gd name="connsiteX54" fmla="*/ 1333666 w 4205870"/>
                  <a:gd name="connsiteY54" fmla="*/ 464866 h 1699825"/>
                  <a:gd name="connsiteX55" fmla="*/ 1390228 w 4205870"/>
                  <a:gd name="connsiteY55" fmla="*/ 464866 h 1699825"/>
                  <a:gd name="connsiteX56" fmla="*/ 1390228 w 4205870"/>
                  <a:gd name="connsiteY56" fmla="*/ 477539 h 1699825"/>
                  <a:gd name="connsiteX57" fmla="*/ 1413856 w 4205870"/>
                  <a:gd name="connsiteY57" fmla="*/ 477539 h 1699825"/>
                  <a:gd name="connsiteX58" fmla="*/ 1413856 w 4205870"/>
                  <a:gd name="connsiteY58" fmla="*/ 490212 h 1699825"/>
                  <a:gd name="connsiteX59" fmla="*/ 1464486 w 4205870"/>
                  <a:gd name="connsiteY59" fmla="*/ 490212 h 1699825"/>
                  <a:gd name="connsiteX60" fmla="*/ 1464486 w 4205870"/>
                  <a:gd name="connsiteY60" fmla="*/ 505389 h 1699825"/>
                  <a:gd name="connsiteX61" fmla="*/ 1494045 w 4205870"/>
                  <a:gd name="connsiteY61" fmla="*/ 505389 h 1699825"/>
                  <a:gd name="connsiteX62" fmla="*/ 1494045 w 4205870"/>
                  <a:gd name="connsiteY62" fmla="*/ 519749 h 1699825"/>
                  <a:gd name="connsiteX63" fmla="*/ 1542988 w 4205870"/>
                  <a:gd name="connsiteY63" fmla="*/ 519749 h 1699825"/>
                  <a:gd name="connsiteX64" fmla="*/ 1542988 w 4205870"/>
                  <a:gd name="connsiteY64" fmla="*/ 530735 h 1699825"/>
                  <a:gd name="connsiteX65" fmla="*/ 1573366 w 4205870"/>
                  <a:gd name="connsiteY65" fmla="*/ 530735 h 1699825"/>
                  <a:gd name="connsiteX66" fmla="*/ 1573366 w 4205870"/>
                  <a:gd name="connsiteY66" fmla="*/ 556031 h 1699825"/>
                  <a:gd name="connsiteX67" fmla="*/ 1661125 w 4205870"/>
                  <a:gd name="connsiteY67" fmla="*/ 556031 h 1699825"/>
                  <a:gd name="connsiteX68" fmla="*/ 1661125 w 4205870"/>
                  <a:gd name="connsiteY68" fmla="*/ 585567 h 1699825"/>
                  <a:gd name="connsiteX69" fmla="*/ 1681376 w 4205870"/>
                  <a:gd name="connsiteY69" fmla="*/ 585567 h 1699825"/>
                  <a:gd name="connsiteX70" fmla="*/ 1681376 w 4205870"/>
                  <a:gd name="connsiteY70" fmla="*/ 599926 h 1699825"/>
                  <a:gd name="connsiteX71" fmla="*/ 1719375 w 4205870"/>
                  <a:gd name="connsiteY71" fmla="*/ 599926 h 1699825"/>
                  <a:gd name="connsiteX72" fmla="*/ 1719375 w 4205870"/>
                  <a:gd name="connsiteY72" fmla="*/ 611731 h 1699825"/>
                  <a:gd name="connsiteX73" fmla="*/ 1761566 w 4205870"/>
                  <a:gd name="connsiteY73" fmla="*/ 611731 h 1699825"/>
                  <a:gd name="connsiteX74" fmla="*/ 1761566 w 4205870"/>
                  <a:gd name="connsiteY74" fmla="*/ 626090 h 1699825"/>
                  <a:gd name="connsiteX75" fmla="*/ 1774249 w 4205870"/>
                  <a:gd name="connsiteY75" fmla="*/ 626090 h 1699825"/>
                  <a:gd name="connsiteX76" fmla="*/ 1774249 w 4205870"/>
                  <a:gd name="connsiteY76" fmla="*/ 643822 h 1699825"/>
                  <a:gd name="connsiteX77" fmla="*/ 1782688 w 4205870"/>
                  <a:gd name="connsiteY77" fmla="*/ 643822 h 1699825"/>
                  <a:gd name="connsiteX78" fmla="*/ 1782688 w 4205870"/>
                  <a:gd name="connsiteY78" fmla="*/ 653940 h 1699825"/>
                  <a:gd name="connsiteX79" fmla="*/ 1949767 w 4205870"/>
                  <a:gd name="connsiteY79" fmla="*/ 653940 h 1699825"/>
                  <a:gd name="connsiteX80" fmla="*/ 1949767 w 4205870"/>
                  <a:gd name="connsiteY80" fmla="*/ 674380 h 1699825"/>
                  <a:gd name="connsiteX81" fmla="*/ 1959893 w 4205870"/>
                  <a:gd name="connsiteY81" fmla="*/ 674380 h 1699825"/>
                  <a:gd name="connsiteX82" fmla="*/ 1959893 w 4205870"/>
                  <a:gd name="connsiteY82" fmla="*/ 693595 h 1699825"/>
                  <a:gd name="connsiteX83" fmla="*/ 2034150 w 4205870"/>
                  <a:gd name="connsiteY83" fmla="*/ 693595 h 1699825"/>
                  <a:gd name="connsiteX84" fmla="*/ 2034150 w 4205870"/>
                  <a:gd name="connsiteY84" fmla="*/ 712757 h 1699825"/>
                  <a:gd name="connsiteX85" fmla="*/ 2066216 w 4205870"/>
                  <a:gd name="connsiteY85" fmla="*/ 712757 h 1699825"/>
                  <a:gd name="connsiteX86" fmla="*/ 2066216 w 4205870"/>
                  <a:gd name="connsiteY86" fmla="*/ 719912 h 1699825"/>
                  <a:gd name="connsiteX87" fmla="*/ 2131216 w 4205870"/>
                  <a:gd name="connsiteY87" fmla="*/ 719912 h 1699825"/>
                  <a:gd name="connsiteX88" fmla="*/ 2131216 w 4205870"/>
                  <a:gd name="connsiteY88" fmla="*/ 747557 h 1699825"/>
                  <a:gd name="connsiteX89" fmla="*/ 2141342 w 4205870"/>
                  <a:gd name="connsiteY89" fmla="*/ 747557 h 1699825"/>
                  <a:gd name="connsiteX90" fmla="*/ 2141342 w 4205870"/>
                  <a:gd name="connsiteY90" fmla="*/ 761917 h 1699825"/>
                  <a:gd name="connsiteX91" fmla="*/ 2214782 w 4205870"/>
                  <a:gd name="connsiteY91" fmla="*/ 761917 h 1699825"/>
                  <a:gd name="connsiteX92" fmla="*/ 2214782 w 4205870"/>
                  <a:gd name="connsiteY92" fmla="*/ 777502 h 1699825"/>
                  <a:gd name="connsiteX93" fmla="*/ 2244341 w 4205870"/>
                  <a:gd name="connsiteY93" fmla="*/ 777502 h 1699825"/>
                  <a:gd name="connsiteX94" fmla="*/ 2244341 w 4205870"/>
                  <a:gd name="connsiteY94" fmla="*/ 789511 h 1699825"/>
                  <a:gd name="connsiteX95" fmla="*/ 2272213 w 4205870"/>
                  <a:gd name="connsiteY95" fmla="*/ 789511 h 1699825"/>
                  <a:gd name="connsiteX96" fmla="*/ 2272213 w 4205870"/>
                  <a:gd name="connsiteY96" fmla="*/ 804075 h 1699825"/>
                  <a:gd name="connsiteX97" fmla="*/ 2279834 w 4205870"/>
                  <a:gd name="connsiteY97" fmla="*/ 804075 h 1699825"/>
                  <a:gd name="connsiteX98" fmla="*/ 2279834 w 4205870"/>
                  <a:gd name="connsiteY98" fmla="*/ 817566 h 1699825"/>
                  <a:gd name="connsiteX99" fmla="*/ 2378588 w 4205870"/>
                  <a:gd name="connsiteY99" fmla="*/ 817566 h 1699825"/>
                  <a:gd name="connsiteX100" fmla="*/ 2378588 w 4205870"/>
                  <a:gd name="connsiteY100" fmla="*/ 836115 h 1699825"/>
                  <a:gd name="connsiteX101" fmla="*/ 2387895 w 4205870"/>
                  <a:gd name="connsiteY101" fmla="*/ 836115 h 1699825"/>
                  <a:gd name="connsiteX102" fmla="*/ 2387895 w 4205870"/>
                  <a:gd name="connsiteY102" fmla="*/ 847102 h 1699825"/>
                  <a:gd name="connsiteX103" fmla="*/ 2413210 w 4205870"/>
                  <a:gd name="connsiteY103" fmla="*/ 847102 h 1699825"/>
                  <a:gd name="connsiteX104" fmla="*/ 2413210 w 4205870"/>
                  <a:gd name="connsiteY104" fmla="*/ 862279 h 1699825"/>
                  <a:gd name="connsiteX105" fmla="*/ 2435150 w 4205870"/>
                  <a:gd name="connsiteY105" fmla="*/ 862279 h 1699825"/>
                  <a:gd name="connsiteX106" fmla="*/ 2435150 w 4205870"/>
                  <a:gd name="connsiteY106" fmla="*/ 874492 h 1699825"/>
                  <a:gd name="connsiteX107" fmla="*/ 2442770 w 4205870"/>
                  <a:gd name="connsiteY107" fmla="*/ 874492 h 1699825"/>
                  <a:gd name="connsiteX108" fmla="*/ 2442770 w 4205870"/>
                  <a:gd name="connsiteY108" fmla="*/ 900656 h 1699825"/>
                  <a:gd name="connsiteX109" fmla="*/ 2492582 w 4205870"/>
                  <a:gd name="connsiteY109" fmla="*/ 900656 h 1699825"/>
                  <a:gd name="connsiteX110" fmla="*/ 2492582 w 4205870"/>
                  <a:gd name="connsiteY110" fmla="*/ 912869 h 1699825"/>
                  <a:gd name="connsiteX111" fmla="*/ 2567708 w 4205870"/>
                  <a:gd name="connsiteY111" fmla="*/ 912869 h 1699825"/>
                  <a:gd name="connsiteX112" fmla="*/ 2567708 w 4205870"/>
                  <a:gd name="connsiteY112" fmla="*/ 926564 h 1699825"/>
                  <a:gd name="connsiteX113" fmla="*/ 2583767 w 4205870"/>
                  <a:gd name="connsiteY113" fmla="*/ 926564 h 1699825"/>
                  <a:gd name="connsiteX114" fmla="*/ 2583767 w 4205870"/>
                  <a:gd name="connsiteY114" fmla="*/ 945727 h 1699825"/>
                  <a:gd name="connsiteX115" fmla="*/ 2626828 w 4205870"/>
                  <a:gd name="connsiteY115" fmla="*/ 945727 h 1699825"/>
                  <a:gd name="connsiteX116" fmla="*/ 2626828 w 4205870"/>
                  <a:gd name="connsiteY116" fmla="*/ 978585 h 1699825"/>
                  <a:gd name="connsiteX117" fmla="*/ 2660581 w 4205870"/>
                  <a:gd name="connsiteY117" fmla="*/ 978585 h 1699825"/>
                  <a:gd name="connsiteX118" fmla="*/ 2660581 w 4205870"/>
                  <a:gd name="connsiteY118" fmla="*/ 1008939 h 1699825"/>
                  <a:gd name="connsiteX119" fmla="*/ 2743277 w 4205870"/>
                  <a:gd name="connsiteY119" fmla="*/ 1008939 h 1699825"/>
                  <a:gd name="connsiteX120" fmla="*/ 2743277 w 4205870"/>
                  <a:gd name="connsiteY120" fmla="*/ 1022481 h 1699825"/>
                  <a:gd name="connsiteX121" fmla="*/ 2801067 w 4205870"/>
                  <a:gd name="connsiteY121" fmla="*/ 1022481 h 1699825"/>
                  <a:gd name="connsiteX122" fmla="*/ 2801067 w 4205870"/>
                  <a:gd name="connsiteY122" fmla="*/ 1052784 h 1699825"/>
                  <a:gd name="connsiteX123" fmla="*/ 2856351 w 4205870"/>
                  <a:gd name="connsiteY123" fmla="*/ 1052784 h 1699825"/>
                  <a:gd name="connsiteX124" fmla="*/ 2856351 w 4205870"/>
                  <a:gd name="connsiteY124" fmla="*/ 1098979 h 1699825"/>
                  <a:gd name="connsiteX125" fmla="*/ 2863971 w 4205870"/>
                  <a:gd name="connsiteY125" fmla="*/ 1098979 h 1699825"/>
                  <a:gd name="connsiteX126" fmla="*/ 2863971 w 4205870"/>
                  <a:gd name="connsiteY126" fmla="*/ 1108484 h 1699825"/>
                  <a:gd name="connsiteX127" fmla="*/ 2881717 w 4205870"/>
                  <a:gd name="connsiteY127" fmla="*/ 1108484 h 1699825"/>
                  <a:gd name="connsiteX128" fmla="*/ 2881717 w 4205870"/>
                  <a:gd name="connsiteY128" fmla="*/ 1121157 h 1699825"/>
                  <a:gd name="connsiteX129" fmla="*/ 2966100 w 4205870"/>
                  <a:gd name="connsiteY129" fmla="*/ 1121157 h 1699825"/>
                  <a:gd name="connsiteX130" fmla="*/ 2966100 w 4205870"/>
                  <a:gd name="connsiteY130" fmla="*/ 1136334 h 1699825"/>
                  <a:gd name="connsiteX131" fmla="*/ 3010747 w 4205870"/>
                  <a:gd name="connsiteY131" fmla="*/ 1136334 h 1699825"/>
                  <a:gd name="connsiteX132" fmla="*/ 3010747 w 4205870"/>
                  <a:gd name="connsiteY132" fmla="*/ 1151511 h 1699825"/>
                  <a:gd name="connsiteX133" fmla="*/ 3023481 w 4205870"/>
                  <a:gd name="connsiteY133" fmla="*/ 1151511 h 1699825"/>
                  <a:gd name="connsiteX134" fmla="*/ 3023481 w 4205870"/>
                  <a:gd name="connsiteY134" fmla="*/ 1186106 h 1699825"/>
                  <a:gd name="connsiteX135" fmla="*/ 3068434 w 4205870"/>
                  <a:gd name="connsiteY135" fmla="*/ 1186106 h 1699825"/>
                  <a:gd name="connsiteX136" fmla="*/ 3068434 w 4205870"/>
                  <a:gd name="connsiteY136" fmla="*/ 1208897 h 1699825"/>
                  <a:gd name="connsiteX137" fmla="*/ 3087612 w 4205870"/>
                  <a:gd name="connsiteY137" fmla="*/ 1208897 h 1699825"/>
                  <a:gd name="connsiteX138" fmla="*/ 3087612 w 4205870"/>
                  <a:gd name="connsiteY138" fmla="*/ 1223257 h 1699825"/>
                  <a:gd name="connsiteX139" fmla="*/ 3118860 w 4205870"/>
                  <a:gd name="connsiteY139" fmla="*/ 1223257 h 1699825"/>
                  <a:gd name="connsiteX140" fmla="*/ 3118860 w 4205870"/>
                  <a:gd name="connsiteY140" fmla="*/ 1246048 h 1699825"/>
                  <a:gd name="connsiteX141" fmla="*/ 3174553 w 4205870"/>
                  <a:gd name="connsiteY141" fmla="*/ 1246048 h 1699825"/>
                  <a:gd name="connsiteX142" fmla="*/ 3174553 w 4205870"/>
                  <a:gd name="connsiteY142" fmla="*/ 1287389 h 1699825"/>
                  <a:gd name="connsiteX143" fmla="*/ 3211937 w 4205870"/>
                  <a:gd name="connsiteY143" fmla="*/ 1287389 h 1699825"/>
                  <a:gd name="connsiteX144" fmla="*/ 3211937 w 4205870"/>
                  <a:gd name="connsiteY144" fmla="*/ 1327861 h 1699825"/>
                  <a:gd name="connsiteX145" fmla="*/ 3350377 w 4205870"/>
                  <a:gd name="connsiteY145" fmla="*/ 1327861 h 1699825"/>
                  <a:gd name="connsiteX146" fmla="*/ 3350377 w 4205870"/>
                  <a:gd name="connsiteY146" fmla="*/ 1354842 h 1699825"/>
                  <a:gd name="connsiteX147" fmla="*/ 3395535 w 4205870"/>
                  <a:gd name="connsiteY147" fmla="*/ 1354842 h 1699825"/>
                  <a:gd name="connsiteX148" fmla="*/ 3395535 w 4205870"/>
                  <a:gd name="connsiteY148" fmla="*/ 1375947 h 1699825"/>
                  <a:gd name="connsiteX149" fmla="*/ 3408218 w 4205870"/>
                  <a:gd name="connsiteY149" fmla="*/ 1375947 h 1699825"/>
                  <a:gd name="connsiteX150" fmla="*/ 3408218 w 4205870"/>
                  <a:gd name="connsiteY150" fmla="*/ 1398738 h 1699825"/>
                  <a:gd name="connsiteX151" fmla="*/ 3446625 w 4205870"/>
                  <a:gd name="connsiteY151" fmla="*/ 1398738 h 1699825"/>
                  <a:gd name="connsiteX152" fmla="*/ 3446625 w 4205870"/>
                  <a:gd name="connsiteY152" fmla="*/ 1428274 h 1699825"/>
                  <a:gd name="connsiteX153" fmla="*/ 3551260 w 4205870"/>
                  <a:gd name="connsiteY153" fmla="*/ 1428274 h 1699825"/>
                  <a:gd name="connsiteX154" fmla="*/ 3551260 w 4205870"/>
                  <a:gd name="connsiteY154" fmla="*/ 1457811 h 1699825"/>
                  <a:gd name="connsiteX155" fmla="*/ 3719567 w 4205870"/>
                  <a:gd name="connsiteY155" fmla="*/ 1457811 h 1699825"/>
                  <a:gd name="connsiteX156" fmla="*/ 3719567 w 4205870"/>
                  <a:gd name="connsiteY156" fmla="*/ 1507583 h 1699825"/>
                  <a:gd name="connsiteX157" fmla="*/ 3735830 w 4205870"/>
                  <a:gd name="connsiteY157" fmla="*/ 1507583 h 1699825"/>
                  <a:gd name="connsiteX158" fmla="*/ 3735830 w 4205870"/>
                  <a:gd name="connsiteY158" fmla="*/ 1564918 h 1699825"/>
                  <a:gd name="connsiteX159" fmla="*/ 3750303 w 4205870"/>
                  <a:gd name="connsiteY159" fmla="*/ 1564918 h 1699825"/>
                  <a:gd name="connsiteX160" fmla="*/ 3750303 w 4205870"/>
                  <a:gd name="connsiteY160" fmla="*/ 1613822 h 1699825"/>
                  <a:gd name="connsiteX161" fmla="*/ 3891351 w 4205870"/>
                  <a:gd name="connsiteY161" fmla="*/ 1613822 h 1699825"/>
                  <a:gd name="connsiteX162" fmla="*/ 3891351 w 4205870"/>
                  <a:gd name="connsiteY162" fmla="*/ 1699825 h 1699825"/>
                  <a:gd name="connsiteX163" fmla="*/ 4205871 w 4205870"/>
                  <a:gd name="connsiteY163" fmla="*/ 1699825 h 1699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Lst>
                <a:rect l="l" t="t" r="r" b="b"/>
                <a:pathLst>
                  <a:path w="4205870" h="1699825">
                    <a:moveTo>
                      <a:pt x="0" y="0"/>
                    </a:moveTo>
                    <a:lnTo>
                      <a:pt x="199145" y="0"/>
                    </a:lnTo>
                    <a:lnTo>
                      <a:pt x="199145" y="28668"/>
                    </a:lnTo>
                    <a:lnTo>
                      <a:pt x="235455" y="28668"/>
                    </a:lnTo>
                    <a:lnTo>
                      <a:pt x="235455" y="42158"/>
                    </a:lnTo>
                    <a:lnTo>
                      <a:pt x="335897" y="42158"/>
                    </a:lnTo>
                    <a:lnTo>
                      <a:pt x="335897" y="59022"/>
                    </a:lnTo>
                    <a:lnTo>
                      <a:pt x="346892" y="59022"/>
                    </a:lnTo>
                    <a:lnTo>
                      <a:pt x="346892" y="68475"/>
                    </a:lnTo>
                    <a:lnTo>
                      <a:pt x="432963" y="68475"/>
                    </a:lnTo>
                    <a:lnTo>
                      <a:pt x="432963" y="83448"/>
                    </a:lnTo>
                    <a:lnTo>
                      <a:pt x="478530" y="83448"/>
                    </a:lnTo>
                    <a:lnTo>
                      <a:pt x="478530" y="95252"/>
                    </a:lnTo>
                    <a:lnTo>
                      <a:pt x="546906" y="95252"/>
                    </a:lnTo>
                    <a:lnTo>
                      <a:pt x="546906" y="110429"/>
                    </a:lnTo>
                    <a:lnTo>
                      <a:pt x="597536" y="110429"/>
                    </a:lnTo>
                    <a:lnTo>
                      <a:pt x="597536" y="123102"/>
                    </a:lnTo>
                    <a:lnTo>
                      <a:pt x="637222" y="123102"/>
                    </a:lnTo>
                    <a:lnTo>
                      <a:pt x="637222" y="137462"/>
                    </a:lnTo>
                    <a:lnTo>
                      <a:pt x="657474" y="137462"/>
                    </a:lnTo>
                    <a:lnTo>
                      <a:pt x="657474" y="150135"/>
                    </a:lnTo>
                    <a:lnTo>
                      <a:pt x="670975" y="150135"/>
                    </a:lnTo>
                    <a:lnTo>
                      <a:pt x="670975" y="164494"/>
                    </a:lnTo>
                    <a:lnTo>
                      <a:pt x="826241" y="164494"/>
                    </a:lnTo>
                    <a:lnTo>
                      <a:pt x="826241" y="178854"/>
                    </a:lnTo>
                    <a:lnTo>
                      <a:pt x="840612" y="178854"/>
                    </a:lnTo>
                    <a:lnTo>
                      <a:pt x="840612" y="227757"/>
                    </a:lnTo>
                    <a:lnTo>
                      <a:pt x="856670" y="227757"/>
                    </a:lnTo>
                    <a:lnTo>
                      <a:pt x="856670" y="252235"/>
                    </a:lnTo>
                    <a:lnTo>
                      <a:pt x="867665" y="252235"/>
                    </a:lnTo>
                    <a:lnTo>
                      <a:pt x="867665" y="272471"/>
                    </a:lnTo>
                    <a:lnTo>
                      <a:pt x="963862" y="272471"/>
                    </a:lnTo>
                    <a:lnTo>
                      <a:pt x="963862" y="286830"/>
                    </a:lnTo>
                    <a:lnTo>
                      <a:pt x="983296" y="286830"/>
                    </a:lnTo>
                    <a:lnTo>
                      <a:pt x="983296" y="299503"/>
                    </a:lnTo>
                    <a:lnTo>
                      <a:pt x="1011168" y="299503"/>
                    </a:lnTo>
                    <a:lnTo>
                      <a:pt x="1011168" y="312994"/>
                    </a:lnTo>
                    <a:lnTo>
                      <a:pt x="1018788" y="312994"/>
                    </a:lnTo>
                    <a:lnTo>
                      <a:pt x="1018788" y="331544"/>
                    </a:lnTo>
                    <a:lnTo>
                      <a:pt x="1028096" y="331544"/>
                    </a:lnTo>
                    <a:lnTo>
                      <a:pt x="1028096" y="340844"/>
                    </a:lnTo>
                    <a:lnTo>
                      <a:pt x="1056786" y="340844"/>
                    </a:lnTo>
                    <a:lnTo>
                      <a:pt x="1056786" y="354335"/>
                    </a:lnTo>
                    <a:lnTo>
                      <a:pt x="1149608" y="354335"/>
                    </a:lnTo>
                    <a:lnTo>
                      <a:pt x="1149608" y="379630"/>
                    </a:lnTo>
                    <a:lnTo>
                      <a:pt x="1174105" y="379630"/>
                    </a:lnTo>
                    <a:lnTo>
                      <a:pt x="1174105" y="394807"/>
                    </a:lnTo>
                    <a:lnTo>
                      <a:pt x="1250919" y="394807"/>
                    </a:lnTo>
                    <a:lnTo>
                      <a:pt x="1250919" y="410852"/>
                    </a:lnTo>
                    <a:lnTo>
                      <a:pt x="1288048" y="410852"/>
                    </a:lnTo>
                    <a:lnTo>
                      <a:pt x="1288048" y="422657"/>
                    </a:lnTo>
                    <a:lnTo>
                      <a:pt x="1320983" y="422657"/>
                    </a:lnTo>
                    <a:lnTo>
                      <a:pt x="1320983" y="450507"/>
                    </a:lnTo>
                    <a:lnTo>
                      <a:pt x="1333666" y="450507"/>
                    </a:lnTo>
                    <a:lnTo>
                      <a:pt x="1333666" y="464866"/>
                    </a:lnTo>
                    <a:lnTo>
                      <a:pt x="1390228" y="464866"/>
                    </a:lnTo>
                    <a:lnTo>
                      <a:pt x="1390228" y="477539"/>
                    </a:lnTo>
                    <a:lnTo>
                      <a:pt x="1413856" y="477539"/>
                    </a:lnTo>
                    <a:lnTo>
                      <a:pt x="1413856" y="490212"/>
                    </a:lnTo>
                    <a:lnTo>
                      <a:pt x="1464486" y="490212"/>
                    </a:lnTo>
                    <a:lnTo>
                      <a:pt x="1464486" y="505389"/>
                    </a:lnTo>
                    <a:lnTo>
                      <a:pt x="1494045" y="505389"/>
                    </a:lnTo>
                    <a:lnTo>
                      <a:pt x="1494045" y="519749"/>
                    </a:lnTo>
                    <a:lnTo>
                      <a:pt x="1542988" y="519749"/>
                    </a:lnTo>
                    <a:lnTo>
                      <a:pt x="1542988" y="530735"/>
                    </a:lnTo>
                    <a:lnTo>
                      <a:pt x="1573366" y="530735"/>
                    </a:lnTo>
                    <a:lnTo>
                      <a:pt x="1573366" y="556031"/>
                    </a:lnTo>
                    <a:lnTo>
                      <a:pt x="1661125" y="556031"/>
                    </a:lnTo>
                    <a:lnTo>
                      <a:pt x="1661125" y="585567"/>
                    </a:lnTo>
                    <a:lnTo>
                      <a:pt x="1681376" y="585567"/>
                    </a:lnTo>
                    <a:lnTo>
                      <a:pt x="1681376" y="599926"/>
                    </a:lnTo>
                    <a:lnTo>
                      <a:pt x="1719375" y="599926"/>
                    </a:lnTo>
                    <a:lnTo>
                      <a:pt x="1719375" y="611731"/>
                    </a:lnTo>
                    <a:lnTo>
                      <a:pt x="1761566" y="611731"/>
                    </a:lnTo>
                    <a:lnTo>
                      <a:pt x="1761566" y="626090"/>
                    </a:lnTo>
                    <a:lnTo>
                      <a:pt x="1774249" y="626090"/>
                    </a:lnTo>
                    <a:lnTo>
                      <a:pt x="1774249" y="643822"/>
                    </a:lnTo>
                    <a:lnTo>
                      <a:pt x="1782688" y="643822"/>
                    </a:lnTo>
                    <a:lnTo>
                      <a:pt x="1782688" y="653940"/>
                    </a:lnTo>
                    <a:lnTo>
                      <a:pt x="1949767" y="653940"/>
                    </a:lnTo>
                    <a:lnTo>
                      <a:pt x="1949767" y="674380"/>
                    </a:lnTo>
                    <a:lnTo>
                      <a:pt x="1959893" y="674380"/>
                    </a:lnTo>
                    <a:lnTo>
                      <a:pt x="1959893" y="693595"/>
                    </a:lnTo>
                    <a:lnTo>
                      <a:pt x="2034150" y="693595"/>
                    </a:lnTo>
                    <a:lnTo>
                      <a:pt x="2034150" y="712757"/>
                    </a:lnTo>
                    <a:lnTo>
                      <a:pt x="2066216" y="712757"/>
                    </a:lnTo>
                    <a:lnTo>
                      <a:pt x="2066216" y="719912"/>
                    </a:lnTo>
                    <a:lnTo>
                      <a:pt x="2131216" y="719912"/>
                    </a:lnTo>
                    <a:lnTo>
                      <a:pt x="2131216" y="747557"/>
                    </a:lnTo>
                    <a:lnTo>
                      <a:pt x="2141342" y="747557"/>
                    </a:lnTo>
                    <a:lnTo>
                      <a:pt x="2141342" y="761917"/>
                    </a:lnTo>
                    <a:lnTo>
                      <a:pt x="2214782" y="761917"/>
                    </a:lnTo>
                    <a:lnTo>
                      <a:pt x="2214782" y="777502"/>
                    </a:lnTo>
                    <a:lnTo>
                      <a:pt x="2244341" y="777502"/>
                    </a:lnTo>
                    <a:lnTo>
                      <a:pt x="2244341" y="789511"/>
                    </a:lnTo>
                    <a:lnTo>
                      <a:pt x="2272213" y="789511"/>
                    </a:lnTo>
                    <a:lnTo>
                      <a:pt x="2272213" y="804075"/>
                    </a:lnTo>
                    <a:lnTo>
                      <a:pt x="2279834" y="804075"/>
                    </a:lnTo>
                    <a:lnTo>
                      <a:pt x="2279834" y="817566"/>
                    </a:lnTo>
                    <a:lnTo>
                      <a:pt x="2378588" y="817566"/>
                    </a:lnTo>
                    <a:lnTo>
                      <a:pt x="2378588" y="836115"/>
                    </a:lnTo>
                    <a:lnTo>
                      <a:pt x="2387895" y="836115"/>
                    </a:lnTo>
                    <a:lnTo>
                      <a:pt x="2387895" y="847102"/>
                    </a:lnTo>
                    <a:lnTo>
                      <a:pt x="2413210" y="847102"/>
                    </a:lnTo>
                    <a:lnTo>
                      <a:pt x="2413210" y="862279"/>
                    </a:lnTo>
                    <a:lnTo>
                      <a:pt x="2435150" y="862279"/>
                    </a:lnTo>
                    <a:lnTo>
                      <a:pt x="2435150" y="874492"/>
                    </a:lnTo>
                    <a:lnTo>
                      <a:pt x="2442770" y="874492"/>
                    </a:lnTo>
                    <a:lnTo>
                      <a:pt x="2442770" y="900656"/>
                    </a:lnTo>
                    <a:lnTo>
                      <a:pt x="2492582" y="900656"/>
                    </a:lnTo>
                    <a:lnTo>
                      <a:pt x="2492582" y="912869"/>
                    </a:lnTo>
                    <a:lnTo>
                      <a:pt x="2567708" y="912869"/>
                    </a:lnTo>
                    <a:lnTo>
                      <a:pt x="2567708" y="926564"/>
                    </a:lnTo>
                    <a:lnTo>
                      <a:pt x="2583767" y="926564"/>
                    </a:lnTo>
                    <a:lnTo>
                      <a:pt x="2583767" y="945727"/>
                    </a:lnTo>
                    <a:lnTo>
                      <a:pt x="2626828" y="945727"/>
                    </a:lnTo>
                    <a:lnTo>
                      <a:pt x="2626828" y="978585"/>
                    </a:lnTo>
                    <a:lnTo>
                      <a:pt x="2660581" y="978585"/>
                    </a:lnTo>
                    <a:lnTo>
                      <a:pt x="2660581" y="1008939"/>
                    </a:lnTo>
                    <a:lnTo>
                      <a:pt x="2743277" y="1008939"/>
                    </a:lnTo>
                    <a:lnTo>
                      <a:pt x="2743277" y="1022481"/>
                    </a:lnTo>
                    <a:lnTo>
                      <a:pt x="2801067" y="1022481"/>
                    </a:lnTo>
                    <a:lnTo>
                      <a:pt x="2801067" y="1052784"/>
                    </a:lnTo>
                    <a:lnTo>
                      <a:pt x="2856351" y="1052784"/>
                    </a:lnTo>
                    <a:lnTo>
                      <a:pt x="2856351" y="1098979"/>
                    </a:lnTo>
                    <a:lnTo>
                      <a:pt x="2863971" y="1098979"/>
                    </a:lnTo>
                    <a:lnTo>
                      <a:pt x="2863971" y="1108484"/>
                    </a:lnTo>
                    <a:lnTo>
                      <a:pt x="2881717" y="1108484"/>
                    </a:lnTo>
                    <a:lnTo>
                      <a:pt x="2881717" y="1121157"/>
                    </a:lnTo>
                    <a:lnTo>
                      <a:pt x="2966100" y="1121157"/>
                    </a:lnTo>
                    <a:lnTo>
                      <a:pt x="2966100" y="1136334"/>
                    </a:lnTo>
                    <a:lnTo>
                      <a:pt x="3010747" y="1136334"/>
                    </a:lnTo>
                    <a:lnTo>
                      <a:pt x="3010747" y="1151511"/>
                    </a:lnTo>
                    <a:lnTo>
                      <a:pt x="3023481" y="1151511"/>
                    </a:lnTo>
                    <a:lnTo>
                      <a:pt x="3023481" y="1186106"/>
                    </a:lnTo>
                    <a:lnTo>
                      <a:pt x="3068434" y="1186106"/>
                    </a:lnTo>
                    <a:lnTo>
                      <a:pt x="3068434" y="1208897"/>
                    </a:lnTo>
                    <a:lnTo>
                      <a:pt x="3087612" y="1208897"/>
                    </a:lnTo>
                    <a:lnTo>
                      <a:pt x="3087612" y="1223257"/>
                    </a:lnTo>
                    <a:lnTo>
                      <a:pt x="3118860" y="1223257"/>
                    </a:lnTo>
                    <a:lnTo>
                      <a:pt x="3118860" y="1246048"/>
                    </a:lnTo>
                    <a:lnTo>
                      <a:pt x="3174553" y="1246048"/>
                    </a:lnTo>
                    <a:lnTo>
                      <a:pt x="3174553" y="1287389"/>
                    </a:lnTo>
                    <a:lnTo>
                      <a:pt x="3211937" y="1287389"/>
                    </a:lnTo>
                    <a:lnTo>
                      <a:pt x="3211937" y="1327861"/>
                    </a:lnTo>
                    <a:lnTo>
                      <a:pt x="3350377" y="1327861"/>
                    </a:lnTo>
                    <a:lnTo>
                      <a:pt x="3350377" y="1354842"/>
                    </a:lnTo>
                    <a:lnTo>
                      <a:pt x="3395535" y="1354842"/>
                    </a:lnTo>
                    <a:lnTo>
                      <a:pt x="3395535" y="1375947"/>
                    </a:lnTo>
                    <a:lnTo>
                      <a:pt x="3408218" y="1375947"/>
                    </a:lnTo>
                    <a:lnTo>
                      <a:pt x="3408218" y="1398738"/>
                    </a:lnTo>
                    <a:lnTo>
                      <a:pt x="3446625" y="1398738"/>
                    </a:lnTo>
                    <a:lnTo>
                      <a:pt x="3446625" y="1428274"/>
                    </a:lnTo>
                    <a:lnTo>
                      <a:pt x="3551260" y="1428274"/>
                    </a:lnTo>
                    <a:lnTo>
                      <a:pt x="3551260" y="1457811"/>
                    </a:lnTo>
                    <a:lnTo>
                      <a:pt x="3719567" y="1457811"/>
                    </a:lnTo>
                    <a:lnTo>
                      <a:pt x="3719567" y="1507583"/>
                    </a:lnTo>
                    <a:lnTo>
                      <a:pt x="3735830" y="1507583"/>
                    </a:lnTo>
                    <a:lnTo>
                      <a:pt x="3735830" y="1564918"/>
                    </a:lnTo>
                    <a:lnTo>
                      <a:pt x="3750303" y="1564918"/>
                    </a:lnTo>
                    <a:lnTo>
                      <a:pt x="3750303" y="1613822"/>
                    </a:lnTo>
                    <a:lnTo>
                      <a:pt x="3891351" y="1613822"/>
                    </a:lnTo>
                    <a:lnTo>
                      <a:pt x="3891351" y="1699825"/>
                    </a:lnTo>
                    <a:lnTo>
                      <a:pt x="4205871" y="1699825"/>
                    </a:lnTo>
                  </a:path>
                </a:pathLst>
              </a:custGeom>
              <a:noFill/>
              <a:ln w="19050" cap="sq">
                <a:solidFill>
                  <a:srgbClr val="489FDA"/>
                </a:solidFill>
                <a:prstDash val="solid"/>
                <a:miter/>
              </a:ln>
            </p:spPr>
            <p:txBody>
              <a:bodyPr rtlCol="0" anchor="ctr"/>
              <a:lstStyle/>
              <a:p>
                <a:pPr rtl="0"/>
                <a:endParaRPr lang="en-ES"/>
              </a:p>
            </p:txBody>
          </p:sp>
        </p:grpSp>
      </p:grpSp>
    </p:spTree>
    <p:extLst>
      <p:ext uri="{BB962C8B-B14F-4D97-AF65-F5344CB8AC3E}">
        <p14:creationId xmlns:p14="http://schemas.microsoft.com/office/powerpoint/2010/main" val="396532257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E7F007-F026-45F1-D9B8-8EDE525EDD07}"/>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C34632C-FCB9-A61B-95BD-D21079FABB34}"/>
              </a:ext>
            </a:extLst>
          </p:cNvPr>
          <p:cNvSpPr>
            <a:spLocks noGrp="1"/>
          </p:cNvSpPr>
          <p:nvPr>
            <p:ph type="title"/>
          </p:nvPr>
        </p:nvSpPr>
        <p:spPr>
          <a:xfrm>
            <a:off x="304799" y="107693"/>
            <a:ext cx="11813059" cy="939801"/>
          </a:xfrm>
        </p:spPr>
        <p:txBody>
          <a:bodyPr rtlCol="0"/>
          <a:lstStyle/>
          <a:p>
            <a:pPr rtl="0"/>
            <a:r>
              <a:rPr lang="ja-jp" sz="2100" noProof="0" dirty="0">
                <a:latin typeface="+mn-lt"/>
              </a:rPr>
              <a:t>LBA5：EGFR-TKIで進行したEGFR変異（EGFRm）非小細胞肺がん（NSCLC）に対するサシツズマブ・チルモテカン（sac-TMT）とプラチナ製剤ベースの化学療法の比較：無作為化多施設第3相OptiTROP-Lung04試験の結果</a:t>
            </a:r>
            <a:r>
              <a:rPr lang="en-GB" altLang="ja-JP" sz="2100" noProof="0" dirty="0">
                <a:latin typeface="+mn-lt"/>
              </a:rPr>
              <a:t> </a:t>
            </a:r>
            <a:r>
              <a:rPr lang="ja-jp" sz="2100" noProof="0" dirty="0">
                <a:latin typeface="+mn-lt"/>
              </a:rPr>
              <a:t>-</a:t>
            </a:r>
            <a:r>
              <a:rPr lang="en-GB" altLang="ja-JP" sz="2100" noProof="0" dirty="0">
                <a:latin typeface="+mn-lt"/>
              </a:rPr>
              <a:t> </a:t>
            </a:r>
            <a:r>
              <a:rPr lang="ja-jp" sz="2100" noProof="0" dirty="0">
                <a:latin typeface="+mn-lt"/>
              </a:rPr>
              <a:t>Zhang L他</a:t>
            </a:r>
          </a:p>
        </p:txBody>
      </p:sp>
      <p:sp>
        <p:nvSpPr>
          <p:cNvPr id="29" name="Content Placeholder 7">
            <a:extLst>
              <a:ext uri="{FF2B5EF4-FFF2-40B4-BE49-F238E27FC236}">
                <a16:creationId xmlns:a16="http://schemas.microsoft.com/office/drawing/2014/main" id="{D6E62BA8-09D5-2068-B59B-2D6E55DC6684}"/>
              </a:ext>
            </a:extLst>
          </p:cNvPr>
          <p:cNvSpPr>
            <a:spLocks noGrp="1"/>
          </p:cNvSpPr>
          <p:nvPr>
            <p:ph idx="1"/>
          </p:nvPr>
        </p:nvSpPr>
        <p:spPr>
          <a:xfrm>
            <a:off x="304799" y="1246909"/>
            <a:ext cx="11033761" cy="5055650"/>
          </a:xfrm>
        </p:spPr>
        <p:txBody>
          <a:bodyPr rtlCol="0"/>
          <a:lstStyle/>
          <a:p>
            <a:pPr rtl="0"/>
            <a:r>
              <a:rPr lang="ja-jp" b="1" noProof="0" dirty="0"/>
              <a:t>主な結果(続き)</a:t>
            </a:r>
          </a:p>
          <a:p>
            <a:pPr rtl="0">
              <a:spcBef>
                <a:spcPts val="25000"/>
              </a:spcBef>
            </a:pPr>
            <a:r>
              <a:rPr lang="ja-jp" b="1" noProof="0" dirty="0"/>
              <a:t>結論</a:t>
            </a:r>
          </a:p>
          <a:p>
            <a:pPr lvl="1" rtl="0"/>
            <a:r>
              <a:rPr lang="ja-jp" noProof="0" dirty="0"/>
              <a:t>EGFR TKIでの進行性EGFR変異NSCLC患者において、サシツズマブ・チルモテカンはプラチナ製剤ベースの化学療法と比較してPFSとOSを有意に改善し、管理可能な安全性プロファイルで、予期せぬ安全性の懸念はなかった</a:t>
            </a:r>
            <a:endParaRPr lang="en-GB" noProof="0" dirty="0"/>
          </a:p>
        </p:txBody>
      </p:sp>
      <p:sp>
        <p:nvSpPr>
          <p:cNvPr id="30" name="Text Placeholder 4">
            <a:extLst>
              <a:ext uri="{FF2B5EF4-FFF2-40B4-BE49-F238E27FC236}">
                <a16:creationId xmlns:a16="http://schemas.microsoft.com/office/drawing/2014/main" id="{7D76D91F-B975-C76F-365F-0EF9D2ABE9B7}"/>
              </a:ext>
            </a:extLst>
          </p:cNvPr>
          <p:cNvSpPr>
            <a:spLocks noGrp="1"/>
          </p:cNvSpPr>
          <p:nvPr>
            <p:ph type="body" sz="quarter" idx="11"/>
          </p:nvPr>
        </p:nvSpPr>
        <p:spPr>
          <a:xfrm>
            <a:off x="6379633" y="6521312"/>
            <a:ext cx="5507567" cy="200025"/>
          </a:xfrm>
        </p:spPr>
        <p:txBody>
          <a:bodyPr rtlCol="0"/>
          <a:lstStyle/>
          <a:p>
            <a:pPr rtl="0"/>
            <a:r>
              <a:rPr lang="ja-jp" noProof="0"/>
              <a:t>Zhang L他Ann Oncol 2025;36(補遺):Abstr LBA5</a:t>
            </a:r>
          </a:p>
        </p:txBody>
      </p:sp>
      <p:sp>
        <p:nvSpPr>
          <p:cNvPr id="7" name="Text Placeholder 14">
            <a:extLst>
              <a:ext uri="{FF2B5EF4-FFF2-40B4-BE49-F238E27FC236}">
                <a16:creationId xmlns:a16="http://schemas.microsoft.com/office/drawing/2014/main" id="{2CF4ED4A-5727-262D-A0B6-8FE0BA79B844}"/>
              </a:ext>
            </a:extLst>
          </p:cNvPr>
          <p:cNvSpPr>
            <a:spLocks noGrp="1"/>
          </p:cNvSpPr>
          <p:nvPr>
            <p:ph type="body" sz="quarter" idx="10"/>
          </p:nvPr>
        </p:nvSpPr>
        <p:spPr>
          <a:xfrm>
            <a:off x="304800" y="6233974"/>
            <a:ext cx="5507567" cy="487363"/>
          </a:xfrm>
        </p:spPr>
        <p:txBody>
          <a:bodyPr rtlCol="0"/>
          <a:lstStyle/>
          <a:p>
            <a:pPr rtl="0"/>
            <a:r>
              <a:rPr lang="ja-jp" noProof="0"/>
              <a:t>*Cochran-Mantel-Haenszel検定；</a:t>
            </a:r>
            <a:r>
              <a:rPr lang="ja-jp" kern="1200" baseline="30000">
                <a:solidFill>
                  <a:srgbClr val="363636"/>
                </a:solidFill>
              </a:rPr>
              <a:t>†</a:t>
            </a:r>
            <a:r>
              <a:rPr lang="ja-jp" kern="1200">
                <a:solidFill>
                  <a:srgbClr val="363636"/>
                </a:solidFill>
              </a:rPr>
              <a:t>心肺停止化学療法関連。</a:t>
            </a:r>
            <a:endParaRPr lang="en-GB" noProof="0" dirty="0"/>
          </a:p>
        </p:txBody>
      </p:sp>
      <p:graphicFrame>
        <p:nvGraphicFramePr>
          <p:cNvPr id="2" name="Table 1">
            <a:extLst>
              <a:ext uri="{FF2B5EF4-FFF2-40B4-BE49-F238E27FC236}">
                <a16:creationId xmlns:a16="http://schemas.microsoft.com/office/drawing/2014/main" id="{DBEE1237-1342-40BF-7A61-9BD92D9F647B}"/>
              </a:ext>
            </a:extLst>
          </p:cNvPr>
          <p:cNvGraphicFramePr>
            <a:graphicFrameLocks noGrp="1"/>
          </p:cNvGraphicFramePr>
          <p:nvPr>
            <p:extLst>
              <p:ext uri="{D42A27DB-BD31-4B8C-83A1-F6EECF244321}">
                <p14:modId xmlns:p14="http://schemas.microsoft.com/office/powerpoint/2010/main" val="3263524707"/>
              </p:ext>
            </p:extLst>
          </p:nvPr>
        </p:nvGraphicFramePr>
        <p:xfrm>
          <a:off x="6160651" y="1698153"/>
          <a:ext cx="5795323" cy="2766609"/>
        </p:xfrm>
        <a:graphic>
          <a:graphicData uri="http://schemas.openxmlformats.org/drawingml/2006/table">
            <a:tbl>
              <a:tblPr firstRow="1" bandRow="1">
                <a:tableStyleId>{69012ECD-51FC-41F1-AA8D-1B2483CD663E}</a:tableStyleId>
              </a:tblPr>
              <a:tblGrid>
                <a:gridCol w="2486343">
                  <a:extLst>
                    <a:ext uri="{9D8B030D-6E8A-4147-A177-3AD203B41FA5}">
                      <a16:colId xmlns:a16="http://schemas.microsoft.com/office/drawing/2014/main" val="537766886"/>
                    </a:ext>
                  </a:extLst>
                </a:gridCol>
                <a:gridCol w="1654490">
                  <a:extLst>
                    <a:ext uri="{9D8B030D-6E8A-4147-A177-3AD203B41FA5}">
                      <a16:colId xmlns:a16="http://schemas.microsoft.com/office/drawing/2014/main" val="1125791967"/>
                    </a:ext>
                  </a:extLst>
                </a:gridCol>
                <a:gridCol w="1654490">
                  <a:extLst>
                    <a:ext uri="{9D8B030D-6E8A-4147-A177-3AD203B41FA5}">
                      <a16:colId xmlns:a16="http://schemas.microsoft.com/office/drawing/2014/main" val="2872775875"/>
                    </a:ext>
                  </a:extLst>
                </a:gridCol>
              </a:tblGrid>
              <a:tr h="538443">
                <a:tc>
                  <a:txBody>
                    <a:bodyPr/>
                    <a:lstStyle/>
                    <a:p>
                      <a:pPr rtl="0"/>
                      <a:r>
                        <a:rPr lang="ja-jp" sz="1200" noProof="0">
                          <a:solidFill>
                            <a:schemeClr val="tx2"/>
                          </a:solidFill>
                          <a:latin typeface="+mn-lt"/>
                        </a:rPr>
                        <a:t>TRAE（治療関連有害事象）、n (%)</a:t>
                      </a:r>
                    </a:p>
                  </a:txBody>
                  <a:tcPr marT="36000" marB="36000" anchor="b"/>
                </a:tc>
                <a:tc>
                  <a:txBody>
                    <a:bodyPr/>
                    <a:lstStyle/>
                    <a:p>
                      <a:pPr algn="ctr" rtl="0"/>
                      <a:r>
                        <a:rPr lang="ja-jp" sz="1200" b="1" i="0" u="none" strike="noStrike" kern="0" cap="none" spc="0" normalizeH="0" noProof="0">
                          <a:ln>
                            <a:noFill/>
                          </a:ln>
                          <a:solidFill>
                            <a:srgbClr val="FFFFFF"/>
                          </a:solidFill>
                          <a:effectLst/>
                          <a:uLnTx/>
                          <a:uFillTx/>
                          <a:latin typeface="+mn-lt"/>
                          <a:ea typeface="SimSun" pitchFamily="2" charset="-122"/>
                          <a:cs typeface="+mn-cs"/>
                          <a:sym typeface="Helvetica"/>
                        </a:rPr>
                        <a:t>サシツズマブ・チルモテカン</a:t>
                      </a:r>
                    </a:p>
                    <a:p>
                      <a:pPr algn="ctr" rtl="0"/>
                      <a:r>
                        <a:rPr lang="ja-jp" sz="1200" b="1" noProof="0">
                          <a:solidFill>
                            <a:schemeClr val="tx2"/>
                          </a:solidFill>
                          <a:latin typeface="+mn-lt"/>
                        </a:rPr>
                        <a:t>（n=188）</a:t>
                      </a:r>
                      <a:endParaRPr lang="en-GB" sz="1200" noProof="0" dirty="0">
                        <a:solidFill>
                          <a:schemeClr val="tx2"/>
                        </a:solidFill>
                        <a:latin typeface="+mn-lt"/>
                      </a:endParaRPr>
                    </a:p>
                  </a:txBody>
                  <a:tcPr marL="72000" marR="72000" marT="36000" marB="36000" anchor="b"/>
                </a:tc>
                <a:tc>
                  <a:txBody>
                    <a:bodyPr/>
                    <a:lstStyle/>
                    <a:p>
                      <a:pPr algn="ctr" rtl="0"/>
                      <a:r>
                        <a:rPr lang="ja-jp" sz="1200" b="1" i="0" u="none" strike="noStrike" kern="0" cap="none" spc="0" normalizeH="0" noProof="0" dirty="0">
                          <a:ln>
                            <a:noFill/>
                          </a:ln>
                          <a:solidFill>
                            <a:srgbClr val="FFFFFF"/>
                          </a:solidFill>
                          <a:effectLst/>
                          <a:uLnTx/>
                          <a:uFillTx/>
                          <a:latin typeface="+mn-lt"/>
                          <a:ea typeface="SimSun" pitchFamily="2" charset="-122"/>
                          <a:cs typeface="+mn-cs"/>
                          <a:sym typeface="Helvetica"/>
                        </a:rPr>
                        <a:t>化学療法</a:t>
                      </a:r>
                      <a:br>
                        <a:rPr lang="en-GB" altLang="ja-JP" sz="1200" b="1" i="0" u="none" strike="noStrike" kern="0" cap="none" spc="0" normalizeH="0" noProof="0" dirty="0">
                          <a:ln>
                            <a:noFill/>
                          </a:ln>
                          <a:solidFill>
                            <a:srgbClr val="FFFFFF"/>
                          </a:solidFill>
                          <a:effectLst/>
                          <a:uLnTx/>
                          <a:uFillTx/>
                          <a:latin typeface="+mn-lt"/>
                          <a:ea typeface="SimSun" pitchFamily="2" charset="-122"/>
                          <a:cs typeface="+mn-cs"/>
                          <a:sym typeface="Helvetica"/>
                        </a:rPr>
                      </a:br>
                      <a:r>
                        <a:rPr lang="ja-jp" sz="1200" b="1" noProof="0" dirty="0">
                          <a:solidFill>
                            <a:schemeClr val="tx2"/>
                          </a:solidFill>
                          <a:latin typeface="+mn-lt"/>
                        </a:rPr>
                        <a:t>（n=182）</a:t>
                      </a:r>
                      <a:endParaRPr lang="en-GB" sz="1200" noProof="0" dirty="0">
                        <a:solidFill>
                          <a:schemeClr val="tx2"/>
                        </a:solidFill>
                        <a:latin typeface="+mn-lt"/>
                      </a:endParaRPr>
                    </a:p>
                  </a:txBody>
                  <a:tcPr marL="72000" marR="72000" marT="36000" marB="36000" anchor="b"/>
                </a:tc>
                <a:extLst>
                  <a:ext uri="{0D108BD9-81ED-4DB2-BD59-A6C34878D82A}">
                    <a16:rowId xmlns:a16="http://schemas.microsoft.com/office/drawing/2014/main" val="2020270792"/>
                  </a:ext>
                </a:extLst>
              </a:tr>
              <a:tr h="305576">
                <a:tc>
                  <a:txBody>
                    <a:bodyPr/>
                    <a:lstStyle/>
                    <a:p>
                      <a:pPr rtl="0"/>
                      <a:r>
                        <a:rPr lang="ja-jp" sz="1200" noProof="0">
                          <a:latin typeface="+mn-lt"/>
                        </a:rPr>
                        <a:t>任意</a:t>
                      </a:r>
                    </a:p>
                  </a:txBody>
                  <a:tcPr marT="36000" marB="36000" anchor="ctr"/>
                </a:tc>
                <a:tc>
                  <a:txBody>
                    <a:bodyPr/>
                    <a:lstStyle/>
                    <a:p>
                      <a:pPr algn="ctr" rtl="0"/>
                      <a:r>
                        <a:rPr lang="ja-jp" sz="1200" noProof="0">
                          <a:latin typeface="+mn-lt"/>
                        </a:rPr>
                        <a:t>188 (100)</a:t>
                      </a:r>
                    </a:p>
                  </a:txBody>
                  <a:tcPr marT="36000" marB="36000" anchor="ctr"/>
                </a:tc>
                <a:tc>
                  <a:txBody>
                    <a:bodyPr/>
                    <a:lstStyle/>
                    <a:p>
                      <a:pPr algn="ctr" rtl="0"/>
                      <a:r>
                        <a:rPr lang="ja-jp" sz="1200" noProof="0">
                          <a:latin typeface="+mn-lt"/>
                        </a:rPr>
                        <a:t>179 (98.4)</a:t>
                      </a:r>
                    </a:p>
                  </a:txBody>
                  <a:tcPr marT="36000" marB="36000" anchor="ctr"/>
                </a:tc>
                <a:extLst>
                  <a:ext uri="{0D108BD9-81ED-4DB2-BD59-A6C34878D82A}">
                    <a16:rowId xmlns:a16="http://schemas.microsoft.com/office/drawing/2014/main" val="3607908326"/>
                  </a:ext>
                </a:extLst>
              </a:tr>
              <a:tr h="305576">
                <a:tc>
                  <a:txBody>
                    <a:bodyPr/>
                    <a:lstStyle/>
                    <a:p>
                      <a:pPr rtl="0"/>
                      <a:r>
                        <a:rPr lang="ja-jp" sz="1200" noProof="0">
                          <a:latin typeface="+mn-lt"/>
                        </a:rPr>
                        <a:t>グレード3</a:t>
                      </a:r>
                      <a:r>
                        <a:rPr lang="ja-jp" sz="1200" b="0" i="0" u="none" strike="noStrike" kern="1200" cap="none" spc="0" normalizeH="0" noProof="0">
                          <a:ln>
                            <a:noFill/>
                          </a:ln>
                          <a:solidFill>
                            <a:srgbClr val="000000"/>
                          </a:solidFill>
                          <a:effectLst/>
                          <a:uLnTx/>
                          <a:uFillTx/>
                          <a:latin typeface="+mn-lt"/>
                          <a:ea typeface="+mn-ea"/>
                          <a:cs typeface="+mn-cs"/>
                        </a:rPr>
                        <a:t>以上</a:t>
                      </a:r>
                      <a:endParaRPr lang="en-GB" sz="1200" noProof="0" dirty="0">
                        <a:latin typeface="+mn-lt"/>
                      </a:endParaRPr>
                    </a:p>
                  </a:txBody>
                  <a:tcPr marT="36000" marB="36000" anchor="ctr"/>
                </a:tc>
                <a:tc>
                  <a:txBody>
                    <a:bodyPr/>
                    <a:lstStyle/>
                    <a:p>
                      <a:pPr algn="ctr" rtl="0"/>
                      <a:r>
                        <a:rPr lang="ja-jp" sz="1200" noProof="0">
                          <a:latin typeface="+mn-lt"/>
                        </a:rPr>
                        <a:t>109 (58.0)</a:t>
                      </a:r>
                    </a:p>
                  </a:txBody>
                  <a:tcPr marT="36000" marB="36000" anchor="ctr"/>
                </a:tc>
                <a:tc>
                  <a:txBody>
                    <a:bodyPr/>
                    <a:lstStyle/>
                    <a:p>
                      <a:pPr algn="ctr" rtl="0"/>
                      <a:r>
                        <a:rPr lang="ja-jp" sz="1200" noProof="0">
                          <a:latin typeface="+mn-lt"/>
                        </a:rPr>
                        <a:t>98 (53.8)</a:t>
                      </a:r>
                    </a:p>
                  </a:txBody>
                  <a:tcPr marT="36000" marB="36000" anchor="ctr"/>
                </a:tc>
                <a:extLst>
                  <a:ext uri="{0D108BD9-81ED-4DB2-BD59-A6C34878D82A}">
                    <a16:rowId xmlns:a16="http://schemas.microsoft.com/office/drawing/2014/main" val="1790711121"/>
                  </a:ext>
                </a:extLst>
              </a:tr>
              <a:tr h="312513">
                <a:tc>
                  <a:txBody>
                    <a:bodyPr/>
                    <a:lstStyle/>
                    <a:p>
                      <a:pPr rtl="0"/>
                      <a:r>
                        <a:rPr lang="ja-jp" sz="1200" noProof="0">
                          <a:latin typeface="+mn-lt"/>
                        </a:rPr>
                        <a:t>重篤</a:t>
                      </a:r>
                    </a:p>
                  </a:txBody>
                  <a:tcPr marT="36000" marB="36000" anchor="ctr"/>
                </a:tc>
                <a:tc>
                  <a:txBody>
                    <a:bodyPr/>
                    <a:lstStyle/>
                    <a:p>
                      <a:pPr algn="ctr" rtl="0"/>
                      <a:r>
                        <a:rPr lang="ja-jp" sz="1200" noProof="0">
                          <a:latin typeface="+mn-lt"/>
                        </a:rPr>
                        <a:t>17 (9.0)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32 (17.6)</a:t>
                      </a:r>
                    </a:p>
                  </a:txBody>
                  <a:tcPr marT="36000" marB="36000" anchor="ctr"/>
                </a:tc>
                <a:extLst>
                  <a:ext uri="{0D108BD9-81ED-4DB2-BD59-A6C34878D82A}">
                    <a16:rowId xmlns:a16="http://schemas.microsoft.com/office/drawing/2014/main" val="1995876224"/>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投与減量</a:t>
                      </a:r>
                    </a:p>
                  </a:txBody>
                  <a:tcPr marT="36000" marB="36000" anchor="ctr"/>
                </a:tc>
                <a:tc>
                  <a:txBody>
                    <a:bodyPr/>
                    <a:lstStyle/>
                    <a:p>
                      <a:pPr algn="ctr" rtl="0"/>
                      <a:r>
                        <a:rPr lang="ja-jp" sz="1200" noProof="0">
                          <a:latin typeface="+mn-lt"/>
                        </a:rPr>
                        <a:t>57 (30.3)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41 (22.5)</a:t>
                      </a:r>
                    </a:p>
                  </a:txBody>
                  <a:tcPr marT="36000" marB="36000" anchor="ctr"/>
                </a:tc>
                <a:extLst>
                  <a:ext uri="{0D108BD9-81ED-4DB2-BD59-A6C34878D82A}">
                    <a16:rowId xmlns:a16="http://schemas.microsoft.com/office/drawing/2014/main" val="1765825796"/>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投与中断</a:t>
                      </a:r>
                    </a:p>
                  </a:txBody>
                  <a:tcPr marT="36000" marB="36000" anchor="ctr"/>
                </a:tc>
                <a:tc>
                  <a:txBody>
                    <a:bodyPr/>
                    <a:lstStyle/>
                    <a:p>
                      <a:pPr algn="ctr" rtl="0"/>
                      <a:r>
                        <a:rPr lang="ja-jp" sz="1200" noProof="0">
                          <a:latin typeface="+mn-lt"/>
                        </a:rPr>
                        <a:t>69 (36.7)</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60 (33.0)</a:t>
                      </a:r>
                    </a:p>
                  </a:txBody>
                  <a:tcPr marT="36000" marB="36000" anchor="ctr"/>
                </a:tc>
                <a:extLst>
                  <a:ext uri="{0D108BD9-81ED-4DB2-BD59-A6C34878D82A}">
                    <a16:rowId xmlns:a16="http://schemas.microsoft.com/office/drawing/2014/main" val="3745212948"/>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投与中止に至った </a:t>
                      </a:r>
                    </a:p>
                  </a:txBody>
                  <a:tcPr marT="36000" marB="36000" anchor="ctr"/>
                </a:tc>
                <a:tc>
                  <a:txBody>
                    <a:bodyPr/>
                    <a:lstStyle/>
                    <a:p>
                      <a:pPr algn="ctr" rtl="0"/>
                      <a:r>
                        <a:rPr lang="ja-jp" sz="1200" noProof="0">
                          <a:latin typeface="+mn-lt"/>
                        </a:rPr>
                        <a:t>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1 (0.5)</a:t>
                      </a:r>
                    </a:p>
                  </a:txBody>
                  <a:tcPr marT="36000" marB="36000" anchor="ctr"/>
                </a:tc>
                <a:extLst>
                  <a:ext uri="{0D108BD9-81ED-4DB2-BD59-A6C34878D82A}">
                    <a16:rowId xmlns:a16="http://schemas.microsoft.com/office/drawing/2014/main" val="3826934043"/>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dirty="0">
                          <a:ln>
                            <a:noFill/>
                          </a:ln>
                          <a:solidFill>
                            <a:srgbClr val="363636"/>
                          </a:solidFill>
                          <a:effectLst/>
                          <a:uLnTx/>
                          <a:uFillTx/>
                          <a:latin typeface="+mn-lt"/>
                          <a:ea typeface="+mn-ea"/>
                          <a:cs typeface="+mn-cs"/>
                        </a:rPr>
                        <a:t>死亡した</a:t>
                      </a:r>
                    </a:p>
                  </a:txBody>
                  <a:tcPr marT="36000" marB="36000" anchor="ctr"/>
                </a:tc>
                <a:tc>
                  <a:txBody>
                    <a:bodyPr/>
                    <a:lstStyle/>
                    <a:p>
                      <a:pPr algn="ctr" rtl="0"/>
                      <a:r>
                        <a:rPr lang="ja-jp" sz="1200" noProof="0">
                          <a:latin typeface="+mn-lt"/>
                        </a:rPr>
                        <a:t>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dirty="0">
                          <a:ln>
                            <a:noFill/>
                          </a:ln>
                          <a:solidFill>
                            <a:srgbClr val="363636"/>
                          </a:solidFill>
                          <a:effectLst/>
                          <a:uLnTx/>
                          <a:uFillTx/>
                          <a:latin typeface="+mn-lt"/>
                          <a:ea typeface="+mn-ea"/>
                          <a:cs typeface="+mn-cs"/>
                        </a:rPr>
                        <a:t>1 (0.5)</a:t>
                      </a:r>
                      <a:r>
                        <a:rPr lang="ja-jp" sz="1200" b="0" i="0" u="none" strike="noStrike" kern="1200" cap="none" spc="0" normalizeH="0" baseline="30000" noProof="0" dirty="0">
                          <a:ln>
                            <a:noFill/>
                          </a:ln>
                          <a:solidFill>
                            <a:srgbClr val="363636"/>
                          </a:solidFill>
                          <a:effectLst/>
                          <a:uLnTx/>
                          <a:uFillTx/>
                          <a:latin typeface="+mn-lt"/>
                          <a:ea typeface="+mn-ea"/>
                          <a:cs typeface="+mn-cs"/>
                        </a:rPr>
                        <a:t>†</a:t>
                      </a:r>
                    </a:p>
                  </a:txBody>
                  <a:tcPr marT="36000" marB="36000" anchor="ctr"/>
                </a:tc>
                <a:extLst>
                  <a:ext uri="{0D108BD9-81ED-4DB2-BD59-A6C34878D82A}">
                    <a16:rowId xmlns:a16="http://schemas.microsoft.com/office/drawing/2014/main" val="153317869"/>
                  </a:ext>
                </a:extLst>
              </a:tr>
            </a:tbl>
          </a:graphicData>
        </a:graphic>
      </p:graphicFrame>
      <p:graphicFrame>
        <p:nvGraphicFramePr>
          <p:cNvPr id="4" name="Table 663">
            <a:extLst>
              <a:ext uri="{FF2B5EF4-FFF2-40B4-BE49-F238E27FC236}">
                <a16:creationId xmlns:a16="http://schemas.microsoft.com/office/drawing/2014/main" id="{CCE218E5-DED9-07AE-CC01-92B76686947F}"/>
              </a:ext>
            </a:extLst>
          </p:cNvPr>
          <p:cNvGraphicFramePr>
            <a:graphicFrameLocks noGrp="1"/>
          </p:cNvGraphicFramePr>
          <p:nvPr>
            <p:extLst>
              <p:ext uri="{D42A27DB-BD31-4B8C-83A1-F6EECF244321}">
                <p14:modId xmlns:p14="http://schemas.microsoft.com/office/powerpoint/2010/main" val="3352526776"/>
              </p:ext>
            </p:extLst>
          </p:nvPr>
        </p:nvGraphicFramePr>
        <p:xfrm>
          <a:off x="304798" y="1698153"/>
          <a:ext cx="5686915" cy="1895040"/>
        </p:xfrm>
        <a:graphic>
          <a:graphicData uri="http://schemas.openxmlformats.org/drawingml/2006/table">
            <a:tbl>
              <a:tblPr firstRow="1" bandRow="1">
                <a:tableStyleId>{69012ECD-51FC-41F1-AA8D-1B2483CD663E}</a:tableStyleId>
              </a:tblPr>
              <a:tblGrid>
                <a:gridCol w="2749625">
                  <a:extLst>
                    <a:ext uri="{9D8B030D-6E8A-4147-A177-3AD203B41FA5}">
                      <a16:colId xmlns:a16="http://schemas.microsoft.com/office/drawing/2014/main" val="4026828033"/>
                    </a:ext>
                  </a:extLst>
                </a:gridCol>
                <a:gridCol w="1634415">
                  <a:extLst>
                    <a:ext uri="{9D8B030D-6E8A-4147-A177-3AD203B41FA5}">
                      <a16:colId xmlns:a16="http://schemas.microsoft.com/office/drawing/2014/main" val="2351951672"/>
                    </a:ext>
                  </a:extLst>
                </a:gridCol>
                <a:gridCol w="1302875">
                  <a:extLst>
                    <a:ext uri="{9D8B030D-6E8A-4147-A177-3AD203B41FA5}">
                      <a16:colId xmlns:a16="http://schemas.microsoft.com/office/drawing/2014/main" val="3840096650"/>
                    </a:ext>
                  </a:extLst>
                </a:gridCol>
              </a:tblGrid>
              <a:tr h="388912">
                <a:tc>
                  <a:txBody>
                    <a:bodyPr/>
                    <a:lstStyle/>
                    <a:p>
                      <a:pPr rtl="0"/>
                      <a:endParaRPr lang="en-GB" sz="1200" noProof="0" dirty="0">
                        <a:solidFill>
                          <a:srgbClr val="363636"/>
                        </a:solidFill>
                        <a:latin typeface="+mn-lt"/>
                      </a:endParaRPr>
                    </a:p>
                  </a:txBody>
                  <a:tcPr marL="72000" marR="72000" marT="36000" marB="36000" anchor="ctr"/>
                </a:tc>
                <a:tc>
                  <a:txBody>
                    <a:bodyPr/>
                    <a:lstStyle/>
                    <a:p>
                      <a:pPr algn="ctr" rtl="0"/>
                      <a:r>
                        <a:rPr lang="ja-jp" sz="1200" b="1" i="0" u="none" strike="noStrike" kern="0" cap="none" spc="0" normalizeH="0" noProof="0" dirty="0">
                          <a:ln>
                            <a:noFill/>
                          </a:ln>
                          <a:solidFill>
                            <a:srgbClr val="FFFFFF"/>
                          </a:solidFill>
                          <a:effectLst/>
                          <a:uLnTx/>
                          <a:uFillTx/>
                          <a:latin typeface="+mn-lt"/>
                          <a:ea typeface="SimSun" pitchFamily="2" charset="-122"/>
                          <a:cs typeface="+mn-cs"/>
                          <a:sym typeface="Helvetica"/>
                        </a:rPr>
                        <a:t>サシツズマブ・チルモテカン</a:t>
                      </a:r>
                    </a:p>
                    <a:p>
                      <a:pPr algn="ctr" rtl="0"/>
                      <a:r>
                        <a:rPr lang="ja-jp" sz="1200" b="1" noProof="0" dirty="0">
                          <a:solidFill>
                            <a:schemeClr val="tx2"/>
                          </a:solidFill>
                          <a:latin typeface="+mn-lt"/>
                        </a:rPr>
                        <a:t>（n=188）</a:t>
                      </a:r>
                      <a:endParaRPr lang="en-GB" sz="1200" noProof="0" dirty="0">
                        <a:solidFill>
                          <a:schemeClr val="tx2"/>
                        </a:solidFill>
                        <a:latin typeface="+mn-lt"/>
                      </a:endParaRPr>
                    </a:p>
                  </a:txBody>
                  <a:tcPr marL="72000" marR="72000" marT="36000" marB="36000" anchor="b"/>
                </a:tc>
                <a:tc>
                  <a:txBody>
                    <a:bodyPr/>
                    <a:lstStyle/>
                    <a:p>
                      <a:pPr algn="ctr" rtl="0"/>
                      <a:r>
                        <a:rPr lang="ja-jp" sz="1200" b="1" i="0" u="none" strike="noStrike" kern="0" cap="none" spc="0" normalizeH="0" noProof="0" dirty="0">
                          <a:ln>
                            <a:noFill/>
                          </a:ln>
                          <a:solidFill>
                            <a:srgbClr val="FFFFFF"/>
                          </a:solidFill>
                          <a:effectLst/>
                          <a:uLnTx/>
                          <a:uFillTx/>
                          <a:latin typeface="+mn-lt"/>
                          <a:ea typeface="SimSun" pitchFamily="2" charset="-122"/>
                          <a:cs typeface="+mn-cs"/>
                          <a:sym typeface="Helvetica"/>
                        </a:rPr>
                        <a:t>化学療法</a:t>
                      </a:r>
                      <a:br>
                        <a:rPr lang="en-GB" altLang="ja-JP" sz="1200" b="1" i="0" u="none" strike="noStrike" kern="0" cap="none" spc="0" normalizeH="0" noProof="0" dirty="0">
                          <a:ln>
                            <a:noFill/>
                          </a:ln>
                          <a:solidFill>
                            <a:srgbClr val="FFFFFF"/>
                          </a:solidFill>
                          <a:effectLst/>
                          <a:uLnTx/>
                          <a:uFillTx/>
                          <a:latin typeface="+mn-lt"/>
                          <a:ea typeface="SimSun" pitchFamily="2" charset="-122"/>
                          <a:cs typeface="+mn-cs"/>
                          <a:sym typeface="Helvetica"/>
                        </a:rPr>
                      </a:br>
                      <a:r>
                        <a:rPr lang="ja-jp" sz="1200" b="1" noProof="0" dirty="0">
                          <a:solidFill>
                            <a:schemeClr val="tx2"/>
                          </a:solidFill>
                          <a:latin typeface="+mn-lt"/>
                        </a:rPr>
                        <a:t>（n=182）</a:t>
                      </a:r>
                      <a:endParaRPr lang="en-GB" sz="1200" noProof="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21032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kern="1200" noProof="0">
                          <a:solidFill>
                            <a:srgbClr val="000000"/>
                          </a:solidFill>
                          <a:latin typeface="+mn-lt"/>
                          <a:ea typeface="+mn-ea"/>
                          <a:cs typeface="+mn-cs"/>
                        </a:rPr>
                        <a:t>全奏効率（ORR）、％（95%信頼区間）</a:t>
                      </a:r>
                    </a:p>
                  </a:txBody>
                  <a:tcPr marL="90000" marR="72000" marT="36000" marB="36000" anchor="ctr">
                    <a:solidFill>
                      <a:schemeClr val="tx2"/>
                    </a:solidFill>
                  </a:tcPr>
                </a:tc>
                <a:tc>
                  <a:txBody>
                    <a:bodyPr/>
                    <a:lstStyle/>
                    <a:p>
                      <a:pPr algn="ctr" rtl="0"/>
                      <a:r>
                        <a:rPr lang="ja-jp" sz="1200" noProof="0" dirty="0">
                          <a:solidFill>
                            <a:srgbClr val="000000"/>
                          </a:solidFill>
                        </a:rPr>
                        <a:t>60.6 (53.3, 67.7)</a:t>
                      </a:r>
                    </a:p>
                  </a:txBody>
                  <a:tcPr marL="72000" marR="72000" marT="36000" marB="36000" anchor="b">
                    <a:solidFill>
                      <a:schemeClr val="tx2"/>
                    </a:solidFill>
                  </a:tcPr>
                </a:tc>
                <a:tc>
                  <a:txBody>
                    <a:bodyPr/>
                    <a:lstStyle/>
                    <a:p>
                      <a:pPr algn="ctr" rtl="0"/>
                      <a:r>
                        <a:rPr lang="ja-jp" sz="1200" noProof="0">
                          <a:solidFill>
                            <a:srgbClr val="000000"/>
                          </a:solidFill>
                        </a:rPr>
                        <a:t>43.1 (35.9, 50.5)</a:t>
                      </a:r>
                    </a:p>
                  </a:txBody>
                  <a:tcPr marL="72000" marR="72000" marT="36000" marB="36000" anchor="b">
                    <a:solidFill>
                      <a:schemeClr val="tx2"/>
                    </a:solidFill>
                  </a:tcPr>
                </a:tc>
                <a:extLst>
                  <a:ext uri="{0D108BD9-81ED-4DB2-BD59-A6C34878D82A}">
                    <a16:rowId xmlns:a16="http://schemas.microsoft.com/office/drawing/2014/main" val="1810643396"/>
                  </a:ext>
                </a:extLst>
              </a:tr>
              <a:tr h="0">
                <a:tc>
                  <a:txBody>
                    <a:bodyPr/>
                    <a:lstStyle/>
                    <a:p>
                      <a:pPr marL="92075" indent="0" algn="l" defTabSz="914400" rtl="0" eaLnBrk="1" latinLnBrk="0" hangingPunct="1">
                        <a:lnSpc>
                          <a:spcPct val="100000"/>
                        </a:lnSpc>
                      </a:pPr>
                      <a:r>
                        <a:rPr lang="ja-jp" sz="1200" kern="1200" noProof="0">
                          <a:solidFill>
                            <a:srgbClr val="000000"/>
                          </a:solidFill>
                          <a:latin typeface="+mn-lt"/>
                          <a:ea typeface="+mn-ea"/>
                          <a:cs typeface="+mn-cs"/>
                        </a:rPr>
                        <a:t>差、* %（95%信頼区間）</a:t>
                      </a:r>
                    </a:p>
                  </a:txBody>
                  <a:tcPr marL="90000" marR="72000" marT="36000" marB="36000" anchor="ctr">
                    <a:solidFill>
                      <a:schemeClr val="tx2"/>
                    </a:solidFill>
                  </a:tcPr>
                </a:tc>
                <a:tc gridSpan="2">
                  <a:txBody>
                    <a:bodyPr/>
                    <a:lstStyle/>
                    <a:p>
                      <a:pPr algn="ctr" rtl="0"/>
                      <a:r>
                        <a:rPr lang="ja-jp" sz="1200" noProof="0">
                          <a:solidFill>
                            <a:srgbClr val="000000"/>
                          </a:solidFill>
                        </a:rPr>
                        <a:t>17.0 (7.0, 27.1)</a:t>
                      </a:r>
                    </a:p>
                  </a:txBody>
                  <a:tcPr marL="72000" marR="72000" marT="36000" marB="36000" anchor="b">
                    <a:solidFill>
                      <a:schemeClr val="tx2"/>
                    </a:solidFill>
                  </a:tcPr>
                </a:tc>
                <a:tc hMerge="1">
                  <a:txBody>
                    <a:bodyPr/>
                    <a:lstStyle/>
                    <a:p>
                      <a:pPr algn="ctr" rtl="0"/>
                      <a:endParaRPr lang="en-GB" sz="1400" noProof="0" dirty="0">
                        <a:solidFill>
                          <a:srgbClr val="000000"/>
                        </a:solidFill>
                      </a:endParaRPr>
                    </a:p>
                  </a:txBody>
                  <a:tcPr marL="72000" marR="72000" marT="36000" marB="36000" anchor="b">
                    <a:solidFill>
                      <a:schemeClr val="tx2"/>
                    </a:solidFill>
                  </a:tcPr>
                </a:tc>
                <a:extLst>
                  <a:ext uri="{0D108BD9-81ED-4DB2-BD59-A6C34878D82A}">
                    <a16:rowId xmlns:a16="http://schemas.microsoft.com/office/drawing/2014/main" val="4227238229"/>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kern="1200" noProof="0">
                          <a:solidFill>
                            <a:srgbClr val="000000"/>
                          </a:solidFill>
                          <a:latin typeface="+mn-lt"/>
                          <a:ea typeface="+mn-ea"/>
                          <a:cs typeface="+mn-cs"/>
                        </a:rPr>
                        <a:t>疾患制御率（DCR）、%（95%信頼区間）</a:t>
                      </a:r>
                    </a:p>
                  </a:txBody>
                  <a:tcPr marL="90000" marR="72000" marT="36000" marB="36000" anchor="ctr">
                    <a:solidFill>
                      <a:schemeClr val="tx2"/>
                    </a:solidFill>
                  </a:tcPr>
                </a:tc>
                <a:tc>
                  <a:txBody>
                    <a:bodyPr/>
                    <a:lstStyle/>
                    <a:p>
                      <a:pPr algn="ctr" rtl="0"/>
                      <a:r>
                        <a:rPr lang="ja-jp" sz="1200" noProof="0">
                          <a:solidFill>
                            <a:srgbClr val="000000"/>
                          </a:solidFill>
                        </a:rPr>
                        <a:t>87.2 (81.6, 91.6)</a:t>
                      </a:r>
                    </a:p>
                  </a:txBody>
                  <a:tcPr marL="72000" marR="72000" marT="36000" marB="36000" anchor="b">
                    <a:solidFill>
                      <a:schemeClr val="tx2"/>
                    </a:solidFill>
                  </a:tcPr>
                </a:tc>
                <a:tc>
                  <a:txBody>
                    <a:bodyPr/>
                    <a:lstStyle/>
                    <a:p>
                      <a:pPr algn="ctr" rtl="0"/>
                      <a:r>
                        <a:rPr lang="ja-jp" sz="1200" noProof="0">
                          <a:solidFill>
                            <a:srgbClr val="000000"/>
                          </a:solidFill>
                        </a:rPr>
                        <a:t>80.3 (73.9, 85.7)</a:t>
                      </a:r>
                    </a:p>
                  </a:txBody>
                  <a:tcPr marL="72000" marR="72000" marT="36000" marB="36000" anchor="b">
                    <a:solidFill>
                      <a:schemeClr val="tx2"/>
                    </a:solidFill>
                  </a:tcPr>
                </a:tc>
                <a:extLst>
                  <a:ext uri="{0D108BD9-81ED-4DB2-BD59-A6C34878D82A}">
                    <a16:rowId xmlns:a16="http://schemas.microsoft.com/office/drawing/2014/main" val="268716785"/>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kern="1200" noProof="0">
                          <a:solidFill>
                            <a:srgbClr val="000000"/>
                          </a:solidFill>
                          <a:latin typeface="+mn-lt"/>
                          <a:ea typeface="+mn-ea"/>
                          <a:cs typeface="+mn-cs"/>
                        </a:rPr>
                        <a:t>DoR中央値、月数（95%信頼区間）</a:t>
                      </a:r>
                    </a:p>
                  </a:txBody>
                  <a:tcPr marL="90000" marR="72000" marT="36000" marB="36000" anchor="ctr">
                    <a:solidFill>
                      <a:schemeClr val="tx2"/>
                    </a:solidFill>
                  </a:tcPr>
                </a:tc>
                <a:tc>
                  <a:txBody>
                    <a:bodyPr/>
                    <a:lstStyle/>
                    <a:p>
                      <a:pPr algn="ctr" rtl="0"/>
                      <a:r>
                        <a:rPr lang="ja-jp" sz="1200" noProof="0">
                          <a:solidFill>
                            <a:srgbClr val="000000"/>
                          </a:solidFill>
                        </a:rPr>
                        <a:t>8.3 (6.2, 10.0)</a:t>
                      </a:r>
                    </a:p>
                  </a:txBody>
                  <a:tcPr marL="72000" marR="72000" marT="36000" marB="36000" anchor="b">
                    <a:solidFill>
                      <a:schemeClr val="tx2"/>
                    </a:solidFill>
                  </a:tcPr>
                </a:tc>
                <a:tc>
                  <a:txBody>
                    <a:bodyPr/>
                    <a:lstStyle/>
                    <a:p>
                      <a:pPr algn="ctr" rtl="0"/>
                      <a:r>
                        <a:rPr lang="ja-jp" sz="1200" noProof="0">
                          <a:solidFill>
                            <a:srgbClr val="000000"/>
                          </a:solidFill>
                        </a:rPr>
                        <a:t>4.2 (3.0, 4.4)</a:t>
                      </a:r>
                    </a:p>
                  </a:txBody>
                  <a:tcPr marL="72000" marR="72000" marT="36000" marB="36000" anchor="b">
                    <a:solidFill>
                      <a:schemeClr val="tx2"/>
                    </a:solidFill>
                  </a:tcPr>
                </a:tc>
                <a:extLst>
                  <a:ext uri="{0D108BD9-81ED-4DB2-BD59-A6C34878D82A}">
                    <a16:rowId xmlns:a16="http://schemas.microsoft.com/office/drawing/2014/main" val="2971743018"/>
                  </a:ext>
                </a:extLst>
              </a:tr>
              <a:tr h="2175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kern="1200" noProof="0">
                          <a:solidFill>
                            <a:srgbClr val="000000"/>
                          </a:solidFill>
                          <a:latin typeface="+mn-lt"/>
                          <a:ea typeface="+mn-ea"/>
                          <a:cs typeface="+mn-cs"/>
                        </a:rPr>
                        <a:t>12ヶ月DoR率、%（95%信頼区間）</a:t>
                      </a:r>
                    </a:p>
                  </a:txBody>
                  <a:tcPr marL="90000" marR="72000" marT="36000" marB="36000" anchor="ctr">
                    <a:solidFill>
                      <a:schemeClr val="tx2"/>
                    </a:solidFill>
                  </a:tcPr>
                </a:tc>
                <a:tc>
                  <a:txBody>
                    <a:bodyPr/>
                    <a:lstStyle/>
                    <a:p>
                      <a:pPr algn="ctr" rtl="0"/>
                      <a:r>
                        <a:rPr lang="ja-jp" sz="1200" noProof="0">
                          <a:solidFill>
                            <a:srgbClr val="000000"/>
                          </a:solidFill>
                        </a:rPr>
                        <a:t>36.3 (27.3, 45.3)</a:t>
                      </a:r>
                    </a:p>
                  </a:txBody>
                  <a:tcPr marL="72000" marR="72000" marT="36000" marB="36000" anchor="b">
                    <a:solidFill>
                      <a:schemeClr val="tx2"/>
                    </a:solidFill>
                  </a:tcPr>
                </a:tc>
                <a:tc>
                  <a:txBody>
                    <a:bodyPr/>
                    <a:lstStyle/>
                    <a:p>
                      <a:pPr algn="ctr" rtl="0"/>
                      <a:r>
                        <a:rPr lang="ja-jp" sz="1200" noProof="0" dirty="0">
                          <a:solidFill>
                            <a:srgbClr val="000000"/>
                          </a:solidFill>
                        </a:rPr>
                        <a:t>8.1 (3.3, 15.8)</a:t>
                      </a:r>
                    </a:p>
                  </a:txBody>
                  <a:tcPr marL="72000" marR="72000" marT="36000" marB="36000" anchor="b">
                    <a:solidFill>
                      <a:schemeClr val="tx2"/>
                    </a:solidFill>
                  </a:tcPr>
                </a:tc>
                <a:extLst>
                  <a:ext uri="{0D108BD9-81ED-4DB2-BD59-A6C34878D82A}">
                    <a16:rowId xmlns:a16="http://schemas.microsoft.com/office/drawing/2014/main" val="3355305753"/>
                  </a:ext>
                </a:extLst>
              </a:tr>
            </a:tbl>
          </a:graphicData>
        </a:graphic>
      </p:graphicFrame>
    </p:spTree>
    <p:extLst>
      <p:ext uri="{BB962C8B-B14F-4D97-AF65-F5344CB8AC3E}">
        <p14:creationId xmlns:p14="http://schemas.microsoft.com/office/powerpoint/2010/main" val="54006829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ja-jp" noProof="0"/>
              <a:t>その他の悪性腫瘍</a:t>
            </a:r>
          </a:p>
        </p:txBody>
      </p:sp>
      <p:sp>
        <p:nvSpPr>
          <p:cNvPr id="3" name="Subtitle 2"/>
          <p:cNvSpPr>
            <a:spLocks noGrp="1"/>
          </p:cNvSpPr>
          <p:nvPr>
            <p:ph type="subTitle" idx="1"/>
          </p:nvPr>
        </p:nvSpPr>
        <p:spPr/>
        <p:txBody>
          <a:bodyPr rtlCol="0"/>
          <a:lstStyle/>
          <a:p>
            <a:pPr rtl="0"/>
            <a:r>
              <a:rPr lang="ja-jp" sz="2800" noProof="0"/>
              <a:t>SCLC、中皮腫及び胸腺上皮性腫瘍 </a:t>
            </a:r>
          </a:p>
        </p:txBody>
      </p:sp>
    </p:spTree>
    <p:extLst>
      <p:ext uri="{BB962C8B-B14F-4D97-AF65-F5344CB8AC3E}">
        <p14:creationId xmlns:p14="http://schemas.microsoft.com/office/powerpoint/2010/main" val="2537488451"/>
      </p:ext>
    </p:extLst>
  </p:cSld>
  <p:clrMapOvr>
    <a:masterClrMapping/>
  </p:clrMapOvr>
  <p:transition spd="med"/>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293A7A-0263-B403-A0FB-A5C1B3E3F68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5C5627CA-EC58-344F-583E-AC544B98C44E}"/>
              </a:ext>
            </a:extLst>
          </p:cNvPr>
          <p:cNvSpPr>
            <a:spLocks noGrp="1"/>
          </p:cNvSpPr>
          <p:nvPr>
            <p:ph type="title"/>
          </p:nvPr>
        </p:nvSpPr>
        <p:spPr>
          <a:xfrm>
            <a:off x="304799" y="107693"/>
            <a:ext cx="11813059" cy="939801"/>
          </a:xfrm>
        </p:spPr>
        <p:txBody>
          <a:bodyPr rtlCol="0"/>
          <a:lstStyle/>
          <a:p>
            <a:pPr rtl="0"/>
            <a:r>
              <a:rPr lang="ja-jp" noProof="0">
                <a:latin typeface="+mn-lt"/>
              </a:rPr>
              <a:t>2757O:進展期小細胞肺癌（ES-SCLC）における一次療法としてのタルラタマブと化学免疫療法の併用：DeLLphi-303試験 - Wermke M他</a:t>
            </a:r>
          </a:p>
        </p:txBody>
      </p:sp>
      <p:sp>
        <p:nvSpPr>
          <p:cNvPr id="29" name="Content Placeholder 7">
            <a:extLst>
              <a:ext uri="{FF2B5EF4-FFF2-40B4-BE49-F238E27FC236}">
                <a16:creationId xmlns:a16="http://schemas.microsoft.com/office/drawing/2014/main" id="{E1A50362-EA0B-8098-9167-990EE03F877E}"/>
              </a:ext>
            </a:extLst>
          </p:cNvPr>
          <p:cNvSpPr>
            <a:spLocks noGrp="1"/>
          </p:cNvSpPr>
          <p:nvPr>
            <p:ph idx="1"/>
          </p:nvPr>
        </p:nvSpPr>
        <p:spPr>
          <a:xfrm>
            <a:off x="304799" y="1246909"/>
            <a:ext cx="11033761" cy="5055650"/>
          </a:xfrm>
        </p:spPr>
        <p:txBody>
          <a:bodyPr rtlCol="0"/>
          <a:lstStyle/>
          <a:p>
            <a:pPr rtl="0"/>
            <a:r>
              <a:rPr lang="ja-jp" b="1" noProof="0"/>
              <a:t>治験目的</a:t>
            </a:r>
          </a:p>
          <a:p>
            <a:pPr lvl="1" rtl="0"/>
            <a:r>
              <a:rPr lang="ja-jp" noProof="0"/>
              <a:t>DeLLphi-303試験における、進展期小細胞肺癌（ES-SCLC）患者を対象とした、1サイクルの化学療法＋免疫療法施行後の一次療法としてのタルラタマブ＋化学免疫療法の有効性と安全性の評価</a:t>
            </a:r>
            <a:endParaRPr lang="en-GB" noProof="0" dirty="0">
              <a:highlight>
                <a:srgbClr val="FFFF00"/>
              </a:highlight>
            </a:endParaRPr>
          </a:p>
        </p:txBody>
      </p:sp>
      <p:sp>
        <p:nvSpPr>
          <p:cNvPr id="30" name="Text Placeholder 4">
            <a:extLst>
              <a:ext uri="{FF2B5EF4-FFF2-40B4-BE49-F238E27FC236}">
                <a16:creationId xmlns:a16="http://schemas.microsoft.com/office/drawing/2014/main" id="{D3035780-729F-1B76-59D5-7AEF79A5A574}"/>
              </a:ext>
            </a:extLst>
          </p:cNvPr>
          <p:cNvSpPr>
            <a:spLocks noGrp="1"/>
          </p:cNvSpPr>
          <p:nvPr>
            <p:ph type="body" sz="quarter" idx="11"/>
          </p:nvPr>
        </p:nvSpPr>
        <p:spPr>
          <a:xfrm>
            <a:off x="6379633" y="6521312"/>
            <a:ext cx="5507567" cy="200025"/>
          </a:xfrm>
        </p:spPr>
        <p:txBody>
          <a:bodyPr rtlCol="0"/>
          <a:lstStyle/>
          <a:p>
            <a:pPr rtl="0"/>
            <a:r>
              <a:rPr lang="ja-jp" noProof="0"/>
              <a:t>Wermke M他Ann Oncol 2025;36(補遺):Abstr 2757O</a:t>
            </a:r>
          </a:p>
        </p:txBody>
      </p:sp>
      <p:sp>
        <p:nvSpPr>
          <p:cNvPr id="7" name="Text Placeholder 14">
            <a:extLst>
              <a:ext uri="{FF2B5EF4-FFF2-40B4-BE49-F238E27FC236}">
                <a16:creationId xmlns:a16="http://schemas.microsoft.com/office/drawing/2014/main" id="{B683FF8F-2984-D3E9-C4D7-176567885B94}"/>
              </a:ext>
            </a:extLst>
          </p:cNvPr>
          <p:cNvSpPr>
            <a:spLocks noGrp="1"/>
          </p:cNvSpPr>
          <p:nvPr>
            <p:ph type="body" sz="quarter" idx="10"/>
          </p:nvPr>
        </p:nvSpPr>
        <p:spPr>
          <a:xfrm>
            <a:off x="304799" y="6233974"/>
            <a:ext cx="6719087" cy="487363"/>
          </a:xfrm>
        </p:spPr>
        <p:txBody>
          <a:bodyPr rtlCol="0"/>
          <a:lstStyle/>
          <a:p>
            <a:pPr rtl="0"/>
            <a:r>
              <a:rPr lang="ja-jp" noProof="0" dirty="0"/>
              <a:t>*</a:t>
            </a:r>
            <a:r>
              <a:rPr lang="ja-jp" dirty="0"/>
              <a:t>カルボプラチンAUC5静注（D1）＋エトポシド100mg</a:t>
            </a:r>
            <a:r>
              <a:rPr lang="ja-jp" baseline="30000" dirty="0"/>
              <a:t>/</a:t>
            </a:r>
            <a:r>
              <a:rPr lang="ja-jp" dirty="0"/>
              <a:t>m</a:t>
            </a:r>
            <a:r>
              <a:rPr lang="ja-jp" b="1" baseline="30000" dirty="0">
                <a:ea typeface="SimSun" pitchFamily="2" charset="-122"/>
                <a:sym typeface="Calibri"/>
              </a:rPr>
              <a:t>2</a:t>
            </a:r>
            <a:r>
              <a:rPr lang="ja-jp" dirty="0">
                <a:ea typeface="SimSun" pitchFamily="2" charset="-122"/>
                <a:sym typeface="Calibri"/>
              </a:rPr>
              <a:t>（D1-3）;</a:t>
            </a:r>
            <a:r>
              <a:rPr lang="ja-jp" baseline="30000" dirty="0"/>
              <a:t>†</a:t>
            </a:r>
            <a:r>
              <a:rPr lang="ja-jp" noProof="0" dirty="0"/>
              <a:t>アテゾリズマブ1200mg静注 3週間に1回</a:t>
            </a:r>
            <a:r>
              <a:rPr lang="ja-jp" dirty="0"/>
              <a:t>またはデュルバルマブ1500mg静注 3週間に1回; </a:t>
            </a:r>
            <a:r>
              <a:rPr lang="ja-jp" baseline="30000" dirty="0"/>
              <a:t>‡</a:t>
            </a:r>
            <a:r>
              <a:rPr lang="ja-jp" dirty="0"/>
              <a:t>タルラタマブの段階投与：1mg（サイクル1、D1）を投与、その後20mgを 3週間に1回で投与。</a:t>
            </a:r>
            <a:endParaRPr lang="en-GB" baseline="30000" noProof="0" dirty="0"/>
          </a:p>
        </p:txBody>
      </p:sp>
      <p:sp>
        <p:nvSpPr>
          <p:cNvPr id="24" name="TextBox 23">
            <a:extLst>
              <a:ext uri="{FF2B5EF4-FFF2-40B4-BE49-F238E27FC236}">
                <a16:creationId xmlns:a16="http://schemas.microsoft.com/office/drawing/2014/main" id="{06CB8C7E-7658-3A65-A3BC-8683E477C2DC}"/>
              </a:ext>
            </a:extLst>
          </p:cNvPr>
          <p:cNvSpPr txBox="1">
            <a:spLocks noChangeArrowheads="1"/>
          </p:cNvSpPr>
          <p:nvPr/>
        </p:nvSpPr>
        <p:spPr bwMode="auto">
          <a:xfrm>
            <a:off x="2136929" y="5190205"/>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Helvetica"/>
              </a:defRPr>
            </a:lvl1pPr>
            <a:lvl2pPr marL="561975" marR="0" indent="-309563" algn="l" defTabSz="914400" rtl="0" fontAlgn="base" latinLnBrk="0" hangingPunct="0">
              <a:lnSpc>
                <a:spcPct val="100000"/>
              </a:lnSpc>
              <a:spcBef>
                <a:spcPts val="0"/>
              </a:spcBef>
              <a:spcAft>
                <a:spcPts val="60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Helvetica"/>
              </a:defRPr>
            </a:lvl2pPr>
            <a:lvl3pPr marL="812800" marR="0" indent="-2492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3pPr>
            <a:lvl4pPr marL="1101725" marR="0" indent="-2873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4pPr>
            <a:lvl5pPr marL="1390650" marR="0" indent="-287338" algn="l" defTabSz="914400" rtl="0" fontAlgn="base" latinLnBrk="0" hangingPunct="0">
              <a:lnSpc>
                <a:spcPct val="100000"/>
              </a:lnSpc>
              <a:spcBef>
                <a:spcPts val="0"/>
              </a:spcBef>
              <a:spcAft>
                <a:spcPts val="60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mn-lt"/>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b="0" i="0" u="none" strike="noStrike" kern="1200" cap="none" spc="0" normalizeH="0" noProof="0">
                <a:ln>
                  <a:noFill/>
                </a:ln>
                <a:solidFill>
                  <a:srgbClr val="363636"/>
                </a:solidFill>
                <a:effectLst/>
                <a:uLnTx/>
                <a:uFillTx/>
                <a:latin typeface="+mn-lt"/>
                <a:cs typeface="Arial"/>
                <a:sym typeface="Calibri"/>
              </a:rPr>
              <a:t>DLT、安全性</a:t>
            </a:r>
            <a:endParaRPr kumimoji="0" lang="en-GB" sz="1600" b="0" i="0" u="none" strike="noStrike" kern="1200" cap="none" spc="0" normalizeH="0" baseline="0" noProof="0" dirty="0">
              <a:ln>
                <a:noFill/>
              </a:ln>
              <a:solidFill>
                <a:srgbClr val="363636"/>
              </a:solidFill>
              <a:effectLst/>
              <a:uLnTx/>
              <a:uFillTx/>
              <a:latin typeface="+mn-lt"/>
              <a:cs typeface="Arial"/>
              <a:sym typeface="Helvetica"/>
            </a:endParaRPr>
          </a:p>
        </p:txBody>
      </p:sp>
      <p:sp>
        <p:nvSpPr>
          <p:cNvPr id="25" name="Content Placeholder 26">
            <a:extLst>
              <a:ext uri="{FF2B5EF4-FFF2-40B4-BE49-F238E27FC236}">
                <a16:creationId xmlns:a16="http://schemas.microsoft.com/office/drawing/2014/main" id="{A973A434-B4B9-CEB6-C836-8337FABBEC80}"/>
              </a:ext>
            </a:extLst>
          </p:cNvPr>
          <p:cNvSpPr txBox="1">
            <a:spLocks/>
          </p:cNvSpPr>
          <p:nvPr/>
        </p:nvSpPr>
        <p:spPr>
          <a:xfrm>
            <a:off x="6379633" y="5190205"/>
            <a:ext cx="4808403"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rgbClr val="002850"/>
              </a:buClr>
              <a:buSzPct val="110000"/>
              <a:buFontTx/>
              <a:buChar char="•"/>
              <a:tabLst/>
              <a:defRPr kumimoji="0" sz="1800" b="0" i="0" u="none" strike="noStrike" cap="none" spc="0" normalizeH="0" baseline="0">
                <a:ln>
                  <a:noFill/>
                </a:ln>
                <a:solidFill>
                  <a:srgbClr val="363636"/>
                </a:solidFill>
                <a:effectLst/>
                <a:uFillTx/>
                <a:latin typeface="Arial" panose="020B0604020202020204"/>
                <a:sym typeface="Helvetica"/>
              </a:defRPr>
            </a:lvl1pPr>
            <a:lvl2pPr marL="561975" marR="0" indent="-309563" algn="l" defTabSz="914400" rtl="0" fontAlgn="base" latinLnBrk="0" hangingPunct="0">
              <a:lnSpc>
                <a:spcPct val="100000"/>
              </a:lnSpc>
              <a:spcBef>
                <a:spcPts val="600"/>
              </a:spcBef>
              <a:spcAft>
                <a:spcPct val="0"/>
              </a:spcAft>
              <a:buClr>
                <a:srgbClr val="002850"/>
              </a:buClr>
              <a:buSzTx/>
              <a:buFontTx/>
              <a:buChar char="–"/>
              <a:tabLst/>
              <a:defRPr kumimoji="0" sz="1800" b="0" i="0" u="none" strike="noStrike" cap="none" spc="0" normalizeH="0" baseline="0">
                <a:ln>
                  <a:noFill/>
                </a:ln>
                <a:solidFill>
                  <a:srgbClr val="363636"/>
                </a:solidFill>
                <a:effectLst/>
                <a:uFillTx/>
                <a:latin typeface="Arial" panose="020B0604020202020204"/>
                <a:sym typeface="Helvetica"/>
              </a:defRPr>
            </a:lvl2pPr>
            <a:lvl3pPr marL="812800" marR="0" indent="-2492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3pPr>
            <a:lvl4pPr marL="1101725"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4pPr>
            <a:lvl5pPr marL="1390650" marR="0" indent="-287338" algn="l" defTabSz="914400" rtl="0" fontAlgn="base" latinLnBrk="0" hangingPunct="0">
              <a:lnSpc>
                <a:spcPct val="100000"/>
              </a:lnSpc>
              <a:spcBef>
                <a:spcPts val="600"/>
              </a:spcBef>
              <a:spcAft>
                <a:spcPct val="0"/>
              </a:spcAft>
              <a:buClr>
                <a:srgbClr val="002850"/>
              </a:buClr>
              <a:buSzTx/>
              <a:buFontTx/>
              <a:buChar char="»"/>
              <a:tabLst/>
              <a:defRPr kumimoji="0" sz="1600" b="0" i="0" u="none" strike="noStrike" cap="none" spc="0" normalizeH="0" baseline="0">
                <a:ln>
                  <a:noFill/>
                </a:ln>
                <a:solidFill>
                  <a:srgbClr val="363636"/>
                </a:solidFill>
                <a:effectLst/>
                <a:uFillTx/>
                <a:latin typeface="Arial" panose="020B0604020202020204"/>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rgbClr val="363636"/>
                </a:solidFill>
                <a:effectLst/>
                <a:uFillTx/>
                <a:latin typeface="Arial" panose="020B0604020202020204"/>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mn-lt"/>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b="0" i="0" u="none" strike="noStrike" kern="1200" cap="none" spc="0" normalizeH="0" noProof="0">
                <a:ln>
                  <a:noFill/>
                </a:ln>
                <a:solidFill>
                  <a:srgbClr val="363636"/>
                </a:solidFill>
                <a:effectLst/>
                <a:uLnTx/>
                <a:uFillTx/>
                <a:latin typeface="+mn-lt"/>
                <a:cs typeface="Arial"/>
                <a:sym typeface="Helvetica"/>
              </a:rPr>
              <a:t>ORR、DoR、DCR、PFS、OS</a:t>
            </a:r>
          </a:p>
        </p:txBody>
      </p:sp>
      <p:sp>
        <p:nvSpPr>
          <p:cNvPr id="28" name="AutoShape 9">
            <a:extLst>
              <a:ext uri="{FF2B5EF4-FFF2-40B4-BE49-F238E27FC236}">
                <a16:creationId xmlns:a16="http://schemas.microsoft.com/office/drawing/2014/main" id="{1324C6A4-87EF-7A2A-C5D3-8482CBA63185}"/>
              </a:ext>
            </a:extLst>
          </p:cNvPr>
          <p:cNvSpPr>
            <a:spLocks noChangeArrowheads="1"/>
          </p:cNvSpPr>
          <p:nvPr/>
        </p:nvSpPr>
        <p:spPr bwMode="auto">
          <a:xfrm>
            <a:off x="250462" y="2817185"/>
            <a:ext cx="3388346" cy="2030065"/>
          </a:xfrm>
          <a:prstGeom prst="roundRect">
            <a:avLst>
              <a:gd name="adj" fmla="val 8208"/>
            </a:avLst>
          </a:prstGeom>
          <a:solidFill>
            <a:srgbClr val="002850"/>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0" cap="none" spc="0" normalizeH="0" noProof="0" dirty="0">
                <a:ln>
                  <a:noFill/>
                </a:ln>
                <a:solidFill>
                  <a:srgbClr val="FFFFFF"/>
                </a:solidFill>
                <a:effectLst/>
                <a:uLnTx/>
                <a:uFillTx/>
                <a:latin typeface="+mn-lt"/>
                <a:ea typeface="SimSun" pitchFamily="2" charset="-122"/>
                <a:sym typeface="Calibri"/>
              </a:rPr>
              <a:t>患者採用の主要基準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noProof="0" dirty="0">
                <a:latin typeface="+mn-lt"/>
                <a:ea typeface="SimSun" pitchFamily="2" charset="-122"/>
                <a:sym typeface="Calibri"/>
              </a:rPr>
              <a:t>進展型</a:t>
            </a:r>
            <a:r>
              <a:rPr lang="ja-jp" sz="1600" b="0" i="0" u="none" strike="noStrike" kern="0" cap="none" spc="0" normalizeH="0" noProof="0" dirty="0">
                <a:ln>
                  <a:noFill/>
                </a:ln>
                <a:solidFill>
                  <a:srgbClr val="FFFFFF"/>
                </a:solidFill>
                <a:effectLst/>
                <a:uLnTx/>
                <a:uFillTx/>
                <a:latin typeface="+mn-lt"/>
                <a:ea typeface="SimSun" pitchFamily="2" charset="-122"/>
                <a:sym typeface="Calibri"/>
              </a:rPr>
              <a:t>SCLC</a:t>
            </a:r>
          </a:p>
          <a:p>
            <a:pPr marL="228600" indent="-228600" defTabSz="892175" rtl="0" eaLnBrk="0">
              <a:spcAft>
                <a:spcPct val="30000"/>
              </a:spcAft>
              <a:buFont typeface="Arial" pitchFamily="34" charset="0"/>
              <a:buChar char="•"/>
              <a:defRPr/>
            </a:pPr>
            <a:r>
              <a:rPr lang="ja-jp" sz="1600" dirty="0">
                <a:latin typeface="+mn-lt"/>
                <a:ea typeface="SimSun" pitchFamily="2" charset="-122"/>
                <a:sym typeface="Calibri"/>
              </a:rPr>
              <a:t>既治療</a:t>
            </a:r>
            <a:r>
              <a:rPr lang="ja-jp" sz="1600" dirty="0">
                <a:solidFill>
                  <a:schemeClr val="tx2"/>
                </a:solidFill>
                <a:latin typeface="+mn-lt"/>
                <a:ea typeface="SimSun" pitchFamily="2" charset="-122"/>
                <a:sym typeface="Calibri"/>
              </a:rPr>
              <a:t>中枢神経系転移を認める</a:t>
            </a:r>
          </a:p>
          <a:p>
            <a:pPr marL="228600" indent="-228600" defTabSz="892175" rtl="0" eaLnBrk="0">
              <a:spcAft>
                <a:spcPct val="30000"/>
              </a:spcAft>
              <a:buFont typeface="Arial" pitchFamily="34" charset="0"/>
              <a:buChar char="•"/>
              <a:defRPr/>
            </a:pPr>
            <a:r>
              <a:rPr lang="ja-jp" sz="1600" dirty="0">
                <a:solidFill>
                  <a:schemeClr val="tx2"/>
                </a:solidFill>
                <a:latin typeface="+mn-lt"/>
                <a:ea typeface="SimSun" pitchFamily="2" charset="-122"/>
                <a:sym typeface="Calibri"/>
              </a:rPr>
              <a:t>化学療法1サイクル* + PD-L1i</a:t>
            </a:r>
            <a:r>
              <a:rPr lang="ja-jp" sz="1600" baseline="30000" dirty="0">
                <a:solidFill>
                  <a:schemeClr val="tx2"/>
                </a:solidFill>
                <a:latin typeface="+mn-lt"/>
                <a:ea typeface="SimSun" pitchFamily="2" charset="-122"/>
                <a:sym typeface="Calibri"/>
              </a:rPr>
              <a:t>†</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noProof="0" dirty="0">
                <a:solidFill>
                  <a:schemeClr val="tx2"/>
                </a:solidFill>
                <a:latin typeface="+mn-lt"/>
                <a:ea typeface="SimSun" pitchFamily="2" charset="-122"/>
                <a:sym typeface="Calibri"/>
              </a:rPr>
              <a:t>ECOG PS 0–1</a:t>
            </a:r>
          </a:p>
          <a:p>
            <a:pPr lvl="0" defTabSz="892175" eaLnBrk="0">
              <a:spcAft>
                <a:spcPct val="30000"/>
              </a:spcAft>
              <a:defRPr/>
            </a:pPr>
            <a:r>
              <a:rPr lang="ja-jp" sz="1600" b="0" i="0" u="none" strike="noStrike" kern="0" cap="none" spc="0" normalizeH="0" noProof="0" dirty="0">
                <a:ln>
                  <a:noFill/>
                </a:ln>
                <a:solidFill>
                  <a:schemeClr val="tx2"/>
                </a:solidFill>
                <a:effectLst/>
                <a:uLnTx/>
                <a:uFillTx/>
                <a:latin typeface="+mn-lt"/>
                <a:ea typeface="SimSun" pitchFamily="2" charset="-122"/>
                <a:sym typeface="Calibri"/>
              </a:rPr>
              <a:t>（n=96</a:t>
            </a:r>
            <a:r>
              <a:rPr lang="ja-jp" altLang="en-US" sz="1600" dirty="0">
                <a:solidFill>
                  <a:schemeClr val="tx2"/>
                </a:solidFill>
                <a:ea typeface="SimSun" pitchFamily="2" charset="-122"/>
                <a:sym typeface="Calibri"/>
              </a:rPr>
              <a:t> ）</a:t>
            </a:r>
            <a:endParaRPr lang="ja-jp" sz="1600" b="0" i="0" u="none" strike="noStrike" kern="0" cap="none" spc="0" normalizeH="0" noProof="0" dirty="0">
              <a:ln>
                <a:noFill/>
              </a:ln>
              <a:solidFill>
                <a:schemeClr val="tx2"/>
              </a:solidFill>
              <a:effectLst/>
              <a:uLnTx/>
              <a:uFillTx/>
              <a:latin typeface="+mn-lt"/>
              <a:ea typeface="SimSun" pitchFamily="2" charset="-122"/>
              <a:sym typeface="Calibri"/>
            </a:endParaRPr>
          </a:p>
        </p:txBody>
      </p:sp>
      <p:sp>
        <p:nvSpPr>
          <p:cNvPr id="31" name="AutoShape 12">
            <a:extLst>
              <a:ext uri="{FF2B5EF4-FFF2-40B4-BE49-F238E27FC236}">
                <a16:creationId xmlns:a16="http://schemas.microsoft.com/office/drawing/2014/main" id="{EE746420-4703-5D77-C668-47E7D4EBF7BB}"/>
              </a:ext>
            </a:extLst>
          </p:cNvPr>
          <p:cNvSpPr>
            <a:spLocks noChangeArrowheads="1"/>
          </p:cNvSpPr>
          <p:nvPr/>
        </p:nvSpPr>
        <p:spPr bwMode="auto">
          <a:xfrm>
            <a:off x="7317870" y="3314210"/>
            <a:ext cx="3555348" cy="1036017"/>
          </a:xfrm>
          <a:prstGeom prst="roundRect">
            <a:avLst>
              <a:gd name="adj" fmla="val 16667"/>
            </a:avLst>
          </a:prstGeom>
          <a:solidFill>
            <a:srgbClr val="E73E16"/>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lvl="0" algn="ctr" defTabSz="892175" rtl="0" eaLnBrk="0">
              <a:defRPr/>
            </a:pPr>
            <a:r>
              <a:rPr lang="ja-jp" sz="1600" b="1" i="0" u="none" strike="noStrike" kern="0" cap="none" spc="0" normalizeH="0" noProof="0" dirty="0">
                <a:ln>
                  <a:noFill/>
                </a:ln>
                <a:solidFill>
                  <a:srgbClr val="FFFFFF"/>
                </a:solidFill>
                <a:effectLst/>
                <a:uLnTx/>
                <a:uFillTx/>
                <a:latin typeface="+mn-lt"/>
                <a:ea typeface="SimSun" pitchFamily="2" charset="-122"/>
                <a:sym typeface="Calibri"/>
              </a:rPr>
              <a:t>タルラタマブ</a:t>
            </a:r>
            <a:r>
              <a:rPr lang="ja-jp" sz="1600" b="0" i="0" u="none" strike="noStrike" kern="0" cap="none" spc="0" normalizeH="0" noProof="0" dirty="0">
                <a:ln>
                  <a:noFill/>
                </a:ln>
                <a:solidFill>
                  <a:srgbClr val="FFFFFF"/>
                </a:solidFill>
                <a:effectLst/>
                <a:uLnTx/>
                <a:uFillTx/>
                <a:latin typeface="+mn-lt"/>
                <a:ea typeface="SimSun" pitchFamily="2" charset="-122"/>
                <a:sym typeface="Calibri"/>
              </a:rPr>
              <a:t>20mg静注 3週間に1回</a:t>
            </a:r>
            <a:br>
              <a:rPr kumimoji="0" lang="en-GB" sz="1600" b="0" i="0" u="none" strike="noStrike" kern="0" cap="none" spc="0" normalizeH="0" baseline="0" noProof="0" dirty="0">
                <a:ln>
                  <a:noFill/>
                </a:ln>
                <a:solidFill>
                  <a:srgbClr val="FFFFFF"/>
                </a:solidFill>
                <a:effectLst/>
                <a:uLnTx/>
                <a:uFillTx/>
                <a:latin typeface="+mn-lt"/>
                <a:ea typeface="SimSun" pitchFamily="2" charset="-122"/>
                <a:sym typeface="Calibri"/>
              </a:rPr>
            </a:br>
            <a:r>
              <a:rPr lang="ja-jp" sz="1600" b="0" i="0" u="none" strike="noStrike" kern="0" cap="none" spc="0" normalizeH="0" noProof="0" dirty="0">
                <a:ln>
                  <a:noFill/>
                </a:ln>
                <a:solidFill>
                  <a:srgbClr val="FFFFFF"/>
                </a:solidFill>
                <a:effectLst/>
                <a:uLnTx/>
                <a:uFillTx/>
                <a:latin typeface="+mn-lt"/>
                <a:ea typeface="SimSun" pitchFamily="2" charset="-122"/>
                <a:sym typeface="Calibri"/>
              </a:rPr>
              <a:t>+ </a:t>
            </a:r>
            <a:r>
              <a:rPr lang="ja-jp" sz="1600" b="1" i="0" u="none" strike="noStrike" kern="0" cap="none" spc="0" normalizeH="0" noProof="0" dirty="0">
                <a:ln>
                  <a:noFill/>
                </a:ln>
                <a:solidFill>
                  <a:srgbClr val="FFFFFF"/>
                </a:solidFill>
                <a:effectLst/>
                <a:uLnTx/>
                <a:uFillTx/>
                <a:latin typeface="+mn-lt"/>
                <a:ea typeface="SimSun" pitchFamily="2" charset="-122"/>
                <a:sym typeface="Calibri"/>
              </a:rPr>
              <a:t>PD-L1i</a:t>
            </a:r>
            <a:r>
              <a:rPr lang="ja-jp" sz="1600" b="1" baseline="30000" dirty="0">
                <a:ea typeface="SimSun" pitchFamily="2" charset="-122"/>
                <a:sym typeface="Calibri"/>
              </a:rPr>
              <a:t>†</a:t>
            </a:r>
            <a:r>
              <a:rPr lang="ja-jp" sz="1600" b="0" i="0" u="none" strike="noStrike" kern="0" cap="none" spc="0" normalizeH="0" noProof="0" dirty="0">
                <a:ln>
                  <a:noFill/>
                </a:ln>
                <a:solidFill>
                  <a:srgbClr val="FFFFFF"/>
                </a:solidFill>
                <a:effectLst/>
                <a:uLnTx/>
                <a:uFillTx/>
                <a:latin typeface="+mn-lt"/>
                <a:ea typeface="SimSun" pitchFamily="2" charset="-122"/>
                <a:sym typeface="Calibri"/>
              </a:rPr>
              <a:t>（サイクル4）</a:t>
            </a:r>
            <a:br>
              <a:rPr kumimoji="0" lang="en-GB" sz="1600" b="0" i="0" u="none" strike="noStrike" kern="0" cap="none" spc="0" normalizeH="0" baseline="0" noProof="0" dirty="0">
                <a:ln>
                  <a:noFill/>
                </a:ln>
                <a:solidFill>
                  <a:srgbClr val="FFFFFF"/>
                </a:solidFill>
                <a:effectLst/>
                <a:uLnTx/>
                <a:uFillTx/>
                <a:latin typeface="+mn-lt"/>
                <a:ea typeface="SimSun" pitchFamily="2" charset="-122"/>
                <a:sym typeface="Calibri"/>
              </a:rPr>
            </a:br>
            <a:r>
              <a:rPr lang="ja-jp" sz="1600" b="0" i="0" u="none" strike="noStrike" kern="0" cap="none" spc="0" normalizeH="0" noProof="0" dirty="0">
                <a:ln>
                  <a:noFill/>
                </a:ln>
                <a:solidFill>
                  <a:srgbClr val="FFFFFF"/>
                </a:solidFill>
                <a:effectLst/>
                <a:uLnTx/>
                <a:uFillTx/>
                <a:latin typeface="+mn-lt"/>
                <a:ea typeface="SimSun" pitchFamily="2" charset="-122"/>
                <a:sym typeface="Calibri"/>
              </a:rPr>
              <a:t>（n=</a:t>
            </a:r>
            <a:r>
              <a:rPr lang="ja-jp" sz="1600" dirty="0">
                <a:latin typeface="+mn-lt"/>
                <a:ea typeface="SimSun" pitchFamily="2" charset="-122"/>
                <a:sym typeface="Calibri"/>
              </a:rPr>
              <a:t>40</a:t>
            </a:r>
            <a:r>
              <a:rPr lang="ja-jp" sz="1600" b="0" i="0" u="none" strike="noStrike" kern="0" cap="none" spc="0" normalizeH="0" noProof="0" dirty="0">
                <a:ln>
                  <a:noFill/>
                </a:ln>
                <a:solidFill>
                  <a:srgbClr val="FFFFFF"/>
                </a:solidFill>
                <a:effectLst/>
                <a:uLnTx/>
                <a:uFillTx/>
                <a:latin typeface="+mn-lt"/>
                <a:ea typeface="SimSun" pitchFamily="2" charset="-122"/>
                <a:sym typeface="Calibri"/>
              </a:rPr>
              <a:t>）</a:t>
            </a:r>
          </a:p>
        </p:txBody>
      </p:sp>
      <p:sp>
        <p:nvSpPr>
          <p:cNvPr id="32" name="AutoShape 8">
            <a:extLst>
              <a:ext uri="{FF2B5EF4-FFF2-40B4-BE49-F238E27FC236}">
                <a16:creationId xmlns:a16="http://schemas.microsoft.com/office/drawing/2014/main" id="{34F0DC66-D053-34FA-40C5-03282A426D9C}"/>
              </a:ext>
            </a:extLst>
          </p:cNvPr>
          <p:cNvSpPr>
            <a:spLocks noChangeArrowheads="1"/>
          </p:cNvSpPr>
          <p:nvPr/>
        </p:nvSpPr>
        <p:spPr bwMode="auto">
          <a:xfrm>
            <a:off x="3828474" y="3314209"/>
            <a:ext cx="3299730" cy="1036018"/>
          </a:xfrm>
          <a:prstGeom prst="roundRect">
            <a:avLst>
              <a:gd name="adj" fmla="val 16667"/>
            </a:avLst>
          </a:prstGeom>
          <a:solidFill>
            <a:srgbClr val="00A2E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Arial" panose="020B0604020202020204"/>
                <a:sym typeface="Helvetica"/>
              </a:defRPr>
            </a:lvl9pPr>
          </a:lstStyle>
          <a:p>
            <a:pPr lvl="0" algn="ctr" defTabSz="892175" rtl="0" eaLnBrk="0">
              <a:defRPr/>
            </a:pPr>
            <a:r>
              <a:rPr lang="ja-jp" sz="1600" b="1" i="0" u="none" strike="noStrike" kern="0" cap="none" spc="0" normalizeH="0" noProof="0" dirty="0">
                <a:ln>
                  <a:noFill/>
                </a:ln>
                <a:solidFill>
                  <a:srgbClr val="FFFFFF"/>
                </a:solidFill>
                <a:effectLst/>
                <a:uLnTx/>
                <a:uFillTx/>
                <a:latin typeface="+mn-lt"/>
                <a:ea typeface="SimSun" pitchFamily="2" charset="-122"/>
                <a:sym typeface="Calibri"/>
              </a:rPr>
              <a:t>タルラタマブ</a:t>
            </a:r>
            <a:r>
              <a:rPr lang="ja-jp" sz="1600" baseline="30000" dirty="0">
                <a:ea typeface="SimSun" pitchFamily="2" charset="-122"/>
                <a:sym typeface="Calibri"/>
              </a:rPr>
              <a:t>‡</a:t>
            </a:r>
            <a:r>
              <a:rPr lang="ja-jp" sz="1600" b="0" i="0" u="none" strike="noStrike" kern="0" cap="none" spc="0" normalizeH="0" noProof="0" dirty="0">
                <a:ln>
                  <a:noFill/>
                </a:ln>
                <a:solidFill>
                  <a:srgbClr val="FFFFFF"/>
                </a:solidFill>
                <a:effectLst/>
                <a:uLnTx/>
                <a:uFillTx/>
                <a:latin typeface="+mn-lt"/>
                <a:ea typeface="SimSun" pitchFamily="2" charset="-122"/>
                <a:sym typeface="Calibri"/>
              </a:rPr>
              <a:t> 20mg 静注 3週間に1回 +</a:t>
            </a:r>
            <a:r>
              <a:rPr lang="ja-jp" sz="1600" b="1" dirty="0">
                <a:latin typeface="+mn-lt"/>
                <a:ea typeface="SimSun" pitchFamily="2" charset="-122"/>
                <a:sym typeface="Calibri"/>
              </a:rPr>
              <a:t>化学療法* + </a:t>
            </a:r>
            <a:br>
              <a:rPr lang="en-GB" sz="1600" b="1" dirty="0">
                <a:latin typeface="+mn-lt"/>
                <a:ea typeface="SimSun" pitchFamily="2" charset="-122"/>
                <a:sym typeface="Calibri"/>
              </a:rPr>
            </a:br>
            <a:r>
              <a:rPr lang="ja-jp" sz="1600" b="1" dirty="0">
                <a:latin typeface="+mn-lt"/>
                <a:ea typeface="SimSun" pitchFamily="2" charset="-122"/>
                <a:sym typeface="Calibri"/>
              </a:rPr>
              <a:t>PD-L1i</a:t>
            </a:r>
            <a:r>
              <a:rPr lang="ja-jp" sz="1600" b="1" baseline="30000" dirty="0">
                <a:ea typeface="SimSun" pitchFamily="2" charset="-122"/>
                <a:sym typeface="Calibri"/>
              </a:rPr>
              <a:t>†</a:t>
            </a:r>
            <a:r>
              <a:rPr lang="ja-jp" sz="1600" b="1" dirty="0">
                <a:latin typeface="+mn-lt"/>
                <a:ea typeface="SimSun" pitchFamily="2" charset="-122"/>
                <a:sym typeface="Calibri"/>
              </a:rPr>
              <a:t> </a:t>
            </a:r>
            <a:r>
              <a:rPr lang="ja-jp" sz="1600" i="0" u="none" strike="noStrike" kern="0" cap="none" spc="0" normalizeH="0" noProof="0" dirty="0">
                <a:ln>
                  <a:noFill/>
                </a:ln>
                <a:solidFill>
                  <a:srgbClr val="FFFFFF"/>
                </a:solidFill>
                <a:effectLst/>
                <a:uLnTx/>
                <a:uFillTx/>
                <a:latin typeface="+mn-lt"/>
                <a:ea typeface="SimSun" pitchFamily="2" charset="-122"/>
                <a:sym typeface="Calibri"/>
              </a:rPr>
              <a:t>(サイクル1～3）</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dirty="0">
                <a:ln>
                  <a:noFill/>
                </a:ln>
                <a:solidFill>
                  <a:srgbClr val="FFFFFF"/>
                </a:solidFill>
                <a:effectLst/>
                <a:uLnTx/>
                <a:uFillTx/>
                <a:latin typeface="+mn-lt"/>
                <a:ea typeface="SimSun" pitchFamily="2" charset="-122"/>
                <a:sym typeface="Calibri"/>
              </a:rPr>
              <a:t> （n=</a:t>
            </a:r>
            <a:r>
              <a:rPr lang="ja-jp" sz="1600" dirty="0">
                <a:latin typeface="+mn-lt"/>
                <a:ea typeface="SimSun" pitchFamily="2" charset="-122"/>
                <a:sym typeface="Calibri"/>
              </a:rPr>
              <a:t>56</a:t>
            </a:r>
            <a:r>
              <a:rPr lang="ja-jp" sz="1600" b="0" i="0" u="none" strike="noStrike" kern="0" cap="none" spc="0" normalizeH="0" noProof="0" dirty="0">
                <a:ln>
                  <a:noFill/>
                </a:ln>
                <a:solidFill>
                  <a:srgbClr val="FFFFFF"/>
                </a:solidFill>
                <a:effectLst/>
                <a:uLnTx/>
                <a:uFillTx/>
                <a:latin typeface="+mn-lt"/>
                <a:ea typeface="SimSun" pitchFamily="2" charset="-122"/>
                <a:sym typeface="Calibri"/>
              </a:rPr>
              <a:t>）</a:t>
            </a:r>
          </a:p>
        </p:txBody>
      </p:sp>
      <p:cxnSp>
        <p:nvCxnSpPr>
          <p:cNvPr id="34" name="AutoShape 19">
            <a:extLst>
              <a:ext uri="{FF2B5EF4-FFF2-40B4-BE49-F238E27FC236}">
                <a16:creationId xmlns:a16="http://schemas.microsoft.com/office/drawing/2014/main" id="{2427BEE7-88CC-1189-0849-C98017F17713}"/>
              </a:ext>
            </a:extLst>
          </p:cNvPr>
          <p:cNvCxnSpPr>
            <a:cxnSpLocks noChangeShapeType="1"/>
            <a:stCxn id="28" idx="3"/>
            <a:endCxn id="32" idx="1"/>
          </p:cNvCxnSpPr>
          <p:nvPr/>
        </p:nvCxnSpPr>
        <p:spPr bwMode="auto">
          <a:xfrm>
            <a:off x="3638808" y="3832218"/>
            <a:ext cx="189666" cy="0"/>
          </a:xfrm>
          <a:prstGeom prst="straightConnector1">
            <a:avLst/>
          </a:prstGeom>
          <a:noFill/>
          <a:ln w="38100">
            <a:solidFill>
              <a:srgbClr val="002850"/>
            </a:solidFill>
            <a:round/>
            <a:headEnd type="none" w="med" len="med"/>
            <a:tailEnd type="triangle" w="med" len="med"/>
          </a:ln>
        </p:spPr>
      </p:cxnSp>
      <p:cxnSp>
        <p:nvCxnSpPr>
          <p:cNvPr id="5" name="AutoShape 19">
            <a:extLst>
              <a:ext uri="{FF2B5EF4-FFF2-40B4-BE49-F238E27FC236}">
                <a16:creationId xmlns:a16="http://schemas.microsoft.com/office/drawing/2014/main" id="{95BFD35F-07AA-60BA-5401-8C84930E0975}"/>
              </a:ext>
            </a:extLst>
          </p:cNvPr>
          <p:cNvCxnSpPr>
            <a:cxnSpLocks noChangeShapeType="1"/>
            <a:stCxn id="32" idx="3"/>
            <a:endCxn id="31" idx="1"/>
          </p:cNvCxnSpPr>
          <p:nvPr/>
        </p:nvCxnSpPr>
        <p:spPr bwMode="auto">
          <a:xfrm>
            <a:off x="7128204" y="3832218"/>
            <a:ext cx="189666" cy="1"/>
          </a:xfrm>
          <a:prstGeom prst="straightConnector1">
            <a:avLst/>
          </a:prstGeom>
          <a:noFill/>
          <a:ln w="38100">
            <a:solidFill>
              <a:srgbClr val="002850"/>
            </a:solidFill>
            <a:round/>
            <a:headEnd type="none" w="med" len="med"/>
            <a:tailEnd type="triangle" w="med" len="med"/>
          </a:ln>
        </p:spPr>
      </p:cxnSp>
      <p:sp>
        <p:nvSpPr>
          <p:cNvPr id="10" name="AutoShape 12">
            <a:extLst>
              <a:ext uri="{FF2B5EF4-FFF2-40B4-BE49-F238E27FC236}">
                <a16:creationId xmlns:a16="http://schemas.microsoft.com/office/drawing/2014/main" id="{865449A2-BDC7-1FC5-8817-A1F31845B27A}"/>
              </a:ext>
            </a:extLst>
          </p:cNvPr>
          <p:cNvSpPr>
            <a:spLocks noChangeArrowheads="1"/>
          </p:cNvSpPr>
          <p:nvPr/>
        </p:nvSpPr>
        <p:spPr bwMode="auto">
          <a:xfrm>
            <a:off x="11062885" y="3531784"/>
            <a:ext cx="912933" cy="600869"/>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i="0" u="none" strike="noStrike" kern="0" cap="none" spc="0" normalizeH="0" noProof="0">
                <a:ln>
                  <a:noFill/>
                </a:ln>
                <a:solidFill>
                  <a:srgbClr val="FFFFFF"/>
                </a:solidFill>
                <a:effectLst/>
                <a:uLnTx/>
                <a:uFillTx/>
                <a:ea typeface="SimSun" pitchFamily="2" charset="-122"/>
                <a:cs typeface="+mn-cs"/>
                <a:sym typeface="Helvetica"/>
              </a:rPr>
              <a:t>PD</a:t>
            </a:r>
            <a:endParaRPr kumimoji="0" lang="en-GB" sz="160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cxnSp>
        <p:nvCxnSpPr>
          <p:cNvPr id="11" name="AutoShape 19">
            <a:extLst>
              <a:ext uri="{FF2B5EF4-FFF2-40B4-BE49-F238E27FC236}">
                <a16:creationId xmlns:a16="http://schemas.microsoft.com/office/drawing/2014/main" id="{E268A43F-4CD9-F391-28EF-218BEB565916}"/>
              </a:ext>
            </a:extLst>
          </p:cNvPr>
          <p:cNvCxnSpPr>
            <a:cxnSpLocks noChangeShapeType="1"/>
            <a:stCxn id="31" idx="3"/>
            <a:endCxn id="10" idx="1"/>
          </p:cNvCxnSpPr>
          <p:nvPr/>
        </p:nvCxnSpPr>
        <p:spPr bwMode="auto">
          <a:xfrm>
            <a:off x="10873218" y="3832219"/>
            <a:ext cx="189667" cy="0"/>
          </a:xfrm>
          <a:prstGeom prst="straightConnector1">
            <a:avLst/>
          </a:prstGeom>
          <a:noFill/>
          <a:ln w="38100">
            <a:solidFill>
              <a:srgbClr val="002850"/>
            </a:solidFill>
            <a:round/>
            <a:headEnd type="none" w="med" len="med"/>
            <a:tailEnd type="triangle" w="med" len="med"/>
          </a:ln>
        </p:spPr>
      </p:cxnSp>
    </p:spTree>
    <p:extLst>
      <p:ext uri="{BB962C8B-B14F-4D97-AF65-F5344CB8AC3E}">
        <p14:creationId xmlns:p14="http://schemas.microsoft.com/office/powerpoint/2010/main" val="110069290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358848-AEE6-7239-A50D-AC7EED63E114}"/>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E113E2D7-12E0-E5B9-E4CB-7474D6B89501}"/>
              </a:ext>
            </a:extLst>
          </p:cNvPr>
          <p:cNvSpPr>
            <a:spLocks noGrp="1"/>
          </p:cNvSpPr>
          <p:nvPr>
            <p:ph type="title"/>
          </p:nvPr>
        </p:nvSpPr>
        <p:spPr>
          <a:xfrm>
            <a:off x="304799" y="107693"/>
            <a:ext cx="11813059" cy="939801"/>
          </a:xfrm>
        </p:spPr>
        <p:txBody>
          <a:bodyPr rtlCol="0"/>
          <a:lstStyle/>
          <a:p>
            <a:pPr rtl="0"/>
            <a:r>
              <a:rPr lang="ja-jp" noProof="0"/>
              <a:t>2757O:進展期小細胞肺癌（ES-SCLC）における一次療法としてのタルラタマブと化学免疫療法の併用：DeLLphi-303試験 - Wermke M他</a:t>
            </a:r>
            <a:endParaRPr lang="en-GB" noProof="0" dirty="0">
              <a:latin typeface="+mn-lt"/>
            </a:endParaRPr>
          </a:p>
        </p:txBody>
      </p:sp>
      <p:sp>
        <p:nvSpPr>
          <p:cNvPr id="29" name="Content Placeholder 7">
            <a:extLst>
              <a:ext uri="{FF2B5EF4-FFF2-40B4-BE49-F238E27FC236}">
                <a16:creationId xmlns:a16="http://schemas.microsoft.com/office/drawing/2014/main" id="{EED2938E-5646-76F0-1AD7-6199B6DA7A9A}"/>
              </a:ext>
            </a:extLst>
          </p:cNvPr>
          <p:cNvSpPr>
            <a:spLocks noGrp="1"/>
          </p:cNvSpPr>
          <p:nvPr>
            <p:ph idx="1"/>
          </p:nvPr>
        </p:nvSpPr>
        <p:spPr>
          <a:xfrm>
            <a:off x="304799" y="1246909"/>
            <a:ext cx="11033761" cy="5055650"/>
          </a:xfrm>
        </p:spPr>
        <p:txBody>
          <a:bodyPr rtlCol="0"/>
          <a:lstStyle/>
          <a:p>
            <a:pPr rtl="0"/>
            <a:r>
              <a:rPr lang="ja-jp" b="1" noProof="0"/>
              <a:t>主な</a:t>
            </a:r>
            <a:r>
              <a:rPr lang="ja-jp" b="1" noProof="0">
                <a:solidFill>
                  <a:srgbClr val="000000"/>
                </a:solidFill>
              </a:rPr>
              <a:t>結</a:t>
            </a:r>
            <a:r>
              <a:rPr lang="ja-jp" b="1" noProof="0">
                <a:solidFill>
                  <a:srgbClr val="363636"/>
                </a:solidFill>
              </a:rPr>
              <a:t>果</a:t>
            </a:r>
            <a:endParaRPr lang="en-GB" noProof="0" dirty="0"/>
          </a:p>
        </p:txBody>
      </p:sp>
      <p:sp>
        <p:nvSpPr>
          <p:cNvPr id="30" name="Text Placeholder 4">
            <a:extLst>
              <a:ext uri="{FF2B5EF4-FFF2-40B4-BE49-F238E27FC236}">
                <a16:creationId xmlns:a16="http://schemas.microsoft.com/office/drawing/2014/main" id="{3D7673B2-13A2-87F0-B34E-E73AFB8C48D4}"/>
              </a:ext>
            </a:extLst>
          </p:cNvPr>
          <p:cNvSpPr>
            <a:spLocks noGrp="1"/>
          </p:cNvSpPr>
          <p:nvPr>
            <p:ph type="body" sz="quarter" idx="11"/>
          </p:nvPr>
        </p:nvSpPr>
        <p:spPr>
          <a:xfrm>
            <a:off x="6379633" y="6521312"/>
            <a:ext cx="5507567" cy="200025"/>
          </a:xfrm>
        </p:spPr>
        <p:txBody>
          <a:bodyPr rtlCol="0"/>
          <a:lstStyle/>
          <a:p>
            <a:pPr rtl="0"/>
            <a:r>
              <a:rPr lang="ja-jp" noProof="0"/>
              <a:t>Wermke M他Ann Oncol 2025;36(補遺):Abstr 2757O</a:t>
            </a:r>
          </a:p>
        </p:txBody>
      </p:sp>
      <p:graphicFrame>
        <p:nvGraphicFramePr>
          <p:cNvPr id="2" name="Table 1">
            <a:extLst>
              <a:ext uri="{FF2B5EF4-FFF2-40B4-BE49-F238E27FC236}">
                <a16:creationId xmlns:a16="http://schemas.microsoft.com/office/drawing/2014/main" id="{F73B2C9E-0832-F89A-55D2-C0EE88A23B9B}"/>
              </a:ext>
            </a:extLst>
          </p:cNvPr>
          <p:cNvGraphicFramePr>
            <a:graphicFrameLocks noGrp="1"/>
          </p:cNvGraphicFramePr>
          <p:nvPr>
            <p:extLst>
              <p:ext uri="{D42A27DB-BD31-4B8C-83A1-F6EECF244321}">
                <p14:modId xmlns:p14="http://schemas.microsoft.com/office/powerpoint/2010/main" val="1955165885"/>
              </p:ext>
            </p:extLst>
          </p:nvPr>
        </p:nvGraphicFramePr>
        <p:xfrm>
          <a:off x="492185" y="1865774"/>
          <a:ext cx="11207631" cy="3330240"/>
        </p:xfrm>
        <a:graphic>
          <a:graphicData uri="http://schemas.openxmlformats.org/drawingml/2006/table">
            <a:tbl>
              <a:tblPr firstRow="1" bandRow="1">
                <a:tableStyleId>{69012ECD-51FC-41F1-AA8D-1B2483CD663E}</a:tableStyleId>
              </a:tblPr>
              <a:tblGrid>
                <a:gridCol w="4084955">
                  <a:extLst>
                    <a:ext uri="{9D8B030D-6E8A-4147-A177-3AD203B41FA5}">
                      <a16:colId xmlns:a16="http://schemas.microsoft.com/office/drawing/2014/main" val="537766886"/>
                    </a:ext>
                  </a:extLst>
                </a:gridCol>
                <a:gridCol w="2294960">
                  <a:extLst>
                    <a:ext uri="{9D8B030D-6E8A-4147-A177-3AD203B41FA5}">
                      <a16:colId xmlns:a16="http://schemas.microsoft.com/office/drawing/2014/main" val="1125791967"/>
                    </a:ext>
                  </a:extLst>
                </a:gridCol>
                <a:gridCol w="2413858">
                  <a:extLst>
                    <a:ext uri="{9D8B030D-6E8A-4147-A177-3AD203B41FA5}">
                      <a16:colId xmlns:a16="http://schemas.microsoft.com/office/drawing/2014/main" val="2872775875"/>
                    </a:ext>
                  </a:extLst>
                </a:gridCol>
                <a:gridCol w="2413858">
                  <a:extLst>
                    <a:ext uri="{9D8B030D-6E8A-4147-A177-3AD203B41FA5}">
                      <a16:colId xmlns:a16="http://schemas.microsoft.com/office/drawing/2014/main" val="3931779400"/>
                    </a:ext>
                  </a:extLst>
                </a:gridCol>
              </a:tblGrid>
              <a:tr h="538443">
                <a:tc>
                  <a:txBody>
                    <a:bodyPr/>
                    <a:lstStyle/>
                    <a:p>
                      <a:pPr rtl="0"/>
                      <a:r>
                        <a:rPr lang="ja-jp" sz="1600" noProof="0">
                          <a:solidFill>
                            <a:schemeClr val="tx2"/>
                          </a:solidFill>
                          <a:latin typeface="+mn-lt"/>
                        </a:rPr>
                        <a:t>安全性</a:t>
                      </a:r>
                    </a:p>
                  </a:txBody>
                  <a:tcPr marT="36000" marB="36000" anchor="b"/>
                </a:tc>
                <a:tc>
                  <a:txBody>
                    <a:bodyPr/>
                    <a:lstStyle/>
                    <a:p>
                      <a:pPr algn="ctr" rtl="0"/>
                      <a:r>
                        <a:rPr lang="ja-jp" sz="1600" noProof="0" dirty="0">
                          <a:solidFill>
                            <a:schemeClr val="tx2"/>
                          </a:solidFill>
                          <a:latin typeface="+mn-lt"/>
                        </a:rPr>
                        <a:t>タルラタマブ＋EP＋</a:t>
                      </a:r>
                      <a:br>
                        <a:rPr lang="en-GB" altLang="ja-JP" sz="1600" noProof="0" dirty="0">
                          <a:solidFill>
                            <a:schemeClr val="tx2"/>
                          </a:solidFill>
                          <a:latin typeface="+mn-lt"/>
                        </a:rPr>
                      </a:br>
                      <a:r>
                        <a:rPr lang="ja-jp" sz="1600" noProof="0" dirty="0">
                          <a:solidFill>
                            <a:schemeClr val="tx2"/>
                          </a:solidFill>
                          <a:latin typeface="+mn-lt"/>
                        </a:rPr>
                        <a:t>アテゾリズマブ </a:t>
                      </a:r>
                    </a:p>
                    <a:p>
                      <a:pPr algn="ctr" rtl="0"/>
                      <a:r>
                        <a:rPr lang="ja-jp" sz="1600" noProof="0" dirty="0">
                          <a:solidFill>
                            <a:schemeClr val="tx2"/>
                          </a:solidFill>
                          <a:latin typeface="+mn-lt"/>
                        </a:rPr>
                        <a:t>（n=56）</a:t>
                      </a:r>
                    </a:p>
                  </a:txBody>
                  <a:tcPr marT="36000" marB="36000" anchor="b"/>
                </a:tc>
                <a:tc>
                  <a:txBody>
                    <a:bodyPr/>
                    <a:lstStyle/>
                    <a:p>
                      <a:pPr algn="ctr" rtl="0"/>
                      <a:r>
                        <a:rPr lang="ja-jp" sz="1600" noProof="0" dirty="0">
                          <a:solidFill>
                            <a:schemeClr val="tx2"/>
                          </a:solidFill>
                          <a:latin typeface="+mn-lt"/>
                        </a:rPr>
                        <a:t>タルラタマブ＋EP＋</a:t>
                      </a:r>
                      <a:br>
                        <a:rPr lang="en-GB" altLang="ja-JP" sz="1600" noProof="0" dirty="0">
                          <a:solidFill>
                            <a:schemeClr val="tx2"/>
                          </a:solidFill>
                          <a:latin typeface="+mn-lt"/>
                        </a:rPr>
                      </a:br>
                      <a:r>
                        <a:rPr lang="ja-jp" sz="1600" noProof="0" dirty="0">
                          <a:solidFill>
                            <a:schemeClr val="tx2"/>
                          </a:solidFill>
                          <a:latin typeface="+mn-lt"/>
                        </a:rPr>
                        <a:t>デュルバルマブ </a:t>
                      </a:r>
                    </a:p>
                    <a:p>
                      <a:pPr algn="ctr" rtl="0"/>
                      <a:r>
                        <a:rPr lang="ja-jp" sz="1600" noProof="0" dirty="0">
                          <a:solidFill>
                            <a:schemeClr val="tx2"/>
                          </a:solidFill>
                          <a:latin typeface="+mn-lt"/>
                        </a:rPr>
                        <a:t>（n=40）</a:t>
                      </a:r>
                    </a:p>
                  </a:txBody>
                  <a:tcPr marT="36000" marB="36000" anchor="b"/>
                </a:tc>
                <a:tc>
                  <a:txBody>
                    <a:bodyPr/>
                    <a:lstStyle/>
                    <a:p>
                      <a:pPr algn="ctr" rtl="0"/>
                      <a:r>
                        <a:rPr lang="ja-jp" sz="1600" noProof="0">
                          <a:solidFill>
                            <a:schemeClr val="tx2"/>
                          </a:solidFill>
                          <a:latin typeface="+mn-lt"/>
                        </a:rPr>
                        <a:t>全体</a:t>
                      </a:r>
                    </a:p>
                    <a:p>
                      <a:pPr algn="ctr" rtl="0"/>
                      <a:r>
                        <a:rPr lang="ja-jp" sz="1600" noProof="0">
                          <a:solidFill>
                            <a:schemeClr val="tx2"/>
                          </a:solidFill>
                          <a:latin typeface="+mn-lt"/>
                        </a:rPr>
                        <a:t>（n=96）</a:t>
                      </a:r>
                    </a:p>
                  </a:txBody>
                  <a:tcPr marT="36000" marB="36000" anchor="b"/>
                </a:tc>
                <a:extLst>
                  <a:ext uri="{0D108BD9-81ED-4DB2-BD59-A6C34878D82A}">
                    <a16:rowId xmlns:a16="http://schemas.microsoft.com/office/drawing/2014/main" val="2020270792"/>
                  </a:ext>
                </a:extLst>
              </a:tr>
              <a:tr h="305576">
                <a:tc>
                  <a:txBody>
                    <a:bodyPr/>
                    <a:lstStyle/>
                    <a:p>
                      <a:pPr rtl="0"/>
                      <a:r>
                        <a:rPr lang="ja-jp" sz="1600" noProof="0">
                          <a:latin typeface="+mn-lt"/>
                        </a:rPr>
                        <a:t>治療期間の中央値、週(IQR)</a:t>
                      </a:r>
                    </a:p>
                  </a:txBody>
                  <a:tcPr marT="36000" marB="36000" anchor="ctr"/>
                </a:tc>
                <a:tc>
                  <a:txBody>
                    <a:bodyPr/>
                    <a:lstStyle/>
                    <a:p>
                      <a:pPr algn="ctr" rtl="0"/>
                      <a:r>
                        <a:rPr lang="ja-jp" sz="1600" noProof="0">
                          <a:latin typeface="+mn-lt"/>
                        </a:rPr>
                        <a:t>46 (16–60)</a:t>
                      </a:r>
                    </a:p>
                  </a:txBody>
                  <a:tcPr marT="36000" marB="36000" anchor="ctr"/>
                </a:tc>
                <a:tc>
                  <a:txBody>
                    <a:bodyPr/>
                    <a:lstStyle/>
                    <a:p>
                      <a:pPr algn="ctr" rtl="0"/>
                      <a:r>
                        <a:rPr lang="ja-jp" sz="1600" noProof="0">
                          <a:latin typeface="+mn-lt"/>
                        </a:rPr>
                        <a:t>30 (12–62)</a:t>
                      </a:r>
                    </a:p>
                  </a:txBody>
                  <a:tcPr marT="36000" marB="36000" anchor="ctr"/>
                </a:tc>
                <a:tc>
                  <a:txBody>
                    <a:bodyPr/>
                    <a:lstStyle/>
                    <a:p>
                      <a:pPr algn="ctr" rtl="0"/>
                      <a:r>
                        <a:rPr lang="ja-jp" sz="1600" noProof="0">
                          <a:latin typeface="+mn-lt"/>
                        </a:rPr>
                        <a:t>46 (14–60)</a:t>
                      </a:r>
                    </a:p>
                  </a:txBody>
                  <a:tcPr marT="36000" marB="36000" anchor="ctr"/>
                </a:tc>
                <a:extLst>
                  <a:ext uri="{0D108BD9-81ED-4DB2-BD59-A6C34878D82A}">
                    <a16:rowId xmlns:a16="http://schemas.microsoft.com/office/drawing/2014/main" val="3607908326"/>
                  </a:ext>
                </a:extLst>
              </a:tr>
              <a:tr h="305576">
                <a:tc>
                  <a:txBody>
                    <a:bodyPr/>
                    <a:lstStyle/>
                    <a:p>
                      <a:pPr rtl="0"/>
                      <a:r>
                        <a:rPr lang="ja-jp" sz="1600" noProof="0">
                          <a:latin typeface="+mn-lt"/>
                        </a:rPr>
                        <a:t>試験期間中央値、月数（95%信頼区間）</a:t>
                      </a:r>
                    </a:p>
                  </a:txBody>
                  <a:tcPr marT="36000" marB="36000" anchor="ctr"/>
                </a:tc>
                <a:tc>
                  <a:txBody>
                    <a:bodyPr/>
                    <a:lstStyle/>
                    <a:p>
                      <a:pPr algn="ctr" rtl="0"/>
                      <a:r>
                        <a:rPr lang="ja-jp" sz="1600" noProof="0">
                          <a:latin typeface="+mn-lt"/>
                        </a:rPr>
                        <a:t>12.5 (11.3, 14.7)</a:t>
                      </a:r>
                    </a:p>
                  </a:txBody>
                  <a:tcPr marT="36000" marB="36000" anchor="ctr"/>
                </a:tc>
                <a:tc>
                  <a:txBody>
                    <a:bodyPr/>
                    <a:lstStyle/>
                    <a:p>
                      <a:pPr algn="ctr" rtl="0"/>
                      <a:r>
                        <a:rPr lang="ja-jp" sz="1600" noProof="0">
                          <a:latin typeface="+mn-lt"/>
                        </a:rPr>
                        <a:t>14.8 (13.2, 15.0)</a:t>
                      </a:r>
                    </a:p>
                  </a:txBody>
                  <a:tcPr marT="36000" marB="36000" anchor="ctr"/>
                </a:tc>
                <a:tc>
                  <a:txBody>
                    <a:bodyPr/>
                    <a:lstStyle/>
                    <a:p>
                      <a:pPr algn="ctr" rtl="0"/>
                      <a:r>
                        <a:rPr lang="ja-jp" sz="1600" noProof="0">
                          <a:latin typeface="+mn-lt"/>
                        </a:rPr>
                        <a:t>13.8 (12.5, 15.0)</a:t>
                      </a:r>
                    </a:p>
                  </a:txBody>
                  <a:tcPr marT="36000" marB="36000" anchor="ctr"/>
                </a:tc>
                <a:extLst>
                  <a:ext uri="{0D108BD9-81ED-4DB2-BD59-A6C34878D82A}">
                    <a16:rowId xmlns:a16="http://schemas.microsoft.com/office/drawing/2014/main" val="1790711121"/>
                  </a:ext>
                </a:extLst>
              </a:tr>
              <a:tr h="305576">
                <a:tc>
                  <a:txBody>
                    <a:bodyPr/>
                    <a:lstStyle/>
                    <a:p>
                      <a:pPr rtl="0"/>
                      <a:r>
                        <a:rPr lang="ja-jp" sz="1600" noProof="0">
                          <a:latin typeface="+mn-lt"/>
                        </a:rPr>
                        <a:t>用量制限毒性、* n (%)</a:t>
                      </a:r>
                    </a:p>
                  </a:txBody>
                  <a:tcPr marT="36000" marB="36000" anchor="ctr"/>
                </a:tc>
                <a:tc>
                  <a:txBody>
                    <a:bodyPr/>
                    <a:lstStyle/>
                    <a:p>
                      <a:pPr algn="ctr" rtl="0"/>
                      <a:r>
                        <a:rPr lang="ja-jp" sz="1600" noProof="0">
                          <a:latin typeface="+mn-lt"/>
                        </a:rPr>
                        <a:t>3 (5)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b="0" i="0" u="none" strike="noStrike" kern="1200" cap="none" spc="0" normalizeH="0" noProof="0">
                          <a:ln>
                            <a:noFill/>
                          </a:ln>
                          <a:solidFill>
                            <a:srgbClr val="363636"/>
                          </a:solidFill>
                          <a:effectLst/>
                          <a:uLnTx/>
                          <a:uFillTx/>
                          <a:latin typeface="+mn-lt"/>
                          <a:ea typeface="+mn-ea"/>
                          <a:cs typeface="+mn-cs"/>
                        </a:rPr>
                        <a:t>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b="0" i="0" u="none" strike="noStrike" kern="1200" cap="none" spc="0" normalizeH="0" noProof="0">
                          <a:ln>
                            <a:noFill/>
                          </a:ln>
                          <a:solidFill>
                            <a:srgbClr val="363636"/>
                          </a:solidFill>
                          <a:effectLst/>
                          <a:uLnTx/>
                          <a:uFillTx/>
                          <a:latin typeface="+mn-lt"/>
                          <a:ea typeface="+mn-ea"/>
                          <a:cs typeface="+mn-cs"/>
                        </a:rPr>
                        <a:t>3 (3)</a:t>
                      </a:r>
                    </a:p>
                  </a:txBody>
                  <a:tcPr marT="36000" marB="36000" anchor="ctr"/>
                </a:tc>
                <a:extLst>
                  <a:ext uri="{0D108BD9-81ED-4DB2-BD59-A6C34878D82A}">
                    <a16:rowId xmlns:a16="http://schemas.microsoft.com/office/drawing/2014/main" val="1995876224"/>
                  </a:ext>
                </a:extLst>
              </a:tr>
              <a:tr h="305576">
                <a:tc>
                  <a:txBody>
                    <a:bodyPr/>
                    <a:lstStyle/>
                    <a:p>
                      <a:pPr rtl="0"/>
                      <a:r>
                        <a:rPr lang="ja-jp" sz="1600" noProof="0">
                          <a:latin typeface="+mn-lt"/>
                        </a:rPr>
                        <a:t>治療下で発現したAE、n (%)</a:t>
                      </a:r>
                    </a:p>
                  </a:txBody>
                  <a:tcPr marT="36000" marB="36000" anchor="ctr"/>
                </a:tc>
                <a:tc>
                  <a:txBody>
                    <a:bodyPr/>
                    <a:lstStyle/>
                    <a:p>
                      <a:pPr algn="ctr" rtl="0"/>
                      <a:r>
                        <a:rPr lang="ja-jp" sz="1600" noProof="0">
                          <a:latin typeface="+mn-lt"/>
                        </a:rPr>
                        <a:t>56 (100)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b="0" i="0" u="none" strike="noStrike" kern="1200" cap="none" spc="0" normalizeH="0" noProof="0">
                          <a:ln>
                            <a:noFill/>
                          </a:ln>
                          <a:solidFill>
                            <a:srgbClr val="363636"/>
                          </a:solidFill>
                          <a:effectLst/>
                          <a:uLnTx/>
                          <a:uFillTx/>
                          <a:latin typeface="+mn-lt"/>
                          <a:ea typeface="+mn-ea"/>
                          <a:cs typeface="+mn-cs"/>
                        </a:rPr>
                        <a:t>40 (100)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b="0" i="0" u="none" strike="noStrike" kern="1200" cap="none" spc="0" normalizeH="0" noProof="0">
                          <a:ln>
                            <a:noFill/>
                          </a:ln>
                          <a:solidFill>
                            <a:srgbClr val="363636"/>
                          </a:solidFill>
                          <a:effectLst/>
                          <a:uLnTx/>
                          <a:uFillTx/>
                          <a:latin typeface="+mn-lt"/>
                          <a:ea typeface="+mn-ea"/>
                          <a:cs typeface="+mn-cs"/>
                        </a:rPr>
                        <a:t>96 (100)</a:t>
                      </a:r>
                    </a:p>
                  </a:txBody>
                  <a:tcPr marT="36000" marB="36000" anchor="ctr"/>
                </a:tc>
                <a:extLst>
                  <a:ext uri="{0D108BD9-81ED-4DB2-BD59-A6C34878D82A}">
                    <a16:rowId xmlns:a16="http://schemas.microsoft.com/office/drawing/2014/main" val="1765825796"/>
                  </a:ext>
                </a:extLst>
              </a:tr>
              <a:tr h="305576">
                <a:tc>
                  <a:txBody>
                    <a:bodyPr/>
                    <a:lstStyle/>
                    <a:p>
                      <a:pPr rtl="0"/>
                      <a:r>
                        <a:rPr lang="ja-jp" sz="1600" noProof="0">
                          <a:latin typeface="+mn-lt"/>
                        </a:rPr>
                        <a:t>TRAE（治療関連有害事象）、n (%)</a:t>
                      </a:r>
                    </a:p>
                  </a:txBody>
                  <a:tcPr marT="36000" marB="36000" anchor="ctr"/>
                </a:tc>
                <a:tc>
                  <a:txBody>
                    <a:bodyPr/>
                    <a:lstStyle/>
                    <a:p>
                      <a:pPr algn="ctr" rtl="0"/>
                      <a:r>
                        <a:rPr lang="ja-jp" sz="1600" noProof="0">
                          <a:latin typeface="+mn-lt"/>
                        </a:rPr>
                        <a:t>56 (100)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b="0" i="0" u="none" strike="noStrike" kern="1200" cap="none" spc="0" normalizeH="0" noProof="0">
                          <a:ln>
                            <a:noFill/>
                          </a:ln>
                          <a:solidFill>
                            <a:srgbClr val="363636"/>
                          </a:solidFill>
                          <a:effectLst/>
                          <a:uLnTx/>
                          <a:uFillTx/>
                          <a:latin typeface="+mn-lt"/>
                          <a:ea typeface="+mn-ea"/>
                          <a:cs typeface="+mn-cs"/>
                        </a:rPr>
                        <a:t>40 (100)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b="0" i="0" u="none" strike="noStrike" kern="1200" cap="none" spc="0" normalizeH="0" noProof="0">
                          <a:ln>
                            <a:noFill/>
                          </a:ln>
                          <a:solidFill>
                            <a:srgbClr val="363636"/>
                          </a:solidFill>
                          <a:effectLst/>
                          <a:uLnTx/>
                          <a:uFillTx/>
                          <a:latin typeface="+mn-lt"/>
                          <a:ea typeface="+mn-ea"/>
                          <a:cs typeface="+mn-cs"/>
                        </a:rPr>
                        <a:t>96 (100)</a:t>
                      </a:r>
                    </a:p>
                  </a:txBody>
                  <a:tcPr marT="36000" marB="36000" anchor="ctr"/>
                </a:tc>
                <a:extLst>
                  <a:ext uri="{0D108BD9-81ED-4DB2-BD59-A6C34878D82A}">
                    <a16:rowId xmlns:a16="http://schemas.microsoft.com/office/drawing/2014/main" val="3745212948"/>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600" noProof="0">
                          <a:latin typeface="+mn-lt"/>
                        </a:rPr>
                        <a:t>グレード3</a:t>
                      </a:r>
                    </a:p>
                  </a:txBody>
                  <a:tcPr marL="180000" marT="36000" marB="36000" anchor="ctr"/>
                </a:tc>
                <a:tc>
                  <a:txBody>
                    <a:bodyPr/>
                    <a:lstStyle/>
                    <a:p>
                      <a:pPr algn="ctr" rtl="0"/>
                      <a:r>
                        <a:rPr lang="ja-jp" sz="1600" noProof="0">
                          <a:latin typeface="+mn-lt"/>
                        </a:rPr>
                        <a:t>26 (46)</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b="0" i="0" u="none" strike="noStrike" kern="1200" cap="none" spc="0" normalizeH="0" noProof="0">
                          <a:ln>
                            <a:noFill/>
                          </a:ln>
                          <a:solidFill>
                            <a:srgbClr val="363636"/>
                          </a:solidFill>
                          <a:effectLst/>
                          <a:uLnTx/>
                          <a:uFillTx/>
                          <a:latin typeface="+mn-lt"/>
                          <a:ea typeface="+mn-ea"/>
                          <a:cs typeface="+mn-cs"/>
                        </a:rPr>
                        <a:t>15 (38)</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b="0" i="0" u="none" strike="noStrike" kern="1200" cap="none" spc="0" normalizeH="0" noProof="0">
                          <a:ln>
                            <a:noFill/>
                          </a:ln>
                          <a:solidFill>
                            <a:srgbClr val="363636"/>
                          </a:solidFill>
                          <a:effectLst/>
                          <a:uLnTx/>
                          <a:uFillTx/>
                          <a:latin typeface="+mn-lt"/>
                          <a:ea typeface="+mn-ea"/>
                          <a:cs typeface="+mn-cs"/>
                        </a:rPr>
                        <a:t>41 (43)</a:t>
                      </a:r>
                    </a:p>
                  </a:txBody>
                  <a:tcPr marT="36000" marB="36000" anchor="ctr"/>
                </a:tc>
                <a:extLst>
                  <a:ext uri="{0D108BD9-81ED-4DB2-BD59-A6C34878D82A}">
                    <a16:rowId xmlns:a16="http://schemas.microsoft.com/office/drawing/2014/main" val="3227482767"/>
                  </a:ext>
                </a:extLst>
              </a:tr>
              <a:tr h="305576">
                <a:tc>
                  <a:txBody>
                    <a:bodyPr/>
                    <a:lstStyle/>
                    <a:p>
                      <a:pPr rtl="0"/>
                      <a:r>
                        <a:rPr lang="ja-jp" sz="1600" noProof="0">
                          <a:latin typeface="+mn-lt"/>
                        </a:rPr>
                        <a:t>グレード4</a:t>
                      </a:r>
                    </a:p>
                  </a:txBody>
                  <a:tcPr marL="180000" marT="36000" marB="36000" anchor="ctr"/>
                </a:tc>
                <a:tc>
                  <a:txBody>
                    <a:bodyPr/>
                    <a:lstStyle/>
                    <a:p>
                      <a:pPr algn="ctr" rtl="0"/>
                      <a:r>
                        <a:rPr lang="ja-jp" sz="1600" noProof="0">
                          <a:latin typeface="+mn-lt"/>
                        </a:rPr>
                        <a:t>21 (38)</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b="0" i="0" u="none" strike="noStrike" kern="1200" cap="none" spc="0" normalizeH="0" noProof="0">
                          <a:ln>
                            <a:noFill/>
                          </a:ln>
                          <a:solidFill>
                            <a:srgbClr val="363636"/>
                          </a:solidFill>
                          <a:effectLst/>
                          <a:uLnTx/>
                          <a:uFillTx/>
                          <a:latin typeface="+mn-lt"/>
                          <a:ea typeface="+mn-ea"/>
                          <a:cs typeface="+mn-cs"/>
                        </a:rPr>
                        <a:t>13 (33)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b="0" i="0" u="none" strike="noStrike" kern="1200" cap="none" spc="0" normalizeH="0" noProof="0">
                          <a:ln>
                            <a:noFill/>
                          </a:ln>
                          <a:solidFill>
                            <a:srgbClr val="363636"/>
                          </a:solidFill>
                          <a:effectLst/>
                          <a:uLnTx/>
                          <a:uFillTx/>
                          <a:latin typeface="+mn-lt"/>
                          <a:ea typeface="+mn-ea"/>
                          <a:cs typeface="+mn-cs"/>
                        </a:rPr>
                        <a:t>34 (35)</a:t>
                      </a:r>
                    </a:p>
                  </a:txBody>
                  <a:tcPr marT="36000" marB="36000" anchor="ctr"/>
                </a:tc>
                <a:extLst>
                  <a:ext uri="{0D108BD9-81ED-4DB2-BD59-A6C34878D82A}">
                    <a16:rowId xmlns:a16="http://schemas.microsoft.com/office/drawing/2014/main" val="2958156011"/>
                  </a:ext>
                </a:extLst>
              </a:tr>
              <a:tr h="305576">
                <a:tc>
                  <a:txBody>
                    <a:bodyPr/>
                    <a:lstStyle/>
                    <a:p>
                      <a:pPr rtl="0"/>
                      <a:r>
                        <a:rPr lang="ja-jp" sz="1600" noProof="0">
                          <a:latin typeface="+mn-lt"/>
                        </a:rPr>
                        <a:t>致死的TRAE</a:t>
                      </a:r>
                    </a:p>
                  </a:txBody>
                  <a:tcPr marL="180000" marT="36000" marB="36000" anchor="ctr"/>
                </a:tc>
                <a:tc>
                  <a:txBody>
                    <a:bodyPr/>
                    <a:lstStyle/>
                    <a:p>
                      <a:pPr algn="ctr" rtl="0"/>
                      <a:r>
                        <a:rPr lang="ja-jp" sz="1600" noProof="0">
                          <a:latin typeface="+mn-lt"/>
                        </a:rPr>
                        <a:t>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b="0" i="0" u="none" strike="noStrike" kern="1200" cap="none" spc="0" normalizeH="0" noProof="0">
                          <a:ln>
                            <a:noFill/>
                          </a:ln>
                          <a:solidFill>
                            <a:srgbClr val="363636"/>
                          </a:solidFill>
                          <a:effectLst/>
                          <a:uLnTx/>
                          <a:uFillTx/>
                          <a:latin typeface="+mn-lt"/>
                          <a:ea typeface="+mn-ea"/>
                          <a:cs typeface="+mn-cs"/>
                        </a:rPr>
                        <a:t>1 (3)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b="0" i="0" u="none" strike="noStrike" kern="1200" cap="none" spc="0" normalizeH="0" noProof="0" dirty="0">
                          <a:ln>
                            <a:noFill/>
                          </a:ln>
                          <a:solidFill>
                            <a:srgbClr val="363636"/>
                          </a:solidFill>
                          <a:effectLst/>
                          <a:uLnTx/>
                          <a:uFillTx/>
                          <a:latin typeface="+mn-lt"/>
                          <a:ea typeface="+mn-ea"/>
                          <a:cs typeface="+mn-cs"/>
                        </a:rPr>
                        <a:t>1 (1)</a:t>
                      </a:r>
                    </a:p>
                  </a:txBody>
                  <a:tcPr marT="36000" marB="36000" anchor="ctr"/>
                </a:tc>
                <a:extLst>
                  <a:ext uri="{0D108BD9-81ED-4DB2-BD59-A6C34878D82A}">
                    <a16:rowId xmlns:a16="http://schemas.microsoft.com/office/drawing/2014/main" val="2868027813"/>
                  </a:ext>
                </a:extLst>
              </a:tr>
            </a:tbl>
          </a:graphicData>
        </a:graphic>
      </p:graphicFrame>
      <p:sp>
        <p:nvSpPr>
          <p:cNvPr id="3" name="Text Placeholder 14">
            <a:extLst>
              <a:ext uri="{FF2B5EF4-FFF2-40B4-BE49-F238E27FC236}">
                <a16:creationId xmlns:a16="http://schemas.microsoft.com/office/drawing/2014/main" id="{193E4C9C-9114-7113-CD42-198BBCE26368}"/>
              </a:ext>
            </a:extLst>
          </p:cNvPr>
          <p:cNvSpPr>
            <a:spLocks noGrp="1"/>
          </p:cNvSpPr>
          <p:nvPr>
            <p:ph type="body" sz="quarter" idx="10"/>
          </p:nvPr>
        </p:nvSpPr>
        <p:spPr>
          <a:xfrm>
            <a:off x="304800" y="6233974"/>
            <a:ext cx="6248400" cy="487363"/>
          </a:xfrm>
        </p:spPr>
        <p:txBody>
          <a:bodyPr rtlCol="0"/>
          <a:lstStyle/>
          <a:p>
            <a:pPr rtl="0"/>
            <a:r>
              <a:rPr lang="ja-jp" baseline="30000" noProof="0"/>
              <a:t>*</a:t>
            </a:r>
            <a:r>
              <a:rPr lang="ja-jp" noProof="0"/>
              <a:t>ICANS（n=1）、血小板数減少（n=1）、血小板減少症（n=1）を含む。</a:t>
            </a:r>
          </a:p>
        </p:txBody>
      </p:sp>
    </p:spTree>
    <p:extLst>
      <p:ext uri="{BB962C8B-B14F-4D97-AF65-F5344CB8AC3E}">
        <p14:creationId xmlns:p14="http://schemas.microsoft.com/office/powerpoint/2010/main" val="54333918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1AFF1C-96F4-DB54-FB9F-D35E4823F43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B24A12F1-E944-09BD-B757-7E7DD0B9045C}"/>
              </a:ext>
            </a:extLst>
          </p:cNvPr>
          <p:cNvSpPr>
            <a:spLocks noGrp="1"/>
          </p:cNvSpPr>
          <p:nvPr>
            <p:ph type="title"/>
          </p:nvPr>
        </p:nvSpPr>
        <p:spPr>
          <a:xfrm>
            <a:off x="304799" y="107693"/>
            <a:ext cx="11813059" cy="939801"/>
          </a:xfrm>
        </p:spPr>
        <p:txBody>
          <a:bodyPr rtlCol="0"/>
          <a:lstStyle/>
          <a:p>
            <a:pPr rtl="0"/>
            <a:r>
              <a:rPr lang="ja-jp">
                <a:latin typeface="+mn-lt"/>
              </a:rPr>
              <a:t>2757O:進展期小細胞肺癌（ES-SCLC）における一次療法としてのタルラタマブと化学免疫療法の併用：DeLLphi-303試験 - Wermke M他</a:t>
            </a:r>
            <a:endParaRPr lang="en-GB" noProof="0" dirty="0">
              <a:latin typeface="+mn-lt"/>
            </a:endParaRPr>
          </a:p>
        </p:txBody>
      </p:sp>
      <p:sp>
        <p:nvSpPr>
          <p:cNvPr id="29" name="Content Placeholder 7">
            <a:extLst>
              <a:ext uri="{FF2B5EF4-FFF2-40B4-BE49-F238E27FC236}">
                <a16:creationId xmlns:a16="http://schemas.microsoft.com/office/drawing/2014/main" id="{8A41078A-7C8C-E04F-4BDB-1281D8FEEB09}"/>
              </a:ext>
            </a:extLst>
          </p:cNvPr>
          <p:cNvSpPr>
            <a:spLocks noGrp="1"/>
          </p:cNvSpPr>
          <p:nvPr>
            <p:ph idx="1"/>
          </p:nvPr>
        </p:nvSpPr>
        <p:spPr>
          <a:xfrm>
            <a:off x="304799" y="1246909"/>
            <a:ext cx="11460481" cy="515465"/>
          </a:xfrm>
        </p:spPr>
        <p:txBody>
          <a:bodyPr rtlCol="0"/>
          <a:lstStyle/>
          <a:p>
            <a:pPr rtl="0"/>
            <a:r>
              <a:rPr lang="ja-jp" b="1" noProof="0"/>
              <a:t>主な</a:t>
            </a:r>
            <a:r>
              <a:rPr lang="ja-jp" b="1" noProof="0">
                <a:solidFill>
                  <a:srgbClr val="000000"/>
                </a:solidFill>
              </a:rPr>
              <a:t>結果</a:t>
            </a:r>
            <a:r>
              <a:rPr lang="ja-jp" b="1" noProof="0">
                <a:solidFill>
                  <a:srgbClr val="363636"/>
                </a:solidFill>
              </a:rPr>
              <a:t>(続き)</a:t>
            </a:r>
          </a:p>
          <a:p>
            <a:pPr rtl="0">
              <a:spcBef>
                <a:spcPts val="30600"/>
              </a:spcBef>
            </a:pPr>
            <a:r>
              <a:rPr lang="ja-jp" b="1"/>
              <a:t>結論</a:t>
            </a:r>
          </a:p>
          <a:p>
            <a:pPr lvl="1" rtl="0"/>
            <a:r>
              <a:rPr lang="ja-jp"/>
              <a:t>進展期小細胞肺癌（ES-SCLC）患者において、一次療法としてのタルラタマブ＋化学免疫療法は持続的な奏功を示し、管理可能な安全性プロファイルが確認された</a:t>
            </a:r>
            <a:endParaRPr lang="en-GB" dirty="0"/>
          </a:p>
        </p:txBody>
      </p:sp>
      <p:sp>
        <p:nvSpPr>
          <p:cNvPr id="30" name="Text Placeholder 4">
            <a:extLst>
              <a:ext uri="{FF2B5EF4-FFF2-40B4-BE49-F238E27FC236}">
                <a16:creationId xmlns:a16="http://schemas.microsoft.com/office/drawing/2014/main" id="{1A37880A-769F-F415-17A8-95DD273537B3}"/>
              </a:ext>
            </a:extLst>
          </p:cNvPr>
          <p:cNvSpPr>
            <a:spLocks noGrp="1"/>
          </p:cNvSpPr>
          <p:nvPr>
            <p:ph type="body" sz="quarter" idx="11"/>
          </p:nvPr>
        </p:nvSpPr>
        <p:spPr>
          <a:xfrm>
            <a:off x="6379633" y="6521312"/>
            <a:ext cx="5507567" cy="200025"/>
          </a:xfrm>
        </p:spPr>
        <p:txBody>
          <a:bodyPr rtlCol="0"/>
          <a:lstStyle/>
          <a:p>
            <a:pPr rtl="0"/>
            <a:r>
              <a:rPr lang="ja-jp"/>
              <a:t>Wermke M他Ann Oncol 2025;36(補遺):Abstr 2757O</a:t>
            </a:r>
          </a:p>
        </p:txBody>
      </p:sp>
      <p:grpSp>
        <p:nvGrpSpPr>
          <p:cNvPr id="833" name="Group 832">
            <a:extLst>
              <a:ext uri="{FF2B5EF4-FFF2-40B4-BE49-F238E27FC236}">
                <a16:creationId xmlns:a16="http://schemas.microsoft.com/office/drawing/2014/main" id="{9A5E065C-88D7-6307-ADF4-0B5BE1CF151A}"/>
              </a:ext>
            </a:extLst>
          </p:cNvPr>
          <p:cNvGrpSpPr/>
          <p:nvPr/>
        </p:nvGrpSpPr>
        <p:grpSpPr>
          <a:xfrm>
            <a:off x="4342030" y="2012445"/>
            <a:ext cx="7775831" cy="3777581"/>
            <a:chOff x="3054240" y="2289358"/>
            <a:chExt cx="9078049" cy="3777581"/>
          </a:xfrm>
        </p:grpSpPr>
        <p:sp>
          <p:nvSpPr>
            <p:cNvPr id="14" name="Line 6">
              <a:extLst>
                <a:ext uri="{FF2B5EF4-FFF2-40B4-BE49-F238E27FC236}">
                  <a16:creationId xmlns:a16="http://schemas.microsoft.com/office/drawing/2014/main" id="{5846C5C7-7AD6-D0C4-064A-1D672523F27B}"/>
                </a:ext>
              </a:extLst>
            </p:cNvPr>
            <p:cNvSpPr>
              <a:spLocks noChangeShapeType="1"/>
            </p:cNvSpPr>
            <p:nvPr/>
          </p:nvSpPr>
          <p:spPr bwMode="auto">
            <a:xfrm>
              <a:off x="3811507" y="2369000"/>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15" name="Line 7">
              <a:extLst>
                <a:ext uri="{FF2B5EF4-FFF2-40B4-BE49-F238E27FC236}">
                  <a16:creationId xmlns:a16="http://schemas.microsoft.com/office/drawing/2014/main" id="{3A6D1FDF-E9FD-8A7E-25AB-4EC314DEA374}"/>
                </a:ext>
              </a:extLst>
            </p:cNvPr>
            <p:cNvSpPr>
              <a:spLocks noChangeShapeType="1"/>
            </p:cNvSpPr>
            <p:nvPr/>
          </p:nvSpPr>
          <p:spPr bwMode="auto">
            <a:xfrm>
              <a:off x="3811507" y="2840970"/>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16" name="Line 8">
              <a:extLst>
                <a:ext uri="{FF2B5EF4-FFF2-40B4-BE49-F238E27FC236}">
                  <a16:creationId xmlns:a16="http://schemas.microsoft.com/office/drawing/2014/main" id="{6587E57B-A398-8762-14A2-8B88027C8089}"/>
                </a:ext>
              </a:extLst>
            </p:cNvPr>
            <p:cNvSpPr>
              <a:spLocks noChangeShapeType="1"/>
            </p:cNvSpPr>
            <p:nvPr/>
          </p:nvSpPr>
          <p:spPr bwMode="auto">
            <a:xfrm>
              <a:off x="3811507" y="3312940"/>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17" name="Line 9">
              <a:extLst>
                <a:ext uri="{FF2B5EF4-FFF2-40B4-BE49-F238E27FC236}">
                  <a16:creationId xmlns:a16="http://schemas.microsoft.com/office/drawing/2014/main" id="{D7E75A1A-9130-674C-8B0A-9FBD5E8D3EB8}"/>
                </a:ext>
              </a:extLst>
            </p:cNvPr>
            <p:cNvSpPr>
              <a:spLocks noChangeShapeType="1"/>
            </p:cNvSpPr>
            <p:nvPr/>
          </p:nvSpPr>
          <p:spPr bwMode="auto">
            <a:xfrm>
              <a:off x="3811507" y="402089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18" name="Line 10">
              <a:extLst>
                <a:ext uri="{FF2B5EF4-FFF2-40B4-BE49-F238E27FC236}">
                  <a16:creationId xmlns:a16="http://schemas.microsoft.com/office/drawing/2014/main" id="{A90E8049-7578-2BBB-DAC7-571D106393C4}"/>
                </a:ext>
              </a:extLst>
            </p:cNvPr>
            <p:cNvSpPr>
              <a:spLocks noChangeShapeType="1"/>
            </p:cNvSpPr>
            <p:nvPr/>
          </p:nvSpPr>
          <p:spPr bwMode="auto">
            <a:xfrm>
              <a:off x="3811507" y="496483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19" name="Line 11">
              <a:extLst>
                <a:ext uri="{FF2B5EF4-FFF2-40B4-BE49-F238E27FC236}">
                  <a16:creationId xmlns:a16="http://schemas.microsoft.com/office/drawing/2014/main" id="{CB29CAC9-9FD1-78C9-DD18-863AB17FAA62}"/>
                </a:ext>
              </a:extLst>
            </p:cNvPr>
            <p:cNvSpPr>
              <a:spLocks noChangeShapeType="1"/>
            </p:cNvSpPr>
            <p:nvPr/>
          </p:nvSpPr>
          <p:spPr bwMode="auto">
            <a:xfrm>
              <a:off x="3811507" y="5436802"/>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20" name="TextBox 19">
              <a:extLst>
                <a:ext uri="{FF2B5EF4-FFF2-40B4-BE49-F238E27FC236}">
                  <a16:creationId xmlns:a16="http://schemas.microsoft.com/office/drawing/2014/main" id="{C054F5A1-B4D0-6EC5-C8D3-068C852ADB9B}"/>
                </a:ext>
              </a:extLst>
            </p:cNvPr>
            <p:cNvSpPr txBox="1"/>
            <p:nvPr/>
          </p:nvSpPr>
          <p:spPr>
            <a:xfrm rot="16200000">
              <a:off x="1571092" y="3772506"/>
              <a:ext cx="3289683" cy="323388"/>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ja-jp"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直径の合計におけるベースラインからの変化率、%</a:t>
              </a:r>
            </a:p>
          </p:txBody>
        </p:sp>
        <p:sp>
          <p:nvSpPr>
            <p:cNvPr id="27" name="TextBox 26">
              <a:extLst>
                <a:ext uri="{FF2B5EF4-FFF2-40B4-BE49-F238E27FC236}">
                  <a16:creationId xmlns:a16="http://schemas.microsoft.com/office/drawing/2014/main" id="{7E965A1B-2D06-A72D-4C4F-53313338F0D7}"/>
                </a:ext>
              </a:extLst>
            </p:cNvPr>
            <p:cNvSpPr txBox="1"/>
            <p:nvPr/>
          </p:nvSpPr>
          <p:spPr>
            <a:xfrm>
              <a:off x="3256417" y="5296185"/>
              <a:ext cx="612343"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–100</a:t>
              </a:r>
            </a:p>
          </p:txBody>
        </p:sp>
        <p:sp>
          <p:nvSpPr>
            <p:cNvPr id="60" name="Line 6">
              <a:extLst>
                <a:ext uri="{FF2B5EF4-FFF2-40B4-BE49-F238E27FC236}">
                  <a16:creationId xmlns:a16="http://schemas.microsoft.com/office/drawing/2014/main" id="{8CE2914F-80A3-E34E-0AE9-E48F44C77CA0}"/>
                </a:ext>
              </a:extLst>
            </p:cNvPr>
            <p:cNvSpPr>
              <a:spLocks noChangeShapeType="1"/>
            </p:cNvSpPr>
            <p:nvPr/>
          </p:nvSpPr>
          <p:spPr bwMode="auto">
            <a:xfrm>
              <a:off x="3811507" y="260498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61" name="Line 7">
              <a:extLst>
                <a:ext uri="{FF2B5EF4-FFF2-40B4-BE49-F238E27FC236}">
                  <a16:creationId xmlns:a16="http://schemas.microsoft.com/office/drawing/2014/main" id="{730F68F4-38DF-6E87-98F6-3713072370E2}"/>
                </a:ext>
              </a:extLst>
            </p:cNvPr>
            <p:cNvSpPr>
              <a:spLocks noChangeShapeType="1"/>
            </p:cNvSpPr>
            <p:nvPr/>
          </p:nvSpPr>
          <p:spPr bwMode="auto">
            <a:xfrm>
              <a:off x="3811507" y="307695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62" name="Line 8">
              <a:extLst>
                <a:ext uri="{FF2B5EF4-FFF2-40B4-BE49-F238E27FC236}">
                  <a16:creationId xmlns:a16="http://schemas.microsoft.com/office/drawing/2014/main" id="{93456FBB-CD56-CF68-C4C3-137E5EDB36BD}"/>
                </a:ext>
              </a:extLst>
            </p:cNvPr>
            <p:cNvSpPr>
              <a:spLocks noChangeShapeType="1"/>
            </p:cNvSpPr>
            <p:nvPr/>
          </p:nvSpPr>
          <p:spPr bwMode="auto">
            <a:xfrm>
              <a:off x="3811507" y="354892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63" name="Line 9">
              <a:extLst>
                <a:ext uri="{FF2B5EF4-FFF2-40B4-BE49-F238E27FC236}">
                  <a16:creationId xmlns:a16="http://schemas.microsoft.com/office/drawing/2014/main" id="{67B7A45D-E5B5-2391-0BE7-43E5F4E073D7}"/>
                </a:ext>
              </a:extLst>
            </p:cNvPr>
            <p:cNvSpPr>
              <a:spLocks noChangeShapeType="1"/>
            </p:cNvSpPr>
            <p:nvPr/>
          </p:nvSpPr>
          <p:spPr bwMode="auto">
            <a:xfrm>
              <a:off x="3811507" y="4256880"/>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64" name="Line 10">
              <a:extLst>
                <a:ext uri="{FF2B5EF4-FFF2-40B4-BE49-F238E27FC236}">
                  <a16:creationId xmlns:a16="http://schemas.microsoft.com/office/drawing/2014/main" id="{0AC02B27-C60B-34E0-64DB-1F432E653EC6}"/>
                </a:ext>
              </a:extLst>
            </p:cNvPr>
            <p:cNvSpPr>
              <a:spLocks noChangeShapeType="1"/>
            </p:cNvSpPr>
            <p:nvPr/>
          </p:nvSpPr>
          <p:spPr bwMode="auto">
            <a:xfrm>
              <a:off x="3811507" y="5200820"/>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65" name="TextBox 64">
              <a:extLst>
                <a:ext uri="{FF2B5EF4-FFF2-40B4-BE49-F238E27FC236}">
                  <a16:creationId xmlns:a16="http://schemas.microsoft.com/office/drawing/2014/main" id="{E38E6BDB-FA6F-B7AC-0723-0BEB6754B3C4}"/>
                </a:ext>
              </a:extLst>
            </p:cNvPr>
            <p:cNvSpPr txBox="1"/>
            <p:nvPr/>
          </p:nvSpPr>
          <p:spPr>
            <a:xfrm>
              <a:off x="3454780" y="2463246"/>
              <a:ext cx="413966"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20</a:t>
              </a:r>
            </a:p>
          </p:txBody>
        </p:sp>
        <p:sp>
          <p:nvSpPr>
            <p:cNvPr id="66" name="TextBox 65">
              <a:extLst>
                <a:ext uri="{FF2B5EF4-FFF2-40B4-BE49-F238E27FC236}">
                  <a16:creationId xmlns:a16="http://schemas.microsoft.com/office/drawing/2014/main" id="{6FB0C1F2-5B36-30A5-75B9-1BDADE4147A5}"/>
                </a:ext>
              </a:extLst>
            </p:cNvPr>
            <p:cNvSpPr txBox="1"/>
            <p:nvPr/>
          </p:nvSpPr>
          <p:spPr>
            <a:xfrm>
              <a:off x="3553971" y="2935402"/>
              <a:ext cx="314780"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0</a:t>
              </a:r>
            </a:p>
          </p:txBody>
        </p:sp>
        <p:sp>
          <p:nvSpPr>
            <p:cNvPr id="67" name="TextBox 66">
              <a:extLst>
                <a:ext uri="{FF2B5EF4-FFF2-40B4-BE49-F238E27FC236}">
                  <a16:creationId xmlns:a16="http://schemas.microsoft.com/office/drawing/2014/main" id="{DB9096D5-3426-C9A0-21BE-772E99C8F5DB}"/>
                </a:ext>
              </a:extLst>
            </p:cNvPr>
            <p:cNvSpPr txBox="1"/>
            <p:nvPr/>
          </p:nvSpPr>
          <p:spPr>
            <a:xfrm>
              <a:off x="3355597" y="3407558"/>
              <a:ext cx="51315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–20</a:t>
              </a:r>
            </a:p>
          </p:txBody>
        </p:sp>
        <p:sp>
          <p:nvSpPr>
            <p:cNvPr id="70" name="Line 10">
              <a:extLst>
                <a:ext uri="{FF2B5EF4-FFF2-40B4-BE49-F238E27FC236}">
                  <a16:creationId xmlns:a16="http://schemas.microsoft.com/office/drawing/2014/main" id="{F7A02DBA-527C-98D8-9369-C01F5B3F7270}"/>
                </a:ext>
              </a:extLst>
            </p:cNvPr>
            <p:cNvSpPr>
              <a:spLocks noChangeShapeType="1"/>
            </p:cNvSpPr>
            <p:nvPr/>
          </p:nvSpPr>
          <p:spPr bwMode="auto">
            <a:xfrm>
              <a:off x="3811507" y="449286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72" name="Line 9">
              <a:extLst>
                <a:ext uri="{FF2B5EF4-FFF2-40B4-BE49-F238E27FC236}">
                  <a16:creationId xmlns:a16="http://schemas.microsoft.com/office/drawing/2014/main" id="{6CE6A75B-A776-4BD4-9692-17C5CBFC083F}"/>
                </a:ext>
              </a:extLst>
            </p:cNvPr>
            <p:cNvSpPr>
              <a:spLocks noChangeShapeType="1"/>
            </p:cNvSpPr>
            <p:nvPr/>
          </p:nvSpPr>
          <p:spPr bwMode="auto">
            <a:xfrm>
              <a:off x="3811507" y="3784910"/>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73" name="Line 10">
              <a:extLst>
                <a:ext uri="{FF2B5EF4-FFF2-40B4-BE49-F238E27FC236}">
                  <a16:creationId xmlns:a16="http://schemas.microsoft.com/office/drawing/2014/main" id="{7FBCD5BC-5C1D-F8F0-7DD7-3FC574846559}"/>
                </a:ext>
              </a:extLst>
            </p:cNvPr>
            <p:cNvSpPr>
              <a:spLocks noChangeShapeType="1"/>
            </p:cNvSpPr>
            <p:nvPr/>
          </p:nvSpPr>
          <p:spPr bwMode="auto">
            <a:xfrm>
              <a:off x="3811507" y="4728850"/>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78" name="TextBox 77">
              <a:extLst>
                <a:ext uri="{FF2B5EF4-FFF2-40B4-BE49-F238E27FC236}">
                  <a16:creationId xmlns:a16="http://schemas.microsoft.com/office/drawing/2014/main" id="{1FAB7C3A-2A99-90F1-B2AA-9F7F929563B6}"/>
                </a:ext>
              </a:extLst>
            </p:cNvPr>
            <p:cNvSpPr txBox="1"/>
            <p:nvPr/>
          </p:nvSpPr>
          <p:spPr>
            <a:xfrm>
              <a:off x="3355597" y="3877156"/>
              <a:ext cx="51315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–40</a:t>
              </a:r>
            </a:p>
          </p:txBody>
        </p:sp>
        <p:sp>
          <p:nvSpPr>
            <p:cNvPr id="79" name="TextBox 78">
              <a:extLst>
                <a:ext uri="{FF2B5EF4-FFF2-40B4-BE49-F238E27FC236}">
                  <a16:creationId xmlns:a16="http://schemas.microsoft.com/office/drawing/2014/main" id="{BE062E5F-04E3-A579-9061-048F389B541A}"/>
                </a:ext>
              </a:extLst>
            </p:cNvPr>
            <p:cNvSpPr txBox="1"/>
            <p:nvPr/>
          </p:nvSpPr>
          <p:spPr>
            <a:xfrm>
              <a:off x="3355597" y="4349312"/>
              <a:ext cx="51315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–60</a:t>
              </a:r>
            </a:p>
          </p:txBody>
        </p:sp>
        <p:sp>
          <p:nvSpPr>
            <p:cNvPr id="82" name="TextBox 81">
              <a:extLst>
                <a:ext uri="{FF2B5EF4-FFF2-40B4-BE49-F238E27FC236}">
                  <a16:creationId xmlns:a16="http://schemas.microsoft.com/office/drawing/2014/main" id="{E21EE54E-1695-F51E-4B97-9670ED2534FE}"/>
                </a:ext>
              </a:extLst>
            </p:cNvPr>
            <p:cNvSpPr txBox="1"/>
            <p:nvPr/>
          </p:nvSpPr>
          <p:spPr>
            <a:xfrm>
              <a:off x="3355597" y="4834541"/>
              <a:ext cx="51315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–80</a:t>
              </a:r>
            </a:p>
          </p:txBody>
        </p:sp>
        <p:sp>
          <p:nvSpPr>
            <p:cNvPr id="28" name="Line 21">
              <a:extLst>
                <a:ext uri="{FF2B5EF4-FFF2-40B4-BE49-F238E27FC236}">
                  <a16:creationId xmlns:a16="http://schemas.microsoft.com/office/drawing/2014/main" id="{A19163D0-2F90-7CFE-4AC3-3ECD096D35D1}"/>
                </a:ext>
              </a:extLst>
            </p:cNvPr>
            <p:cNvSpPr>
              <a:spLocks noChangeShapeType="1"/>
            </p:cNvSpPr>
            <p:nvPr/>
          </p:nvSpPr>
          <p:spPr bwMode="auto">
            <a:xfrm>
              <a:off x="6922400"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35" name="Line 21">
              <a:extLst>
                <a:ext uri="{FF2B5EF4-FFF2-40B4-BE49-F238E27FC236}">
                  <a16:creationId xmlns:a16="http://schemas.microsoft.com/office/drawing/2014/main" id="{4883E4D4-E77C-1BCE-64F8-E283DFA3CDB1}"/>
                </a:ext>
              </a:extLst>
            </p:cNvPr>
            <p:cNvSpPr>
              <a:spLocks noChangeShapeType="1"/>
            </p:cNvSpPr>
            <p:nvPr/>
          </p:nvSpPr>
          <p:spPr bwMode="auto">
            <a:xfrm>
              <a:off x="4249034"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36" name="Line 21">
              <a:extLst>
                <a:ext uri="{FF2B5EF4-FFF2-40B4-BE49-F238E27FC236}">
                  <a16:creationId xmlns:a16="http://schemas.microsoft.com/office/drawing/2014/main" id="{7E88C324-B9CA-A678-7B51-AF0F884BEC9D}"/>
                </a:ext>
              </a:extLst>
            </p:cNvPr>
            <p:cNvSpPr>
              <a:spLocks noChangeShapeType="1"/>
            </p:cNvSpPr>
            <p:nvPr/>
          </p:nvSpPr>
          <p:spPr bwMode="auto">
            <a:xfrm>
              <a:off x="8259083"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38" name="Line 21">
              <a:extLst>
                <a:ext uri="{FF2B5EF4-FFF2-40B4-BE49-F238E27FC236}">
                  <a16:creationId xmlns:a16="http://schemas.microsoft.com/office/drawing/2014/main" id="{FBDBDCB5-BF10-797A-886E-30BB2756A264}"/>
                </a:ext>
              </a:extLst>
            </p:cNvPr>
            <p:cNvSpPr>
              <a:spLocks noChangeShapeType="1"/>
            </p:cNvSpPr>
            <p:nvPr/>
          </p:nvSpPr>
          <p:spPr bwMode="auto">
            <a:xfrm>
              <a:off x="4694595"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43" name="Line 21">
              <a:extLst>
                <a:ext uri="{FF2B5EF4-FFF2-40B4-BE49-F238E27FC236}">
                  <a16:creationId xmlns:a16="http://schemas.microsoft.com/office/drawing/2014/main" id="{A3A9BE54-F2D9-D890-BB06-4DE5798C1863}"/>
                </a:ext>
              </a:extLst>
            </p:cNvPr>
            <p:cNvSpPr>
              <a:spLocks noChangeShapeType="1"/>
            </p:cNvSpPr>
            <p:nvPr/>
          </p:nvSpPr>
          <p:spPr bwMode="auto">
            <a:xfrm>
              <a:off x="7367961"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45" name="TextBox 44">
              <a:extLst>
                <a:ext uri="{FF2B5EF4-FFF2-40B4-BE49-F238E27FC236}">
                  <a16:creationId xmlns:a16="http://schemas.microsoft.com/office/drawing/2014/main" id="{F35B6C1B-B290-3CAE-9B4D-6B8602F9BCE2}"/>
                </a:ext>
              </a:extLst>
            </p:cNvPr>
            <p:cNvSpPr txBox="1"/>
            <p:nvPr/>
          </p:nvSpPr>
          <p:spPr>
            <a:xfrm>
              <a:off x="6796156" y="5584173"/>
              <a:ext cx="28325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48</a:t>
              </a:r>
            </a:p>
          </p:txBody>
        </p:sp>
        <p:sp>
          <p:nvSpPr>
            <p:cNvPr id="50" name="TextBox 49">
              <a:extLst>
                <a:ext uri="{FF2B5EF4-FFF2-40B4-BE49-F238E27FC236}">
                  <a16:creationId xmlns:a16="http://schemas.microsoft.com/office/drawing/2014/main" id="{97ACFB0D-46DA-B4F8-037D-BBD921C16CF0}"/>
                </a:ext>
              </a:extLst>
            </p:cNvPr>
            <p:cNvSpPr txBox="1"/>
            <p:nvPr/>
          </p:nvSpPr>
          <p:spPr>
            <a:xfrm>
              <a:off x="4153555" y="5584173"/>
              <a:ext cx="184067"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0</a:t>
              </a:r>
            </a:p>
          </p:txBody>
        </p:sp>
        <p:sp>
          <p:nvSpPr>
            <p:cNvPr id="84" name="Line 21">
              <a:extLst>
                <a:ext uri="{FF2B5EF4-FFF2-40B4-BE49-F238E27FC236}">
                  <a16:creationId xmlns:a16="http://schemas.microsoft.com/office/drawing/2014/main" id="{B18F8C8D-D95E-4EC6-1F78-71001441D1C5}"/>
                </a:ext>
              </a:extLst>
            </p:cNvPr>
            <p:cNvSpPr>
              <a:spLocks noChangeShapeType="1"/>
            </p:cNvSpPr>
            <p:nvPr/>
          </p:nvSpPr>
          <p:spPr bwMode="auto">
            <a:xfrm>
              <a:off x="7813522"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85" name="Line 21">
              <a:extLst>
                <a:ext uri="{FF2B5EF4-FFF2-40B4-BE49-F238E27FC236}">
                  <a16:creationId xmlns:a16="http://schemas.microsoft.com/office/drawing/2014/main" id="{FCB7FC53-215A-3DAB-9CB3-04F8A416F0D5}"/>
                </a:ext>
              </a:extLst>
            </p:cNvPr>
            <p:cNvSpPr>
              <a:spLocks noChangeShapeType="1"/>
            </p:cNvSpPr>
            <p:nvPr/>
          </p:nvSpPr>
          <p:spPr bwMode="auto">
            <a:xfrm>
              <a:off x="5140156"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86" name="Line 21">
              <a:extLst>
                <a:ext uri="{FF2B5EF4-FFF2-40B4-BE49-F238E27FC236}">
                  <a16:creationId xmlns:a16="http://schemas.microsoft.com/office/drawing/2014/main" id="{3A3C05C2-E016-504C-425E-C930C38ECF08}"/>
                </a:ext>
              </a:extLst>
            </p:cNvPr>
            <p:cNvSpPr>
              <a:spLocks noChangeShapeType="1"/>
            </p:cNvSpPr>
            <p:nvPr/>
          </p:nvSpPr>
          <p:spPr bwMode="auto">
            <a:xfrm>
              <a:off x="9150205"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87" name="Line 21">
              <a:extLst>
                <a:ext uri="{FF2B5EF4-FFF2-40B4-BE49-F238E27FC236}">
                  <a16:creationId xmlns:a16="http://schemas.microsoft.com/office/drawing/2014/main" id="{DF53EE23-02A0-557D-F23A-B6B5DDDD6E69}"/>
                </a:ext>
              </a:extLst>
            </p:cNvPr>
            <p:cNvSpPr>
              <a:spLocks noChangeShapeType="1"/>
            </p:cNvSpPr>
            <p:nvPr/>
          </p:nvSpPr>
          <p:spPr bwMode="auto">
            <a:xfrm>
              <a:off x="5585717"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88" name="Line 21">
              <a:extLst>
                <a:ext uri="{FF2B5EF4-FFF2-40B4-BE49-F238E27FC236}">
                  <a16:creationId xmlns:a16="http://schemas.microsoft.com/office/drawing/2014/main" id="{03CB8ADE-562A-2E4D-2BCB-983AAB79F15F}"/>
                </a:ext>
              </a:extLst>
            </p:cNvPr>
            <p:cNvSpPr>
              <a:spLocks noChangeShapeType="1"/>
            </p:cNvSpPr>
            <p:nvPr/>
          </p:nvSpPr>
          <p:spPr bwMode="auto">
            <a:xfrm>
              <a:off x="8704644"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89" name="TextBox 88">
              <a:extLst>
                <a:ext uri="{FF2B5EF4-FFF2-40B4-BE49-F238E27FC236}">
                  <a16:creationId xmlns:a16="http://schemas.microsoft.com/office/drawing/2014/main" id="{1EA48455-CD32-0901-B00A-7EE53E4DA24A}"/>
                </a:ext>
              </a:extLst>
            </p:cNvPr>
            <p:cNvSpPr txBox="1"/>
            <p:nvPr/>
          </p:nvSpPr>
          <p:spPr>
            <a:xfrm>
              <a:off x="7680219" y="5584173"/>
              <a:ext cx="28325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64</a:t>
              </a:r>
            </a:p>
          </p:txBody>
        </p:sp>
        <p:sp>
          <p:nvSpPr>
            <p:cNvPr id="90" name="TextBox 89">
              <a:extLst>
                <a:ext uri="{FF2B5EF4-FFF2-40B4-BE49-F238E27FC236}">
                  <a16:creationId xmlns:a16="http://schemas.microsoft.com/office/drawing/2014/main" id="{BB7B240C-C30E-FBE1-3246-A15773BB9FD2}"/>
                </a:ext>
              </a:extLst>
            </p:cNvPr>
            <p:cNvSpPr txBox="1"/>
            <p:nvPr/>
          </p:nvSpPr>
          <p:spPr>
            <a:xfrm>
              <a:off x="5001359" y="5584173"/>
              <a:ext cx="28325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16</a:t>
              </a:r>
            </a:p>
          </p:txBody>
        </p:sp>
        <p:sp>
          <p:nvSpPr>
            <p:cNvPr id="93" name="TextBox 92">
              <a:extLst>
                <a:ext uri="{FF2B5EF4-FFF2-40B4-BE49-F238E27FC236}">
                  <a16:creationId xmlns:a16="http://schemas.microsoft.com/office/drawing/2014/main" id="{D7804EDE-2751-174A-C15A-C3FE8EFE0BB9}"/>
                </a:ext>
              </a:extLst>
            </p:cNvPr>
            <p:cNvSpPr txBox="1"/>
            <p:nvPr/>
          </p:nvSpPr>
          <p:spPr>
            <a:xfrm>
              <a:off x="8570949" y="5584173"/>
              <a:ext cx="28325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80</a:t>
              </a:r>
            </a:p>
          </p:txBody>
        </p:sp>
        <p:sp>
          <p:nvSpPr>
            <p:cNvPr id="94" name="Line 21">
              <a:extLst>
                <a:ext uri="{FF2B5EF4-FFF2-40B4-BE49-F238E27FC236}">
                  <a16:creationId xmlns:a16="http://schemas.microsoft.com/office/drawing/2014/main" id="{045CBFEE-E56D-488D-7139-87E9C2AFF39C}"/>
                </a:ext>
              </a:extLst>
            </p:cNvPr>
            <p:cNvSpPr>
              <a:spLocks noChangeShapeType="1"/>
            </p:cNvSpPr>
            <p:nvPr/>
          </p:nvSpPr>
          <p:spPr bwMode="auto">
            <a:xfrm>
              <a:off x="9595766"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95" name="Line 21">
              <a:extLst>
                <a:ext uri="{FF2B5EF4-FFF2-40B4-BE49-F238E27FC236}">
                  <a16:creationId xmlns:a16="http://schemas.microsoft.com/office/drawing/2014/main" id="{6B54C81A-2B39-06FF-3430-4755E1E05455}"/>
                </a:ext>
              </a:extLst>
            </p:cNvPr>
            <p:cNvSpPr>
              <a:spLocks noChangeShapeType="1"/>
            </p:cNvSpPr>
            <p:nvPr/>
          </p:nvSpPr>
          <p:spPr bwMode="auto">
            <a:xfrm>
              <a:off x="6031278"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96" name="Line 21">
              <a:extLst>
                <a:ext uri="{FF2B5EF4-FFF2-40B4-BE49-F238E27FC236}">
                  <a16:creationId xmlns:a16="http://schemas.microsoft.com/office/drawing/2014/main" id="{807AE9CF-C05E-6225-F451-33F276057CF5}"/>
                </a:ext>
              </a:extLst>
            </p:cNvPr>
            <p:cNvSpPr>
              <a:spLocks noChangeShapeType="1"/>
            </p:cNvSpPr>
            <p:nvPr/>
          </p:nvSpPr>
          <p:spPr bwMode="auto">
            <a:xfrm>
              <a:off x="10486888"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97" name="Line 21">
              <a:extLst>
                <a:ext uri="{FF2B5EF4-FFF2-40B4-BE49-F238E27FC236}">
                  <a16:creationId xmlns:a16="http://schemas.microsoft.com/office/drawing/2014/main" id="{E6092B2B-B2A3-948D-9950-E94525932314}"/>
                </a:ext>
              </a:extLst>
            </p:cNvPr>
            <p:cNvSpPr>
              <a:spLocks noChangeShapeType="1"/>
            </p:cNvSpPr>
            <p:nvPr/>
          </p:nvSpPr>
          <p:spPr bwMode="auto">
            <a:xfrm>
              <a:off x="6476839"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98" name="Line 21">
              <a:extLst>
                <a:ext uri="{FF2B5EF4-FFF2-40B4-BE49-F238E27FC236}">
                  <a16:creationId xmlns:a16="http://schemas.microsoft.com/office/drawing/2014/main" id="{4ACA0A71-C305-E0FA-42DC-F89D05A867CD}"/>
                </a:ext>
              </a:extLst>
            </p:cNvPr>
            <p:cNvSpPr>
              <a:spLocks noChangeShapeType="1"/>
            </p:cNvSpPr>
            <p:nvPr/>
          </p:nvSpPr>
          <p:spPr bwMode="auto">
            <a:xfrm>
              <a:off x="10041327"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99" name="TextBox 98">
              <a:extLst>
                <a:ext uri="{FF2B5EF4-FFF2-40B4-BE49-F238E27FC236}">
                  <a16:creationId xmlns:a16="http://schemas.microsoft.com/office/drawing/2014/main" id="{91E6266A-368E-002C-F381-550ECB70EB33}"/>
                </a:ext>
              </a:extLst>
            </p:cNvPr>
            <p:cNvSpPr txBox="1"/>
            <p:nvPr/>
          </p:nvSpPr>
          <p:spPr>
            <a:xfrm>
              <a:off x="9461679" y="5584173"/>
              <a:ext cx="28325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96</a:t>
              </a:r>
            </a:p>
          </p:txBody>
        </p:sp>
        <p:sp>
          <p:nvSpPr>
            <p:cNvPr id="100" name="TextBox 99">
              <a:extLst>
                <a:ext uri="{FF2B5EF4-FFF2-40B4-BE49-F238E27FC236}">
                  <a16:creationId xmlns:a16="http://schemas.microsoft.com/office/drawing/2014/main" id="{6D9BDEB7-DF36-2D0E-3D4A-05FE3376DD1A}"/>
                </a:ext>
              </a:extLst>
            </p:cNvPr>
            <p:cNvSpPr txBox="1"/>
            <p:nvPr/>
          </p:nvSpPr>
          <p:spPr>
            <a:xfrm>
              <a:off x="5898758" y="5584173"/>
              <a:ext cx="28325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32</a:t>
              </a:r>
            </a:p>
          </p:txBody>
        </p:sp>
        <p:sp>
          <p:nvSpPr>
            <p:cNvPr id="101" name="TextBox 100">
              <a:extLst>
                <a:ext uri="{FF2B5EF4-FFF2-40B4-BE49-F238E27FC236}">
                  <a16:creationId xmlns:a16="http://schemas.microsoft.com/office/drawing/2014/main" id="{36C0752E-0B6E-60C3-D1E2-523A0F23F4ED}"/>
                </a:ext>
              </a:extLst>
            </p:cNvPr>
            <p:cNvSpPr txBox="1"/>
            <p:nvPr/>
          </p:nvSpPr>
          <p:spPr>
            <a:xfrm>
              <a:off x="10302810" y="5584173"/>
              <a:ext cx="369117"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112</a:t>
              </a:r>
            </a:p>
          </p:txBody>
        </p:sp>
        <p:sp>
          <p:nvSpPr>
            <p:cNvPr id="104" name="Line 21">
              <a:extLst>
                <a:ext uri="{FF2B5EF4-FFF2-40B4-BE49-F238E27FC236}">
                  <a16:creationId xmlns:a16="http://schemas.microsoft.com/office/drawing/2014/main" id="{47550BCC-1F68-329D-F4F0-8275D10F59C6}"/>
                </a:ext>
              </a:extLst>
            </p:cNvPr>
            <p:cNvSpPr>
              <a:spLocks noChangeShapeType="1"/>
            </p:cNvSpPr>
            <p:nvPr/>
          </p:nvSpPr>
          <p:spPr bwMode="auto">
            <a:xfrm>
              <a:off x="10932449"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105" name="Line 21">
              <a:extLst>
                <a:ext uri="{FF2B5EF4-FFF2-40B4-BE49-F238E27FC236}">
                  <a16:creationId xmlns:a16="http://schemas.microsoft.com/office/drawing/2014/main" id="{1ADD31CF-A8E9-9896-40EA-3D821B208618}"/>
                </a:ext>
              </a:extLst>
            </p:cNvPr>
            <p:cNvSpPr>
              <a:spLocks noChangeShapeType="1"/>
            </p:cNvSpPr>
            <p:nvPr/>
          </p:nvSpPr>
          <p:spPr bwMode="auto">
            <a:xfrm>
              <a:off x="11823568"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106" name="Line 21">
              <a:extLst>
                <a:ext uri="{FF2B5EF4-FFF2-40B4-BE49-F238E27FC236}">
                  <a16:creationId xmlns:a16="http://schemas.microsoft.com/office/drawing/2014/main" id="{F401C58A-4180-B554-6A1B-A61C4B8469C9}"/>
                </a:ext>
              </a:extLst>
            </p:cNvPr>
            <p:cNvSpPr>
              <a:spLocks noChangeShapeType="1"/>
            </p:cNvSpPr>
            <p:nvPr/>
          </p:nvSpPr>
          <p:spPr bwMode="auto">
            <a:xfrm>
              <a:off x="11378010" y="5546172"/>
              <a:ext cx="0" cy="73173"/>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Roboto" panose="02000000000000000000" pitchFamily="2" charset="0"/>
                <a:cs typeface="Arial" panose="020B0604020202020204" pitchFamily="34" charset="0"/>
              </a:endParaRPr>
            </a:p>
          </p:txBody>
        </p:sp>
        <p:sp>
          <p:nvSpPr>
            <p:cNvPr id="109" name="TextBox 108">
              <a:extLst>
                <a:ext uri="{FF2B5EF4-FFF2-40B4-BE49-F238E27FC236}">
                  <a16:creationId xmlns:a16="http://schemas.microsoft.com/office/drawing/2014/main" id="{CE83585A-7CD3-5730-15CA-47B8F9C194E2}"/>
                </a:ext>
              </a:extLst>
            </p:cNvPr>
            <p:cNvSpPr txBox="1"/>
            <p:nvPr/>
          </p:nvSpPr>
          <p:spPr>
            <a:xfrm>
              <a:off x="11186877" y="5584173"/>
              <a:ext cx="38244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128</a:t>
              </a:r>
            </a:p>
          </p:txBody>
        </p:sp>
        <p:sp>
          <p:nvSpPr>
            <p:cNvPr id="110" name="TextBox 109">
              <a:extLst>
                <a:ext uri="{FF2B5EF4-FFF2-40B4-BE49-F238E27FC236}">
                  <a16:creationId xmlns:a16="http://schemas.microsoft.com/office/drawing/2014/main" id="{4F2072C6-4A46-B368-86FB-0F662FC545D1}"/>
                </a:ext>
              </a:extLst>
            </p:cNvPr>
            <p:cNvSpPr txBox="1"/>
            <p:nvPr/>
          </p:nvSpPr>
          <p:spPr>
            <a:xfrm>
              <a:off x="6570278" y="5789940"/>
              <a:ext cx="1911681" cy="276999"/>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ja-jp"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経過期間、</a:t>
              </a:r>
              <a:r>
                <a:rPr lang="ja-jp" sz="1200" kern="1200">
                  <a:solidFill>
                    <a:srgbClr val="000000"/>
                  </a:solidFill>
                  <a:ea typeface="Roboto" panose="02000000000000000000" pitchFamily="2" charset="0"/>
                  <a:cs typeface="Arial" panose="020B0604020202020204" pitchFamily="34" charset="0"/>
                </a:rPr>
                <a:t>週</a:t>
              </a:r>
              <a:r>
                <a:rPr lang="ja-jp"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数</a:t>
              </a:r>
            </a:p>
          </p:txBody>
        </p:sp>
        <p:cxnSp>
          <p:nvCxnSpPr>
            <p:cNvPr id="112" name="Straight Connector 111">
              <a:extLst>
                <a:ext uri="{FF2B5EF4-FFF2-40B4-BE49-F238E27FC236}">
                  <a16:creationId xmlns:a16="http://schemas.microsoft.com/office/drawing/2014/main" id="{3B89B21E-6E60-05B3-26B7-CF1F4E8924F8}"/>
                </a:ext>
              </a:extLst>
            </p:cNvPr>
            <p:cNvCxnSpPr>
              <a:cxnSpLocks/>
            </p:cNvCxnSpPr>
            <p:nvPr/>
          </p:nvCxnSpPr>
          <p:spPr>
            <a:xfrm>
              <a:off x="3903998" y="3786028"/>
              <a:ext cx="8127692" cy="0"/>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9D2B46EF-234E-1FC1-6FCB-35BBBC1182F2}"/>
                </a:ext>
              </a:extLst>
            </p:cNvPr>
            <p:cNvCxnSpPr>
              <a:cxnSpLocks/>
            </p:cNvCxnSpPr>
            <p:nvPr/>
          </p:nvCxnSpPr>
          <p:spPr>
            <a:xfrm>
              <a:off x="3903998" y="2605905"/>
              <a:ext cx="7143048" cy="0"/>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84961676-62A4-DA06-E906-4C13D403788E}"/>
                </a:ext>
              </a:extLst>
            </p:cNvPr>
            <p:cNvCxnSpPr>
              <a:cxnSpLocks/>
            </p:cNvCxnSpPr>
            <p:nvPr/>
          </p:nvCxnSpPr>
          <p:spPr>
            <a:xfrm>
              <a:off x="3903998" y="3078736"/>
              <a:ext cx="7143048" cy="0"/>
            </a:xfrm>
            <a:prstGeom prst="line">
              <a:avLst/>
            </a:prstGeom>
            <a:ln w="19050">
              <a:solidFill>
                <a:schemeClr val="bg2">
                  <a:lumMod val="7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0D804135-782F-CDA1-403F-90739E3ACF70}"/>
                </a:ext>
              </a:extLst>
            </p:cNvPr>
            <p:cNvCxnSpPr>
              <a:cxnSpLocks/>
            </p:cNvCxnSpPr>
            <p:nvPr/>
          </p:nvCxnSpPr>
          <p:spPr>
            <a:xfrm>
              <a:off x="3903998" y="5438982"/>
              <a:ext cx="8127692" cy="0"/>
            </a:xfrm>
            <a:prstGeom prst="line">
              <a:avLst/>
            </a:prstGeom>
            <a:ln w="19050">
              <a:solidFill>
                <a:schemeClr val="bg2">
                  <a:lumMod val="7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123" name="Graphic 117">
              <a:extLst>
                <a:ext uri="{FF2B5EF4-FFF2-40B4-BE49-F238E27FC236}">
                  <a16:creationId xmlns:a16="http://schemas.microsoft.com/office/drawing/2014/main" id="{841968A9-F978-F7C6-DEC1-21035D8FCAF5}"/>
                </a:ext>
              </a:extLst>
            </p:cNvPr>
            <p:cNvGrpSpPr/>
            <p:nvPr/>
          </p:nvGrpSpPr>
          <p:grpSpPr>
            <a:xfrm>
              <a:off x="3838992" y="2323024"/>
              <a:ext cx="7950009" cy="3116553"/>
              <a:chOff x="3838992" y="2323024"/>
              <a:chExt cx="7950009" cy="3116553"/>
            </a:xfrm>
            <a:noFill/>
          </p:grpSpPr>
          <p:sp>
            <p:nvSpPr>
              <p:cNvPr id="124" name="Freeform 123">
                <a:extLst>
                  <a:ext uri="{FF2B5EF4-FFF2-40B4-BE49-F238E27FC236}">
                    <a16:creationId xmlns:a16="http://schemas.microsoft.com/office/drawing/2014/main" id="{71E2A881-8DCB-FAD8-A1A8-47F28A96A9BE}"/>
                  </a:ext>
                </a:extLst>
              </p:cNvPr>
              <p:cNvSpPr/>
              <p:nvPr/>
            </p:nvSpPr>
            <p:spPr>
              <a:xfrm>
                <a:off x="6088536" y="4477806"/>
                <a:ext cx="5700465" cy="89705"/>
              </a:xfrm>
              <a:custGeom>
                <a:avLst/>
                <a:gdLst>
                  <a:gd name="connsiteX0" fmla="*/ 5700466 w 5700465"/>
                  <a:gd name="connsiteY0" fmla="*/ 89705 h 89705"/>
                  <a:gd name="connsiteX1" fmla="*/ 5336196 w 5700465"/>
                  <a:gd name="connsiteY1" fmla="*/ 89705 h 89705"/>
                  <a:gd name="connsiteX2" fmla="*/ 5032915 w 5700465"/>
                  <a:gd name="connsiteY2" fmla="*/ 0 h 89705"/>
                  <a:gd name="connsiteX3" fmla="*/ 0 w 5700465"/>
                  <a:gd name="connsiteY3" fmla="*/ 0 h 89705"/>
                </a:gdLst>
                <a:ahLst/>
                <a:cxnLst>
                  <a:cxn ang="0">
                    <a:pos x="connsiteX0" y="connsiteY0"/>
                  </a:cxn>
                  <a:cxn ang="0">
                    <a:pos x="connsiteX1" y="connsiteY1"/>
                  </a:cxn>
                  <a:cxn ang="0">
                    <a:pos x="connsiteX2" y="connsiteY2"/>
                  </a:cxn>
                  <a:cxn ang="0">
                    <a:pos x="connsiteX3" y="connsiteY3"/>
                  </a:cxn>
                </a:cxnLst>
                <a:rect l="l" t="t" r="r" b="b"/>
                <a:pathLst>
                  <a:path w="5700465" h="89705">
                    <a:moveTo>
                      <a:pt x="5700466" y="89705"/>
                    </a:moveTo>
                    <a:lnTo>
                      <a:pt x="5336196" y="89705"/>
                    </a:lnTo>
                    <a:lnTo>
                      <a:pt x="5032915" y="0"/>
                    </a:lnTo>
                    <a:lnTo>
                      <a:pt x="0" y="0"/>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25" name="Freeform 124">
                <a:extLst>
                  <a:ext uri="{FF2B5EF4-FFF2-40B4-BE49-F238E27FC236}">
                    <a16:creationId xmlns:a16="http://schemas.microsoft.com/office/drawing/2014/main" id="{755437C3-019D-1D35-4965-02B8CAF11500}"/>
                  </a:ext>
                </a:extLst>
              </p:cNvPr>
              <p:cNvSpPr/>
              <p:nvPr/>
            </p:nvSpPr>
            <p:spPr>
              <a:xfrm>
                <a:off x="7102833" y="3026805"/>
                <a:ext cx="2989929" cy="1844962"/>
              </a:xfrm>
              <a:custGeom>
                <a:avLst/>
                <a:gdLst>
                  <a:gd name="connsiteX0" fmla="*/ 2989930 w 2989929"/>
                  <a:gd name="connsiteY0" fmla="*/ 1844963 h 1844962"/>
                  <a:gd name="connsiteX1" fmla="*/ 1987478 w 2989929"/>
                  <a:gd name="connsiteY1" fmla="*/ 1844963 h 1844962"/>
                  <a:gd name="connsiteX2" fmla="*/ 1699567 w 2989929"/>
                  <a:gd name="connsiteY2" fmla="*/ 0 h 1844962"/>
                  <a:gd name="connsiteX3" fmla="*/ 1325116 w 2989929"/>
                  <a:gd name="connsiteY3" fmla="*/ 947324 h 1844962"/>
                  <a:gd name="connsiteX4" fmla="*/ 935100 w 2989929"/>
                  <a:gd name="connsiteY4" fmla="*/ 1105748 h 1844962"/>
                  <a:gd name="connsiteX5" fmla="*/ 719338 w 2989929"/>
                  <a:gd name="connsiteY5" fmla="*/ 1059187 h 1844962"/>
                  <a:gd name="connsiteX6" fmla="*/ 327559 w 2989929"/>
                  <a:gd name="connsiteY6" fmla="*/ 1358172 h 1844962"/>
                  <a:gd name="connsiteX7" fmla="*/ 0 w 2989929"/>
                  <a:gd name="connsiteY7" fmla="*/ 1437433 h 184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89929" h="1844962">
                    <a:moveTo>
                      <a:pt x="2989930" y="1844963"/>
                    </a:moveTo>
                    <a:lnTo>
                      <a:pt x="1987478" y="1844963"/>
                    </a:lnTo>
                    <a:lnTo>
                      <a:pt x="1699567" y="0"/>
                    </a:lnTo>
                    <a:lnTo>
                      <a:pt x="1325116" y="947324"/>
                    </a:lnTo>
                    <a:lnTo>
                      <a:pt x="935100" y="1105748"/>
                    </a:lnTo>
                    <a:lnTo>
                      <a:pt x="719338" y="1059187"/>
                    </a:lnTo>
                    <a:lnTo>
                      <a:pt x="327559" y="1358172"/>
                    </a:lnTo>
                    <a:lnTo>
                      <a:pt x="0" y="1437433"/>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26" name="Freeform 125">
                <a:extLst>
                  <a:ext uri="{FF2B5EF4-FFF2-40B4-BE49-F238E27FC236}">
                    <a16:creationId xmlns:a16="http://schemas.microsoft.com/office/drawing/2014/main" id="{C434710D-8B76-4C5C-8069-4DA02F478EFF}"/>
                  </a:ext>
                </a:extLst>
              </p:cNvPr>
              <p:cNvSpPr/>
              <p:nvPr/>
            </p:nvSpPr>
            <p:spPr>
              <a:xfrm>
                <a:off x="6355693" y="4272626"/>
                <a:ext cx="3107110" cy="61495"/>
              </a:xfrm>
              <a:custGeom>
                <a:avLst/>
                <a:gdLst>
                  <a:gd name="connsiteX0" fmla="*/ 3107111 w 3107110"/>
                  <a:gd name="connsiteY0" fmla="*/ 61496 h 61495"/>
                  <a:gd name="connsiteX1" fmla="*/ 2423995 w 3107110"/>
                  <a:gd name="connsiteY1" fmla="*/ 61496 h 61495"/>
                  <a:gd name="connsiteX2" fmla="*/ 2072256 w 3107110"/>
                  <a:gd name="connsiteY2" fmla="*/ 45780 h 61495"/>
                  <a:gd name="connsiteX3" fmla="*/ 817038 w 3107110"/>
                  <a:gd name="connsiteY3" fmla="*/ 45780 h 61495"/>
                  <a:gd name="connsiteX4" fmla="*/ 463047 w 3107110"/>
                  <a:gd name="connsiteY4" fmla="*/ 15032 h 61495"/>
                  <a:gd name="connsiteX5" fmla="*/ 0 w 3107110"/>
                  <a:gd name="connsiteY5" fmla="*/ 0 h 61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07110" h="61495">
                    <a:moveTo>
                      <a:pt x="3107111" y="61496"/>
                    </a:moveTo>
                    <a:lnTo>
                      <a:pt x="2423995" y="61496"/>
                    </a:lnTo>
                    <a:lnTo>
                      <a:pt x="2072256" y="45780"/>
                    </a:lnTo>
                    <a:lnTo>
                      <a:pt x="817038" y="45780"/>
                    </a:lnTo>
                    <a:lnTo>
                      <a:pt x="463047" y="15032"/>
                    </a:lnTo>
                    <a:lnTo>
                      <a:pt x="0" y="0"/>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27" name="Freeform 126">
                <a:extLst>
                  <a:ext uri="{FF2B5EF4-FFF2-40B4-BE49-F238E27FC236}">
                    <a16:creationId xmlns:a16="http://schemas.microsoft.com/office/drawing/2014/main" id="{E4FFC2E7-87C7-00FE-189B-AA59854838D4}"/>
                  </a:ext>
                </a:extLst>
              </p:cNvPr>
              <p:cNvSpPr/>
              <p:nvPr/>
            </p:nvSpPr>
            <p:spPr>
              <a:xfrm>
                <a:off x="7422560" y="4607435"/>
                <a:ext cx="1729424" cy="68816"/>
              </a:xfrm>
              <a:custGeom>
                <a:avLst/>
                <a:gdLst>
                  <a:gd name="connsiteX0" fmla="*/ 1729425 w 1729424"/>
                  <a:gd name="connsiteY0" fmla="*/ 30748 h 68816"/>
                  <a:gd name="connsiteX1" fmla="*/ 1399810 w 1729424"/>
                  <a:gd name="connsiteY1" fmla="*/ 68816 h 68816"/>
                  <a:gd name="connsiteX2" fmla="*/ 974454 w 1729424"/>
                  <a:gd name="connsiteY2" fmla="*/ 68816 h 68816"/>
                  <a:gd name="connsiteX3" fmla="*/ 632308 w 1729424"/>
                  <a:gd name="connsiteY3" fmla="*/ 0 h 68816"/>
                  <a:gd name="connsiteX4" fmla="*/ 292512 w 1729424"/>
                  <a:gd name="connsiteY4" fmla="*/ 0 h 68816"/>
                  <a:gd name="connsiteX5" fmla="*/ 0 w 1729424"/>
                  <a:gd name="connsiteY5" fmla="*/ 68816 h 68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29424" h="68816">
                    <a:moveTo>
                      <a:pt x="1729425" y="30748"/>
                    </a:moveTo>
                    <a:lnTo>
                      <a:pt x="1399810" y="68816"/>
                    </a:lnTo>
                    <a:lnTo>
                      <a:pt x="974454" y="68816"/>
                    </a:lnTo>
                    <a:lnTo>
                      <a:pt x="632308" y="0"/>
                    </a:lnTo>
                    <a:lnTo>
                      <a:pt x="292512" y="0"/>
                    </a:lnTo>
                    <a:lnTo>
                      <a:pt x="0" y="68816"/>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28" name="Freeform 127">
                <a:extLst>
                  <a:ext uri="{FF2B5EF4-FFF2-40B4-BE49-F238E27FC236}">
                    <a16:creationId xmlns:a16="http://schemas.microsoft.com/office/drawing/2014/main" id="{769F9C6B-58E8-61D3-7663-27CFC00674FF}"/>
                  </a:ext>
                </a:extLst>
              </p:cNvPr>
              <p:cNvSpPr/>
              <p:nvPr/>
            </p:nvSpPr>
            <p:spPr>
              <a:xfrm>
                <a:off x="7071996" y="4638183"/>
                <a:ext cx="1375629" cy="20205"/>
              </a:xfrm>
              <a:custGeom>
                <a:avLst/>
                <a:gdLst>
                  <a:gd name="connsiteX0" fmla="*/ 1375630 w 1375629"/>
                  <a:gd name="connsiteY0" fmla="*/ 0 h 20205"/>
                  <a:gd name="connsiteX1" fmla="*/ 1039554 w 1375629"/>
                  <a:gd name="connsiteY1" fmla="*/ 7223 h 20205"/>
                  <a:gd name="connsiteX2" fmla="*/ 716988 w 1375629"/>
                  <a:gd name="connsiteY2" fmla="*/ 7223 h 20205"/>
                  <a:gd name="connsiteX3" fmla="*/ 0 w 1375629"/>
                  <a:gd name="connsiteY3" fmla="*/ 20206 h 20205"/>
                </a:gdLst>
                <a:ahLst/>
                <a:cxnLst>
                  <a:cxn ang="0">
                    <a:pos x="connsiteX0" y="connsiteY0"/>
                  </a:cxn>
                  <a:cxn ang="0">
                    <a:pos x="connsiteX1" y="connsiteY1"/>
                  </a:cxn>
                  <a:cxn ang="0">
                    <a:pos x="connsiteX2" y="connsiteY2"/>
                  </a:cxn>
                  <a:cxn ang="0">
                    <a:pos x="connsiteX3" y="connsiteY3"/>
                  </a:cxn>
                </a:cxnLst>
                <a:rect l="l" t="t" r="r" b="b"/>
                <a:pathLst>
                  <a:path w="1375629" h="20205">
                    <a:moveTo>
                      <a:pt x="1375630" y="0"/>
                    </a:moveTo>
                    <a:lnTo>
                      <a:pt x="1039554" y="7223"/>
                    </a:lnTo>
                    <a:lnTo>
                      <a:pt x="716988" y="7223"/>
                    </a:lnTo>
                    <a:lnTo>
                      <a:pt x="0" y="20206"/>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29" name="Freeform 128">
                <a:extLst>
                  <a:ext uri="{FF2B5EF4-FFF2-40B4-BE49-F238E27FC236}">
                    <a16:creationId xmlns:a16="http://schemas.microsoft.com/office/drawing/2014/main" id="{6E1AD877-5374-8BEB-8DA3-7314D857B8D9}"/>
                  </a:ext>
                </a:extLst>
              </p:cNvPr>
              <p:cNvSpPr/>
              <p:nvPr/>
            </p:nvSpPr>
            <p:spPr>
              <a:xfrm>
                <a:off x="7408170" y="4810175"/>
                <a:ext cx="1050616" cy="9761"/>
              </a:xfrm>
              <a:custGeom>
                <a:avLst/>
                <a:gdLst>
                  <a:gd name="connsiteX0" fmla="*/ 1050616 w 1050616"/>
                  <a:gd name="connsiteY0" fmla="*/ 0 h 9761"/>
                  <a:gd name="connsiteX1" fmla="*/ 0 w 1050616"/>
                  <a:gd name="connsiteY1" fmla="*/ 0 h 9761"/>
                </a:gdLst>
                <a:ahLst/>
                <a:cxnLst>
                  <a:cxn ang="0">
                    <a:pos x="connsiteX0" y="connsiteY0"/>
                  </a:cxn>
                  <a:cxn ang="0">
                    <a:pos x="connsiteX1" y="connsiteY1"/>
                  </a:cxn>
                </a:cxnLst>
                <a:rect l="l" t="t" r="r" b="b"/>
                <a:pathLst>
                  <a:path w="1050616" h="9761">
                    <a:moveTo>
                      <a:pt x="1050616" y="0"/>
                    </a:moveTo>
                    <a:lnTo>
                      <a:pt x="0" y="0"/>
                    </a:lnTo>
                  </a:path>
                </a:pathLst>
              </a:custGeom>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30" name="Freeform 129">
                <a:extLst>
                  <a:ext uri="{FF2B5EF4-FFF2-40B4-BE49-F238E27FC236}">
                    <a16:creationId xmlns:a16="http://schemas.microsoft.com/office/drawing/2014/main" id="{69B4B309-00E3-CE4C-7B26-04EC55505DCE}"/>
                  </a:ext>
                </a:extLst>
              </p:cNvPr>
              <p:cNvSpPr/>
              <p:nvPr/>
            </p:nvSpPr>
            <p:spPr>
              <a:xfrm>
                <a:off x="6041938" y="5087588"/>
                <a:ext cx="1632508" cy="91071"/>
              </a:xfrm>
              <a:custGeom>
                <a:avLst/>
                <a:gdLst>
                  <a:gd name="connsiteX0" fmla="*/ 1632508 w 1632508"/>
                  <a:gd name="connsiteY0" fmla="*/ 91072 h 91071"/>
                  <a:gd name="connsiteX1" fmla="*/ 305728 w 1632508"/>
                  <a:gd name="connsiteY1" fmla="*/ 91072 h 91071"/>
                  <a:gd name="connsiteX2" fmla="*/ 0 w 1632508"/>
                  <a:gd name="connsiteY2" fmla="*/ 0 h 91071"/>
                </a:gdLst>
                <a:ahLst/>
                <a:cxnLst>
                  <a:cxn ang="0">
                    <a:pos x="connsiteX0" y="connsiteY0"/>
                  </a:cxn>
                  <a:cxn ang="0">
                    <a:pos x="connsiteX1" y="connsiteY1"/>
                  </a:cxn>
                  <a:cxn ang="0">
                    <a:pos x="connsiteX2" y="connsiteY2"/>
                  </a:cxn>
                </a:cxnLst>
                <a:rect l="l" t="t" r="r" b="b"/>
                <a:pathLst>
                  <a:path w="1632508" h="91071">
                    <a:moveTo>
                      <a:pt x="1632508" y="91072"/>
                    </a:moveTo>
                    <a:lnTo>
                      <a:pt x="305728" y="91072"/>
                    </a:lnTo>
                    <a:lnTo>
                      <a:pt x="0" y="0"/>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31" name="Freeform 130">
                <a:extLst>
                  <a:ext uri="{FF2B5EF4-FFF2-40B4-BE49-F238E27FC236}">
                    <a16:creationId xmlns:a16="http://schemas.microsoft.com/office/drawing/2014/main" id="{376B427F-4342-4928-3304-B5222BA48443}"/>
                  </a:ext>
                </a:extLst>
              </p:cNvPr>
              <p:cNvSpPr/>
              <p:nvPr/>
            </p:nvSpPr>
            <p:spPr>
              <a:xfrm>
                <a:off x="4434491" y="4435150"/>
                <a:ext cx="2002749" cy="807738"/>
              </a:xfrm>
              <a:custGeom>
                <a:avLst/>
                <a:gdLst>
                  <a:gd name="connsiteX0" fmla="*/ 2002750 w 2002749"/>
                  <a:gd name="connsiteY0" fmla="*/ 807739 h 807738"/>
                  <a:gd name="connsiteX1" fmla="*/ 1711902 w 2002749"/>
                  <a:gd name="connsiteY1" fmla="*/ 807739 h 807738"/>
                  <a:gd name="connsiteX2" fmla="*/ 1381797 w 2002749"/>
                  <a:gd name="connsiteY2" fmla="*/ 762935 h 807738"/>
                  <a:gd name="connsiteX3" fmla="*/ 1023401 w 2002749"/>
                  <a:gd name="connsiteY3" fmla="*/ 757664 h 807738"/>
                  <a:gd name="connsiteX4" fmla="*/ 596478 w 2002749"/>
                  <a:gd name="connsiteY4" fmla="*/ 767327 h 807738"/>
                  <a:gd name="connsiteX5" fmla="*/ 330496 w 2002749"/>
                  <a:gd name="connsiteY5" fmla="*/ 767327 h 807738"/>
                  <a:gd name="connsiteX6" fmla="*/ 0 w 2002749"/>
                  <a:gd name="connsiteY6" fmla="*/ 0 h 807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2749" h="807738">
                    <a:moveTo>
                      <a:pt x="2002750" y="807739"/>
                    </a:moveTo>
                    <a:lnTo>
                      <a:pt x="1711902" y="807739"/>
                    </a:lnTo>
                    <a:lnTo>
                      <a:pt x="1381797" y="762935"/>
                    </a:lnTo>
                    <a:lnTo>
                      <a:pt x="1023401" y="757664"/>
                    </a:lnTo>
                    <a:lnTo>
                      <a:pt x="596478" y="767327"/>
                    </a:lnTo>
                    <a:lnTo>
                      <a:pt x="330496" y="767327"/>
                    </a:lnTo>
                    <a:lnTo>
                      <a:pt x="0" y="0"/>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32" name="Freeform 131">
                <a:extLst>
                  <a:ext uri="{FF2B5EF4-FFF2-40B4-BE49-F238E27FC236}">
                    <a16:creationId xmlns:a16="http://schemas.microsoft.com/office/drawing/2014/main" id="{8C2C962C-580F-3696-437C-236CC40CA246}"/>
                  </a:ext>
                </a:extLst>
              </p:cNvPr>
              <p:cNvSpPr/>
              <p:nvPr/>
            </p:nvSpPr>
            <p:spPr>
              <a:xfrm>
                <a:off x="4434491" y="4435150"/>
                <a:ext cx="1399320" cy="1004426"/>
              </a:xfrm>
              <a:custGeom>
                <a:avLst/>
                <a:gdLst>
                  <a:gd name="connsiteX0" fmla="*/ 1399321 w 1399320"/>
                  <a:gd name="connsiteY0" fmla="*/ 1004427 h 1004426"/>
                  <a:gd name="connsiteX1" fmla="*/ 767698 w 1399320"/>
                  <a:gd name="connsiteY1" fmla="*/ 708663 h 1004426"/>
                  <a:gd name="connsiteX2" fmla="*/ 705926 w 1399320"/>
                  <a:gd name="connsiteY2" fmla="*/ 590943 h 1004426"/>
                  <a:gd name="connsiteX3" fmla="*/ 369458 w 1399320"/>
                  <a:gd name="connsiteY3" fmla="*/ 456433 h 1004426"/>
                  <a:gd name="connsiteX4" fmla="*/ 274010 w 1399320"/>
                  <a:gd name="connsiteY4" fmla="*/ 441303 h 1004426"/>
                  <a:gd name="connsiteX5" fmla="*/ 0 w 1399320"/>
                  <a:gd name="connsiteY5" fmla="*/ 0 h 1004426"/>
                  <a:gd name="connsiteX6" fmla="*/ 280275 w 1399320"/>
                  <a:gd name="connsiteY6" fmla="*/ 329928 h 1004426"/>
                  <a:gd name="connsiteX7" fmla="*/ 656195 w 1399320"/>
                  <a:gd name="connsiteY7" fmla="*/ 514610 h 1004426"/>
                  <a:gd name="connsiteX8" fmla="*/ 369458 w 1399320"/>
                  <a:gd name="connsiteY8" fmla="*/ 456433 h 1004426"/>
                  <a:gd name="connsiteX9" fmla="*/ 294079 w 1399320"/>
                  <a:gd name="connsiteY9" fmla="*/ 281317 h 1004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99320" h="1004426">
                    <a:moveTo>
                      <a:pt x="1399321" y="1004427"/>
                    </a:moveTo>
                    <a:lnTo>
                      <a:pt x="767698" y="708663"/>
                    </a:lnTo>
                    <a:lnTo>
                      <a:pt x="705926" y="590943"/>
                    </a:lnTo>
                    <a:lnTo>
                      <a:pt x="369458" y="456433"/>
                    </a:lnTo>
                    <a:lnTo>
                      <a:pt x="274010" y="441303"/>
                    </a:lnTo>
                    <a:lnTo>
                      <a:pt x="0" y="0"/>
                    </a:lnTo>
                    <a:lnTo>
                      <a:pt x="280275" y="329928"/>
                    </a:lnTo>
                    <a:lnTo>
                      <a:pt x="656195" y="514610"/>
                    </a:lnTo>
                    <a:lnTo>
                      <a:pt x="369458" y="456433"/>
                    </a:lnTo>
                    <a:lnTo>
                      <a:pt x="294079" y="281317"/>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33" name="Freeform 132">
                <a:extLst>
                  <a:ext uri="{FF2B5EF4-FFF2-40B4-BE49-F238E27FC236}">
                    <a16:creationId xmlns:a16="http://schemas.microsoft.com/office/drawing/2014/main" id="{FBE66492-C337-3C7A-1C02-F8857333B02F}"/>
                  </a:ext>
                </a:extLst>
              </p:cNvPr>
              <p:cNvSpPr/>
              <p:nvPr/>
            </p:nvSpPr>
            <p:spPr>
              <a:xfrm>
                <a:off x="6739346" y="3781443"/>
                <a:ext cx="1646507" cy="482202"/>
              </a:xfrm>
              <a:custGeom>
                <a:avLst/>
                <a:gdLst>
                  <a:gd name="connsiteX0" fmla="*/ 1646507 w 1646507"/>
                  <a:gd name="connsiteY0" fmla="*/ 0 h 482202"/>
                  <a:gd name="connsiteX1" fmla="*/ 1372204 w 1646507"/>
                  <a:gd name="connsiteY1" fmla="*/ 289517 h 482202"/>
                  <a:gd name="connsiteX2" fmla="*/ 1352233 w 1646507"/>
                  <a:gd name="connsiteY2" fmla="*/ 312944 h 482202"/>
                  <a:gd name="connsiteX3" fmla="*/ 1082824 w 1646507"/>
                  <a:gd name="connsiteY3" fmla="*/ 304549 h 482202"/>
                  <a:gd name="connsiteX4" fmla="*/ 683214 w 1646507"/>
                  <a:gd name="connsiteY4" fmla="*/ 356576 h 482202"/>
                  <a:gd name="connsiteX5" fmla="*/ 363487 w 1646507"/>
                  <a:gd name="connsiteY5" fmla="*/ 395914 h 482202"/>
                  <a:gd name="connsiteX6" fmla="*/ 157514 w 1646507"/>
                  <a:gd name="connsiteY6" fmla="*/ 457507 h 482202"/>
                  <a:gd name="connsiteX7" fmla="*/ 66863 w 1646507"/>
                  <a:gd name="connsiteY7" fmla="*/ 441889 h 482202"/>
                  <a:gd name="connsiteX8" fmla="*/ 0 w 1646507"/>
                  <a:gd name="connsiteY8" fmla="*/ 387422 h 482202"/>
                  <a:gd name="connsiteX9" fmla="*/ 332650 w 1646507"/>
                  <a:gd name="connsiteY9" fmla="*/ 441889 h 482202"/>
                  <a:gd name="connsiteX10" fmla="*/ 660208 w 1646507"/>
                  <a:gd name="connsiteY10" fmla="*/ 482203 h 4822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46507" h="482202">
                    <a:moveTo>
                      <a:pt x="1646507" y="0"/>
                    </a:moveTo>
                    <a:lnTo>
                      <a:pt x="1372204" y="289517"/>
                    </a:lnTo>
                    <a:lnTo>
                      <a:pt x="1352233" y="312944"/>
                    </a:lnTo>
                    <a:lnTo>
                      <a:pt x="1082824" y="304549"/>
                    </a:lnTo>
                    <a:lnTo>
                      <a:pt x="683214" y="356576"/>
                    </a:lnTo>
                    <a:lnTo>
                      <a:pt x="363487" y="395914"/>
                    </a:lnTo>
                    <a:lnTo>
                      <a:pt x="157514" y="457507"/>
                    </a:lnTo>
                    <a:lnTo>
                      <a:pt x="66863" y="441889"/>
                    </a:lnTo>
                    <a:lnTo>
                      <a:pt x="0" y="387422"/>
                    </a:lnTo>
                    <a:lnTo>
                      <a:pt x="332650" y="441889"/>
                    </a:lnTo>
                    <a:lnTo>
                      <a:pt x="660208" y="482203"/>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34" name="Freeform 133">
                <a:extLst>
                  <a:ext uri="{FF2B5EF4-FFF2-40B4-BE49-F238E27FC236}">
                    <a16:creationId xmlns:a16="http://schemas.microsoft.com/office/drawing/2014/main" id="{FC3B8A8A-C602-2C5C-AFEB-474A6584A5CF}"/>
                  </a:ext>
                </a:extLst>
              </p:cNvPr>
              <p:cNvSpPr/>
              <p:nvPr/>
            </p:nvSpPr>
            <p:spPr>
              <a:xfrm>
                <a:off x="6507725" y="3818438"/>
                <a:ext cx="922666" cy="566539"/>
              </a:xfrm>
              <a:custGeom>
                <a:avLst/>
                <a:gdLst>
                  <a:gd name="connsiteX0" fmla="*/ 922667 w 922666"/>
                  <a:gd name="connsiteY0" fmla="*/ 566540 h 566539"/>
                  <a:gd name="connsiteX1" fmla="*/ 642196 w 922666"/>
                  <a:gd name="connsiteY1" fmla="*/ 489817 h 566539"/>
                  <a:gd name="connsiteX2" fmla="*/ 419973 w 922666"/>
                  <a:gd name="connsiteY2" fmla="*/ 420512 h 566539"/>
                  <a:gd name="connsiteX3" fmla="*/ 213804 w 922666"/>
                  <a:gd name="connsiteY3" fmla="*/ 350427 h 566539"/>
                  <a:gd name="connsiteX4" fmla="*/ 0 w 922666"/>
                  <a:gd name="connsiteY4" fmla="*/ 404894 h 566539"/>
                  <a:gd name="connsiteX5" fmla="*/ 254235 w 922666"/>
                  <a:gd name="connsiteY5" fmla="*/ 0 h 5665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22666" h="566539">
                    <a:moveTo>
                      <a:pt x="922667" y="566540"/>
                    </a:moveTo>
                    <a:lnTo>
                      <a:pt x="642196" y="489817"/>
                    </a:lnTo>
                    <a:lnTo>
                      <a:pt x="419973" y="420512"/>
                    </a:lnTo>
                    <a:lnTo>
                      <a:pt x="213804" y="350427"/>
                    </a:lnTo>
                    <a:lnTo>
                      <a:pt x="0" y="404894"/>
                    </a:lnTo>
                    <a:lnTo>
                      <a:pt x="254235" y="0"/>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35" name="Freeform 134">
                <a:extLst>
                  <a:ext uri="{FF2B5EF4-FFF2-40B4-BE49-F238E27FC236}">
                    <a16:creationId xmlns:a16="http://schemas.microsoft.com/office/drawing/2014/main" id="{DAA34D95-E35C-DA46-3CA9-9E93102D0DC9}"/>
                  </a:ext>
                </a:extLst>
              </p:cNvPr>
              <p:cNvSpPr/>
              <p:nvPr/>
            </p:nvSpPr>
            <p:spPr>
              <a:xfrm>
                <a:off x="6154322" y="3680317"/>
                <a:ext cx="1223010" cy="293811"/>
              </a:xfrm>
              <a:custGeom>
                <a:avLst/>
                <a:gdLst>
                  <a:gd name="connsiteX0" fmla="*/ 1223011 w 1223010"/>
                  <a:gd name="connsiteY0" fmla="*/ 199714 h 293811"/>
                  <a:gd name="connsiteX1" fmla="*/ 886739 w 1223010"/>
                  <a:gd name="connsiteY1" fmla="*/ 199714 h 293811"/>
                  <a:gd name="connsiteX2" fmla="*/ 559278 w 1223010"/>
                  <a:gd name="connsiteY2" fmla="*/ 0 h 293811"/>
                  <a:gd name="connsiteX3" fmla="*/ 227216 w 1223010"/>
                  <a:gd name="connsiteY3" fmla="*/ 161060 h 293811"/>
                  <a:gd name="connsiteX4" fmla="*/ 0 w 1223010"/>
                  <a:gd name="connsiteY4" fmla="*/ 293812 h 293811"/>
                  <a:gd name="connsiteX5" fmla="*/ 995599 w 1223010"/>
                  <a:gd name="connsiteY5" fmla="*/ 293812 h 293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23010" h="293811">
                    <a:moveTo>
                      <a:pt x="1223011" y="199714"/>
                    </a:moveTo>
                    <a:lnTo>
                      <a:pt x="886739" y="199714"/>
                    </a:lnTo>
                    <a:lnTo>
                      <a:pt x="559278" y="0"/>
                    </a:lnTo>
                    <a:lnTo>
                      <a:pt x="227216" y="161060"/>
                    </a:lnTo>
                    <a:lnTo>
                      <a:pt x="0" y="293812"/>
                    </a:lnTo>
                    <a:lnTo>
                      <a:pt x="995599" y="293812"/>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36" name="Freeform 135">
                <a:extLst>
                  <a:ext uri="{FF2B5EF4-FFF2-40B4-BE49-F238E27FC236}">
                    <a16:creationId xmlns:a16="http://schemas.microsoft.com/office/drawing/2014/main" id="{1AC045EE-F18A-1742-4144-C71DC6AF4429}"/>
                  </a:ext>
                </a:extLst>
              </p:cNvPr>
              <p:cNvSpPr/>
              <p:nvPr/>
            </p:nvSpPr>
            <p:spPr>
              <a:xfrm>
                <a:off x="6028722" y="3962904"/>
                <a:ext cx="1082236" cy="360480"/>
              </a:xfrm>
              <a:custGeom>
                <a:avLst/>
                <a:gdLst>
                  <a:gd name="connsiteX0" fmla="*/ 1082237 w 1082236"/>
                  <a:gd name="connsiteY0" fmla="*/ 61496 h 360480"/>
                  <a:gd name="connsiteX1" fmla="*/ 790018 w 1082236"/>
                  <a:gd name="connsiteY1" fmla="*/ 23232 h 360480"/>
                  <a:gd name="connsiteX2" fmla="*/ 764174 w 1082236"/>
                  <a:gd name="connsiteY2" fmla="*/ 0 h 360480"/>
                  <a:gd name="connsiteX3" fmla="*/ 407246 w 1082236"/>
                  <a:gd name="connsiteY3" fmla="*/ 92341 h 360480"/>
                  <a:gd name="connsiteX4" fmla="*/ 0 w 1082236"/>
                  <a:gd name="connsiteY4" fmla="*/ 100736 h 360480"/>
                  <a:gd name="connsiteX5" fmla="*/ 74988 w 1082236"/>
                  <a:gd name="connsiteY5" fmla="*/ 53979 h 360480"/>
                  <a:gd name="connsiteX6" fmla="*/ 314637 w 1082236"/>
                  <a:gd name="connsiteY6" fmla="*/ 248129 h 360480"/>
                  <a:gd name="connsiteX7" fmla="*/ 156437 w 1082236"/>
                  <a:gd name="connsiteY7" fmla="*/ 221677 h 360480"/>
                  <a:gd name="connsiteX8" fmla="*/ 90749 w 1082236"/>
                  <a:gd name="connsiteY8" fmla="*/ 210549 h 360480"/>
                  <a:gd name="connsiteX9" fmla="*/ 20362 w 1082236"/>
                  <a:gd name="connsiteY9" fmla="*/ 129336 h 360480"/>
                  <a:gd name="connsiteX10" fmla="*/ 279101 w 1082236"/>
                  <a:gd name="connsiteY10" fmla="*/ 131483 h 360480"/>
                  <a:gd name="connsiteX11" fmla="*/ 456781 w 1082236"/>
                  <a:gd name="connsiteY11" fmla="*/ 193076 h 360480"/>
                  <a:gd name="connsiteX12" fmla="*/ 479003 w 1082236"/>
                  <a:gd name="connsiteY12" fmla="*/ 260429 h 360480"/>
                  <a:gd name="connsiteX13" fmla="*/ 117671 w 1082236"/>
                  <a:gd name="connsiteY13" fmla="*/ 316165 h 360480"/>
                  <a:gd name="connsiteX14" fmla="*/ 383653 w 1082236"/>
                  <a:gd name="connsiteY14" fmla="*/ 350329 h 360480"/>
                  <a:gd name="connsiteX15" fmla="*/ 438083 w 1082236"/>
                  <a:gd name="connsiteY15" fmla="*/ 360481 h 360480"/>
                  <a:gd name="connsiteX16" fmla="*/ 723743 w 1082236"/>
                  <a:gd name="connsiteY16" fmla="*/ 337640 h 360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82236" h="360480">
                    <a:moveTo>
                      <a:pt x="1082237" y="61496"/>
                    </a:moveTo>
                    <a:lnTo>
                      <a:pt x="790018" y="23232"/>
                    </a:lnTo>
                    <a:lnTo>
                      <a:pt x="764174" y="0"/>
                    </a:lnTo>
                    <a:lnTo>
                      <a:pt x="407246" y="92341"/>
                    </a:lnTo>
                    <a:lnTo>
                      <a:pt x="0" y="100736"/>
                    </a:lnTo>
                    <a:lnTo>
                      <a:pt x="74988" y="53979"/>
                    </a:lnTo>
                    <a:lnTo>
                      <a:pt x="314637" y="248129"/>
                    </a:lnTo>
                    <a:lnTo>
                      <a:pt x="156437" y="221677"/>
                    </a:lnTo>
                    <a:lnTo>
                      <a:pt x="90749" y="210549"/>
                    </a:lnTo>
                    <a:lnTo>
                      <a:pt x="20362" y="129336"/>
                    </a:lnTo>
                    <a:lnTo>
                      <a:pt x="279101" y="131483"/>
                    </a:lnTo>
                    <a:lnTo>
                      <a:pt x="456781" y="193076"/>
                    </a:lnTo>
                    <a:lnTo>
                      <a:pt x="479003" y="260429"/>
                    </a:lnTo>
                    <a:lnTo>
                      <a:pt x="117671" y="316165"/>
                    </a:lnTo>
                    <a:lnTo>
                      <a:pt x="383653" y="350329"/>
                    </a:lnTo>
                    <a:lnTo>
                      <a:pt x="438083" y="360481"/>
                    </a:lnTo>
                    <a:lnTo>
                      <a:pt x="723743" y="337640"/>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37" name="Freeform 136">
                <a:extLst>
                  <a:ext uri="{FF2B5EF4-FFF2-40B4-BE49-F238E27FC236}">
                    <a16:creationId xmlns:a16="http://schemas.microsoft.com/office/drawing/2014/main" id="{B0AB6C7E-5153-D6A0-5EBF-7CFC8C252D58}"/>
                  </a:ext>
                </a:extLst>
              </p:cNvPr>
              <p:cNvSpPr/>
              <p:nvPr/>
            </p:nvSpPr>
            <p:spPr>
              <a:xfrm>
                <a:off x="7391625" y="3599299"/>
                <a:ext cx="732357" cy="405577"/>
              </a:xfrm>
              <a:custGeom>
                <a:avLst/>
                <a:gdLst>
                  <a:gd name="connsiteX0" fmla="*/ 732358 w 732357"/>
                  <a:gd name="connsiteY0" fmla="*/ 0 h 405577"/>
                  <a:gd name="connsiteX1" fmla="*/ 344006 w 732357"/>
                  <a:gd name="connsiteY1" fmla="*/ 89705 h 405577"/>
                  <a:gd name="connsiteX2" fmla="*/ 0 w 732357"/>
                  <a:gd name="connsiteY2" fmla="*/ 405578 h 405577"/>
                </a:gdLst>
                <a:ahLst/>
                <a:cxnLst>
                  <a:cxn ang="0">
                    <a:pos x="connsiteX0" y="connsiteY0"/>
                  </a:cxn>
                  <a:cxn ang="0">
                    <a:pos x="connsiteX1" y="connsiteY1"/>
                  </a:cxn>
                  <a:cxn ang="0">
                    <a:pos x="connsiteX2" y="connsiteY2"/>
                  </a:cxn>
                </a:cxnLst>
                <a:rect l="l" t="t" r="r" b="b"/>
                <a:pathLst>
                  <a:path w="732357" h="405577">
                    <a:moveTo>
                      <a:pt x="732358" y="0"/>
                    </a:moveTo>
                    <a:lnTo>
                      <a:pt x="344006" y="89705"/>
                    </a:lnTo>
                    <a:lnTo>
                      <a:pt x="0" y="405578"/>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38" name="Freeform 137">
                <a:extLst>
                  <a:ext uri="{FF2B5EF4-FFF2-40B4-BE49-F238E27FC236}">
                    <a16:creationId xmlns:a16="http://schemas.microsoft.com/office/drawing/2014/main" id="{FA65C2EC-D0E9-E5E3-E004-9D791654917A}"/>
                  </a:ext>
                </a:extLst>
              </p:cNvPr>
              <p:cNvSpPr/>
              <p:nvPr/>
            </p:nvSpPr>
            <p:spPr>
              <a:xfrm>
                <a:off x="7119084" y="4004877"/>
                <a:ext cx="272541" cy="334125"/>
              </a:xfrm>
              <a:custGeom>
                <a:avLst/>
                <a:gdLst>
                  <a:gd name="connsiteX0" fmla="*/ 0 w 272541"/>
                  <a:gd name="connsiteY0" fmla="*/ 334126 h 334125"/>
                  <a:gd name="connsiteX1" fmla="*/ 272542 w 272541"/>
                  <a:gd name="connsiteY1" fmla="*/ 0 h 334125"/>
                </a:gdLst>
                <a:ahLst/>
                <a:cxnLst>
                  <a:cxn ang="0">
                    <a:pos x="connsiteX0" y="connsiteY0"/>
                  </a:cxn>
                  <a:cxn ang="0">
                    <a:pos x="connsiteX1" y="connsiteY1"/>
                  </a:cxn>
                </a:cxnLst>
                <a:rect l="l" t="t" r="r" b="b"/>
                <a:pathLst>
                  <a:path w="272541" h="334125">
                    <a:moveTo>
                      <a:pt x="0" y="334126"/>
                    </a:moveTo>
                    <a:lnTo>
                      <a:pt x="272542" y="0"/>
                    </a:lnTo>
                  </a:path>
                </a:pathLst>
              </a:custGeom>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39" name="Freeform 138">
                <a:extLst>
                  <a:ext uri="{FF2B5EF4-FFF2-40B4-BE49-F238E27FC236}">
                    <a16:creationId xmlns:a16="http://schemas.microsoft.com/office/drawing/2014/main" id="{BF3875EA-30DD-612C-50EA-00DB36AB5E7B}"/>
                  </a:ext>
                </a:extLst>
              </p:cNvPr>
              <p:cNvSpPr/>
              <p:nvPr/>
            </p:nvSpPr>
            <p:spPr>
              <a:xfrm>
                <a:off x="6435968" y="4349154"/>
                <a:ext cx="1942543" cy="829505"/>
              </a:xfrm>
              <a:custGeom>
                <a:avLst/>
                <a:gdLst>
                  <a:gd name="connsiteX0" fmla="*/ 681648 w 1942543"/>
                  <a:gd name="connsiteY0" fmla="*/ 0 h 829505"/>
                  <a:gd name="connsiteX1" fmla="*/ 351837 w 1942543"/>
                  <a:gd name="connsiteY1" fmla="*/ 146711 h 829505"/>
                  <a:gd name="connsiteX2" fmla="*/ 18698 w 1942543"/>
                  <a:gd name="connsiteY2" fmla="*/ 194443 h 829505"/>
                  <a:gd name="connsiteX3" fmla="*/ 12041 w 1942543"/>
                  <a:gd name="connsiteY3" fmla="*/ 151006 h 829505"/>
                  <a:gd name="connsiteX4" fmla="*/ 311993 w 1942543"/>
                  <a:gd name="connsiteY4" fmla="*/ 184486 h 829505"/>
                  <a:gd name="connsiteX5" fmla="*/ 96917 w 1942543"/>
                  <a:gd name="connsiteY5" fmla="*/ 221481 h 829505"/>
                  <a:gd name="connsiteX6" fmla="*/ 0 w 1942543"/>
                  <a:gd name="connsiteY6" fmla="*/ 282977 h 829505"/>
                  <a:gd name="connsiteX7" fmla="*/ 272542 w 1942543"/>
                  <a:gd name="connsiteY7" fmla="*/ 258281 h 829505"/>
                  <a:gd name="connsiteX8" fmla="*/ 325992 w 1942543"/>
                  <a:gd name="connsiteY8" fmla="*/ 296252 h 829505"/>
                  <a:gd name="connsiteX9" fmla="*/ 25159 w 1942543"/>
                  <a:gd name="connsiteY9" fmla="*/ 296252 h 829505"/>
                  <a:gd name="connsiteX10" fmla="*/ 272542 w 1942543"/>
                  <a:gd name="connsiteY10" fmla="*/ 367314 h 829505"/>
                  <a:gd name="connsiteX11" fmla="*/ 10083 w 1942543"/>
                  <a:gd name="connsiteY11" fmla="*/ 339982 h 829505"/>
                  <a:gd name="connsiteX12" fmla="*/ 334216 w 1942543"/>
                  <a:gd name="connsiteY12" fmla="*/ 419243 h 829505"/>
                  <a:gd name="connsiteX13" fmla="*/ 71757 w 1942543"/>
                  <a:gd name="connsiteY13" fmla="*/ 423928 h 829505"/>
                  <a:gd name="connsiteX14" fmla="*/ 277143 w 1942543"/>
                  <a:gd name="connsiteY14" fmla="*/ 443060 h 829505"/>
                  <a:gd name="connsiteX15" fmla="*/ 40920 w 1942543"/>
                  <a:gd name="connsiteY15" fmla="*/ 454774 h 829505"/>
                  <a:gd name="connsiteX16" fmla="*/ 272542 w 1942543"/>
                  <a:gd name="connsiteY16" fmla="*/ 495966 h 829505"/>
                  <a:gd name="connsiteX17" fmla="*/ 582479 w 1942543"/>
                  <a:gd name="connsiteY17" fmla="*/ 358626 h 829505"/>
                  <a:gd name="connsiteX18" fmla="*/ 351837 w 1942543"/>
                  <a:gd name="connsiteY18" fmla="*/ 385177 h 829505"/>
                  <a:gd name="connsiteX19" fmla="*/ 387765 w 1942543"/>
                  <a:gd name="connsiteY19" fmla="*/ 296252 h 829505"/>
                  <a:gd name="connsiteX20" fmla="*/ 744888 w 1942543"/>
                  <a:gd name="connsiteY20" fmla="*/ 313822 h 829505"/>
                  <a:gd name="connsiteX21" fmla="*/ 277143 w 1942543"/>
                  <a:gd name="connsiteY21" fmla="*/ 443060 h 829505"/>
                  <a:gd name="connsiteX22" fmla="*/ 401177 w 1942543"/>
                  <a:gd name="connsiteY22" fmla="*/ 319874 h 829505"/>
                  <a:gd name="connsiteX23" fmla="*/ 636028 w 1942543"/>
                  <a:gd name="connsiteY23" fmla="*/ 419048 h 829505"/>
                  <a:gd name="connsiteX24" fmla="*/ 370242 w 1942543"/>
                  <a:gd name="connsiteY24" fmla="*/ 403625 h 829505"/>
                  <a:gd name="connsiteX25" fmla="*/ 932652 w 1942543"/>
                  <a:gd name="connsiteY25" fmla="*/ 404504 h 829505"/>
                  <a:gd name="connsiteX26" fmla="*/ 1588064 w 1942543"/>
                  <a:gd name="connsiteY26" fmla="*/ 829506 h 829505"/>
                  <a:gd name="connsiteX27" fmla="*/ 1942544 w 1942543"/>
                  <a:gd name="connsiteY27" fmla="*/ 829506 h 8295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942543" h="829505">
                    <a:moveTo>
                      <a:pt x="681648" y="0"/>
                    </a:moveTo>
                    <a:lnTo>
                      <a:pt x="351837" y="146711"/>
                    </a:lnTo>
                    <a:lnTo>
                      <a:pt x="18698" y="194443"/>
                    </a:lnTo>
                    <a:lnTo>
                      <a:pt x="12041" y="151006"/>
                    </a:lnTo>
                    <a:lnTo>
                      <a:pt x="311993" y="184486"/>
                    </a:lnTo>
                    <a:lnTo>
                      <a:pt x="96917" y="221481"/>
                    </a:lnTo>
                    <a:lnTo>
                      <a:pt x="0" y="282977"/>
                    </a:lnTo>
                    <a:lnTo>
                      <a:pt x="272542" y="258281"/>
                    </a:lnTo>
                    <a:lnTo>
                      <a:pt x="325992" y="296252"/>
                    </a:lnTo>
                    <a:lnTo>
                      <a:pt x="25159" y="296252"/>
                    </a:lnTo>
                    <a:lnTo>
                      <a:pt x="272542" y="367314"/>
                    </a:lnTo>
                    <a:lnTo>
                      <a:pt x="10083" y="339982"/>
                    </a:lnTo>
                    <a:lnTo>
                      <a:pt x="334216" y="419243"/>
                    </a:lnTo>
                    <a:lnTo>
                      <a:pt x="71757" y="423928"/>
                    </a:lnTo>
                    <a:lnTo>
                      <a:pt x="277143" y="443060"/>
                    </a:lnTo>
                    <a:lnTo>
                      <a:pt x="40920" y="454774"/>
                    </a:lnTo>
                    <a:lnTo>
                      <a:pt x="272542" y="495966"/>
                    </a:lnTo>
                    <a:lnTo>
                      <a:pt x="582479" y="358626"/>
                    </a:lnTo>
                    <a:lnTo>
                      <a:pt x="351837" y="385177"/>
                    </a:lnTo>
                    <a:lnTo>
                      <a:pt x="387765" y="296252"/>
                    </a:lnTo>
                    <a:lnTo>
                      <a:pt x="744888" y="313822"/>
                    </a:lnTo>
                    <a:lnTo>
                      <a:pt x="277143" y="443060"/>
                    </a:lnTo>
                    <a:lnTo>
                      <a:pt x="401177" y="319874"/>
                    </a:lnTo>
                    <a:lnTo>
                      <a:pt x="636028" y="419048"/>
                    </a:lnTo>
                    <a:lnTo>
                      <a:pt x="370242" y="403625"/>
                    </a:lnTo>
                    <a:lnTo>
                      <a:pt x="932652" y="404504"/>
                    </a:lnTo>
                    <a:lnTo>
                      <a:pt x="1588064" y="829506"/>
                    </a:lnTo>
                    <a:lnTo>
                      <a:pt x="1942544" y="829506"/>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40" name="Freeform 139">
                <a:extLst>
                  <a:ext uri="{FF2B5EF4-FFF2-40B4-BE49-F238E27FC236}">
                    <a16:creationId xmlns:a16="http://schemas.microsoft.com/office/drawing/2014/main" id="{E1C87962-520E-16C5-8CDE-01631A1A3CE0}"/>
                  </a:ext>
                </a:extLst>
              </p:cNvPr>
              <p:cNvSpPr/>
              <p:nvPr/>
            </p:nvSpPr>
            <p:spPr>
              <a:xfrm>
                <a:off x="7036068" y="4724472"/>
                <a:ext cx="402938" cy="54955"/>
              </a:xfrm>
              <a:custGeom>
                <a:avLst/>
                <a:gdLst>
                  <a:gd name="connsiteX0" fmla="*/ 0 w 402938"/>
                  <a:gd name="connsiteY0" fmla="*/ 54955 h 54955"/>
                  <a:gd name="connsiteX1" fmla="*/ 341264 w 402938"/>
                  <a:gd name="connsiteY1" fmla="*/ 43730 h 54955"/>
                  <a:gd name="connsiteX2" fmla="*/ 402939 w 402938"/>
                  <a:gd name="connsiteY2" fmla="*/ 0 h 54955"/>
                </a:gdLst>
                <a:ahLst/>
                <a:cxnLst>
                  <a:cxn ang="0">
                    <a:pos x="connsiteX0" y="connsiteY0"/>
                  </a:cxn>
                  <a:cxn ang="0">
                    <a:pos x="connsiteX1" y="connsiteY1"/>
                  </a:cxn>
                  <a:cxn ang="0">
                    <a:pos x="connsiteX2" y="connsiteY2"/>
                  </a:cxn>
                </a:cxnLst>
                <a:rect l="l" t="t" r="r" b="b"/>
                <a:pathLst>
                  <a:path w="402938" h="54955">
                    <a:moveTo>
                      <a:pt x="0" y="54955"/>
                    </a:moveTo>
                    <a:lnTo>
                      <a:pt x="341264" y="43730"/>
                    </a:lnTo>
                    <a:lnTo>
                      <a:pt x="402939" y="0"/>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41" name="Freeform 140">
                <a:extLst>
                  <a:ext uri="{FF2B5EF4-FFF2-40B4-BE49-F238E27FC236}">
                    <a16:creationId xmlns:a16="http://schemas.microsoft.com/office/drawing/2014/main" id="{FA425F74-5954-FF33-F86C-EFAC46308765}"/>
                  </a:ext>
                </a:extLst>
              </p:cNvPr>
              <p:cNvSpPr/>
              <p:nvPr/>
            </p:nvSpPr>
            <p:spPr>
              <a:xfrm>
                <a:off x="7071996" y="4607435"/>
                <a:ext cx="643076" cy="160766"/>
              </a:xfrm>
              <a:custGeom>
                <a:avLst/>
                <a:gdLst>
                  <a:gd name="connsiteX0" fmla="*/ 305337 w 643076"/>
                  <a:gd name="connsiteY0" fmla="*/ 62276 h 160766"/>
                  <a:gd name="connsiteX1" fmla="*/ 0 w 643076"/>
                  <a:gd name="connsiteY1" fmla="*/ 160767 h 160766"/>
                  <a:gd name="connsiteX2" fmla="*/ 77925 w 643076"/>
                  <a:gd name="connsiteY2" fmla="*/ 55541 h 160766"/>
                  <a:gd name="connsiteX3" fmla="*/ 420168 w 643076"/>
                  <a:gd name="connsiteY3" fmla="*/ 86289 h 160766"/>
                  <a:gd name="connsiteX4" fmla="*/ 643077 w 643076"/>
                  <a:gd name="connsiteY4" fmla="*/ 0 h 1607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3076" h="160766">
                    <a:moveTo>
                      <a:pt x="305337" y="62276"/>
                    </a:moveTo>
                    <a:lnTo>
                      <a:pt x="0" y="160767"/>
                    </a:lnTo>
                    <a:lnTo>
                      <a:pt x="77925" y="55541"/>
                    </a:lnTo>
                    <a:lnTo>
                      <a:pt x="420168" y="86289"/>
                    </a:lnTo>
                    <a:lnTo>
                      <a:pt x="643077" y="0"/>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42" name="Freeform 141">
                <a:extLst>
                  <a:ext uri="{FF2B5EF4-FFF2-40B4-BE49-F238E27FC236}">
                    <a16:creationId xmlns:a16="http://schemas.microsoft.com/office/drawing/2014/main" id="{2C4B3235-4088-8789-8A72-9FDE8198C223}"/>
                  </a:ext>
                </a:extLst>
              </p:cNvPr>
              <p:cNvSpPr/>
              <p:nvPr/>
            </p:nvSpPr>
            <p:spPr>
              <a:xfrm>
                <a:off x="6532493" y="4949760"/>
                <a:ext cx="1289677" cy="130311"/>
              </a:xfrm>
              <a:custGeom>
                <a:avLst/>
                <a:gdLst>
                  <a:gd name="connsiteX0" fmla="*/ 1289678 w 1289677"/>
                  <a:gd name="connsiteY0" fmla="*/ 0 h 130311"/>
                  <a:gd name="connsiteX1" fmla="*/ 990508 w 1289677"/>
                  <a:gd name="connsiteY1" fmla="*/ 18448 h 130311"/>
                  <a:gd name="connsiteX2" fmla="*/ 670096 w 1289677"/>
                  <a:gd name="connsiteY2" fmla="*/ 18448 h 130311"/>
                  <a:gd name="connsiteX3" fmla="*/ 0 w 1289677"/>
                  <a:gd name="connsiteY3" fmla="*/ 18448 h 130311"/>
                  <a:gd name="connsiteX4" fmla="*/ 229467 w 1289677"/>
                  <a:gd name="connsiteY4" fmla="*/ 49294 h 130311"/>
                  <a:gd name="connsiteX5" fmla="*/ 570340 w 1289677"/>
                  <a:gd name="connsiteY5" fmla="*/ 99564 h 130311"/>
                  <a:gd name="connsiteX6" fmla="*/ 805290 w 1289677"/>
                  <a:gd name="connsiteY6" fmla="*/ 80042 h 130311"/>
                  <a:gd name="connsiteX7" fmla="*/ 890067 w 1289677"/>
                  <a:gd name="connsiteY7" fmla="*/ 76333 h 130311"/>
                  <a:gd name="connsiteX8" fmla="*/ 1265399 w 1289677"/>
                  <a:gd name="connsiteY8" fmla="*/ 130312 h 130311"/>
                  <a:gd name="connsiteX9" fmla="*/ 906514 w 1289677"/>
                  <a:gd name="connsiteY9" fmla="*/ 110790 h 130311"/>
                  <a:gd name="connsiteX10" fmla="*/ 570340 w 1289677"/>
                  <a:gd name="connsiteY10" fmla="*/ 130312 h 130311"/>
                  <a:gd name="connsiteX11" fmla="*/ 304651 w 1289677"/>
                  <a:gd name="connsiteY11" fmla="*/ 6930 h 130311"/>
                  <a:gd name="connsiteX12" fmla="*/ 805290 w 1289677"/>
                  <a:gd name="connsiteY12" fmla="*/ 80042 h 130311"/>
                  <a:gd name="connsiteX13" fmla="*/ 562704 w 1289677"/>
                  <a:gd name="connsiteY13" fmla="*/ 80042 h 130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89677" h="130311">
                    <a:moveTo>
                      <a:pt x="1289678" y="0"/>
                    </a:moveTo>
                    <a:lnTo>
                      <a:pt x="990508" y="18448"/>
                    </a:lnTo>
                    <a:lnTo>
                      <a:pt x="670096" y="18448"/>
                    </a:lnTo>
                    <a:lnTo>
                      <a:pt x="0" y="18448"/>
                    </a:lnTo>
                    <a:lnTo>
                      <a:pt x="229467" y="49294"/>
                    </a:lnTo>
                    <a:lnTo>
                      <a:pt x="570340" y="99564"/>
                    </a:lnTo>
                    <a:lnTo>
                      <a:pt x="805290" y="80042"/>
                    </a:lnTo>
                    <a:lnTo>
                      <a:pt x="890067" y="76333"/>
                    </a:lnTo>
                    <a:lnTo>
                      <a:pt x="1265399" y="130312"/>
                    </a:lnTo>
                    <a:lnTo>
                      <a:pt x="906514" y="110790"/>
                    </a:lnTo>
                    <a:lnTo>
                      <a:pt x="570340" y="130312"/>
                    </a:lnTo>
                    <a:lnTo>
                      <a:pt x="304651" y="6930"/>
                    </a:lnTo>
                    <a:lnTo>
                      <a:pt x="805290" y="80042"/>
                    </a:lnTo>
                    <a:lnTo>
                      <a:pt x="562704" y="80042"/>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43" name="Freeform 142">
                <a:extLst>
                  <a:ext uri="{FF2B5EF4-FFF2-40B4-BE49-F238E27FC236}">
                    <a16:creationId xmlns:a16="http://schemas.microsoft.com/office/drawing/2014/main" id="{5B19F276-BCAB-3603-CB08-78D46B2A5959}"/>
                  </a:ext>
                </a:extLst>
              </p:cNvPr>
              <p:cNvSpPr/>
              <p:nvPr/>
            </p:nvSpPr>
            <p:spPr>
              <a:xfrm>
                <a:off x="7067003" y="4836237"/>
                <a:ext cx="755167" cy="78577"/>
              </a:xfrm>
              <a:custGeom>
                <a:avLst/>
                <a:gdLst>
                  <a:gd name="connsiteX0" fmla="*/ 394226 w 755167"/>
                  <a:gd name="connsiteY0" fmla="*/ 8102 h 78577"/>
                  <a:gd name="connsiteX1" fmla="*/ 0 w 755167"/>
                  <a:gd name="connsiteY1" fmla="*/ 0 h 78577"/>
                  <a:gd name="connsiteX2" fmla="*/ 355557 w 755167"/>
                  <a:gd name="connsiteY2" fmla="*/ 78577 h 78577"/>
                  <a:gd name="connsiteX3" fmla="*/ 755167 w 755167"/>
                  <a:gd name="connsiteY3" fmla="*/ 51930 h 78577"/>
                </a:gdLst>
                <a:ahLst/>
                <a:cxnLst>
                  <a:cxn ang="0">
                    <a:pos x="connsiteX0" y="connsiteY0"/>
                  </a:cxn>
                  <a:cxn ang="0">
                    <a:pos x="connsiteX1" y="connsiteY1"/>
                  </a:cxn>
                  <a:cxn ang="0">
                    <a:pos x="connsiteX2" y="connsiteY2"/>
                  </a:cxn>
                  <a:cxn ang="0">
                    <a:pos x="connsiteX3" y="connsiteY3"/>
                  </a:cxn>
                </a:cxnLst>
                <a:rect l="l" t="t" r="r" b="b"/>
                <a:pathLst>
                  <a:path w="755167" h="78577">
                    <a:moveTo>
                      <a:pt x="394226" y="8102"/>
                    </a:moveTo>
                    <a:lnTo>
                      <a:pt x="0" y="0"/>
                    </a:lnTo>
                    <a:lnTo>
                      <a:pt x="355557" y="78577"/>
                    </a:lnTo>
                    <a:lnTo>
                      <a:pt x="755167" y="51930"/>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44" name="Freeform 143">
                <a:extLst>
                  <a:ext uri="{FF2B5EF4-FFF2-40B4-BE49-F238E27FC236}">
                    <a16:creationId xmlns:a16="http://schemas.microsoft.com/office/drawing/2014/main" id="{8CC6B9D3-D18B-FB35-12ED-E49E1ED2C85E}"/>
                  </a:ext>
                </a:extLst>
              </p:cNvPr>
              <p:cNvSpPr/>
              <p:nvPr/>
            </p:nvSpPr>
            <p:spPr>
              <a:xfrm>
                <a:off x="6019324" y="4919012"/>
                <a:ext cx="2366529" cy="520564"/>
              </a:xfrm>
              <a:custGeom>
                <a:avLst/>
                <a:gdLst>
                  <a:gd name="connsiteX0" fmla="*/ 742636 w 2366529"/>
                  <a:gd name="connsiteY0" fmla="*/ 237490 h 520564"/>
                  <a:gd name="connsiteX1" fmla="*/ 410868 w 2366529"/>
                  <a:gd name="connsiteY1" fmla="*/ 55346 h 520564"/>
                  <a:gd name="connsiteX2" fmla="*/ 183946 w 2366529"/>
                  <a:gd name="connsiteY2" fmla="*/ 107080 h 520564"/>
                  <a:gd name="connsiteX3" fmla="*/ 96133 w 2366529"/>
                  <a:gd name="connsiteY3" fmla="*/ 92341 h 520564"/>
                  <a:gd name="connsiteX4" fmla="*/ 410868 w 2366529"/>
                  <a:gd name="connsiteY4" fmla="*/ 55346 h 520564"/>
                  <a:gd name="connsiteX5" fmla="*/ 30935 w 2366529"/>
                  <a:gd name="connsiteY5" fmla="*/ 61495 h 520564"/>
                  <a:gd name="connsiteX6" fmla="*/ 69212 w 2366529"/>
                  <a:gd name="connsiteY6" fmla="*/ 116939 h 520564"/>
                  <a:gd name="connsiteX7" fmla="*/ 69408 w 2366529"/>
                  <a:gd name="connsiteY7" fmla="*/ 9566 h 520564"/>
                  <a:gd name="connsiteX8" fmla="*/ 0 w 2366529"/>
                  <a:gd name="connsiteY8" fmla="*/ 0 h 520564"/>
                  <a:gd name="connsiteX9" fmla="*/ 2066480 w 2366529"/>
                  <a:gd name="connsiteY9" fmla="*/ 0 h 520564"/>
                  <a:gd name="connsiteX10" fmla="*/ 2366530 w 2366529"/>
                  <a:gd name="connsiteY10" fmla="*/ 520564 h 5205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366529" h="520564">
                    <a:moveTo>
                      <a:pt x="742636" y="237490"/>
                    </a:moveTo>
                    <a:lnTo>
                      <a:pt x="410868" y="55346"/>
                    </a:lnTo>
                    <a:lnTo>
                      <a:pt x="183946" y="107080"/>
                    </a:lnTo>
                    <a:lnTo>
                      <a:pt x="96133" y="92341"/>
                    </a:lnTo>
                    <a:lnTo>
                      <a:pt x="410868" y="55346"/>
                    </a:lnTo>
                    <a:lnTo>
                      <a:pt x="30935" y="61495"/>
                    </a:lnTo>
                    <a:lnTo>
                      <a:pt x="69212" y="116939"/>
                    </a:lnTo>
                    <a:lnTo>
                      <a:pt x="69408" y="9566"/>
                    </a:lnTo>
                    <a:lnTo>
                      <a:pt x="0" y="0"/>
                    </a:lnTo>
                    <a:lnTo>
                      <a:pt x="2066480" y="0"/>
                    </a:lnTo>
                    <a:lnTo>
                      <a:pt x="2366530" y="520564"/>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45" name="Freeform 144">
                <a:extLst>
                  <a:ext uri="{FF2B5EF4-FFF2-40B4-BE49-F238E27FC236}">
                    <a16:creationId xmlns:a16="http://schemas.microsoft.com/office/drawing/2014/main" id="{F444C0F4-9929-6047-E1B7-204151C0BF4E}"/>
                  </a:ext>
                </a:extLst>
              </p:cNvPr>
              <p:cNvSpPr/>
              <p:nvPr/>
            </p:nvSpPr>
            <p:spPr>
              <a:xfrm>
                <a:off x="5780067" y="4768202"/>
                <a:ext cx="270192" cy="212305"/>
              </a:xfrm>
              <a:custGeom>
                <a:avLst/>
                <a:gdLst>
                  <a:gd name="connsiteX0" fmla="*/ 74499 w 270192"/>
                  <a:gd name="connsiteY0" fmla="*/ 0 h 212305"/>
                  <a:gd name="connsiteX1" fmla="*/ 22810 w 270192"/>
                  <a:gd name="connsiteY1" fmla="*/ 24013 h 212305"/>
                  <a:gd name="connsiteX2" fmla="*/ 270192 w 270192"/>
                  <a:gd name="connsiteY2" fmla="*/ 212306 h 212305"/>
                  <a:gd name="connsiteX3" fmla="*/ 0 w 270192"/>
                  <a:gd name="connsiteY3" fmla="*/ 68036 h 212305"/>
                  <a:gd name="connsiteX4" fmla="*/ 74499 w 270192"/>
                  <a:gd name="connsiteY4" fmla="*/ 0 h 212305"/>
                  <a:gd name="connsiteX5" fmla="*/ 239257 w 270192"/>
                  <a:gd name="connsiteY5" fmla="*/ 150811 h 212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0192" h="212305">
                    <a:moveTo>
                      <a:pt x="74499" y="0"/>
                    </a:moveTo>
                    <a:lnTo>
                      <a:pt x="22810" y="24013"/>
                    </a:lnTo>
                    <a:lnTo>
                      <a:pt x="270192" y="212306"/>
                    </a:lnTo>
                    <a:lnTo>
                      <a:pt x="0" y="68036"/>
                    </a:lnTo>
                    <a:lnTo>
                      <a:pt x="74499" y="0"/>
                    </a:lnTo>
                    <a:lnTo>
                      <a:pt x="239257" y="150811"/>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46" name="Freeform 145">
                <a:extLst>
                  <a:ext uri="{FF2B5EF4-FFF2-40B4-BE49-F238E27FC236}">
                    <a16:creationId xmlns:a16="http://schemas.microsoft.com/office/drawing/2014/main" id="{2B128AEC-1B65-3A24-5D0F-806821F0C2C8}"/>
                  </a:ext>
                </a:extLst>
              </p:cNvPr>
              <p:cNvSpPr/>
              <p:nvPr/>
            </p:nvSpPr>
            <p:spPr>
              <a:xfrm>
                <a:off x="5761956" y="4755317"/>
                <a:ext cx="714932" cy="136266"/>
              </a:xfrm>
              <a:custGeom>
                <a:avLst/>
                <a:gdLst>
                  <a:gd name="connsiteX0" fmla="*/ 372591 w 714932"/>
                  <a:gd name="connsiteY0" fmla="*/ 136266 h 136266"/>
                  <a:gd name="connsiteX1" fmla="*/ 714932 w 714932"/>
                  <a:gd name="connsiteY1" fmla="*/ 105421 h 136266"/>
                  <a:gd name="connsiteX2" fmla="*/ 661579 w 714932"/>
                  <a:gd name="connsiteY2" fmla="*/ 80920 h 136266"/>
                  <a:gd name="connsiteX3" fmla="*/ 341754 w 714932"/>
                  <a:gd name="connsiteY3" fmla="*/ 74673 h 136266"/>
                  <a:gd name="connsiteX4" fmla="*/ 0 w 714932"/>
                  <a:gd name="connsiteY4" fmla="*/ 105421 h 136266"/>
                  <a:gd name="connsiteX5" fmla="*/ 10083 w 714932"/>
                  <a:gd name="connsiteY5" fmla="*/ 36897 h 136266"/>
                  <a:gd name="connsiteX6" fmla="*/ 302596 w 714932"/>
                  <a:gd name="connsiteY6" fmla="*/ 40509 h 136266"/>
                  <a:gd name="connsiteX7" fmla="*/ 637399 w 714932"/>
                  <a:gd name="connsiteY7" fmla="*/ 17765 h 136266"/>
                  <a:gd name="connsiteX8" fmla="*/ 302596 w 714932"/>
                  <a:gd name="connsiteY8" fmla="*/ 0 h 13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14932" h="136266">
                    <a:moveTo>
                      <a:pt x="372591" y="136266"/>
                    </a:moveTo>
                    <a:lnTo>
                      <a:pt x="714932" y="105421"/>
                    </a:lnTo>
                    <a:lnTo>
                      <a:pt x="661579" y="80920"/>
                    </a:lnTo>
                    <a:lnTo>
                      <a:pt x="341754" y="74673"/>
                    </a:lnTo>
                    <a:lnTo>
                      <a:pt x="0" y="105421"/>
                    </a:lnTo>
                    <a:lnTo>
                      <a:pt x="10083" y="36897"/>
                    </a:lnTo>
                    <a:lnTo>
                      <a:pt x="302596" y="40509"/>
                    </a:lnTo>
                    <a:lnTo>
                      <a:pt x="637399" y="17765"/>
                    </a:lnTo>
                    <a:lnTo>
                      <a:pt x="302596" y="0"/>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47" name="Freeform 146">
                <a:extLst>
                  <a:ext uri="{FF2B5EF4-FFF2-40B4-BE49-F238E27FC236}">
                    <a16:creationId xmlns:a16="http://schemas.microsoft.com/office/drawing/2014/main" id="{B7378FF5-B288-95DE-8E93-92936AEF7202}"/>
                  </a:ext>
                </a:extLst>
              </p:cNvPr>
              <p:cNvSpPr/>
              <p:nvPr/>
            </p:nvSpPr>
            <p:spPr>
              <a:xfrm>
                <a:off x="6756968" y="4477806"/>
                <a:ext cx="642587" cy="55834"/>
              </a:xfrm>
              <a:custGeom>
                <a:avLst/>
                <a:gdLst>
                  <a:gd name="connsiteX0" fmla="*/ 642587 w 642587"/>
                  <a:gd name="connsiteY0" fmla="*/ 55834 h 55834"/>
                  <a:gd name="connsiteX1" fmla="*/ 360648 w 642587"/>
                  <a:gd name="connsiteY1" fmla="*/ 4295 h 55834"/>
                  <a:gd name="connsiteX2" fmla="*/ 158787 w 642587"/>
                  <a:gd name="connsiteY2" fmla="*/ 22353 h 55834"/>
                  <a:gd name="connsiteX3" fmla="*/ 61772 w 642587"/>
                  <a:gd name="connsiteY3" fmla="*/ 48904 h 55834"/>
                  <a:gd name="connsiteX4" fmla="*/ 35928 w 642587"/>
                  <a:gd name="connsiteY4" fmla="*/ 0 h 55834"/>
                  <a:gd name="connsiteX5" fmla="*/ 0 w 642587"/>
                  <a:gd name="connsiteY5" fmla="*/ 48904 h 55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587" h="55834">
                    <a:moveTo>
                      <a:pt x="642587" y="55834"/>
                    </a:moveTo>
                    <a:lnTo>
                      <a:pt x="360648" y="4295"/>
                    </a:lnTo>
                    <a:lnTo>
                      <a:pt x="158787" y="22353"/>
                    </a:lnTo>
                    <a:lnTo>
                      <a:pt x="61772" y="48904"/>
                    </a:lnTo>
                    <a:lnTo>
                      <a:pt x="35928" y="0"/>
                    </a:lnTo>
                    <a:lnTo>
                      <a:pt x="0" y="48904"/>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48" name="Freeform 147">
                <a:extLst>
                  <a:ext uri="{FF2B5EF4-FFF2-40B4-BE49-F238E27FC236}">
                    <a16:creationId xmlns:a16="http://schemas.microsoft.com/office/drawing/2014/main" id="{B287E19D-4C27-9B2C-1D06-AF04CAAA6D43}"/>
                  </a:ext>
                </a:extLst>
              </p:cNvPr>
              <p:cNvSpPr/>
              <p:nvPr/>
            </p:nvSpPr>
            <p:spPr>
              <a:xfrm>
                <a:off x="3984367" y="3076783"/>
                <a:ext cx="454823" cy="1309170"/>
              </a:xfrm>
              <a:custGeom>
                <a:avLst/>
                <a:gdLst>
                  <a:gd name="connsiteX0" fmla="*/ 0 w 454823"/>
                  <a:gd name="connsiteY0" fmla="*/ 0 h 1309170"/>
                  <a:gd name="connsiteX1" fmla="*/ 419287 w 454823"/>
                  <a:gd name="connsiteY1" fmla="*/ 1309171 h 1309170"/>
                  <a:gd name="connsiteX2" fmla="*/ 52766 w 454823"/>
                  <a:gd name="connsiteY2" fmla="*/ 21475 h 1309170"/>
                  <a:gd name="connsiteX3" fmla="*/ 454823 w 454823"/>
                  <a:gd name="connsiteY3" fmla="*/ 944102 h 1309170"/>
                </a:gdLst>
                <a:ahLst/>
                <a:cxnLst>
                  <a:cxn ang="0">
                    <a:pos x="connsiteX0" y="connsiteY0"/>
                  </a:cxn>
                  <a:cxn ang="0">
                    <a:pos x="connsiteX1" y="connsiteY1"/>
                  </a:cxn>
                  <a:cxn ang="0">
                    <a:pos x="connsiteX2" y="connsiteY2"/>
                  </a:cxn>
                  <a:cxn ang="0">
                    <a:pos x="connsiteX3" y="connsiteY3"/>
                  </a:cxn>
                </a:cxnLst>
                <a:rect l="l" t="t" r="r" b="b"/>
                <a:pathLst>
                  <a:path w="454823" h="1309170">
                    <a:moveTo>
                      <a:pt x="0" y="0"/>
                    </a:moveTo>
                    <a:lnTo>
                      <a:pt x="419287" y="1309171"/>
                    </a:lnTo>
                    <a:lnTo>
                      <a:pt x="52766" y="21475"/>
                    </a:lnTo>
                    <a:lnTo>
                      <a:pt x="454823" y="944102"/>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49" name="Freeform 148">
                <a:extLst>
                  <a:ext uri="{FF2B5EF4-FFF2-40B4-BE49-F238E27FC236}">
                    <a16:creationId xmlns:a16="http://schemas.microsoft.com/office/drawing/2014/main" id="{AFCA0F85-72A4-4D71-1E73-B6BCD4137C91}"/>
                  </a:ext>
                </a:extLst>
              </p:cNvPr>
              <p:cNvSpPr/>
              <p:nvPr/>
            </p:nvSpPr>
            <p:spPr>
              <a:xfrm>
                <a:off x="4121127" y="3076783"/>
                <a:ext cx="300441" cy="1547539"/>
              </a:xfrm>
              <a:custGeom>
                <a:avLst/>
                <a:gdLst>
                  <a:gd name="connsiteX0" fmla="*/ 261088 w 300441"/>
                  <a:gd name="connsiteY0" fmla="*/ 1547539 h 1547539"/>
                  <a:gd name="connsiteX1" fmla="*/ 0 w 300441"/>
                  <a:gd name="connsiteY1" fmla="*/ 0 h 1547539"/>
                  <a:gd name="connsiteX2" fmla="*/ 300442 w 300441"/>
                  <a:gd name="connsiteY2" fmla="*/ 1246602 h 1547539"/>
                </a:gdLst>
                <a:ahLst/>
                <a:cxnLst>
                  <a:cxn ang="0">
                    <a:pos x="connsiteX0" y="connsiteY0"/>
                  </a:cxn>
                  <a:cxn ang="0">
                    <a:pos x="connsiteX1" y="connsiteY1"/>
                  </a:cxn>
                  <a:cxn ang="0">
                    <a:pos x="connsiteX2" y="connsiteY2"/>
                  </a:cxn>
                </a:cxnLst>
                <a:rect l="l" t="t" r="r" b="b"/>
                <a:pathLst>
                  <a:path w="300441" h="1547539">
                    <a:moveTo>
                      <a:pt x="261088" y="1547539"/>
                    </a:moveTo>
                    <a:lnTo>
                      <a:pt x="0" y="0"/>
                    </a:lnTo>
                    <a:lnTo>
                      <a:pt x="300442" y="1246602"/>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50" name="Freeform 149">
                <a:extLst>
                  <a:ext uri="{FF2B5EF4-FFF2-40B4-BE49-F238E27FC236}">
                    <a16:creationId xmlns:a16="http://schemas.microsoft.com/office/drawing/2014/main" id="{B4C741F5-F7BF-FF8A-E576-75AD62588762}"/>
                  </a:ext>
                </a:extLst>
              </p:cNvPr>
              <p:cNvSpPr/>
              <p:nvPr/>
            </p:nvSpPr>
            <p:spPr>
              <a:xfrm>
                <a:off x="4060823" y="3076783"/>
                <a:ext cx="723938" cy="1503418"/>
              </a:xfrm>
              <a:custGeom>
                <a:avLst/>
                <a:gdLst>
                  <a:gd name="connsiteX0" fmla="*/ 0 w 723938"/>
                  <a:gd name="connsiteY0" fmla="*/ 0 h 1503418"/>
                  <a:gd name="connsiteX1" fmla="*/ 299071 w 723938"/>
                  <a:gd name="connsiteY1" fmla="*/ 1035174 h 1503418"/>
                  <a:gd name="connsiteX2" fmla="*/ 647678 w 723938"/>
                  <a:gd name="connsiteY2" fmla="*/ 1503419 h 1503418"/>
                  <a:gd name="connsiteX3" fmla="*/ 386590 w 723938"/>
                  <a:gd name="connsiteY3" fmla="*/ 1055771 h 1503418"/>
                  <a:gd name="connsiteX4" fmla="*/ 647678 w 723938"/>
                  <a:gd name="connsiteY4" fmla="*/ 1441826 h 1503418"/>
                  <a:gd name="connsiteX5" fmla="*/ 404603 w 723938"/>
                  <a:gd name="connsiteY5" fmla="*/ 1036443 h 1503418"/>
                  <a:gd name="connsiteX6" fmla="*/ 538818 w 723938"/>
                  <a:gd name="connsiteY6" fmla="*/ 1171538 h 1503418"/>
                  <a:gd name="connsiteX7" fmla="*/ 653943 w 723938"/>
                  <a:gd name="connsiteY7" fmla="*/ 1405319 h 1503418"/>
                  <a:gd name="connsiteX8" fmla="*/ 723939 w 723938"/>
                  <a:gd name="connsiteY8" fmla="*/ 1318737 h 1503418"/>
                  <a:gd name="connsiteX9" fmla="*/ 636909 w 723938"/>
                  <a:gd name="connsiteY9" fmla="*/ 1226591 h 1503418"/>
                  <a:gd name="connsiteX10" fmla="*/ 422713 w 723938"/>
                  <a:gd name="connsiteY10" fmla="*/ 1030489 h 1503418"/>
                  <a:gd name="connsiteX11" fmla="*/ 636909 w 723938"/>
                  <a:gd name="connsiteY11" fmla="*/ 1162167 h 1503418"/>
                  <a:gd name="connsiteX12" fmla="*/ 678515 w 723938"/>
                  <a:gd name="connsiteY12" fmla="*/ 1156116 h 1503418"/>
                  <a:gd name="connsiteX13" fmla="*/ 431133 w 723938"/>
                  <a:gd name="connsiteY13" fmla="*/ 841903 h 1503418"/>
                  <a:gd name="connsiteX14" fmla="*/ 636909 w 723938"/>
                  <a:gd name="connsiteY14" fmla="*/ 1226591 h 1503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23938" h="1503418">
                    <a:moveTo>
                      <a:pt x="0" y="0"/>
                    </a:moveTo>
                    <a:lnTo>
                      <a:pt x="299071" y="1035174"/>
                    </a:lnTo>
                    <a:lnTo>
                      <a:pt x="647678" y="1503419"/>
                    </a:lnTo>
                    <a:lnTo>
                      <a:pt x="386590" y="1055771"/>
                    </a:lnTo>
                    <a:lnTo>
                      <a:pt x="647678" y="1441826"/>
                    </a:lnTo>
                    <a:lnTo>
                      <a:pt x="404603" y="1036443"/>
                    </a:lnTo>
                    <a:lnTo>
                      <a:pt x="538818" y="1171538"/>
                    </a:lnTo>
                    <a:lnTo>
                      <a:pt x="653943" y="1405319"/>
                    </a:lnTo>
                    <a:lnTo>
                      <a:pt x="723939" y="1318737"/>
                    </a:lnTo>
                    <a:lnTo>
                      <a:pt x="636909" y="1226591"/>
                    </a:lnTo>
                    <a:lnTo>
                      <a:pt x="422713" y="1030489"/>
                    </a:lnTo>
                    <a:lnTo>
                      <a:pt x="636909" y="1162167"/>
                    </a:lnTo>
                    <a:lnTo>
                      <a:pt x="678515" y="1156116"/>
                    </a:lnTo>
                    <a:lnTo>
                      <a:pt x="431133" y="841903"/>
                    </a:lnTo>
                    <a:lnTo>
                      <a:pt x="636909" y="1226591"/>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51" name="Freeform 150">
                <a:extLst>
                  <a:ext uri="{FF2B5EF4-FFF2-40B4-BE49-F238E27FC236}">
                    <a16:creationId xmlns:a16="http://schemas.microsoft.com/office/drawing/2014/main" id="{D6AC08F5-A19A-CF0F-56B7-4480BE73A413}"/>
                  </a:ext>
                </a:extLst>
              </p:cNvPr>
              <p:cNvSpPr/>
              <p:nvPr/>
            </p:nvSpPr>
            <p:spPr>
              <a:xfrm>
                <a:off x="4121127" y="3076783"/>
                <a:ext cx="576605" cy="916868"/>
              </a:xfrm>
              <a:custGeom>
                <a:avLst/>
                <a:gdLst>
                  <a:gd name="connsiteX0" fmla="*/ 313364 w 576605"/>
                  <a:gd name="connsiteY0" fmla="*/ 0 h 916868"/>
                  <a:gd name="connsiteX1" fmla="*/ 514833 w 576605"/>
                  <a:gd name="connsiteY1" fmla="*/ 649315 h 916868"/>
                  <a:gd name="connsiteX2" fmla="*/ 361333 w 576605"/>
                  <a:gd name="connsiteY2" fmla="*/ 543503 h 916868"/>
                  <a:gd name="connsiteX3" fmla="*/ 0 w 576605"/>
                  <a:gd name="connsiteY3" fmla="*/ 0 h 916868"/>
                  <a:gd name="connsiteX4" fmla="*/ 576606 w 576605"/>
                  <a:gd name="connsiteY4" fmla="*/ 916869 h 916868"/>
                  <a:gd name="connsiteX5" fmla="*/ 15957 w 576605"/>
                  <a:gd name="connsiteY5" fmla="*/ 94781 h 9168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6605" h="916868">
                    <a:moveTo>
                      <a:pt x="313364" y="0"/>
                    </a:moveTo>
                    <a:lnTo>
                      <a:pt x="514833" y="649315"/>
                    </a:lnTo>
                    <a:lnTo>
                      <a:pt x="361333" y="543503"/>
                    </a:lnTo>
                    <a:lnTo>
                      <a:pt x="0" y="0"/>
                    </a:lnTo>
                    <a:lnTo>
                      <a:pt x="576606" y="916869"/>
                    </a:lnTo>
                    <a:lnTo>
                      <a:pt x="15957" y="94781"/>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52" name="Freeform 151">
                <a:extLst>
                  <a:ext uri="{FF2B5EF4-FFF2-40B4-BE49-F238E27FC236}">
                    <a16:creationId xmlns:a16="http://schemas.microsoft.com/office/drawing/2014/main" id="{D4520174-57C5-DA1D-6177-4203B6E3C24D}"/>
                  </a:ext>
                </a:extLst>
              </p:cNvPr>
              <p:cNvSpPr/>
              <p:nvPr/>
            </p:nvSpPr>
            <p:spPr>
              <a:xfrm>
                <a:off x="5414329" y="3737225"/>
                <a:ext cx="4369475" cy="617004"/>
              </a:xfrm>
              <a:custGeom>
                <a:avLst/>
                <a:gdLst>
                  <a:gd name="connsiteX0" fmla="*/ 388548 w 4369475"/>
                  <a:gd name="connsiteY0" fmla="*/ 0 h 617004"/>
                  <a:gd name="connsiteX1" fmla="*/ 10866 w 4369475"/>
                  <a:gd name="connsiteY1" fmla="*/ 541844 h 617004"/>
                  <a:gd name="connsiteX2" fmla="*/ 0 w 4369475"/>
                  <a:gd name="connsiteY2" fmla="*/ 581181 h 617004"/>
                  <a:gd name="connsiteX3" fmla="*/ 304064 w 4369475"/>
                  <a:gd name="connsiteY3" fmla="*/ 617005 h 617004"/>
                  <a:gd name="connsiteX4" fmla="*/ 141166 w 4369475"/>
                  <a:gd name="connsiteY4" fmla="*/ 486107 h 617004"/>
                  <a:gd name="connsiteX5" fmla="*/ 4369476 w 4369475"/>
                  <a:gd name="connsiteY5" fmla="*/ 486107 h 617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69475" h="617004">
                    <a:moveTo>
                      <a:pt x="388548" y="0"/>
                    </a:moveTo>
                    <a:lnTo>
                      <a:pt x="10866" y="541844"/>
                    </a:lnTo>
                    <a:lnTo>
                      <a:pt x="0" y="581181"/>
                    </a:lnTo>
                    <a:lnTo>
                      <a:pt x="304064" y="617005"/>
                    </a:lnTo>
                    <a:lnTo>
                      <a:pt x="141166" y="486107"/>
                    </a:lnTo>
                    <a:lnTo>
                      <a:pt x="4369476" y="486107"/>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53" name="Freeform 152">
                <a:extLst>
                  <a:ext uri="{FF2B5EF4-FFF2-40B4-BE49-F238E27FC236}">
                    <a16:creationId xmlns:a16="http://schemas.microsoft.com/office/drawing/2014/main" id="{7E82748C-CE2D-4DD9-D531-5BC0A866FD46}"/>
                  </a:ext>
                </a:extLst>
              </p:cNvPr>
              <p:cNvSpPr/>
              <p:nvPr/>
            </p:nvSpPr>
            <p:spPr>
              <a:xfrm>
                <a:off x="3838992" y="2323024"/>
                <a:ext cx="9789" cy="9761"/>
              </a:xfrm>
              <a:custGeom>
                <a:avLst/>
                <a:gdLst/>
                <a:ahLst/>
                <a:cxnLst/>
                <a:rect l="l" t="t" r="r" b="b"/>
                <a:pathLst>
                  <a:path w="9789" h="9761"/>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54" name="Freeform 153">
                <a:extLst>
                  <a:ext uri="{FF2B5EF4-FFF2-40B4-BE49-F238E27FC236}">
                    <a16:creationId xmlns:a16="http://schemas.microsoft.com/office/drawing/2014/main" id="{8CBD765C-20DD-8490-332B-CEED80E5469A}"/>
                  </a:ext>
                </a:extLst>
              </p:cNvPr>
              <p:cNvSpPr/>
              <p:nvPr/>
            </p:nvSpPr>
            <p:spPr>
              <a:xfrm>
                <a:off x="5710267" y="3941624"/>
                <a:ext cx="393442" cy="402356"/>
              </a:xfrm>
              <a:custGeom>
                <a:avLst/>
                <a:gdLst>
                  <a:gd name="connsiteX0" fmla="*/ 393443 w 393442"/>
                  <a:gd name="connsiteY0" fmla="*/ 75259 h 402356"/>
                  <a:gd name="connsiteX1" fmla="*/ 338817 w 393442"/>
                  <a:gd name="connsiteY1" fmla="*/ 0 h 402356"/>
                  <a:gd name="connsiteX2" fmla="*/ 48654 w 393442"/>
                  <a:gd name="connsiteY2" fmla="*/ 82775 h 402356"/>
                  <a:gd name="connsiteX3" fmla="*/ 0 w 393442"/>
                  <a:gd name="connsiteY3" fmla="*/ 129336 h 402356"/>
                  <a:gd name="connsiteX4" fmla="*/ 318455 w 393442"/>
                  <a:gd name="connsiteY4" fmla="*/ 122015 h 402356"/>
                  <a:gd name="connsiteX5" fmla="*/ 338817 w 393442"/>
                  <a:gd name="connsiteY5" fmla="*/ 150615 h 402356"/>
                  <a:gd name="connsiteX6" fmla="*/ 61772 w 393442"/>
                  <a:gd name="connsiteY6" fmla="*/ 269409 h 402356"/>
                  <a:gd name="connsiteX7" fmla="*/ 378465 w 393442"/>
                  <a:gd name="connsiteY7" fmla="*/ 245103 h 402356"/>
                  <a:gd name="connsiteX8" fmla="*/ 370535 w 393442"/>
                  <a:gd name="connsiteY8" fmla="*/ 196395 h 402356"/>
                  <a:gd name="connsiteX9" fmla="*/ 79491 w 393442"/>
                  <a:gd name="connsiteY9" fmla="*/ 402356 h 402356"/>
                  <a:gd name="connsiteX10" fmla="*/ 307882 w 393442"/>
                  <a:gd name="connsiteY10" fmla="*/ 150615 h 402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93442" h="402356">
                    <a:moveTo>
                      <a:pt x="393443" y="75259"/>
                    </a:moveTo>
                    <a:lnTo>
                      <a:pt x="338817" y="0"/>
                    </a:lnTo>
                    <a:lnTo>
                      <a:pt x="48654" y="82775"/>
                    </a:lnTo>
                    <a:lnTo>
                      <a:pt x="0" y="129336"/>
                    </a:lnTo>
                    <a:lnTo>
                      <a:pt x="318455" y="122015"/>
                    </a:lnTo>
                    <a:lnTo>
                      <a:pt x="338817" y="150615"/>
                    </a:lnTo>
                    <a:lnTo>
                      <a:pt x="61772" y="269409"/>
                    </a:lnTo>
                    <a:lnTo>
                      <a:pt x="378465" y="245103"/>
                    </a:lnTo>
                    <a:lnTo>
                      <a:pt x="370535" y="196395"/>
                    </a:lnTo>
                    <a:lnTo>
                      <a:pt x="79491" y="402356"/>
                    </a:lnTo>
                    <a:lnTo>
                      <a:pt x="307882" y="150615"/>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55" name="Freeform 154">
                <a:extLst>
                  <a:ext uri="{FF2B5EF4-FFF2-40B4-BE49-F238E27FC236}">
                    <a16:creationId xmlns:a16="http://schemas.microsoft.com/office/drawing/2014/main" id="{F69565AC-8B9F-B4F0-E163-D2CD71EF160A}"/>
                  </a:ext>
                </a:extLst>
              </p:cNvPr>
              <p:cNvSpPr/>
              <p:nvPr/>
            </p:nvSpPr>
            <p:spPr>
              <a:xfrm>
                <a:off x="4088821" y="3087520"/>
                <a:ext cx="1660408" cy="1092765"/>
              </a:xfrm>
              <a:custGeom>
                <a:avLst/>
                <a:gdLst>
                  <a:gd name="connsiteX0" fmla="*/ 947924 w 1660408"/>
                  <a:gd name="connsiteY0" fmla="*/ 829506 h 1092765"/>
                  <a:gd name="connsiteX1" fmla="*/ 625945 w 1660408"/>
                  <a:gd name="connsiteY1" fmla="*/ 485034 h 1092765"/>
                  <a:gd name="connsiteX2" fmla="*/ 0 w 1660408"/>
                  <a:gd name="connsiteY2" fmla="*/ 0 h 1092765"/>
                  <a:gd name="connsiteX3" fmla="*/ 393639 w 1660408"/>
                  <a:gd name="connsiteY3" fmla="*/ 172871 h 1092765"/>
                  <a:gd name="connsiteX4" fmla="*/ 718554 w 1660408"/>
                  <a:gd name="connsiteY4" fmla="*/ 449015 h 1092765"/>
                  <a:gd name="connsiteX5" fmla="*/ 1052379 w 1660408"/>
                  <a:gd name="connsiteY5" fmla="*/ 770256 h 1092765"/>
                  <a:gd name="connsiteX6" fmla="*/ 1383266 w 1660408"/>
                  <a:gd name="connsiteY6" fmla="*/ 823259 h 1092765"/>
                  <a:gd name="connsiteX7" fmla="*/ 1660409 w 1660408"/>
                  <a:gd name="connsiteY7" fmla="*/ 1092765 h 1092765"/>
                  <a:gd name="connsiteX8" fmla="*/ 1344597 w 1660408"/>
                  <a:gd name="connsiteY8" fmla="*/ 546627 h 1092765"/>
                  <a:gd name="connsiteX9" fmla="*/ 1052379 w 1660408"/>
                  <a:gd name="connsiteY9" fmla="*/ 770256 h 1092765"/>
                  <a:gd name="connsiteX10" fmla="*/ 1001962 w 1660408"/>
                  <a:gd name="connsiteY10" fmla="*/ 854104 h 1092765"/>
                  <a:gd name="connsiteX11" fmla="*/ 1294670 w 1660408"/>
                  <a:gd name="connsiteY11" fmla="*/ 775136 h 1092765"/>
                  <a:gd name="connsiteX12" fmla="*/ 1629571 w 1660408"/>
                  <a:gd name="connsiteY12" fmla="*/ 378441 h 1092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60408" h="1092765">
                    <a:moveTo>
                      <a:pt x="947924" y="829506"/>
                    </a:moveTo>
                    <a:lnTo>
                      <a:pt x="625945" y="485034"/>
                    </a:lnTo>
                    <a:lnTo>
                      <a:pt x="0" y="0"/>
                    </a:lnTo>
                    <a:lnTo>
                      <a:pt x="393639" y="172871"/>
                    </a:lnTo>
                    <a:lnTo>
                      <a:pt x="718554" y="449015"/>
                    </a:lnTo>
                    <a:lnTo>
                      <a:pt x="1052379" y="770256"/>
                    </a:lnTo>
                    <a:lnTo>
                      <a:pt x="1383266" y="823259"/>
                    </a:lnTo>
                    <a:lnTo>
                      <a:pt x="1660409" y="1092765"/>
                    </a:lnTo>
                    <a:lnTo>
                      <a:pt x="1344597" y="546627"/>
                    </a:lnTo>
                    <a:lnTo>
                      <a:pt x="1052379" y="770256"/>
                    </a:lnTo>
                    <a:lnTo>
                      <a:pt x="1001962" y="854104"/>
                    </a:lnTo>
                    <a:lnTo>
                      <a:pt x="1294670" y="775136"/>
                    </a:lnTo>
                    <a:lnTo>
                      <a:pt x="1629571" y="378441"/>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56" name="Freeform 155">
                <a:extLst>
                  <a:ext uri="{FF2B5EF4-FFF2-40B4-BE49-F238E27FC236}">
                    <a16:creationId xmlns:a16="http://schemas.microsoft.com/office/drawing/2014/main" id="{F4AF67B5-EE33-13DD-30E2-B85FE8D893AC}"/>
                  </a:ext>
                </a:extLst>
              </p:cNvPr>
              <p:cNvSpPr/>
              <p:nvPr/>
            </p:nvSpPr>
            <p:spPr>
              <a:xfrm>
                <a:off x="4121127" y="3076783"/>
                <a:ext cx="607442" cy="886120"/>
              </a:xfrm>
              <a:custGeom>
                <a:avLst/>
                <a:gdLst>
                  <a:gd name="connsiteX0" fmla="*/ 514833 w 607442"/>
                  <a:gd name="connsiteY0" fmla="*/ 649315 h 886120"/>
                  <a:gd name="connsiteX1" fmla="*/ 0 w 607442"/>
                  <a:gd name="connsiteY1" fmla="*/ 0 h 886120"/>
                  <a:gd name="connsiteX2" fmla="*/ 607443 w 607442"/>
                  <a:gd name="connsiteY2" fmla="*/ 886121 h 886120"/>
                </a:gdLst>
                <a:ahLst/>
                <a:cxnLst>
                  <a:cxn ang="0">
                    <a:pos x="connsiteX0" y="connsiteY0"/>
                  </a:cxn>
                  <a:cxn ang="0">
                    <a:pos x="connsiteX1" y="connsiteY1"/>
                  </a:cxn>
                  <a:cxn ang="0">
                    <a:pos x="connsiteX2" y="connsiteY2"/>
                  </a:cxn>
                </a:cxnLst>
                <a:rect l="l" t="t" r="r" b="b"/>
                <a:pathLst>
                  <a:path w="607442" h="886120">
                    <a:moveTo>
                      <a:pt x="514833" y="649315"/>
                    </a:moveTo>
                    <a:lnTo>
                      <a:pt x="0" y="0"/>
                    </a:lnTo>
                    <a:lnTo>
                      <a:pt x="607443" y="886121"/>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57" name="Freeform 156">
                <a:extLst>
                  <a:ext uri="{FF2B5EF4-FFF2-40B4-BE49-F238E27FC236}">
                    <a16:creationId xmlns:a16="http://schemas.microsoft.com/office/drawing/2014/main" id="{2831C8D0-0EC4-E5FB-F791-7A851327AC09}"/>
                  </a:ext>
                </a:extLst>
              </p:cNvPr>
              <p:cNvSpPr/>
              <p:nvPr/>
            </p:nvSpPr>
            <p:spPr>
              <a:xfrm>
                <a:off x="4728570" y="3584853"/>
                <a:ext cx="1074307" cy="1138057"/>
              </a:xfrm>
              <a:custGeom>
                <a:avLst/>
                <a:gdLst>
                  <a:gd name="connsiteX0" fmla="*/ 1074307 w 1074307"/>
                  <a:gd name="connsiteY0" fmla="*/ 389276 h 1138057"/>
                  <a:gd name="connsiteX1" fmla="*/ 704849 w 1074307"/>
                  <a:gd name="connsiteY1" fmla="*/ 172090 h 1138057"/>
                  <a:gd name="connsiteX2" fmla="*/ 412630 w 1074307"/>
                  <a:gd name="connsiteY2" fmla="*/ 56908 h 1138057"/>
                  <a:gd name="connsiteX3" fmla="*/ 308176 w 1074307"/>
                  <a:gd name="connsiteY3" fmla="*/ 0 h 1138057"/>
                  <a:gd name="connsiteX4" fmla="*/ 42487 w 1074307"/>
                  <a:gd name="connsiteY4" fmla="*/ 959330 h 1138057"/>
                  <a:gd name="connsiteX5" fmla="*/ 294568 w 1074307"/>
                  <a:gd name="connsiteY5" fmla="*/ 1035370 h 1138057"/>
                  <a:gd name="connsiteX6" fmla="*/ 72541 w 1074307"/>
                  <a:gd name="connsiteY6" fmla="*/ 891587 h 1138057"/>
                  <a:gd name="connsiteX7" fmla="*/ 289184 w 1074307"/>
                  <a:gd name="connsiteY7" fmla="*/ 1078124 h 1138057"/>
                  <a:gd name="connsiteX8" fmla="*/ 277338 w 1074307"/>
                  <a:gd name="connsiteY8" fmla="*/ 1108871 h 1138057"/>
                  <a:gd name="connsiteX9" fmla="*/ 10769 w 1074307"/>
                  <a:gd name="connsiteY9" fmla="*/ 1090715 h 1138057"/>
                  <a:gd name="connsiteX10" fmla="*/ 339013 w 1074307"/>
                  <a:gd name="connsiteY10" fmla="*/ 1138057 h 1138057"/>
                  <a:gd name="connsiteX11" fmla="*/ 0 w 1074307"/>
                  <a:gd name="connsiteY11" fmla="*/ 1047278 h 1138057"/>
                  <a:gd name="connsiteX12" fmla="*/ 348313 w 1074307"/>
                  <a:gd name="connsiteY12" fmla="*/ 1004622 h 1138057"/>
                  <a:gd name="connsiteX13" fmla="*/ 10769 w 1074307"/>
                  <a:gd name="connsiteY13" fmla="*/ 1090715 h 1138057"/>
                  <a:gd name="connsiteX14" fmla="*/ 17034 w 1074307"/>
                  <a:gd name="connsiteY14" fmla="*/ 1016530 h 1138057"/>
                  <a:gd name="connsiteX15" fmla="*/ 319238 w 1074307"/>
                  <a:gd name="connsiteY15" fmla="*/ 1084176 h 1138057"/>
                  <a:gd name="connsiteX16" fmla="*/ 41606 w 1074307"/>
                  <a:gd name="connsiteY16" fmla="*/ 920871 h 1138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74307" h="1138057">
                    <a:moveTo>
                      <a:pt x="1074307" y="389276"/>
                    </a:moveTo>
                    <a:lnTo>
                      <a:pt x="704849" y="172090"/>
                    </a:lnTo>
                    <a:lnTo>
                      <a:pt x="412630" y="56908"/>
                    </a:lnTo>
                    <a:lnTo>
                      <a:pt x="308176" y="0"/>
                    </a:lnTo>
                    <a:lnTo>
                      <a:pt x="42487" y="959330"/>
                    </a:lnTo>
                    <a:lnTo>
                      <a:pt x="294568" y="1035370"/>
                    </a:lnTo>
                    <a:lnTo>
                      <a:pt x="72541" y="891587"/>
                    </a:lnTo>
                    <a:lnTo>
                      <a:pt x="289184" y="1078124"/>
                    </a:lnTo>
                    <a:lnTo>
                      <a:pt x="277338" y="1108871"/>
                    </a:lnTo>
                    <a:lnTo>
                      <a:pt x="10769" y="1090715"/>
                    </a:lnTo>
                    <a:lnTo>
                      <a:pt x="339013" y="1138057"/>
                    </a:lnTo>
                    <a:lnTo>
                      <a:pt x="0" y="1047278"/>
                    </a:lnTo>
                    <a:lnTo>
                      <a:pt x="348313" y="1004622"/>
                    </a:lnTo>
                    <a:lnTo>
                      <a:pt x="10769" y="1090715"/>
                    </a:lnTo>
                    <a:lnTo>
                      <a:pt x="17034" y="1016530"/>
                    </a:lnTo>
                    <a:lnTo>
                      <a:pt x="319238" y="1084176"/>
                    </a:lnTo>
                    <a:lnTo>
                      <a:pt x="41606" y="920871"/>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58" name="Freeform 157">
                <a:extLst>
                  <a:ext uri="{FF2B5EF4-FFF2-40B4-BE49-F238E27FC236}">
                    <a16:creationId xmlns:a16="http://schemas.microsoft.com/office/drawing/2014/main" id="{F76B9067-81C2-A169-455E-3DD15165F596}"/>
                  </a:ext>
                </a:extLst>
              </p:cNvPr>
              <p:cNvSpPr/>
              <p:nvPr/>
            </p:nvSpPr>
            <p:spPr>
              <a:xfrm>
                <a:off x="4372817" y="4482101"/>
                <a:ext cx="355752" cy="150029"/>
              </a:xfrm>
              <a:custGeom>
                <a:avLst/>
                <a:gdLst>
                  <a:gd name="connsiteX0" fmla="*/ 9398 w 355752"/>
                  <a:gd name="connsiteY0" fmla="*/ 142220 h 150029"/>
                  <a:gd name="connsiteX1" fmla="*/ 355753 w 355752"/>
                  <a:gd name="connsiteY1" fmla="*/ 150029 h 150029"/>
                  <a:gd name="connsiteX2" fmla="*/ 335684 w 355752"/>
                  <a:gd name="connsiteY2" fmla="*/ 36507 h 150029"/>
                  <a:gd name="connsiteX3" fmla="*/ 0 w 355752"/>
                  <a:gd name="connsiteY3" fmla="*/ 0 h 150029"/>
                </a:gdLst>
                <a:ahLst/>
                <a:cxnLst>
                  <a:cxn ang="0">
                    <a:pos x="connsiteX0" y="connsiteY0"/>
                  </a:cxn>
                  <a:cxn ang="0">
                    <a:pos x="connsiteX1" y="connsiteY1"/>
                  </a:cxn>
                  <a:cxn ang="0">
                    <a:pos x="connsiteX2" y="connsiteY2"/>
                  </a:cxn>
                  <a:cxn ang="0">
                    <a:pos x="connsiteX3" y="connsiteY3"/>
                  </a:cxn>
                </a:cxnLst>
                <a:rect l="l" t="t" r="r" b="b"/>
                <a:pathLst>
                  <a:path w="355752" h="150029">
                    <a:moveTo>
                      <a:pt x="9398" y="142220"/>
                    </a:moveTo>
                    <a:lnTo>
                      <a:pt x="355753" y="150029"/>
                    </a:lnTo>
                    <a:lnTo>
                      <a:pt x="335684" y="36507"/>
                    </a:lnTo>
                    <a:lnTo>
                      <a:pt x="0" y="0"/>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59" name="Freeform 158">
                <a:extLst>
                  <a:ext uri="{FF2B5EF4-FFF2-40B4-BE49-F238E27FC236}">
                    <a16:creationId xmlns:a16="http://schemas.microsoft.com/office/drawing/2014/main" id="{DCEDFD2D-6829-120D-53BA-D054A1AD2803}"/>
                  </a:ext>
                </a:extLst>
              </p:cNvPr>
              <p:cNvSpPr/>
              <p:nvPr/>
            </p:nvSpPr>
            <p:spPr>
              <a:xfrm>
                <a:off x="4443987" y="3862656"/>
                <a:ext cx="623595" cy="379124"/>
              </a:xfrm>
              <a:custGeom>
                <a:avLst/>
                <a:gdLst>
                  <a:gd name="connsiteX0" fmla="*/ 0 w 623595"/>
                  <a:gd name="connsiteY0" fmla="*/ 85118 h 379124"/>
                  <a:gd name="connsiteX1" fmla="*/ 295351 w 623595"/>
                  <a:gd name="connsiteY1" fmla="*/ 223336 h 379124"/>
                  <a:gd name="connsiteX2" fmla="*/ 597751 w 623595"/>
                  <a:gd name="connsiteY2" fmla="*/ 185072 h 379124"/>
                  <a:gd name="connsiteX3" fmla="*/ 321000 w 623595"/>
                  <a:gd name="connsiteY3" fmla="*/ 179215 h 379124"/>
                  <a:gd name="connsiteX4" fmla="*/ 615960 w 623595"/>
                  <a:gd name="connsiteY4" fmla="*/ 154227 h 379124"/>
                  <a:gd name="connsiteX5" fmla="*/ 321000 w 623595"/>
                  <a:gd name="connsiteY5" fmla="*/ 158229 h 379124"/>
                  <a:gd name="connsiteX6" fmla="*/ 604604 w 623595"/>
                  <a:gd name="connsiteY6" fmla="*/ 129141 h 379124"/>
                  <a:gd name="connsiteX7" fmla="*/ 332552 w 623595"/>
                  <a:gd name="connsiteY7" fmla="*/ 85118 h 379124"/>
                  <a:gd name="connsiteX8" fmla="*/ 592758 w 623595"/>
                  <a:gd name="connsiteY8" fmla="*/ 54370 h 379124"/>
                  <a:gd name="connsiteX9" fmla="*/ 332552 w 623595"/>
                  <a:gd name="connsiteY9" fmla="*/ 0 h 379124"/>
                  <a:gd name="connsiteX10" fmla="*/ 597751 w 623595"/>
                  <a:gd name="connsiteY10" fmla="*/ 148370 h 379124"/>
                  <a:gd name="connsiteX11" fmla="*/ 623595 w 623595"/>
                  <a:gd name="connsiteY11" fmla="*/ 198738 h 379124"/>
                  <a:gd name="connsiteX12" fmla="*/ 351935 w 623595"/>
                  <a:gd name="connsiteY12" fmla="*/ 379125 h 379124"/>
                  <a:gd name="connsiteX13" fmla="*/ 38473 w 623595"/>
                  <a:gd name="connsiteY13" fmla="*/ 215820 h 379124"/>
                  <a:gd name="connsiteX14" fmla="*/ 301617 w 623595"/>
                  <a:gd name="connsiteY14" fmla="*/ 283953 h 379124"/>
                  <a:gd name="connsiteX15" fmla="*/ 301617 w 623595"/>
                  <a:gd name="connsiteY15" fmla="*/ 253205 h 379124"/>
                  <a:gd name="connsiteX16" fmla="*/ 17132 w 623595"/>
                  <a:gd name="connsiteY16" fmla="*/ 291176 h 379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23595" h="379124">
                    <a:moveTo>
                      <a:pt x="0" y="85118"/>
                    </a:moveTo>
                    <a:lnTo>
                      <a:pt x="295351" y="223336"/>
                    </a:lnTo>
                    <a:lnTo>
                      <a:pt x="597751" y="185072"/>
                    </a:lnTo>
                    <a:lnTo>
                      <a:pt x="321000" y="179215"/>
                    </a:lnTo>
                    <a:lnTo>
                      <a:pt x="615960" y="154227"/>
                    </a:lnTo>
                    <a:lnTo>
                      <a:pt x="321000" y="158229"/>
                    </a:lnTo>
                    <a:lnTo>
                      <a:pt x="604604" y="129141"/>
                    </a:lnTo>
                    <a:lnTo>
                      <a:pt x="332552" y="85118"/>
                    </a:lnTo>
                    <a:lnTo>
                      <a:pt x="592758" y="54370"/>
                    </a:lnTo>
                    <a:lnTo>
                      <a:pt x="332552" y="0"/>
                    </a:lnTo>
                    <a:lnTo>
                      <a:pt x="597751" y="148370"/>
                    </a:lnTo>
                    <a:lnTo>
                      <a:pt x="623595" y="198738"/>
                    </a:lnTo>
                    <a:lnTo>
                      <a:pt x="351935" y="379125"/>
                    </a:lnTo>
                    <a:lnTo>
                      <a:pt x="38473" y="215820"/>
                    </a:lnTo>
                    <a:lnTo>
                      <a:pt x="301617" y="283953"/>
                    </a:lnTo>
                    <a:lnTo>
                      <a:pt x="301617" y="253205"/>
                    </a:lnTo>
                    <a:lnTo>
                      <a:pt x="17132" y="291176"/>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60" name="Freeform 159">
                <a:extLst>
                  <a:ext uri="{FF2B5EF4-FFF2-40B4-BE49-F238E27FC236}">
                    <a16:creationId xmlns:a16="http://schemas.microsoft.com/office/drawing/2014/main" id="{4AB0BEA5-1036-A37B-36CC-F4CD88B16BE6}"/>
                  </a:ext>
                </a:extLst>
              </p:cNvPr>
              <p:cNvSpPr/>
              <p:nvPr/>
            </p:nvSpPr>
            <p:spPr>
              <a:xfrm>
                <a:off x="4069732" y="3107628"/>
                <a:ext cx="675871" cy="1038981"/>
              </a:xfrm>
              <a:custGeom>
                <a:avLst/>
                <a:gdLst>
                  <a:gd name="connsiteX0" fmla="*/ 675872 w 675871"/>
                  <a:gd name="connsiteY0" fmla="*/ 1038981 h 1038981"/>
                  <a:gd name="connsiteX1" fmla="*/ 0 w 675871"/>
                  <a:gd name="connsiteY1" fmla="*/ 0 h 1038981"/>
                </a:gdLst>
                <a:ahLst/>
                <a:cxnLst>
                  <a:cxn ang="0">
                    <a:pos x="connsiteX0" y="connsiteY0"/>
                  </a:cxn>
                  <a:cxn ang="0">
                    <a:pos x="connsiteX1" y="connsiteY1"/>
                  </a:cxn>
                </a:cxnLst>
                <a:rect l="l" t="t" r="r" b="b"/>
                <a:pathLst>
                  <a:path w="675871" h="1038981">
                    <a:moveTo>
                      <a:pt x="675872" y="1038981"/>
                    </a:moveTo>
                    <a:lnTo>
                      <a:pt x="0" y="0"/>
                    </a:lnTo>
                  </a:path>
                </a:pathLst>
              </a:custGeom>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61" name="Freeform 160">
                <a:extLst>
                  <a:ext uri="{FF2B5EF4-FFF2-40B4-BE49-F238E27FC236}">
                    <a16:creationId xmlns:a16="http://schemas.microsoft.com/office/drawing/2014/main" id="{D72472F1-1C6A-00B9-936E-AE4B301BE143}"/>
                  </a:ext>
                </a:extLst>
              </p:cNvPr>
              <p:cNvSpPr/>
              <p:nvPr/>
            </p:nvSpPr>
            <p:spPr>
              <a:xfrm>
                <a:off x="4461118" y="3864804"/>
                <a:ext cx="668235" cy="374146"/>
              </a:xfrm>
              <a:custGeom>
                <a:avLst/>
                <a:gdLst>
                  <a:gd name="connsiteX0" fmla="*/ 278220 w 668235"/>
                  <a:gd name="connsiteY0" fmla="*/ 221189 h 374146"/>
                  <a:gd name="connsiteX1" fmla="*/ 0 w 668235"/>
                  <a:gd name="connsiteY1" fmla="*/ 0 h 374146"/>
                  <a:gd name="connsiteX2" fmla="*/ 309057 w 668235"/>
                  <a:gd name="connsiteY2" fmla="*/ 167990 h 374146"/>
                  <a:gd name="connsiteX3" fmla="*/ 668236 w 668235"/>
                  <a:gd name="connsiteY3" fmla="*/ 374146 h 374146"/>
                  <a:gd name="connsiteX4" fmla="*/ 315420 w 668235"/>
                  <a:gd name="connsiteY4" fmla="*/ 82970 h 374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8235" h="374146">
                    <a:moveTo>
                      <a:pt x="278220" y="221189"/>
                    </a:moveTo>
                    <a:lnTo>
                      <a:pt x="0" y="0"/>
                    </a:lnTo>
                    <a:lnTo>
                      <a:pt x="309057" y="167990"/>
                    </a:lnTo>
                    <a:lnTo>
                      <a:pt x="668236" y="374146"/>
                    </a:lnTo>
                    <a:lnTo>
                      <a:pt x="315420" y="82970"/>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62" name="Freeform 161">
                <a:extLst>
                  <a:ext uri="{FF2B5EF4-FFF2-40B4-BE49-F238E27FC236}">
                    <a16:creationId xmlns:a16="http://schemas.microsoft.com/office/drawing/2014/main" id="{87AEEC98-0A3F-3C05-B8A4-D45FD7A6F7B1}"/>
                  </a:ext>
                </a:extLst>
              </p:cNvPr>
              <p:cNvSpPr/>
              <p:nvPr/>
            </p:nvSpPr>
            <p:spPr>
              <a:xfrm>
                <a:off x="4482460" y="3620286"/>
                <a:ext cx="386687" cy="242370"/>
              </a:xfrm>
              <a:custGeom>
                <a:avLst/>
                <a:gdLst>
                  <a:gd name="connsiteX0" fmla="*/ 386688 w 386687"/>
                  <a:gd name="connsiteY0" fmla="*/ 147687 h 242370"/>
                  <a:gd name="connsiteX1" fmla="*/ 0 w 386687"/>
                  <a:gd name="connsiteY1" fmla="*/ 0 h 242370"/>
                  <a:gd name="connsiteX2" fmla="*/ 294079 w 386687"/>
                  <a:gd name="connsiteY2" fmla="*/ 242370 h 242370"/>
                </a:gdLst>
                <a:ahLst/>
                <a:cxnLst>
                  <a:cxn ang="0">
                    <a:pos x="connsiteX0" y="connsiteY0"/>
                  </a:cxn>
                  <a:cxn ang="0">
                    <a:pos x="connsiteX1" y="connsiteY1"/>
                  </a:cxn>
                  <a:cxn ang="0">
                    <a:pos x="connsiteX2" y="connsiteY2"/>
                  </a:cxn>
                </a:cxnLst>
                <a:rect l="l" t="t" r="r" b="b"/>
                <a:pathLst>
                  <a:path w="386687" h="242370">
                    <a:moveTo>
                      <a:pt x="386688" y="147687"/>
                    </a:moveTo>
                    <a:lnTo>
                      <a:pt x="0" y="0"/>
                    </a:lnTo>
                    <a:lnTo>
                      <a:pt x="294079" y="242370"/>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63" name="Freeform 162">
                <a:extLst>
                  <a:ext uri="{FF2B5EF4-FFF2-40B4-BE49-F238E27FC236}">
                    <a16:creationId xmlns:a16="http://schemas.microsoft.com/office/drawing/2014/main" id="{B36AC67B-C840-5ED2-BCD4-EA5F49F0A430}"/>
                  </a:ext>
                </a:extLst>
              </p:cNvPr>
              <p:cNvSpPr/>
              <p:nvPr/>
            </p:nvSpPr>
            <p:spPr>
              <a:xfrm>
                <a:off x="4753924" y="4447449"/>
                <a:ext cx="660404" cy="559706"/>
              </a:xfrm>
              <a:custGeom>
                <a:avLst/>
                <a:gdLst>
                  <a:gd name="connsiteX0" fmla="*/ 660404 w 660404"/>
                  <a:gd name="connsiteY0" fmla="*/ 559707 h 559706"/>
                  <a:gd name="connsiteX1" fmla="*/ 313658 w 660404"/>
                  <a:gd name="connsiteY1" fmla="*/ 509241 h 559706"/>
                  <a:gd name="connsiteX2" fmla="*/ 0 w 660404"/>
                  <a:gd name="connsiteY2" fmla="*/ 0 h 559706"/>
                  <a:gd name="connsiteX3" fmla="*/ 246208 w 660404"/>
                  <a:gd name="connsiteY3" fmla="*/ 258964 h 559706"/>
                  <a:gd name="connsiteX4" fmla="*/ 36417 w 660404"/>
                  <a:gd name="connsiteY4" fmla="*/ 283270 h 559706"/>
                  <a:gd name="connsiteX5" fmla="*/ 336859 w 660404"/>
                  <a:gd name="connsiteY5" fmla="*/ 132752 h 5597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404" h="559706">
                    <a:moveTo>
                      <a:pt x="660404" y="559707"/>
                    </a:moveTo>
                    <a:lnTo>
                      <a:pt x="313658" y="509241"/>
                    </a:lnTo>
                    <a:lnTo>
                      <a:pt x="0" y="0"/>
                    </a:lnTo>
                    <a:lnTo>
                      <a:pt x="246208" y="258964"/>
                    </a:lnTo>
                    <a:lnTo>
                      <a:pt x="36417" y="283270"/>
                    </a:lnTo>
                    <a:lnTo>
                      <a:pt x="336859" y="132752"/>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64" name="Freeform 163">
                <a:extLst>
                  <a:ext uri="{FF2B5EF4-FFF2-40B4-BE49-F238E27FC236}">
                    <a16:creationId xmlns:a16="http://schemas.microsoft.com/office/drawing/2014/main" id="{62A16058-AEA9-6834-D9C8-A2F2E8E633D6}"/>
                  </a:ext>
                </a:extLst>
              </p:cNvPr>
              <p:cNvSpPr/>
              <p:nvPr/>
            </p:nvSpPr>
            <p:spPr>
              <a:xfrm>
                <a:off x="4770175" y="4132553"/>
                <a:ext cx="651985" cy="804907"/>
              </a:xfrm>
              <a:custGeom>
                <a:avLst/>
                <a:gdLst>
                  <a:gd name="connsiteX0" fmla="*/ 309252 w 651985"/>
                  <a:gd name="connsiteY0" fmla="*/ 67059 h 804907"/>
                  <a:gd name="connsiteX1" fmla="*/ 0 w 651985"/>
                  <a:gd name="connsiteY1" fmla="*/ 0 h 804907"/>
                  <a:gd name="connsiteX2" fmla="*/ 260794 w 651985"/>
                  <a:gd name="connsiteY2" fmla="*/ 232121 h 804907"/>
                  <a:gd name="connsiteX3" fmla="*/ 380031 w 651985"/>
                  <a:gd name="connsiteY3" fmla="*/ 140073 h 804907"/>
                  <a:gd name="connsiteX4" fmla="*/ 25747 w 651985"/>
                  <a:gd name="connsiteY4" fmla="*/ 140073 h 804907"/>
                  <a:gd name="connsiteX5" fmla="*/ 199120 w 651985"/>
                  <a:gd name="connsiteY5" fmla="*/ 573860 h 804907"/>
                  <a:gd name="connsiteX6" fmla="*/ 593737 w 651985"/>
                  <a:gd name="connsiteY6" fmla="*/ 589478 h 804907"/>
                  <a:gd name="connsiteX7" fmla="*/ 297407 w 651985"/>
                  <a:gd name="connsiteY7" fmla="*/ 590357 h 804907"/>
                  <a:gd name="connsiteX8" fmla="*/ 601471 w 651985"/>
                  <a:gd name="connsiteY8" fmla="*/ 672937 h 804907"/>
                  <a:gd name="connsiteX9" fmla="*/ 299267 w 651985"/>
                  <a:gd name="connsiteY9" fmla="*/ 672937 h 804907"/>
                  <a:gd name="connsiteX10" fmla="*/ 158199 w 651985"/>
                  <a:gd name="connsiteY10" fmla="*/ 598166 h 804907"/>
                  <a:gd name="connsiteX11" fmla="*/ 247578 w 651985"/>
                  <a:gd name="connsiteY11" fmla="*/ 697437 h 804907"/>
                  <a:gd name="connsiteX12" fmla="*/ 349585 w 651985"/>
                  <a:gd name="connsiteY12" fmla="*/ 728185 h 804907"/>
                  <a:gd name="connsiteX13" fmla="*/ 601471 w 651985"/>
                  <a:gd name="connsiteY13" fmla="*/ 703684 h 804907"/>
                  <a:gd name="connsiteX14" fmla="*/ 651985 w 651985"/>
                  <a:gd name="connsiteY14" fmla="*/ 765277 h 804907"/>
                  <a:gd name="connsiteX15" fmla="*/ 593737 w 651985"/>
                  <a:gd name="connsiteY15" fmla="*/ 804908 h 804907"/>
                  <a:gd name="connsiteX16" fmla="*/ 413218 w 651985"/>
                  <a:gd name="connsiteY16" fmla="*/ 253400 h 804907"/>
                  <a:gd name="connsiteX17" fmla="*/ 260794 w 651985"/>
                  <a:gd name="connsiteY17" fmla="*/ 232121 h 804907"/>
                  <a:gd name="connsiteX18" fmla="*/ 632406 w 651985"/>
                  <a:gd name="connsiteY18" fmla="*/ 318800 h 804907"/>
                  <a:gd name="connsiteX19" fmla="*/ 309252 w 651985"/>
                  <a:gd name="connsiteY19" fmla="*/ 271752 h 804907"/>
                  <a:gd name="connsiteX20" fmla="*/ 325993 w 651985"/>
                  <a:gd name="connsiteY20" fmla="*/ 314506 h 804907"/>
                  <a:gd name="connsiteX21" fmla="*/ 337544 w 651985"/>
                  <a:gd name="connsiteY21" fmla="*/ 367606 h 804907"/>
                  <a:gd name="connsiteX22" fmla="*/ 601471 w 651985"/>
                  <a:gd name="connsiteY22" fmla="*/ 166623 h 804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1985" h="804907">
                    <a:moveTo>
                      <a:pt x="309252" y="67059"/>
                    </a:moveTo>
                    <a:lnTo>
                      <a:pt x="0" y="0"/>
                    </a:lnTo>
                    <a:lnTo>
                      <a:pt x="260794" y="232121"/>
                    </a:lnTo>
                    <a:lnTo>
                      <a:pt x="380031" y="140073"/>
                    </a:lnTo>
                    <a:lnTo>
                      <a:pt x="25747" y="140073"/>
                    </a:lnTo>
                    <a:lnTo>
                      <a:pt x="199120" y="573860"/>
                    </a:lnTo>
                    <a:lnTo>
                      <a:pt x="593737" y="589478"/>
                    </a:lnTo>
                    <a:lnTo>
                      <a:pt x="297407" y="590357"/>
                    </a:lnTo>
                    <a:lnTo>
                      <a:pt x="601471" y="672937"/>
                    </a:lnTo>
                    <a:lnTo>
                      <a:pt x="299267" y="672937"/>
                    </a:lnTo>
                    <a:lnTo>
                      <a:pt x="158199" y="598166"/>
                    </a:lnTo>
                    <a:lnTo>
                      <a:pt x="247578" y="697437"/>
                    </a:lnTo>
                    <a:lnTo>
                      <a:pt x="349585" y="728185"/>
                    </a:lnTo>
                    <a:lnTo>
                      <a:pt x="601471" y="703684"/>
                    </a:lnTo>
                    <a:lnTo>
                      <a:pt x="651985" y="765277"/>
                    </a:lnTo>
                    <a:lnTo>
                      <a:pt x="593737" y="804908"/>
                    </a:lnTo>
                    <a:lnTo>
                      <a:pt x="413218" y="253400"/>
                    </a:lnTo>
                    <a:lnTo>
                      <a:pt x="260794" y="232121"/>
                    </a:lnTo>
                    <a:lnTo>
                      <a:pt x="632406" y="318800"/>
                    </a:lnTo>
                    <a:lnTo>
                      <a:pt x="309252" y="271752"/>
                    </a:lnTo>
                    <a:lnTo>
                      <a:pt x="325993" y="314506"/>
                    </a:lnTo>
                    <a:lnTo>
                      <a:pt x="337544" y="367606"/>
                    </a:lnTo>
                    <a:lnTo>
                      <a:pt x="601471" y="166623"/>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65" name="Freeform 164">
                <a:extLst>
                  <a:ext uri="{FF2B5EF4-FFF2-40B4-BE49-F238E27FC236}">
                    <a16:creationId xmlns:a16="http://schemas.microsoft.com/office/drawing/2014/main" id="{AEE580CC-964F-6729-A983-D24BE983B104}"/>
                  </a:ext>
                </a:extLst>
              </p:cNvPr>
              <p:cNvSpPr/>
              <p:nvPr/>
            </p:nvSpPr>
            <p:spPr>
              <a:xfrm>
                <a:off x="6064552" y="4261206"/>
                <a:ext cx="328146" cy="455261"/>
              </a:xfrm>
              <a:custGeom>
                <a:avLst/>
                <a:gdLst>
                  <a:gd name="connsiteX0" fmla="*/ 0 w 328146"/>
                  <a:gd name="connsiteY0" fmla="*/ 0 h 455261"/>
                  <a:gd name="connsiteX1" fmla="*/ 328146 w 328146"/>
                  <a:gd name="connsiteY1" fmla="*/ 455262 h 455261"/>
                  <a:gd name="connsiteX2" fmla="*/ 81841 w 328146"/>
                  <a:gd name="connsiteY2" fmla="*/ 376977 h 455261"/>
                  <a:gd name="connsiteX3" fmla="*/ 247970 w 328146"/>
                  <a:gd name="connsiteY3" fmla="*/ 387129 h 455261"/>
                </a:gdLst>
                <a:ahLst/>
                <a:cxnLst>
                  <a:cxn ang="0">
                    <a:pos x="connsiteX0" y="connsiteY0"/>
                  </a:cxn>
                  <a:cxn ang="0">
                    <a:pos x="connsiteX1" y="connsiteY1"/>
                  </a:cxn>
                  <a:cxn ang="0">
                    <a:pos x="connsiteX2" y="connsiteY2"/>
                  </a:cxn>
                  <a:cxn ang="0">
                    <a:pos x="connsiteX3" y="connsiteY3"/>
                  </a:cxn>
                </a:cxnLst>
                <a:rect l="l" t="t" r="r" b="b"/>
                <a:pathLst>
                  <a:path w="328146" h="455261">
                    <a:moveTo>
                      <a:pt x="0" y="0"/>
                    </a:moveTo>
                    <a:lnTo>
                      <a:pt x="328146" y="455262"/>
                    </a:lnTo>
                    <a:lnTo>
                      <a:pt x="81841" y="376977"/>
                    </a:lnTo>
                    <a:lnTo>
                      <a:pt x="247970" y="387129"/>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66" name="Freeform 165">
                <a:extLst>
                  <a:ext uri="{FF2B5EF4-FFF2-40B4-BE49-F238E27FC236}">
                    <a16:creationId xmlns:a16="http://schemas.microsoft.com/office/drawing/2014/main" id="{CA93B0F3-D069-7155-2D99-411BFD51EE74}"/>
                  </a:ext>
                </a:extLst>
              </p:cNvPr>
              <p:cNvSpPr/>
              <p:nvPr/>
            </p:nvSpPr>
            <p:spPr>
              <a:xfrm>
                <a:off x="5755201" y="4294491"/>
                <a:ext cx="340285" cy="368484"/>
              </a:xfrm>
              <a:custGeom>
                <a:avLst/>
                <a:gdLst>
                  <a:gd name="connsiteX0" fmla="*/ 286736 w 340285"/>
                  <a:gd name="connsiteY0" fmla="*/ 0 h 368484"/>
                  <a:gd name="connsiteX1" fmla="*/ 0 w 340285"/>
                  <a:gd name="connsiteY1" fmla="*/ 368485 h 368484"/>
                  <a:gd name="connsiteX2" fmla="*/ 340285 w 340285"/>
                  <a:gd name="connsiteY2" fmla="*/ 362238 h 368484"/>
                  <a:gd name="connsiteX3" fmla="*/ 340285 w 340285"/>
                  <a:gd name="connsiteY3" fmla="*/ 331490 h 368484"/>
                  <a:gd name="connsiteX4" fmla="*/ 68527 w 340285"/>
                  <a:gd name="connsiteY4" fmla="*/ 312944 h 3684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285" h="368484">
                    <a:moveTo>
                      <a:pt x="286736" y="0"/>
                    </a:moveTo>
                    <a:lnTo>
                      <a:pt x="0" y="368485"/>
                    </a:lnTo>
                    <a:lnTo>
                      <a:pt x="340285" y="362238"/>
                    </a:lnTo>
                    <a:lnTo>
                      <a:pt x="340285" y="331490"/>
                    </a:lnTo>
                    <a:lnTo>
                      <a:pt x="68527" y="312944"/>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67" name="Freeform 166">
                <a:extLst>
                  <a:ext uri="{FF2B5EF4-FFF2-40B4-BE49-F238E27FC236}">
                    <a16:creationId xmlns:a16="http://schemas.microsoft.com/office/drawing/2014/main" id="{56919DEB-D4E2-56FE-9C59-855EF78A2B06}"/>
                  </a:ext>
                </a:extLst>
              </p:cNvPr>
              <p:cNvSpPr/>
              <p:nvPr/>
            </p:nvSpPr>
            <p:spPr>
              <a:xfrm>
                <a:off x="5363912" y="4937461"/>
                <a:ext cx="469899" cy="98490"/>
              </a:xfrm>
              <a:custGeom>
                <a:avLst/>
                <a:gdLst>
                  <a:gd name="connsiteX0" fmla="*/ 354480 w 469899"/>
                  <a:gd name="connsiteY0" fmla="*/ 98490 h 98490"/>
                  <a:gd name="connsiteX1" fmla="*/ 0 w 469899"/>
                  <a:gd name="connsiteY1" fmla="*/ 0 h 98490"/>
                  <a:gd name="connsiteX2" fmla="*/ 124915 w 469899"/>
                  <a:gd name="connsiteY2" fmla="*/ 73990 h 98490"/>
                  <a:gd name="connsiteX3" fmla="*/ 367207 w 469899"/>
                  <a:gd name="connsiteY3" fmla="*/ 36897 h 98490"/>
                  <a:gd name="connsiteX4" fmla="*/ 469899 w 469899"/>
                  <a:gd name="connsiteY4" fmla="*/ 80725 h 98490"/>
                  <a:gd name="connsiteX5" fmla="*/ 354480 w 469899"/>
                  <a:gd name="connsiteY5" fmla="*/ 98490 h 98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9899" h="98490">
                    <a:moveTo>
                      <a:pt x="354480" y="98490"/>
                    </a:moveTo>
                    <a:lnTo>
                      <a:pt x="0" y="0"/>
                    </a:lnTo>
                    <a:lnTo>
                      <a:pt x="124915" y="73990"/>
                    </a:lnTo>
                    <a:lnTo>
                      <a:pt x="367207" y="36897"/>
                    </a:lnTo>
                    <a:lnTo>
                      <a:pt x="469899" y="80725"/>
                    </a:lnTo>
                    <a:lnTo>
                      <a:pt x="354480" y="98490"/>
                    </a:lnTo>
                  </a:path>
                </a:pathLst>
              </a:custGeom>
              <a:noFill/>
              <a:ln w="19577" cap="flat">
                <a:solidFill>
                  <a:srgbClr val="00B050"/>
                </a:solidFill>
                <a:prstDash val="solid"/>
                <a:bevel/>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68" name="Freeform 167">
                <a:extLst>
                  <a:ext uri="{FF2B5EF4-FFF2-40B4-BE49-F238E27FC236}">
                    <a16:creationId xmlns:a16="http://schemas.microsoft.com/office/drawing/2014/main" id="{C0A32A5D-E698-9BA1-A4C2-F850EFA2AA77}"/>
                  </a:ext>
                </a:extLst>
              </p:cNvPr>
              <p:cNvSpPr/>
              <p:nvPr/>
            </p:nvSpPr>
            <p:spPr>
              <a:xfrm>
                <a:off x="5107719" y="4407135"/>
                <a:ext cx="2353509" cy="536475"/>
              </a:xfrm>
              <a:custGeom>
                <a:avLst/>
                <a:gdLst>
                  <a:gd name="connsiteX0" fmla="*/ 256193 w 2353509"/>
                  <a:gd name="connsiteY0" fmla="*/ 530326 h 536475"/>
                  <a:gd name="connsiteX1" fmla="*/ 1860 w 2353509"/>
                  <a:gd name="connsiteY1" fmla="*/ 261893 h 536475"/>
                  <a:gd name="connsiteX2" fmla="*/ 209986 w 2353509"/>
                  <a:gd name="connsiteY2" fmla="*/ 261893 h 536475"/>
                  <a:gd name="connsiteX3" fmla="*/ 13901 w 2353509"/>
                  <a:gd name="connsiteY3" fmla="*/ 194248 h 536475"/>
                  <a:gd name="connsiteX4" fmla="*/ 0 w 2353509"/>
                  <a:gd name="connsiteY4" fmla="*/ 147296 h 536475"/>
                  <a:gd name="connsiteX5" fmla="*/ 275772 w 2353509"/>
                  <a:gd name="connsiteY5" fmla="*/ 182339 h 536475"/>
                  <a:gd name="connsiteX6" fmla="*/ 0 w 2353509"/>
                  <a:gd name="connsiteY6" fmla="*/ 93024 h 536475"/>
                  <a:gd name="connsiteX7" fmla="*/ 244837 w 2353509"/>
                  <a:gd name="connsiteY7" fmla="*/ 217187 h 536475"/>
                  <a:gd name="connsiteX8" fmla="*/ 610673 w 2353509"/>
                  <a:gd name="connsiteY8" fmla="*/ 536475 h 536475"/>
                  <a:gd name="connsiteX9" fmla="*/ 620267 w 2353509"/>
                  <a:gd name="connsiteY9" fmla="*/ 505630 h 536475"/>
                  <a:gd name="connsiteX10" fmla="*/ 633972 w 2353509"/>
                  <a:gd name="connsiteY10" fmla="*/ 485522 h 536475"/>
                  <a:gd name="connsiteX11" fmla="*/ 672347 w 2353509"/>
                  <a:gd name="connsiteY11" fmla="*/ 429102 h 536475"/>
                  <a:gd name="connsiteX12" fmla="*/ 602548 w 2353509"/>
                  <a:gd name="connsiteY12" fmla="*/ 422855 h 536475"/>
                  <a:gd name="connsiteX13" fmla="*/ 370633 w 2353509"/>
                  <a:gd name="connsiteY13" fmla="*/ 422855 h 536475"/>
                  <a:gd name="connsiteX14" fmla="*/ 370633 w 2353509"/>
                  <a:gd name="connsiteY14" fmla="*/ 392107 h 536475"/>
                  <a:gd name="connsiteX15" fmla="*/ 746846 w 2353509"/>
                  <a:gd name="connsiteY15" fmla="*/ 361067 h 536475"/>
                  <a:gd name="connsiteX16" fmla="*/ 421930 w 2353509"/>
                  <a:gd name="connsiteY16" fmla="*/ 340080 h 536475"/>
                  <a:gd name="connsiteX17" fmla="*/ 579738 w 2353509"/>
                  <a:gd name="connsiteY17" fmla="*/ 317336 h 536475"/>
                  <a:gd name="connsiteX18" fmla="*/ 364368 w 2353509"/>
                  <a:gd name="connsiteY18" fmla="*/ 261893 h 536475"/>
                  <a:gd name="connsiteX19" fmla="*/ 641510 w 2353509"/>
                  <a:gd name="connsiteY19" fmla="*/ 237685 h 536475"/>
                  <a:gd name="connsiteX20" fmla="*/ 275772 w 2353509"/>
                  <a:gd name="connsiteY20" fmla="*/ 182339 h 536475"/>
                  <a:gd name="connsiteX21" fmla="*/ 331573 w 2353509"/>
                  <a:gd name="connsiteY21" fmla="*/ 154520 h 536475"/>
                  <a:gd name="connsiteX22" fmla="*/ 677732 w 2353509"/>
                  <a:gd name="connsiteY22" fmla="*/ 169552 h 536475"/>
                  <a:gd name="connsiteX23" fmla="*/ 602548 w 2353509"/>
                  <a:gd name="connsiteY23" fmla="*/ 199812 h 536475"/>
                  <a:gd name="connsiteX24" fmla="*/ 395205 w 2353509"/>
                  <a:gd name="connsiteY24" fmla="*/ 231047 h 536475"/>
                  <a:gd name="connsiteX25" fmla="*/ 579738 w 2353509"/>
                  <a:gd name="connsiteY25" fmla="*/ 286589 h 536475"/>
                  <a:gd name="connsiteX26" fmla="*/ 325699 w 2353509"/>
                  <a:gd name="connsiteY26" fmla="*/ 13373 h 536475"/>
                  <a:gd name="connsiteX27" fmla="*/ 623400 w 2353509"/>
                  <a:gd name="connsiteY27" fmla="*/ 71159 h 536475"/>
                  <a:gd name="connsiteX28" fmla="*/ 325699 w 2353509"/>
                  <a:gd name="connsiteY28" fmla="*/ 0 h 536475"/>
                  <a:gd name="connsiteX29" fmla="*/ 558593 w 2353509"/>
                  <a:gd name="connsiteY29" fmla="*/ 31626 h 536475"/>
                  <a:gd name="connsiteX30" fmla="*/ 911604 w 2353509"/>
                  <a:gd name="connsiteY30" fmla="*/ 44218 h 536475"/>
                  <a:gd name="connsiteX31" fmla="*/ 1317578 w 2353509"/>
                  <a:gd name="connsiteY31" fmla="*/ 26258 h 536475"/>
                  <a:gd name="connsiteX32" fmla="*/ 2353510 w 2353509"/>
                  <a:gd name="connsiteY32" fmla="*/ 19132 h 536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353509" h="536475">
                    <a:moveTo>
                      <a:pt x="256193" y="530326"/>
                    </a:moveTo>
                    <a:lnTo>
                      <a:pt x="1860" y="261893"/>
                    </a:lnTo>
                    <a:lnTo>
                      <a:pt x="209986" y="261893"/>
                    </a:lnTo>
                    <a:lnTo>
                      <a:pt x="13901" y="194248"/>
                    </a:lnTo>
                    <a:lnTo>
                      <a:pt x="0" y="147296"/>
                    </a:lnTo>
                    <a:lnTo>
                      <a:pt x="275772" y="182339"/>
                    </a:lnTo>
                    <a:lnTo>
                      <a:pt x="0" y="93024"/>
                    </a:lnTo>
                    <a:lnTo>
                      <a:pt x="244837" y="217187"/>
                    </a:lnTo>
                    <a:lnTo>
                      <a:pt x="610673" y="536475"/>
                    </a:lnTo>
                    <a:lnTo>
                      <a:pt x="620267" y="505630"/>
                    </a:lnTo>
                    <a:lnTo>
                      <a:pt x="633972" y="485522"/>
                    </a:lnTo>
                    <a:lnTo>
                      <a:pt x="672347" y="429102"/>
                    </a:lnTo>
                    <a:lnTo>
                      <a:pt x="602548" y="422855"/>
                    </a:lnTo>
                    <a:lnTo>
                      <a:pt x="370633" y="422855"/>
                    </a:lnTo>
                    <a:lnTo>
                      <a:pt x="370633" y="392107"/>
                    </a:lnTo>
                    <a:lnTo>
                      <a:pt x="746846" y="361067"/>
                    </a:lnTo>
                    <a:lnTo>
                      <a:pt x="421930" y="340080"/>
                    </a:lnTo>
                    <a:lnTo>
                      <a:pt x="579738" y="317336"/>
                    </a:lnTo>
                    <a:lnTo>
                      <a:pt x="364368" y="261893"/>
                    </a:lnTo>
                    <a:lnTo>
                      <a:pt x="641510" y="237685"/>
                    </a:lnTo>
                    <a:lnTo>
                      <a:pt x="275772" y="182339"/>
                    </a:lnTo>
                    <a:lnTo>
                      <a:pt x="331573" y="154520"/>
                    </a:lnTo>
                    <a:lnTo>
                      <a:pt x="677732" y="169552"/>
                    </a:lnTo>
                    <a:lnTo>
                      <a:pt x="602548" y="199812"/>
                    </a:lnTo>
                    <a:lnTo>
                      <a:pt x="395205" y="231047"/>
                    </a:lnTo>
                    <a:lnTo>
                      <a:pt x="579738" y="286589"/>
                    </a:lnTo>
                    <a:lnTo>
                      <a:pt x="325699" y="13373"/>
                    </a:lnTo>
                    <a:lnTo>
                      <a:pt x="623400" y="71159"/>
                    </a:lnTo>
                    <a:lnTo>
                      <a:pt x="325699" y="0"/>
                    </a:lnTo>
                    <a:lnTo>
                      <a:pt x="558593" y="31626"/>
                    </a:lnTo>
                    <a:lnTo>
                      <a:pt x="911604" y="44218"/>
                    </a:lnTo>
                    <a:lnTo>
                      <a:pt x="1317578" y="26258"/>
                    </a:lnTo>
                    <a:lnTo>
                      <a:pt x="2353510" y="19132"/>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69" name="Freeform 168">
                <a:extLst>
                  <a:ext uri="{FF2B5EF4-FFF2-40B4-BE49-F238E27FC236}">
                    <a16:creationId xmlns:a16="http://schemas.microsoft.com/office/drawing/2014/main" id="{E95AA7FF-5703-ECCF-05FA-0DE3EC20D173}"/>
                  </a:ext>
                </a:extLst>
              </p:cNvPr>
              <p:cNvSpPr/>
              <p:nvPr/>
            </p:nvSpPr>
            <p:spPr>
              <a:xfrm>
                <a:off x="5391323" y="4747215"/>
                <a:ext cx="138326" cy="150615"/>
              </a:xfrm>
              <a:custGeom>
                <a:avLst/>
                <a:gdLst>
                  <a:gd name="connsiteX0" fmla="*/ 0 w 138326"/>
                  <a:gd name="connsiteY0" fmla="*/ 150615 h 150615"/>
                  <a:gd name="connsiteX1" fmla="*/ 61772 w 138326"/>
                  <a:gd name="connsiteY1" fmla="*/ 150615 h 150615"/>
                  <a:gd name="connsiteX2" fmla="*/ 138326 w 138326"/>
                  <a:gd name="connsiteY2" fmla="*/ 0 h 150615"/>
                </a:gdLst>
                <a:ahLst/>
                <a:cxnLst>
                  <a:cxn ang="0">
                    <a:pos x="connsiteX0" y="connsiteY0"/>
                  </a:cxn>
                  <a:cxn ang="0">
                    <a:pos x="connsiteX1" y="connsiteY1"/>
                  </a:cxn>
                  <a:cxn ang="0">
                    <a:pos x="connsiteX2" y="connsiteY2"/>
                  </a:cxn>
                </a:cxnLst>
                <a:rect l="l" t="t" r="r" b="b"/>
                <a:pathLst>
                  <a:path w="138326" h="150615">
                    <a:moveTo>
                      <a:pt x="0" y="150615"/>
                    </a:moveTo>
                    <a:lnTo>
                      <a:pt x="61772" y="150615"/>
                    </a:lnTo>
                    <a:lnTo>
                      <a:pt x="138326" y="0"/>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70" name="Freeform 169">
                <a:extLst>
                  <a:ext uri="{FF2B5EF4-FFF2-40B4-BE49-F238E27FC236}">
                    <a16:creationId xmlns:a16="http://schemas.microsoft.com/office/drawing/2014/main" id="{A6B6695C-5A78-C09B-4771-9EDDF3AD04AE}"/>
                  </a:ext>
                </a:extLst>
              </p:cNvPr>
              <p:cNvSpPr/>
              <p:nvPr/>
            </p:nvSpPr>
            <p:spPr>
              <a:xfrm>
                <a:off x="5519664" y="4232898"/>
                <a:ext cx="873033" cy="505629"/>
              </a:xfrm>
              <a:custGeom>
                <a:avLst/>
                <a:gdLst>
                  <a:gd name="connsiteX0" fmla="*/ 20460 w 873033"/>
                  <a:gd name="connsiteY0" fmla="*/ 505630 h 505629"/>
                  <a:gd name="connsiteX1" fmla="*/ 229565 w 873033"/>
                  <a:gd name="connsiteY1" fmla="*/ 0 h 505629"/>
                  <a:gd name="connsiteX2" fmla="*/ 0 w 873033"/>
                  <a:gd name="connsiteY2" fmla="*/ 35531 h 505629"/>
                  <a:gd name="connsiteX3" fmla="*/ 198728 w 873033"/>
                  <a:gd name="connsiteY3" fmla="*/ 121332 h 505629"/>
                  <a:gd name="connsiteX4" fmla="*/ 538035 w 873033"/>
                  <a:gd name="connsiteY4" fmla="*/ 8883 h 505629"/>
                  <a:gd name="connsiteX5" fmla="*/ 873034 w 873033"/>
                  <a:gd name="connsiteY5" fmla="*/ 49489 h 505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73033" h="505629">
                    <a:moveTo>
                      <a:pt x="20460" y="505630"/>
                    </a:moveTo>
                    <a:lnTo>
                      <a:pt x="229565" y="0"/>
                    </a:lnTo>
                    <a:lnTo>
                      <a:pt x="0" y="35531"/>
                    </a:lnTo>
                    <a:lnTo>
                      <a:pt x="198728" y="121332"/>
                    </a:lnTo>
                    <a:lnTo>
                      <a:pt x="538035" y="8883"/>
                    </a:lnTo>
                    <a:lnTo>
                      <a:pt x="873034" y="49489"/>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71" name="Freeform 170">
                <a:extLst>
                  <a:ext uri="{FF2B5EF4-FFF2-40B4-BE49-F238E27FC236}">
                    <a16:creationId xmlns:a16="http://schemas.microsoft.com/office/drawing/2014/main" id="{5515E7ED-B9BA-9D9A-DCF9-FD65FBD0E1BD}"/>
                  </a:ext>
                </a:extLst>
              </p:cNvPr>
              <p:cNvSpPr/>
              <p:nvPr/>
            </p:nvSpPr>
            <p:spPr>
              <a:xfrm>
                <a:off x="5792793" y="4263646"/>
                <a:ext cx="632503" cy="187707"/>
              </a:xfrm>
              <a:custGeom>
                <a:avLst/>
                <a:gdLst>
                  <a:gd name="connsiteX0" fmla="*/ 632504 w 632503"/>
                  <a:gd name="connsiteY0" fmla="*/ 101028 h 187707"/>
                  <a:gd name="connsiteX1" fmla="*/ 312385 w 632503"/>
                  <a:gd name="connsiteY1" fmla="*/ 96050 h 187707"/>
                  <a:gd name="connsiteX2" fmla="*/ 0 w 632503"/>
                  <a:gd name="connsiteY2" fmla="*/ 0 h 187707"/>
                  <a:gd name="connsiteX3" fmla="*/ 210084 w 632503"/>
                  <a:gd name="connsiteY3" fmla="*/ 153056 h 187707"/>
                  <a:gd name="connsiteX4" fmla="*/ 257466 w 632503"/>
                  <a:gd name="connsiteY4" fmla="*/ 187708 h 1877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2503" h="187707">
                    <a:moveTo>
                      <a:pt x="632504" y="101028"/>
                    </a:moveTo>
                    <a:lnTo>
                      <a:pt x="312385" y="96050"/>
                    </a:lnTo>
                    <a:lnTo>
                      <a:pt x="0" y="0"/>
                    </a:lnTo>
                    <a:lnTo>
                      <a:pt x="210084" y="153056"/>
                    </a:lnTo>
                    <a:lnTo>
                      <a:pt x="257466" y="187708"/>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72" name="Freeform 171">
                <a:extLst>
                  <a:ext uri="{FF2B5EF4-FFF2-40B4-BE49-F238E27FC236}">
                    <a16:creationId xmlns:a16="http://schemas.microsoft.com/office/drawing/2014/main" id="{B9DE624B-7E5E-D34D-7A89-6EF6E7B5DB16}"/>
                  </a:ext>
                </a:extLst>
              </p:cNvPr>
              <p:cNvSpPr/>
              <p:nvPr/>
            </p:nvSpPr>
            <p:spPr>
              <a:xfrm>
                <a:off x="5718393" y="4232898"/>
                <a:ext cx="331866" cy="522418"/>
              </a:xfrm>
              <a:custGeom>
                <a:avLst/>
                <a:gdLst>
                  <a:gd name="connsiteX0" fmla="*/ 30837 w 331866"/>
                  <a:gd name="connsiteY0" fmla="*/ 0 h 522418"/>
                  <a:gd name="connsiteX1" fmla="*/ 315322 w 331866"/>
                  <a:gd name="connsiteY1" fmla="*/ 522419 h 522418"/>
                  <a:gd name="connsiteX2" fmla="*/ 331866 w 331866"/>
                  <a:gd name="connsiteY2" fmla="*/ 483569 h 522418"/>
                  <a:gd name="connsiteX3" fmla="*/ 0 w 331866"/>
                  <a:gd name="connsiteY3" fmla="*/ 504458 h 522418"/>
                  <a:gd name="connsiteX4" fmla="*/ 315322 w 331866"/>
                  <a:gd name="connsiteY4" fmla="*/ 522419 h 5224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1866" h="522418">
                    <a:moveTo>
                      <a:pt x="30837" y="0"/>
                    </a:moveTo>
                    <a:lnTo>
                      <a:pt x="315322" y="522419"/>
                    </a:lnTo>
                    <a:lnTo>
                      <a:pt x="331866" y="483569"/>
                    </a:lnTo>
                    <a:lnTo>
                      <a:pt x="0" y="504458"/>
                    </a:lnTo>
                    <a:lnTo>
                      <a:pt x="315322" y="522419"/>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73" name="Freeform 172">
                <a:extLst>
                  <a:ext uri="{FF2B5EF4-FFF2-40B4-BE49-F238E27FC236}">
                    <a16:creationId xmlns:a16="http://schemas.microsoft.com/office/drawing/2014/main" id="{7C002165-14B4-16D8-1FBA-37C5BF304DC0}"/>
                  </a:ext>
                </a:extLst>
              </p:cNvPr>
              <p:cNvSpPr/>
              <p:nvPr/>
            </p:nvSpPr>
            <p:spPr>
              <a:xfrm>
                <a:off x="5741202" y="4500160"/>
                <a:ext cx="725602" cy="144660"/>
              </a:xfrm>
              <a:custGeom>
                <a:avLst/>
                <a:gdLst>
                  <a:gd name="connsiteX0" fmla="*/ 131474 w 725602"/>
                  <a:gd name="connsiteY0" fmla="*/ 0 h 144660"/>
                  <a:gd name="connsiteX1" fmla="*/ 606464 w 725602"/>
                  <a:gd name="connsiteY1" fmla="*/ 144661 h 144660"/>
                  <a:gd name="connsiteX2" fmla="*/ 61674 w 725602"/>
                  <a:gd name="connsiteY2" fmla="*/ 18449 h 144660"/>
                  <a:gd name="connsiteX3" fmla="*/ 684095 w 725602"/>
                  <a:gd name="connsiteY3" fmla="*/ 18449 h 144660"/>
                  <a:gd name="connsiteX4" fmla="*/ 725603 w 725602"/>
                  <a:gd name="connsiteY4" fmla="*/ 43437 h 144660"/>
                  <a:gd name="connsiteX5" fmla="*/ 0 w 725602"/>
                  <a:gd name="connsiteY5" fmla="*/ 70476 h 144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5602" h="144660">
                    <a:moveTo>
                      <a:pt x="131474" y="0"/>
                    </a:moveTo>
                    <a:lnTo>
                      <a:pt x="606464" y="144661"/>
                    </a:lnTo>
                    <a:lnTo>
                      <a:pt x="61674" y="18449"/>
                    </a:lnTo>
                    <a:lnTo>
                      <a:pt x="684095" y="18449"/>
                    </a:lnTo>
                    <a:lnTo>
                      <a:pt x="725603" y="43437"/>
                    </a:lnTo>
                    <a:lnTo>
                      <a:pt x="0" y="70476"/>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74" name="Freeform 173">
                <a:extLst>
                  <a:ext uri="{FF2B5EF4-FFF2-40B4-BE49-F238E27FC236}">
                    <a16:creationId xmlns:a16="http://schemas.microsoft.com/office/drawing/2014/main" id="{95A5DD3F-D46C-4F27-CEF1-8D34E3397B5D}"/>
                  </a:ext>
                </a:extLst>
              </p:cNvPr>
              <p:cNvSpPr/>
              <p:nvPr/>
            </p:nvSpPr>
            <p:spPr>
              <a:xfrm>
                <a:off x="5718393" y="4943611"/>
                <a:ext cx="315322" cy="92340"/>
              </a:xfrm>
              <a:custGeom>
                <a:avLst/>
                <a:gdLst>
                  <a:gd name="connsiteX0" fmla="*/ 315322 w 315322"/>
                  <a:gd name="connsiteY0" fmla="*/ 67743 h 92340"/>
                  <a:gd name="connsiteX1" fmla="*/ 0 w 315322"/>
                  <a:gd name="connsiteY1" fmla="*/ 0 h 92340"/>
                  <a:gd name="connsiteX2" fmla="*/ 43564 w 315322"/>
                  <a:gd name="connsiteY2" fmla="*/ 30748 h 92340"/>
                  <a:gd name="connsiteX3" fmla="*/ 0 w 315322"/>
                  <a:gd name="connsiteY3" fmla="*/ 92341 h 92340"/>
                  <a:gd name="connsiteX4" fmla="*/ 105336 w 315322"/>
                  <a:gd name="connsiteY4" fmla="*/ 74575 h 92340"/>
                  <a:gd name="connsiteX5" fmla="*/ 315322 w 315322"/>
                  <a:gd name="connsiteY5" fmla="*/ 67743 h 92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5322" h="92340">
                    <a:moveTo>
                      <a:pt x="315322" y="67743"/>
                    </a:moveTo>
                    <a:lnTo>
                      <a:pt x="0" y="0"/>
                    </a:lnTo>
                    <a:lnTo>
                      <a:pt x="43564" y="30748"/>
                    </a:lnTo>
                    <a:lnTo>
                      <a:pt x="0" y="92341"/>
                    </a:lnTo>
                    <a:lnTo>
                      <a:pt x="105336" y="74575"/>
                    </a:lnTo>
                    <a:lnTo>
                      <a:pt x="315322" y="67743"/>
                    </a:lnTo>
                    <a:close/>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75" name="Freeform 174">
                <a:extLst>
                  <a:ext uri="{FF2B5EF4-FFF2-40B4-BE49-F238E27FC236}">
                    <a16:creationId xmlns:a16="http://schemas.microsoft.com/office/drawing/2014/main" id="{8D7AA31F-45A7-6E35-906A-72E6BEC6D0BD}"/>
                  </a:ext>
                </a:extLst>
              </p:cNvPr>
              <p:cNvSpPr/>
              <p:nvPr/>
            </p:nvSpPr>
            <p:spPr>
              <a:xfrm>
                <a:off x="6430192" y="4999054"/>
                <a:ext cx="331768" cy="6051"/>
              </a:xfrm>
              <a:custGeom>
                <a:avLst/>
                <a:gdLst>
                  <a:gd name="connsiteX0" fmla="*/ 331768 w 331768"/>
                  <a:gd name="connsiteY0" fmla="*/ 0 h 6051"/>
                  <a:gd name="connsiteX1" fmla="*/ 0 w 331768"/>
                  <a:gd name="connsiteY1" fmla="*/ 6052 h 6051"/>
                </a:gdLst>
                <a:ahLst/>
                <a:cxnLst>
                  <a:cxn ang="0">
                    <a:pos x="connsiteX0" y="connsiteY0"/>
                  </a:cxn>
                  <a:cxn ang="0">
                    <a:pos x="connsiteX1" y="connsiteY1"/>
                  </a:cxn>
                </a:cxnLst>
                <a:rect l="l" t="t" r="r" b="b"/>
                <a:pathLst>
                  <a:path w="331768" h="6051">
                    <a:moveTo>
                      <a:pt x="331768" y="0"/>
                    </a:moveTo>
                    <a:lnTo>
                      <a:pt x="0" y="6052"/>
                    </a:lnTo>
                  </a:path>
                </a:pathLst>
              </a:custGeom>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76" name="Freeform 175">
                <a:extLst>
                  <a:ext uri="{FF2B5EF4-FFF2-40B4-BE49-F238E27FC236}">
                    <a16:creationId xmlns:a16="http://schemas.microsoft.com/office/drawing/2014/main" id="{8AF70BC9-A37B-FC30-7FB0-F9A5685DEF93}"/>
                  </a:ext>
                </a:extLst>
              </p:cNvPr>
              <p:cNvSpPr/>
              <p:nvPr/>
            </p:nvSpPr>
            <p:spPr>
              <a:xfrm>
                <a:off x="6134547" y="4891583"/>
                <a:ext cx="596576" cy="30747"/>
              </a:xfrm>
              <a:custGeom>
                <a:avLst/>
                <a:gdLst>
                  <a:gd name="connsiteX0" fmla="*/ 0 w 596576"/>
                  <a:gd name="connsiteY0" fmla="*/ 0 h 30747"/>
                  <a:gd name="connsiteX1" fmla="*/ 596576 w 596576"/>
                  <a:gd name="connsiteY1" fmla="*/ 30748 h 30747"/>
                </a:gdLst>
                <a:ahLst/>
                <a:cxnLst>
                  <a:cxn ang="0">
                    <a:pos x="connsiteX0" y="connsiteY0"/>
                  </a:cxn>
                  <a:cxn ang="0">
                    <a:pos x="connsiteX1" y="connsiteY1"/>
                  </a:cxn>
                </a:cxnLst>
                <a:rect l="l" t="t" r="r" b="b"/>
                <a:pathLst>
                  <a:path w="596576" h="30747">
                    <a:moveTo>
                      <a:pt x="0" y="0"/>
                    </a:moveTo>
                    <a:lnTo>
                      <a:pt x="596576" y="30748"/>
                    </a:lnTo>
                  </a:path>
                </a:pathLst>
              </a:custGeom>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77" name="Freeform 176">
                <a:extLst>
                  <a:ext uri="{FF2B5EF4-FFF2-40B4-BE49-F238E27FC236}">
                    <a16:creationId xmlns:a16="http://schemas.microsoft.com/office/drawing/2014/main" id="{E96DB55C-9FD1-F2BA-8C8C-D11688FF222B}"/>
                  </a:ext>
                </a:extLst>
              </p:cNvPr>
              <p:cNvSpPr/>
              <p:nvPr/>
            </p:nvSpPr>
            <p:spPr>
              <a:xfrm>
                <a:off x="6423535" y="4570635"/>
                <a:ext cx="284974" cy="313334"/>
              </a:xfrm>
              <a:custGeom>
                <a:avLst/>
                <a:gdLst>
                  <a:gd name="connsiteX0" fmla="*/ 284974 w 284974"/>
                  <a:gd name="connsiteY0" fmla="*/ 274485 h 313334"/>
                  <a:gd name="connsiteX1" fmla="*/ 0 w 284974"/>
                  <a:gd name="connsiteY1" fmla="*/ 265602 h 313334"/>
                  <a:gd name="connsiteX2" fmla="*/ 30837 w 284974"/>
                  <a:gd name="connsiteY2" fmla="*/ 163695 h 313334"/>
                  <a:gd name="connsiteX3" fmla="*/ 284974 w 284974"/>
                  <a:gd name="connsiteY3" fmla="*/ 145832 h 313334"/>
                  <a:gd name="connsiteX4" fmla="*/ 284974 w 284974"/>
                  <a:gd name="connsiteY4" fmla="*/ 274485 h 313334"/>
                  <a:gd name="connsiteX5" fmla="*/ 245816 w 284974"/>
                  <a:gd name="connsiteY5" fmla="*/ 313334 h 313334"/>
                  <a:gd name="connsiteX6" fmla="*/ 109349 w 284974"/>
                  <a:gd name="connsiteY6" fmla="*/ 0 h 313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4974" h="313334">
                    <a:moveTo>
                      <a:pt x="284974" y="274485"/>
                    </a:moveTo>
                    <a:lnTo>
                      <a:pt x="0" y="265602"/>
                    </a:lnTo>
                    <a:lnTo>
                      <a:pt x="30837" y="163695"/>
                    </a:lnTo>
                    <a:lnTo>
                      <a:pt x="284974" y="145832"/>
                    </a:lnTo>
                    <a:lnTo>
                      <a:pt x="284974" y="274485"/>
                    </a:lnTo>
                    <a:lnTo>
                      <a:pt x="245816" y="313334"/>
                    </a:lnTo>
                    <a:lnTo>
                      <a:pt x="109349" y="0"/>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78" name="Freeform 177">
                <a:extLst>
                  <a:ext uri="{FF2B5EF4-FFF2-40B4-BE49-F238E27FC236}">
                    <a16:creationId xmlns:a16="http://schemas.microsoft.com/office/drawing/2014/main" id="{3AC32075-20DA-B092-C35A-B4BCF40B56D5}"/>
                  </a:ext>
                </a:extLst>
              </p:cNvPr>
              <p:cNvSpPr/>
              <p:nvPr/>
            </p:nvSpPr>
            <p:spPr>
              <a:xfrm>
                <a:off x="4739338" y="4254178"/>
                <a:ext cx="356829" cy="233682"/>
              </a:xfrm>
              <a:custGeom>
                <a:avLst/>
                <a:gdLst>
                  <a:gd name="connsiteX0" fmla="*/ 302400 w 356829"/>
                  <a:gd name="connsiteY0" fmla="*/ 233683 h 233682"/>
                  <a:gd name="connsiteX1" fmla="*/ 0 w 356829"/>
                  <a:gd name="connsiteY1" fmla="*/ 89803 h 233682"/>
                  <a:gd name="connsiteX2" fmla="*/ 309252 w 356829"/>
                  <a:gd name="connsiteY2" fmla="*/ 150127 h 233682"/>
                  <a:gd name="connsiteX3" fmla="*/ 291631 w 356829"/>
                  <a:gd name="connsiteY3" fmla="*/ 110497 h 233682"/>
                  <a:gd name="connsiteX4" fmla="*/ 68037 w 356829"/>
                  <a:gd name="connsiteY4" fmla="*/ 211720 h 233682"/>
                  <a:gd name="connsiteX5" fmla="*/ 20069 w 356829"/>
                  <a:gd name="connsiteY5" fmla="*/ 72428 h 233682"/>
                  <a:gd name="connsiteX6" fmla="*/ 356830 w 356829"/>
                  <a:gd name="connsiteY6" fmla="*/ 0 h 233682"/>
                  <a:gd name="connsiteX7" fmla="*/ 26823 w 356829"/>
                  <a:gd name="connsiteY7" fmla="*/ 116841 h 2336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6829" h="233682">
                    <a:moveTo>
                      <a:pt x="302400" y="233683"/>
                    </a:moveTo>
                    <a:lnTo>
                      <a:pt x="0" y="89803"/>
                    </a:lnTo>
                    <a:lnTo>
                      <a:pt x="309252" y="150127"/>
                    </a:lnTo>
                    <a:lnTo>
                      <a:pt x="291631" y="110497"/>
                    </a:lnTo>
                    <a:lnTo>
                      <a:pt x="68037" y="211720"/>
                    </a:lnTo>
                    <a:lnTo>
                      <a:pt x="20069" y="72428"/>
                    </a:lnTo>
                    <a:lnTo>
                      <a:pt x="356830" y="0"/>
                    </a:lnTo>
                    <a:lnTo>
                      <a:pt x="26823" y="116841"/>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79" name="Freeform 178">
                <a:extLst>
                  <a:ext uri="{FF2B5EF4-FFF2-40B4-BE49-F238E27FC236}">
                    <a16:creationId xmlns:a16="http://schemas.microsoft.com/office/drawing/2014/main" id="{65620377-046F-AF1E-63E8-CA75C904758E}"/>
                  </a:ext>
                </a:extLst>
              </p:cNvPr>
              <p:cNvSpPr/>
              <p:nvPr/>
            </p:nvSpPr>
            <p:spPr>
              <a:xfrm>
                <a:off x="5150206" y="4494108"/>
                <a:ext cx="984341" cy="424904"/>
              </a:xfrm>
              <a:custGeom>
                <a:avLst/>
                <a:gdLst>
                  <a:gd name="connsiteX0" fmla="*/ 260109 w 984341"/>
                  <a:gd name="connsiteY0" fmla="*/ 0 h 424904"/>
                  <a:gd name="connsiteX1" fmla="*/ 0 w 984341"/>
                  <a:gd name="connsiteY1" fmla="*/ 188879 h 424904"/>
                  <a:gd name="connsiteX2" fmla="*/ 252375 w 984341"/>
                  <a:gd name="connsiteY2" fmla="*/ 308844 h 424904"/>
                  <a:gd name="connsiteX3" fmla="*/ 621833 w 984341"/>
                  <a:gd name="connsiteY3" fmla="*/ 424905 h 424904"/>
                  <a:gd name="connsiteX4" fmla="*/ 984341 w 984341"/>
                  <a:gd name="connsiteY4" fmla="*/ 397476 h 4249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4341" h="424904">
                    <a:moveTo>
                      <a:pt x="260109" y="0"/>
                    </a:moveTo>
                    <a:lnTo>
                      <a:pt x="0" y="188879"/>
                    </a:lnTo>
                    <a:lnTo>
                      <a:pt x="252375" y="308844"/>
                    </a:lnTo>
                    <a:lnTo>
                      <a:pt x="621833" y="424905"/>
                    </a:lnTo>
                    <a:lnTo>
                      <a:pt x="984341" y="397476"/>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80" name="Freeform 179">
                <a:extLst>
                  <a:ext uri="{FF2B5EF4-FFF2-40B4-BE49-F238E27FC236}">
                    <a16:creationId xmlns:a16="http://schemas.microsoft.com/office/drawing/2014/main" id="{5E881533-6C08-A5DF-6D5A-8120458FA675}"/>
                  </a:ext>
                </a:extLst>
              </p:cNvPr>
              <p:cNvSpPr/>
              <p:nvPr/>
            </p:nvSpPr>
            <p:spPr>
              <a:xfrm>
                <a:off x="6088732" y="4928578"/>
                <a:ext cx="320706" cy="8882"/>
              </a:xfrm>
              <a:custGeom>
                <a:avLst/>
                <a:gdLst>
                  <a:gd name="connsiteX0" fmla="*/ 0 w 320706"/>
                  <a:gd name="connsiteY0" fmla="*/ 0 h 8882"/>
                  <a:gd name="connsiteX1" fmla="*/ 320706 w 320706"/>
                  <a:gd name="connsiteY1" fmla="*/ 8883 h 8882"/>
                </a:gdLst>
                <a:ahLst/>
                <a:cxnLst>
                  <a:cxn ang="0">
                    <a:pos x="connsiteX0" y="connsiteY0"/>
                  </a:cxn>
                  <a:cxn ang="0">
                    <a:pos x="connsiteX1" y="connsiteY1"/>
                  </a:cxn>
                </a:cxnLst>
                <a:rect l="l" t="t" r="r" b="b"/>
                <a:pathLst>
                  <a:path w="320706" h="8882">
                    <a:moveTo>
                      <a:pt x="0" y="0"/>
                    </a:moveTo>
                    <a:lnTo>
                      <a:pt x="320706" y="8883"/>
                    </a:lnTo>
                  </a:path>
                </a:pathLst>
              </a:custGeom>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81" name="Freeform 180">
                <a:extLst>
                  <a:ext uri="{FF2B5EF4-FFF2-40B4-BE49-F238E27FC236}">
                    <a16:creationId xmlns:a16="http://schemas.microsoft.com/office/drawing/2014/main" id="{F5791CE0-A59B-083F-D67F-4A14438FD581}"/>
                  </a:ext>
                </a:extLst>
              </p:cNvPr>
              <p:cNvSpPr/>
              <p:nvPr/>
            </p:nvSpPr>
            <p:spPr>
              <a:xfrm>
                <a:off x="4753924" y="4487860"/>
                <a:ext cx="318748" cy="37873"/>
              </a:xfrm>
              <a:custGeom>
                <a:avLst/>
                <a:gdLst>
                  <a:gd name="connsiteX0" fmla="*/ 0 w 318748"/>
                  <a:gd name="connsiteY0" fmla="*/ 30748 h 37873"/>
                  <a:gd name="connsiteX1" fmla="*/ 318748 w 318748"/>
                  <a:gd name="connsiteY1" fmla="*/ 0 h 37873"/>
                  <a:gd name="connsiteX2" fmla="*/ 287813 w 318748"/>
                  <a:gd name="connsiteY2" fmla="*/ 37873 h 37873"/>
                  <a:gd name="connsiteX3" fmla="*/ 0 w 318748"/>
                  <a:gd name="connsiteY3" fmla="*/ 30748 h 37873"/>
                </a:gdLst>
                <a:ahLst/>
                <a:cxnLst>
                  <a:cxn ang="0">
                    <a:pos x="connsiteX0" y="connsiteY0"/>
                  </a:cxn>
                  <a:cxn ang="0">
                    <a:pos x="connsiteX1" y="connsiteY1"/>
                  </a:cxn>
                  <a:cxn ang="0">
                    <a:pos x="connsiteX2" y="connsiteY2"/>
                  </a:cxn>
                  <a:cxn ang="0">
                    <a:pos x="connsiteX3" y="connsiteY3"/>
                  </a:cxn>
                </a:cxnLst>
                <a:rect l="l" t="t" r="r" b="b"/>
                <a:pathLst>
                  <a:path w="318748" h="37873">
                    <a:moveTo>
                      <a:pt x="0" y="30748"/>
                    </a:moveTo>
                    <a:lnTo>
                      <a:pt x="318748" y="0"/>
                    </a:lnTo>
                    <a:lnTo>
                      <a:pt x="287813" y="37873"/>
                    </a:lnTo>
                    <a:lnTo>
                      <a:pt x="0" y="30748"/>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82" name="Freeform 181">
                <a:extLst>
                  <a:ext uri="{FF2B5EF4-FFF2-40B4-BE49-F238E27FC236}">
                    <a16:creationId xmlns:a16="http://schemas.microsoft.com/office/drawing/2014/main" id="{0EA9D03A-6B14-902E-5C68-650E5461340D}"/>
                  </a:ext>
                </a:extLst>
              </p:cNvPr>
              <p:cNvSpPr/>
              <p:nvPr/>
            </p:nvSpPr>
            <p:spPr>
              <a:xfrm>
                <a:off x="5067582" y="3971298"/>
                <a:ext cx="704457" cy="413679"/>
              </a:xfrm>
              <a:custGeom>
                <a:avLst/>
                <a:gdLst>
                  <a:gd name="connsiteX0" fmla="*/ 704457 w 704457"/>
                  <a:gd name="connsiteY0" fmla="*/ 239735 h 413679"/>
                  <a:gd name="connsiteX1" fmla="*/ 377584 w 704457"/>
                  <a:gd name="connsiteY1" fmla="*/ 213282 h 413679"/>
                  <a:gd name="connsiteX2" fmla="*/ 447187 w 704457"/>
                  <a:gd name="connsiteY2" fmla="*/ 252034 h 413679"/>
                  <a:gd name="connsiteX3" fmla="*/ 326776 w 704457"/>
                  <a:gd name="connsiteY3" fmla="*/ 277023 h 413679"/>
                  <a:gd name="connsiteX4" fmla="*/ 113461 w 704457"/>
                  <a:gd name="connsiteY4" fmla="*/ 301328 h 413679"/>
                  <a:gd name="connsiteX5" fmla="*/ 315909 w 704457"/>
                  <a:gd name="connsiteY5" fmla="*/ 357650 h 413679"/>
                  <a:gd name="connsiteX6" fmla="*/ 101909 w 704457"/>
                  <a:gd name="connsiteY6" fmla="*/ 313627 h 413679"/>
                  <a:gd name="connsiteX7" fmla="*/ 281059 w 704457"/>
                  <a:gd name="connsiteY7" fmla="*/ 393376 h 413679"/>
                  <a:gd name="connsiteX8" fmla="*/ 61772 w 704457"/>
                  <a:gd name="connsiteY8" fmla="*/ 0 h 413679"/>
                  <a:gd name="connsiteX9" fmla="*/ 315909 w 704457"/>
                  <a:gd name="connsiteY9" fmla="*/ 190539 h 413679"/>
                  <a:gd name="connsiteX10" fmla="*/ 42780 w 704457"/>
                  <a:gd name="connsiteY10" fmla="*/ 49587 h 413679"/>
                  <a:gd name="connsiteX11" fmla="*/ 315909 w 704457"/>
                  <a:gd name="connsiteY11" fmla="*/ 221286 h 413679"/>
                  <a:gd name="connsiteX12" fmla="*/ 0 w 704457"/>
                  <a:gd name="connsiteY12" fmla="*/ 120941 h 413679"/>
                  <a:gd name="connsiteX13" fmla="*/ 273227 w 704457"/>
                  <a:gd name="connsiteY13" fmla="*/ 413679 h 413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04457" h="413679">
                    <a:moveTo>
                      <a:pt x="704457" y="239735"/>
                    </a:moveTo>
                    <a:lnTo>
                      <a:pt x="377584" y="213282"/>
                    </a:lnTo>
                    <a:lnTo>
                      <a:pt x="447187" y="252034"/>
                    </a:lnTo>
                    <a:lnTo>
                      <a:pt x="326776" y="277023"/>
                    </a:lnTo>
                    <a:lnTo>
                      <a:pt x="113461" y="301328"/>
                    </a:lnTo>
                    <a:lnTo>
                      <a:pt x="315909" y="357650"/>
                    </a:lnTo>
                    <a:lnTo>
                      <a:pt x="101909" y="313627"/>
                    </a:lnTo>
                    <a:lnTo>
                      <a:pt x="281059" y="393376"/>
                    </a:lnTo>
                    <a:lnTo>
                      <a:pt x="61772" y="0"/>
                    </a:lnTo>
                    <a:lnTo>
                      <a:pt x="315909" y="190539"/>
                    </a:lnTo>
                    <a:lnTo>
                      <a:pt x="42780" y="49587"/>
                    </a:lnTo>
                    <a:lnTo>
                      <a:pt x="315909" y="221286"/>
                    </a:lnTo>
                    <a:lnTo>
                      <a:pt x="0" y="120941"/>
                    </a:lnTo>
                    <a:lnTo>
                      <a:pt x="273227" y="413679"/>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83" name="Freeform 182">
                <a:extLst>
                  <a:ext uri="{FF2B5EF4-FFF2-40B4-BE49-F238E27FC236}">
                    <a16:creationId xmlns:a16="http://schemas.microsoft.com/office/drawing/2014/main" id="{CDFB2A47-376A-D5C6-3501-345C86DD5387}"/>
                  </a:ext>
                </a:extLst>
              </p:cNvPr>
              <p:cNvSpPr/>
              <p:nvPr/>
            </p:nvSpPr>
            <p:spPr>
              <a:xfrm>
                <a:off x="5110363" y="4004877"/>
                <a:ext cx="648558" cy="256328"/>
              </a:xfrm>
              <a:custGeom>
                <a:avLst/>
                <a:gdLst>
                  <a:gd name="connsiteX0" fmla="*/ 648559 w 648558"/>
                  <a:gd name="connsiteY0" fmla="*/ 0 h 256328"/>
                  <a:gd name="connsiteX1" fmla="*/ 70681 w 648558"/>
                  <a:gd name="connsiteY1" fmla="*/ 0 h 256328"/>
                  <a:gd name="connsiteX2" fmla="*/ 273129 w 648558"/>
                  <a:gd name="connsiteY2" fmla="*/ 81115 h 256328"/>
                  <a:gd name="connsiteX3" fmla="*/ 586787 w 648558"/>
                  <a:gd name="connsiteY3" fmla="*/ 81115 h 256328"/>
                  <a:gd name="connsiteX4" fmla="*/ 586787 w 648558"/>
                  <a:gd name="connsiteY4" fmla="*/ 50368 h 256328"/>
                  <a:gd name="connsiteX5" fmla="*/ 0 w 648558"/>
                  <a:gd name="connsiteY5" fmla="*/ 46756 h 256328"/>
                  <a:gd name="connsiteX6" fmla="*/ 323056 w 648558"/>
                  <a:gd name="connsiteY6" fmla="*/ 256329 h 256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8558" h="256328">
                    <a:moveTo>
                      <a:pt x="648559" y="0"/>
                    </a:moveTo>
                    <a:lnTo>
                      <a:pt x="70681" y="0"/>
                    </a:lnTo>
                    <a:lnTo>
                      <a:pt x="273129" y="81115"/>
                    </a:lnTo>
                    <a:lnTo>
                      <a:pt x="586787" y="81115"/>
                    </a:lnTo>
                    <a:lnTo>
                      <a:pt x="586787" y="50368"/>
                    </a:lnTo>
                    <a:lnTo>
                      <a:pt x="0" y="46756"/>
                    </a:lnTo>
                    <a:lnTo>
                      <a:pt x="323056" y="256329"/>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84" name="Freeform 183">
                <a:extLst>
                  <a:ext uri="{FF2B5EF4-FFF2-40B4-BE49-F238E27FC236}">
                    <a16:creationId xmlns:a16="http://schemas.microsoft.com/office/drawing/2014/main" id="{444946C4-8F82-33C7-D793-4426927954EC}"/>
                  </a:ext>
                </a:extLst>
              </p:cNvPr>
              <p:cNvSpPr/>
              <p:nvPr/>
            </p:nvSpPr>
            <p:spPr>
              <a:xfrm>
                <a:off x="5016970" y="4146609"/>
                <a:ext cx="408224" cy="101711"/>
              </a:xfrm>
              <a:custGeom>
                <a:avLst/>
                <a:gdLst>
                  <a:gd name="connsiteX0" fmla="*/ 408225 w 408224"/>
                  <a:gd name="connsiteY0" fmla="*/ 101712 h 101711"/>
                  <a:gd name="connsiteX1" fmla="*/ 0 w 408224"/>
                  <a:gd name="connsiteY1" fmla="*/ 0 h 101711"/>
                </a:gdLst>
                <a:ahLst/>
                <a:cxnLst>
                  <a:cxn ang="0">
                    <a:pos x="connsiteX0" y="connsiteY0"/>
                  </a:cxn>
                  <a:cxn ang="0">
                    <a:pos x="connsiteX1" y="connsiteY1"/>
                  </a:cxn>
                </a:cxnLst>
                <a:rect l="l" t="t" r="r" b="b"/>
                <a:pathLst>
                  <a:path w="408224" h="101711">
                    <a:moveTo>
                      <a:pt x="408225" y="101712"/>
                    </a:moveTo>
                    <a:lnTo>
                      <a:pt x="0" y="0"/>
                    </a:lnTo>
                  </a:path>
                </a:pathLst>
              </a:custGeom>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85" name="Freeform 184">
                <a:extLst>
                  <a:ext uri="{FF2B5EF4-FFF2-40B4-BE49-F238E27FC236}">
                    <a16:creationId xmlns:a16="http://schemas.microsoft.com/office/drawing/2014/main" id="{FF2F885C-0CA2-635F-3CEF-BFA24FB4300D}"/>
                  </a:ext>
                </a:extLst>
              </p:cNvPr>
              <p:cNvSpPr/>
              <p:nvPr/>
            </p:nvSpPr>
            <p:spPr>
              <a:xfrm>
                <a:off x="5363912" y="4891584"/>
                <a:ext cx="398043" cy="547993"/>
              </a:xfrm>
              <a:custGeom>
                <a:avLst/>
                <a:gdLst>
                  <a:gd name="connsiteX0" fmla="*/ 165737 w 398043"/>
                  <a:gd name="connsiteY0" fmla="*/ 547993 h 547993"/>
                  <a:gd name="connsiteX1" fmla="*/ 0 w 398043"/>
                  <a:gd name="connsiteY1" fmla="*/ 45877 h 547993"/>
                  <a:gd name="connsiteX2" fmla="*/ 58248 w 398043"/>
                  <a:gd name="connsiteY2" fmla="*/ 6247 h 547993"/>
                  <a:gd name="connsiteX3" fmla="*/ 398044 w 398043"/>
                  <a:gd name="connsiteY3" fmla="*/ 0 h 547993"/>
                </a:gdLst>
                <a:ahLst/>
                <a:cxnLst>
                  <a:cxn ang="0">
                    <a:pos x="connsiteX0" y="connsiteY0"/>
                  </a:cxn>
                  <a:cxn ang="0">
                    <a:pos x="connsiteX1" y="connsiteY1"/>
                  </a:cxn>
                  <a:cxn ang="0">
                    <a:pos x="connsiteX2" y="connsiteY2"/>
                  </a:cxn>
                  <a:cxn ang="0">
                    <a:pos x="connsiteX3" y="connsiteY3"/>
                  </a:cxn>
                </a:cxnLst>
                <a:rect l="l" t="t" r="r" b="b"/>
                <a:pathLst>
                  <a:path w="398043" h="547993">
                    <a:moveTo>
                      <a:pt x="165737" y="547993"/>
                    </a:moveTo>
                    <a:lnTo>
                      <a:pt x="0" y="45877"/>
                    </a:lnTo>
                    <a:lnTo>
                      <a:pt x="58248" y="6247"/>
                    </a:lnTo>
                    <a:lnTo>
                      <a:pt x="398044" y="0"/>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86" name="Freeform 185">
                <a:extLst>
                  <a:ext uri="{FF2B5EF4-FFF2-40B4-BE49-F238E27FC236}">
                    <a16:creationId xmlns:a16="http://schemas.microsoft.com/office/drawing/2014/main" id="{C21642B7-314B-B500-B17E-2127AD967128}"/>
                  </a:ext>
                </a:extLst>
              </p:cNvPr>
              <p:cNvSpPr/>
              <p:nvPr/>
            </p:nvSpPr>
            <p:spPr>
              <a:xfrm>
                <a:off x="6485503" y="4662976"/>
                <a:ext cx="953503" cy="190245"/>
              </a:xfrm>
              <a:custGeom>
                <a:avLst/>
                <a:gdLst>
                  <a:gd name="connsiteX0" fmla="*/ 953504 w 953503"/>
                  <a:gd name="connsiteY0" fmla="*/ 0 h 190245"/>
                  <a:gd name="connsiteX1" fmla="*/ 482528 w 953503"/>
                  <a:gd name="connsiteY1" fmla="*/ 182144 h 190245"/>
                  <a:gd name="connsiteX2" fmla="*/ 609694 w 953503"/>
                  <a:gd name="connsiteY2" fmla="*/ 190246 h 190245"/>
                  <a:gd name="connsiteX3" fmla="*/ 364074 w 953503"/>
                  <a:gd name="connsiteY3" fmla="*/ 182144 h 190245"/>
                  <a:gd name="connsiteX4" fmla="*/ 0 w 953503"/>
                  <a:gd name="connsiteY4" fmla="*/ 106397 h 1902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3503" h="190245">
                    <a:moveTo>
                      <a:pt x="953504" y="0"/>
                    </a:moveTo>
                    <a:lnTo>
                      <a:pt x="482528" y="182144"/>
                    </a:lnTo>
                    <a:lnTo>
                      <a:pt x="609694" y="190246"/>
                    </a:lnTo>
                    <a:lnTo>
                      <a:pt x="364074" y="182144"/>
                    </a:lnTo>
                    <a:lnTo>
                      <a:pt x="0" y="106397"/>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87" name="Freeform 186">
                <a:extLst>
                  <a:ext uri="{FF2B5EF4-FFF2-40B4-BE49-F238E27FC236}">
                    <a16:creationId xmlns:a16="http://schemas.microsoft.com/office/drawing/2014/main" id="{1DEA8720-4E2B-E496-5FB7-B729B403D684}"/>
                  </a:ext>
                </a:extLst>
              </p:cNvPr>
              <p:cNvSpPr/>
              <p:nvPr/>
            </p:nvSpPr>
            <p:spPr>
              <a:xfrm>
                <a:off x="5761956" y="4974358"/>
                <a:ext cx="326579" cy="61593"/>
              </a:xfrm>
              <a:custGeom>
                <a:avLst/>
                <a:gdLst>
                  <a:gd name="connsiteX0" fmla="*/ 0 w 326579"/>
                  <a:gd name="connsiteY0" fmla="*/ 0 h 61593"/>
                  <a:gd name="connsiteX1" fmla="*/ 326580 w 326579"/>
                  <a:gd name="connsiteY1" fmla="*/ 61593 h 61593"/>
                </a:gdLst>
                <a:ahLst/>
                <a:cxnLst>
                  <a:cxn ang="0">
                    <a:pos x="connsiteX0" y="connsiteY0"/>
                  </a:cxn>
                  <a:cxn ang="0">
                    <a:pos x="connsiteX1" y="connsiteY1"/>
                  </a:cxn>
                </a:cxnLst>
                <a:rect l="l" t="t" r="r" b="b"/>
                <a:pathLst>
                  <a:path w="326579" h="61593">
                    <a:moveTo>
                      <a:pt x="0" y="0"/>
                    </a:moveTo>
                    <a:lnTo>
                      <a:pt x="326580" y="61593"/>
                    </a:lnTo>
                  </a:path>
                </a:pathLst>
              </a:custGeom>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88" name="Freeform 187">
                <a:extLst>
                  <a:ext uri="{FF2B5EF4-FFF2-40B4-BE49-F238E27FC236}">
                    <a16:creationId xmlns:a16="http://schemas.microsoft.com/office/drawing/2014/main" id="{FE8D0567-1D45-58D8-C30B-6137AC43DF48}"/>
                  </a:ext>
                </a:extLst>
              </p:cNvPr>
              <p:cNvSpPr/>
              <p:nvPr/>
            </p:nvSpPr>
            <p:spPr>
              <a:xfrm>
                <a:off x="4739338" y="4085992"/>
                <a:ext cx="302399" cy="439741"/>
              </a:xfrm>
              <a:custGeom>
                <a:avLst/>
                <a:gdLst>
                  <a:gd name="connsiteX0" fmla="*/ 302400 w 302399"/>
                  <a:gd name="connsiteY0" fmla="*/ 439742 h 439741"/>
                  <a:gd name="connsiteX1" fmla="*/ 0 w 302399"/>
                  <a:gd name="connsiteY1" fmla="*/ 0 h 439741"/>
                </a:gdLst>
                <a:ahLst/>
                <a:cxnLst>
                  <a:cxn ang="0">
                    <a:pos x="connsiteX0" y="connsiteY0"/>
                  </a:cxn>
                  <a:cxn ang="0">
                    <a:pos x="connsiteX1" y="connsiteY1"/>
                  </a:cxn>
                </a:cxnLst>
                <a:rect l="l" t="t" r="r" b="b"/>
                <a:pathLst>
                  <a:path w="302399" h="439741">
                    <a:moveTo>
                      <a:pt x="302400" y="439742"/>
                    </a:moveTo>
                    <a:lnTo>
                      <a:pt x="0" y="0"/>
                    </a:lnTo>
                  </a:path>
                </a:pathLst>
              </a:custGeom>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89" name="Freeform 188">
                <a:extLst>
                  <a:ext uri="{FF2B5EF4-FFF2-40B4-BE49-F238E27FC236}">
                    <a16:creationId xmlns:a16="http://schemas.microsoft.com/office/drawing/2014/main" id="{29D8BFAD-0B01-9AE4-0771-48C43DAA2322}"/>
                  </a:ext>
                </a:extLst>
              </p:cNvPr>
              <p:cNvSpPr/>
              <p:nvPr/>
            </p:nvSpPr>
            <p:spPr>
              <a:xfrm>
                <a:off x="4759407" y="3767973"/>
                <a:ext cx="320020" cy="204399"/>
              </a:xfrm>
              <a:custGeom>
                <a:avLst/>
                <a:gdLst>
                  <a:gd name="connsiteX0" fmla="*/ 320021 w 320020"/>
                  <a:gd name="connsiteY0" fmla="*/ 96831 h 204399"/>
                  <a:gd name="connsiteX1" fmla="*/ 0 w 320020"/>
                  <a:gd name="connsiteY1" fmla="*/ 19718 h 204399"/>
                  <a:gd name="connsiteX2" fmla="*/ 109741 w 320020"/>
                  <a:gd name="connsiteY2" fmla="*/ 0 h 204399"/>
                  <a:gd name="connsiteX3" fmla="*/ 300540 w 320020"/>
                  <a:gd name="connsiteY3" fmla="*/ 204399 h 204399"/>
                </a:gdLst>
                <a:ahLst/>
                <a:cxnLst>
                  <a:cxn ang="0">
                    <a:pos x="connsiteX0" y="connsiteY0"/>
                  </a:cxn>
                  <a:cxn ang="0">
                    <a:pos x="connsiteX1" y="connsiteY1"/>
                  </a:cxn>
                  <a:cxn ang="0">
                    <a:pos x="connsiteX2" y="connsiteY2"/>
                  </a:cxn>
                  <a:cxn ang="0">
                    <a:pos x="connsiteX3" y="connsiteY3"/>
                  </a:cxn>
                </a:cxnLst>
                <a:rect l="l" t="t" r="r" b="b"/>
                <a:pathLst>
                  <a:path w="320020" h="204399">
                    <a:moveTo>
                      <a:pt x="320021" y="96831"/>
                    </a:moveTo>
                    <a:lnTo>
                      <a:pt x="0" y="19718"/>
                    </a:lnTo>
                    <a:lnTo>
                      <a:pt x="109741" y="0"/>
                    </a:lnTo>
                    <a:lnTo>
                      <a:pt x="300540" y="204399"/>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90" name="Freeform 189">
                <a:extLst>
                  <a:ext uri="{FF2B5EF4-FFF2-40B4-BE49-F238E27FC236}">
                    <a16:creationId xmlns:a16="http://schemas.microsoft.com/office/drawing/2014/main" id="{F634C502-10A4-1C53-A5D4-32129E2F3CCC}"/>
                  </a:ext>
                </a:extLst>
              </p:cNvPr>
              <p:cNvSpPr/>
              <p:nvPr/>
            </p:nvSpPr>
            <p:spPr>
              <a:xfrm>
                <a:off x="5423825" y="3634147"/>
                <a:ext cx="325405" cy="598751"/>
              </a:xfrm>
              <a:custGeom>
                <a:avLst/>
                <a:gdLst>
                  <a:gd name="connsiteX0" fmla="*/ 0 w 325405"/>
                  <a:gd name="connsiteY0" fmla="*/ 0 h 598751"/>
                  <a:gd name="connsiteX1" fmla="*/ 325405 w 325405"/>
                  <a:gd name="connsiteY1" fmla="*/ 598752 h 598751"/>
                </a:gdLst>
                <a:ahLst/>
                <a:cxnLst>
                  <a:cxn ang="0">
                    <a:pos x="connsiteX0" y="connsiteY0"/>
                  </a:cxn>
                  <a:cxn ang="0">
                    <a:pos x="connsiteX1" y="connsiteY1"/>
                  </a:cxn>
                </a:cxnLst>
                <a:rect l="l" t="t" r="r" b="b"/>
                <a:pathLst>
                  <a:path w="325405" h="598751">
                    <a:moveTo>
                      <a:pt x="0" y="0"/>
                    </a:moveTo>
                    <a:lnTo>
                      <a:pt x="325405" y="598752"/>
                    </a:lnTo>
                  </a:path>
                </a:pathLst>
              </a:custGeom>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91" name="Freeform 190">
                <a:extLst>
                  <a:ext uri="{FF2B5EF4-FFF2-40B4-BE49-F238E27FC236}">
                    <a16:creationId xmlns:a16="http://schemas.microsoft.com/office/drawing/2014/main" id="{A6A58F7C-72A7-D46E-DA45-4005BD5DF863}"/>
                  </a:ext>
                </a:extLst>
              </p:cNvPr>
              <p:cNvSpPr/>
              <p:nvPr/>
            </p:nvSpPr>
            <p:spPr>
              <a:xfrm>
                <a:off x="5414329" y="4430269"/>
                <a:ext cx="347627" cy="78772"/>
              </a:xfrm>
              <a:custGeom>
                <a:avLst/>
                <a:gdLst>
                  <a:gd name="connsiteX0" fmla="*/ 347627 w 347627"/>
                  <a:gd name="connsiteY0" fmla="*/ 78773 h 78772"/>
                  <a:gd name="connsiteX1" fmla="*/ 0 w 347627"/>
                  <a:gd name="connsiteY1" fmla="*/ 0 h 78772"/>
                </a:gdLst>
                <a:ahLst/>
                <a:cxnLst>
                  <a:cxn ang="0">
                    <a:pos x="connsiteX0" y="connsiteY0"/>
                  </a:cxn>
                  <a:cxn ang="0">
                    <a:pos x="connsiteX1" y="connsiteY1"/>
                  </a:cxn>
                </a:cxnLst>
                <a:rect l="l" t="t" r="r" b="b"/>
                <a:pathLst>
                  <a:path w="347627" h="78772">
                    <a:moveTo>
                      <a:pt x="347627" y="78773"/>
                    </a:moveTo>
                    <a:lnTo>
                      <a:pt x="0" y="0"/>
                    </a:lnTo>
                  </a:path>
                </a:pathLst>
              </a:custGeom>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92" name="Freeform 191">
                <a:extLst>
                  <a:ext uri="{FF2B5EF4-FFF2-40B4-BE49-F238E27FC236}">
                    <a16:creationId xmlns:a16="http://schemas.microsoft.com/office/drawing/2014/main" id="{14BDC119-7A25-670D-E011-0C2F5B399F00}"/>
                  </a:ext>
                </a:extLst>
              </p:cNvPr>
              <p:cNvSpPr/>
              <p:nvPr/>
            </p:nvSpPr>
            <p:spPr>
              <a:xfrm>
                <a:off x="5772039" y="4241781"/>
                <a:ext cx="131571" cy="258378"/>
              </a:xfrm>
              <a:custGeom>
                <a:avLst/>
                <a:gdLst>
                  <a:gd name="connsiteX0" fmla="*/ 0 w 131571"/>
                  <a:gd name="connsiteY0" fmla="*/ 0 h 258378"/>
                  <a:gd name="connsiteX1" fmla="*/ 131572 w 131571"/>
                  <a:gd name="connsiteY1" fmla="*/ 258379 h 258378"/>
                </a:gdLst>
                <a:ahLst/>
                <a:cxnLst>
                  <a:cxn ang="0">
                    <a:pos x="connsiteX0" y="connsiteY0"/>
                  </a:cxn>
                  <a:cxn ang="0">
                    <a:pos x="connsiteX1" y="connsiteY1"/>
                  </a:cxn>
                </a:cxnLst>
                <a:rect l="l" t="t" r="r" b="b"/>
                <a:pathLst>
                  <a:path w="131571" h="258378">
                    <a:moveTo>
                      <a:pt x="0" y="0"/>
                    </a:moveTo>
                    <a:lnTo>
                      <a:pt x="131572" y="258379"/>
                    </a:lnTo>
                  </a:path>
                </a:pathLst>
              </a:custGeom>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93" name="Freeform 192">
                <a:extLst>
                  <a:ext uri="{FF2B5EF4-FFF2-40B4-BE49-F238E27FC236}">
                    <a16:creationId xmlns:a16="http://schemas.microsoft.com/office/drawing/2014/main" id="{4DFAF1E8-38B4-E5C7-3803-695B2DD55BB3}"/>
                  </a:ext>
                </a:extLst>
              </p:cNvPr>
              <p:cNvSpPr/>
              <p:nvPr/>
            </p:nvSpPr>
            <p:spPr>
              <a:xfrm>
                <a:off x="4776538" y="3947774"/>
                <a:ext cx="637790" cy="138218"/>
              </a:xfrm>
              <a:custGeom>
                <a:avLst/>
                <a:gdLst>
                  <a:gd name="connsiteX0" fmla="*/ 0 w 637790"/>
                  <a:gd name="connsiteY0" fmla="*/ 0 h 138218"/>
                  <a:gd name="connsiteX1" fmla="*/ 260207 w 637790"/>
                  <a:gd name="connsiteY1" fmla="*/ 115865 h 138218"/>
                  <a:gd name="connsiteX2" fmla="*/ 637790 w 637790"/>
                  <a:gd name="connsiteY2" fmla="*/ 138219 h 138218"/>
                </a:gdLst>
                <a:ahLst/>
                <a:cxnLst>
                  <a:cxn ang="0">
                    <a:pos x="connsiteX0" y="connsiteY0"/>
                  </a:cxn>
                  <a:cxn ang="0">
                    <a:pos x="connsiteX1" y="connsiteY1"/>
                  </a:cxn>
                  <a:cxn ang="0">
                    <a:pos x="connsiteX2" y="connsiteY2"/>
                  </a:cxn>
                </a:cxnLst>
                <a:rect l="l" t="t" r="r" b="b"/>
                <a:pathLst>
                  <a:path w="637790" h="138218">
                    <a:moveTo>
                      <a:pt x="0" y="0"/>
                    </a:moveTo>
                    <a:lnTo>
                      <a:pt x="260207" y="115865"/>
                    </a:lnTo>
                    <a:lnTo>
                      <a:pt x="637790" y="138219"/>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94" name="Freeform 193">
                <a:extLst>
                  <a:ext uri="{FF2B5EF4-FFF2-40B4-BE49-F238E27FC236}">
                    <a16:creationId xmlns:a16="http://schemas.microsoft.com/office/drawing/2014/main" id="{72CFEDAD-BC16-F4A1-17DE-06A8E8163922}"/>
                  </a:ext>
                </a:extLst>
              </p:cNvPr>
              <p:cNvSpPr/>
              <p:nvPr/>
            </p:nvSpPr>
            <p:spPr>
              <a:xfrm>
                <a:off x="4722989" y="4333926"/>
                <a:ext cx="367794" cy="259647"/>
              </a:xfrm>
              <a:custGeom>
                <a:avLst/>
                <a:gdLst>
                  <a:gd name="connsiteX0" fmla="*/ 47186 w 367794"/>
                  <a:gd name="connsiteY0" fmla="*/ 259648 h 259647"/>
                  <a:gd name="connsiteX1" fmla="*/ 367794 w 367794"/>
                  <a:gd name="connsiteY1" fmla="*/ 246275 h 259647"/>
                  <a:gd name="connsiteX2" fmla="*/ 0 w 367794"/>
                  <a:gd name="connsiteY2" fmla="*/ 171797 h 259647"/>
                  <a:gd name="connsiteX3" fmla="*/ 307980 w 367794"/>
                  <a:gd name="connsiteY3" fmla="*/ 0 h 259647"/>
                  <a:gd name="connsiteX4" fmla="*/ 61772 w 367794"/>
                  <a:gd name="connsiteY4" fmla="*/ 61593 h 2596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7794" h="259647">
                    <a:moveTo>
                      <a:pt x="47186" y="259648"/>
                    </a:moveTo>
                    <a:lnTo>
                      <a:pt x="367794" y="246275"/>
                    </a:lnTo>
                    <a:lnTo>
                      <a:pt x="0" y="171797"/>
                    </a:lnTo>
                    <a:lnTo>
                      <a:pt x="307980" y="0"/>
                    </a:lnTo>
                    <a:lnTo>
                      <a:pt x="61772" y="61593"/>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95" name="Freeform 194">
                <a:extLst>
                  <a:ext uri="{FF2B5EF4-FFF2-40B4-BE49-F238E27FC236}">
                    <a16:creationId xmlns:a16="http://schemas.microsoft.com/office/drawing/2014/main" id="{E9386FAE-70A7-4FA0-C3CE-733F50D11344}"/>
                  </a:ext>
                </a:extLst>
              </p:cNvPr>
              <p:cNvSpPr/>
              <p:nvPr/>
            </p:nvSpPr>
            <p:spPr>
              <a:xfrm>
                <a:off x="5823728" y="4621491"/>
                <a:ext cx="257367" cy="16691"/>
              </a:xfrm>
              <a:custGeom>
                <a:avLst/>
                <a:gdLst>
                  <a:gd name="connsiteX0" fmla="*/ 257368 w 257367"/>
                  <a:gd name="connsiteY0" fmla="*/ 0 h 16691"/>
                  <a:gd name="connsiteX1" fmla="*/ 0 w 257367"/>
                  <a:gd name="connsiteY1" fmla="*/ 16692 h 16691"/>
                </a:gdLst>
                <a:ahLst/>
                <a:cxnLst>
                  <a:cxn ang="0">
                    <a:pos x="connsiteX0" y="connsiteY0"/>
                  </a:cxn>
                  <a:cxn ang="0">
                    <a:pos x="connsiteX1" y="connsiteY1"/>
                  </a:cxn>
                </a:cxnLst>
                <a:rect l="l" t="t" r="r" b="b"/>
                <a:pathLst>
                  <a:path w="257367" h="16691">
                    <a:moveTo>
                      <a:pt x="257368" y="0"/>
                    </a:moveTo>
                    <a:lnTo>
                      <a:pt x="0" y="16692"/>
                    </a:lnTo>
                  </a:path>
                </a:pathLst>
              </a:custGeom>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96" name="Freeform 195">
                <a:extLst>
                  <a:ext uri="{FF2B5EF4-FFF2-40B4-BE49-F238E27FC236}">
                    <a16:creationId xmlns:a16="http://schemas.microsoft.com/office/drawing/2014/main" id="{6AEEFA16-BF91-F1F0-710A-2EC6FD2AA3A0}"/>
                  </a:ext>
                </a:extLst>
              </p:cNvPr>
              <p:cNvSpPr/>
              <p:nvPr/>
            </p:nvSpPr>
            <p:spPr>
              <a:xfrm>
                <a:off x="5498813" y="4261206"/>
                <a:ext cx="273226" cy="8492"/>
              </a:xfrm>
              <a:custGeom>
                <a:avLst/>
                <a:gdLst>
                  <a:gd name="connsiteX0" fmla="*/ 273227 w 273226"/>
                  <a:gd name="connsiteY0" fmla="*/ 8492 h 8492"/>
                  <a:gd name="connsiteX1" fmla="*/ 0 w 273226"/>
                  <a:gd name="connsiteY1" fmla="*/ 0 h 8492"/>
                </a:gdLst>
                <a:ahLst/>
                <a:cxnLst>
                  <a:cxn ang="0">
                    <a:pos x="connsiteX0" y="connsiteY0"/>
                  </a:cxn>
                  <a:cxn ang="0">
                    <a:pos x="connsiteX1" y="connsiteY1"/>
                  </a:cxn>
                </a:cxnLst>
                <a:rect l="l" t="t" r="r" b="b"/>
                <a:pathLst>
                  <a:path w="273226" h="8492">
                    <a:moveTo>
                      <a:pt x="273227" y="8492"/>
                    </a:moveTo>
                    <a:lnTo>
                      <a:pt x="0" y="0"/>
                    </a:lnTo>
                  </a:path>
                </a:pathLst>
              </a:custGeom>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97" name="Freeform 196">
                <a:extLst>
                  <a:ext uri="{FF2B5EF4-FFF2-40B4-BE49-F238E27FC236}">
                    <a16:creationId xmlns:a16="http://schemas.microsoft.com/office/drawing/2014/main" id="{F8D05325-37B2-85EF-3653-BD147AC47A01}"/>
                  </a:ext>
                </a:extLst>
              </p:cNvPr>
              <p:cNvSpPr/>
              <p:nvPr/>
            </p:nvSpPr>
            <p:spPr>
              <a:xfrm>
                <a:off x="5872676" y="4482101"/>
                <a:ext cx="1246407" cy="186926"/>
              </a:xfrm>
              <a:custGeom>
                <a:avLst/>
                <a:gdLst>
                  <a:gd name="connsiteX0" fmla="*/ 0 w 1246407"/>
                  <a:gd name="connsiteY0" fmla="*/ 18058 h 186926"/>
                  <a:gd name="connsiteX1" fmla="*/ 581990 w 1246407"/>
                  <a:gd name="connsiteY1" fmla="*/ 0 h 186926"/>
                  <a:gd name="connsiteX2" fmla="*/ 552621 w 1246407"/>
                  <a:gd name="connsiteY2" fmla="*/ 82287 h 186926"/>
                  <a:gd name="connsiteX3" fmla="*/ 330594 w 1246407"/>
                  <a:gd name="connsiteY3" fmla="*/ 88534 h 186926"/>
                  <a:gd name="connsiteX4" fmla="*/ 532455 w 1246407"/>
                  <a:gd name="connsiteY4" fmla="*/ 150029 h 186926"/>
                  <a:gd name="connsiteX5" fmla="*/ 941561 w 1246407"/>
                  <a:gd name="connsiteY5" fmla="*/ 186927 h 186926"/>
                  <a:gd name="connsiteX6" fmla="*/ 1246408 w 1246407"/>
                  <a:gd name="connsiteY6" fmla="*/ 180875 h 1869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6407" h="186926">
                    <a:moveTo>
                      <a:pt x="0" y="18058"/>
                    </a:moveTo>
                    <a:lnTo>
                      <a:pt x="581990" y="0"/>
                    </a:lnTo>
                    <a:lnTo>
                      <a:pt x="552621" y="82287"/>
                    </a:lnTo>
                    <a:lnTo>
                      <a:pt x="330594" y="88534"/>
                    </a:lnTo>
                    <a:lnTo>
                      <a:pt x="532455" y="150029"/>
                    </a:lnTo>
                    <a:lnTo>
                      <a:pt x="941561" y="186927"/>
                    </a:lnTo>
                    <a:lnTo>
                      <a:pt x="1246408" y="180875"/>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98" name="Freeform 197">
                <a:extLst>
                  <a:ext uri="{FF2B5EF4-FFF2-40B4-BE49-F238E27FC236}">
                    <a16:creationId xmlns:a16="http://schemas.microsoft.com/office/drawing/2014/main" id="{D5229EC4-D5A6-F7F1-1280-9E650FAD696B}"/>
                  </a:ext>
                </a:extLst>
              </p:cNvPr>
              <p:cNvSpPr/>
              <p:nvPr/>
            </p:nvSpPr>
            <p:spPr>
              <a:xfrm>
                <a:off x="5119761" y="4805490"/>
                <a:ext cx="251885" cy="55248"/>
              </a:xfrm>
              <a:custGeom>
                <a:avLst/>
                <a:gdLst>
                  <a:gd name="connsiteX0" fmla="*/ 251886 w 251885"/>
                  <a:gd name="connsiteY0" fmla="*/ 0 h 55248"/>
                  <a:gd name="connsiteX1" fmla="*/ 0 w 251885"/>
                  <a:gd name="connsiteY1" fmla="*/ 55248 h 55248"/>
                </a:gdLst>
                <a:ahLst/>
                <a:cxnLst>
                  <a:cxn ang="0">
                    <a:pos x="connsiteX0" y="connsiteY0"/>
                  </a:cxn>
                  <a:cxn ang="0">
                    <a:pos x="connsiteX1" y="connsiteY1"/>
                  </a:cxn>
                </a:cxnLst>
                <a:rect l="l" t="t" r="r" b="b"/>
                <a:pathLst>
                  <a:path w="251885" h="55248">
                    <a:moveTo>
                      <a:pt x="251886" y="0"/>
                    </a:moveTo>
                    <a:lnTo>
                      <a:pt x="0" y="55248"/>
                    </a:lnTo>
                  </a:path>
                </a:pathLst>
              </a:custGeom>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199" name="Freeform 198">
                <a:extLst>
                  <a:ext uri="{FF2B5EF4-FFF2-40B4-BE49-F238E27FC236}">
                    <a16:creationId xmlns:a16="http://schemas.microsoft.com/office/drawing/2014/main" id="{B7DB1414-98F9-57A1-E7A3-809CCDA0F4ED}"/>
                  </a:ext>
                </a:extLst>
              </p:cNvPr>
              <p:cNvSpPr/>
              <p:nvPr/>
            </p:nvSpPr>
            <p:spPr>
              <a:xfrm>
                <a:off x="5749230" y="4737357"/>
                <a:ext cx="301029" cy="181655"/>
              </a:xfrm>
              <a:custGeom>
                <a:avLst/>
                <a:gdLst>
                  <a:gd name="connsiteX0" fmla="*/ 0 w 301029"/>
                  <a:gd name="connsiteY0" fmla="*/ 0 h 181655"/>
                  <a:gd name="connsiteX1" fmla="*/ 301029 w 301029"/>
                  <a:gd name="connsiteY1" fmla="*/ 181656 h 181655"/>
                  <a:gd name="connsiteX2" fmla="*/ 20166 w 301029"/>
                  <a:gd name="connsiteY2" fmla="*/ 72819 h 181655"/>
                </a:gdLst>
                <a:ahLst/>
                <a:cxnLst>
                  <a:cxn ang="0">
                    <a:pos x="connsiteX0" y="connsiteY0"/>
                  </a:cxn>
                  <a:cxn ang="0">
                    <a:pos x="connsiteX1" y="connsiteY1"/>
                  </a:cxn>
                  <a:cxn ang="0">
                    <a:pos x="connsiteX2" y="connsiteY2"/>
                  </a:cxn>
                </a:cxnLst>
                <a:rect l="l" t="t" r="r" b="b"/>
                <a:pathLst>
                  <a:path w="301029" h="181655">
                    <a:moveTo>
                      <a:pt x="0" y="0"/>
                    </a:moveTo>
                    <a:lnTo>
                      <a:pt x="301029" y="181656"/>
                    </a:lnTo>
                    <a:lnTo>
                      <a:pt x="20166" y="72819"/>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00" name="Freeform 199">
                <a:extLst>
                  <a:ext uri="{FF2B5EF4-FFF2-40B4-BE49-F238E27FC236}">
                    <a16:creationId xmlns:a16="http://schemas.microsoft.com/office/drawing/2014/main" id="{B0A5022D-E27E-4051-7923-BAB237CADFED}"/>
                  </a:ext>
                </a:extLst>
              </p:cNvPr>
              <p:cNvSpPr/>
              <p:nvPr/>
            </p:nvSpPr>
            <p:spPr>
              <a:xfrm>
                <a:off x="5414329" y="4589475"/>
                <a:ext cx="440236" cy="209475"/>
              </a:xfrm>
              <a:custGeom>
                <a:avLst/>
                <a:gdLst>
                  <a:gd name="connsiteX0" fmla="*/ 295939 w 440236"/>
                  <a:gd name="connsiteY0" fmla="*/ 5759 h 209475"/>
                  <a:gd name="connsiteX1" fmla="*/ 0 w 440236"/>
                  <a:gd name="connsiteY1" fmla="*/ 0 h 209475"/>
                  <a:gd name="connsiteX2" fmla="*/ 440237 w 440236"/>
                  <a:gd name="connsiteY2" fmla="*/ 209475 h 209475"/>
                </a:gdLst>
                <a:ahLst/>
                <a:cxnLst>
                  <a:cxn ang="0">
                    <a:pos x="connsiteX0" y="connsiteY0"/>
                  </a:cxn>
                  <a:cxn ang="0">
                    <a:pos x="connsiteX1" y="connsiteY1"/>
                  </a:cxn>
                  <a:cxn ang="0">
                    <a:pos x="connsiteX2" y="connsiteY2"/>
                  </a:cxn>
                </a:cxnLst>
                <a:rect l="l" t="t" r="r" b="b"/>
                <a:pathLst>
                  <a:path w="440236" h="209475">
                    <a:moveTo>
                      <a:pt x="295939" y="5759"/>
                    </a:moveTo>
                    <a:lnTo>
                      <a:pt x="0" y="0"/>
                    </a:lnTo>
                    <a:lnTo>
                      <a:pt x="440237" y="209475"/>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01" name="Freeform 200">
                <a:extLst>
                  <a:ext uri="{FF2B5EF4-FFF2-40B4-BE49-F238E27FC236}">
                    <a16:creationId xmlns:a16="http://schemas.microsoft.com/office/drawing/2014/main" id="{C086A3D3-C0C9-B22C-01A6-FBFADF00E795}"/>
                  </a:ext>
                </a:extLst>
              </p:cNvPr>
              <p:cNvSpPr/>
              <p:nvPr/>
            </p:nvSpPr>
            <p:spPr>
              <a:xfrm>
                <a:off x="6019324" y="4451354"/>
                <a:ext cx="354871" cy="5661"/>
              </a:xfrm>
              <a:custGeom>
                <a:avLst/>
                <a:gdLst>
                  <a:gd name="connsiteX0" fmla="*/ 354872 w 354871"/>
                  <a:gd name="connsiteY0" fmla="*/ 5661 h 5661"/>
                  <a:gd name="connsiteX1" fmla="*/ 0 w 354871"/>
                  <a:gd name="connsiteY1" fmla="*/ 0 h 5661"/>
                </a:gdLst>
                <a:ahLst/>
                <a:cxnLst>
                  <a:cxn ang="0">
                    <a:pos x="connsiteX0" y="connsiteY0"/>
                  </a:cxn>
                  <a:cxn ang="0">
                    <a:pos x="connsiteX1" y="connsiteY1"/>
                  </a:cxn>
                </a:cxnLst>
                <a:rect l="l" t="t" r="r" b="b"/>
                <a:pathLst>
                  <a:path w="354871" h="5661">
                    <a:moveTo>
                      <a:pt x="354872" y="5661"/>
                    </a:moveTo>
                    <a:lnTo>
                      <a:pt x="0" y="0"/>
                    </a:lnTo>
                  </a:path>
                </a:pathLst>
              </a:custGeom>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02" name="Freeform 201">
                <a:extLst>
                  <a:ext uri="{FF2B5EF4-FFF2-40B4-BE49-F238E27FC236}">
                    <a16:creationId xmlns:a16="http://schemas.microsoft.com/office/drawing/2014/main" id="{2E492159-FC47-8DF9-89C9-9A2B54AC2D38}"/>
                  </a:ext>
                </a:extLst>
              </p:cNvPr>
              <p:cNvSpPr/>
              <p:nvPr/>
            </p:nvSpPr>
            <p:spPr>
              <a:xfrm>
                <a:off x="5785451" y="4241781"/>
                <a:ext cx="256486" cy="52710"/>
              </a:xfrm>
              <a:custGeom>
                <a:avLst/>
                <a:gdLst>
                  <a:gd name="connsiteX0" fmla="*/ 256487 w 256486"/>
                  <a:gd name="connsiteY0" fmla="*/ 52710 h 52710"/>
                  <a:gd name="connsiteX1" fmla="*/ 0 w 256486"/>
                  <a:gd name="connsiteY1" fmla="*/ 0 h 52710"/>
                </a:gdLst>
                <a:ahLst/>
                <a:cxnLst>
                  <a:cxn ang="0">
                    <a:pos x="connsiteX0" y="connsiteY0"/>
                  </a:cxn>
                  <a:cxn ang="0">
                    <a:pos x="connsiteX1" y="connsiteY1"/>
                  </a:cxn>
                </a:cxnLst>
                <a:rect l="l" t="t" r="r" b="b"/>
                <a:pathLst>
                  <a:path w="256486" h="52710">
                    <a:moveTo>
                      <a:pt x="256487" y="52710"/>
                    </a:moveTo>
                    <a:lnTo>
                      <a:pt x="0" y="0"/>
                    </a:lnTo>
                  </a:path>
                </a:pathLst>
              </a:custGeom>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03" name="Freeform 202">
                <a:extLst>
                  <a:ext uri="{FF2B5EF4-FFF2-40B4-BE49-F238E27FC236}">
                    <a16:creationId xmlns:a16="http://schemas.microsoft.com/office/drawing/2014/main" id="{99AAC7ED-6D49-2503-2E31-86A396BBD0E1}"/>
                  </a:ext>
                </a:extLst>
              </p:cNvPr>
              <p:cNvSpPr/>
              <p:nvPr/>
            </p:nvSpPr>
            <p:spPr>
              <a:xfrm>
                <a:off x="3984367" y="3076783"/>
                <a:ext cx="406364" cy="1215853"/>
              </a:xfrm>
              <a:custGeom>
                <a:avLst/>
                <a:gdLst>
                  <a:gd name="connsiteX0" fmla="*/ 30837 w 406364"/>
                  <a:gd name="connsiteY0" fmla="*/ 0 h 1215853"/>
                  <a:gd name="connsiteX1" fmla="*/ 406365 w 406364"/>
                  <a:gd name="connsiteY1" fmla="*/ 1215854 h 1215853"/>
                  <a:gd name="connsiteX2" fmla="*/ 0 w 406364"/>
                  <a:gd name="connsiteY2" fmla="*/ 0 h 1215853"/>
                </a:gdLst>
                <a:ahLst/>
                <a:cxnLst>
                  <a:cxn ang="0">
                    <a:pos x="connsiteX0" y="connsiteY0"/>
                  </a:cxn>
                  <a:cxn ang="0">
                    <a:pos x="connsiteX1" y="connsiteY1"/>
                  </a:cxn>
                  <a:cxn ang="0">
                    <a:pos x="connsiteX2" y="connsiteY2"/>
                  </a:cxn>
                </a:cxnLst>
                <a:rect l="l" t="t" r="r" b="b"/>
                <a:pathLst>
                  <a:path w="406364" h="1215853">
                    <a:moveTo>
                      <a:pt x="30837" y="0"/>
                    </a:moveTo>
                    <a:lnTo>
                      <a:pt x="406365" y="1215854"/>
                    </a:lnTo>
                    <a:lnTo>
                      <a:pt x="0" y="0"/>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04" name="Freeform 203">
                <a:extLst>
                  <a:ext uri="{FF2B5EF4-FFF2-40B4-BE49-F238E27FC236}">
                    <a16:creationId xmlns:a16="http://schemas.microsoft.com/office/drawing/2014/main" id="{C2BB6F6D-0FA6-56CA-B424-AE7AFFC75FFC}"/>
                  </a:ext>
                </a:extLst>
              </p:cNvPr>
              <p:cNvSpPr/>
              <p:nvPr/>
            </p:nvSpPr>
            <p:spPr>
              <a:xfrm>
                <a:off x="4482460" y="4313233"/>
                <a:ext cx="566130" cy="111082"/>
              </a:xfrm>
              <a:custGeom>
                <a:avLst/>
                <a:gdLst>
                  <a:gd name="connsiteX0" fmla="*/ 226041 w 566130"/>
                  <a:gd name="connsiteY0" fmla="*/ 0 h 111082"/>
                  <a:gd name="connsiteX1" fmla="*/ 0 w 566130"/>
                  <a:gd name="connsiteY1" fmla="*/ 111082 h 111082"/>
                  <a:gd name="connsiteX2" fmla="*/ 333139 w 566130"/>
                  <a:gd name="connsiteY2" fmla="*/ 82287 h 111082"/>
                  <a:gd name="connsiteX3" fmla="*/ 566131 w 566130"/>
                  <a:gd name="connsiteY3" fmla="*/ 60324 h 111082"/>
                </a:gdLst>
                <a:ahLst/>
                <a:cxnLst>
                  <a:cxn ang="0">
                    <a:pos x="connsiteX0" y="connsiteY0"/>
                  </a:cxn>
                  <a:cxn ang="0">
                    <a:pos x="connsiteX1" y="connsiteY1"/>
                  </a:cxn>
                  <a:cxn ang="0">
                    <a:pos x="connsiteX2" y="connsiteY2"/>
                  </a:cxn>
                  <a:cxn ang="0">
                    <a:pos x="connsiteX3" y="connsiteY3"/>
                  </a:cxn>
                </a:cxnLst>
                <a:rect l="l" t="t" r="r" b="b"/>
                <a:pathLst>
                  <a:path w="566130" h="111082">
                    <a:moveTo>
                      <a:pt x="226041" y="0"/>
                    </a:moveTo>
                    <a:lnTo>
                      <a:pt x="0" y="111082"/>
                    </a:lnTo>
                    <a:lnTo>
                      <a:pt x="333139" y="82287"/>
                    </a:lnTo>
                    <a:lnTo>
                      <a:pt x="566131" y="60324"/>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05" name="Freeform 204">
                <a:extLst>
                  <a:ext uri="{FF2B5EF4-FFF2-40B4-BE49-F238E27FC236}">
                    <a16:creationId xmlns:a16="http://schemas.microsoft.com/office/drawing/2014/main" id="{BB810975-AA5D-E3F0-EDDA-83F017B65C9C}"/>
                  </a:ext>
                </a:extLst>
              </p:cNvPr>
              <p:cNvSpPr/>
              <p:nvPr/>
            </p:nvSpPr>
            <p:spPr>
              <a:xfrm>
                <a:off x="5402581" y="4768202"/>
                <a:ext cx="346648" cy="61788"/>
              </a:xfrm>
              <a:custGeom>
                <a:avLst/>
                <a:gdLst>
                  <a:gd name="connsiteX0" fmla="*/ 0 w 346648"/>
                  <a:gd name="connsiteY0" fmla="*/ 34750 h 61788"/>
                  <a:gd name="connsiteX1" fmla="*/ 346649 w 346648"/>
                  <a:gd name="connsiteY1" fmla="*/ 0 h 61788"/>
                  <a:gd name="connsiteX2" fmla="*/ 75771 w 346648"/>
                  <a:gd name="connsiteY2" fmla="*/ 61788 h 61788"/>
                </a:gdLst>
                <a:ahLst/>
                <a:cxnLst>
                  <a:cxn ang="0">
                    <a:pos x="connsiteX0" y="connsiteY0"/>
                  </a:cxn>
                  <a:cxn ang="0">
                    <a:pos x="connsiteX1" y="connsiteY1"/>
                  </a:cxn>
                  <a:cxn ang="0">
                    <a:pos x="connsiteX2" y="connsiteY2"/>
                  </a:cxn>
                </a:cxnLst>
                <a:rect l="l" t="t" r="r" b="b"/>
                <a:pathLst>
                  <a:path w="346648" h="61788">
                    <a:moveTo>
                      <a:pt x="0" y="34750"/>
                    </a:moveTo>
                    <a:lnTo>
                      <a:pt x="346649" y="0"/>
                    </a:lnTo>
                    <a:lnTo>
                      <a:pt x="75771" y="61788"/>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06" name="Freeform 205">
                <a:extLst>
                  <a:ext uri="{FF2B5EF4-FFF2-40B4-BE49-F238E27FC236}">
                    <a16:creationId xmlns:a16="http://schemas.microsoft.com/office/drawing/2014/main" id="{EC93C9E0-2FCE-3DED-B291-EA35ACA4FB17}"/>
                  </a:ext>
                </a:extLst>
              </p:cNvPr>
              <p:cNvSpPr/>
              <p:nvPr/>
            </p:nvSpPr>
            <p:spPr>
              <a:xfrm>
                <a:off x="5090783" y="4359696"/>
                <a:ext cx="951154" cy="241687"/>
              </a:xfrm>
              <a:custGeom>
                <a:avLst/>
                <a:gdLst>
                  <a:gd name="connsiteX0" fmla="*/ 951154 w 951154"/>
                  <a:gd name="connsiteY0" fmla="*/ 241687 h 241687"/>
                  <a:gd name="connsiteX1" fmla="*/ 637203 w 951154"/>
                  <a:gd name="connsiteY1" fmla="*/ 128164 h 241687"/>
                  <a:gd name="connsiteX2" fmla="*/ 323545 w 951154"/>
                  <a:gd name="connsiteY2" fmla="*/ 0 h 241687"/>
                  <a:gd name="connsiteX3" fmla="*/ 0 w 951154"/>
                  <a:gd name="connsiteY3" fmla="*/ 75454 h 241687"/>
                </a:gdLst>
                <a:ahLst/>
                <a:cxnLst>
                  <a:cxn ang="0">
                    <a:pos x="connsiteX0" y="connsiteY0"/>
                  </a:cxn>
                  <a:cxn ang="0">
                    <a:pos x="connsiteX1" y="connsiteY1"/>
                  </a:cxn>
                  <a:cxn ang="0">
                    <a:pos x="connsiteX2" y="connsiteY2"/>
                  </a:cxn>
                  <a:cxn ang="0">
                    <a:pos x="connsiteX3" y="connsiteY3"/>
                  </a:cxn>
                </a:cxnLst>
                <a:rect l="l" t="t" r="r" b="b"/>
                <a:pathLst>
                  <a:path w="951154" h="241687">
                    <a:moveTo>
                      <a:pt x="951154" y="241687"/>
                    </a:moveTo>
                    <a:lnTo>
                      <a:pt x="637203" y="128164"/>
                    </a:lnTo>
                    <a:lnTo>
                      <a:pt x="323545" y="0"/>
                    </a:lnTo>
                    <a:lnTo>
                      <a:pt x="0" y="75454"/>
                    </a:lnTo>
                  </a:path>
                </a:pathLst>
              </a:custGeom>
              <a:noFill/>
              <a:ln w="19577" cap="flat">
                <a:solidFill>
                  <a:srgbClr val="00B0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grpSp>
        <p:grpSp>
          <p:nvGrpSpPr>
            <p:cNvPr id="207" name="Graphic 117">
              <a:extLst>
                <a:ext uri="{FF2B5EF4-FFF2-40B4-BE49-F238E27FC236}">
                  <a16:creationId xmlns:a16="http://schemas.microsoft.com/office/drawing/2014/main" id="{E93DDBC6-AFB2-7869-2E57-667FC9ED322E}"/>
                </a:ext>
              </a:extLst>
            </p:cNvPr>
            <p:cNvGrpSpPr/>
            <p:nvPr/>
          </p:nvGrpSpPr>
          <p:grpSpPr>
            <a:xfrm>
              <a:off x="3953529" y="2996058"/>
              <a:ext cx="7866308" cy="2474266"/>
              <a:chOff x="3953529" y="2996058"/>
              <a:chExt cx="7866308" cy="2474266"/>
            </a:xfrm>
            <a:solidFill>
              <a:srgbClr val="00B050"/>
            </a:solidFill>
          </p:grpSpPr>
          <p:sp>
            <p:nvSpPr>
              <p:cNvPr id="208" name="Freeform 207">
                <a:extLst>
                  <a:ext uri="{FF2B5EF4-FFF2-40B4-BE49-F238E27FC236}">
                    <a16:creationId xmlns:a16="http://schemas.microsoft.com/office/drawing/2014/main" id="{1323E270-0615-A381-9FAF-E98A4C387724}"/>
                  </a:ext>
                </a:extLst>
              </p:cNvPr>
              <p:cNvSpPr/>
              <p:nvPr/>
            </p:nvSpPr>
            <p:spPr>
              <a:xfrm>
                <a:off x="10078568" y="4447059"/>
                <a:ext cx="61674" cy="61495"/>
              </a:xfrm>
              <a:custGeom>
                <a:avLst/>
                <a:gdLst>
                  <a:gd name="connsiteX0" fmla="*/ 61674 w 61674"/>
                  <a:gd name="connsiteY0" fmla="*/ 30748 h 61495"/>
                  <a:gd name="connsiteX1" fmla="*/ 30837 w 61674"/>
                  <a:gd name="connsiteY1" fmla="*/ 61495 h 61495"/>
                  <a:gd name="connsiteX2" fmla="*/ -1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1" y="47729"/>
                      <a:pt x="-1" y="30748"/>
                    </a:cubicBezTo>
                    <a:cubicBezTo>
                      <a:pt x="-1" y="13766"/>
                      <a:pt x="13805" y="0"/>
                      <a:pt x="30837" y="0"/>
                    </a:cubicBezTo>
                    <a:cubicBezTo>
                      <a:pt x="47867"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09" name="Freeform 208">
                <a:extLst>
                  <a:ext uri="{FF2B5EF4-FFF2-40B4-BE49-F238E27FC236}">
                    <a16:creationId xmlns:a16="http://schemas.microsoft.com/office/drawing/2014/main" id="{1437A057-0B03-7AFF-0CE5-C0E8908BE16C}"/>
                  </a:ext>
                </a:extLst>
              </p:cNvPr>
              <p:cNvSpPr/>
              <p:nvPr/>
            </p:nvSpPr>
            <p:spPr>
              <a:xfrm>
                <a:off x="10435789" y="4447059"/>
                <a:ext cx="61674" cy="61495"/>
              </a:xfrm>
              <a:custGeom>
                <a:avLst/>
                <a:gdLst>
                  <a:gd name="connsiteX0" fmla="*/ 61674 w 61674"/>
                  <a:gd name="connsiteY0" fmla="*/ 30748 h 61495"/>
                  <a:gd name="connsiteX1" fmla="*/ 30837 w 61674"/>
                  <a:gd name="connsiteY1" fmla="*/ 61495 h 61495"/>
                  <a:gd name="connsiteX2" fmla="*/ -1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1" y="47729"/>
                      <a:pt x="-1" y="30748"/>
                    </a:cubicBezTo>
                    <a:cubicBezTo>
                      <a:pt x="-1" y="13766"/>
                      <a:pt x="13805" y="0"/>
                      <a:pt x="30837" y="0"/>
                    </a:cubicBezTo>
                    <a:cubicBezTo>
                      <a:pt x="47867"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10" name="Freeform 209">
                <a:extLst>
                  <a:ext uri="{FF2B5EF4-FFF2-40B4-BE49-F238E27FC236}">
                    <a16:creationId xmlns:a16="http://schemas.microsoft.com/office/drawing/2014/main" id="{4EA4B9C4-9DB8-CA9C-08B2-051C088BA53D}"/>
                  </a:ext>
                </a:extLst>
              </p:cNvPr>
              <p:cNvSpPr/>
              <p:nvPr/>
            </p:nvSpPr>
            <p:spPr>
              <a:xfrm>
                <a:off x="10748566" y="4447059"/>
                <a:ext cx="61674" cy="61495"/>
              </a:xfrm>
              <a:custGeom>
                <a:avLst/>
                <a:gdLst>
                  <a:gd name="connsiteX0" fmla="*/ 61674 w 61674"/>
                  <a:gd name="connsiteY0" fmla="*/ 30748 h 61495"/>
                  <a:gd name="connsiteX1" fmla="*/ 30837 w 61674"/>
                  <a:gd name="connsiteY1" fmla="*/ 61495 h 61495"/>
                  <a:gd name="connsiteX2" fmla="*/ -1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1" y="47729"/>
                      <a:pt x="-1" y="30748"/>
                    </a:cubicBezTo>
                    <a:cubicBezTo>
                      <a:pt x="-1" y="13766"/>
                      <a:pt x="13805"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11" name="Freeform 210">
                <a:extLst>
                  <a:ext uri="{FF2B5EF4-FFF2-40B4-BE49-F238E27FC236}">
                    <a16:creationId xmlns:a16="http://schemas.microsoft.com/office/drawing/2014/main" id="{221659DD-A157-9D75-437F-701D7BD9872B}"/>
                  </a:ext>
                </a:extLst>
              </p:cNvPr>
              <p:cNvSpPr/>
              <p:nvPr/>
            </p:nvSpPr>
            <p:spPr>
              <a:xfrm>
                <a:off x="11090613" y="4447059"/>
                <a:ext cx="61674" cy="61495"/>
              </a:xfrm>
              <a:custGeom>
                <a:avLst/>
                <a:gdLst>
                  <a:gd name="connsiteX0" fmla="*/ 61674 w 61674"/>
                  <a:gd name="connsiteY0" fmla="*/ 30748 h 61495"/>
                  <a:gd name="connsiteX1" fmla="*/ 30837 w 61674"/>
                  <a:gd name="connsiteY1" fmla="*/ 61495 h 61495"/>
                  <a:gd name="connsiteX2" fmla="*/ -1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1" y="47729"/>
                      <a:pt x="-1" y="30748"/>
                    </a:cubicBezTo>
                    <a:cubicBezTo>
                      <a:pt x="-1" y="13766"/>
                      <a:pt x="13805"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12" name="Freeform 211">
                <a:extLst>
                  <a:ext uri="{FF2B5EF4-FFF2-40B4-BE49-F238E27FC236}">
                    <a16:creationId xmlns:a16="http://schemas.microsoft.com/office/drawing/2014/main" id="{663DA568-FB74-BB45-3E64-BD4FE174BA3C}"/>
                  </a:ext>
                </a:extLst>
              </p:cNvPr>
              <p:cNvSpPr/>
              <p:nvPr/>
            </p:nvSpPr>
            <p:spPr>
              <a:xfrm>
                <a:off x="11408774" y="4536764"/>
                <a:ext cx="61674" cy="61495"/>
              </a:xfrm>
              <a:custGeom>
                <a:avLst/>
                <a:gdLst>
                  <a:gd name="connsiteX0" fmla="*/ 61674 w 61674"/>
                  <a:gd name="connsiteY0" fmla="*/ 30748 h 61495"/>
                  <a:gd name="connsiteX1" fmla="*/ 30837 w 61674"/>
                  <a:gd name="connsiteY1" fmla="*/ 61495 h 61495"/>
                  <a:gd name="connsiteX2" fmla="*/ -1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1" y="47729"/>
                      <a:pt x="-1" y="30748"/>
                    </a:cubicBezTo>
                    <a:cubicBezTo>
                      <a:pt x="-1" y="13766"/>
                      <a:pt x="13805"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13" name="Freeform 212">
                <a:extLst>
                  <a:ext uri="{FF2B5EF4-FFF2-40B4-BE49-F238E27FC236}">
                    <a16:creationId xmlns:a16="http://schemas.microsoft.com/office/drawing/2014/main" id="{967C6B26-B68A-6873-9856-E4A4DD6CB0F6}"/>
                  </a:ext>
                </a:extLst>
              </p:cNvPr>
              <p:cNvSpPr/>
              <p:nvPr/>
            </p:nvSpPr>
            <p:spPr>
              <a:xfrm>
                <a:off x="11758164" y="4536764"/>
                <a:ext cx="61674" cy="61495"/>
              </a:xfrm>
              <a:custGeom>
                <a:avLst/>
                <a:gdLst>
                  <a:gd name="connsiteX0" fmla="*/ 61674 w 61674"/>
                  <a:gd name="connsiteY0" fmla="*/ 30748 h 61495"/>
                  <a:gd name="connsiteX1" fmla="*/ 30837 w 61674"/>
                  <a:gd name="connsiteY1" fmla="*/ 61495 h 61495"/>
                  <a:gd name="connsiteX2" fmla="*/ -1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1" y="47729"/>
                      <a:pt x="-1" y="30748"/>
                    </a:cubicBezTo>
                    <a:cubicBezTo>
                      <a:pt x="-1" y="13766"/>
                      <a:pt x="13805"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14" name="Freeform 213">
                <a:extLst>
                  <a:ext uri="{FF2B5EF4-FFF2-40B4-BE49-F238E27FC236}">
                    <a16:creationId xmlns:a16="http://schemas.microsoft.com/office/drawing/2014/main" id="{97D0A48A-C326-206E-A549-3B784CDC8CB5}"/>
                  </a:ext>
                </a:extLst>
              </p:cNvPr>
              <p:cNvSpPr/>
              <p:nvPr/>
            </p:nvSpPr>
            <p:spPr>
              <a:xfrm>
                <a:off x="9752967" y="4447059"/>
                <a:ext cx="61674" cy="61495"/>
              </a:xfrm>
              <a:custGeom>
                <a:avLst/>
                <a:gdLst>
                  <a:gd name="connsiteX0" fmla="*/ 61674 w 61674"/>
                  <a:gd name="connsiteY0" fmla="*/ 30748 h 61495"/>
                  <a:gd name="connsiteX1" fmla="*/ 30837 w 61674"/>
                  <a:gd name="connsiteY1" fmla="*/ 61495 h 61495"/>
                  <a:gd name="connsiteX2" fmla="*/ -1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1" y="47729"/>
                      <a:pt x="-1" y="30748"/>
                    </a:cubicBezTo>
                    <a:cubicBezTo>
                      <a:pt x="-1" y="13766"/>
                      <a:pt x="13805" y="0"/>
                      <a:pt x="30837" y="0"/>
                    </a:cubicBezTo>
                    <a:cubicBezTo>
                      <a:pt x="47867"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15" name="Freeform 214">
                <a:extLst>
                  <a:ext uri="{FF2B5EF4-FFF2-40B4-BE49-F238E27FC236}">
                    <a16:creationId xmlns:a16="http://schemas.microsoft.com/office/drawing/2014/main" id="{3CB4CD18-E88D-31AA-B7CE-23A971158395}"/>
                  </a:ext>
                </a:extLst>
              </p:cNvPr>
              <p:cNvSpPr/>
              <p:nvPr/>
            </p:nvSpPr>
            <p:spPr>
              <a:xfrm>
                <a:off x="9752967" y="4192584"/>
                <a:ext cx="61674" cy="61495"/>
              </a:xfrm>
              <a:custGeom>
                <a:avLst/>
                <a:gdLst>
                  <a:gd name="connsiteX0" fmla="*/ 61674 w 61674"/>
                  <a:gd name="connsiteY0" fmla="*/ 30748 h 61495"/>
                  <a:gd name="connsiteX1" fmla="*/ 30837 w 61674"/>
                  <a:gd name="connsiteY1" fmla="*/ 61495 h 61495"/>
                  <a:gd name="connsiteX2" fmla="*/ -1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1" y="47729"/>
                      <a:pt x="-1" y="30748"/>
                    </a:cubicBezTo>
                    <a:cubicBezTo>
                      <a:pt x="-1" y="13766"/>
                      <a:pt x="13805" y="0"/>
                      <a:pt x="30837" y="0"/>
                    </a:cubicBezTo>
                    <a:cubicBezTo>
                      <a:pt x="47867"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16" name="Freeform 215">
                <a:extLst>
                  <a:ext uri="{FF2B5EF4-FFF2-40B4-BE49-F238E27FC236}">
                    <a16:creationId xmlns:a16="http://schemas.microsoft.com/office/drawing/2014/main" id="{2A8B9CCC-1AFB-D240-2973-9D9189288D5C}"/>
                  </a:ext>
                </a:extLst>
              </p:cNvPr>
              <p:cNvSpPr/>
              <p:nvPr/>
            </p:nvSpPr>
            <p:spPr>
              <a:xfrm>
                <a:off x="9401130" y="4192584"/>
                <a:ext cx="61674" cy="61495"/>
              </a:xfrm>
              <a:custGeom>
                <a:avLst/>
                <a:gdLst>
                  <a:gd name="connsiteX0" fmla="*/ 61674 w 61674"/>
                  <a:gd name="connsiteY0" fmla="*/ 30748 h 61495"/>
                  <a:gd name="connsiteX1" fmla="*/ 30837 w 61674"/>
                  <a:gd name="connsiteY1" fmla="*/ 61495 h 61495"/>
                  <a:gd name="connsiteX2" fmla="*/ -1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1" y="47729"/>
                      <a:pt x="-1" y="30748"/>
                    </a:cubicBezTo>
                    <a:cubicBezTo>
                      <a:pt x="-1" y="13766"/>
                      <a:pt x="13805" y="0"/>
                      <a:pt x="30837" y="0"/>
                    </a:cubicBezTo>
                    <a:cubicBezTo>
                      <a:pt x="47867"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17" name="Freeform 216">
                <a:extLst>
                  <a:ext uri="{FF2B5EF4-FFF2-40B4-BE49-F238E27FC236}">
                    <a16:creationId xmlns:a16="http://schemas.microsoft.com/office/drawing/2014/main" id="{E3633C35-7390-87C5-AF17-0CEBA94F643B}"/>
                  </a:ext>
                </a:extLst>
              </p:cNvPr>
              <p:cNvSpPr/>
              <p:nvPr/>
            </p:nvSpPr>
            <p:spPr>
              <a:xfrm>
                <a:off x="9017868" y="419258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18" name="Freeform 217">
                <a:extLst>
                  <a:ext uri="{FF2B5EF4-FFF2-40B4-BE49-F238E27FC236}">
                    <a16:creationId xmlns:a16="http://schemas.microsoft.com/office/drawing/2014/main" id="{BAD55851-7E0C-C343-EE6A-62D096245A6F}"/>
                  </a:ext>
                </a:extLst>
              </p:cNvPr>
              <p:cNvSpPr/>
              <p:nvPr/>
            </p:nvSpPr>
            <p:spPr>
              <a:xfrm>
                <a:off x="8709791" y="419258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19" name="Freeform 218">
                <a:extLst>
                  <a:ext uri="{FF2B5EF4-FFF2-40B4-BE49-F238E27FC236}">
                    <a16:creationId xmlns:a16="http://schemas.microsoft.com/office/drawing/2014/main" id="{30A55088-4145-A5F5-2E53-C40A06471B4D}"/>
                  </a:ext>
                </a:extLst>
              </p:cNvPr>
              <p:cNvSpPr/>
              <p:nvPr/>
            </p:nvSpPr>
            <p:spPr>
              <a:xfrm>
                <a:off x="8355017" y="419258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20" name="Freeform 219">
                <a:extLst>
                  <a:ext uri="{FF2B5EF4-FFF2-40B4-BE49-F238E27FC236}">
                    <a16:creationId xmlns:a16="http://schemas.microsoft.com/office/drawing/2014/main" id="{DBBFFE55-31CE-7291-1D97-577FFCAB4110}"/>
                  </a:ext>
                </a:extLst>
              </p:cNvPr>
              <p:cNvSpPr/>
              <p:nvPr/>
            </p:nvSpPr>
            <p:spPr>
              <a:xfrm>
                <a:off x="8024032" y="419258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21" name="Freeform 220">
                <a:extLst>
                  <a:ext uri="{FF2B5EF4-FFF2-40B4-BE49-F238E27FC236}">
                    <a16:creationId xmlns:a16="http://schemas.microsoft.com/office/drawing/2014/main" id="{B7EE0DEC-9E2B-529E-3E92-0534A010D1C4}"/>
                  </a:ext>
                </a:extLst>
              </p:cNvPr>
              <p:cNvSpPr/>
              <p:nvPr/>
            </p:nvSpPr>
            <p:spPr>
              <a:xfrm>
                <a:off x="7729561" y="419258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22" name="Freeform 221">
                <a:extLst>
                  <a:ext uri="{FF2B5EF4-FFF2-40B4-BE49-F238E27FC236}">
                    <a16:creationId xmlns:a16="http://schemas.microsoft.com/office/drawing/2014/main" id="{5B21B80A-3928-6CE5-C311-E5B7E4BD28E7}"/>
                  </a:ext>
                </a:extLst>
              </p:cNvPr>
              <p:cNvSpPr/>
              <p:nvPr/>
            </p:nvSpPr>
            <p:spPr>
              <a:xfrm>
                <a:off x="7399555" y="419258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23" name="Freeform 222">
                <a:extLst>
                  <a:ext uri="{FF2B5EF4-FFF2-40B4-BE49-F238E27FC236}">
                    <a16:creationId xmlns:a16="http://schemas.microsoft.com/office/drawing/2014/main" id="{E0A54C95-22D1-D02F-CFBF-B4E8F80ADA3F}"/>
                  </a:ext>
                </a:extLst>
              </p:cNvPr>
              <p:cNvSpPr/>
              <p:nvPr/>
            </p:nvSpPr>
            <p:spPr>
              <a:xfrm>
                <a:off x="7119084" y="419258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24" name="Freeform 223">
                <a:extLst>
                  <a:ext uri="{FF2B5EF4-FFF2-40B4-BE49-F238E27FC236}">
                    <a16:creationId xmlns:a16="http://schemas.microsoft.com/office/drawing/2014/main" id="{1E5FA64C-346D-2791-DB32-66495954ED50}"/>
                  </a:ext>
                </a:extLst>
              </p:cNvPr>
              <p:cNvSpPr/>
              <p:nvPr/>
            </p:nvSpPr>
            <p:spPr>
              <a:xfrm>
                <a:off x="7071996" y="414660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25" name="Freeform 224">
                <a:extLst>
                  <a:ext uri="{FF2B5EF4-FFF2-40B4-BE49-F238E27FC236}">
                    <a16:creationId xmlns:a16="http://schemas.microsoft.com/office/drawing/2014/main" id="{65A549CF-84BA-D2B5-DFE8-6A6A8B195C0B}"/>
                  </a:ext>
                </a:extLst>
              </p:cNvPr>
              <p:cNvSpPr/>
              <p:nvPr/>
            </p:nvSpPr>
            <p:spPr>
              <a:xfrm>
                <a:off x="7119084" y="394162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26" name="Freeform 225">
                <a:extLst>
                  <a:ext uri="{FF2B5EF4-FFF2-40B4-BE49-F238E27FC236}">
                    <a16:creationId xmlns:a16="http://schemas.microsoft.com/office/drawing/2014/main" id="{30E8B076-103B-6BEF-6504-0E690EFE6710}"/>
                  </a:ext>
                </a:extLst>
              </p:cNvPr>
              <p:cNvSpPr/>
              <p:nvPr/>
            </p:nvSpPr>
            <p:spPr>
              <a:xfrm>
                <a:off x="7080121" y="399365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27" name="Freeform 226">
                <a:extLst>
                  <a:ext uri="{FF2B5EF4-FFF2-40B4-BE49-F238E27FC236}">
                    <a16:creationId xmlns:a16="http://schemas.microsoft.com/office/drawing/2014/main" id="{C02A016E-FBFB-2552-602C-5EC59BBA7A1C}"/>
                  </a:ext>
                </a:extLst>
              </p:cNvPr>
              <p:cNvSpPr/>
              <p:nvPr/>
            </p:nvSpPr>
            <p:spPr>
              <a:xfrm>
                <a:off x="7010224" y="384928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28" name="Freeform 227">
                <a:extLst>
                  <a:ext uri="{FF2B5EF4-FFF2-40B4-BE49-F238E27FC236}">
                    <a16:creationId xmlns:a16="http://schemas.microsoft.com/office/drawing/2014/main" id="{EB9CB38D-59BF-C136-2AD1-5FC177114E55}"/>
                  </a:ext>
                </a:extLst>
              </p:cNvPr>
              <p:cNvSpPr/>
              <p:nvPr/>
            </p:nvSpPr>
            <p:spPr>
              <a:xfrm>
                <a:off x="6682763" y="364956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29" name="Freeform 228">
                <a:extLst>
                  <a:ext uri="{FF2B5EF4-FFF2-40B4-BE49-F238E27FC236}">
                    <a16:creationId xmlns:a16="http://schemas.microsoft.com/office/drawing/2014/main" id="{BACD6E55-43FD-50BE-1115-19DEDEEBB28A}"/>
                  </a:ext>
                </a:extLst>
              </p:cNvPr>
              <p:cNvSpPr/>
              <p:nvPr/>
            </p:nvSpPr>
            <p:spPr>
              <a:xfrm>
                <a:off x="6731123" y="378769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30" name="Freeform 229">
                <a:extLst>
                  <a:ext uri="{FF2B5EF4-FFF2-40B4-BE49-F238E27FC236}">
                    <a16:creationId xmlns:a16="http://schemas.microsoft.com/office/drawing/2014/main" id="{22CA8A28-ACA1-854A-D1BE-8DADFCB22CD8}"/>
                  </a:ext>
                </a:extLst>
              </p:cNvPr>
              <p:cNvSpPr/>
              <p:nvPr/>
            </p:nvSpPr>
            <p:spPr>
              <a:xfrm>
                <a:off x="6787903" y="395538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31" name="Freeform 230">
                <a:extLst>
                  <a:ext uri="{FF2B5EF4-FFF2-40B4-BE49-F238E27FC236}">
                    <a16:creationId xmlns:a16="http://schemas.microsoft.com/office/drawing/2014/main" id="{FC5D06BB-67B8-2443-465D-E618AE165FA9}"/>
                  </a:ext>
                </a:extLst>
              </p:cNvPr>
              <p:cNvSpPr/>
              <p:nvPr/>
            </p:nvSpPr>
            <p:spPr>
              <a:xfrm>
                <a:off x="6762058" y="393215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32" name="Freeform 231">
                <a:extLst>
                  <a:ext uri="{FF2B5EF4-FFF2-40B4-BE49-F238E27FC236}">
                    <a16:creationId xmlns:a16="http://schemas.microsoft.com/office/drawing/2014/main" id="{DF83F21E-8FEE-E579-AC84-90F0B3A12235}"/>
                  </a:ext>
                </a:extLst>
              </p:cNvPr>
              <p:cNvSpPr/>
              <p:nvPr/>
            </p:nvSpPr>
            <p:spPr>
              <a:xfrm>
                <a:off x="6446051" y="394338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33" name="Freeform 232">
                <a:extLst>
                  <a:ext uri="{FF2B5EF4-FFF2-40B4-BE49-F238E27FC236}">
                    <a16:creationId xmlns:a16="http://schemas.microsoft.com/office/drawing/2014/main" id="{FA26543D-CA46-14BA-09AC-63FE7C384DDA}"/>
                  </a:ext>
                </a:extLst>
              </p:cNvPr>
              <p:cNvSpPr/>
              <p:nvPr/>
            </p:nvSpPr>
            <p:spPr>
              <a:xfrm>
                <a:off x="6405131" y="402449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34" name="Freeform 233">
                <a:extLst>
                  <a:ext uri="{FF2B5EF4-FFF2-40B4-BE49-F238E27FC236}">
                    <a16:creationId xmlns:a16="http://schemas.microsoft.com/office/drawing/2014/main" id="{A0E18C32-C270-026D-F1EB-51EE2F1A8FFA}"/>
                  </a:ext>
                </a:extLst>
              </p:cNvPr>
              <p:cNvSpPr/>
              <p:nvPr/>
            </p:nvSpPr>
            <p:spPr>
              <a:xfrm>
                <a:off x="6276985" y="406363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35" name="Freeform 234">
                <a:extLst>
                  <a:ext uri="{FF2B5EF4-FFF2-40B4-BE49-F238E27FC236}">
                    <a16:creationId xmlns:a16="http://schemas.microsoft.com/office/drawing/2014/main" id="{8EDF27E9-6CD3-676A-656B-3586E03515E0}"/>
                  </a:ext>
                </a:extLst>
              </p:cNvPr>
              <p:cNvSpPr/>
              <p:nvPr/>
            </p:nvSpPr>
            <p:spPr>
              <a:xfrm>
                <a:off x="6167146" y="41495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36" name="Freeform 235">
                <a:extLst>
                  <a:ext uri="{FF2B5EF4-FFF2-40B4-BE49-F238E27FC236}">
                    <a16:creationId xmlns:a16="http://schemas.microsoft.com/office/drawing/2014/main" id="{122A0D77-4532-B787-6B65-32BE82A97918}"/>
                  </a:ext>
                </a:extLst>
              </p:cNvPr>
              <p:cNvSpPr/>
              <p:nvPr/>
            </p:nvSpPr>
            <p:spPr>
              <a:xfrm>
                <a:off x="6454666" y="412523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37" name="Freeform 236">
                <a:extLst>
                  <a:ext uri="{FF2B5EF4-FFF2-40B4-BE49-F238E27FC236}">
                    <a16:creationId xmlns:a16="http://schemas.microsoft.com/office/drawing/2014/main" id="{7CE41AB8-4B27-636E-98A8-37B606AE2C6E}"/>
                  </a:ext>
                </a:extLst>
              </p:cNvPr>
              <p:cNvSpPr/>
              <p:nvPr/>
            </p:nvSpPr>
            <p:spPr>
              <a:xfrm>
                <a:off x="6502047" y="420215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38" name="Freeform 237">
                <a:extLst>
                  <a:ext uri="{FF2B5EF4-FFF2-40B4-BE49-F238E27FC236}">
                    <a16:creationId xmlns:a16="http://schemas.microsoft.com/office/drawing/2014/main" id="{D3BD23F9-670B-AC69-2263-F1DBFDCCC765}"/>
                  </a:ext>
                </a:extLst>
              </p:cNvPr>
              <p:cNvSpPr/>
              <p:nvPr/>
            </p:nvSpPr>
            <p:spPr>
              <a:xfrm>
                <a:off x="6381538" y="414660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39" name="Freeform 238">
                <a:extLst>
                  <a:ext uri="{FF2B5EF4-FFF2-40B4-BE49-F238E27FC236}">
                    <a16:creationId xmlns:a16="http://schemas.microsoft.com/office/drawing/2014/main" id="{F922D13E-651A-3012-5F63-DA345345265B}"/>
                  </a:ext>
                </a:extLst>
              </p:cNvPr>
              <p:cNvSpPr/>
              <p:nvPr/>
            </p:nvSpPr>
            <p:spPr>
              <a:xfrm>
                <a:off x="6355693" y="424187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40" name="Freeform 239">
                <a:extLst>
                  <a:ext uri="{FF2B5EF4-FFF2-40B4-BE49-F238E27FC236}">
                    <a16:creationId xmlns:a16="http://schemas.microsoft.com/office/drawing/2014/main" id="{E4DB4236-7E8C-CA42-004C-901D9D847A56}"/>
                  </a:ext>
                </a:extLst>
              </p:cNvPr>
              <p:cNvSpPr/>
              <p:nvPr/>
            </p:nvSpPr>
            <p:spPr>
              <a:xfrm>
                <a:off x="6374294" y="420215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41" name="Freeform 240">
                <a:extLst>
                  <a:ext uri="{FF2B5EF4-FFF2-40B4-BE49-F238E27FC236}">
                    <a16:creationId xmlns:a16="http://schemas.microsoft.com/office/drawing/2014/main" id="{10D7547F-6BCB-D779-653D-6B6D0FA55825}"/>
                  </a:ext>
                </a:extLst>
              </p:cNvPr>
              <p:cNvSpPr/>
              <p:nvPr/>
            </p:nvSpPr>
            <p:spPr>
              <a:xfrm>
                <a:off x="6312521" y="421103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42" name="Freeform 241">
                <a:extLst>
                  <a:ext uri="{FF2B5EF4-FFF2-40B4-BE49-F238E27FC236}">
                    <a16:creationId xmlns:a16="http://schemas.microsoft.com/office/drawing/2014/main" id="{7EA52B9E-CBF5-D3EC-D6A9-131D441BF0A6}"/>
                  </a:ext>
                </a:extLst>
              </p:cNvPr>
              <p:cNvSpPr/>
              <p:nvPr/>
            </p:nvSpPr>
            <p:spPr>
              <a:xfrm>
                <a:off x="6381538" y="428248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43" name="Freeform 242">
                <a:extLst>
                  <a:ext uri="{FF2B5EF4-FFF2-40B4-BE49-F238E27FC236}">
                    <a16:creationId xmlns:a16="http://schemas.microsoft.com/office/drawing/2014/main" id="{2A9A8760-DBAF-E5F2-8A3D-E8E56F30C242}"/>
                  </a:ext>
                </a:extLst>
              </p:cNvPr>
              <p:cNvSpPr/>
              <p:nvPr/>
            </p:nvSpPr>
            <p:spPr>
              <a:xfrm>
                <a:off x="6394460" y="433392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44" name="Freeform 243">
                <a:extLst>
                  <a:ext uri="{FF2B5EF4-FFF2-40B4-BE49-F238E27FC236}">
                    <a16:creationId xmlns:a16="http://schemas.microsoft.com/office/drawing/2014/main" id="{08C75346-C06D-8B47-2296-BE81D4B77393}"/>
                  </a:ext>
                </a:extLst>
              </p:cNvPr>
              <p:cNvSpPr/>
              <p:nvPr/>
            </p:nvSpPr>
            <p:spPr>
              <a:xfrm>
                <a:off x="6435968" y="429263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45" name="Freeform 244">
                <a:extLst>
                  <a:ext uri="{FF2B5EF4-FFF2-40B4-BE49-F238E27FC236}">
                    <a16:creationId xmlns:a16="http://schemas.microsoft.com/office/drawing/2014/main" id="{A45D465A-2969-F782-B2AD-103F59F13E21}"/>
                  </a:ext>
                </a:extLst>
              </p:cNvPr>
              <p:cNvSpPr/>
              <p:nvPr/>
            </p:nvSpPr>
            <p:spPr>
              <a:xfrm>
                <a:off x="6423829" y="448210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46" name="Freeform 245">
                <a:extLst>
                  <a:ext uri="{FF2B5EF4-FFF2-40B4-BE49-F238E27FC236}">
                    <a16:creationId xmlns:a16="http://schemas.microsoft.com/office/drawing/2014/main" id="{189A9919-BA63-F2E0-49FE-F4BEF33817F9}"/>
                  </a:ext>
                </a:extLst>
              </p:cNvPr>
              <p:cNvSpPr/>
              <p:nvPr/>
            </p:nvSpPr>
            <p:spPr>
              <a:xfrm>
                <a:off x="6394460" y="453364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47" name="Freeform 246">
                <a:extLst>
                  <a:ext uri="{FF2B5EF4-FFF2-40B4-BE49-F238E27FC236}">
                    <a16:creationId xmlns:a16="http://schemas.microsoft.com/office/drawing/2014/main" id="{A121B5D1-8532-5700-A3C5-92B5DD0EA8CB}"/>
                  </a:ext>
                </a:extLst>
              </p:cNvPr>
              <p:cNvSpPr/>
              <p:nvPr/>
            </p:nvSpPr>
            <p:spPr>
              <a:xfrm>
                <a:off x="6435968" y="4512849"/>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48" name="Freeform 247">
                <a:extLst>
                  <a:ext uri="{FF2B5EF4-FFF2-40B4-BE49-F238E27FC236}">
                    <a16:creationId xmlns:a16="http://schemas.microsoft.com/office/drawing/2014/main" id="{552DC11A-5664-26F1-A113-CF00A5691A64}"/>
                  </a:ext>
                </a:extLst>
              </p:cNvPr>
              <p:cNvSpPr/>
              <p:nvPr/>
            </p:nvSpPr>
            <p:spPr>
              <a:xfrm>
                <a:off x="6394460" y="444705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49" name="Freeform 248">
                <a:extLst>
                  <a:ext uri="{FF2B5EF4-FFF2-40B4-BE49-F238E27FC236}">
                    <a16:creationId xmlns:a16="http://schemas.microsoft.com/office/drawing/2014/main" id="{41B2F088-E7EC-E541-97B9-0208EF76B05D}"/>
                  </a:ext>
                </a:extLst>
              </p:cNvPr>
              <p:cNvSpPr/>
              <p:nvPr/>
            </p:nvSpPr>
            <p:spPr>
              <a:xfrm>
                <a:off x="6394460" y="440264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50" name="Freeform 249">
                <a:extLst>
                  <a:ext uri="{FF2B5EF4-FFF2-40B4-BE49-F238E27FC236}">
                    <a16:creationId xmlns:a16="http://schemas.microsoft.com/office/drawing/2014/main" id="{40A461A1-B483-65E6-4C50-D87FAFF78F5D}"/>
                  </a:ext>
                </a:extLst>
              </p:cNvPr>
              <p:cNvSpPr/>
              <p:nvPr/>
            </p:nvSpPr>
            <p:spPr>
              <a:xfrm>
                <a:off x="6343359" y="442626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51" name="Freeform 250">
                <a:extLst>
                  <a:ext uri="{FF2B5EF4-FFF2-40B4-BE49-F238E27FC236}">
                    <a16:creationId xmlns:a16="http://schemas.microsoft.com/office/drawing/2014/main" id="{8AEB39A8-1E06-E1DC-2F7D-D366657FA841}"/>
                  </a:ext>
                </a:extLst>
              </p:cNvPr>
              <p:cNvSpPr/>
              <p:nvPr/>
            </p:nvSpPr>
            <p:spPr>
              <a:xfrm>
                <a:off x="6363623" y="448786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52" name="Freeform 251">
                <a:extLst>
                  <a:ext uri="{FF2B5EF4-FFF2-40B4-BE49-F238E27FC236}">
                    <a16:creationId xmlns:a16="http://schemas.microsoft.com/office/drawing/2014/main" id="{6A40ECAC-302A-81A3-19A3-56A9B1509AB0}"/>
                  </a:ext>
                </a:extLst>
              </p:cNvPr>
              <p:cNvSpPr/>
              <p:nvPr/>
            </p:nvSpPr>
            <p:spPr>
              <a:xfrm>
                <a:off x="6502047" y="453988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53" name="Freeform 252">
                <a:extLst>
                  <a:ext uri="{FF2B5EF4-FFF2-40B4-BE49-F238E27FC236}">
                    <a16:creationId xmlns:a16="http://schemas.microsoft.com/office/drawing/2014/main" id="{594ED43E-C41D-FC52-6976-4A5B0A20A191}"/>
                  </a:ext>
                </a:extLst>
              </p:cNvPr>
              <p:cNvSpPr/>
              <p:nvPr/>
            </p:nvSpPr>
            <p:spPr>
              <a:xfrm>
                <a:off x="6461127" y="461465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54" name="Freeform 253">
                <a:extLst>
                  <a:ext uri="{FF2B5EF4-FFF2-40B4-BE49-F238E27FC236}">
                    <a16:creationId xmlns:a16="http://schemas.microsoft.com/office/drawing/2014/main" id="{C727DED2-E0C6-3B88-15B6-4F30148CC6C1}"/>
                  </a:ext>
                </a:extLst>
              </p:cNvPr>
              <p:cNvSpPr/>
              <p:nvPr/>
            </p:nvSpPr>
            <p:spPr>
              <a:xfrm>
                <a:off x="6415214" y="462764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55" name="Freeform 254">
                <a:extLst>
                  <a:ext uri="{FF2B5EF4-FFF2-40B4-BE49-F238E27FC236}">
                    <a16:creationId xmlns:a16="http://schemas.microsoft.com/office/drawing/2014/main" id="{C9E4863A-4AAA-7992-0C95-5CA0065A673D}"/>
                  </a:ext>
                </a:extLst>
              </p:cNvPr>
              <p:cNvSpPr/>
              <p:nvPr/>
            </p:nvSpPr>
            <p:spPr>
              <a:xfrm>
                <a:off x="6405131" y="460138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56" name="Freeform 255">
                <a:extLst>
                  <a:ext uri="{FF2B5EF4-FFF2-40B4-BE49-F238E27FC236}">
                    <a16:creationId xmlns:a16="http://schemas.microsoft.com/office/drawing/2014/main" id="{5E8E04A4-7928-E23F-843E-2F946757F581}"/>
                  </a:ext>
                </a:extLst>
              </p:cNvPr>
              <p:cNvSpPr/>
              <p:nvPr/>
            </p:nvSpPr>
            <p:spPr>
              <a:xfrm>
                <a:off x="6347764" y="461407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57" name="Freeform 256">
                <a:extLst>
                  <a:ext uri="{FF2B5EF4-FFF2-40B4-BE49-F238E27FC236}">
                    <a16:creationId xmlns:a16="http://schemas.microsoft.com/office/drawing/2014/main" id="{FA35ED9B-7403-4B2E-2CD3-5AD3F0A9DE8C}"/>
                  </a:ext>
                </a:extLst>
              </p:cNvPr>
              <p:cNvSpPr/>
              <p:nvPr/>
            </p:nvSpPr>
            <p:spPr>
              <a:xfrm>
                <a:off x="6347764" y="457668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58" name="Freeform 257">
                <a:extLst>
                  <a:ext uri="{FF2B5EF4-FFF2-40B4-BE49-F238E27FC236}">
                    <a16:creationId xmlns:a16="http://schemas.microsoft.com/office/drawing/2014/main" id="{90883938-584A-2D91-1D57-046217A96408}"/>
                  </a:ext>
                </a:extLst>
              </p:cNvPr>
              <p:cNvSpPr/>
              <p:nvPr/>
            </p:nvSpPr>
            <p:spPr>
              <a:xfrm>
                <a:off x="6361861" y="465497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59" name="Freeform 258">
                <a:extLst>
                  <a:ext uri="{FF2B5EF4-FFF2-40B4-BE49-F238E27FC236}">
                    <a16:creationId xmlns:a16="http://schemas.microsoft.com/office/drawing/2014/main" id="{150DF763-0A2D-4748-46F3-12793747F9EA}"/>
                  </a:ext>
                </a:extLst>
              </p:cNvPr>
              <p:cNvSpPr/>
              <p:nvPr/>
            </p:nvSpPr>
            <p:spPr>
              <a:xfrm>
                <a:off x="6292844" y="461407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60" name="Freeform 259">
                <a:extLst>
                  <a:ext uri="{FF2B5EF4-FFF2-40B4-BE49-F238E27FC236}">
                    <a16:creationId xmlns:a16="http://schemas.microsoft.com/office/drawing/2014/main" id="{1B501F93-8F59-2709-57BA-7F3071582CF6}"/>
                  </a:ext>
                </a:extLst>
              </p:cNvPr>
              <p:cNvSpPr/>
              <p:nvPr/>
            </p:nvSpPr>
            <p:spPr>
              <a:xfrm>
                <a:off x="6423829" y="469372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61" name="Freeform 260">
                <a:extLst>
                  <a:ext uri="{FF2B5EF4-FFF2-40B4-BE49-F238E27FC236}">
                    <a16:creationId xmlns:a16="http://schemas.microsoft.com/office/drawing/2014/main" id="{F81304CB-234F-7492-6F3C-6803B6DA4CBB}"/>
                  </a:ext>
                </a:extLst>
              </p:cNvPr>
              <p:cNvSpPr/>
              <p:nvPr/>
            </p:nvSpPr>
            <p:spPr>
              <a:xfrm>
                <a:off x="6446051" y="474233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62" name="Freeform 261">
                <a:extLst>
                  <a:ext uri="{FF2B5EF4-FFF2-40B4-BE49-F238E27FC236}">
                    <a16:creationId xmlns:a16="http://schemas.microsoft.com/office/drawing/2014/main" id="{76E90899-C8A1-48C1-A9E3-C2BBDBEA22AF}"/>
                  </a:ext>
                </a:extLst>
              </p:cNvPr>
              <p:cNvSpPr/>
              <p:nvPr/>
            </p:nvSpPr>
            <p:spPr>
              <a:xfrm>
                <a:off x="6466903" y="476146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7"/>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63" name="Freeform 262">
                <a:extLst>
                  <a:ext uri="{FF2B5EF4-FFF2-40B4-BE49-F238E27FC236}">
                    <a16:creationId xmlns:a16="http://schemas.microsoft.com/office/drawing/2014/main" id="{5AA5E697-9BE7-2A92-6C1A-055E77FF8AA4}"/>
                  </a:ext>
                </a:extLst>
              </p:cNvPr>
              <p:cNvSpPr/>
              <p:nvPr/>
            </p:nvSpPr>
            <p:spPr>
              <a:xfrm>
                <a:off x="6399355" y="474233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64" name="Freeform 263">
                <a:extLst>
                  <a:ext uri="{FF2B5EF4-FFF2-40B4-BE49-F238E27FC236}">
                    <a16:creationId xmlns:a16="http://schemas.microsoft.com/office/drawing/2014/main" id="{742A776A-B877-4DCC-7BDE-488F9540DD66}"/>
                  </a:ext>
                </a:extLst>
              </p:cNvPr>
              <p:cNvSpPr/>
              <p:nvPr/>
            </p:nvSpPr>
            <p:spPr>
              <a:xfrm>
                <a:off x="6343359" y="473071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65" name="Freeform 264">
                <a:extLst>
                  <a:ext uri="{FF2B5EF4-FFF2-40B4-BE49-F238E27FC236}">
                    <a16:creationId xmlns:a16="http://schemas.microsoft.com/office/drawing/2014/main" id="{6AC6178A-A7D4-721E-7555-B4984E4B563C}"/>
                  </a:ext>
                </a:extLst>
              </p:cNvPr>
              <p:cNvSpPr/>
              <p:nvPr/>
            </p:nvSpPr>
            <p:spPr>
              <a:xfrm>
                <a:off x="6446051" y="4829990"/>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66" name="Freeform 265">
                <a:extLst>
                  <a:ext uri="{FF2B5EF4-FFF2-40B4-BE49-F238E27FC236}">
                    <a16:creationId xmlns:a16="http://schemas.microsoft.com/office/drawing/2014/main" id="{AFE3A9CE-9A1C-A4C9-9650-422811FDAC65}"/>
                  </a:ext>
                </a:extLst>
              </p:cNvPr>
              <p:cNvSpPr/>
              <p:nvPr/>
            </p:nvSpPr>
            <p:spPr>
              <a:xfrm>
                <a:off x="6423829" y="4857419"/>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67" name="Freeform 266">
                <a:extLst>
                  <a:ext uri="{FF2B5EF4-FFF2-40B4-BE49-F238E27FC236}">
                    <a16:creationId xmlns:a16="http://schemas.microsoft.com/office/drawing/2014/main" id="{D273388C-C58C-D789-BBF4-0BDFAAF8E393}"/>
                  </a:ext>
                </a:extLst>
              </p:cNvPr>
              <p:cNvSpPr/>
              <p:nvPr/>
            </p:nvSpPr>
            <p:spPr>
              <a:xfrm>
                <a:off x="6347764" y="4765078"/>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7" y="61496"/>
                      <a:pt x="0" y="47729"/>
                      <a:pt x="0" y="30748"/>
                    </a:cubicBezTo>
                    <a:cubicBezTo>
                      <a:pt x="0" y="13766"/>
                      <a:pt x="13807" y="0"/>
                      <a:pt x="30837" y="0"/>
                    </a:cubicBezTo>
                    <a:cubicBezTo>
                      <a:pt x="47868" y="0"/>
                      <a:pt x="61674" y="13767"/>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68" name="Freeform 267">
                <a:extLst>
                  <a:ext uri="{FF2B5EF4-FFF2-40B4-BE49-F238E27FC236}">
                    <a16:creationId xmlns:a16="http://schemas.microsoft.com/office/drawing/2014/main" id="{39B10E3C-FD84-6C37-18C9-BB635FDC4C3F}"/>
                  </a:ext>
                </a:extLst>
              </p:cNvPr>
              <p:cNvSpPr/>
              <p:nvPr/>
            </p:nvSpPr>
            <p:spPr>
              <a:xfrm>
                <a:off x="6392698" y="480549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69" name="Freeform 268">
                <a:extLst>
                  <a:ext uri="{FF2B5EF4-FFF2-40B4-BE49-F238E27FC236}">
                    <a16:creationId xmlns:a16="http://schemas.microsoft.com/office/drawing/2014/main" id="{A94FB4E9-9CC2-3060-E231-CF38A93B6EB2}"/>
                  </a:ext>
                </a:extLst>
              </p:cNvPr>
              <p:cNvSpPr/>
              <p:nvPr/>
            </p:nvSpPr>
            <p:spPr>
              <a:xfrm>
                <a:off x="6470819" y="494556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7" y="61496"/>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70" name="Freeform 269">
                <a:extLst>
                  <a:ext uri="{FF2B5EF4-FFF2-40B4-BE49-F238E27FC236}">
                    <a16:creationId xmlns:a16="http://schemas.microsoft.com/office/drawing/2014/main" id="{07D21F49-0EA8-92B6-2D2D-6A57E8A795FC}"/>
                  </a:ext>
                </a:extLst>
              </p:cNvPr>
              <p:cNvSpPr/>
              <p:nvPr/>
            </p:nvSpPr>
            <p:spPr>
              <a:xfrm>
                <a:off x="6514970" y="493746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71" name="Freeform 270">
                <a:extLst>
                  <a:ext uri="{FF2B5EF4-FFF2-40B4-BE49-F238E27FC236}">
                    <a16:creationId xmlns:a16="http://schemas.microsoft.com/office/drawing/2014/main" id="{30913CDC-E6B5-324E-254A-BA65DB97B96D}"/>
                  </a:ext>
                </a:extLst>
              </p:cNvPr>
              <p:cNvSpPr/>
              <p:nvPr/>
            </p:nvSpPr>
            <p:spPr>
              <a:xfrm>
                <a:off x="6448107" y="4919012"/>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7" y="61496"/>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72" name="Freeform 271">
                <a:extLst>
                  <a:ext uri="{FF2B5EF4-FFF2-40B4-BE49-F238E27FC236}">
                    <a16:creationId xmlns:a16="http://schemas.microsoft.com/office/drawing/2014/main" id="{BBD7F0B5-3A30-CD3F-D29A-4C320FA5B6B3}"/>
                  </a:ext>
                </a:extLst>
              </p:cNvPr>
              <p:cNvSpPr/>
              <p:nvPr/>
            </p:nvSpPr>
            <p:spPr>
              <a:xfrm>
                <a:off x="6399355" y="494361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73" name="Freeform 272">
                <a:extLst>
                  <a:ext uri="{FF2B5EF4-FFF2-40B4-BE49-F238E27FC236}">
                    <a16:creationId xmlns:a16="http://schemas.microsoft.com/office/drawing/2014/main" id="{1B30A0DB-266B-EF82-5C02-AC22768DE005}"/>
                  </a:ext>
                </a:extLst>
              </p:cNvPr>
              <p:cNvSpPr/>
              <p:nvPr/>
            </p:nvSpPr>
            <p:spPr>
              <a:xfrm>
                <a:off x="6363623" y="4964499"/>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74" name="Freeform 273">
                <a:extLst>
                  <a:ext uri="{FF2B5EF4-FFF2-40B4-BE49-F238E27FC236}">
                    <a16:creationId xmlns:a16="http://schemas.microsoft.com/office/drawing/2014/main" id="{D12579CF-40C5-BCA5-D66B-0E158E3CC6A1}"/>
                  </a:ext>
                </a:extLst>
              </p:cNvPr>
              <p:cNvSpPr/>
              <p:nvPr/>
            </p:nvSpPr>
            <p:spPr>
              <a:xfrm>
                <a:off x="6347764" y="490671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75" name="Freeform 274">
                <a:extLst>
                  <a:ext uri="{FF2B5EF4-FFF2-40B4-BE49-F238E27FC236}">
                    <a16:creationId xmlns:a16="http://schemas.microsoft.com/office/drawing/2014/main" id="{DB73041B-A446-802B-B77E-3C10DCFF5F5F}"/>
                  </a:ext>
                </a:extLst>
              </p:cNvPr>
              <p:cNvSpPr/>
              <p:nvPr/>
            </p:nvSpPr>
            <p:spPr>
              <a:xfrm>
                <a:off x="6323779" y="488406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76" name="Freeform 275">
                <a:extLst>
                  <a:ext uri="{FF2B5EF4-FFF2-40B4-BE49-F238E27FC236}">
                    <a16:creationId xmlns:a16="http://schemas.microsoft.com/office/drawing/2014/main" id="{BF4B5DC0-3CA9-3319-5A26-212CBE849F52}"/>
                  </a:ext>
                </a:extLst>
              </p:cNvPr>
              <p:cNvSpPr/>
              <p:nvPr/>
            </p:nvSpPr>
            <p:spPr>
              <a:xfrm>
                <a:off x="6682273" y="41495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77" name="Freeform 276">
                <a:extLst>
                  <a:ext uri="{FF2B5EF4-FFF2-40B4-BE49-F238E27FC236}">
                    <a16:creationId xmlns:a16="http://schemas.microsoft.com/office/drawing/2014/main" id="{0BDAA712-4B08-9772-839C-D105E980A27D}"/>
                  </a:ext>
                </a:extLst>
              </p:cNvPr>
              <p:cNvSpPr/>
              <p:nvPr/>
            </p:nvSpPr>
            <p:spPr>
              <a:xfrm>
                <a:off x="6708509" y="413811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7" y="61496"/>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78" name="Freeform 277">
                <a:extLst>
                  <a:ext uri="{FF2B5EF4-FFF2-40B4-BE49-F238E27FC236}">
                    <a16:creationId xmlns:a16="http://schemas.microsoft.com/office/drawing/2014/main" id="{D3BC56DF-E2F6-9CE9-6E98-A4A29A9D2897}"/>
                  </a:ext>
                </a:extLst>
              </p:cNvPr>
              <p:cNvSpPr/>
              <p:nvPr/>
            </p:nvSpPr>
            <p:spPr>
              <a:xfrm>
                <a:off x="6787903" y="425691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79" name="Freeform 278">
                <a:extLst>
                  <a:ext uri="{FF2B5EF4-FFF2-40B4-BE49-F238E27FC236}">
                    <a16:creationId xmlns:a16="http://schemas.microsoft.com/office/drawing/2014/main" id="{42B5664C-203A-52E8-C679-EAE4DE3918D2}"/>
                  </a:ext>
                </a:extLst>
              </p:cNvPr>
              <p:cNvSpPr/>
              <p:nvPr/>
            </p:nvSpPr>
            <p:spPr>
              <a:xfrm>
                <a:off x="6732690" y="42725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80" name="Freeform 279">
                <a:extLst>
                  <a:ext uri="{FF2B5EF4-FFF2-40B4-BE49-F238E27FC236}">
                    <a16:creationId xmlns:a16="http://schemas.microsoft.com/office/drawing/2014/main" id="{C3CE1690-EE2A-268F-9CF5-C853A9AB8AEA}"/>
                  </a:ext>
                </a:extLst>
              </p:cNvPr>
              <p:cNvSpPr/>
              <p:nvPr/>
            </p:nvSpPr>
            <p:spPr>
              <a:xfrm>
                <a:off x="6708118" y="42725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81" name="Freeform 280">
                <a:extLst>
                  <a:ext uri="{FF2B5EF4-FFF2-40B4-BE49-F238E27FC236}">
                    <a16:creationId xmlns:a16="http://schemas.microsoft.com/office/drawing/2014/main" id="{32F7C8F1-DD39-E372-2E37-FCD79C123A0B}"/>
                  </a:ext>
                </a:extLst>
              </p:cNvPr>
              <p:cNvSpPr/>
              <p:nvPr/>
            </p:nvSpPr>
            <p:spPr>
              <a:xfrm>
                <a:off x="6123485" y="394338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82" name="Freeform 281">
                <a:extLst>
                  <a:ext uri="{FF2B5EF4-FFF2-40B4-BE49-F238E27FC236}">
                    <a16:creationId xmlns:a16="http://schemas.microsoft.com/office/drawing/2014/main" id="{3F1F17B7-E9C9-9C8B-B74E-1F3B8D855D68}"/>
                  </a:ext>
                </a:extLst>
              </p:cNvPr>
              <p:cNvSpPr/>
              <p:nvPr/>
            </p:nvSpPr>
            <p:spPr>
              <a:xfrm>
                <a:off x="6072873" y="398613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83" name="Freeform 282">
                <a:extLst>
                  <a:ext uri="{FF2B5EF4-FFF2-40B4-BE49-F238E27FC236}">
                    <a16:creationId xmlns:a16="http://schemas.microsoft.com/office/drawing/2014/main" id="{713822C1-F3DC-1A69-6DE8-16D3173C97CC}"/>
                  </a:ext>
                </a:extLst>
              </p:cNvPr>
              <p:cNvSpPr/>
              <p:nvPr/>
            </p:nvSpPr>
            <p:spPr>
              <a:xfrm>
                <a:off x="6033715" y="4004974"/>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84" name="Freeform 283">
                <a:extLst>
                  <a:ext uri="{FF2B5EF4-FFF2-40B4-BE49-F238E27FC236}">
                    <a16:creationId xmlns:a16="http://schemas.microsoft.com/office/drawing/2014/main" id="{0454DE95-8B08-87CD-B89C-E2197BDB44FA}"/>
                  </a:ext>
                </a:extLst>
              </p:cNvPr>
              <p:cNvSpPr/>
              <p:nvPr/>
            </p:nvSpPr>
            <p:spPr>
              <a:xfrm>
                <a:off x="5997885" y="4032891"/>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85" name="Freeform 284">
                <a:extLst>
                  <a:ext uri="{FF2B5EF4-FFF2-40B4-BE49-F238E27FC236}">
                    <a16:creationId xmlns:a16="http://schemas.microsoft.com/office/drawing/2014/main" id="{9F964E3C-FD27-0E0D-E8D7-5042FC5EE7B9}"/>
                  </a:ext>
                </a:extLst>
              </p:cNvPr>
              <p:cNvSpPr/>
              <p:nvPr/>
            </p:nvSpPr>
            <p:spPr>
              <a:xfrm>
                <a:off x="6018247" y="406149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86" name="Freeform 285">
                <a:extLst>
                  <a:ext uri="{FF2B5EF4-FFF2-40B4-BE49-F238E27FC236}">
                    <a16:creationId xmlns:a16="http://schemas.microsoft.com/office/drawing/2014/main" id="{11259960-65DC-8264-BF37-81F0B061D5FD}"/>
                  </a:ext>
                </a:extLst>
              </p:cNvPr>
              <p:cNvSpPr/>
              <p:nvPr/>
            </p:nvSpPr>
            <p:spPr>
              <a:xfrm>
                <a:off x="6049965" y="410727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87" name="Freeform 286">
                <a:extLst>
                  <a:ext uri="{FF2B5EF4-FFF2-40B4-BE49-F238E27FC236}">
                    <a16:creationId xmlns:a16="http://schemas.microsoft.com/office/drawing/2014/main" id="{8925C13A-5C34-8471-3B33-18E959E001FD}"/>
                  </a:ext>
                </a:extLst>
              </p:cNvPr>
              <p:cNvSpPr/>
              <p:nvPr/>
            </p:nvSpPr>
            <p:spPr>
              <a:xfrm>
                <a:off x="6057699" y="4142705"/>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88" name="Freeform 287">
                <a:extLst>
                  <a:ext uri="{FF2B5EF4-FFF2-40B4-BE49-F238E27FC236}">
                    <a16:creationId xmlns:a16="http://schemas.microsoft.com/office/drawing/2014/main" id="{9DB9ABFF-16E7-CEF4-E133-9E845596C2AD}"/>
                  </a:ext>
                </a:extLst>
              </p:cNvPr>
              <p:cNvSpPr/>
              <p:nvPr/>
            </p:nvSpPr>
            <p:spPr>
              <a:xfrm>
                <a:off x="6033715" y="419961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89" name="Freeform 288">
                <a:extLst>
                  <a:ext uri="{FF2B5EF4-FFF2-40B4-BE49-F238E27FC236}">
                    <a16:creationId xmlns:a16="http://schemas.microsoft.com/office/drawing/2014/main" id="{24A4BB85-520F-EFB9-C8CF-80A5E95A00A3}"/>
                  </a:ext>
                </a:extLst>
              </p:cNvPr>
              <p:cNvSpPr/>
              <p:nvPr/>
            </p:nvSpPr>
            <p:spPr>
              <a:xfrm>
                <a:off x="6110758" y="423895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90" name="Freeform 289">
                <a:extLst>
                  <a:ext uri="{FF2B5EF4-FFF2-40B4-BE49-F238E27FC236}">
                    <a16:creationId xmlns:a16="http://schemas.microsoft.com/office/drawing/2014/main" id="{E0B20992-D908-A4E9-713E-F0D254A4AA19}"/>
                  </a:ext>
                </a:extLst>
              </p:cNvPr>
              <p:cNvSpPr/>
              <p:nvPr/>
            </p:nvSpPr>
            <p:spPr>
              <a:xfrm>
                <a:off x="6057699" y="423289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91" name="Freeform 290">
                <a:extLst>
                  <a:ext uri="{FF2B5EF4-FFF2-40B4-BE49-F238E27FC236}">
                    <a16:creationId xmlns:a16="http://schemas.microsoft.com/office/drawing/2014/main" id="{9EDCE821-3439-2A21-C1A9-AD0E5155E044}"/>
                  </a:ext>
                </a:extLst>
              </p:cNvPr>
              <p:cNvSpPr/>
              <p:nvPr/>
            </p:nvSpPr>
            <p:spPr>
              <a:xfrm>
                <a:off x="6026862" y="423045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92" name="Freeform 291">
                <a:extLst>
                  <a:ext uri="{FF2B5EF4-FFF2-40B4-BE49-F238E27FC236}">
                    <a16:creationId xmlns:a16="http://schemas.microsoft.com/office/drawing/2014/main" id="{149879AD-56B6-56F4-75ED-4B7091EE998B}"/>
                  </a:ext>
                </a:extLst>
              </p:cNvPr>
              <p:cNvSpPr/>
              <p:nvPr/>
            </p:nvSpPr>
            <p:spPr>
              <a:xfrm>
                <a:off x="6011101" y="426374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93" name="Freeform 292">
                <a:extLst>
                  <a:ext uri="{FF2B5EF4-FFF2-40B4-BE49-F238E27FC236}">
                    <a16:creationId xmlns:a16="http://schemas.microsoft.com/office/drawing/2014/main" id="{74AD5E8D-B547-2963-34B8-6D5929B4F040}"/>
                  </a:ext>
                </a:extLst>
              </p:cNvPr>
              <p:cNvSpPr/>
              <p:nvPr/>
            </p:nvSpPr>
            <p:spPr>
              <a:xfrm>
                <a:off x="6074341" y="432894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94" name="Freeform 293">
                <a:extLst>
                  <a:ext uri="{FF2B5EF4-FFF2-40B4-BE49-F238E27FC236}">
                    <a16:creationId xmlns:a16="http://schemas.microsoft.com/office/drawing/2014/main" id="{6C8AD814-3FA4-14AD-C961-EBAA14967F7D}"/>
                  </a:ext>
                </a:extLst>
              </p:cNvPr>
              <p:cNvSpPr/>
              <p:nvPr/>
            </p:nvSpPr>
            <p:spPr>
              <a:xfrm>
                <a:off x="6019422" y="442060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95" name="Freeform 294">
                <a:extLst>
                  <a:ext uri="{FF2B5EF4-FFF2-40B4-BE49-F238E27FC236}">
                    <a16:creationId xmlns:a16="http://schemas.microsoft.com/office/drawing/2014/main" id="{9BBACE13-F8CD-92BA-9953-0C68F623BF5C}"/>
                  </a:ext>
                </a:extLst>
              </p:cNvPr>
              <p:cNvSpPr/>
              <p:nvPr/>
            </p:nvSpPr>
            <p:spPr>
              <a:xfrm>
                <a:off x="6057699" y="444705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96" name="Freeform 295">
                <a:extLst>
                  <a:ext uri="{FF2B5EF4-FFF2-40B4-BE49-F238E27FC236}">
                    <a16:creationId xmlns:a16="http://schemas.microsoft.com/office/drawing/2014/main" id="{BE581FE4-4B02-04B8-1A7D-113E10DB4D11}"/>
                  </a:ext>
                </a:extLst>
              </p:cNvPr>
              <p:cNvSpPr/>
              <p:nvPr/>
            </p:nvSpPr>
            <p:spPr>
              <a:xfrm>
                <a:off x="6072873" y="448210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97" name="Freeform 296">
                <a:extLst>
                  <a:ext uri="{FF2B5EF4-FFF2-40B4-BE49-F238E27FC236}">
                    <a16:creationId xmlns:a16="http://schemas.microsoft.com/office/drawing/2014/main" id="{4D20F0DE-6B07-69A5-884A-9A987941A91D}"/>
                  </a:ext>
                </a:extLst>
              </p:cNvPr>
              <p:cNvSpPr/>
              <p:nvPr/>
            </p:nvSpPr>
            <p:spPr>
              <a:xfrm>
                <a:off x="6072873" y="453364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98" name="Freeform 297">
                <a:extLst>
                  <a:ext uri="{FF2B5EF4-FFF2-40B4-BE49-F238E27FC236}">
                    <a16:creationId xmlns:a16="http://schemas.microsoft.com/office/drawing/2014/main" id="{E58613EB-AB83-1E09-A67A-1ACB013CC4DD}"/>
                  </a:ext>
                </a:extLst>
              </p:cNvPr>
              <p:cNvSpPr/>
              <p:nvPr/>
            </p:nvSpPr>
            <p:spPr>
              <a:xfrm>
                <a:off x="5980264" y="439552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299" name="Freeform 298">
                <a:extLst>
                  <a:ext uri="{FF2B5EF4-FFF2-40B4-BE49-F238E27FC236}">
                    <a16:creationId xmlns:a16="http://schemas.microsoft.com/office/drawing/2014/main" id="{C7127FF1-1338-7E0E-5566-2A17FD21418B}"/>
                  </a:ext>
                </a:extLst>
              </p:cNvPr>
              <p:cNvSpPr/>
              <p:nvPr/>
            </p:nvSpPr>
            <p:spPr>
              <a:xfrm>
                <a:off x="6011101" y="457063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00" name="Freeform 299">
                <a:extLst>
                  <a:ext uri="{FF2B5EF4-FFF2-40B4-BE49-F238E27FC236}">
                    <a16:creationId xmlns:a16="http://schemas.microsoft.com/office/drawing/2014/main" id="{4BD851F2-501C-96D2-2338-AE424A545C1A}"/>
                  </a:ext>
                </a:extLst>
              </p:cNvPr>
              <p:cNvSpPr/>
              <p:nvPr/>
            </p:nvSpPr>
            <p:spPr>
              <a:xfrm>
                <a:off x="6172433" y="453988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01" name="Freeform 300">
                <a:extLst>
                  <a:ext uri="{FF2B5EF4-FFF2-40B4-BE49-F238E27FC236}">
                    <a16:creationId xmlns:a16="http://schemas.microsoft.com/office/drawing/2014/main" id="{91B23A11-F123-8E97-4C7F-031DF223A0FF}"/>
                  </a:ext>
                </a:extLst>
              </p:cNvPr>
              <p:cNvSpPr/>
              <p:nvPr/>
            </p:nvSpPr>
            <p:spPr>
              <a:xfrm>
                <a:off x="6115555" y="457668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02" name="Freeform 301">
                <a:extLst>
                  <a:ext uri="{FF2B5EF4-FFF2-40B4-BE49-F238E27FC236}">
                    <a16:creationId xmlns:a16="http://schemas.microsoft.com/office/drawing/2014/main" id="{13E854E6-3AD0-6AE4-1650-C28EAA6460E3}"/>
                  </a:ext>
                </a:extLst>
              </p:cNvPr>
              <p:cNvSpPr/>
              <p:nvPr/>
            </p:nvSpPr>
            <p:spPr>
              <a:xfrm>
                <a:off x="6064650" y="459523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03" name="Freeform 302">
                <a:extLst>
                  <a:ext uri="{FF2B5EF4-FFF2-40B4-BE49-F238E27FC236}">
                    <a16:creationId xmlns:a16="http://schemas.microsoft.com/office/drawing/2014/main" id="{204F7767-3206-98DF-EF8E-CB65C90DD913}"/>
                  </a:ext>
                </a:extLst>
              </p:cNvPr>
              <p:cNvSpPr/>
              <p:nvPr/>
            </p:nvSpPr>
            <p:spPr>
              <a:xfrm>
                <a:off x="6105178" y="4620222"/>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04" name="Freeform 303">
                <a:extLst>
                  <a:ext uri="{FF2B5EF4-FFF2-40B4-BE49-F238E27FC236}">
                    <a16:creationId xmlns:a16="http://schemas.microsoft.com/office/drawing/2014/main" id="{71914762-53D2-7382-86E8-00C5E71A3C25}"/>
                  </a:ext>
                </a:extLst>
              </p:cNvPr>
              <p:cNvSpPr/>
              <p:nvPr/>
            </p:nvSpPr>
            <p:spPr>
              <a:xfrm>
                <a:off x="6141596" y="464482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05" name="Freeform 304">
                <a:extLst>
                  <a:ext uri="{FF2B5EF4-FFF2-40B4-BE49-F238E27FC236}">
                    <a16:creationId xmlns:a16="http://schemas.microsoft.com/office/drawing/2014/main" id="{7A78621F-C4AA-6388-3629-C11D694FDE93}"/>
                  </a:ext>
                </a:extLst>
              </p:cNvPr>
              <p:cNvSpPr/>
              <p:nvPr/>
            </p:nvSpPr>
            <p:spPr>
              <a:xfrm>
                <a:off x="6146393" y="473764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06" name="Freeform 305">
                <a:extLst>
                  <a:ext uri="{FF2B5EF4-FFF2-40B4-BE49-F238E27FC236}">
                    <a16:creationId xmlns:a16="http://schemas.microsoft.com/office/drawing/2014/main" id="{72E7929A-3465-A999-C724-6B610B31DAF1}"/>
                  </a:ext>
                </a:extLst>
              </p:cNvPr>
              <p:cNvSpPr/>
              <p:nvPr/>
            </p:nvSpPr>
            <p:spPr>
              <a:xfrm>
                <a:off x="6072873" y="469997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07" name="Freeform 306">
                <a:extLst>
                  <a:ext uri="{FF2B5EF4-FFF2-40B4-BE49-F238E27FC236}">
                    <a16:creationId xmlns:a16="http://schemas.microsoft.com/office/drawing/2014/main" id="{ECF736D7-70F0-1FBD-7994-97F2FB86D972}"/>
                  </a:ext>
                </a:extLst>
              </p:cNvPr>
              <p:cNvSpPr/>
              <p:nvPr/>
            </p:nvSpPr>
            <p:spPr>
              <a:xfrm>
                <a:off x="6019422" y="468572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08" name="Freeform 307">
                <a:extLst>
                  <a:ext uri="{FF2B5EF4-FFF2-40B4-BE49-F238E27FC236}">
                    <a16:creationId xmlns:a16="http://schemas.microsoft.com/office/drawing/2014/main" id="{169E4398-41F6-DE65-BD1F-E0C163C7990F}"/>
                  </a:ext>
                </a:extLst>
              </p:cNvPr>
              <p:cNvSpPr/>
              <p:nvPr/>
            </p:nvSpPr>
            <p:spPr>
              <a:xfrm>
                <a:off x="6019422" y="476849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09" name="Freeform 308">
                <a:extLst>
                  <a:ext uri="{FF2B5EF4-FFF2-40B4-BE49-F238E27FC236}">
                    <a16:creationId xmlns:a16="http://schemas.microsoft.com/office/drawing/2014/main" id="{AB894A2C-0692-3C93-646E-3533EB096774}"/>
                  </a:ext>
                </a:extLst>
              </p:cNvPr>
              <p:cNvSpPr/>
              <p:nvPr/>
            </p:nvSpPr>
            <p:spPr>
              <a:xfrm>
                <a:off x="6002877" y="472456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10" name="Freeform 309">
                <a:extLst>
                  <a:ext uri="{FF2B5EF4-FFF2-40B4-BE49-F238E27FC236}">
                    <a16:creationId xmlns:a16="http://schemas.microsoft.com/office/drawing/2014/main" id="{152BDC9B-E46E-838B-26E8-30FE19A6384A}"/>
                  </a:ext>
                </a:extLst>
              </p:cNvPr>
              <p:cNvSpPr/>
              <p:nvPr/>
            </p:nvSpPr>
            <p:spPr>
              <a:xfrm>
                <a:off x="6072873" y="479924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11" name="Freeform 310">
                <a:extLst>
                  <a:ext uri="{FF2B5EF4-FFF2-40B4-BE49-F238E27FC236}">
                    <a16:creationId xmlns:a16="http://schemas.microsoft.com/office/drawing/2014/main" id="{2040211B-D168-3F85-6C79-7994696202B1}"/>
                  </a:ext>
                </a:extLst>
              </p:cNvPr>
              <p:cNvSpPr/>
              <p:nvPr/>
            </p:nvSpPr>
            <p:spPr>
              <a:xfrm>
                <a:off x="6103710" y="4860836"/>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12" name="Freeform 311">
                <a:extLst>
                  <a:ext uri="{FF2B5EF4-FFF2-40B4-BE49-F238E27FC236}">
                    <a16:creationId xmlns:a16="http://schemas.microsoft.com/office/drawing/2014/main" id="{F1A6469D-64A1-5FAC-4B0C-1F74F926BE82}"/>
                  </a:ext>
                </a:extLst>
              </p:cNvPr>
              <p:cNvSpPr/>
              <p:nvPr/>
            </p:nvSpPr>
            <p:spPr>
              <a:xfrm>
                <a:off x="6064650" y="4888265"/>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13" name="Freeform 312">
                <a:extLst>
                  <a:ext uri="{FF2B5EF4-FFF2-40B4-BE49-F238E27FC236}">
                    <a16:creationId xmlns:a16="http://schemas.microsoft.com/office/drawing/2014/main" id="{F8AE88C8-4DD4-01E3-6324-0050EEBFC995}"/>
                  </a:ext>
                </a:extLst>
              </p:cNvPr>
              <p:cNvSpPr/>
              <p:nvPr/>
            </p:nvSpPr>
            <p:spPr>
              <a:xfrm>
                <a:off x="6019422" y="4919012"/>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14" name="Freeform 313">
                <a:extLst>
                  <a:ext uri="{FF2B5EF4-FFF2-40B4-BE49-F238E27FC236}">
                    <a16:creationId xmlns:a16="http://schemas.microsoft.com/office/drawing/2014/main" id="{359342B0-47F6-35A6-754F-FE55CE65F06A}"/>
                  </a:ext>
                </a:extLst>
              </p:cNvPr>
              <p:cNvSpPr/>
              <p:nvPr/>
            </p:nvSpPr>
            <p:spPr>
              <a:xfrm>
                <a:off x="5988487" y="4888265"/>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15" name="Freeform 314">
                <a:extLst>
                  <a:ext uri="{FF2B5EF4-FFF2-40B4-BE49-F238E27FC236}">
                    <a16:creationId xmlns:a16="http://schemas.microsoft.com/office/drawing/2014/main" id="{7A687E06-FF90-3D63-E787-4A9C7906CEE9}"/>
                  </a:ext>
                </a:extLst>
              </p:cNvPr>
              <p:cNvSpPr/>
              <p:nvPr/>
            </p:nvSpPr>
            <p:spPr>
              <a:xfrm>
                <a:off x="6026960" y="494976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16" name="Freeform 315">
                <a:extLst>
                  <a:ext uri="{FF2B5EF4-FFF2-40B4-BE49-F238E27FC236}">
                    <a16:creationId xmlns:a16="http://schemas.microsoft.com/office/drawing/2014/main" id="{B439B210-1C95-746B-3AB8-21CBEC3892FA}"/>
                  </a:ext>
                </a:extLst>
              </p:cNvPr>
              <p:cNvSpPr/>
              <p:nvPr/>
            </p:nvSpPr>
            <p:spPr>
              <a:xfrm>
                <a:off x="6002877" y="496830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17" name="Freeform 316">
                <a:extLst>
                  <a:ext uri="{FF2B5EF4-FFF2-40B4-BE49-F238E27FC236}">
                    <a16:creationId xmlns:a16="http://schemas.microsoft.com/office/drawing/2014/main" id="{310D6DCB-A903-4B79-51EC-1AB990C4A060}"/>
                  </a:ext>
                </a:extLst>
              </p:cNvPr>
              <p:cNvSpPr/>
              <p:nvPr/>
            </p:nvSpPr>
            <p:spPr>
              <a:xfrm>
                <a:off x="6172433" y="4995345"/>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18" name="Freeform 317">
                <a:extLst>
                  <a:ext uri="{FF2B5EF4-FFF2-40B4-BE49-F238E27FC236}">
                    <a16:creationId xmlns:a16="http://schemas.microsoft.com/office/drawing/2014/main" id="{4B12E55B-C524-E8B1-C5B6-3F09D9D9ECFC}"/>
                  </a:ext>
                </a:extLst>
              </p:cNvPr>
              <p:cNvSpPr/>
              <p:nvPr/>
            </p:nvSpPr>
            <p:spPr>
              <a:xfrm>
                <a:off x="6115555" y="498060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19" name="Freeform 318">
                <a:extLst>
                  <a:ext uri="{FF2B5EF4-FFF2-40B4-BE49-F238E27FC236}">
                    <a16:creationId xmlns:a16="http://schemas.microsoft.com/office/drawing/2014/main" id="{76B5913A-6354-51B6-8F8F-44D64817C1AA}"/>
                  </a:ext>
                </a:extLst>
              </p:cNvPr>
              <p:cNvSpPr/>
              <p:nvPr/>
            </p:nvSpPr>
            <p:spPr>
              <a:xfrm>
                <a:off x="6064650" y="501828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20" name="Freeform 319">
                <a:extLst>
                  <a:ext uri="{FF2B5EF4-FFF2-40B4-BE49-F238E27FC236}">
                    <a16:creationId xmlns:a16="http://schemas.microsoft.com/office/drawing/2014/main" id="{9CCC98DD-6DE0-9C31-AED2-1B78501A0DB9}"/>
                  </a:ext>
                </a:extLst>
              </p:cNvPr>
              <p:cNvSpPr/>
              <p:nvPr/>
            </p:nvSpPr>
            <p:spPr>
              <a:xfrm>
                <a:off x="6350701" y="38106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21" name="Freeform 320">
                <a:extLst>
                  <a:ext uri="{FF2B5EF4-FFF2-40B4-BE49-F238E27FC236}">
                    <a16:creationId xmlns:a16="http://schemas.microsoft.com/office/drawing/2014/main" id="{BB6EB212-5DB8-6EB4-AEBC-C0AC21ED3FC9}"/>
                  </a:ext>
                </a:extLst>
              </p:cNvPr>
              <p:cNvSpPr/>
              <p:nvPr/>
            </p:nvSpPr>
            <p:spPr>
              <a:xfrm>
                <a:off x="7041159" y="420215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22" name="Freeform 321">
                <a:extLst>
                  <a:ext uri="{FF2B5EF4-FFF2-40B4-BE49-F238E27FC236}">
                    <a16:creationId xmlns:a16="http://schemas.microsoft.com/office/drawing/2014/main" id="{8BC663EF-5935-CB95-D74E-FA8CD543D66F}"/>
                  </a:ext>
                </a:extLst>
              </p:cNvPr>
              <p:cNvSpPr/>
              <p:nvPr/>
            </p:nvSpPr>
            <p:spPr>
              <a:xfrm>
                <a:off x="7088247" y="427750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23" name="Freeform 322">
                <a:extLst>
                  <a:ext uri="{FF2B5EF4-FFF2-40B4-BE49-F238E27FC236}">
                    <a16:creationId xmlns:a16="http://schemas.microsoft.com/office/drawing/2014/main" id="{18F7AE6F-C7BB-4F87-C6D2-97FB2E2612E6}"/>
                  </a:ext>
                </a:extLst>
              </p:cNvPr>
              <p:cNvSpPr/>
              <p:nvPr/>
            </p:nvSpPr>
            <p:spPr>
              <a:xfrm>
                <a:off x="7141894" y="428765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24" name="Freeform 323">
                <a:extLst>
                  <a:ext uri="{FF2B5EF4-FFF2-40B4-BE49-F238E27FC236}">
                    <a16:creationId xmlns:a16="http://schemas.microsoft.com/office/drawing/2014/main" id="{D7AF83BF-313C-4E7D-38D3-20B5649038BB}"/>
                  </a:ext>
                </a:extLst>
              </p:cNvPr>
              <p:cNvSpPr/>
              <p:nvPr/>
            </p:nvSpPr>
            <p:spPr>
              <a:xfrm>
                <a:off x="7086778" y="4318406"/>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25" name="Freeform 324">
                <a:extLst>
                  <a:ext uri="{FF2B5EF4-FFF2-40B4-BE49-F238E27FC236}">
                    <a16:creationId xmlns:a16="http://schemas.microsoft.com/office/drawing/2014/main" id="{C8146DCD-53FB-09C2-7B64-D5FA4828A42F}"/>
                  </a:ext>
                </a:extLst>
              </p:cNvPr>
              <p:cNvSpPr/>
              <p:nvPr/>
            </p:nvSpPr>
            <p:spPr>
              <a:xfrm>
                <a:off x="6896861" y="420820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26" name="Freeform 325">
                <a:extLst>
                  <a:ext uri="{FF2B5EF4-FFF2-40B4-BE49-F238E27FC236}">
                    <a16:creationId xmlns:a16="http://schemas.microsoft.com/office/drawing/2014/main" id="{88FA2A0B-6BB9-C250-BC2E-A9CC07991772}"/>
                  </a:ext>
                </a:extLst>
              </p:cNvPr>
              <p:cNvSpPr/>
              <p:nvPr/>
            </p:nvSpPr>
            <p:spPr>
              <a:xfrm>
                <a:off x="6884917" y="445711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27" name="Freeform 326">
                <a:extLst>
                  <a:ext uri="{FF2B5EF4-FFF2-40B4-BE49-F238E27FC236}">
                    <a16:creationId xmlns:a16="http://schemas.microsoft.com/office/drawing/2014/main" id="{1F28CA0F-E22D-4A95-B259-812E4C2A1F02}"/>
                  </a:ext>
                </a:extLst>
              </p:cNvPr>
              <p:cNvSpPr/>
              <p:nvPr/>
            </p:nvSpPr>
            <p:spPr>
              <a:xfrm>
                <a:off x="7071996" y="440264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28" name="Freeform 327">
                <a:extLst>
                  <a:ext uri="{FF2B5EF4-FFF2-40B4-BE49-F238E27FC236}">
                    <a16:creationId xmlns:a16="http://schemas.microsoft.com/office/drawing/2014/main" id="{F7EEF67D-CE4A-E85E-985F-EE5EB0274227}"/>
                  </a:ext>
                </a:extLst>
              </p:cNvPr>
              <p:cNvSpPr/>
              <p:nvPr/>
            </p:nvSpPr>
            <p:spPr>
              <a:xfrm>
                <a:off x="7086778" y="445135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29" name="Freeform 328">
                <a:extLst>
                  <a:ext uri="{FF2B5EF4-FFF2-40B4-BE49-F238E27FC236}">
                    <a16:creationId xmlns:a16="http://schemas.microsoft.com/office/drawing/2014/main" id="{782F15D4-2824-1B18-7F1B-73112BB4EACF}"/>
                  </a:ext>
                </a:extLst>
              </p:cNvPr>
              <p:cNvSpPr/>
              <p:nvPr/>
            </p:nvSpPr>
            <p:spPr>
              <a:xfrm>
                <a:off x="7036166" y="443349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30" name="Freeform 329">
                <a:extLst>
                  <a:ext uri="{FF2B5EF4-FFF2-40B4-BE49-F238E27FC236}">
                    <a16:creationId xmlns:a16="http://schemas.microsoft.com/office/drawing/2014/main" id="{BBDAAD66-2D29-F3A5-F335-B82A4BAAE44B}"/>
                  </a:ext>
                </a:extLst>
              </p:cNvPr>
              <p:cNvSpPr/>
              <p:nvPr/>
            </p:nvSpPr>
            <p:spPr>
              <a:xfrm>
                <a:off x="6974394" y="467586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31" name="Freeform 330">
                <a:extLst>
                  <a:ext uri="{FF2B5EF4-FFF2-40B4-BE49-F238E27FC236}">
                    <a16:creationId xmlns:a16="http://schemas.microsoft.com/office/drawing/2014/main" id="{146F055F-500C-2662-9D23-E1790EBD7C92}"/>
                  </a:ext>
                </a:extLst>
              </p:cNvPr>
              <p:cNvSpPr/>
              <p:nvPr/>
            </p:nvSpPr>
            <p:spPr>
              <a:xfrm>
                <a:off x="7080121" y="469372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32" name="Freeform 331">
                <a:extLst>
                  <a:ext uri="{FF2B5EF4-FFF2-40B4-BE49-F238E27FC236}">
                    <a16:creationId xmlns:a16="http://schemas.microsoft.com/office/drawing/2014/main" id="{2312CD32-8D0F-075C-CA34-3B0F3D8EB1E6}"/>
                  </a:ext>
                </a:extLst>
              </p:cNvPr>
              <p:cNvSpPr/>
              <p:nvPr/>
            </p:nvSpPr>
            <p:spPr>
              <a:xfrm>
                <a:off x="7010224" y="473745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33" name="Freeform 332">
                <a:extLst>
                  <a:ext uri="{FF2B5EF4-FFF2-40B4-BE49-F238E27FC236}">
                    <a16:creationId xmlns:a16="http://schemas.microsoft.com/office/drawing/2014/main" id="{0D13C828-D09D-451C-4BC2-EF23817D7249}"/>
                  </a:ext>
                </a:extLst>
              </p:cNvPr>
              <p:cNvSpPr/>
              <p:nvPr/>
            </p:nvSpPr>
            <p:spPr>
              <a:xfrm>
                <a:off x="6937194" y="481437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34" name="Freeform 333">
                <a:extLst>
                  <a:ext uri="{FF2B5EF4-FFF2-40B4-BE49-F238E27FC236}">
                    <a16:creationId xmlns:a16="http://schemas.microsoft.com/office/drawing/2014/main" id="{FD207643-4505-7180-7A3D-18B19714DAFF}"/>
                  </a:ext>
                </a:extLst>
              </p:cNvPr>
              <p:cNvSpPr/>
              <p:nvPr/>
            </p:nvSpPr>
            <p:spPr>
              <a:xfrm>
                <a:off x="7067003" y="480549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35" name="Freeform 334">
                <a:extLst>
                  <a:ext uri="{FF2B5EF4-FFF2-40B4-BE49-F238E27FC236}">
                    <a16:creationId xmlns:a16="http://schemas.microsoft.com/office/drawing/2014/main" id="{D934AA24-6811-4EB2-F407-58F405997AEB}"/>
                  </a:ext>
                </a:extLst>
              </p:cNvPr>
              <p:cNvSpPr/>
              <p:nvPr/>
            </p:nvSpPr>
            <p:spPr>
              <a:xfrm>
                <a:off x="7124077" y="4826671"/>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36" name="Freeform 335">
                <a:extLst>
                  <a:ext uri="{FF2B5EF4-FFF2-40B4-BE49-F238E27FC236}">
                    <a16:creationId xmlns:a16="http://schemas.microsoft.com/office/drawing/2014/main" id="{5B121E0C-8173-6231-CD54-309707E5CEF7}"/>
                  </a:ext>
                </a:extLst>
              </p:cNvPr>
              <p:cNvSpPr/>
              <p:nvPr/>
            </p:nvSpPr>
            <p:spPr>
              <a:xfrm>
                <a:off x="7180856" y="493746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37" name="Freeform 336">
                <a:extLst>
                  <a:ext uri="{FF2B5EF4-FFF2-40B4-BE49-F238E27FC236}">
                    <a16:creationId xmlns:a16="http://schemas.microsoft.com/office/drawing/2014/main" id="{420001EB-D537-416C-17A1-3496A8FCA03A}"/>
                  </a:ext>
                </a:extLst>
              </p:cNvPr>
              <p:cNvSpPr/>
              <p:nvPr/>
            </p:nvSpPr>
            <p:spPr>
              <a:xfrm>
                <a:off x="7124077" y="4919012"/>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38" name="Freeform 337">
                <a:extLst>
                  <a:ext uri="{FF2B5EF4-FFF2-40B4-BE49-F238E27FC236}">
                    <a16:creationId xmlns:a16="http://schemas.microsoft.com/office/drawing/2014/main" id="{B478B39C-C2EB-8B0E-0BB8-35A45BD677B6}"/>
                  </a:ext>
                </a:extLst>
              </p:cNvPr>
              <p:cNvSpPr/>
              <p:nvPr/>
            </p:nvSpPr>
            <p:spPr>
              <a:xfrm>
                <a:off x="7057410" y="488406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39" name="Freeform 338">
                <a:extLst>
                  <a:ext uri="{FF2B5EF4-FFF2-40B4-BE49-F238E27FC236}">
                    <a16:creationId xmlns:a16="http://schemas.microsoft.com/office/drawing/2014/main" id="{0B19D623-5BB6-550A-6C30-6ED71142BBDC}"/>
                  </a:ext>
                </a:extLst>
              </p:cNvPr>
              <p:cNvSpPr/>
              <p:nvPr/>
            </p:nvSpPr>
            <p:spPr>
              <a:xfrm>
                <a:off x="6979387" y="494556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40" name="Freeform 339">
                <a:extLst>
                  <a:ext uri="{FF2B5EF4-FFF2-40B4-BE49-F238E27FC236}">
                    <a16:creationId xmlns:a16="http://schemas.microsoft.com/office/drawing/2014/main" id="{2CC8F63F-5C82-D3E9-2357-7E108286454C}"/>
                  </a:ext>
                </a:extLst>
              </p:cNvPr>
              <p:cNvSpPr/>
              <p:nvPr/>
            </p:nvSpPr>
            <p:spPr>
              <a:xfrm>
                <a:off x="7071996" y="5049324"/>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41" name="Freeform 340">
                <a:extLst>
                  <a:ext uri="{FF2B5EF4-FFF2-40B4-BE49-F238E27FC236}">
                    <a16:creationId xmlns:a16="http://schemas.microsoft.com/office/drawing/2014/main" id="{1D178F58-C68C-1729-4EE8-B506213BC5C8}"/>
                  </a:ext>
                </a:extLst>
              </p:cNvPr>
              <p:cNvSpPr/>
              <p:nvPr/>
            </p:nvSpPr>
            <p:spPr>
              <a:xfrm>
                <a:off x="7064360" y="499905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42" name="Freeform 341">
                <a:extLst>
                  <a:ext uri="{FF2B5EF4-FFF2-40B4-BE49-F238E27FC236}">
                    <a16:creationId xmlns:a16="http://schemas.microsoft.com/office/drawing/2014/main" id="{E591CA7F-0A36-430A-C59A-693CF346D940}"/>
                  </a:ext>
                </a:extLst>
              </p:cNvPr>
              <p:cNvSpPr/>
              <p:nvPr/>
            </p:nvSpPr>
            <p:spPr>
              <a:xfrm>
                <a:off x="6775372" y="494361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43" name="Freeform 342">
                <a:extLst>
                  <a:ext uri="{FF2B5EF4-FFF2-40B4-BE49-F238E27FC236}">
                    <a16:creationId xmlns:a16="http://schemas.microsoft.com/office/drawing/2014/main" id="{E9B35CA1-0DAC-DA73-43A9-E44F499A0C19}"/>
                  </a:ext>
                </a:extLst>
              </p:cNvPr>
              <p:cNvSpPr/>
              <p:nvPr/>
            </p:nvSpPr>
            <p:spPr>
              <a:xfrm>
                <a:off x="6823733" y="494361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44" name="Freeform 343">
                <a:extLst>
                  <a:ext uri="{FF2B5EF4-FFF2-40B4-BE49-F238E27FC236}">
                    <a16:creationId xmlns:a16="http://schemas.microsoft.com/office/drawing/2014/main" id="{A5FB32D1-A5E9-0DFF-084C-D379ECBE46B8}"/>
                  </a:ext>
                </a:extLst>
              </p:cNvPr>
              <p:cNvSpPr/>
              <p:nvPr/>
            </p:nvSpPr>
            <p:spPr>
              <a:xfrm>
                <a:off x="6775372" y="490671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45" name="Freeform 344">
                <a:extLst>
                  <a:ext uri="{FF2B5EF4-FFF2-40B4-BE49-F238E27FC236}">
                    <a16:creationId xmlns:a16="http://schemas.microsoft.com/office/drawing/2014/main" id="{8C922EAA-0684-13E2-24BB-AD8A08109BEB}"/>
                  </a:ext>
                </a:extLst>
              </p:cNvPr>
              <p:cNvSpPr/>
              <p:nvPr/>
            </p:nvSpPr>
            <p:spPr>
              <a:xfrm>
                <a:off x="6731123" y="496830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46" name="Freeform 345">
                <a:extLst>
                  <a:ext uri="{FF2B5EF4-FFF2-40B4-BE49-F238E27FC236}">
                    <a16:creationId xmlns:a16="http://schemas.microsoft.com/office/drawing/2014/main" id="{A9810AD1-B7E1-C638-C088-B3116ACAF7B0}"/>
                  </a:ext>
                </a:extLst>
              </p:cNvPr>
              <p:cNvSpPr/>
              <p:nvPr/>
            </p:nvSpPr>
            <p:spPr>
              <a:xfrm>
                <a:off x="6669449" y="489158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47" name="Freeform 346">
                <a:extLst>
                  <a:ext uri="{FF2B5EF4-FFF2-40B4-BE49-F238E27FC236}">
                    <a16:creationId xmlns:a16="http://schemas.microsoft.com/office/drawing/2014/main" id="{8431E013-5C27-E334-CE2F-8DEBCC9A60F6}"/>
                  </a:ext>
                </a:extLst>
              </p:cNvPr>
              <p:cNvSpPr/>
              <p:nvPr/>
            </p:nvSpPr>
            <p:spPr>
              <a:xfrm>
                <a:off x="6638514" y="485322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48" name="Freeform 347">
                <a:extLst>
                  <a:ext uri="{FF2B5EF4-FFF2-40B4-BE49-F238E27FC236}">
                    <a16:creationId xmlns:a16="http://schemas.microsoft.com/office/drawing/2014/main" id="{4C84DB4B-A818-A442-2842-16C315E11C54}"/>
                  </a:ext>
                </a:extLst>
              </p:cNvPr>
              <p:cNvSpPr/>
              <p:nvPr/>
            </p:nvSpPr>
            <p:spPr>
              <a:xfrm>
                <a:off x="6677672" y="481437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49" name="Freeform 348">
                <a:extLst>
                  <a:ext uri="{FF2B5EF4-FFF2-40B4-BE49-F238E27FC236}">
                    <a16:creationId xmlns:a16="http://schemas.microsoft.com/office/drawing/2014/main" id="{15DA253A-27BC-0DCF-B2CD-297F2C0B9D4C}"/>
                  </a:ext>
                </a:extLst>
              </p:cNvPr>
              <p:cNvSpPr/>
              <p:nvPr/>
            </p:nvSpPr>
            <p:spPr>
              <a:xfrm>
                <a:off x="6727795" y="479924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50" name="Freeform 349">
                <a:extLst>
                  <a:ext uri="{FF2B5EF4-FFF2-40B4-BE49-F238E27FC236}">
                    <a16:creationId xmlns:a16="http://schemas.microsoft.com/office/drawing/2014/main" id="{62535EDF-34CA-1979-095F-34BCB37B586E}"/>
                  </a:ext>
                </a:extLst>
              </p:cNvPr>
              <p:cNvSpPr/>
              <p:nvPr/>
            </p:nvSpPr>
            <p:spPr>
              <a:xfrm>
                <a:off x="6787903" y="481437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51" name="Freeform 350">
                <a:extLst>
                  <a:ext uri="{FF2B5EF4-FFF2-40B4-BE49-F238E27FC236}">
                    <a16:creationId xmlns:a16="http://schemas.microsoft.com/office/drawing/2014/main" id="{7B66E0B3-9970-269E-5C00-3CAC5D2E4872}"/>
                  </a:ext>
                </a:extLst>
              </p:cNvPr>
              <p:cNvSpPr/>
              <p:nvPr/>
            </p:nvSpPr>
            <p:spPr>
              <a:xfrm>
                <a:off x="6806307" y="472203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52" name="Freeform 351">
                <a:extLst>
                  <a:ext uri="{FF2B5EF4-FFF2-40B4-BE49-F238E27FC236}">
                    <a16:creationId xmlns:a16="http://schemas.microsoft.com/office/drawing/2014/main" id="{BB925F0A-58D4-CF01-7435-CB81D9EE24A0}"/>
                  </a:ext>
                </a:extLst>
              </p:cNvPr>
              <p:cNvSpPr/>
              <p:nvPr/>
            </p:nvSpPr>
            <p:spPr>
              <a:xfrm>
                <a:off x="6762058" y="469128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53" name="Freeform 352">
                <a:extLst>
                  <a:ext uri="{FF2B5EF4-FFF2-40B4-BE49-F238E27FC236}">
                    <a16:creationId xmlns:a16="http://schemas.microsoft.com/office/drawing/2014/main" id="{81C401B4-EE7B-C4D9-CC26-E31573B27FF4}"/>
                  </a:ext>
                </a:extLst>
              </p:cNvPr>
              <p:cNvSpPr/>
              <p:nvPr/>
            </p:nvSpPr>
            <p:spPr>
              <a:xfrm>
                <a:off x="6739347" y="473764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54" name="Freeform 353">
                <a:extLst>
                  <a:ext uri="{FF2B5EF4-FFF2-40B4-BE49-F238E27FC236}">
                    <a16:creationId xmlns:a16="http://schemas.microsoft.com/office/drawing/2014/main" id="{A430D563-8E51-A521-F1EB-74A11E9E9B95}"/>
                  </a:ext>
                </a:extLst>
              </p:cNvPr>
              <p:cNvSpPr/>
              <p:nvPr/>
            </p:nvSpPr>
            <p:spPr>
              <a:xfrm>
                <a:off x="6682273" y="476146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7"/>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55" name="Freeform 354">
                <a:extLst>
                  <a:ext uri="{FF2B5EF4-FFF2-40B4-BE49-F238E27FC236}">
                    <a16:creationId xmlns:a16="http://schemas.microsoft.com/office/drawing/2014/main" id="{005FC32B-EF21-A523-53E1-4C25360D9853}"/>
                  </a:ext>
                </a:extLst>
              </p:cNvPr>
              <p:cNvSpPr/>
              <p:nvPr/>
            </p:nvSpPr>
            <p:spPr>
              <a:xfrm>
                <a:off x="6677672" y="468572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56" name="Freeform 355">
                <a:extLst>
                  <a:ext uri="{FF2B5EF4-FFF2-40B4-BE49-F238E27FC236}">
                    <a16:creationId xmlns:a16="http://schemas.microsoft.com/office/drawing/2014/main" id="{99C20565-B4A5-7898-C087-EC2939F453EB}"/>
                  </a:ext>
                </a:extLst>
              </p:cNvPr>
              <p:cNvSpPr/>
              <p:nvPr/>
            </p:nvSpPr>
            <p:spPr>
              <a:xfrm>
                <a:off x="6792896" y="463828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57" name="Freeform 356">
                <a:extLst>
                  <a:ext uri="{FF2B5EF4-FFF2-40B4-BE49-F238E27FC236}">
                    <a16:creationId xmlns:a16="http://schemas.microsoft.com/office/drawing/2014/main" id="{31400F57-2C48-90ED-A600-5A7F18BD2EFF}"/>
                  </a:ext>
                </a:extLst>
              </p:cNvPr>
              <p:cNvSpPr/>
              <p:nvPr/>
            </p:nvSpPr>
            <p:spPr>
              <a:xfrm>
                <a:off x="6792896" y="461465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58" name="Freeform 357">
                <a:extLst>
                  <a:ext uri="{FF2B5EF4-FFF2-40B4-BE49-F238E27FC236}">
                    <a16:creationId xmlns:a16="http://schemas.microsoft.com/office/drawing/2014/main" id="{785EA653-E0F1-C94B-DF61-ED530F8FC283}"/>
                  </a:ext>
                </a:extLst>
              </p:cNvPr>
              <p:cNvSpPr/>
              <p:nvPr/>
            </p:nvSpPr>
            <p:spPr>
              <a:xfrm>
                <a:off x="6731123" y="461465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59" name="Freeform 358">
                <a:extLst>
                  <a:ext uri="{FF2B5EF4-FFF2-40B4-BE49-F238E27FC236}">
                    <a16:creationId xmlns:a16="http://schemas.microsoft.com/office/drawing/2014/main" id="{0AF67B59-8842-E60D-71E5-463C576E732B}"/>
                  </a:ext>
                </a:extLst>
              </p:cNvPr>
              <p:cNvSpPr/>
              <p:nvPr/>
            </p:nvSpPr>
            <p:spPr>
              <a:xfrm>
                <a:off x="6690692" y="457668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60" name="Freeform 359">
                <a:extLst>
                  <a:ext uri="{FF2B5EF4-FFF2-40B4-BE49-F238E27FC236}">
                    <a16:creationId xmlns:a16="http://schemas.microsoft.com/office/drawing/2014/main" id="{406609E3-91F0-8E4A-BF8A-1D54CA41DC46}"/>
                  </a:ext>
                </a:extLst>
              </p:cNvPr>
              <p:cNvSpPr/>
              <p:nvPr/>
            </p:nvSpPr>
            <p:spPr>
              <a:xfrm>
                <a:off x="6739347" y="453364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61" name="Freeform 360">
                <a:extLst>
                  <a:ext uri="{FF2B5EF4-FFF2-40B4-BE49-F238E27FC236}">
                    <a16:creationId xmlns:a16="http://schemas.microsoft.com/office/drawing/2014/main" id="{5B5AC35E-56FE-C86E-A018-15C6BA645AC3}"/>
                  </a:ext>
                </a:extLst>
              </p:cNvPr>
              <p:cNvSpPr/>
              <p:nvPr/>
            </p:nvSpPr>
            <p:spPr>
              <a:xfrm>
                <a:off x="6756968" y="449596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62" name="Freeform 361">
                <a:extLst>
                  <a:ext uri="{FF2B5EF4-FFF2-40B4-BE49-F238E27FC236}">
                    <a16:creationId xmlns:a16="http://schemas.microsoft.com/office/drawing/2014/main" id="{C80B8A41-5BA4-110E-F6B0-871744B2D0E2}"/>
                  </a:ext>
                </a:extLst>
              </p:cNvPr>
              <p:cNvSpPr/>
              <p:nvPr/>
            </p:nvSpPr>
            <p:spPr>
              <a:xfrm>
                <a:off x="6739347" y="439552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63" name="Freeform 362">
                <a:extLst>
                  <a:ext uri="{FF2B5EF4-FFF2-40B4-BE49-F238E27FC236}">
                    <a16:creationId xmlns:a16="http://schemas.microsoft.com/office/drawing/2014/main" id="{48D42BD3-CF7A-7841-F074-D5075C111CFF}"/>
                  </a:ext>
                </a:extLst>
              </p:cNvPr>
              <p:cNvSpPr/>
              <p:nvPr/>
            </p:nvSpPr>
            <p:spPr>
              <a:xfrm>
                <a:off x="6744535" y="44642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64" name="Freeform 363">
                <a:extLst>
                  <a:ext uri="{FF2B5EF4-FFF2-40B4-BE49-F238E27FC236}">
                    <a16:creationId xmlns:a16="http://schemas.microsoft.com/office/drawing/2014/main" id="{58ECD604-90FD-DCE9-167E-B099D3A7D8E3}"/>
                  </a:ext>
                </a:extLst>
              </p:cNvPr>
              <p:cNvSpPr/>
              <p:nvPr/>
            </p:nvSpPr>
            <p:spPr>
              <a:xfrm>
                <a:off x="6700286" y="442626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65" name="Freeform 364">
                <a:extLst>
                  <a:ext uri="{FF2B5EF4-FFF2-40B4-BE49-F238E27FC236}">
                    <a16:creationId xmlns:a16="http://schemas.microsoft.com/office/drawing/2014/main" id="{526165E2-C681-7CD8-C836-CB3953440C87}"/>
                  </a:ext>
                </a:extLst>
              </p:cNvPr>
              <p:cNvSpPr/>
              <p:nvPr/>
            </p:nvSpPr>
            <p:spPr>
              <a:xfrm>
                <a:off x="6775372" y="419258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66" name="Freeform 365">
                <a:extLst>
                  <a:ext uri="{FF2B5EF4-FFF2-40B4-BE49-F238E27FC236}">
                    <a16:creationId xmlns:a16="http://schemas.microsoft.com/office/drawing/2014/main" id="{BBC63CB5-75F2-589D-E374-24EFBE70FE7C}"/>
                  </a:ext>
                </a:extLst>
              </p:cNvPr>
              <p:cNvSpPr/>
              <p:nvPr/>
            </p:nvSpPr>
            <p:spPr>
              <a:xfrm>
                <a:off x="6446051" y="419258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67" name="Freeform 366">
                <a:extLst>
                  <a:ext uri="{FF2B5EF4-FFF2-40B4-BE49-F238E27FC236}">
                    <a16:creationId xmlns:a16="http://schemas.microsoft.com/office/drawing/2014/main" id="{0C76DFC8-404D-58B7-B506-FC81C6782147}"/>
                  </a:ext>
                </a:extLst>
              </p:cNvPr>
              <p:cNvSpPr/>
              <p:nvPr/>
            </p:nvSpPr>
            <p:spPr>
              <a:xfrm>
                <a:off x="9413856" y="444705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68" name="Freeform 367">
                <a:extLst>
                  <a:ext uri="{FF2B5EF4-FFF2-40B4-BE49-F238E27FC236}">
                    <a16:creationId xmlns:a16="http://schemas.microsoft.com/office/drawing/2014/main" id="{83C04F5B-4C3C-1B46-4067-5E077FFE49B4}"/>
                  </a:ext>
                </a:extLst>
              </p:cNvPr>
              <p:cNvSpPr/>
              <p:nvPr/>
            </p:nvSpPr>
            <p:spPr>
              <a:xfrm>
                <a:off x="10061926" y="4841020"/>
                <a:ext cx="61674" cy="61495"/>
              </a:xfrm>
              <a:custGeom>
                <a:avLst/>
                <a:gdLst>
                  <a:gd name="connsiteX0" fmla="*/ 61674 w 61674"/>
                  <a:gd name="connsiteY0" fmla="*/ 30748 h 61495"/>
                  <a:gd name="connsiteX1" fmla="*/ 30837 w 61674"/>
                  <a:gd name="connsiteY1" fmla="*/ 61495 h 61495"/>
                  <a:gd name="connsiteX2" fmla="*/ -1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1" y="47729"/>
                      <a:pt x="-1" y="30748"/>
                    </a:cubicBezTo>
                    <a:cubicBezTo>
                      <a:pt x="-1" y="13766"/>
                      <a:pt x="13805" y="0"/>
                      <a:pt x="30837" y="0"/>
                    </a:cubicBezTo>
                    <a:cubicBezTo>
                      <a:pt x="47867"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69" name="Freeform 368">
                <a:extLst>
                  <a:ext uri="{FF2B5EF4-FFF2-40B4-BE49-F238E27FC236}">
                    <a16:creationId xmlns:a16="http://schemas.microsoft.com/office/drawing/2014/main" id="{B9143EAD-D7FD-AE21-9A41-A3537ED6CC24}"/>
                  </a:ext>
                </a:extLst>
              </p:cNvPr>
              <p:cNvSpPr/>
              <p:nvPr/>
            </p:nvSpPr>
            <p:spPr>
              <a:xfrm>
                <a:off x="9747387" y="4841020"/>
                <a:ext cx="61674" cy="61495"/>
              </a:xfrm>
              <a:custGeom>
                <a:avLst/>
                <a:gdLst>
                  <a:gd name="connsiteX0" fmla="*/ 61675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5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5" y="30748"/>
                    </a:moveTo>
                    <a:cubicBezTo>
                      <a:pt x="61675" y="47729"/>
                      <a:pt x="47869" y="61495"/>
                      <a:pt x="30837" y="61495"/>
                    </a:cubicBezTo>
                    <a:cubicBezTo>
                      <a:pt x="13806" y="61495"/>
                      <a:pt x="0" y="47729"/>
                      <a:pt x="0" y="30748"/>
                    </a:cubicBezTo>
                    <a:cubicBezTo>
                      <a:pt x="0" y="13766"/>
                      <a:pt x="13806" y="0"/>
                      <a:pt x="30837" y="0"/>
                    </a:cubicBezTo>
                    <a:cubicBezTo>
                      <a:pt x="47868" y="0"/>
                      <a:pt x="61675" y="13766"/>
                      <a:pt x="61675"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70" name="Freeform 369">
                <a:extLst>
                  <a:ext uri="{FF2B5EF4-FFF2-40B4-BE49-F238E27FC236}">
                    <a16:creationId xmlns:a16="http://schemas.microsoft.com/office/drawing/2014/main" id="{F6D07083-BD8D-515C-AB66-12FD639759E9}"/>
                  </a:ext>
                </a:extLst>
              </p:cNvPr>
              <p:cNvSpPr/>
              <p:nvPr/>
            </p:nvSpPr>
            <p:spPr>
              <a:xfrm>
                <a:off x="9391732" y="484102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71" name="Freeform 370">
                <a:extLst>
                  <a:ext uri="{FF2B5EF4-FFF2-40B4-BE49-F238E27FC236}">
                    <a16:creationId xmlns:a16="http://schemas.microsoft.com/office/drawing/2014/main" id="{A0CADDF2-3AA4-1873-B4CB-51ADCD1DEBB3}"/>
                  </a:ext>
                </a:extLst>
              </p:cNvPr>
              <p:cNvSpPr/>
              <p:nvPr/>
            </p:nvSpPr>
            <p:spPr>
              <a:xfrm>
                <a:off x="9072592" y="4447059"/>
                <a:ext cx="61674" cy="61495"/>
              </a:xfrm>
              <a:custGeom>
                <a:avLst/>
                <a:gdLst>
                  <a:gd name="connsiteX0" fmla="*/ 61674 w 61674"/>
                  <a:gd name="connsiteY0" fmla="*/ 30748 h 61495"/>
                  <a:gd name="connsiteX1" fmla="*/ 30837 w 61674"/>
                  <a:gd name="connsiteY1" fmla="*/ 61495 h 61495"/>
                  <a:gd name="connsiteX2" fmla="*/ -1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1" y="47729"/>
                      <a:pt x="-1" y="30748"/>
                    </a:cubicBezTo>
                    <a:cubicBezTo>
                      <a:pt x="-1" y="13766"/>
                      <a:pt x="13805" y="0"/>
                      <a:pt x="30837" y="0"/>
                    </a:cubicBezTo>
                    <a:cubicBezTo>
                      <a:pt x="47867"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72" name="Freeform 371">
                <a:extLst>
                  <a:ext uri="{FF2B5EF4-FFF2-40B4-BE49-F238E27FC236}">
                    <a16:creationId xmlns:a16="http://schemas.microsoft.com/office/drawing/2014/main" id="{B405C879-93AC-8F6A-CE01-2887C78953F2}"/>
                  </a:ext>
                </a:extLst>
              </p:cNvPr>
              <p:cNvSpPr/>
              <p:nvPr/>
            </p:nvSpPr>
            <p:spPr>
              <a:xfrm>
                <a:off x="8740726" y="444705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73" name="Freeform 372">
                <a:extLst>
                  <a:ext uri="{FF2B5EF4-FFF2-40B4-BE49-F238E27FC236}">
                    <a16:creationId xmlns:a16="http://schemas.microsoft.com/office/drawing/2014/main" id="{5F855EEE-15A5-215D-5972-67665DAF8AD8}"/>
                  </a:ext>
                </a:extLst>
              </p:cNvPr>
              <p:cNvSpPr/>
              <p:nvPr/>
            </p:nvSpPr>
            <p:spPr>
              <a:xfrm>
                <a:off x="8427949" y="444705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74" name="Freeform 373">
                <a:extLst>
                  <a:ext uri="{FF2B5EF4-FFF2-40B4-BE49-F238E27FC236}">
                    <a16:creationId xmlns:a16="http://schemas.microsoft.com/office/drawing/2014/main" id="{771B4ABA-D78D-8830-FAFF-3C25694C657E}"/>
                  </a:ext>
                </a:extLst>
              </p:cNvPr>
              <p:cNvSpPr/>
              <p:nvPr/>
            </p:nvSpPr>
            <p:spPr>
              <a:xfrm>
                <a:off x="8397112" y="428765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75" name="Freeform 374">
                <a:extLst>
                  <a:ext uri="{FF2B5EF4-FFF2-40B4-BE49-F238E27FC236}">
                    <a16:creationId xmlns:a16="http://schemas.microsoft.com/office/drawing/2014/main" id="{E08BE942-BB58-6B23-BC8B-E34F528C199F}"/>
                  </a:ext>
                </a:extLst>
              </p:cNvPr>
              <p:cNvSpPr/>
              <p:nvPr/>
            </p:nvSpPr>
            <p:spPr>
              <a:xfrm>
                <a:off x="8416789" y="460743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76" name="Freeform 375">
                <a:extLst>
                  <a:ext uri="{FF2B5EF4-FFF2-40B4-BE49-F238E27FC236}">
                    <a16:creationId xmlns:a16="http://schemas.microsoft.com/office/drawing/2014/main" id="{699D22A9-4896-A557-9D50-8542E41763DB}"/>
                  </a:ext>
                </a:extLst>
              </p:cNvPr>
              <p:cNvSpPr/>
              <p:nvPr/>
            </p:nvSpPr>
            <p:spPr>
              <a:xfrm>
                <a:off x="8366177" y="464550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77" name="Freeform 376">
                <a:extLst>
                  <a:ext uri="{FF2B5EF4-FFF2-40B4-BE49-F238E27FC236}">
                    <a16:creationId xmlns:a16="http://schemas.microsoft.com/office/drawing/2014/main" id="{932D5354-3E07-A5DF-1C9C-9430943CEB59}"/>
                  </a:ext>
                </a:extLst>
              </p:cNvPr>
              <p:cNvSpPr/>
              <p:nvPr/>
            </p:nvSpPr>
            <p:spPr>
              <a:xfrm>
                <a:off x="8427949" y="477942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7"/>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78" name="Freeform 377">
                <a:extLst>
                  <a:ext uri="{FF2B5EF4-FFF2-40B4-BE49-F238E27FC236}">
                    <a16:creationId xmlns:a16="http://schemas.microsoft.com/office/drawing/2014/main" id="{575527AF-3A4F-B2C1-002D-9D2AF14AC1BD}"/>
                  </a:ext>
                </a:extLst>
              </p:cNvPr>
              <p:cNvSpPr/>
              <p:nvPr/>
            </p:nvSpPr>
            <p:spPr>
              <a:xfrm>
                <a:off x="8347675" y="514791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79" name="Freeform 378">
                <a:extLst>
                  <a:ext uri="{FF2B5EF4-FFF2-40B4-BE49-F238E27FC236}">
                    <a16:creationId xmlns:a16="http://schemas.microsoft.com/office/drawing/2014/main" id="{F20A47A9-211F-10AB-881B-425D81EAAF4C}"/>
                  </a:ext>
                </a:extLst>
              </p:cNvPr>
              <p:cNvSpPr/>
              <p:nvPr/>
            </p:nvSpPr>
            <p:spPr>
              <a:xfrm>
                <a:off x="8007096" y="514791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80" name="Freeform 379">
                <a:extLst>
                  <a:ext uri="{FF2B5EF4-FFF2-40B4-BE49-F238E27FC236}">
                    <a16:creationId xmlns:a16="http://schemas.microsoft.com/office/drawing/2014/main" id="{13C79689-237B-E1B3-212E-7003B69012BE}"/>
                  </a:ext>
                </a:extLst>
              </p:cNvPr>
              <p:cNvSpPr/>
              <p:nvPr/>
            </p:nvSpPr>
            <p:spPr>
              <a:xfrm>
                <a:off x="7788984" y="54088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81" name="Freeform 380">
                <a:extLst>
                  <a:ext uri="{FF2B5EF4-FFF2-40B4-BE49-F238E27FC236}">
                    <a16:creationId xmlns:a16="http://schemas.microsoft.com/office/drawing/2014/main" id="{3A499050-7DF2-AB05-78A9-65E1539A4054}"/>
                  </a:ext>
                </a:extLst>
              </p:cNvPr>
              <p:cNvSpPr/>
              <p:nvPr/>
            </p:nvSpPr>
            <p:spPr>
              <a:xfrm>
                <a:off x="7513506" y="54088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82" name="Freeform 381">
                <a:extLst>
                  <a:ext uri="{FF2B5EF4-FFF2-40B4-BE49-F238E27FC236}">
                    <a16:creationId xmlns:a16="http://schemas.microsoft.com/office/drawing/2014/main" id="{9571646B-902D-1495-26DB-7F56823F1AD7}"/>
                  </a:ext>
                </a:extLst>
              </p:cNvPr>
              <p:cNvSpPr/>
              <p:nvPr/>
            </p:nvSpPr>
            <p:spPr>
              <a:xfrm>
                <a:off x="7117713" y="54088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83" name="Freeform 382">
                <a:extLst>
                  <a:ext uri="{FF2B5EF4-FFF2-40B4-BE49-F238E27FC236}">
                    <a16:creationId xmlns:a16="http://schemas.microsoft.com/office/drawing/2014/main" id="{1EFC47DE-C92E-206C-04C9-109AF1A50F23}"/>
                  </a:ext>
                </a:extLst>
              </p:cNvPr>
              <p:cNvSpPr/>
              <p:nvPr/>
            </p:nvSpPr>
            <p:spPr>
              <a:xfrm>
                <a:off x="6847130" y="54088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84" name="Freeform 383">
                <a:extLst>
                  <a:ext uri="{FF2B5EF4-FFF2-40B4-BE49-F238E27FC236}">
                    <a16:creationId xmlns:a16="http://schemas.microsoft.com/office/drawing/2014/main" id="{D3FC931D-A189-D4AD-B321-B6B8A871B65C}"/>
                  </a:ext>
                </a:extLst>
              </p:cNvPr>
              <p:cNvSpPr/>
              <p:nvPr/>
            </p:nvSpPr>
            <p:spPr>
              <a:xfrm>
                <a:off x="6501656" y="54088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85" name="Freeform 384">
                <a:extLst>
                  <a:ext uri="{FF2B5EF4-FFF2-40B4-BE49-F238E27FC236}">
                    <a16:creationId xmlns:a16="http://schemas.microsoft.com/office/drawing/2014/main" id="{4C93FBB6-BC9A-4C69-3537-1FC3AB684CA5}"/>
                  </a:ext>
                </a:extLst>
              </p:cNvPr>
              <p:cNvSpPr/>
              <p:nvPr/>
            </p:nvSpPr>
            <p:spPr>
              <a:xfrm>
                <a:off x="6193872" y="54088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86" name="Freeform 385">
                <a:extLst>
                  <a:ext uri="{FF2B5EF4-FFF2-40B4-BE49-F238E27FC236}">
                    <a16:creationId xmlns:a16="http://schemas.microsoft.com/office/drawing/2014/main" id="{E15C91C9-803C-965F-D1D2-74A6930067EB}"/>
                  </a:ext>
                </a:extLst>
              </p:cNvPr>
              <p:cNvSpPr/>
              <p:nvPr/>
            </p:nvSpPr>
            <p:spPr>
              <a:xfrm>
                <a:off x="6162643" y="54088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87" name="Freeform 386">
                <a:extLst>
                  <a:ext uri="{FF2B5EF4-FFF2-40B4-BE49-F238E27FC236}">
                    <a16:creationId xmlns:a16="http://schemas.microsoft.com/office/drawing/2014/main" id="{7F7A9C06-87AA-11C4-9D2D-9473BE961D75}"/>
                  </a:ext>
                </a:extLst>
              </p:cNvPr>
              <p:cNvSpPr/>
              <p:nvPr/>
            </p:nvSpPr>
            <p:spPr>
              <a:xfrm>
                <a:off x="5802974" y="54088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88" name="Freeform 387">
                <a:extLst>
                  <a:ext uri="{FF2B5EF4-FFF2-40B4-BE49-F238E27FC236}">
                    <a16:creationId xmlns:a16="http://schemas.microsoft.com/office/drawing/2014/main" id="{43910657-15B6-DD7D-F2BB-81895DF7432E}"/>
                  </a:ext>
                </a:extLst>
              </p:cNvPr>
              <p:cNvSpPr/>
              <p:nvPr/>
            </p:nvSpPr>
            <p:spPr>
              <a:xfrm>
                <a:off x="5498813" y="54088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89" name="Freeform 388">
                <a:extLst>
                  <a:ext uri="{FF2B5EF4-FFF2-40B4-BE49-F238E27FC236}">
                    <a16:creationId xmlns:a16="http://schemas.microsoft.com/office/drawing/2014/main" id="{1A5EEDD4-B146-57BC-18D8-551BC248A4AB}"/>
                  </a:ext>
                </a:extLst>
              </p:cNvPr>
              <p:cNvSpPr/>
              <p:nvPr/>
            </p:nvSpPr>
            <p:spPr>
              <a:xfrm>
                <a:off x="6406403" y="521214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90" name="Freeform 389">
                <a:extLst>
                  <a:ext uri="{FF2B5EF4-FFF2-40B4-BE49-F238E27FC236}">
                    <a16:creationId xmlns:a16="http://schemas.microsoft.com/office/drawing/2014/main" id="{EA336260-13C4-91CD-9AF4-D97E9C39AFFF}"/>
                  </a:ext>
                </a:extLst>
              </p:cNvPr>
              <p:cNvSpPr/>
              <p:nvPr/>
            </p:nvSpPr>
            <p:spPr>
              <a:xfrm>
                <a:off x="6115555" y="520687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91" name="Freeform 390">
                <a:extLst>
                  <a:ext uri="{FF2B5EF4-FFF2-40B4-BE49-F238E27FC236}">
                    <a16:creationId xmlns:a16="http://schemas.microsoft.com/office/drawing/2014/main" id="{36B404A2-9F8A-8ECA-307B-D422F4336E33}"/>
                  </a:ext>
                </a:extLst>
              </p:cNvPr>
              <p:cNvSpPr/>
              <p:nvPr/>
            </p:nvSpPr>
            <p:spPr>
              <a:xfrm>
                <a:off x="5785451" y="516733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92" name="Freeform 391">
                <a:extLst>
                  <a:ext uri="{FF2B5EF4-FFF2-40B4-BE49-F238E27FC236}">
                    <a16:creationId xmlns:a16="http://schemas.microsoft.com/office/drawing/2014/main" id="{4FA734E2-1F77-5B5E-D862-DC9B17927EE2}"/>
                  </a:ext>
                </a:extLst>
              </p:cNvPr>
              <p:cNvSpPr/>
              <p:nvPr/>
            </p:nvSpPr>
            <p:spPr>
              <a:xfrm>
                <a:off x="5427055" y="516206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93" name="Freeform 392">
                <a:extLst>
                  <a:ext uri="{FF2B5EF4-FFF2-40B4-BE49-F238E27FC236}">
                    <a16:creationId xmlns:a16="http://schemas.microsoft.com/office/drawing/2014/main" id="{1422A996-85C2-C7BC-47AD-794B4806E328}"/>
                  </a:ext>
                </a:extLst>
              </p:cNvPr>
              <p:cNvSpPr/>
              <p:nvPr/>
            </p:nvSpPr>
            <p:spPr>
              <a:xfrm>
                <a:off x="5000132" y="517173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94" name="Freeform 393">
                <a:extLst>
                  <a:ext uri="{FF2B5EF4-FFF2-40B4-BE49-F238E27FC236}">
                    <a16:creationId xmlns:a16="http://schemas.microsoft.com/office/drawing/2014/main" id="{AB8AF877-6CD9-F45E-E64E-F4855BDBD097}"/>
                  </a:ext>
                </a:extLst>
              </p:cNvPr>
              <p:cNvSpPr/>
              <p:nvPr/>
            </p:nvSpPr>
            <p:spPr>
              <a:xfrm>
                <a:off x="4734150" y="517173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95" name="Freeform 394">
                <a:extLst>
                  <a:ext uri="{FF2B5EF4-FFF2-40B4-BE49-F238E27FC236}">
                    <a16:creationId xmlns:a16="http://schemas.microsoft.com/office/drawing/2014/main" id="{58500FC9-5F9B-CE1D-F2AF-F68FBD790FE4}"/>
                  </a:ext>
                </a:extLst>
              </p:cNvPr>
              <p:cNvSpPr/>
              <p:nvPr/>
            </p:nvSpPr>
            <p:spPr>
              <a:xfrm>
                <a:off x="5171352" y="5113065"/>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96" name="Freeform 395">
                <a:extLst>
                  <a:ext uri="{FF2B5EF4-FFF2-40B4-BE49-F238E27FC236}">
                    <a16:creationId xmlns:a16="http://schemas.microsoft.com/office/drawing/2014/main" id="{58DCDF69-17F4-A565-3928-9C2156BC4CBD}"/>
                  </a:ext>
                </a:extLst>
              </p:cNvPr>
              <p:cNvSpPr/>
              <p:nvPr/>
            </p:nvSpPr>
            <p:spPr>
              <a:xfrm>
                <a:off x="4773112" y="4860836"/>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97" name="Freeform 396">
                <a:extLst>
                  <a:ext uri="{FF2B5EF4-FFF2-40B4-BE49-F238E27FC236}">
                    <a16:creationId xmlns:a16="http://schemas.microsoft.com/office/drawing/2014/main" id="{FC4C5F65-E3CC-C350-72CA-497B9D72BFC2}"/>
                  </a:ext>
                </a:extLst>
              </p:cNvPr>
              <p:cNvSpPr/>
              <p:nvPr/>
            </p:nvSpPr>
            <p:spPr>
              <a:xfrm>
                <a:off x="4677664" y="484570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98" name="Freeform 397">
                <a:extLst>
                  <a:ext uri="{FF2B5EF4-FFF2-40B4-BE49-F238E27FC236}">
                    <a16:creationId xmlns:a16="http://schemas.microsoft.com/office/drawing/2014/main" id="{06003CCF-347D-B426-8AF8-0522E5A59AFD}"/>
                  </a:ext>
                </a:extLst>
              </p:cNvPr>
              <p:cNvSpPr/>
              <p:nvPr/>
            </p:nvSpPr>
            <p:spPr>
              <a:xfrm>
                <a:off x="8054967" y="4888265"/>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399" name="Freeform 398">
                <a:extLst>
                  <a:ext uri="{FF2B5EF4-FFF2-40B4-BE49-F238E27FC236}">
                    <a16:creationId xmlns:a16="http://schemas.microsoft.com/office/drawing/2014/main" id="{03F1AA23-0298-710D-D584-392B45A8B5DF}"/>
                  </a:ext>
                </a:extLst>
              </p:cNvPr>
              <p:cNvSpPr/>
              <p:nvPr/>
            </p:nvSpPr>
            <p:spPr>
              <a:xfrm>
                <a:off x="8085804" y="477942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7"/>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00" name="Freeform 399">
                <a:extLst>
                  <a:ext uri="{FF2B5EF4-FFF2-40B4-BE49-F238E27FC236}">
                    <a16:creationId xmlns:a16="http://schemas.microsoft.com/office/drawing/2014/main" id="{D8EF1878-0CC3-389C-99EB-83FFE289AF75}"/>
                  </a:ext>
                </a:extLst>
              </p:cNvPr>
              <p:cNvSpPr/>
              <p:nvPr/>
            </p:nvSpPr>
            <p:spPr>
              <a:xfrm>
                <a:off x="8080713" y="461465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01" name="Freeform 400">
                <a:extLst>
                  <a:ext uri="{FF2B5EF4-FFF2-40B4-BE49-F238E27FC236}">
                    <a16:creationId xmlns:a16="http://schemas.microsoft.com/office/drawing/2014/main" id="{8B839746-544C-45AB-EE66-D5DC051E531A}"/>
                  </a:ext>
                </a:extLst>
              </p:cNvPr>
              <p:cNvSpPr/>
              <p:nvPr/>
            </p:nvSpPr>
            <p:spPr>
              <a:xfrm>
                <a:off x="8024032" y="457668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02" name="Freeform 401">
                <a:extLst>
                  <a:ext uri="{FF2B5EF4-FFF2-40B4-BE49-F238E27FC236}">
                    <a16:creationId xmlns:a16="http://schemas.microsoft.com/office/drawing/2014/main" id="{0E7F5945-50F8-BEBA-A62C-571AEBBB9F34}"/>
                  </a:ext>
                </a:extLst>
              </p:cNvPr>
              <p:cNvSpPr/>
              <p:nvPr/>
            </p:nvSpPr>
            <p:spPr>
              <a:xfrm>
                <a:off x="8049876" y="446941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03" name="Freeform 402">
                <a:extLst>
                  <a:ext uri="{FF2B5EF4-FFF2-40B4-BE49-F238E27FC236}">
                    <a16:creationId xmlns:a16="http://schemas.microsoft.com/office/drawing/2014/main" id="{E9231995-6165-CE4D-0ED9-92DD6359ED99}"/>
                  </a:ext>
                </a:extLst>
              </p:cNvPr>
              <p:cNvSpPr/>
              <p:nvPr/>
            </p:nvSpPr>
            <p:spPr>
              <a:xfrm>
                <a:off x="8064365" y="428248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04" name="Freeform 403">
                <a:extLst>
                  <a:ext uri="{FF2B5EF4-FFF2-40B4-BE49-F238E27FC236}">
                    <a16:creationId xmlns:a16="http://schemas.microsoft.com/office/drawing/2014/main" id="{8462DFBC-5912-A008-6258-70F4CDAB5BF6}"/>
                  </a:ext>
                </a:extLst>
              </p:cNvPr>
              <p:cNvSpPr/>
              <p:nvPr/>
            </p:nvSpPr>
            <p:spPr>
              <a:xfrm>
                <a:off x="8068868" y="444705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05" name="Freeform 404">
                <a:extLst>
                  <a:ext uri="{FF2B5EF4-FFF2-40B4-BE49-F238E27FC236}">
                    <a16:creationId xmlns:a16="http://schemas.microsoft.com/office/drawing/2014/main" id="{F2C1B692-C297-E45A-7AC1-470EED6C6CFB}"/>
                  </a:ext>
                </a:extLst>
              </p:cNvPr>
              <p:cNvSpPr/>
              <p:nvPr/>
            </p:nvSpPr>
            <p:spPr>
              <a:xfrm>
                <a:off x="7729561" y="444705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06" name="Freeform 405">
                <a:extLst>
                  <a:ext uri="{FF2B5EF4-FFF2-40B4-BE49-F238E27FC236}">
                    <a16:creationId xmlns:a16="http://schemas.microsoft.com/office/drawing/2014/main" id="{18B6EDC7-F2C7-95A3-C992-0C7F4FD1DCCF}"/>
                  </a:ext>
                </a:extLst>
              </p:cNvPr>
              <p:cNvSpPr/>
              <p:nvPr/>
            </p:nvSpPr>
            <p:spPr>
              <a:xfrm>
                <a:off x="7408170" y="444705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07" name="Freeform 406">
                <a:extLst>
                  <a:ext uri="{FF2B5EF4-FFF2-40B4-BE49-F238E27FC236}">
                    <a16:creationId xmlns:a16="http://schemas.microsoft.com/office/drawing/2014/main" id="{632A8D43-445F-2CF6-CA8A-9749789C497C}"/>
                  </a:ext>
                </a:extLst>
              </p:cNvPr>
              <p:cNvSpPr/>
              <p:nvPr/>
            </p:nvSpPr>
            <p:spPr>
              <a:xfrm>
                <a:off x="6762058" y="444705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08" name="Freeform 407">
                <a:extLst>
                  <a:ext uri="{FF2B5EF4-FFF2-40B4-BE49-F238E27FC236}">
                    <a16:creationId xmlns:a16="http://schemas.microsoft.com/office/drawing/2014/main" id="{B12FBB0D-BF22-4B05-82FF-6912FDA9A49B}"/>
                  </a:ext>
                </a:extLst>
              </p:cNvPr>
              <p:cNvSpPr/>
              <p:nvPr/>
            </p:nvSpPr>
            <p:spPr>
              <a:xfrm>
                <a:off x="9059474" y="484102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09" name="Freeform 408">
                <a:extLst>
                  <a:ext uri="{FF2B5EF4-FFF2-40B4-BE49-F238E27FC236}">
                    <a16:creationId xmlns:a16="http://schemas.microsoft.com/office/drawing/2014/main" id="{2A620F79-4B17-88CA-41D0-C59668C45F48}"/>
                  </a:ext>
                </a:extLst>
              </p:cNvPr>
              <p:cNvSpPr/>
              <p:nvPr/>
            </p:nvSpPr>
            <p:spPr>
              <a:xfrm>
                <a:off x="9121148" y="4607435"/>
                <a:ext cx="61674" cy="61495"/>
              </a:xfrm>
              <a:custGeom>
                <a:avLst/>
                <a:gdLst>
                  <a:gd name="connsiteX0" fmla="*/ 61674 w 61674"/>
                  <a:gd name="connsiteY0" fmla="*/ 30748 h 61495"/>
                  <a:gd name="connsiteX1" fmla="*/ 30837 w 61674"/>
                  <a:gd name="connsiteY1" fmla="*/ 61495 h 61495"/>
                  <a:gd name="connsiteX2" fmla="*/ -1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1" y="47729"/>
                      <a:pt x="-1" y="30748"/>
                    </a:cubicBezTo>
                    <a:cubicBezTo>
                      <a:pt x="-1" y="13766"/>
                      <a:pt x="13805"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10" name="Freeform 409">
                <a:extLst>
                  <a:ext uri="{FF2B5EF4-FFF2-40B4-BE49-F238E27FC236}">
                    <a16:creationId xmlns:a16="http://schemas.microsoft.com/office/drawing/2014/main" id="{0E7D9091-82B1-88A2-A481-B2F106A425D9}"/>
                  </a:ext>
                </a:extLst>
              </p:cNvPr>
              <p:cNvSpPr/>
              <p:nvPr/>
            </p:nvSpPr>
            <p:spPr>
              <a:xfrm>
                <a:off x="8791534" y="464550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11" name="Freeform 410">
                <a:extLst>
                  <a:ext uri="{FF2B5EF4-FFF2-40B4-BE49-F238E27FC236}">
                    <a16:creationId xmlns:a16="http://schemas.microsoft.com/office/drawing/2014/main" id="{46652106-E12F-9F5C-3F0F-E118DE122CD7}"/>
                  </a:ext>
                </a:extLst>
              </p:cNvPr>
              <p:cNvSpPr/>
              <p:nvPr/>
            </p:nvSpPr>
            <p:spPr>
              <a:xfrm>
                <a:off x="8397112" y="394338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12" name="Freeform 411">
                <a:extLst>
                  <a:ext uri="{FF2B5EF4-FFF2-40B4-BE49-F238E27FC236}">
                    <a16:creationId xmlns:a16="http://schemas.microsoft.com/office/drawing/2014/main" id="{25B98B1B-157A-1CF0-2B52-39212681F292}"/>
                  </a:ext>
                </a:extLst>
              </p:cNvPr>
              <p:cNvSpPr/>
              <p:nvPr/>
            </p:nvSpPr>
            <p:spPr>
              <a:xfrm>
                <a:off x="8355017" y="375069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13" name="Freeform 412">
                <a:extLst>
                  <a:ext uri="{FF2B5EF4-FFF2-40B4-BE49-F238E27FC236}">
                    <a16:creationId xmlns:a16="http://schemas.microsoft.com/office/drawing/2014/main" id="{49E0FDEE-D8E9-4ECF-6E6D-8D888D40F57C}"/>
                  </a:ext>
                </a:extLst>
              </p:cNvPr>
              <p:cNvSpPr/>
              <p:nvPr/>
            </p:nvSpPr>
            <p:spPr>
              <a:xfrm>
                <a:off x="8080713" y="4040212"/>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14" name="Freeform 413">
                <a:extLst>
                  <a:ext uri="{FF2B5EF4-FFF2-40B4-BE49-F238E27FC236}">
                    <a16:creationId xmlns:a16="http://schemas.microsoft.com/office/drawing/2014/main" id="{86A685A0-E465-525E-C7B2-473E0BE5BF17}"/>
                  </a:ext>
                </a:extLst>
              </p:cNvPr>
              <p:cNvSpPr/>
              <p:nvPr/>
            </p:nvSpPr>
            <p:spPr>
              <a:xfrm>
                <a:off x="8037933" y="410180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15" name="Freeform 414">
                <a:extLst>
                  <a:ext uri="{FF2B5EF4-FFF2-40B4-BE49-F238E27FC236}">
                    <a16:creationId xmlns:a16="http://schemas.microsoft.com/office/drawing/2014/main" id="{33D63156-BDA9-6D9F-9EF7-B4845932280C}"/>
                  </a:ext>
                </a:extLst>
              </p:cNvPr>
              <p:cNvSpPr/>
              <p:nvPr/>
            </p:nvSpPr>
            <p:spPr>
              <a:xfrm>
                <a:off x="7791334" y="405524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16" name="Freeform 415">
                <a:extLst>
                  <a:ext uri="{FF2B5EF4-FFF2-40B4-BE49-F238E27FC236}">
                    <a16:creationId xmlns:a16="http://schemas.microsoft.com/office/drawing/2014/main" id="{CC851778-BF7A-B0F5-95BC-701039ECCF17}"/>
                  </a:ext>
                </a:extLst>
              </p:cNvPr>
              <p:cNvSpPr/>
              <p:nvPr/>
            </p:nvSpPr>
            <p:spPr>
              <a:xfrm>
                <a:off x="7735631" y="405270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17" name="Freeform 416">
                <a:extLst>
                  <a:ext uri="{FF2B5EF4-FFF2-40B4-BE49-F238E27FC236}">
                    <a16:creationId xmlns:a16="http://schemas.microsoft.com/office/drawing/2014/main" id="{33C2837A-5E79-D038-E817-FE1B6A670248}"/>
                  </a:ext>
                </a:extLst>
              </p:cNvPr>
              <p:cNvSpPr/>
              <p:nvPr/>
            </p:nvSpPr>
            <p:spPr>
              <a:xfrm>
                <a:off x="7346496" y="384928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18" name="Freeform 417">
                <a:extLst>
                  <a:ext uri="{FF2B5EF4-FFF2-40B4-BE49-F238E27FC236}">
                    <a16:creationId xmlns:a16="http://schemas.microsoft.com/office/drawing/2014/main" id="{8A7F1B36-82A8-524B-6AE6-D0FB8354A349}"/>
                  </a:ext>
                </a:extLst>
              </p:cNvPr>
              <p:cNvSpPr/>
              <p:nvPr/>
            </p:nvSpPr>
            <p:spPr>
              <a:xfrm>
                <a:off x="7360788" y="39741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19" name="Freeform 418">
                <a:extLst>
                  <a:ext uri="{FF2B5EF4-FFF2-40B4-BE49-F238E27FC236}">
                    <a16:creationId xmlns:a16="http://schemas.microsoft.com/office/drawing/2014/main" id="{1E816C5C-66E8-B94D-BACB-C9C961FA2988}"/>
                  </a:ext>
                </a:extLst>
              </p:cNvPr>
              <p:cNvSpPr/>
              <p:nvPr/>
            </p:nvSpPr>
            <p:spPr>
              <a:xfrm>
                <a:off x="7391723" y="410727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20" name="Freeform 419">
                <a:extLst>
                  <a:ext uri="{FF2B5EF4-FFF2-40B4-BE49-F238E27FC236}">
                    <a16:creationId xmlns:a16="http://schemas.microsoft.com/office/drawing/2014/main" id="{CA91620E-0382-A04F-5DC7-9098B34311F1}"/>
                  </a:ext>
                </a:extLst>
              </p:cNvPr>
              <p:cNvSpPr/>
              <p:nvPr/>
            </p:nvSpPr>
            <p:spPr>
              <a:xfrm>
                <a:off x="7368718" y="423289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21" name="Freeform 420">
                <a:extLst>
                  <a:ext uri="{FF2B5EF4-FFF2-40B4-BE49-F238E27FC236}">
                    <a16:creationId xmlns:a16="http://schemas.microsoft.com/office/drawing/2014/main" id="{DA46E3B9-13C4-6F74-596B-2C07B852AF04}"/>
                  </a:ext>
                </a:extLst>
              </p:cNvPr>
              <p:cNvSpPr/>
              <p:nvPr/>
            </p:nvSpPr>
            <p:spPr>
              <a:xfrm>
                <a:off x="7422561" y="428248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22" name="Freeform 421">
                <a:extLst>
                  <a:ext uri="{FF2B5EF4-FFF2-40B4-BE49-F238E27FC236}">
                    <a16:creationId xmlns:a16="http://schemas.microsoft.com/office/drawing/2014/main" id="{E2B1B5E3-7480-1067-4E75-F15F7774445B}"/>
                  </a:ext>
                </a:extLst>
              </p:cNvPr>
              <p:cNvSpPr/>
              <p:nvPr/>
            </p:nvSpPr>
            <p:spPr>
              <a:xfrm>
                <a:off x="7399555" y="4354230"/>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7" y="61496"/>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23" name="Freeform 422">
                <a:extLst>
                  <a:ext uri="{FF2B5EF4-FFF2-40B4-BE49-F238E27FC236}">
                    <a16:creationId xmlns:a16="http://schemas.microsoft.com/office/drawing/2014/main" id="{4CD84B85-385D-6447-C752-A373E74E6E60}"/>
                  </a:ext>
                </a:extLst>
              </p:cNvPr>
              <p:cNvSpPr/>
              <p:nvPr/>
            </p:nvSpPr>
            <p:spPr>
              <a:xfrm>
                <a:off x="7430392" y="439552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24" name="Freeform 423">
                <a:extLst>
                  <a:ext uri="{FF2B5EF4-FFF2-40B4-BE49-F238E27FC236}">
                    <a16:creationId xmlns:a16="http://schemas.microsoft.com/office/drawing/2014/main" id="{B8F025F3-E485-AA4C-C21D-82EE368DC6D5}"/>
                  </a:ext>
                </a:extLst>
              </p:cNvPr>
              <p:cNvSpPr/>
              <p:nvPr/>
            </p:nvSpPr>
            <p:spPr>
              <a:xfrm>
                <a:off x="7368718" y="448786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25" name="Freeform 424">
                <a:extLst>
                  <a:ext uri="{FF2B5EF4-FFF2-40B4-BE49-F238E27FC236}">
                    <a16:creationId xmlns:a16="http://schemas.microsoft.com/office/drawing/2014/main" id="{2078D12F-831A-CCF5-E100-D828FE09BBB6}"/>
                  </a:ext>
                </a:extLst>
              </p:cNvPr>
              <p:cNvSpPr/>
              <p:nvPr/>
            </p:nvSpPr>
            <p:spPr>
              <a:xfrm>
                <a:off x="7360788" y="464550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26" name="Freeform 425">
                <a:extLst>
                  <a:ext uri="{FF2B5EF4-FFF2-40B4-BE49-F238E27FC236}">
                    <a16:creationId xmlns:a16="http://schemas.microsoft.com/office/drawing/2014/main" id="{771D3D80-E4E2-84A3-2E86-D6D4F143066D}"/>
                  </a:ext>
                </a:extLst>
              </p:cNvPr>
              <p:cNvSpPr/>
              <p:nvPr/>
            </p:nvSpPr>
            <p:spPr>
              <a:xfrm>
                <a:off x="7408170" y="462149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27" name="Freeform 426">
                <a:extLst>
                  <a:ext uri="{FF2B5EF4-FFF2-40B4-BE49-F238E27FC236}">
                    <a16:creationId xmlns:a16="http://schemas.microsoft.com/office/drawing/2014/main" id="{60F5124B-BDD6-A57B-FA90-1A50EF1F90E7}"/>
                  </a:ext>
                </a:extLst>
              </p:cNvPr>
              <p:cNvSpPr/>
              <p:nvPr/>
            </p:nvSpPr>
            <p:spPr>
              <a:xfrm>
                <a:off x="7461327" y="466297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28" name="Freeform 427">
                <a:extLst>
                  <a:ext uri="{FF2B5EF4-FFF2-40B4-BE49-F238E27FC236}">
                    <a16:creationId xmlns:a16="http://schemas.microsoft.com/office/drawing/2014/main" id="{B8B8E47C-1093-126D-4D5E-D8C38ABEB9F5}"/>
                  </a:ext>
                </a:extLst>
              </p:cNvPr>
              <p:cNvSpPr/>
              <p:nvPr/>
            </p:nvSpPr>
            <p:spPr>
              <a:xfrm>
                <a:off x="7422561" y="469372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29" name="Freeform 428">
                <a:extLst>
                  <a:ext uri="{FF2B5EF4-FFF2-40B4-BE49-F238E27FC236}">
                    <a16:creationId xmlns:a16="http://schemas.microsoft.com/office/drawing/2014/main" id="{3B06F7F6-C0F2-88DD-0BA1-640D3A4C4BF9}"/>
                  </a:ext>
                </a:extLst>
              </p:cNvPr>
              <p:cNvSpPr/>
              <p:nvPr/>
            </p:nvSpPr>
            <p:spPr>
              <a:xfrm>
                <a:off x="7346496" y="473745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30" name="Freeform 429">
                <a:extLst>
                  <a:ext uri="{FF2B5EF4-FFF2-40B4-BE49-F238E27FC236}">
                    <a16:creationId xmlns:a16="http://schemas.microsoft.com/office/drawing/2014/main" id="{963E7794-5D9F-4954-3563-CB31A53C8984}"/>
                  </a:ext>
                </a:extLst>
              </p:cNvPr>
              <p:cNvSpPr/>
              <p:nvPr/>
            </p:nvSpPr>
            <p:spPr>
              <a:xfrm>
                <a:off x="7408170" y="477942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7" y="61496"/>
                      <a:pt x="0" y="47729"/>
                      <a:pt x="0" y="30748"/>
                    </a:cubicBezTo>
                    <a:cubicBezTo>
                      <a:pt x="0" y="13766"/>
                      <a:pt x="13807" y="0"/>
                      <a:pt x="30837" y="0"/>
                    </a:cubicBezTo>
                    <a:cubicBezTo>
                      <a:pt x="47868" y="0"/>
                      <a:pt x="61674" y="13767"/>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31" name="Freeform 430">
                <a:extLst>
                  <a:ext uri="{FF2B5EF4-FFF2-40B4-BE49-F238E27FC236}">
                    <a16:creationId xmlns:a16="http://schemas.microsoft.com/office/drawing/2014/main" id="{0590BADE-2F47-66B6-F59F-809E26DAEF35}"/>
                  </a:ext>
                </a:extLst>
              </p:cNvPr>
              <p:cNvSpPr/>
              <p:nvPr/>
            </p:nvSpPr>
            <p:spPr>
              <a:xfrm>
                <a:off x="7430392" y="482247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32" name="Freeform 431">
                <a:extLst>
                  <a:ext uri="{FF2B5EF4-FFF2-40B4-BE49-F238E27FC236}">
                    <a16:creationId xmlns:a16="http://schemas.microsoft.com/office/drawing/2014/main" id="{46CC1DD8-5D4E-2480-4A08-1808C6BE952A}"/>
                  </a:ext>
                </a:extLst>
              </p:cNvPr>
              <p:cNvSpPr/>
              <p:nvPr/>
            </p:nvSpPr>
            <p:spPr>
              <a:xfrm>
                <a:off x="7453398" y="487596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33" name="Freeform 432">
                <a:extLst>
                  <a:ext uri="{FF2B5EF4-FFF2-40B4-BE49-F238E27FC236}">
                    <a16:creationId xmlns:a16="http://schemas.microsoft.com/office/drawing/2014/main" id="{9E4E9DFC-BC1E-002A-8EA9-3CF9FCED5014}"/>
                  </a:ext>
                </a:extLst>
              </p:cNvPr>
              <p:cNvSpPr/>
              <p:nvPr/>
            </p:nvSpPr>
            <p:spPr>
              <a:xfrm>
                <a:off x="7391723" y="488406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34" name="Freeform 433">
                <a:extLst>
                  <a:ext uri="{FF2B5EF4-FFF2-40B4-BE49-F238E27FC236}">
                    <a16:creationId xmlns:a16="http://schemas.microsoft.com/office/drawing/2014/main" id="{208BBF57-7DEB-4D5A-346C-D65D9C314B91}"/>
                  </a:ext>
                </a:extLst>
              </p:cNvPr>
              <p:cNvSpPr/>
              <p:nvPr/>
            </p:nvSpPr>
            <p:spPr>
              <a:xfrm>
                <a:off x="7492164" y="493746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35" name="Freeform 434">
                <a:extLst>
                  <a:ext uri="{FF2B5EF4-FFF2-40B4-BE49-F238E27FC236}">
                    <a16:creationId xmlns:a16="http://schemas.microsoft.com/office/drawing/2014/main" id="{59465C11-C091-DC44-858E-EEC94306A040}"/>
                  </a:ext>
                </a:extLst>
              </p:cNvPr>
              <p:cNvSpPr/>
              <p:nvPr/>
            </p:nvSpPr>
            <p:spPr>
              <a:xfrm>
                <a:off x="7422561" y="502609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36" name="Freeform 435">
                <a:extLst>
                  <a:ext uri="{FF2B5EF4-FFF2-40B4-BE49-F238E27FC236}">
                    <a16:creationId xmlns:a16="http://schemas.microsoft.com/office/drawing/2014/main" id="{66CC7DEB-1188-F361-7A6D-C20C95F08BA8}"/>
                  </a:ext>
                </a:extLst>
              </p:cNvPr>
              <p:cNvSpPr/>
              <p:nvPr/>
            </p:nvSpPr>
            <p:spPr>
              <a:xfrm>
                <a:off x="7391723" y="4995345"/>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37" name="Freeform 436">
                <a:extLst>
                  <a:ext uri="{FF2B5EF4-FFF2-40B4-BE49-F238E27FC236}">
                    <a16:creationId xmlns:a16="http://schemas.microsoft.com/office/drawing/2014/main" id="{8288F76A-5126-58E4-B1D1-86A88ED4CD49}"/>
                  </a:ext>
                </a:extLst>
              </p:cNvPr>
              <p:cNvSpPr/>
              <p:nvPr/>
            </p:nvSpPr>
            <p:spPr>
              <a:xfrm>
                <a:off x="7306946" y="499905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38" name="Freeform 437">
                <a:extLst>
                  <a:ext uri="{FF2B5EF4-FFF2-40B4-BE49-F238E27FC236}">
                    <a16:creationId xmlns:a16="http://schemas.microsoft.com/office/drawing/2014/main" id="{E291F36F-26D7-4289-9913-BBD24CA732AD}"/>
                  </a:ext>
                </a:extLst>
              </p:cNvPr>
              <p:cNvSpPr/>
              <p:nvPr/>
            </p:nvSpPr>
            <p:spPr>
              <a:xfrm>
                <a:off x="7263578" y="482247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39" name="Freeform 438">
                <a:extLst>
                  <a:ext uri="{FF2B5EF4-FFF2-40B4-BE49-F238E27FC236}">
                    <a16:creationId xmlns:a16="http://schemas.microsoft.com/office/drawing/2014/main" id="{821C8EBF-2FF4-7953-C9FE-FEECE22D2A6E}"/>
                  </a:ext>
                </a:extLst>
              </p:cNvPr>
              <p:cNvSpPr/>
              <p:nvPr/>
            </p:nvSpPr>
            <p:spPr>
              <a:xfrm>
                <a:off x="7119084" y="46322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40" name="Freeform 439">
                <a:extLst>
                  <a:ext uri="{FF2B5EF4-FFF2-40B4-BE49-F238E27FC236}">
                    <a16:creationId xmlns:a16="http://schemas.microsoft.com/office/drawing/2014/main" id="{4AED2385-3A3F-3440-31D8-4460C0026E9A}"/>
                  </a:ext>
                </a:extLst>
              </p:cNvPr>
              <p:cNvSpPr/>
              <p:nvPr/>
            </p:nvSpPr>
            <p:spPr>
              <a:xfrm>
                <a:off x="7071996" y="462764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41" name="Freeform 440">
                <a:extLst>
                  <a:ext uri="{FF2B5EF4-FFF2-40B4-BE49-F238E27FC236}">
                    <a16:creationId xmlns:a16="http://schemas.microsoft.com/office/drawing/2014/main" id="{D977A5AE-E827-7C0B-7A1A-D629460C4C4B}"/>
                  </a:ext>
                </a:extLst>
              </p:cNvPr>
              <p:cNvSpPr/>
              <p:nvPr/>
            </p:nvSpPr>
            <p:spPr>
              <a:xfrm>
                <a:off x="7729561" y="428248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42" name="Freeform 441">
                <a:extLst>
                  <a:ext uri="{FF2B5EF4-FFF2-40B4-BE49-F238E27FC236}">
                    <a16:creationId xmlns:a16="http://schemas.microsoft.com/office/drawing/2014/main" id="{43737232-8671-D2E3-508A-900223FABC74}"/>
                  </a:ext>
                </a:extLst>
              </p:cNvPr>
              <p:cNvSpPr/>
              <p:nvPr/>
            </p:nvSpPr>
            <p:spPr>
              <a:xfrm>
                <a:off x="7633819" y="444705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43" name="Freeform 442">
                <a:extLst>
                  <a:ext uri="{FF2B5EF4-FFF2-40B4-BE49-F238E27FC236}">
                    <a16:creationId xmlns:a16="http://schemas.microsoft.com/office/drawing/2014/main" id="{801344B6-DB62-6CE6-08D9-81644F1E6AAA}"/>
                  </a:ext>
                </a:extLst>
              </p:cNvPr>
              <p:cNvSpPr/>
              <p:nvPr/>
            </p:nvSpPr>
            <p:spPr>
              <a:xfrm>
                <a:off x="7684236" y="457668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44" name="Freeform 443">
                <a:extLst>
                  <a:ext uri="{FF2B5EF4-FFF2-40B4-BE49-F238E27FC236}">
                    <a16:creationId xmlns:a16="http://schemas.microsoft.com/office/drawing/2014/main" id="{479ED50F-B655-5673-88A3-CD1F5A1D571B}"/>
                  </a:ext>
                </a:extLst>
              </p:cNvPr>
              <p:cNvSpPr/>
              <p:nvPr/>
            </p:nvSpPr>
            <p:spPr>
              <a:xfrm>
                <a:off x="7758147" y="461465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45" name="Freeform 444">
                <a:extLst>
                  <a:ext uri="{FF2B5EF4-FFF2-40B4-BE49-F238E27FC236}">
                    <a16:creationId xmlns:a16="http://schemas.microsoft.com/office/drawing/2014/main" id="{EA2F42F8-5B18-CEB7-6B64-9769C82FAAED}"/>
                  </a:ext>
                </a:extLst>
              </p:cNvPr>
              <p:cNvSpPr/>
              <p:nvPr/>
            </p:nvSpPr>
            <p:spPr>
              <a:xfrm>
                <a:off x="7752077" y="477942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7"/>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46" name="Freeform 445">
                <a:extLst>
                  <a:ext uri="{FF2B5EF4-FFF2-40B4-BE49-F238E27FC236}">
                    <a16:creationId xmlns:a16="http://schemas.microsoft.com/office/drawing/2014/main" id="{097B4CB3-4A71-DAF5-389C-880F742DB8BD}"/>
                  </a:ext>
                </a:extLst>
              </p:cNvPr>
              <p:cNvSpPr/>
              <p:nvPr/>
            </p:nvSpPr>
            <p:spPr>
              <a:xfrm>
                <a:off x="7791334" y="4857419"/>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47" name="Freeform 446">
                <a:extLst>
                  <a:ext uri="{FF2B5EF4-FFF2-40B4-BE49-F238E27FC236}">
                    <a16:creationId xmlns:a16="http://schemas.microsoft.com/office/drawing/2014/main" id="{F931A691-C77F-9DBC-023C-783EB5E846EC}"/>
                  </a:ext>
                </a:extLst>
              </p:cNvPr>
              <p:cNvSpPr/>
              <p:nvPr/>
            </p:nvSpPr>
            <p:spPr>
              <a:xfrm>
                <a:off x="7791334" y="4919012"/>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48" name="Freeform 447">
                <a:extLst>
                  <a:ext uri="{FF2B5EF4-FFF2-40B4-BE49-F238E27FC236}">
                    <a16:creationId xmlns:a16="http://schemas.microsoft.com/office/drawing/2014/main" id="{DC4FB46B-FAEC-0E77-2085-99AF34EC48FF}"/>
                  </a:ext>
                </a:extLst>
              </p:cNvPr>
              <p:cNvSpPr/>
              <p:nvPr/>
            </p:nvSpPr>
            <p:spPr>
              <a:xfrm>
                <a:off x="7698724" y="4888265"/>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7" y="61496"/>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49" name="Freeform 448">
                <a:extLst>
                  <a:ext uri="{FF2B5EF4-FFF2-40B4-BE49-F238E27FC236}">
                    <a16:creationId xmlns:a16="http://schemas.microsoft.com/office/drawing/2014/main" id="{C43C2803-0CEC-EF3A-AF84-59EF824676E2}"/>
                  </a:ext>
                </a:extLst>
              </p:cNvPr>
              <p:cNvSpPr/>
              <p:nvPr/>
            </p:nvSpPr>
            <p:spPr>
              <a:xfrm>
                <a:off x="7674446" y="492594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50" name="Freeform 449">
                <a:extLst>
                  <a:ext uri="{FF2B5EF4-FFF2-40B4-BE49-F238E27FC236}">
                    <a16:creationId xmlns:a16="http://schemas.microsoft.com/office/drawing/2014/main" id="{FA1503B1-F3CF-C5A1-361F-6FBA37AB445B}"/>
                  </a:ext>
                </a:extLst>
              </p:cNvPr>
              <p:cNvSpPr/>
              <p:nvPr/>
            </p:nvSpPr>
            <p:spPr>
              <a:xfrm>
                <a:off x="7736218" y="5049324"/>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51" name="Freeform 450">
                <a:extLst>
                  <a:ext uri="{FF2B5EF4-FFF2-40B4-BE49-F238E27FC236}">
                    <a16:creationId xmlns:a16="http://schemas.microsoft.com/office/drawing/2014/main" id="{AAB84DBC-20BB-440A-A424-092A5B6A9BA8}"/>
                  </a:ext>
                </a:extLst>
              </p:cNvPr>
              <p:cNvSpPr/>
              <p:nvPr/>
            </p:nvSpPr>
            <p:spPr>
              <a:xfrm>
                <a:off x="7653399" y="514791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52" name="Freeform 451">
                <a:extLst>
                  <a:ext uri="{FF2B5EF4-FFF2-40B4-BE49-F238E27FC236}">
                    <a16:creationId xmlns:a16="http://schemas.microsoft.com/office/drawing/2014/main" id="{00EEDC5D-E718-8664-7CB3-4B5723ABD941}"/>
                  </a:ext>
                </a:extLst>
              </p:cNvPr>
              <p:cNvSpPr/>
              <p:nvPr/>
            </p:nvSpPr>
            <p:spPr>
              <a:xfrm>
                <a:off x="7325350" y="514791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53" name="Freeform 452">
                <a:extLst>
                  <a:ext uri="{FF2B5EF4-FFF2-40B4-BE49-F238E27FC236}">
                    <a16:creationId xmlns:a16="http://schemas.microsoft.com/office/drawing/2014/main" id="{B298A8E3-4AFF-06A4-5D55-A70B2C84F419}"/>
                  </a:ext>
                </a:extLst>
              </p:cNvPr>
              <p:cNvSpPr/>
              <p:nvPr/>
            </p:nvSpPr>
            <p:spPr>
              <a:xfrm>
                <a:off x="6987610" y="514791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54" name="Freeform 453">
                <a:extLst>
                  <a:ext uri="{FF2B5EF4-FFF2-40B4-BE49-F238E27FC236}">
                    <a16:creationId xmlns:a16="http://schemas.microsoft.com/office/drawing/2014/main" id="{A72ECA1B-89C1-8185-0870-6D21210200D3}"/>
                  </a:ext>
                </a:extLst>
              </p:cNvPr>
              <p:cNvSpPr/>
              <p:nvPr/>
            </p:nvSpPr>
            <p:spPr>
              <a:xfrm>
                <a:off x="6651436" y="514791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55" name="Freeform 454">
                <a:extLst>
                  <a:ext uri="{FF2B5EF4-FFF2-40B4-BE49-F238E27FC236}">
                    <a16:creationId xmlns:a16="http://schemas.microsoft.com/office/drawing/2014/main" id="{28C3809E-ADF6-21B5-C525-85595EFCD4C2}"/>
                  </a:ext>
                </a:extLst>
              </p:cNvPr>
              <p:cNvSpPr/>
              <p:nvPr/>
            </p:nvSpPr>
            <p:spPr>
              <a:xfrm>
                <a:off x="6731123" y="512575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56" name="Freeform 455">
                <a:extLst>
                  <a:ext uri="{FF2B5EF4-FFF2-40B4-BE49-F238E27FC236}">
                    <a16:creationId xmlns:a16="http://schemas.microsoft.com/office/drawing/2014/main" id="{D80E9D02-8184-A202-1300-08E2852E1511}"/>
                  </a:ext>
                </a:extLst>
              </p:cNvPr>
              <p:cNvSpPr/>
              <p:nvPr/>
            </p:nvSpPr>
            <p:spPr>
              <a:xfrm>
                <a:off x="5697149" y="507148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57" name="Freeform 456">
                <a:extLst>
                  <a:ext uri="{FF2B5EF4-FFF2-40B4-BE49-F238E27FC236}">
                    <a16:creationId xmlns:a16="http://schemas.microsoft.com/office/drawing/2014/main" id="{C5A8A3B2-936E-4BCF-6F92-6DE23AAA14BB}"/>
                  </a:ext>
                </a:extLst>
              </p:cNvPr>
              <p:cNvSpPr/>
              <p:nvPr/>
            </p:nvSpPr>
            <p:spPr>
              <a:xfrm>
                <a:off x="5687555" y="500520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58" name="Freeform 457">
                <a:extLst>
                  <a:ext uri="{FF2B5EF4-FFF2-40B4-BE49-F238E27FC236}">
                    <a16:creationId xmlns:a16="http://schemas.microsoft.com/office/drawing/2014/main" id="{621194A0-C3C5-0C98-C973-586FF4616FC6}"/>
                  </a:ext>
                </a:extLst>
              </p:cNvPr>
              <p:cNvSpPr/>
              <p:nvPr/>
            </p:nvSpPr>
            <p:spPr>
              <a:xfrm>
                <a:off x="5792891" y="4987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59" name="Freeform 458">
                <a:extLst>
                  <a:ext uri="{FF2B5EF4-FFF2-40B4-BE49-F238E27FC236}">
                    <a16:creationId xmlns:a16="http://schemas.microsoft.com/office/drawing/2014/main" id="{0AE5B6EF-6553-8386-54DD-D5B1A912A638}"/>
                  </a:ext>
                </a:extLst>
              </p:cNvPr>
              <p:cNvSpPr/>
              <p:nvPr/>
            </p:nvSpPr>
            <p:spPr>
              <a:xfrm>
                <a:off x="5731119" y="494361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60" name="Freeform 459">
                <a:extLst>
                  <a:ext uri="{FF2B5EF4-FFF2-40B4-BE49-F238E27FC236}">
                    <a16:creationId xmlns:a16="http://schemas.microsoft.com/office/drawing/2014/main" id="{C49827F4-FCD1-89E4-8BCC-0A306C7DF688}"/>
                  </a:ext>
                </a:extLst>
              </p:cNvPr>
              <p:cNvSpPr/>
              <p:nvPr/>
            </p:nvSpPr>
            <p:spPr>
              <a:xfrm>
                <a:off x="5697149" y="491286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61" name="Freeform 460">
                <a:extLst>
                  <a:ext uri="{FF2B5EF4-FFF2-40B4-BE49-F238E27FC236}">
                    <a16:creationId xmlns:a16="http://schemas.microsoft.com/office/drawing/2014/main" id="{A53196AA-9F19-D485-52C7-53207318B019}"/>
                  </a:ext>
                </a:extLst>
              </p:cNvPr>
              <p:cNvSpPr/>
              <p:nvPr/>
            </p:nvSpPr>
            <p:spPr>
              <a:xfrm>
                <a:off x="5731119" y="4860836"/>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62" name="Freeform 461">
                <a:extLst>
                  <a:ext uri="{FF2B5EF4-FFF2-40B4-BE49-F238E27FC236}">
                    <a16:creationId xmlns:a16="http://schemas.microsoft.com/office/drawing/2014/main" id="{4CA30A14-9140-EDC7-A7A9-08C1CE126C5A}"/>
                  </a:ext>
                </a:extLst>
              </p:cNvPr>
              <p:cNvSpPr/>
              <p:nvPr/>
            </p:nvSpPr>
            <p:spPr>
              <a:xfrm>
                <a:off x="5772039" y="4888265"/>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63" name="Freeform 462">
                <a:extLst>
                  <a:ext uri="{FF2B5EF4-FFF2-40B4-BE49-F238E27FC236}">
                    <a16:creationId xmlns:a16="http://schemas.microsoft.com/office/drawing/2014/main" id="{8ACBC5C6-CE78-4A30-655B-28858632550A}"/>
                  </a:ext>
                </a:extLst>
              </p:cNvPr>
              <p:cNvSpPr/>
              <p:nvPr/>
            </p:nvSpPr>
            <p:spPr>
              <a:xfrm>
                <a:off x="5823728" y="473745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64" name="Freeform 463">
                <a:extLst>
                  <a:ext uri="{FF2B5EF4-FFF2-40B4-BE49-F238E27FC236}">
                    <a16:creationId xmlns:a16="http://schemas.microsoft.com/office/drawing/2014/main" id="{BB030104-9254-A64F-0AB2-596B5D629F22}"/>
                  </a:ext>
                </a:extLst>
              </p:cNvPr>
              <p:cNvSpPr/>
              <p:nvPr/>
            </p:nvSpPr>
            <p:spPr>
              <a:xfrm>
                <a:off x="5772039" y="476146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7"/>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65" name="Freeform 464">
                <a:extLst>
                  <a:ext uri="{FF2B5EF4-FFF2-40B4-BE49-F238E27FC236}">
                    <a16:creationId xmlns:a16="http://schemas.microsoft.com/office/drawing/2014/main" id="{E4D559F2-FF39-E7C9-CD84-F30E2927E4B1}"/>
                  </a:ext>
                </a:extLst>
              </p:cNvPr>
              <p:cNvSpPr/>
              <p:nvPr/>
            </p:nvSpPr>
            <p:spPr>
              <a:xfrm>
                <a:off x="5741202" y="479231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66" name="Freeform 465">
                <a:extLst>
                  <a:ext uri="{FF2B5EF4-FFF2-40B4-BE49-F238E27FC236}">
                    <a16:creationId xmlns:a16="http://schemas.microsoft.com/office/drawing/2014/main" id="{E7672063-5EA0-A02E-EBC3-317409E696D5}"/>
                  </a:ext>
                </a:extLst>
              </p:cNvPr>
              <p:cNvSpPr/>
              <p:nvPr/>
            </p:nvSpPr>
            <p:spPr>
              <a:xfrm>
                <a:off x="5679430" y="479924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67" name="Freeform 466">
                <a:extLst>
                  <a:ext uri="{FF2B5EF4-FFF2-40B4-BE49-F238E27FC236}">
                    <a16:creationId xmlns:a16="http://schemas.microsoft.com/office/drawing/2014/main" id="{504E73BD-AF01-2710-EC9E-8EC9C6157132}"/>
                  </a:ext>
                </a:extLst>
              </p:cNvPr>
              <p:cNvSpPr/>
              <p:nvPr/>
            </p:nvSpPr>
            <p:spPr>
              <a:xfrm>
                <a:off x="5679430" y="476146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7"/>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68" name="Freeform 467">
                <a:extLst>
                  <a:ext uri="{FF2B5EF4-FFF2-40B4-BE49-F238E27FC236}">
                    <a16:creationId xmlns:a16="http://schemas.microsoft.com/office/drawing/2014/main" id="{C5FE2FA3-1B70-238F-77EB-53A6B520351E}"/>
                  </a:ext>
                </a:extLst>
              </p:cNvPr>
              <p:cNvSpPr/>
              <p:nvPr/>
            </p:nvSpPr>
            <p:spPr>
              <a:xfrm>
                <a:off x="5656620" y="466297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69" name="Freeform 468">
                <a:extLst>
                  <a:ext uri="{FF2B5EF4-FFF2-40B4-BE49-F238E27FC236}">
                    <a16:creationId xmlns:a16="http://schemas.microsoft.com/office/drawing/2014/main" id="{6A25AFD2-E18D-04DB-EDB8-4CDAB1D9C4C7}"/>
                  </a:ext>
                </a:extLst>
              </p:cNvPr>
              <p:cNvSpPr/>
              <p:nvPr/>
            </p:nvSpPr>
            <p:spPr>
              <a:xfrm>
                <a:off x="5792891" y="46322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70" name="Freeform 469">
                <a:extLst>
                  <a:ext uri="{FF2B5EF4-FFF2-40B4-BE49-F238E27FC236}">
                    <a16:creationId xmlns:a16="http://schemas.microsoft.com/office/drawing/2014/main" id="{358CAA76-9CEE-AE54-39EA-9BBF1783FF05}"/>
                  </a:ext>
                </a:extLst>
              </p:cNvPr>
              <p:cNvSpPr/>
              <p:nvPr/>
            </p:nvSpPr>
            <p:spPr>
              <a:xfrm>
                <a:off x="5792891" y="460743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71" name="Freeform 470">
                <a:extLst>
                  <a:ext uri="{FF2B5EF4-FFF2-40B4-BE49-F238E27FC236}">
                    <a16:creationId xmlns:a16="http://schemas.microsoft.com/office/drawing/2014/main" id="{96294FCA-2B55-2AAB-86C0-E4EA84C25FB5}"/>
                  </a:ext>
                </a:extLst>
              </p:cNvPr>
              <p:cNvSpPr/>
              <p:nvPr/>
            </p:nvSpPr>
            <p:spPr>
              <a:xfrm>
                <a:off x="5749230" y="461407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72" name="Freeform 471">
                <a:extLst>
                  <a:ext uri="{FF2B5EF4-FFF2-40B4-BE49-F238E27FC236}">
                    <a16:creationId xmlns:a16="http://schemas.microsoft.com/office/drawing/2014/main" id="{D7080E6B-67A0-FE39-5A84-91472BC2ADBE}"/>
                  </a:ext>
                </a:extLst>
              </p:cNvPr>
              <p:cNvSpPr/>
              <p:nvPr/>
            </p:nvSpPr>
            <p:spPr>
              <a:xfrm>
                <a:off x="5697149" y="460138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73" name="Freeform 472">
                <a:extLst>
                  <a:ext uri="{FF2B5EF4-FFF2-40B4-BE49-F238E27FC236}">
                    <a16:creationId xmlns:a16="http://schemas.microsoft.com/office/drawing/2014/main" id="{7E667E8C-F134-4E5D-3670-4DE080A3F998}"/>
                  </a:ext>
                </a:extLst>
              </p:cNvPr>
              <p:cNvSpPr/>
              <p:nvPr/>
            </p:nvSpPr>
            <p:spPr>
              <a:xfrm>
                <a:off x="5679430" y="456448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74" name="Freeform 473">
                <a:extLst>
                  <a:ext uri="{FF2B5EF4-FFF2-40B4-BE49-F238E27FC236}">
                    <a16:creationId xmlns:a16="http://schemas.microsoft.com/office/drawing/2014/main" id="{A7FDA99B-1390-49A8-9FB6-986E1620F39A}"/>
                  </a:ext>
                </a:extLst>
              </p:cNvPr>
              <p:cNvSpPr/>
              <p:nvPr/>
            </p:nvSpPr>
            <p:spPr>
              <a:xfrm>
                <a:off x="5741202" y="453988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75" name="Freeform 474">
                <a:extLst>
                  <a:ext uri="{FF2B5EF4-FFF2-40B4-BE49-F238E27FC236}">
                    <a16:creationId xmlns:a16="http://schemas.microsoft.com/office/drawing/2014/main" id="{822050A0-6A29-02A2-2440-B331C38B8056}"/>
                  </a:ext>
                </a:extLst>
              </p:cNvPr>
              <p:cNvSpPr/>
              <p:nvPr/>
            </p:nvSpPr>
            <p:spPr>
              <a:xfrm>
                <a:off x="5741202" y="448786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76" name="Freeform 475">
                <a:extLst>
                  <a:ext uri="{FF2B5EF4-FFF2-40B4-BE49-F238E27FC236}">
                    <a16:creationId xmlns:a16="http://schemas.microsoft.com/office/drawing/2014/main" id="{3FD4F58C-8CB5-B5E3-6822-152D67C1F0FC}"/>
                  </a:ext>
                </a:extLst>
              </p:cNvPr>
              <p:cNvSpPr/>
              <p:nvPr/>
            </p:nvSpPr>
            <p:spPr>
              <a:xfrm>
                <a:off x="5731119" y="444754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77" name="Freeform 476">
                <a:extLst>
                  <a:ext uri="{FF2B5EF4-FFF2-40B4-BE49-F238E27FC236}">
                    <a16:creationId xmlns:a16="http://schemas.microsoft.com/office/drawing/2014/main" id="{D4130EBE-FEC1-F15C-0514-6DDFF03E1AA0}"/>
                  </a:ext>
                </a:extLst>
              </p:cNvPr>
              <p:cNvSpPr/>
              <p:nvPr/>
            </p:nvSpPr>
            <p:spPr>
              <a:xfrm>
                <a:off x="5697149" y="445711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78" name="Freeform 477">
                <a:extLst>
                  <a:ext uri="{FF2B5EF4-FFF2-40B4-BE49-F238E27FC236}">
                    <a16:creationId xmlns:a16="http://schemas.microsoft.com/office/drawing/2014/main" id="{2060EB4D-B01C-BB5E-DA23-6304D84858E5}"/>
                  </a:ext>
                </a:extLst>
              </p:cNvPr>
              <p:cNvSpPr/>
              <p:nvPr/>
            </p:nvSpPr>
            <p:spPr>
              <a:xfrm>
                <a:off x="5648593" y="440781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79" name="Freeform 478">
                <a:extLst>
                  <a:ext uri="{FF2B5EF4-FFF2-40B4-BE49-F238E27FC236}">
                    <a16:creationId xmlns:a16="http://schemas.microsoft.com/office/drawing/2014/main" id="{9B75F160-F264-E00D-CE46-7EF8CC707005}"/>
                  </a:ext>
                </a:extLst>
              </p:cNvPr>
              <p:cNvSpPr/>
              <p:nvPr/>
            </p:nvSpPr>
            <p:spPr>
              <a:xfrm>
                <a:off x="5731119" y="441670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80" name="Freeform 479">
                <a:extLst>
                  <a:ext uri="{FF2B5EF4-FFF2-40B4-BE49-F238E27FC236}">
                    <a16:creationId xmlns:a16="http://schemas.microsoft.com/office/drawing/2014/main" id="{59197709-D531-3449-F739-74C164681897}"/>
                  </a:ext>
                </a:extLst>
              </p:cNvPr>
              <p:cNvSpPr/>
              <p:nvPr/>
            </p:nvSpPr>
            <p:spPr>
              <a:xfrm>
                <a:off x="5780165" y="445711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81" name="Freeform 480">
                <a:extLst>
                  <a:ext uri="{FF2B5EF4-FFF2-40B4-BE49-F238E27FC236}">
                    <a16:creationId xmlns:a16="http://schemas.microsoft.com/office/drawing/2014/main" id="{7B2C9443-1CF0-D73D-DB25-AE9BACD8601F}"/>
                  </a:ext>
                </a:extLst>
              </p:cNvPr>
              <p:cNvSpPr/>
              <p:nvPr/>
            </p:nvSpPr>
            <p:spPr>
              <a:xfrm>
                <a:off x="5841839" y="446941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82" name="Freeform 481">
                <a:extLst>
                  <a:ext uri="{FF2B5EF4-FFF2-40B4-BE49-F238E27FC236}">
                    <a16:creationId xmlns:a16="http://schemas.microsoft.com/office/drawing/2014/main" id="{B9D5F11A-C0D1-211F-55BD-35AA23DA7AE7}"/>
                  </a:ext>
                </a:extLst>
              </p:cNvPr>
              <p:cNvSpPr/>
              <p:nvPr/>
            </p:nvSpPr>
            <p:spPr>
              <a:xfrm>
                <a:off x="5749230" y="432348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83" name="Freeform 482">
                <a:extLst>
                  <a:ext uri="{FF2B5EF4-FFF2-40B4-BE49-F238E27FC236}">
                    <a16:creationId xmlns:a16="http://schemas.microsoft.com/office/drawing/2014/main" id="{99122FA4-31FA-0A11-7685-6C5E74DFFF45}"/>
                  </a:ext>
                </a:extLst>
              </p:cNvPr>
              <p:cNvSpPr/>
              <p:nvPr/>
            </p:nvSpPr>
            <p:spPr>
              <a:xfrm>
                <a:off x="5718393" y="434564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84" name="Freeform 483">
                <a:extLst>
                  <a:ext uri="{FF2B5EF4-FFF2-40B4-BE49-F238E27FC236}">
                    <a16:creationId xmlns:a16="http://schemas.microsoft.com/office/drawing/2014/main" id="{FEDA3CF0-A9A7-659C-60C1-86B917D1B46A}"/>
                  </a:ext>
                </a:extLst>
              </p:cNvPr>
              <p:cNvSpPr/>
              <p:nvPr/>
            </p:nvSpPr>
            <p:spPr>
              <a:xfrm>
                <a:off x="5687555" y="432348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85" name="Freeform 484">
                <a:extLst>
                  <a:ext uri="{FF2B5EF4-FFF2-40B4-BE49-F238E27FC236}">
                    <a16:creationId xmlns:a16="http://schemas.microsoft.com/office/drawing/2014/main" id="{833482D4-4BE6-14BF-666D-22B78FE4EA4B}"/>
                  </a:ext>
                </a:extLst>
              </p:cNvPr>
              <p:cNvSpPr/>
              <p:nvPr/>
            </p:nvSpPr>
            <p:spPr>
              <a:xfrm>
                <a:off x="5731119" y="423289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86" name="Freeform 485">
                <a:extLst>
                  <a:ext uri="{FF2B5EF4-FFF2-40B4-BE49-F238E27FC236}">
                    <a16:creationId xmlns:a16="http://schemas.microsoft.com/office/drawing/2014/main" id="{9AFB7C69-8B91-CB84-C026-8B9FCEF0F5BD}"/>
                  </a:ext>
                </a:extLst>
              </p:cNvPr>
              <p:cNvSpPr/>
              <p:nvPr/>
            </p:nvSpPr>
            <p:spPr>
              <a:xfrm>
                <a:off x="5785451" y="421103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87" name="Freeform 486">
                <a:extLst>
                  <a:ext uri="{FF2B5EF4-FFF2-40B4-BE49-F238E27FC236}">
                    <a16:creationId xmlns:a16="http://schemas.microsoft.com/office/drawing/2014/main" id="{D0A8113E-F2F8-310D-C773-4A0E51990983}"/>
                  </a:ext>
                </a:extLst>
              </p:cNvPr>
              <p:cNvSpPr/>
              <p:nvPr/>
            </p:nvSpPr>
            <p:spPr>
              <a:xfrm>
                <a:off x="5741202" y="418028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88" name="Freeform 487">
                <a:extLst>
                  <a:ext uri="{FF2B5EF4-FFF2-40B4-BE49-F238E27FC236}">
                    <a16:creationId xmlns:a16="http://schemas.microsoft.com/office/drawing/2014/main" id="{4D39499B-9F6D-D4D5-9612-BA5C22107F3A}"/>
                  </a:ext>
                </a:extLst>
              </p:cNvPr>
              <p:cNvSpPr/>
              <p:nvPr/>
            </p:nvSpPr>
            <p:spPr>
              <a:xfrm>
                <a:off x="5718393" y="41495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89" name="Freeform 488">
                <a:extLst>
                  <a:ext uri="{FF2B5EF4-FFF2-40B4-BE49-F238E27FC236}">
                    <a16:creationId xmlns:a16="http://schemas.microsoft.com/office/drawing/2014/main" id="{70B712D1-0DE4-9DEA-52FA-6E01224046A4}"/>
                  </a:ext>
                </a:extLst>
              </p:cNvPr>
              <p:cNvSpPr/>
              <p:nvPr/>
            </p:nvSpPr>
            <p:spPr>
              <a:xfrm>
                <a:off x="5687555" y="420215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90" name="Freeform 489">
                <a:extLst>
                  <a:ext uri="{FF2B5EF4-FFF2-40B4-BE49-F238E27FC236}">
                    <a16:creationId xmlns:a16="http://schemas.microsoft.com/office/drawing/2014/main" id="{E0C62041-6C33-0D74-C360-763B6AFC72C1}"/>
                  </a:ext>
                </a:extLst>
              </p:cNvPr>
              <p:cNvSpPr/>
              <p:nvPr/>
            </p:nvSpPr>
            <p:spPr>
              <a:xfrm>
                <a:off x="5666312" y="402449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91" name="Freeform 490">
                <a:extLst>
                  <a:ext uri="{FF2B5EF4-FFF2-40B4-BE49-F238E27FC236}">
                    <a16:creationId xmlns:a16="http://schemas.microsoft.com/office/drawing/2014/main" id="{4E07A61F-E0FD-57D5-632D-331253B3258A}"/>
                  </a:ext>
                </a:extLst>
              </p:cNvPr>
              <p:cNvSpPr/>
              <p:nvPr/>
            </p:nvSpPr>
            <p:spPr>
              <a:xfrm>
                <a:off x="5679430" y="407096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92" name="Freeform 491">
                <a:extLst>
                  <a:ext uri="{FF2B5EF4-FFF2-40B4-BE49-F238E27FC236}">
                    <a16:creationId xmlns:a16="http://schemas.microsoft.com/office/drawing/2014/main" id="{0CAFA9D2-8BA0-0283-2CD4-3EE7305D18A6}"/>
                  </a:ext>
                </a:extLst>
              </p:cNvPr>
              <p:cNvSpPr/>
              <p:nvPr/>
            </p:nvSpPr>
            <p:spPr>
              <a:xfrm>
                <a:off x="5697149" y="399365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93" name="Freeform 492">
                <a:extLst>
                  <a:ext uri="{FF2B5EF4-FFF2-40B4-BE49-F238E27FC236}">
                    <a16:creationId xmlns:a16="http://schemas.microsoft.com/office/drawing/2014/main" id="{D9F5A391-61A3-20D8-54F6-452C74B8F833}"/>
                  </a:ext>
                </a:extLst>
              </p:cNvPr>
              <p:cNvSpPr/>
              <p:nvPr/>
            </p:nvSpPr>
            <p:spPr>
              <a:xfrm>
                <a:off x="5728084" y="39741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94" name="Freeform 493">
                <a:extLst>
                  <a:ext uri="{FF2B5EF4-FFF2-40B4-BE49-F238E27FC236}">
                    <a16:creationId xmlns:a16="http://schemas.microsoft.com/office/drawing/2014/main" id="{9B558F3C-22AA-648D-B49E-C67336412AAE}"/>
                  </a:ext>
                </a:extLst>
              </p:cNvPr>
              <p:cNvSpPr/>
              <p:nvPr/>
            </p:nvSpPr>
            <p:spPr>
              <a:xfrm>
                <a:off x="5772039" y="394338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95" name="Freeform 494">
                <a:extLst>
                  <a:ext uri="{FF2B5EF4-FFF2-40B4-BE49-F238E27FC236}">
                    <a16:creationId xmlns:a16="http://schemas.microsoft.com/office/drawing/2014/main" id="{31AC7CD0-A821-D7E2-756A-5F7D3B87D0A5}"/>
                  </a:ext>
                </a:extLst>
              </p:cNvPr>
              <p:cNvSpPr/>
              <p:nvPr/>
            </p:nvSpPr>
            <p:spPr>
              <a:xfrm>
                <a:off x="5741202" y="4040212"/>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96" name="Freeform 495">
                <a:extLst>
                  <a:ext uri="{FF2B5EF4-FFF2-40B4-BE49-F238E27FC236}">
                    <a16:creationId xmlns:a16="http://schemas.microsoft.com/office/drawing/2014/main" id="{4B13DD2C-6979-42C1-36F3-4C0325EC6751}"/>
                  </a:ext>
                </a:extLst>
              </p:cNvPr>
              <p:cNvSpPr/>
              <p:nvPr/>
            </p:nvSpPr>
            <p:spPr>
              <a:xfrm>
                <a:off x="6018247" y="3910876"/>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97" name="Freeform 496">
                <a:extLst>
                  <a:ext uri="{FF2B5EF4-FFF2-40B4-BE49-F238E27FC236}">
                    <a16:creationId xmlns:a16="http://schemas.microsoft.com/office/drawing/2014/main" id="{6DFD4588-DFA3-86BA-44EC-234D84014125}"/>
                  </a:ext>
                </a:extLst>
              </p:cNvPr>
              <p:cNvSpPr/>
              <p:nvPr/>
            </p:nvSpPr>
            <p:spPr>
              <a:xfrm>
                <a:off x="5772039" y="370647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98" name="Freeform 497">
                <a:extLst>
                  <a:ext uri="{FF2B5EF4-FFF2-40B4-BE49-F238E27FC236}">
                    <a16:creationId xmlns:a16="http://schemas.microsoft.com/office/drawing/2014/main" id="{D8CB82B8-A487-2805-2B9A-CB75A1D74765}"/>
                  </a:ext>
                </a:extLst>
              </p:cNvPr>
              <p:cNvSpPr/>
              <p:nvPr/>
            </p:nvSpPr>
            <p:spPr>
              <a:xfrm>
                <a:off x="5392987" y="3603399"/>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499" name="Freeform 498">
                <a:extLst>
                  <a:ext uri="{FF2B5EF4-FFF2-40B4-BE49-F238E27FC236}">
                    <a16:creationId xmlns:a16="http://schemas.microsoft.com/office/drawing/2014/main" id="{A3480969-C01D-7304-F24F-2C8887CB2709}"/>
                  </a:ext>
                </a:extLst>
              </p:cNvPr>
              <p:cNvSpPr/>
              <p:nvPr/>
            </p:nvSpPr>
            <p:spPr>
              <a:xfrm>
                <a:off x="5402581" y="372619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00" name="Freeform 499">
                <a:extLst>
                  <a:ext uri="{FF2B5EF4-FFF2-40B4-BE49-F238E27FC236}">
                    <a16:creationId xmlns:a16="http://schemas.microsoft.com/office/drawing/2014/main" id="{9E169EB8-2458-B762-FAA2-CEBF53D5619A}"/>
                  </a:ext>
                </a:extLst>
              </p:cNvPr>
              <p:cNvSpPr/>
              <p:nvPr/>
            </p:nvSpPr>
            <p:spPr>
              <a:xfrm>
                <a:off x="5340809" y="383405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01" name="Freeform 500">
                <a:extLst>
                  <a:ext uri="{FF2B5EF4-FFF2-40B4-BE49-F238E27FC236}">
                    <a16:creationId xmlns:a16="http://schemas.microsoft.com/office/drawing/2014/main" id="{14C27016-6EB0-3FA6-8DF6-7C29734298EA}"/>
                  </a:ext>
                </a:extLst>
              </p:cNvPr>
              <p:cNvSpPr/>
              <p:nvPr/>
            </p:nvSpPr>
            <p:spPr>
              <a:xfrm>
                <a:off x="5441250" y="388003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02" name="Freeform 501">
                <a:extLst>
                  <a:ext uri="{FF2B5EF4-FFF2-40B4-BE49-F238E27FC236}">
                    <a16:creationId xmlns:a16="http://schemas.microsoft.com/office/drawing/2014/main" id="{26A0AE55-98D3-442A-9D09-D951ED2E7178}"/>
                  </a:ext>
                </a:extLst>
              </p:cNvPr>
              <p:cNvSpPr/>
              <p:nvPr/>
            </p:nvSpPr>
            <p:spPr>
              <a:xfrm>
                <a:off x="5410413" y="397129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03" name="Freeform 502">
                <a:extLst>
                  <a:ext uri="{FF2B5EF4-FFF2-40B4-BE49-F238E27FC236}">
                    <a16:creationId xmlns:a16="http://schemas.microsoft.com/office/drawing/2014/main" id="{3491A7B2-A211-FF6D-733E-1F5046326E23}"/>
                  </a:ext>
                </a:extLst>
              </p:cNvPr>
              <p:cNvSpPr/>
              <p:nvPr/>
            </p:nvSpPr>
            <p:spPr>
              <a:xfrm>
                <a:off x="5422258" y="402449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04" name="Freeform 503">
                <a:extLst>
                  <a:ext uri="{FF2B5EF4-FFF2-40B4-BE49-F238E27FC236}">
                    <a16:creationId xmlns:a16="http://schemas.microsoft.com/office/drawing/2014/main" id="{4C4AC70A-D936-06EB-6BF5-3C6A0C8370ED}"/>
                  </a:ext>
                </a:extLst>
              </p:cNvPr>
              <p:cNvSpPr/>
              <p:nvPr/>
            </p:nvSpPr>
            <p:spPr>
              <a:xfrm>
                <a:off x="5332586" y="400204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05" name="Freeform 504">
                <a:extLst>
                  <a:ext uri="{FF2B5EF4-FFF2-40B4-BE49-F238E27FC236}">
                    <a16:creationId xmlns:a16="http://schemas.microsoft.com/office/drawing/2014/main" id="{1D49B0D1-4733-914A-8BF4-6AF98E2621B4}"/>
                  </a:ext>
                </a:extLst>
              </p:cNvPr>
              <p:cNvSpPr/>
              <p:nvPr/>
            </p:nvSpPr>
            <p:spPr>
              <a:xfrm>
                <a:off x="5352654" y="405524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06" name="Freeform 505">
                <a:extLst>
                  <a:ext uri="{FF2B5EF4-FFF2-40B4-BE49-F238E27FC236}">
                    <a16:creationId xmlns:a16="http://schemas.microsoft.com/office/drawing/2014/main" id="{2FD435AE-02C3-6FE0-CCFB-561FDAE9C6AD}"/>
                  </a:ext>
                </a:extLst>
              </p:cNvPr>
              <p:cNvSpPr/>
              <p:nvPr/>
            </p:nvSpPr>
            <p:spPr>
              <a:xfrm>
                <a:off x="5363521" y="411195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07" name="Freeform 506">
                <a:extLst>
                  <a:ext uri="{FF2B5EF4-FFF2-40B4-BE49-F238E27FC236}">
                    <a16:creationId xmlns:a16="http://schemas.microsoft.com/office/drawing/2014/main" id="{EC5A078F-9670-5290-9333-FB11D125C637}"/>
                  </a:ext>
                </a:extLst>
              </p:cNvPr>
              <p:cNvSpPr/>
              <p:nvPr/>
            </p:nvSpPr>
            <p:spPr>
              <a:xfrm>
                <a:off x="5402581" y="415598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08" name="Freeform 507">
                <a:extLst>
                  <a:ext uri="{FF2B5EF4-FFF2-40B4-BE49-F238E27FC236}">
                    <a16:creationId xmlns:a16="http://schemas.microsoft.com/office/drawing/2014/main" id="{1A2D03BB-95B7-EE4C-C468-7769D115822A}"/>
                  </a:ext>
                </a:extLst>
              </p:cNvPr>
              <p:cNvSpPr/>
              <p:nvPr/>
            </p:nvSpPr>
            <p:spPr>
              <a:xfrm>
                <a:off x="5352654" y="416183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09" name="Freeform 508">
                <a:extLst>
                  <a:ext uri="{FF2B5EF4-FFF2-40B4-BE49-F238E27FC236}">
                    <a16:creationId xmlns:a16="http://schemas.microsoft.com/office/drawing/2014/main" id="{B337CEA4-25DB-1808-143A-42D581244A52}"/>
                  </a:ext>
                </a:extLst>
              </p:cNvPr>
              <p:cNvSpPr/>
              <p:nvPr/>
            </p:nvSpPr>
            <p:spPr>
              <a:xfrm>
                <a:off x="5394358" y="421757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10" name="Freeform 509">
                <a:extLst>
                  <a:ext uri="{FF2B5EF4-FFF2-40B4-BE49-F238E27FC236}">
                    <a16:creationId xmlns:a16="http://schemas.microsoft.com/office/drawing/2014/main" id="{25721480-3D80-B1AE-3524-224FFE8BA52C}"/>
                  </a:ext>
                </a:extLst>
              </p:cNvPr>
              <p:cNvSpPr/>
              <p:nvPr/>
            </p:nvSpPr>
            <p:spPr>
              <a:xfrm>
                <a:off x="5524657" y="418028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11" name="Freeform 510">
                <a:extLst>
                  <a:ext uri="{FF2B5EF4-FFF2-40B4-BE49-F238E27FC236}">
                    <a16:creationId xmlns:a16="http://schemas.microsoft.com/office/drawing/2014/main" id="{390180E8-5E59-A39A-332D-E9A48AC1BC98}"/>
                  </a:ext>
                </a:extLst>
              </p:cNvPr>
              <p:cNvSpPr/>
              <p:nvPr/>
            </p:nvSpPr>
            <p:spPr>
              <a:xfrm>
                <a:off x="5483932" y="422343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12" name="Freeform 511">
                <a:extLst>
                  <a:ext uri="{FF2B5EF4-FFF2-40B4-BE49-F238E27FC236}">
                    <a16:creationId xmlns:a16="http://schemas.microsoft.com/office/drawing/2014/main" id="{6D15888C-DB7E-DEA2-C0F2-8F685EAD40B6}"/>
                  </a:ext>
                </a:extLst>
              </p:cNvPr>
              <p:cNvSpPr/>
              <p:nvPr/>
            </p:nvSpPr>
            <p:spPr>
              <a:xfrm>
                <a:off x="5402581" y="425164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13" name="Freeform 512">
                <a:extLst>
                  <a:ext uri="{FF2B5EF4-FFF2-40B4-BE49-F238E27FC236}">
                    <a16:creationId xmlns:a16="http://schemas.microsoft.com/office/drawing/2014/main" id="{3DCC9A56-E9BD-09AC-34AA-DB3F52EE1D62}"/>
                  </a:ext>
                </a:extLst>
              </p:cNvPr>
              <p:cNvSpPr/>
              <p:nvPr/>
            </p:nvSpPr>
            <p:spPr>
              <a:xfrm>
                <a:off x="5383492" y="429820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14" name="Freeform 513">
                <a:extLst>
                  <a:ext uri="{FF2B5EF4-FFF2-40B4-BE49-F238E27FC236}">
                    <a16:creationId xmlns:a16="http://schemas.microsoft.com/office/drawing/2014/main" id="{4D85AB80-972B-4EDC-38AA-671A34BA0ECD}"/>
                  </a:ext>
                </a:extLst>
              </p:cNvPr>
              <p:cNvSpPr/>
              <p:nvPr/>
            </p:nvSpPr>
            <p:spPr>
              <a:xfrm>
                <a:off x="5340809" y="42684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15" name="Freeform 514">
                <a:extLst>
                  <a:ext uri="{FF2B5EF4-FFF2-40B4-BE49-F238E27FC236}">
                    <a16:creationId xmlns:a16="http://schemas.microsoft.com/office/drawing/2014/main" id="{D212D56C-74B9-291A-4770-7FA9E4D74A5A}"/>
                  </a:ext>
                </a:extLst>
              </p:cNvPr>
              <p:cNvSpPr/>
              <p:nvPr/>
            </p:nvSpPr>
            <p:spPr>
              <a:xfrm>
                <a:off x="5348641" y="433392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16" name="Freeform 515">
                <a:extLst>
                  <a:ext uri="{FF2B5EF4-FFF2-40B4-BE49-F238E27FC236}">
                    <a16:creationId xmlns:a16="http://schemas.microsoft.com/office/drawing/2014/main" id="{05F5659A-F2E1-07E3-F107-FB908B74DD53}"/>
                  </a:ext>
                </a:extLst>
              </p:cNvPr>
              <p:cNvSpPr/>
              <p:nvPr/>
            </p:nvSpPr>
            <p:spPr>
              <a:xfrm>
                <a:off x="5402581" y="434564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17" name="Freeform 516">
                <a:extLst>
                  <a:ext uri="{FF2B5EF4-FFF2-40B4-BE49-F238E27FC236}">
                    <a16:creationId xmlns:a16="http://schemas.microsoft.com/office/drawing/2014/main" id="{5CFA0AB5-5977-5E31-9979-D31D94BA5613}"/>
                  </a:ext>
                </a:extLst>
              </p:cNvPr>
              <p:cNvSpPr/>
              <p:nvPr/>
            </p:nvSpPr>
            <p:spPr>
              <a:xfrm>
                <a:off x="5402581" y="442060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18" name="Freeform 517">
                <a:extLst>
                  <a:ext uri="{FF2B5EF4-FFF2-40B4-BE49-F238E27FC236}">
                    <a16:creationId xmlns:a16="http://schemas.microsoft.com/office/drawing/2014/main" id="{B84E43FD-1028-0380-DDF6-12120796C23E}"/>
                  </a:ext>
                </a:extLst>
              </p:cNvPr>
              <p:cNvSpPr/>
              <p:nvPr/>
            </p:nvSpPr>
            <p:spPr>
              <a:xfrm>
                <a:off x="5352654" y="439952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19" name="Freeform 518">
                <a:extLst>
                  <a:ext uri="{FF2B5EF4-FFF2-40B4-BE49-F238E27FC236}">
                    <a16:creationId xmlns:a16="http://schemas.microsoft.com/office/drawing/2014/main" id="{CAB8DB1A-DC1C-E8E0-D1CF-AF11619C5A0D}"/>
                  </a:ext>
                </a:extLst>
              </p:cNvPr>
              <p:cNvSpPr/>
              <p:nvPr/>
            </p:nvSpPr>
            <p:spPr>
              <a:xfrm>
                <a:off x="5363521" y="437707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20" name="Freeform 519">
                <a:extLst>
                  <a:ext uri="{FF2B5EF4-FFF2-40B4-BE49-F238E27FC236}">
                    <a16:creationId xmlns:a16="http://schemas.microsoft.com/office/drawing/2014/main" id="{B695B32B-1EE2-FCED-0515-618F3A175206}"/>
                  </a:ext>
                </a:extLst>
              </p:cNvPr>
              <p:cNvSpPr/>
              <p:nvPr/>
            </p:nvSpPr>
            <p:spPr>
              <a:xfrm>
                <a:off x="5410413" y="4385954"/>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21" name="Freeform 520">
                <a:extLst>
                  <a:ext uri="{FF2B5EF4-FFF2-40B4-BE49-F238E27FC236}">
                    <a16:creationId xmlns:a16="http://schemas.microsoft.com/office/drawing/2014/main" id="{EDC9172F-E1AB-858C-67F7-C6CC5E0C06C3}"/>
                  </a:ext>
                </a:extLst>
              </p:cNvPr>
              <p:cNvSpPr/>
              <p:nvPr/>
            </p:nvSpPr>
            <p:spPr>
              <a:xfrm>
                <a:off x="5309972" y="436867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22" name="Freeform 521">
                <a:extLst>
                  <a:ext uri="{FF2B5EF4-FFF2-40B4-BE49-F238E27FC236}">
                    <a16:creationId xmlns:a16="http://schemas.microsoft.com/office/drawing/2014/main" id="{04F8EB17-2992-2383-D20C-4A571017C46F}"/>
                  </a:ext>
                </a:extLst>
              </p:cNvPr>
              <p:cNvSpPr/>
              <p:nvPr/>
            </p:nvSpPr>
            <p:spPr>
              <a:xfrm>
                <a:off x="5391323" y="446511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23" name="Freeform 522">
                <a:extLst>
                  <a:ext uri="{FF2B5EF4-FFF2-40B4-BE49-F238E27FC236}">
                    <a16:creationId xmlns:a16="http://schemas.microsoft.com/office/drawing/2014/main" id="{E91D3066-1DB1-688F-5496-0614B7E3842F}"/>
                  </a:ext>
                </a:extLst>
              </p:cNvPr>
              <p:cNvSpPr/>
              <p:nvPr/>
            </p:nvSpPr>
            <p:spPr>
              <a:xfrm>
                <a:off x="5402581" y="453988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24" name="Freeform 523">
                <a:extLst>
                  <a:ext uri="{FF2B5EF4-FFF2-40B4-BE49-F238E27FC236}">
                    <a16:creationId xmlns:a16="http://schemas.microsoft.com/office/drawing/2014/main" id="{345B9ED8-A2D2-7EEC-74B9-304A0F139293}"/>
                  </a:ext>
                </a:extLst>
              </p:cNvPr>
              <p:cNvSpPr/>
              <p:nvPr/>
            </p:nvSpPr>
            <p:spPr>
              <a:xfrm>
                <a:off x="5332586" y="458947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25" name="Freeform 524">
                <a:extLst>
                  <a:ext uri="{FF2B5EF4-FFF2-40B4-BE49-F238E27FC236}">
                    <a16:creationId xmlns:a16="http://schemas.microsoft.com/office/drawing/2014/main" id="{E8395119-AAF5-800A-53C8-AA416B97FD64}"/>
                  </a:ext>
                </a:extLst>
              </p:cNvPr>
              <p:cNvSpPr/>
              <p:nvPr/>
            </p:nvSpPr>
            <p:spPr>
              <a:xfrm>
                <a:off x="5352654" y="455872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26" name="Freeform 525">
                <a:extLst>
                  <a:ext uri="{FF2B5EF4-FFF2-40B4-BE49-F238E27FC236}">
                    <a16:creationId xmlns:a16="http://schemas.microsoft.com/office/drawing/2014/main" id="{D79B70BA-BBC1-4879-1DCA-B92AE12B9499}"/>
                  </a:ext>
                </a:extLst>
              </p:cNvPr>
              <p:cNvSpPr/>
              <p:nvPr/>
            </p:nvSpPr>
            <p:spPr>
              <a:xfrm>
                <a:off x="5352654" y="463828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27" name="Freeform 526">
                <a:extLst>
                  <a:ext uri="{FF2B5EF4-FFF2-40B4-BE49-F238E27FC236}">
                    <a16:creationId xmlns:a16="http://schemas.microsoft.com/office/drawing/2014/main" id="{98AE1F04-40A3-1A51-A7E3-0841097A3CFB}"/>
                  </a:ext>
                </a:extLst>
              </p:cNvPr>
              <p:cNvSpPr/>
              <p:nvPr/>
            </p:nvSpPr>
            <p:spPr>
              <a:xfrm>
                <a:off x="5286869" y="463828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28" name="Freeform 527">
                <a:extLst>
                  <a:ext uri="{FF2B5EF4-FFF2-40B4-BE49-F238E27FC236}">
                    <a16:creationId xmlns:a16="http://schemas.microsoft.com/office/drawing/2014/main" id="{94DBCE57-E8B8-31ED-6D25-CEEE3AD315E9}"/>
                  </a:ext>
                </a:extLst>
              </p:cNvPr>
              <p:cNvSpPr/>
              <p:nvPr/>
            </p:nvSpPr>
            <p:spPr>
              <a:xfrm>
                <a:off x="5329649" y="468083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29" name="Freeform 528">
                <a:extLst>
                  <a:ext uri="{FF2B5EF4-FFF2-40B4-BE49-F238E27FC236}">
                    <a16:creationId xmlns:a16="http://schemas.microsoft.com/office/drawing/2014/main" id="{C153A6B5-0750-E2F0-3A76-CDD12B29BAD8}"/>
                  </a:ext>
                </a:extLst>
              </p:cNvPr>
              <p:cNvSpPr/>
              <p:nvPr/>
            </p:nvSpPr>
            <p:spPr>
              <a:xfrm>
                <a:off x="5383492" y="466834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30" name="Freeform 529">
                <a:extLst>
                  <a:ext uri="{FF2B5EF4-FFF2-40B4-BE49-F238E27FC236}">
                    <a16:creationId xmlns:a16="http://schemas.microsoft.com/office/drawing/2014/main" id="{26825F47-CB26-36DA-3DBB-60ED08553C0A}"/>
                  </a:ext>
                </a:extLst>
              </p:cNvPr>
              <p:cNvSpPr/>
              <p:nvPr/>
            </p:nvSpPr>
            <p:spPr>
              <a:xfrm>
                <a:off x="5396218" y="463271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31" name="Freeform 530">
                <a:extLst>
                  <a:ext uri="{FF2B5EF4-FFF2-40B4-BE49-F238E27FC236}">
                    <a16:creationId xmlns:a16="http://schemas.microsoft.com/office/drawing/2014/main" id="{D6B55C87-201A-4CF3-C4EE-433410CE30BC}"/>
                  </a:ext>
                </a:extLst>
              </p:cNvPr>
              <p:cNvSpPr/>
              <p:nvPr/>
            </p:nvSpPr>
            <p:spPr>
              <a:xfrm>
                <a:off x="5441250" y="460743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32" name="Freeform 531">
                <a:extLst>
                  <a:ext uri="{FF2B5EF4-FFF2-40B4-BE49-F238E27FC236}">
                    <a16:creationId xmlns:a16="http://schemas.microsoft.com/office/drawing/2014/main" id="{3C4F1048-03AF-94FF-C58B-DD33171BD775}"/>
                  </a:ext>
                </a:extLst>
              </p:cNvPr>
              <p:cNvSpPr/>
              <p:nvPr/>
            </p:nvSpPr>
            <p:spPr>
              <a:xfrm>
                <a:off x="5441250" y="464482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33" name="Freeform 532">
                <a:extLst>
                  <a:ext uri="{FF2B5EF4-FFF2-40B4-BE49-F238E27FC236}">
                    <a16:creationId xmlns:a16="http://schemas.microsoft.com/office/drawing/2014/main" id="{A7E84E1E-B2EE-9707-5228-3F28789E0374}"/>
                  </a:ext>
                </a:extLst>
              </p:cNvPr>
              <p:cNvSpPr/>
              <p:nvPr/>
            </p:nvSpPr>
            <p:spPr>
              <a:xfrm>
                <a:off x="5441250" y="468083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34" name="Freeform 533">
                <a:extLst>
                  <a:ext uri="{FF2B5EF4-FFF2-40B4-BE49-F238E27FC236}">
                    <a16:creationId xmlns:a16="http://schemas.microsoft.com/office/drawing/2014/main" id="{CD5FED0F-BD50-7BE3-16AB-A753804720F7}"/>
                  </a:ext>
                </a:extLst>
              </p:cNvPr>
              <p:cNvSpPr/>
              <p:nvPr/>
            </p:nvSpPr>
            <p:spPr>
              <a:xfrm>
                <a:off x="5410413" y="470660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7"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35" name="Freeform 534">
                <a:extLst>
                  <a:ext uri="{FF2B5EF4-FFF2-40B4-BE49-F238E27FC236}">
                    <a16:creationId xmlns:a16="http://schemas.microsoft.com/office/drawing/2014/main" id="{4A6F6175-A1AB-63D6-3767-AA649A8DC431}"/>
                  </a:ext>
                </a:extLst>
              </p:cNvPr>
              <p:cNvSpPr/>
              <p:nvPr/>
            </p:nvSpPr>
            <p:spPr>
              <a:xfrm>
                <a:off x="5509287" y="4707780"/>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36" name="Freeform 535">
                <a:extLst>
                  <a:ext uri="{FF2B5EF4-FFF2-40B4-BE49-F238E27FC236}">
                    <a16:creationId xmlns:a16="http://schemas.microsoft.com/office/drawing/2014/main" id="{8CA50C48-08D9-D809-9BD6-50EF042A8138}"/>
                  </a:ext>
                </a:extLst>
              </p:cNvPr>
              <p:cNvSpPr/>
              <p:nvPr/>
            </p:nvSpPr>
            <p:spPr>
              <a:xfrm>
                <a:off x="5340809" y="480549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37" name="Freeform 536">
                <a:extLst>
                  <a:ext uri="{FF2B5EF4-FFF2-40B4-BE49-F238E27FC236}">
                    <a16:creationId xmlns:a16="http://schemas.microsoft.com/office/drawing/2014/main" id="{387A6BBD-721A-7A3D-935E-965C5DD86B6F}"/>
                  </a:ext>
                </a:extLst>
              </p:cNvPr>
              <p:cNvSpPr/>
              <p:nvPr/>
            </p:nvSpPr>
            <p:spPr>
              <a:xfrm>
                <a:off x="5371744" y="481359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38" name="Freeform 537">
                <a:extLst>
                  <a:ext uri="{FF2B5EF4-FFF2-40B4-BE49-F238E27FC236}">
                    <a16:creationId xmlns:a16="http://schemas.microsoft.com/office/drawing/2014/main" id="{EB52EA4F-CD68-7CA6-E95F-EF33F35933D5}"/>
                  </a:ext>
                </a:extLst>
              </p:cNvPr>
              <p:cNvSpPr/>
              <p:nvPr/>
            </p:nvSpPr>
            <p:spPr>
              <a:xfrm>
                <a:off x="5447515" y="479924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39" name="Freeform 538">
                <a:extLst>
                  <a:ext uri="{FF2B5EF4-FFF2-40B4-BE49-F238E27FC236}">
                    <a16:creationId xmlns:a16="http://schemas.microsoft.com/office/drawing/2014/main" id="{9C96F868-D48B-7358-106F-25B24C9C3D4E}"/>
                  </a:ext>
                </a:extLst>
              </p:cNvPr>
              <p:cNvSpPr/>
              <p:nvPr/>
            </p:nvSpPr>
            <p:spPr>
              <a:xfrm>
                <a:off x="5394358" y="478284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40" name="Freeform 539">
                <a:extLst>
                  <a:ext uri="{FF2B5EF4-FFF2-40B4-BE49-F238E27FC236}">
                    <a16:creationId xmlns:a16="http://schemas.microsoft.com/office/drawing/2014/main" id="{25529148-5B9E-8CF4-BB2A-E0736D839B0E}"/>
                  </a:ext>
                </a:extLst>
              </p:cNvPr>
              <p:cNvSpPr/>
              <p:nvPr/>
            </p:nvSpPr>
            <p:spPr>
              <a:xfrm>
                <a:off x="5340809" y="477220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41" name="Freeform 540">
                <a:extLst>
                  <a:ext uri="{FF2B5EF4-FFF2-40B4-BE49-F238E27FC236}">
                    <a16:creationId xmlns:a16="http://schemas.microsoft.com/office/drawing/2014/main" id="{59B115F1-15F9-456C-2528-FE26374044DC}"/>
                  </a:ext>
                </a:extLst>
              </p:cNvPr>
              <p:cNvSpPr/>
              <p:nvPr/>
            </p:nvSpPr>
            <p:spPr>
              <a:xfrm>
                <a:off x="5391323" y="486708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42" name="Freeform 541">
                <a:extLst>
                  <a:ext uri="{FF2B5EF4-FFF2-40B4-BE49-F238E27FC236}">
                    <a16:creationId xmlns:a16="http://schemas.microsoft.com/office/drawing/2014/main" id="{972AE9C4-58BC-1718-EA5F-04E949C31576}"/>
                  </a:ext>
                </a:extLst>
              </p:cNvPr>
              <p:cNvSpPr/>
              <p:nvPr/>
            </p:nvSpPr>
            <p:spPr>
              <a:xfrm>
                <a:off x="5333075" y="490671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43" name="Freeform 542">
                <a:extLst>
                  <a:ext uri="{FF2B5EF4-FFF2-40B4-BE49-F238E27FC236}">
                    <a16:creationId xmlns:a16="http://schemas.microsoft.com/office/drawing/2014/main" id="{B955AA40-B6A2-12CD-65A0-E992435EAF2C}"/>
                  </a:ext>
                </a:extLst>
              </p:cNvPr>
              <p:cNvSpPr/>
              <p:nvPr/>
            </p:nvSpPr>
            <p:spPr>
              <a:xfrm>
                <a:off x="5457990" y="498070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44" name="Freeform 543">
                <a:extLst>
                  <a:ext uri="{FF2B5EF4-FFF2-40B4-BE49-F238E27FC236}">
                    <a16:creationId xmlns:a16="http://schemas.microsoft.com/office/drawing/2014/main" id="{C5928C4C-EF6A-5896-C7BC-974CB85F2AA8}"/>
                  </a:ext>
                </a:extLst>
              </p:cNvPr>
              <p:cNvSpPr/>
              <p:nvPr/>
            </p:nvSpPr>
            <p:spPr>
              <a:xfrm>
                <a:off x="5396218" y="4976408"/>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45" name="Freeform 544">
                <a:extLst>
                  <a:ext uri="{FF2B5EF4-FFF2-40B4-BE49-F238E27FC236}">
                    <a16:creationId xmlns:a16="http://schemas.microsoft.com/office/drawing/2014/main" id="{71472EC1-2123-4229-3F9B-261FF53DBCD9}"/>
                  </a:ext>
                </a:extLst>
              </p:cNvPr>
              <p:cNvSpPr/>
              <p:nvPr/>
            </p:nvSpPr>
            <p:spPr>
              <a:xfrm>
                <a:off x="5109579" y="4995345"/>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46" name="Freeform 545">
                <a:extLst>
                  <a:ext uri="{FF2B5EF4-FFF2-40B4-BE49-F238E27FC236}">
                    <a16:creationId xmlns:a16="http://schemas.microsoft.com/office/drawing/2014/main" id="{E9D366E3-43B2-FA1C-28E7-F07B50A6CE61}"/>
                  </a:ext>
                </a:extLst>
              </p:cNvPr>
              <p:cNvSpPr/>
              <p:nvPr/>
            </p:nvSpPr>
            <p:spPr>
              <a:xfrm>
                <a:off x="5047905" y="491911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47" name="Freeform 546">
                <a:extLst>
                  <a:ext uri="{FF2B5EF4-FFF2-40B4-BE49-F238E27FC236}">
                    <a16:creationId xmlns:a16="http://schemas.microsoft.com/office/drawing/2014/main" id="{28210989-281B-35FB-B9ED-FC6A23A5F5F7}"/>
                  </a:ext>
                </a:extLst>
              </p:cNvPr>
              <p:cNvSpPr/>
              <p:nvPr/>
            </p:nvSpPr>
            <p:spPr>
              <a:xfrm>
                <a:off x="5088923" y="4829990"/>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48" name="Freeform 547">
                <a:extLst>
                  <a:ext uri="{FF2B5EF4-FFF2-40B4-BE49-F238E27FC236}">
                    <a16:creationId xmlns:a16="http://schemas.microsoft.com/office/drawing/2014/main" id="{B07C4570-3ECA-C734-269D-A2F86CB231B0}"/>
                  </a:ext>
                </a:extLst>
              </p:cNvPr>
              <p:cNvSpPr/>
              <p:nvPr/>
            </p:nvSpPr>
            <p:spPr>
              <a:xfrm>
                <a:off x="5047905" y="478284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49" name="Freeform 548">
                <a:extLst>
                  <a:ext uri="{FF2B5EF4-FFF2-40B4-BE49-F238E27FC236}">
                    <a16:creationId xmlns:a16="http://schemas.microsoft.com/office/drawing/2014/main" id="{4284B5F6-44AB-3E45-C264-7985D4D3ECBD}"/>
                  </a:ext>
                </a:extLst>
              </p:cNvPr>
              <p:cNvSpPr/>
              <p:nvPr/>
            </p:nvSpPr>
            <p:spPr>
              <a:xfrm>
                <a:off x="5000132" y="479924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50" name="Freeform 549">
                <a:extLst>
                  <a:ext uri="{FF2B5EF4-FFF2-40B4-BE49-F238E27FC236}">
                    <a16:creationId xmlns:a16="http://schemas.microsoft.com/office/drawing/2014/main" id="{D335C80F-98E6-58E7-6B5E-CCB7873696DC}"/>
                  </a:ext>
                </a:extLst>
              </p:cNvPr>
              <p:cNvSpPr/>
              <p:nvPr/>
            </p:nvSpPr>
            <p:spPr>
              <a:xfrm>
                <a:off x="4759505" y="469997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51" name="Freeform 550">
                <a:extLst>
                  <a:ext uri="{FF2B5EF4-FFF2-40B4-BE49-F238E27FC236}">
                    <a16:creationId xmlns:a16="http://schemas.microsoft.com/office/drawing/2014/main" id="{3D6CDB80-316E-BCB5-B98B-F15025F79E5B}"/>
                  </a:ext>
                </a:extLst>
              </p:cNvPr>
              <p:cNvSpPr/>
              <p:nvPr/>
            </p:nvSpPr>
            <p:spPr>
              <a:xfrm>
                <a:off x="4683929" y="473433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52" name="Freeform 551">
                <a:extLst>
                  <a:ext uri="{FF2B5EF4-FFF2-40B4-BE49-F238E27FC236}">
                    <a16:creationId xmlns:a16="http://schemas.microsoft.com/office/drawing/2014/main" id="{787D51AB-2077-5983-8877-5EB860EA2105}"/>
                  </a:ext>
                </a:extLst>
              </p:cNvPr>
              <p:cNvSpPr/>
              <p:nvPr/>
            </p:nvSpPr>
            <p:spPr>
              <a:xfrm>
                <a:off x="4708501" y="469372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53" name="Freeform 552">
                <a:extLst>
                  <a:ext uri="{FF2B5EF4-FFF2-40B4-BE49-F238E27FC236}">
                    <a16:creationId xmlns:a16="http://schemas.microsoft.com/office/drawing/2014/main" id="{1C160FA6-82CA-662B-B291-7FAF99BC7996}"/>
                  </a:ext>
                </a:extLst>
              </p:cNvPr>
              <p:cNvSpPr/>
              <p:nvPr/>
            </p:nvSpPr>
            <p:spPr>
              <a:xfrm>
                <a:off x="4708501" y="464482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54" name="Freeform 553">
                <a:extLst>
                  <a:ext uri="{FF2B5EF4-FFF2-40B4-BE49-F238E27FC236}">
                    <a16:creationId xmlns:a16="http://schemas.microsoft.com/office/drawing/2014/main" id="{E7A5A99F-4F9F-7D7F-1613-E5B5C3D7A13B}"/>
                  </a:ext>
                </a:extLst>
              </p:cNvPr>
              <p:cNvSpPr/>
              <p:nvPr/>
            </p:nvSpPr>
            <p:spPr>
              <a:xfrm>
                <a:off x="4728569" y="456448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55" name="Freeform 554">
                <a:extLst>
                  <a:ext uri="{FF2B5EF4-FFF2-40B4-BE49-F238E27FC236}">
                    <a16:creationId xmlns:a16="http://schemas.microsoft.com/office/drawing/2014/main" id="{47BDF1BC-621B-ED9C-6646-C29A1E12FB9E}"/>
                  </a:ext>
                </a:extLst>
              </p:cNvPr>
              <p:cNvSpPr/>
              <p:nvPr/>
            </p:nvSpPr>
            <p:spPr>
              <a:xfrm>
                <a:off x="4697732" y="457063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56" name="Freeform 555">
                <a:extLst>
                  <a:ext uri="{FF2B5EF4-FFF2-40B4-BE49-F238E27FC236}">
                    <a16:creationId xmlns:a16="http://schemas.microsoft.com/office/drawing/2014/main" id="{FE2440BA-5DD8-291F-B5C6-FB1212615BF8}"/>
                  </a:ext>
                </a:extLst>
              </p:cNvPr>
              <p:cNvSpPr/>
              <p:nvPr/>
            </p:nvSpPr>
            <p:spPr>
              <a:xfrm>
                <a:off x="4677664" y="451860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57" name="Freeform 556">
                <a:extLst>
                  <a:ext uri="{FF2B5EF4-FFF2-40B4-BE49-F238E27FC236}">
                    <a16:creationId xmlns:a16="http://schemas.microsoft.com/office/drawing/2014/main" id="{D64AD095-D738-90B3-AFC2-432C1883F424}"/>
                  </a:ext>
                </a:extLst>
              </p:cNvPr>
              <p:cNvSpPr/>
              <p:nvPr/>
            </p:nvSpPr>
            <p:spPr>
              <a:xfrm>
                <a:off x="4683929" y="448210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58" name="Freeform 557">
                <a:extLst>
                  <a:ext uri="{FF2B5EF4-FFF2-40B4-BE49-F238E27FC236}">
                    <a16:creationId xmlns:a16="http://schemas.microsoft.com/office/drawing/2014/main" id="{EDCD82E9-C992-FEF7-F198-CE4659930290}"/>
                  </a:ext>
                </a:extLst>
              </p:cNvPr>
              <p:cNvSpPr/>
              <p:nvPr/>
            </p:nvSpPr>
            <p:spPr>
              <a:xfrm>
                <a:off x="4683929" y="443856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59" name="Freeform 558">
                <a:extLst>
                  <a:ext uri="{FF2B5EF4-FFF2-40B4-BE49-F238E27FC236}">
                    <a16:creationId xmlns:a16="http://schemas.microsoft.com/office/drawing/2014/main" id="{BAEFCA6D-69CA-5690-9837-83274802CB6B}"/>
                  </a:ext>
                </a:extLst>
              </p:cNvPr>
              <p:cNvSpPr/>
              <p:nvPr/>
            </p:nvSpPr>
            <p:spPr>
              <a:xfrm>
                <a:off x="4745701" y="44642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60" name="Freeform 559">
                <a:extLst>
                  <a:ext uri="{FF2B5EF4-FFF2-40B4-BE49-F238E27FC236}">
                    <a16:creationId xmlns:a16="http://schemas.microsoft.com/office/drawing/2014/main" id="{5C09E1E7-4407-A37E-17FB-71EE12E17B9D}"/>
                  </a:ext>
                </a:extLst>
              </p:cNvPr>
              <p:cNvSpPr/>
              <p:nvPr/>
            </p:nvSpPr>
            <p:spPr>
              <a:xfrm>
                <a:off x="4776538" y="443515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61" name="Freeform 560">
                <a:extLst>
                  <a:ext uri="{FF2B5EF4-FFF2-40B4-BE49-F238E27FC236}">
                    <a16:creationId xmlns:a16="http://schemas.microsoft.com/office/drawing/2014/main" id="{947EC2B4-5956-ADC1-F7E3-0B9A782952CE}"/>
                  </a:ext>
                </a:extLst>
              </p:cNvPr>
              <p:cNvSpPr/>
              <p:nvPr/>
            </p:nvSpPr>
            <p:spPr>
              <a:xfrm>
                <a:off x="4728569" y="440440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62" name="Freeform 561">
                <a:extLst>
                  <a:ext uri="{FF2B5EF4-FFF2-40B4-BE49-F238E27FC236}">
                    <a16:creationId xmlns:a16="http://schemas.microsoft.com/office/drawing/2014/main" id="{06364BE5-E45A-60D9-7B07-0A34BCC68B63}"/>
                  </a:ext>
                </a:extLst>
              </p:cNvPr>
              <p:cNvSpPr/>
              <p:nvPr/>
            </p:nvSpPr>
            <p:spPr>
              <a:xfrm>
                <a:off x="4753924" y="4364772"/>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63" name="Freeform 562">
                <a:extLst>
                  <a:ext uri="{FF2B5EF4-FFF2-40B4-BE49-F238E27FC236}">
                    <a16:creationId xmlns:a16="http://schemas.microsoft.com/office/drawing/2014/main" id="{DDA1282E-5471-D03B-473C-E97CE6BF74B6}"/>
                  </a:ext>
                </a:extLst>
              </p:cNvPr>
              <p:cNvSpPr/>
              <p:nvPr/>
            </p:nvSpPr>
            <p:spPr>
              <a:xfrm>
                <a:off x="4728569" y="432660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64" name="Freeform 563">
                <a:extLst>
                  <a:ext uri="{FF2B5EF4-FFF2-40B4-BE49-F238E27FC236}">
                    <a16:creationId xmlns:a16="http://schemas.microsoft.com/office/drawing/2014/main" id="{12B952EB-8F13-DFDE-CA32-6322304663DA}"/>
                  </a:ext>
                </a:extLst>
              </p:cNvPr>
              <p:cNvSpPr/>
              <p:nvPr/>
            </p:nvSpPr>
            <p:spPr>
              <a:xfrm>
                <a:off x="4683929" y="430718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65" name="Freeform 564">
                <a:extLst>
                  <a:ext uri="{FF2B5EF4-FFF2-40B4-BE49-F238E27FC236}">
                    <a16:creationId xmlns:a16="http://schemas.microsoft.com/office/drawing/2014/main" id="{80875109-079D-9CF4-4754-E355B95635CD}"/>
                  </a:ext>
                </a:extLst>
              </p:cNvPr>
              <p:cNvSpPr/>
              <p:nvPr/>
            </p:nvSpPr>
            <p:spPr>
              <a:xfrm>
                <a:off x="4708501" y="428248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66" name="Freeform 565">
                <a:extLst>
                  <a:ext uri="{FF2B5EF4-FFF2-40B4-BE49-F238E27FC236}">
                    <a16:creationId xmlns:a16="http://schemas.microsoft.com/office/drawing/2014/main" id="{1B4BDEE3-52E2-A358-80F4-7DB3BDF90F6F}"/>
                  </a:ext>
                </a:extLst>
              </p:cNvPr>
              <p:cNvSpPr/>
              <p:nvPr/>
            </p:nvSpPr>
            <p:spPr>
              <a:xfrm>
                <a:off x="4666895" y="427262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67" name="Freeform 566">
                <a:extLst>
                  <a:ext uri="{FF2B5EF4-FFF2-40B4-BE49-F238E27FC236}">
                    <a16:creationId xmlns:a16="http://schemas.microsoft.com/office/drawing/2014/main" id="{775C0787-4EBF-52F4-BEBC-084D670D45AB}"/>
                  </a:ext>
                </a:extLst>
              </p:cNvPr>
              <p:cNvSpPr/>
              <p:nvPr/>
            </p:nvSpPr>
            <p:spPr>
              <a:xfrm>
                <a:off x="4677664" y="420215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68" name="Freeform 567">
                <a:extLst>
                  <a:ext uri="{FF2B5EF4-FFF2-40B4-BE49-F238E27FC236}">
                    <a16:creationId xmlns:a16="http://schemas.microsoft.com/office/drawing/2014/main" id="{4E691107-84CB-029D-1487-C5957D96395D}"/>
                  </a:ext>
                </a:extLst>
              </p:cNvPr>
              <p:cNvSpPr/>
              <p:nvPr/>
            </p:nvSpPr>
            <p:spPr>
              <a:xfrm>
                <a:off x="4708501" y="420215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69" name="Freeform 568">
                <a:extLst>
                  <a:ext uri="{FF2B5EF4-FFF2-40B4-BE49-F238E27FC236}">
                    <a16:creationId xmlns:a16="http://schemas.microsoft.com/office/drawing/2014/main" id="{2399D7B3-2A3A-69B6-5A83-14F5B8F53CD3}"/>
                  </a:ext>
                </a:extLst>
              </p:cNvPr>
              <p:cNvSpPr/>
              <p:nvPr/>
            </p:nvSpPr>
            <p:spPr>
              <a:xfrm>
                <a:off x="4765085" y="421103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70" name="Freeform 569">
                <a:extLst>
                  <a:ext uri="{FF2B5EF4-FFF2-40B4-BE49-F238E27FC236}">
                    <a16:creationId xmlns:a16="http://schemas.microsoft.com/office/drawing/2014/main" id="{A6E3D8B2-6578-C6C5-D991-9606E2AAE37D}"/>
                  </a:ext>
                </a:extLst>
              </p:cNvPr>
              <p:cNvSpPr/>
              <p:nvPr/>
            </p:nvSpPr>
            <p:spPr>
              <a:xfrm>
                <a:off x="4784762" y="424187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71" name="Freeform 570">
                <a:extLst>
                  <a:ext uri="{FF2B5EF4-FFF2-40B4-BE49-F238E27FC236}">
                    <a16:creationId xmlns:a16="http://schemas.microsoft.com/office/drawing/2014/main" id="{B357D0C6-B4B4-2700-2921-7B25D125107A}"/>
                  </a:ext>
                </a:extLst>
              </p:cNvPr>
              <p:cNvSpPr/>
              <p:nvPr/>
            </p:nvSpPr>
            <p:spPr>
              <a:xfrm>
                <a:off x="4759505" y="426979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72" name="Freeform 571">
                <a:extLst>
                  <a:ext uri="{FF2B5EF4-FFF2-40B4-BE49-F238E27FC236}">
                    <a16:creationId xmlns:a16="http://schemas.microsoft.com/office/drawing/2014/main" id="{99B92E4E-2C65-0CFA-3AAE-EE5F6558BB1F}"/>
                  </a:ext>
                </a:extLst>
              </p:cNvPr>
              <p:cNvSpPr/>
              <p:nvPr/>
            </p:nvSpPr>
            <p:spPr>
              <a:xfrm>
                <a:off x="4568804" y="421757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73" name="Freeform 572">
                <a:extLst>
                  <a:ext uri="{FF2B5EF4-FFF2-40B4-BE49-F238E27FC236}">
                    <a16:creationId xmlns:a16="http://schemas.microsoft.com/office/drawing/2014/main" id="{A517DD3E-45CB-76C9-15F2-590F1413AF80}"/>
                  </a:ext>
                </a:extLst>
              </p:cNvPr>
              <p:cNvSpPr/>
              <p:nvPr/>
            </p:nvSpPr>
            <p:spPr>
              <a:xfrm>
                <a:off x="4714766" y="4115862"/>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74" name="Freeform 573">
                <a:extLst>
                  <a:ext uri="{FF2B5EF4-FFF2-40B4-BE49-F238E27FC236}">
                    <a16:creationId xmlns:a16="http://schemas.microsoft.com/office/drawing/2014/main" id="{D9243130-3AE9-325E-E063-10BBA1C49F38}"/>
                  </a:ext>
                </a:extLst>
              </p:cNvPr>
              <p:cNvSpPr/>
              <p:nvPr/>
            </p:nvSpPr>
            <p:spPr>
              <a:xfrm>
                <a:off x="4739338" y="410180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75" name="Freeform 574">
                <a:extLst>
                  <a:ext uri="{FF2B5EF4-FFF2-40B4-BE49-F238E27FC236}">
                    <a16:creationId xmlns:a16="http://schemas.microsoft.com/office/drawing/2014/main" id="{40797859-CFB2-7FCA-BBC7-CCC1033CBAD8}"/>
                  </a:ext>
                </a:extLst>
              </p:cNvPr>
              <p:cNvSpPr/>
              <p:nvPr/>
            </p:nvSpPr>
            <p:spPr>
              <a:xfrm>
                <a:off x="4708501" y="405524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76" name="Freeform 575">
                <a:extLst>
                  <a:ext uri="{FF2B5EF4-FFF2-40B4-BE49-F238E27FC236}">
                    <a16:creationId xmlns:a16="http://schemas.microsoft.com/office/drawing/2014/main" id="{3CD943A2-3170-D4B8-9A38-78CDF1870DAA}"/>
                  </a:ext>
                </a:extLst>
              </p:cNvPr>
              <p:cNvSpPr/>
              <p:nvPr/>
            </p:nvSpPr>
            <p:spPr>
              <a:xfrm>
                <a:off x="4739338" y="400204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77" name="Freeform 576">
                <a:extLst>
                  <a:ext uri="{FF2B5EF4-FFF2-40B4-BE49-F238E27FC236}">
                    <a16:creationId xmlns:a16="http://schemas.microsoft.com/office/drawing/2014/main" id="{64D0244F-5006-9E86-E23E-8DEE32F8625B}"/>
                  </a:ext>
                </a:extLst>
              </p:cNvPr>
              <p:cNvSpPr/>
              <p:nvPr/>
            </p:nvSpPr>
            <p:spPr>
              <a:xfrm>
                <a:off x="4745701" y="391702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78" name="Freeform 577">
                <a:extLst>
                  <a:ext uri="{FF2B5EF4-FFF2-40B4-BE49-F238E27FC236}">
                    <a16:creationId xmlns:a16="http://schemas.microsoft.com/office/drawing/2014/main" id="{77B23712-4EAB-D4DC-9296-48C7092CAC4F}"/>
                  </a:ext>
                </a:extLst>
              </p:cNvPr>
              <p:cNvSpPr/>
              <p:nvPr/>
            </p:nvSpPr>
            <p:spPr>
              <a:xfrm>
                <a:off x="4666895" y="393215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79" name="Freeform 578">
                <a:extLst>
                  <a:ext uri="{FF2B5EF4-FFF2-40B4-BE49-F238E27FC236}">
                    <a16:creationId xmlns:a16="http://schemas.microsoft.com/office/drawing/2014/main" id="{172AFB28-0276-99CD-5CD0-D289D191967D}"/>
                  </a:ext>
                </a:extLst>
              </p:cNvPr>
              <p:cNvSpPr/>
              <p:nvPr/>
            </p:nvSpPr>
            <p:spPr>
              <a:xfrm>
                <a:off x="4714766" y="383190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80" name="Freeform 579">
                <a:extLst>
                  <a:ext uri="{FF2B5EF4-FFF2-40B4-BE49-F238E27FC236}">
                    <a16:creationId xmlns:a16="http://schemas.microsoft.com/office/drawing/2014/main" id="{F52470A9-CCEB-BD5E-665C-DEA27579102C}"/>
                  </a:ext>
                </a:extLst>
              </p:cNvPr>
              <p:cNvSpPr/>
              <p:nvPr/>
            </p:nvSpPr>
            <p:spPr>
              <a:xfrm>
                <a:off x="4734150" y="38106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81" name="Freeform 580">
                <a:extLst>
                  <a:ext uri="{FF2B5EF4-FFF2-40B4-BE49-F238E27FC236}">
                    <a16:creationId xmlns:a16="http://schemas.microsoft.com/office/drawing/2014/main" id="{4F05F42D-9A41-F596-C17F-E7249DC86D61}"/>
                  </a:ext>
                </a:extLst>
              </p:cNvPr>
              <p:cNvSpPr/>
              <p:nvPr/>
            </p:nvSpPr>
            <p:spPr>
              <a:xfrm>
                <a:off x="4728569" y="375694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82" name="Freeform 581">
                <a:extLst>
                  <a:ext uri="{FF2B5EF4-FFF2-40B4-BE49-F238E27FC236}">
                    <a16:creationId xmlns:a16="http://schemas.microsoft.com/office/drawing/2014/main" id="{5E878F44-EFD4-3E52-E454-68BFADA12FBE}"/>
                  </a:ext>
                </a:extLst>
              </p:cNvPr>
              <p:cNvSpPr/>
              <p:nvPr/>
            </p:nvSpPr>
            <p:spPr>
              <a:xfrm>
                <a:off x="4770273" y="372619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83" name="Freeform 582">
                <a:extLst>
                  <a:ext uri="{FF2B5EF4-FFF2-40B4-BE49-F238E27FC236}">
                    <a16:creationId xmlns:a16="http://schemas.microsoft.com/office/drawing/2014/main" id="{584080BD-4263-AF04-C560-CAAC6A05A967}"/>
                  </a:ext>
                </a:extLst>
              </p:cNvPr>
              <p:cNvSpPr/>
              <p:nvPr/>
            </p:nvSpPr>
            <p:spPr>
              <a:xfrm>
                <a:off x="4838311" y="373722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84" name="Freeform 583">
                <a:extLst>
                  <a:ext uri="{FF2B5EF4-FFF2-40B4-BE49-F238E27FC236}">
                    <a16:creationId xmlns:a16="http://schemas.microsoft.com/office/drawing/2014/main" id="{EFD567AE-416B-B514-6D82-1CFE48C0530D}"/>
                  </a:ext>
                </a:extLst>
              </p:cNvPr>
              <p:cNvSpPr/>
              <p:nvPr/>
            </p:nvSpPr>
            <p:spPr>
              <a:xfrm>
                <a:off x="4605123" y="3695349"/>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85" name="Freeform 584">
                <a:extLst>
                  <a:ext uri="{FF2B5EF4-FFF2-40B4-BE49-F238E27FC236}">
                    <a16:creationId xmlns:a16="http://schemas.microsoft.com/office/drawing/2014/main" id="{A4197E9C-DA04-26A7-F605-0C72B3555BED}"/>
                  </a:ext>
                </a:extLst>
              </p:cNvPr>
              <p:cNvSpPr/>
              <p:nvPr/>
            </p:nvSpPr>
            <p:spPr>
              <a:xfrm>
                <a:off x="4683929" y="354180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86" name="Freeform 585">
                <a:extLst>
                  <a:ext uri="{FF2B5EF4-FFF2-40B4-BE49-F238E27FC236}">
                    <a16:creationId xmlns:a16="http://schemas.microsoft.com/office/drawing/2014/main" id="{16E264B0-670C-C194-0DB6-1D4745229462}"/>
                  </a:ext>
                </a:extLst>
              </p:cNvPr>
              <p:cNvSpPr/>
              <p:nvPr/>
            </p:nvSpPr>
            <p:spPr>
              <a:xfrm>
                <a:off x="4776538" y="350578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87" name="Freeform 586">
                <a:extLst>
                  <a:ext uri="{FF2B5EF4-FFF2-40B4-BE49-F238E27FC236}">
                    <a16:creationId xmlns:a16="http://schemas.microsoft.com/office/drawing/2014/main" id="{156BE4D5-0E1F-E616-B05B-C25A2B39FCC7}"/>
                  </a:ext>
                </a:extLst>
              </p:cNvPr>
              <p:cNvSpPr/>
              <p:nvPr/>
            </p:nvSpPr>
            <p:spPr>
              <a:xfrm>
                <a:off x="4403654" y="3046035"/>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88" name="Freeform 587">
                <a:extLst>
                  <a:ext uri="{FF2B5EF4-FFF2-40B4-BE49-F238E27FC236}">
                    <a16:creationId xmlns:a16="http://schemas.microsoft.com/office/drawing/2014/main" id="{1763CB9A-004E-4B83-9A1C-BD0C24B1FBD6}"/>
                  </a:ext>
                </a:extLst>
              </p:cNvPr>
              <p:cNvSpPr/>
              <p:nvPr/>
            </p:nvSpPr>
            <p:spPr>
              <a:xfrm>
                <a:off x="4451623" y="322964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89" name="Freeform 588">
                <a:extLst>
                  <a:ext uri="{FF2B5EF4-FFF2-40B4-BE49-F238E27FC236}">
                    <a16:creationId xmlns:a16="http://schemas.microsoft.com/office/drawing/2014/main" id="{D5170D83-65C0-7E44-F6EF-60F8AD6EB02D}"/>
                  </a:ext>
                </a:extLst>
              </p:cNvPr>
              <p:cNvSpPr/>
              <p:nvPr/>
            </p:nvSpPr>
            <p:spPr>
              <a:xfrm>
                <a:off x="4451623" y="35895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90" name="Freeform 589">
                <a:extLst>
                  <a:ext uri="{FF2B5EF4-FFF2-40B4-BE49-F238E27FC236}">
                    <a16:creationId xmlns:a16="http://schemas.microsoft.com/office/drawing/2014/main" id="{787C2098-A79B-A559-9D21-2C868F953A52}"/>
                  </a:ext>
                </a:extLst>
              </p:cNvPr>
              <p:cNvSpPr/>
              <p:nvPr/>
            </p:nvSpPr>
            <p:spPr>
              <a:xfrm>
                <a:off x="4399346" y="38106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91" name="Freeform 590">
                <a:extLst>
                  <a:ext uri="{FF2B5EF4-FFF2-40B4-BE49-F238E27FC236}">
                    <a16:creationId xmlns:a16="http://schemas.microsoft.com/office/drawing/2014/main" id="{B9D43ACD-749B-2E1B-534A-3C936C97C517}"/>
                  </a:ext>
                </a:extLst>
              </p:cNvPr>
              <p:cNvSpPr/>
              <p:nvPr/>
            </p:nvSpPr>
            <p:spPr>
              <a:xfrm>
                <a:off x="4434589" y="384928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92" name="Freeform 591">
                <a:extLst>
                  <a:ext uri="{FF2B5EF4-FFF2-40B4-BE49-F238E27FC236}">
                    <a16:creationId xmlns:a16="http://schemas.microsoft.com/office/drawing/2014/main" id="{B1087910-B3D0-C835-901A-4DC186254887}"/>
                  </a:ext>
                </a:extLst>
              </p:cNvPr>
              <p:cNvSpPr/>
              <p:nvPr/>
            </p:nvSpPr>
            <p:spPr>
              <a:xfrm>
                <a:off x="4320540" y="391878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93" name="Freeform 592">
                <a:extLst>
                  <a:ext uri="{FF2B5EF4-FFF2-40B4-BE49-F238E27FC236}">
                    <a16:creationId xmlns:a16="http://schemas.microsoft.com/office/drawing/2014/main" id="{1A4D4C8F-E070-9E6D-A1F2-10E1787A00B9}"/>
                  </a:ext>
                </a:extLst>
              </p:cNvPr>
              <p:cNvSpPr/>
              <p:nvPr/>
            </p:nvSpPr>
            <p:spPr>
              <a:xfrm>
                <a:off x="4351377" y="394338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94" name="Freeform 593">
                <a:extLst>
                  <a:ext uri="{FF2B5EF4-FFF2-40B4-BE49-F238E27FC236}">
                    <a16:creationId xmlns:a16="http://schemas.microsoft.com/office/drawing/2014/main" id="{0BDCC8C4-DD8D-ADE3-FE10-9223548EBD0D}"/>
                  </a:ext>
                </a:extLst>
              </p:cNvPr>
              <p:cNvSpPr/>
              <p:nvPr/>
            </p:nvSpPr>
            <p:spPr>
              <a:xfrm>
                <a:off x="4413150" y="391702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95" name="Freeform 594">
                <a:extLst>
                  <a:ext uri="{FF2B5EF4-FFF2-40B4-BE49-F238E27FC236}">
                    <a16:creationId xmlns:a16="http://schemas.microsoft.com/office/drawing/2014/main" id="{184563BE-3974-EE15-C429-7199E16DD7CB}"/>
                  </a:ext>
                </a:extLst>
              </p:cNvPr>
              <p:cNvSpPr/>
              <p:nvPr/>
            </p:nvSpPr>
            <p:spPr>
              <a:xfrm>
                <a:off x="4420785" y="398027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96" name="Freeform 595">
                <a:extLst>
                  <a:ext uri="{FF2B5EF4-FFF2-40B4-BE49-F238E27FC236}">
                    <a16:creationId xmlns:a16="http://schemas.microsoft.com/office/drawing/2014/main" id="{0820D090-CA9D-CEB0-3D6D-1A102255A850}"/>
                  </a:ext>
                </a:extLst>
              </p:cNvPr>
              <p:cNvSpPr/>
              <p:nvPr/>
            </p:nvSpPr>
            <p:spPr>
              <a:xfrm>
                <a:off x="4451623" y="401698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97" name="Freeform 596">
                <a:extLst>
                  <a:ext uri="{FF2B5EF4-FFF2-40B4-BE49-F238E27FC236}">
                    <a16:creationId xmlns:a16="http://schemas.microsoft.com/office/drawing/2014/main" id="{CEE3E3F9-4CC6-7A43-3CB7-4EB51A817FB4}"/>
                  </a:ext>
                </a:extLst>
              </p:cNvPr>
              <p:cNvSpPr/>
              <p:nvPr/>
            </p:nvSpPr>
            <p:spPr>
              <a:xfrm>
                <a:off x="4434589" y="405163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98" name="Freeform 597">
                <a:extLst>
                  <a:ext uri="{FF2B5EF4-FFF2-40B4-BE49-F238E27FC236}">
                    <a16:creationId xmlns:a16="http://schemas.microsoft.com/office/drawing/2014/main" id="{5D08080D-982B-A230-5029-A6029198709E}"/>
                  </a:ext>
                </a:extLst>
              </p:cNvPr>
              <p:cNvSpPr/>
              <p:nvPr/>
            </p:nvSpPr>
            <p:spPr>
              <a:xfrm>
                <a:off x="4451623" y="408599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599" name="Freeform 598">
                <a:extLst>
                  <a:ext uri="{FF2B5EF4-FFF2-40B4-BE49-F238E27FC236}">
                    <a16:creationId xmlns:a16="http://schemas.microsoft.com/office/drawing/2014/main" id="{027B63EE-9834-72ED-9F05-B2D43734B61B}"/>
                  </a:ext>
                </a:extLst>
              </p:cNvPr>
              <p:cNvSpPr/>
              <p:nvPr/>
            </p:nvSpPr>
            <p:spPr>
              <a:xfrm>
                <a:off x="4368509" y="406149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00" name="Freeform 599">
                <a:extLst>
                  <a:ext uri="{FF2B5EF4-FFF2-40B4-BE49-F238E27FC236}">
                    <a16:creationId xmlns:a16="http://schemas.microsoft.com/office/drawing/2014/main" id="{7DFCA111-4C96-13D3-29D8-80272787C173}"/>
                  </a:ext>
                </a:extLst>
              </p:cNvPr>
              <p:cNvSpPr/>
              <p:nvPr/>
            </p:nvSpPr>
            <p:spPr>
              <a:xfrm>
                <a:off x="4385739" y="410180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01" name="Freeform 600">
                <a:extLst>
                  <a:ext uri="{FF2B5EF4-FFF2-40B4-BE49-F238E27FC236}">
                    <a16:creationId xmlns:a16="http://schemas.microsoft.com/office/drawing/2014/main" id="{73BE6DE3-A135-FFC8-0556-FA6864C96040}"/>
                  </a:ext>
                </a:extLst>
              </p:cNvPr>
              <p:cNvSpPr/>
              <p:nvPr/>
            </p:nvSpPr>
            <p:spPr>
              <a:xfrm>
                <a:off x="4430281" y="412308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02" name="Freeform 601">
                <a:extLst>
                  <a:ext uri="{FF2B5EF4-FFF2-40B4-BE49-F238E27FC236}">
                    <a16:creationId xmlns:a16="http://schemas.microsoft.com/office/drawing/2014/main" id="{B846B7E1-C0E8-A18D-A737-0F8220D957EA}"/>
                  </a:ext>
                </a:extLst>
              </p:cNvPr>
              <p:cNvSpPr/>
              <p:nvPr/>
            </p:nvSpPr>
            <p:spPr>
              <a:xfrm>
                <a:off x="4368509" y="413811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03" name="Freeform 602">
                <a:extLst>
                  <a:ext uri="{FF2B5EF4-FFF2-40B4-BE49-F238E27FC236}">
                    <a16:creationId xmlns:a16="http://schemas.microsoft.com/office/drawing/2014/main" id="{6A91E4E7-CAAF-5475-7FD0-0C8939729B03}"/>
                  </a:ext>
                </a:extLst>
              </p:cNvPr>
              <p:cNvSpPr/>
              <p:nvPr/>
            </p:nvSpPr>
            <p:spPr>
              <a:xfrm>
                <a:off x="4341979" y="406149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04" name="Freeform 603">
                <a:extLst>
                  <a:ext uri="{FF2B5EF4-FFF2-40B4-BE49-F238E27FC236}">
                    <a16:creationId xmlns:a16="http://schemas.microsoft.com/office/drawing/2014/main" id="{955ED88A-892F-0608-A55E-9E2B91DF80FF}"/>
                  </a:ext>
                </a:extLst>
              </p:cNvPr>
              <p:cNvSpPr/>
              <p:nvPr/>
            </p:nvSpPr>
            <p:spPr>
              <a:xfrm>
                <a:off x="4329057" y="411195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05" name="Freeform 604">
                <a:extLst>
                  <a:ext uri="{FF2B5EF4-FFF2-40B4-BE49-F238E27FC236}">
                    <a16:creationId xmlns:a16="http://schemas.microsoft.com/office/drawing/2014/main" id="{E77EA603-2E35-5EA5-8DBC-C2DB5F26C3EC}"/>
                  </a:ext>
                </a:extLst>
              </p:cNvPr>
              <p:cNvSpPr/>
              <p:nvPr/>
            </p:nvSpPr>
            <p:spPr>
              <a:xfrm>
                <a:off x="4372817" y="418672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06" name="Freeform 605">
                <a:extLst>
                  <a:ext uri="{FF2B5EF4-FFF2-40B4-BE49-F238E27FC236}">
                    <a16:creationId xmlns:a16="http://schemas.microsoft.com/office/drawing/2014/main" id="{F05F809A-9562-896B-5281-02FD9EA67872}"/>
                  </a:ext>
                </a:extLst>
              </p:cNvPr>
              <p:cNvSpPr/>
              <p:nvPr/>
            </p:nvSpPr>
            <p:spPr>
              <a:xfrm>
                <a:off x="4399346" y="423289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07" name="Freeform 606">
                <a:extLst>
                  <a:ext uri="{FF2B5EF4-FFF2-40B4-BE49-F238E27FC236}">
                    <a16:creationId xmlns:a16="http://schemas.microsoft.com/office/drawing/2014/main" id="{5520EE3A-6A8C-DA85-3AB2-25A93C2510BA}"/>
                  </a:ext>
                </a:extLst>
              </p:cNvPr>
              <p:cNvSpPr/>
              <p:nvPr/>
            </p:nvSpPr>
            <p:spPr>
              <a:xfrm>
                <a:off x="4354902" y="4254178"/>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08" name="Freeform 607">
                <a:extLst>
                  <a:ext uri="{FF2B5EF4-FFF2-40B4-BE49-F238E27FC236}">
                    <a16:creationId xmlns:a16="http://schemas.microsoft.com/office/drawing/2014/main" id="{11176775-E97B-78BA-14FB-A5B91C4D8015}"/>
                  </a:ext>
                </a:extLst>
              </p:cNvPr>
              <p:cNvSpPr/>
              <p:nvPr/>
            </p:nvSpPr>
            <p:spPr>
              <a:xfrm>
                <a:off x="4359894" y="429263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09" name="Freeform 608">
                <a:extLst>
                  <a:ext uri="{FF2B5EF4-FFF2-40B4-BE49-F238E27FC236}">
                    <a16:creationId xmlns:a16="http://schemas.microsoft.com/office/drawing/2014/main" id="{14AF3A15-840C-F862-D34C-E88ACFA871F5}"/>
                  </a:ext>
                </a:extLst>
              </p:cNvPr>
              <p:cNvSpPr/>
              <p:nvPr/>
            </p:nvSpPr>
            <p:spPr>
              <a:xfrm>
                <a:off x="4408353" y="431323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10" name="Freeform 609">
                <a:extLst>
                  <a:ext uri="{FF2B5EF4-FFF2-40B4-BE49-F238E27FC236}">
                    <a16:creationId xmlns:a16="http://schemas.microsoft.com/office/drawing/2014/main" id="{657EC35E-1268-7E98-5C4F-190138257A41}"/>
                  </a:ext>
                </a:extLst>
              </p:cNvPr>
              <p:cNvSpPr/>
              <p:nvPr/>
            </p:nvSpPr>
            <p:spPr>
              <a:xfrm>
                <a:off x="4377516" y="434622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11" name="Freeform 610">
                <a:extLst>
                  <a:ext uri="{FF2B5EF4-FFF2-40B4-BE49-F238E27FC236}">
                    <a16:creationId xmlns:a16="http://schemas.microsoft.com/office/drawing/2014/main" id="{9464F2A7-C10C-BA72-79F1-62531A1AD498}"/>
                  </a:ext>
                </a:extLst>
              </p:cNvPr>
              <p:cNvSpPr/>
              <p:nvPr/>
            </p:nvSpPr>
            <p:spPr>
              <a:xfrm>
                <a:off x="4451623" y="439356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12" name="Freeform 611">
                <a:extLst>
                  <a:ext uri="{FF2B5EF4-FFF2-40B4-BE49-F238E27FC236}">
                    <a16:creationId xmlns:a16="http://schemas.microsoft.com/office/drawing/2014/main" id="{57995688-CBAA-D1E2-5F6E-E0CE79B338CA}"/>
                  </a:ext>
                </a:extLst>
              </p:cNvPr>
              <p:cNvSpPr/>
              <p:nvPr/>
            </p:nvSpPr>
            <p:spPr>
              <a:xfrm>
                <a:off x="4403654" y="440440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13" name="Freeform 612">
                <a:extLst>
                  <a:ext uri="{FF2B5EF4-FFF2-40B4-BE49-F238E27FC236}">
                    <a16:creationId xmlns:a16="http://schemas.microsoft.com/office/drawing/2014/main" id="{C4C7B874-CCB7-58A1-426F-E180D2CBFB85}"/>
                  </a:ext>
                </a:extLst>
              </p:cNvPr>
              <p:cNvSpPr/>
              <p:nvPr/>
            </p:nvSpPr>
            <p:spPr>
              <a:xfrm>
                <a:off x="4359894" y="440440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14" name="Freeform 613">
                <a:extLst>
                  <a:ext uri="{FF2B5EF4-FFF2-40B4-BE49-F238E27FC236}">
                    <a16:creationId xmlns:a16="http://schemas.microsoft.com/office/drawing/2014/main" id="{3C888247-45B2-40A6-0722-0992C8DB3319}"/>
                  </a:ext>
                </a:extLst>
              </p:cNvPr>
              <p:cNvSpPr/>
              <p:nvPr/>
            </p:nvSpPr>
            <p:spPr>
              <a:xfrm>
                <a:off x="4341979" y="445135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15" name="Freeform 614">
                <a:extLst>
                  <a:ext uri="{FF2B5EF4-FFF2-40B4-BE49-F238E27FC236}">
                    <a16:creationId xmlns:a16="http://schemas.microsoft.com/office/drawing/2014/main" id="{64DB6941-E96E-ABA9-F578-0635A400D9B6}"/>
                  </a:ext>
                </a:extLst>
              </p:cNvPr>
              <p:cNvSpPr/>
              <p:nvPr/>
            </p:nvSpPr>
            <p:spPr>
              <a:xfrm>
                <a:off x="4351377" y="459357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16" name="Freeform 615">
                <a:extLst>
                  <a:ext uri="{FF2B5EF4-FFF2-40B4-BE49-F238E27FC236}">
                    <a16:creationId xmlns:a16="http://schemas.microsoft.com/office/drawing/2014/main" id="{C9836C6D-B503-FDEE-E631-7979931461F0}"/>
                  </a:ext>
                </a:extLst>
              </p:cNvPr>
              <p:cNvSpPr/>
              <p:nvPr/>
            </p:nvSpPr>
            <p:spPr>
              <a:xfrm>
                <a:off x="3953529" y="3046035"/>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17" name="Freeform 616">
                <a:extLst>
                  <a:ext uri="{FF2B5EF4-FFF2-40B4-BE49-F238E27FC236}">
                    <a16:creationId xmlns:a16="http://schemas.microsoft.com/office/drawing/2014/main" id="{C0801283-1B6E-CEE9-11AC-0D8FD509BF7D}"/>
                  </a:ext>
                </a:extLst>
              </p:cNvPr>
              <p:cNvSpPr/>
              <p:nvPr/>
            </p:nvSpPr>
            <p:spPr>
              <a:xfrm>
                <a:off x="4443987" y="450016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18" name="Freeform 617">
                <a:extLst>
                  <a:ext uri="{FF2B5EF4-FFF2-40B4-BE49-F238E27FC236}">
                    <a16:creationId xmlns:a16="http://schemas.microsoft.com/office/drawing/2014/main" id="{84A8CD3A-8B34-29C1-6D72-095221EDA912}"/>
                  </a:ext>
                </a:extLst>
              </p:cNvPr>
              <p:cNvSpPr/>
              <p:nvPr/>
            </p:nvSpPr>
            <p:spPr>
              <a:xfrm>
                <a:off x="4341979" y="402088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19" name="Freeform 618">
                <a:extLst>
                  <a:ext uri="{FF2B5EF4-FFF2-40B4-BE49-F238E27FC236}">
                    <a16:creationId xmlns:a16="http://schemas.microsoft.com/office/drawing/2014/main" id="{129189E2-801F-61AF-8AC3-7F9C2AFF101F}"/>
                  </a:ext>
                </a:extLst>
              </p:cNvPr>
              <p:cNvSpPr/>
              <p:nvPr/>
            </p:nvSpPr>
            <p:spPr>
              <a:xfrm>
                <a:off x="5005908" y="355410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20" name="Freeform 619">
                <a:extLst>
                  <a:ext uri="{FF2B5EF4-FFF2-40B4-BE49-F238E27FC236}">
                    <a16:creationId xmlns:a16="http://schemas.microsoft.com/office/drawing/2014/main" id="{6F0A6A9A-9843-3881-C973-4C388698CAC7}"/>
                  </a:ext>
                </a:extLst>
              </p:cNvPr>
              <p:cNvSpPr/>
              <p:nvPr/>
            </p:nvSpPr>
            <p:spPr>
              <a:xfrm>
                <a:off x="5110363" y="361101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21" name="Freeform 620">
                <a:extLst>
                  <a:ext uri="{FF2B5EF4-FFF2-40B4-BE49-F238E27FC236}">
                    <a16:creationId xmlns:a16="http://schemas.microsoft.com/office/drawing/2014/main" id="{56DB2694-2A9E-49C8-4DDA-B4D774B33954}"/>
                  </a:ext>
                </a:extLst>
              </p:cNvPr>
              <p:cNvSpPr/>
              <p:nvPr/>
            </p:nvSpPr>
            <p:spPr>
              <a:xfrm>
                <a:off x="5172135" y="373722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22" name="Freeform 621">
                <a:extLst>
                  <a:ext uri="{FF2B5EF4-FFF2-40B4-BE49-F238E27FC236}">
                    <a16:creationId xmlns:a16="http://schemas.microsoft.com/office/drawing/2014/main" id="{DB0B029E-B3C5-B422-794D-89C7C369E82E}"/>
                  </a:ext>
                </a:extLst>
              </p:cNvPr>
              <p:cNvSpPr/>
              <p:nvPr/>
            </p:nvSpPr>
            <p:spPr>
              <a:xfrm>
                <a:off x="5110363" y="382702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23" name="Freeform 622">
                <a:extLst>
                  <a:ext uri="{FF2B5EF4-FFF2-40B4-BE49-F238E27FC236}">
                    <a16:creationId xmlns:a16="http://schemas.microsoft.com/office/drawing/2014/main" id="{C698D5D3-7703-6713-67D9-C17B8938695F}"/>
                  </a:ext>
                </a:extLst>
              </p:cNvPr>
              <p:cNvSpPr/>
              <p:nvPr/>
            </p:nvSpPr>
            <p:spPr>
              <a:xfrm>
                <a:off x="5059946" y="384137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24" name="Freeform 623">
                <a:extLst>
                  <a:ext uri="{FF2B5EF4-FFF2-40B4-BE49-F238E27FC236}">
                    <a16:creationId xmlns:a16="http://schemas.microsoft.com/office/drawing/2014/main" id="{6EBED099-C7F0-BBEC-877A-EEBE58DB0CFA}"/>
                  </a:ext>
                </a:extLst>
              </p:cNvPr>
              <p:cNvSpPr/>
              <p:nvPr/>
            </p:nvSpPr>
            <p:spPr>
              <a:xfrm>
                <a:off x="5029109" y="3910876"/>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25" name="Freeform 624">
                <a:extLst>
                  <a:ext uri="{FF2B5EF4-FFF2-40B4-BE49-F238E27FC236}">
                    <a16:creationId xmlns:a16="http://schemas.microsoft.com/office/drawing/2014/main" id="{3917FB3E-B599-83D5-56B5-053B988F7238}"/>
                  </a:ext>
                </a:extLst>
              </p:cNvPr>
              <p:cNvSpPr/>
              <p:nvPr/>
            </p:nvSpPr>
            <p:spPr>
              <a:xfrm>
                <a:off x="5005908" y="388627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26" name="Freeform 625">
                <a:extLst>
                  <a:ext uri="{FF2B5EF4-FFF2-40B4-BE49-F238E27FC236}">
                    <a16:creationId xmlns:a16="http://schemas.microsoft.com/office/drawing/2014/main" id="{964252BA-3A90-2CA2-588B-D753D3EE15CB}"/>
                  </a:ext>
                </a:extLst>
              </p:cNvPr>
              <p:cNvSpPr/>
              <p:nvPr/>
            </p:nvSpPr>
            <p:spPr>
              <a:xfrm>
                <a:off x="5079525" y="388627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27" name="Freeform 626">
                <a:extLst>
                  <a:ext uri="{FF2B5EF4-FFF2-40B4-BE49-F238E27FC236}">
                    <a16:creationId xmlns:a16="http://schemas.microsoft.com/office/drawing/2014/main" id="{8C89BD39-A233-CEE9-C67C-FFF4EB81A145}"/>
                  </a:ext>
                </a:extLst>
              </p:cNvPr>
              <p:cNvSpPr/>
              <p:nvPr/>
            </p:nvSpPr>
            <p:spPr>
              <a:xfrm>
                <a:off x="5067680" y="394055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28" name="Freeform 627">
                <a:extLst>
                  <a:ext uri="{FF2B5EF4-FFF2-40B4-BE49-F238E27FC236}">
                    <a16:creationId xmlns:a16="http://schemas.microsoft.com/office/drawing/2014/main" id="{1B3C6F0C-A5C3-2307-3A76-2F353D3FE56B}"/>
                  </a:ext>
                </a:extLst>
              </p:cNvPr>
              <p:cNvSpPr/>
              <p:nvPr/>
            </p:nvSpPr>
            <p:spPr>
              <a:xfrm>
                <a:off x="5041836" y="398027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29" name="Freeform 628">
                <a:extLst>
                  <a:ext uri="{FF2B5EF4-FFF2-40B4-BE49-F238E27FC236}">
                    <a16:creationId xmlns:a16="http://schemas.microsoft.com/office/drawing/2014/main" id="{F5B4F9F6-4B5E-E7B6-D821-68D1CFC273CA}"/>
                  </a:ext>
                </a:extLst>
              </p:cNvPr>
              <p:cNvSpPr/>
              <p:nvPr/>
            </p:nvSpPr>
            <p:spPr>
              <a:xfrm>
                <a:off x="5005908" y="394953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30" name="Freeform 629">
                <a:extLst>
                  <a:ext uri="{FF2B5EF4-FFF2-40B4-BE49-F238E27FC236}">
                    <a16:creationId xmlns:a16="http://schemas.microsoft.com/office/drawing/2014/main" id="{3AA1B242-ECFD-4974-8946-1F64E147E518}"/>
                  </a:ext>
                </a:extLst>
              </p:cNvPr>
              <p:cNvSpPr/>
              <p:nvPr/>
            </p:nvSpPr>
            <p:spPr>
              <a:xfrm>
                <a:off x="5150206" y="39741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31" name="Freeform 630">
                <a:extLst>
                  <a:ext uri="{FF2B5EF4-FFF2-40B4-BE49-F238E27FC236}">
                    <a16:creationId xmlns:a16="http://schemas.microsoft.com/office/drawing/2014/main" id="{7DEF7A5C-84DB-141A-530D-BE76CF3416EE}"/>
                  </a:ext>
                </a:extLst>
              </p:cNvPr>
              <p:cNvSpPr/>
              <p:nvPr/>
            </p:nvSpPr>
            <p:spPr>
              <a:xfrm>
                <a:off x="5090783" y="397412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32" name="Freeform 631">
                <a:extLst>
                  <a:ext uri="{FF2B5EF4-FFF2-40B4-BE49-F238E27FC236}">
                    <a16:creationId xmlns:a16="http://schemas.microsoft.com/office/drawing/2014/main" id="{DC19C23F-933E-97F3-FAB9-523DC56262D5}"/>
                  </a:ext>
                </a:extLst>
              </p:cNvPr>
              <p:cNvSpPr/>
              <p:nvPr/>
            </p:nvSpPr>
            <p:spPr>
              <a:xfrm>
                <a:off x="5079525" y="402088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33" name="Freeform 632">
                <a:extLst>
                  <a:ext uri="{FF2B5EF4-FFF2-40B4-BE49-F238E27FC236}">
                    <a16:creationId xmlns:a16="http://schemas.microsoft.com/office/drawing/2014/main" id="{F434BD79-D58D-1B83-14FA-AC517C4A601D}"/>
                  </a:ext>
                </a:extLst>
              </p:cNvPr>
              <p:cNvSpPr/>
              <p:nvPr/>
            </p:nvSpPr>
            <p:spPr>
              <a:xfrm>
                <a:off x="5036745" y="406149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34" name="Freeform 633">
                <a:extLst>
                  <a:ext uri="{FF2B5EF4-FFF2-40B4-BE49-F238E27FC236}">
                    <a16:creationId xmlns:a16="http://schemas.microsoft.com/office/drawing/2014/main" id="{93A32492-7AFC-FFA2-21E2-360F2E39584A}"/>
                  </a:ext>
                </a:extLst>
              </p:cNvPr>
              <p:cNvSpPr/>
              <p:nvPr/>
            </p:nvSpPr>
            <p:spPr>
              <a:xfrm>
                <a:off x="5010901" y="401698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35" name="Freeform 634">
                <a:extLst>
                  <a:ext uri="{FF2B5EF4-FFF2-40B4-BE49-F238E27FC236}">
                    <a16:creationId xmlns:a16="http://schemas.microsoft.com/office/drawing/2014/main" id="{E7E5B868-D833-E6C3-AB0F-564726E5F4EA}"/>
                  </a:ext>
                </a:extLst>
              </p:cNvPr>
              <p:cNvSpPr/>
              <p:nvPr/>
            </p:nvSpPr>
            <p:spPr>
              <a:xfrm>
                <a:off x="5016970" y="4115862"/>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36" name="Freeform 635">
                <a:extLst>
                  <a:ext uri="{FF2B5EF4-FFF2-40B4-BE49-F238E27FC236}">
                    <a16:creationId xmlns:a16="http://schemas.microsoft.com/office/drawing/2014/main" id="{B5B1CBF4-CC19-F9C3-A528-DCFFFC81A87E}"/>
                  </a:ext>
                </a:extLst>
              </p:cNvPr>
              <p:cNvSpPr/>
              <p:nvPr/>
            </p:nvSpPr>
            <p:spPr>
              <a:xfrm>
                <a:off x="5072673" y="414660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37" name="Freeform 636">
                <a:extLst>
                  <a:ext uri="{FF2B5EF4-FFF2-40B4-BE49-F238E27FC236}">
                    <a16:creationId xmlns:a16="http://schemas.microsoft.com/office/drawing/2014/main" id="{31244F54-188B-D164-822E-E09E4873B83F}"/>
                  </a:ext>
                </a:extLst>
              </p:cNvPr>
              <p:cNvSpPr/>
              <p:nvPr/>
            </p:nvSpPr>
            <p:spPr>
              <a:xfrm>
                <a:off x="5048590" y="416886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38" name="Freeform 637">
                <a:extLst>
                  <a:ext uri="{FF2B5EF4-FFF2-40B4-BE49-F238E27FC236}">
                    <a16:creationId xmlns:a16="http://schemas.microsoft.com/office/drawing/2014/main" id="{579FB42D-6B78-C5E2-33D1-2D1BF739693F}"/>
                  </a:ext>
                </a:extLst>
              </p:cNvPr>
              <p:cNvSpPr/>
              <p:nvPr/>
            </p:nvSpPr>
            <p:spPr>
              <a:xfrm>
                <a:off x="5067680" y="420820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39" name="Freeform 638">
                <a:extLst>
                  <a:ext uri="{FF2B5EF4-FFF2-40B4-BE49-F238E27FC236}">
                    <a16:creationId xmlns:a16="http://schemas.microsoft.com/office/drawing/2014/main" id="{1BD7A211-30D7-281F-586A-6C900421790E}"/>
                  </a:ext>
                </a:extLst>
              </p:cNvPr>
              <p:cNvSpPr/>
              <p:nvPr/>
            </p:nvSpPr>
            <p:spPr>
              <a:xfrm>
                <a:off x="5107719" y="423045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40" name="Freeform 639">
                <a:extLst>
                  <a:ext uri="{FF2B5EF4-FFF2-40B4-BE49-F238E27FC236}">
                    <a16:creationId xmlns:a16="http://schemas.microsoft.com/office/drawing/2014/main" id="{C873C6B2-DF50-E846-6159-C3E1269A47F8}"/>
                  </a:ext>
                </a:extLst>
              </p:cNvPr>
              <p:cNvSpPr/>
              <p:nvPr/>
            </p:nvSpPr>
            <p:spPr>
              <a:xfrm>
                <a:off x="5150206" y="424187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41" name="Freeform 640">
                <a:extLst>
                  <a:ext uri="{FF2B5EF4-FFF2-40B4-BE49-F238E27FC236}">
                    <a16:creationId xmlns:a16="http://schemas.microsoft.com/office/drawing/2014/main" id="{7975AB76-1B9B-DEE0-B569-122D1A29E1DC}"/>
                  </a:ext>
                </a:extLst>
              </p:cNvPr>
              <p:cNvSpPr/>
              <p:nvPr/>
            </p:nvSpPr>
            <p:spPr>
              <a:xfrm>
                <a:off x="5152556" y="435520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42" name="Freeform 641">
                <a:extLst>
                  <a:ext uri="{FF2B5EF4-FFF2-40B4-BE49-F238E27FC236}">
                    <a16:creationId xmlns:a16="http://schemas.microsoft.com/office/drawing/2014/main" id="{C5486DCF-25E4-FAC4-851C-736274B9F4B5}"/>
                  </a:ext>
                </a:extLst>
              </p:cNvPr>
              <p:cNvSpPr/>
              <p:nvPr/>
            </p:nvSpPr>
            <p:spPr>
              <a:xfrm>
                <a:off x="5005908" y="431323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43" name="Freeform 642">
                <a:extLst>
                  <a:ext uri="{FF2B5EF4-FFF2-40B4-BE49-F238E27FC236}">
                    <a16:creationId xmlns:a16="http://schemas.microsoft.com/office/drawing/2014/main" id="{9ACF6639-AEB6-625C-F18C-DEDB6A8536C5}"/>
                  </a:ext>
                </a:extLst>
              </p:cNvPr>
              <p:cNvSpPr/>
              <p:nvPr/>
            </p:nvSpPr>
            <p:spPr>
              <a:xfrm>
                <a:off x="5000132" y="433392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44" name="Freeform 643">
                <a:extLst>
                  <a:ext uri="{FF2B5EF4-FFF2-40B4-BE49-F238E27FC236}">
                    <a16:creationId xmlns:a16="http://schemas.microsoft.com/office/drawing/2014/main" id="{3872133E-4664-0EE5-4651-5D30618B86C6}"/>
                  </a:ext>
                </a:extLst>
              </p:cNvPr>
              <p:cNvSpPr/>
              <p:nvPr/>
            </p:nvSpPr>
            <p:spPr>
              <a:xfrm>
                <a:off x="5017753" y="437355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45" name="Freeform 644">
                <a:extLst>
                  <a:ext uri="{FF2B5EF4-FFF2-40B4-BE49-F238E27FC236}">
                    <a16:creationId xmlns:a16="http://schemas.microsoft.com/office/drawing/2014/main" id="{1B5EE948-B887-667E-FB9D-CE3ECD56F5DB}"/>
                  </a:ext>
                </a:extLst>
              </p:cNvPr>
              <p:cNvSpPr/>
              <p:nvPr/>
            </p:nvSpPr>
            <p:spPr>
              <a:xfrm>
                <a:off x="5059946" y="440440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46" name="Freeform 645">
                <a:extLst>
                  <a:ext uri="{FF2B5EF4-FFF2-40B4-BE49-F238E27FC236}">
                    <a16:creationId xmlns:a16="http://schemas.microsoft.com/office/drawing/2014/main" id="{6AF0F33F-5A82-0B06-18D6-FC6CDB53D62B}"/>
                  </a:ext>
                </a:extLst>
              </p:cNvPr>
              <p:cNvSpPr/>
              <p:nvPr/>
            </p:nvSpPr>
            <p:spPr>
              <a:xfrm>
                <a:off x="5076882" y="446941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47" name="Freeform 646">
                <a:extLst>
                  <a:ext uri="{FF2B5EF4-FFF2-40B4-BE49-F238E27FC236}">
                    <a16:creationId xmlns:a16="http://schemas.microsoft.com/office/drawing/2014/main" id="{970B3037-2EC5-EAFB-D174-7B8836DB7922}"/>
                  </a:ext>
                </a:extLst>
              </p:cNvPr>
              <p:cNvSpPr/>
              <p:nvPr/>
            </p:nvSpPr>
            <p:spPr>
              <a:xfrm>
                <a:off x="5088923" y="4512849"/>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48" name="Freeform 647">
                <a:extLst>
                  <a:ext uri="{FF2B5EF4-FFF2-40B4-BE49-F238E27FC236}">
                    <a16:creationId xmlns:a16="http://schemas.microsoft.com/office/drawing/2014/main" id="{7A20C88A-382E-0BC6-1A6B-423E8BBC84C4}"/>
                  </a:ext>
                </a:extLst>
              </p:cNvPr>
              <p:cNvSpPr/>
              <p:nvPr/>
            </p:nvSpPr>
            <p:spPr>
              <a:xfrm>
                <a:off x="5059946" y="4549454"/>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49" name="Freeform 648">
                <a:extLst>
                  <a:ext uri="{FF2B5EF4-FFF2-40B4-BE49-F238E27FC236}">
                    <a16:creationId xmlns:a16="http://schemas.microsoft.com/office/drawing/2014/main" id="{D7E00768-B82F-3746-C683-9BE9EF816CB1}"/>
                  </a:ext>
                </a:extLst>
              </p:cNvPr>
              <p:cNvSpPr/>
              <p:nvPr/>
            </p:nvSpPr>
            <p:spPr>
              <a:xfrm>
                <a:off x="5010901" y="445711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50" name="Freeform 649">
                <a:extLst>
                  <a:ext uri="{FF2B5EF4-FFF2-40B4-BE49-F238E27FC236}">
                    <a16:creationId xmlns:a16="http://schemas.microsoft.com/office/drawing/2014/main" id="{2E3B5074-7913-0BCE-DA34-8B51802398B4}"/>
                  </a:ext>
                </a:extLst>
              </p:cNvPr>
              <p:cNvSpPr/>
              <p:nvPr/>
            </p:nvSpPr>
            <p:spPr>
              <a:xfrm>
                <a:off x="5010901" y="449498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51" name="Freeform 650">
                <a:extLst>
                  <a:ext uri="{FF2B5EF4-FFF2-40B4-BE49-F238E27FC236}">
                    <a16:creationId xmlns:a16="http://schemas.microsoft.com/office/drawing/2014/main" id="{5F18A970-6524-4DD2-F03B-73DB93D3A5B1}"/>
                  </a:ext>
                </a:extLst>
              </p:cNvPr>
              <p:cNvSpPr/>
              <p:nvPr/>
            </p:nvSpPr>
            <p:spPr>
              <a:xfrm>
                <a:off x="5090783" y="460138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52" name="Freeform 651">
                <a:extLst>
                  <a:ext uri="{FF2B5EF4-FFF2-40B4-BE49-F238E27FC236}">
                    <a16:creationId xmlns:a16="http://schemas.microsoft.com/office/drawing/2014/main" id="{73B2AB93-C059-C53C-7922-FD771E3CCBC0}"/>
                  </a:ext>
                </a:extLst>
              </p:cNvPr>
              <p:cNvSpPr/>
              <p:nvPr/>
            </p:nvSpPr>
            <p:spPr>
              <a:xfrm>
                <a:off x="5109579" y="463828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53" name="Freeform 652">
                <a:extLst>
                  <a:ext uri="{FF2B5EF4-FFF2-40B4-BE49-F238E27FC236}">
                    <a16:creationId xmlns:a16="http://schemas.microsoft.com/office/drawing/2014/main" id="{5C31AF43-54B0-B4D2-6AB9-B87CECA51A7C}"/>
                  </a:ext>
                </a:extLst>
              </p:cNvPr>
              <p:cNvSpPr/>
              <p:nvPr/>
            </p:nvSpPr>
            <p:spPr>
              <a:xfrm>
                <a:off x="5047905" y="463828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54" name="Freeform 653">
                <a:extLst>
                  <a:ext uri="{FF2B5EF4-FFF2-40B4-BE49-F238E27FC236}">
                    <a16:creationId xmlns:a16="http://schemas.microsoft.com/office/drawing/2014/main" id="{DDB69A06-1CBD-C1F0-1DAF-BA130915ECB4}"/>
                  </a:ext>
                </a:extLst>
              </p:cNvPr>
              <p:cNvSpPr/>
              <p:nvPr/>
            </p:nvSpPr>
            <p:spPr>
              <a:xfrm>
                <a:off x="5007768" y="459357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55" name="Freeform 654">
                <a:extLst>
                  <a:ext uri="{FF2B5EF4-FFF2-40B4-BE49-F238E27FC236}">
                    <a16:creationId xmlns:a16="http://schemas.microsoft.com/office/drawing/2014/main" id="{443158E3-4002-03D7-9E1C-0848196BE737}"/>
                  </a:ext>
                </a:extLst>
              </p:cNvPr>
              <p:cNvSpPr/>
              <p:nvPr/>
            </p:nvSpPr>
            <p:spPr>
              <a:xfrm>
                <a:off x="5000132" y="463896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56" name="Freeform 655">
                <a:extLst>
                  <a:ext uri="{FF2B5EF4-FFF2-40B4-BE49-F238E27FC236}">
                    <a16:creationId xmlns:a16="http://schemas.microsoft.com/office/drawing/2014/main" id="{B3F1EF47-0B04-4A8E-BDF6-87BB20CCAADA}"/>
                  </a:ext>
                </a:extLst>
              </p:cNvPr>
              <p:cNvSpPr/>
              <p:nvPr/>
            </p:nvSpPr>
            <p:spPr>
              <a:xfrm>
                <a:off x="4969295" y="467566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57" name="Freeform 656">
                <a:extLst>
                  <a:ext uri="{FF2B5EF4-FFF2-40B4-BE49-F238E27FC236}">
                    <a16:creationId xmlns:a16="http://schemas.microsoft.com/office/drawing/2014/main" id="{4F393143-EA63-B631-7F12-340511425A8C}"/>
                  </a:ext>
                </a:extLst>
              </p:cNvPr>
              <p:cNvSpPr/>
              <p:nvPr/>
            </p:nvSpPr>
            <p:spPr>
              <a:xfrm>
                <a:off x="5023138" y="4688258"/>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58" name="Freeform 657">
                <a:extLst>
                  <a:ext uri="{FF2B5EF4-FFF2-40B4-BE49-F238E27FC236}">
                    <a16:creationId xmlns:a16="http://schemas.microsoft.com/office/drawing/2014/main" id="{FB3EF2D6-1EF9-3105-01DD-2275DDE5793D}"/>
                  </a:ext>
                </a:extLst>
              </p:cNvPr>
              <p:cNvSpPr/>
              <p:nvPr/>
            </p:nvSpPr>
            <p:spPr>
              <a:xfrm>
                <a:off x="5067680" y="469216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59" name="Freeform 658">
                <a:extLst>
                  <a:ext uri="{FF2B5EF4-FFF2-40B4-BE49-F238E27FC236}">
                    <a16:creationId xmlns:a16="http://schemas.microsoft.com/office/drawing/2014/main" id="{8705C8D7-08B9-164E-1A3D-BCD1D7CA65A1}"/>
                  </a:ext>
                </a:extLst>
              </p:cNvPr>
              <p:cNvSpPr/>
              <p:nvPr/>
            </p:nvSpPr>
            <p:spPr>
              <a:xfrm>
                <a:off x="4723087" y="448786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60" name="Freeform 659">
                <a:extLst>
                  <a:ext uri="{FF2B5EF4-FFF2-40B4-BE49-F238E27FC236}">
                    <a16:creationId xmlns:a16="http://schemas.microsoft.com/office/drawing/2014/main" id="{FC9925C5-728A-BDB2-C21F-7E3DC76E3408}"/>
                  </a:ext>
                </a:extLst>
              </p:cNvPr>
              <p:cNvSpPr/>
              <p:nvPr/>
            </p:nvSpPr>
            <p:spPr>
              <a:xfrm>
                <a:off x="5687555" y="343521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61" name="Freeform 660">
                <a:extLst>
                  <a:ext uri="{FF2B5EF4-FFF2-40B4-BE49-F238E27FC236}">
                    <a16:creationId xmlns:a16="http://schemas.microsoft.com/office/drawing/2014/main" id="{E6183986-9E77-6ED2-A8EB-F38EBC092767}"/>
                  </a:ext>
                </a:extLst>
              </p:cNvPr>
              <p:cNvSpPr/>
              <p:nvPr/>
            </p:nvSpPr>
            <p:spPr>
              <a:xfrm>
                <a:off x="5718393" y="470660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62" name="Freeform 661">
                <a:extLst>
                  <a:ext uri="{FF2B5EF4-FFF2-40B4-BE49-F238E27FC236}">
                    <a16:creationId xmlns:a16="http://schemas.microsoft.com/office/drawing/2014/main" id="{C7A7A60C-1AE8-262E-898F-33BBF8E330E3}"/>
                  </a:ext>
                </a:extLst>
              </p:cNvPr>
              <p:cNvSpPr/>
              <p:nvPr/>
            </p:nvSpPr>
            <p:spPr>
              <a:xfrm>
                <a:off x="5679430" y="468572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63" name="Freeform 662">
                <a:extLst>
                  <a:ext uri="{FF2B5EF4-FFF2-40B4-BE49-F238E27FC236}">
                    <a16:creationId xmlns:a16="http://schemas.microsoft.com/office/drawing/2014/main" id="{516DA7F3-EF20-8506-9351-6A3CE147C69A}"/>
                  </a:ext>
                </a:extLst>
              </p:cNvPr>
              <p:cNvSpPr/>
              <p:nvPr/>
            </p:nvSpPr>
            <p:spPr>
              <a:xfrm>
                <a:off x="6316829" y="514791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64" name="Freeform 663">
                <a:extLst>
                  <a:ext uri="{FF2B5EF4-FFF2-40B4-BE49-F238E27FC236}">
                    <a16:creationId xmlns:a16="http://schemas.microsoft.com/office/drawing/2014/main" id="{77546E0B-417D-58BE-24FB-36FE0AA81AA6}"/>
                  </a:ext>
                </a:extLst>
              </p:cNvPr>
              <p:cNvSpPr/>
              <p:nvPr/>
            </p:nvSpPr>
            <p:spPr>
              <a:xfrm>
                <a:off x="8771563" y="2996058"/>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65" name="Freeform 664">
                <a:extLst>
                  <a:ext uri="{FF2B5EF4-FFF2-40B4-BE49-F238E27FC236}">
                    <a16:creationId xmlns:a16="http://schemas.microsoft.com/office/drawing/2014/main" id="{6E909128-AC4F-073E-A20C-002DDE19C6E1}"/>
                  </a:ext>
                </a:extLst>
              </p:cNvPr>
              <p:cNvSpPr/>
              <p:nvPr/>
            </p:nvSpPr>
            <p:spPr>
              <a:xfrm>
                <a:off x="8093146" y="356855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66" name="Freeform 665">
                <a:extLst>
                  <a:ext uri="{FF2B5EF4-FFF2-40B4-BE49-F238E27FC236}">
                    <a16:creationId xmlns:a16="http://schemas.microsoft.com/office/drawing/2014/main" id="{BCFF9599-E803-AF51-6FA8-A3D8F8517D2E}"/>
                  </a:ext>
                </a:extLst>
              </p:cNvPr>
              <p:cNvSpPr/>
              <p:nvPr/>
            </p:nvSpPr>
            <p:spPr>
              <a:xfrm>
                <a:off x="7715171" y="365825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67" name="Freeform 666">
                <a:extLst>
                  <a:ext uri="{FF2B5EF4-FFF2-40B4-BE49-F238E27FC236}">
                    <a16:creationId xmlns:a16="http://schemas.microsoft.com/office/drawing/2014/main" id="{7D970C99-5609-791F-3C92-F1E638223017}"/>
                  </a:ext>
                </a:extLst>
              </p:cNvPr>
              <p:cNvSpPr/>
              <p:nvPr/>
            </p:nvSpPr>
            <p:spPr>
              <a:xfrm>
                <a:off x="9103429" y="4303374"/>
                <a:ext cx="61674" cy="61495"/>
              </a:xfrm>
              <a:custGeom>
                <a:avLst/>
                <a:gdLst>
                  <a:gd name="connsiteX0" fmla="*/ 61674 w 61674"/>
                  <a:gd name="connsiteY0" fmla="*/ 30748 h 61495"/>
                  <a:gd name="connsiteX1" fmla="*/ 30837 w 61674"/>
                  <a:gd name="connsiteY1" fmla="*/ 61495 h 61495"/>
                  <a:gd name="connsiteX2" fmla="*/ -1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1" y="47729"/>
                      <a:pt x="-1" y="30748"/>
                    </a:cubicBezTo>
                    <a:cubicBezTo>
                      <a:pt x="-1"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68" name="Freeform 667">
                <a:extLst>
                  <a:ext uri="{FF2B5EF4-FFF2-40B4-BE49-F238E27FC236}">
                    <a16:creationId xmlns:a16="http://schemas.microsoft.com/office/drawing/2014/main" id="{8E3EBBF5-0720-801C-7CEE-6D3874F8B4D0}"/>
                  </a:ext>
                </a:extLst>
              </p:cNvPr>
              <p:cNvSpPr/>
              <p:nvPr/>
            </p:nvSpPr>
            <p:spPr>
              <a:xfrm>
                <a:off x="9431967" y="4303374"/>
                <a:ext cx="61674" cy="61495"/>
              </a:xfrm>
              <a:custGeom>
                <a:avLst/>
                <a:gdLst>
                  <a:gd name="connsiteX0" fmla="*/ 61674 w 61674"/>
                  <a:gd name="connsiteY0" fmla="*/ 30748 h 61495"/>
                  <a:gd name="connsiteX1" fmla="*/ 30837 w 61674"/>
                  <a:gd name="connsiteY1" fmla="*/ 61495 h 61495"/>
                  <a:gd name="connsiteX2" fmla="*/ -1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1" y="47729"/>
                      <a:pt x="-1" y="30748"/>
                    </a:cubicBezTo>
                    <a:cubicBezTo>
                      <a:pt x="-1" y="13766"/>
                      <a:pt x="13805"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69" name="Freeform 668">
                <a:extLst>
                  <a:ext uri="{FF2B5EF4-FFF2-40B4-BE49-F238E27FC236}">
                    <a16:creationId xmlns:a16="http://schemas.microsoft.com/office/drawing/2014/main" id="{01199DD7-5CED-3621-50D8-987E95DE90A5}"/>
                  </a:ext>
                </a:extLst>
              </p:cNvPr>
              <p:cNvSpPr/>
              <p:nvPr/>
            </p:nvSpPr>
            <p:spPr>
              <a:xfrm>
                <a:off x="8748851" y="430337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B0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grpSp>
        <p:grpSp>
          <p:nvGrpSpPr>
            <p:cNvPr id="670" name="Graphic 117">
              <a:extLst>
                <a:ext uri="{FF2B5EF4-FFF2-40B4-BE49-F238E27FC236}">
                  <a16:creationId xmlns:a16="http://schemas.microsoft.com/office/drawing/2014/main" id="{A535590B-C52A-C5A0-8ABE-3FE7DD23F1D4}"/>
                </a:ext>
              </a:extLst>
            </p:cNvPr>
            <p:cNvGrpSpPr/>
            <p:nvPr/>
          </p:nvGrpSpPr>
          <p:grpSpPr>
            <a:xfrm>
              <a:off x="4087353" y="3076587"/>
              <a:ext cx="4650925" cy="2362598"/>
              <a:chOff x="4087353" y="3076587"/>
              <a:chExt cx="4650925" cy="2362598"/>
            </a:xfrm>
            <a:noFill/>
          </p:grpSpPr>
          <p:sp>
            <p:nvSpPr>
              <p:cNvPr id="671" name="Freeform 670">
                <a:extLst>
                  <a:ext uri="{FF2B5EF4-FFF2-40B4-BE49-F238E27FC236}">
                    <a16:creationId xmlns:a16="http://schemas.microsoft.com/office/drawing/2014/main" id="{DA4B71E3-EE2B-EBE3-11B0-A8003AD1DB29}"/>
                  </a:ext>
                </a:extLst>
              </p:cNvPr>
              <p:cNvSpPr/>
              <p:nvPr/>
            </p:nvSpPr>
            <p:spPr>
              <a:xfrm>
                <a:off x="4228616" y="3424867"/>
                <a:ext cx="4509661" cy="2014319"/>
              </a:xfrm>
              <a:custGeom>
                <a:avLst/>
                <a:gdLst>
                  <a:gd name="connsiteX0" fmla="*/ 4509662 w 4509661"/>
                  <a:gd name="connsiteY0" fmla="*/ 2014319 h 2014319"/>
                  <a:gd name="connsiteX1" fmla="*/ 184044 w 4509661"/>
                  <a:gd name="connsiteY1" fmla="*/ 2014319 h 2014319"/>
                  <a:gd name="connsiteX2" fmla="*/ 0 w 4509661"/>
                  <a:gd name="connsiteY2" fmla="*/ 0 h 2014319"/>
                </a:gdLst>
                <a:ahLst/>
                <a:cxnLst>
                  <a:cxn ang="0">
                    <a:pos x="connsiteX0" y="connsiteY0"/>
                  </a:cxn>
                  <a:cxn ang="0">
                    <a:pos x="connsiteX1" y="connsiteY1"/>
                  </a:cxn>
                  <a:cxn ang="0">
                    <a:pos x="connsiteX2" y="connsiteY2"/>
                  </a:cxn>
                </a:cxnLst>
                <a:rect l="l" t="t" r="r" b="b"/>
                <a:pathLst>
                  <a:path w="4509661" h="2014319">
                    <a:moveTo>
                      <a:pt x="4509662" y="2014319"/>
                    </a:moveTo>
                    <a:lnTo>
                      <a:pt x="184044" y="2014319"/>
                    </a:lnTo>
                    <a:lnTo>
                      <a:pt x="0" y="0"/>
                    </a:lnTo>
                  </a:path>
                </a:pathLst>
              </a:custGeom>
              <a:noFill/>
              <a:ln w="1957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72" name="Freeform 671">
                <a:extLst>
                  <a:ext uri="{FF2B5EF4-FFF2-40B4-BE49-F238E27FC236}">
                    <a16:creationId xmlns:a16="http://schemas.microsoft.com/office/drawing/2014/main" id="{0B109F93-8D8B-D76A-1A77-CB912F20344A}"/>
                  </a:ext>
                </a:extLst>
              </p:cNvPr>
              <p:cNvSpPr/>
              <p:nvPr/>
            </p:nvSpPr>
            <p:spPr>
              <a:xfrm>
                <a:off x="7213357" y="4326898"/>
                <a:ext cx="494568" cy="1112287"/>
              </a:xfrm>
              <a:custGeom>
                <a:avLst/>
                <a:gdLst>
                  <a:gd name="connsiteX0" fmla="*/ 494569 w 494568"/>
                  <a:gd name="connsiteY0" fmla="*/ 0 h 1112287"/>
                  <a:gd name="connsiteX1" fmla="*/ 335391 w 494568"/>
                  <a:gd name="connsiteY1" fmla="*/ 116061 h 1112287"/>
                  <a:gd name="connsiteX2" fmla="*/ 0 w 494568"/>
                  <a:gd name="connsiteY2" fmla="*/ 1112288 h 1112287"/>
                </a:gdLst>
                <a:ahLst/>
                <a:cxnLst>
                  <a:cxn ang="0">
                    <a:pos x="connsiteX0" y="connsiteY0"/>
                  </a:cxn>
                  <a:cxn ang="0">
                    <a:pos x="connsiteX1" y="connsiteY1"/>
                  </a:cxn>
                  <a:cxn ang="0">
                    <a:pos x="connsiteX2" y="connsiteY2"/>
                  </a:cxn>
                </a:cxnLst>
                <a:rect l="l" t="t" r="r" b="b"/>
                <a:pathLst>
                  <a:path w="494568" h="1112287">
                    <a:moveTo>
                      <a:pt x="494569" y="0"/>
                    </a:moveTo>
                    <a:lnTo>
                      <a:pt x="335391" y="116061"/>
                    </a:lnTo>
                    <a:lnTo>
                      <a:pt x="0" y="1112288"/>
                    </a:lnTo>
                  </a:path>
                </a:pathLst>
              </a:custGeom>
              <a:noFill/>
              <a:ln w="1957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73" name="Freeform 672">
                <a:extLst>
                  <a:ext uri="{FF2B5EF4-FFF2-40B4-BE49-F238E27FC236}">
                    <a16:creationId xmlns:a16="http://schemas.microsoft.com/office/drawing/2014/main" id="{334374CB-0978-3345-2EF0-63BDF5C77FB2}"/>
                  </a:ext>
                </a:extLst>
              </p:cNvPr>
              <p:cNvSpPr/>
              <p:nvPr/>
            </p:nvSpPr>
            <p:spPr>
              <a:xfrm>
                <a:off x="4400717" y="3377525"/>
                <a:ext cx="3286651" cy="2061661"/>
              </a:xfrm>
              <a:custGeom>
                <a:avLst/>
                <a:gdLst>
                  <a:gd name="connsiteX0" fmla="*/ 3286651 w 3286651"/>
                  <a:gd name="connsiteY0" fmla="*/ 2061661 h 2061661"/>
                  <a:gd name="connsiteX1" fmla="*/ 2972798 w 3286651"/>
                  <a:gd name="connsiteY1" fmla="*/ 1361979 h 2061661"/>
                  <a:gd name="connsiteX2" fmla="*/ 2700550 w 3286651"/>
                  <a:gd name="connsiteY2" fmla="*/ 1392727 h 2061661"/>
                  <a:gd name="connsiteX3" fmla="*/ 2363202 w 3286651"/>
                  <a:gd name="connsiteY3" fmla="*/ 1554079 h 2061661"/>
                  <a:gd name="connsiteX4" fmla="*/ 2031237 w 3286651"/>
                  <a:gd name="connsiteY4" fmla="*/ 1361979 h 2061661"/>
                  <a:gd name="connsiteX5" fmla="*/ 1690952 w 3286651"/>
                  <a:gd name="connsiteY5" fmla="*/ 1317663 h 2061661"/>
                  <a:gd name="connsiteX6" fmla="*/ 1361141 w 3286651"/>
                  <a:gd name="connsiteY6" fmla="*/ 1310440 h 2061661"/>
                  <a:gd name="connsiteX7" fmla="*/ 1017136 w 3286651"/>
                  <a:gd name="connsiteY7" fmla="*/ 1148990 h 2061661"/>
                  <a:gd name="connsiteX8" fmla="*/ 643175 w 3286651"/>
                  <a:gd name="connsiteY8" fmla="*/ 1071974 h 2061661"/>
                  <a:gd name="connsiteX9" fmla="*/ 302693 w 3286651"/>
                  <a:gd name="connsiteY9" fmla="*/ 701635 h 2061661"/>
                  <a:gd name="connsiteX10" fmla="*/ 0 w 3286651"/>
                  <a:gd name="connsiteY10" fmla="*/ 0 h 2061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286651" h="2061661">
                    <a:moveTo>
                      <a:pt x="3286651" y="2061661"/>
                    </a:moveTo>
                    <a:lnTo>
                      <a:pt x="2972798" y="1361979"/>
                    </a:lnTo>
                    <a:lnTo>
                      <a:pt x="2700550" y="1392727"/>
                    </a:lnTo>
                    <a:lnTo>
                      <a:pt x="2363202" y="1554079"/>
                    </a:lnTo>
                    <a:lnTo>
                      <a:pt x="2031237" y="1361979"/>
                    </a:lnTo>
                    <a:lnTo>
                      <a:pt x="1690952" y="1317663"/>
                    </a:lnTo>
                    <a:lnTo>
                      <a:pt x="1361141" y="1310440"/>
                    </a:lnTo>
                    <a:lnTo>
                      <a:pt x="1017136" y="1148990"/>
                    </a:lnTo>
                    <a:lnTo>
                      <a:pt x="643175" y="1071974"/>
                    </a:lnTo>
                    <a:lnTo>
                      <a:pt x="302693" y="701635"/>
                    </a:lnTo>
                    <a:lnTo>
                      <a:pt x="0" y="0"/>
                    </a:lnTo>
                  </a:path>
                </a:pathLst>
              </a:custGeom>
              <a:noFill/>
              <a:ln w="1957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74" name="Freeform 673">
                <a:extLst>
                  <a:ext uri="{FF2B5EF4-FFF2-40B4-BE49-F238E27FC236}">
                    <a16:creationId xmlns:a16="http://schemas.microsoft.com/office/drawing/2014/main" id="{33451C5C-6D4D-A912-762C-5A3550175B6D}"/>
                  </a:ext>
                </a:extLst>
              </p:cNvPr>
              <p:cNvSpPr/>
              <p:nvPr/>
            </p:nvSpPr>
            <p:spPr>
              <a:xfrm>
                <a:off x="4087353" y="3076587"/>
                <a:ext cx="2004316" cy="2362598"/>
              </a:xfrm>
              <a:custGeom>
                <a:avLst/>
                <a:gdLst>
                  <a:gd name="connsiteX0" fmla="*/ 2004316 w 2004316"/>
                  <a:gd name="connsiteY0" fmla="*/ 2362599 h 2362598"/>
                  <a:gd name="connsiteX1" fmla="*/ 1674506 w 2004316"/>
                  <a:gd name="connsiteY1" fmla="*/ 2014417 h 2362598"/>
                  <a:gd name="connsiteX2" fmla="*/ 1430550 w 2004316"/>
                  <a:gd name="connsiteY2" fmla="*/ 2006315 h 2362598"/>
                  <a:gd name="connsiteX3" fmla="*/ 1018311 w 2004316"/>
                  <a:gd name="connsiteY3" fmla="*/ 1916610 h 2362598"/>
                  <a:gd name="connsiteX4" fmla="*/ 629861 w 2004316"/>
                  <a:gd name="connsiteY4" fmla="*/ 1564914 h 2362598"/>
                  <a:gd name="connsiteX5" fmla="*/ 370339 w 2004316"/>
                  <a:gd name="connsiteY5" fmla="*/ 1224541 h 2362598"/>
                  <a:gd name="connsiteX6" fmla="*/ 305924 w 2004316"/>
                  <a:gd name="connsiteY6" fmla="*/ 882900 h 2362598"/>
                  <a:gd name="connsiteX7" fmla="*/ 0 w 2004316"/>
                  <a:gd name="connsiteY7" fmla="*/ 0 h 2362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04316" h="2362598">
                    <a:moveTo>
                      <a:pt x="2004316" y="2362599"/>
                    </a:moveTo>
                    <a:lnTo>
                      <a:pt x="1674506" y="2014417"/>
                    </a:lnTo>
                    <a:lnTo>
                      <a:pt x="1430550" y="2006315"/>
                    </a:lnTo>
                    <a:lnTo>
                      <a:pt x="1018311" y="1916610"/>
                    </a:lnTo>
                    <a:lnTo>
                      <a:pt x="629861" y="1564914"/>
                    </a:lnTo>
                    <a:lnTo>
                      <a:pt x="370339" y="1224541"/>
                    </a:lnTo>
                    <a:lnTo>
                      <a:pt x="305924" y="882900"/>
                    </a:lnTo>
                    <a:lnTo>
                      <a:pt x="0" y="0"/>
                    </a:lnTo>
                  </a:path>
                </a:pathLst>
              </a:custGeom>
              <a:noFill/>
              <a:ln w="1957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75" name="Freeform 674">
                <a:extLst>
                  <a:ext uri="{FF2B5EF4-FFF2-40B4-BE49-F238E27FC236}">
                    <a16:creationId xmlns:a16="http://schemas.microsoft.com/office/drawing/2014/main" id="{8D2AEECC-ADEC-8143-2C3D-62C9658677B9}"/>
                  </a:ext>
                </a:extLst>
              </p:cNvPr>
              <p:cNvSpPr/>
              <p:nvPr/>
            </p:nvSpPr>
            <p:spPr>
              <a:xfrm>
                <a:off x="4087353" y="3076587"/>
                <a:ext cx="1340583" cy="2362598"/>
              </a:xfrm>
              <a:custGeom>
                <a:avLst/>
                <a:gdLst>
                  <a:gd name="connsiteX0" fmla="*/ 1340583 w 1340583"/>
                  <a:gd name="connsiteY0" fmla="*/ 2362599 h 2362598"/>
                  <a:gd name="connsiteX1" fmla="*/ 640923 w 1340583"/>
                  <a:gd name="connsiteY1" fmla="*/ 1986207 h 2362598"/>
                  <a:gd name="connsiteX2" fmla="*/ 305924 w 1340583"/>
                  <a:gd name="connsiteY2" fmla="*/ 882900 h 2362598"/>
                  <a:gd name="connsiteX3" fmla="*/ 0 w 1340583"/>
                  <a:gd name="connsiteY3" fmla="*/ 0 h 2362598"/>
                </a:gdLst>
                <a:ahLst/>
                <a:cxnLst>
                  <a:cxn ang="0">
                    <a:pos x="connsiteX0" y="connsiteY0"/>
                  </a:cxn>
                  <a:cxn ang="0">
                    <a:pos x="connsiteX1" y="connsiteY1"/>
                  </a:cxn>
                  <a:cxn ang="0">
                    <a:pos x="connsiteX2" y="connsiteY2"/>
                  </a:cxn>
                  <a:cxn ang="0">
                    <a:pos x="connsiteX3" y="connsiteY3"/>
                  </a:cxn>
                </a:cxnLst>
                <a:rect l="l" t="t" r="r" b="b"/>
                <a:pathLst>
                  <a:path w="1340583" h="2362598">
                    <a:moveTo>
                      <a:pt x="1340583" y="2362599"/>
                    </a:moveTo>
                    <a:lnTo>
                      <a:pt x="640923" y="1986207"/>
                    </a:lnTo>
                    <a:lnTo>
                      <a:pt x="305924" y="882900"/>
                    </a:lnTo>
                    <a:lnTo>
                      <a:pt x="0" y="0"/>
                    </a:lnTo>
                  </a:path>
                </a:pathLst>
              </a:custGeom>
              <a:noFill/>
              <a:ln w="1957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76" name="Freeform 675">
                <a:extLst>
                  <a:ext uri="{FF2B5EF4-FFF2-40B4-BE49-F238E27FC236}">
                    <a16:creationId xmlns:a16="http://schemas.microsoft.com/office/drawing/2014/main" id="{BED37DB3-A35D-69AD-7EA1-63F39DA74B99}"/>
                  </a:ext>
                </a:extLst>
              </p:cNvPr>
              <p:cNvSpPr/>
              <p:nvPr/>
            </p:nvSpPr>
            <p:spPr>
              <a:xfrm>
                <a:off x="4393277" y="3959487"/>
                <a:ext cx="661578" cy="1479698"/>
              </a:xfrm>
              <a:custGeom>
                <a:avLst/>
                <a:gdLst>
                  <a:gd name="connsiteX0" fmla="*/ 661579 w 661578"/>
                  <a:gd name="connsiteY0" fmla="*/ 1479699 h 1479698"/>
                  <a:gd name="connsiteX1" fmla="*/ 365934 w 661578"/>
                  <a:gd name="connsiteY1" fmla="*/ 1205410 h 1479698"/>
                  <a:gd name="connsiteX2" fmla="*/ 0 w 661578"/>
                  <a:gd name="connsiteY2" fmla="*/ 0 h 1479698"/>
                </a:gdLst>
                <a:ahLst/>
                <a:cxnLst>
                  <a:cxn ang="0">
                    <a:pos x="connsiteX0" y="connsiteY0"/>
                  </a:cxn>
                  <a:cxn ang="0">
                    <a:pos x="connsiteX1" y="connsiteY1"/>
                  </a:cxn>
                  <a:cxn ang="0">
                    <a:pos x="connsiteX2" y="connsiteY2"/>
                  </a:cxn>
                </a:cxnLst>
                <a:rect l="l" t="t" r="r" b="b"/>
                <a:pathLst>
                  <a:path w="661578" h="1479698">
                    <a:moveTo>
                      <a:pt x="661579" y="1479699"/>
                    </a:moveTo>
                    <a:lnTo>
                      <a:pt x="365934" y="1205410"/>
                    </a:lnTo>
                    <a:lnTo>
                      <a:pt x="0" y="0"/>
                    </a:lnTo>
                  </a:path>
                </a:pathLst>
              </a:custGeom>
              <a:noFill/>
              <a:ln w="19577" cap="flat">
                <a:solidFill>
                  <a:srgbClr val="00A2E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grpSp>
        <p:grpSp>
          <p:nvGrpSpPr>
            <p:cNvPr id="677" name="Graphic 117">
              <a:extLst>
                <a:ext uri="{FF2B5EF4-FFF2-40B4-BE49-F238E27FC236}">
                  <a16:creationId xmlns:a16="http://schemas.microsoft.com/office/drawing/2014/main" id="{7E02BEFC-B46F-FF63-BF1D-B84EA6202413}"/>
                </a:ext>
              </a:extLst>
            </p:cNvPr>
            <p:cNvGrpSpPr/>
            <p:nvPr/>
          </p:nvGrpSpPr>
          <p:grpSpPr>
            <a:xfrm>
              <a:off x="4056516" y="3045840"/>
              <a:ext cx="4712599" cy="2424094"/>
              <a:chOff x="4056516" y="3045840"/>
              <a:chExt cx="4712599" cy="2424094"/>
            </a:xfrm>
            <a:solidFill>
              <a:srgbClr val="00A2E1"/>
            </a:solidFill>
          </p:grpSpPr>
          <p:sp>
            <p:nvSpPr>
              <p:cNvPr id="678" name="Freeform 677">
                <a:extLst>
                  <a:ext uri="{FF2B5EF4-FFF2-40B4-BE49-F238E27FC236}">
                    <a16:creationId xmlns:a16="http://schemas.microsoft.com/office/drawing/2014/main" id="{E6F94A14-88E1-A363-458F-B3423C8F4EE8}"/>
                  </a:ext>
                </a:extLst>
              </p:cNvPr>
              <p:cNvSpPr/>
              <p:nvPr/>
            </p:nvSpPr>
            <p:spPr>
              <a:xfrm>
                <a:off x="7677089" y="429615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79" name="Freeform 678">
                <a:extLst>
                  <a:ext uri="{FF2B5EF4-FFF2-40B4-BE49-F238E27FC236}">
                    <a16:creationId xmlns:a16="http://schemas.microsoft.com/office/drawing/2014/main" id="{3F338E25-81D1-98D7-704D-F317F112582C}"/>
                  </a:ext>
                </a:extLst>
              </p:cNvPr>
              <p:cNvSpPr/>
              <p:nvPr/>
            </p:nvSpPr>
            <p:spPr>
              <a:xfrm>
                <a:off x="7517911" y="441221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80" name="Freeform 679">
                <a:extLst>
                  <a:ext uri="{FF2B5EF4-FFF2-40B4-BE49-F238E27FC236}">
                    <a16:creationId xmlns:a16="http://schemas.microsoft.com/office/drawing/2014/main" id="{575D5F1F-207B-809B-9C83-E19EE2173204}"/>
                  </a:ext>
                </a:extLst>
              </p:cNvPr>
              <p:cNvSpPr/>
              <p:nvPr/>
            </p:nvSpPr>
            <p:spPr>
              <a:xfrm>
                <a:off x="7342678" y="470875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81" name="Freeform 680">
                <a:extLst>
                  <a:ext uri="{FF2B5EF4-FFF2-40B4-BE49-F238E27FC236}">
                    <a16:creationId xmlns:a16="http://schemas.microsoft.com/office/drawing/2014/main" id="{84735EF2-2070-7170-08BF-855D28CE2644}"/>
                  </a:ext>
                </a:extLst>
              </p:cNvPr>
              <p:cNvSpPr/>
              <p:nvPr/>
            </p:nvSpPr>
            <p:spPr>
              <a:xfrm>
                <a:off x="7070430" y="4739504"/>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7" y="61496"/>
                      <a:pt x="0" y="47729"/>
                      <a:pt x="0" y="30748"/>
                    </a:cubicBezTo>
                    <a:cubicBezTo>
                      <a:pt x="0" y="13766"/>
                      <a:pt x="13807"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82" name="Freeform 681">
                <a:extLst>
                  <a:ext uri="{FF2B5EF4-FFF2-40B4-BE49-F238E27FC236}">
                    <a16:creationId xmlns:a16="http://schemas.microsoft.com/office/drawing/2014/main" id="{75FDDACB-E387-C265-0BF7-6605EF02375E}"/>
                  </a:ext>
                </a:extLst>
              </p:cNvPr>
              <p:cNvSpPr/>
              <p:nvPr/>
            </p:nvSpPr>
            <p:spPr>
              <a:xfrm>
                <a:off x="6733081" y="490085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83" name="Freeform 682">
                <a:extLst>
                  <a:ext uri="{FF2B5EF4-FFF2-40B4-BE49-F238E27FC236}">
                    <a16:creationId xmlns:a16="http://schemas.microsoft.com/office/drawing/2014/main" id="{B15F63BC-D604-D68E-23AD-67D041ADA0EA}"/>
                  </a:ext>
                </a:extLst>
              </p:cNvPr>
              <p:cNvSpPr/>
              <p:nvPr/>
            </p:nvSpPr>
            <p:spPr>
              <a:xfrm>
                <a:off x="6401117" y="470875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84" name="Freeform 683">
                <a:extLst>
                  <a:ext uri="{FF2B5EF4-FFF2-40B4-BE49-F238E27FC236}">
                    <a16:creationId xmlns:a16="http://schemas.microsoft.com/office/drawing/2014/main" id="{2B016E56-ED8B-F8EF-D11F-787DADB01DF7}"/>
                  </a:ext>
                </a:extLst>
              </p:cNvPr>
              <p:cNvSpPr/>
              <p:nvPr/>
            </p:nvSpPr>
            <p:spPr>
              <a:xfrm>
                <a:off x="6060832" y="466444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85" name="Freeform 684">
                <a:extLst>
                  <a:ext uri="{FF2B5EF4-FFF2-40B4-BE49-F238E27FC236}">
                    <a16:creationId xmlns:a16="http://schemas.microsoft.com/office/drawing/2014/main" id="{21AAE296-DB2D-DAF0-459A-AC91AA69ADB2}"/>
                  </a:ext>
                </a:extLst>
              </p:cNvPr>
              <p:cNvSpPr/>
              <p:nvPr/>
            </p:nvSpPr>
            <p:spPr>
              <a:xfrm>
                <a:off x="5731021" y="465721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7"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86" name="Freeform 685">
                <a:extLst>
                  <a:ext uri="{FF2B5EF4-FFF2-40B4-BE49-F238E27FC236}">
                    <a16:creationId xmlns:a16="http://schemas.microsoft.com/office/drawing/2014/main" id="{A800E794-532D-FD56-C2A5-734F736418F9}"/>
                  </a:ext>
                </a:extLst>
              </p:cNvPr>
              <p:cNvSpPr/>
              <p:nvPr/>
            </p:nvSpPr>
            <p:spPr>
              <a:xfrm>
                <a:off x="5387016" y="449576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87" name="Freeform 686">
                <a:extLst>
                  <a:ext uri="{FF2B5EF4-FFF2-40B4-BE49-F238E27FC236}">
                    <a16:creationId xmlns:a16="http://schemas.microsoft.com/office/drawing/2014/main" id="{5C98D5BD-49DB-2F30-20C6-70181513C36B}"/>
                  </a:ext>
                </a:extLst>
              </p:cNvPr>
              <p:cNvSpPr/>
              <p:nvPr/>
            </p:nvSpPr>
            <p:spPr>
              <a:xfrm>
                <a:off x="5013054" y="4418751"/>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88" name="Freeform 687">
                <a:extLst>
                  <a:ext uri="{FF2B5EF4-FFF2-40B4-BE49-F238E27FC236}">
                    <a16:creationId xmlns:a16="http://schemas.microsoft.com/office/drawing/2014/main" id="{C8A90989-ECFC-C0FA-2099-8D39ECC3ACBC}"/>
                  </a:ext>
                </a:extLst>
              </p:cNvPr>
              <p:cNvSpPr/>
              <p:nvPr/>
            </p:nvSpPr>
            <p:spPr>
              <a:xfrm>
                <a:off x="4672573" y="404841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89" name="Freeform 688">
                <a:extLst>
                  <a:ext uri="{FF2B5EF4-FFF2-40B4-BE49-F238E27FC236}">
                    <a16:creationId xmlns:a16="http://schemas.microsoft.com/office/drawing/2014/main" id="{C4DEFF7E-DA92-6BCA-7455-DF8F0E401B96}"/>
                  </a:ext>
                </a:extLst>
              </p:cNvPr>
              <p:cNvSpPr/>
              <p:nvPr/>
            </p:nvSpPr>
            <p:spPr>
              <a:xfrm>
                <a:off x="4362440" y="392873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90" name="Freeform 689">
                <a:extLst>
                  <a:ext uri="{FF2B5EF4-FFF2-40B4-BE49-F238E27FC236}">
                    <a16:creationId xmlns:a16="http://schemas.microsoft.com/office/drawing/2014/main" id="{EC99C57F-91D4-5FF0-F0F5-F5FBE2E73E6F}"/>
                  </a:ext>
                </a:extLst>
              </p:cNvPr>
              <p:cNvSpPr/>
              <p:nvPr/>
            </p:nvSpPr>
            <p:spPr>
              <a:xfrm>
                <a:off x="4434001" y="427038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91" name="Freeform 690">
                <a:extLst>
                  <a:ext uri="{FF2B5EF4-FFF2-40B4-BE49-F238E27FC236}">
                    <a16:creationId xmlns:a16="http://schemas.microsoft.com/office/drawing/2014/main" id="{B3D841B8-456E-C625-795C-777FBFC20B19}"/>
                  </a:ext>
                </a:extLst>
              </p:cNvPr>
              <p:cNvSpPr/>
              <p:nvPr/>
            </p:nvSpPr>
            <p:spPr>
              <a:xfrm>
                <a:off x="4686376" y="461075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92" name="Freeform 691">
                <a:extLst>
                  <a:ext uri="{FF2B5EF4-FFF2-40B4-BE49-F238E27FC236}">
                    <a16:creationId xmlns:a16="http://schemas.microsoft.com/office/drawing/2014/main" id="{0179EA71-237D-BE89-1BEF-436A51708B47}"/>
                  </a:ext>
                </a:extLst>
              </p:cNvPr>
              <p:cNvSpPr/>
              <p:nvPr/>
            </p:nvSpPr>
            <p:spPr>
              <a:xfrm>
                <a:off x="4697439" y="503204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93" name="Freeform 692">
                <a:extLst>
                  <a:ext uri="{FF2B5EF4-FFF2-40B4-BE49-F238E27FC236}">
                    <a16:creationId xmlns:a16="http://schemas.microsoft.com/office/drawing/2014/main" id="{405E6639-F7A6-A005-0F23-E995215C67FD}"/>
                  </a:ext>
                </a:extLst>
              </p:cNvPr>
              <p:cNvSpPr/>
              <p:nvPr/>
            </p:nvSpPr>
            <p:spPr>
              <a:xfrm>
                <a:off x="4728374" y="5134149"/>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94" name="Freeform 693">
                <a:extLst>
                  <a:ext uri="{FF2B5EF4-FFF2-40B4-BE49-F238E27FC236}">
                    <a16:creationId xmlns:a16="http://schemas.microsoft.com/office/drawing/2014/main" id="{CF28F437-7739-0D50-C240-27347CF8699B}"/>
                  </a:ext>
                </a:extLst>
              </p:cNvPr>
              <p:cNvSpPr/>
              <p:nvPr/>
            </p:nvSpPr>
            <p:spPr>
              <a:xfrm>
                <a:off x="4717214"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95" name="Freeform 694">
                <a:extLst>
                  <a:ext uri="{FF2B5EF4-FFF2-40B4-BE49-F238E27FC236}">
                    <a16:creationId xmlns:a16="http://schemas.microsoft.com/office/drawing/2014/main" id="{9F121082-3ED0-2FC0-5354-96ECD430C727}"/>
                  </a:ext>
                </a:extLst>
              </p:cNvPr>
              <p:cNvSpPr/>
              <p:nvPr/>
            </p:nvSpPr>
            <p:spPr>
              <a:xfrm>
                <a:off x="4381823"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96" name="Freeform 695">
                <a:extLst>
                  <a:ext uri="{FF2B5EF4-FFF2-40B4-BE49-F238E27FC236}">
                    <a16:creationId xmlns:a16="http://schemas.microsoft.com/office/drawing/2014/main" id="{F5B5898C-17F0-8984-41F7-BE1AB63DA9E8}"/>
                  </a:ext>
                </a:extLst>
              </p:cNvPr>
              <p:cNvSpPr/>
              <p:nvPr/>
            </p:nvSpPr>
            <p:spPr>
              <a:xfrm>
                <a:off x="5024019"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97" name="Freeform 696">
                <a:extLst>
                  <a:ext uri="{FF2B5EF4-FFF2-40B4-BE49-F238E27FC236}">
                    <a16:creationId xmlns:a16="http://schemas.microsoft.com/office/drawing/2014/main" id="{B177C8AA-32AE-A853-FFF3-C8CD04079C34}"/>
                  </a:ext>
                </a:extLst>
              </p:cNvPr>
              <p:cNvSpPr/>
              <p:nvPr/>
            </p:nvSpPr>
            <p:spPr>
              <a:xfrm>
                <a:off x="5343844"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98" name="Freeform 697">
                <a:extLst>
                  <a:ext uri="{FF2B5EF4-FFF2-40B4-BE49-F238E27FC236}">
                    <a16:creationId xmlns:a16="http://schemas.microsoft.com/office/drawing/2014/main" id="{929F3859-D71A-5599-88DA-69A77C150422}"/>
                  </a:ext>
                </a:extLst>
              </p:cNvPr>
              <p:cNvSpPr/>
              <p:nvPr/>
            </p:nvSpPr>
            <p:spPr>
              <a:xfrm>
                <a:off x="5397099"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699" name="Freeform 698">
                <a:extLst>
                  <a:ext uri="{FF2B5EF4-FFF2-40B4-BE49-F238E27FC236}">
                    <a16:creationId xmlns:a16="http://schemas.microsoft.com/office/drawing/2014/main" id="{72BEFBB2-70FD-FC4F-A5EA-4A0E49BB31DC}"/>
                  </a:ext>
                </a:extLst>
              </p:cNvPr>
              <p:cNvSpPr/>
              <p:nvPr/>
            </p:nvSpPr>
            <p:spPr>
              <a:xfrm>
                <a:off x="5677374"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00" name="Freeform 699">
                <a:extLst>
                  <a:ext uri="{FF2B5EF4-FFF2-40B4-BE49-F238E27FC236}">
                    <a16:creationId xmlns:a16="http://schemas.microsoft.com/office/drawing/2014/main" id="{AC1B3A99-02D9-F5E6-03B5-A166B4CEF05C}"/>
                  </a:ext>
                </a:extLst>
              </p:cNvPr>
              <p:cNvSpPr/>
              <p:nvPr/>
            </p:nvSpPr>
            <p:spPr>
              <a:xfrm>
                <a:off x="5719372"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01" name="Freeform 700">
                <a:extLst>
                  <a:ext uri="{FF2B5EF4-FFF2-40B4-BE49-F238E27FC236}">
                    <a16:creationId xmlns:a16="http://schemas.microsoft.com/office/drawing/2014/main" id="{648DC939-D573-CA80-8B7D-A233A5FC04B5}"/>
                  </a:ext>
                </a:extLst>
              </p:cNvPr>
              <p:cNvSpPr/>
              <p:nvPr/>
            </p:nvSpPr>
            <p:spPr>
              <a:xfrm>
                <a:off x="6016877"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02" name="Freeform 701">
                <a:extLst>
                  <a:ext uri="{FF2B5EF4-FFF2-40B4-BE49-F238E27FC236}">
                    <a16:creationId xmlns:a16="http://schemas.microsoft.com/office/drawing/2014/main" id="{A9B8E753-4839-BBDB-69FA-615E9ED8EB5A}"/>
                  </a:ext>
                </a:extLst>
              </p:cNvPr>
              <p:cNvSpPr/>
              <p:nvPr/>
            </p:nvSpPr>
            <p:spPr>
              <a:xfrm>
                <a:off x="6060832"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03" name="Freeform 702">
                <a:extLst>
                  <a:ext uri="{FF2B5EF4-FFF2-40B4-BE49-F238E27FC236}">
                    <a16:creationId xmlns:a16="http://schemas.microsoft.com/office/drawing/2014/main" id="{6D1DC202-D737-F256-E4E8-4912F998A895}"/>
                  </a:ext>
                </a:extLst>
              </p:cNvPr>
              <p:cNvSpPr/>
              <p:nvPr/>
            </p:nvSpPr>
            <p:spPr>
              <a:xfrm>
                <a:off x="6401117"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04" name="Freeform 703">
                <a:extLst>
                  <a:ext uri="{FF2B5EF4-FFF2-40B4-BE49-F238E27FC236}">
                    <a16:creationId xmlns:a16="http://schemas.microsoft.com/office/drawing/2014/main" id="{9F7B3505-FFA2-A6BC-EF68-FF597DE44CB1}"/>
                  </a:ext>
                </a:extLst>
              </p:cNvPr>
              <p:cNvSpPr/>
              <p:nvPr/>
            </p:nvSpPr>
            <p:spPr>
              <a:xfrm>
                <a:off x="6733081"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05" name="Freeform 704">
                <a:extLst>
                  <a:ext uri="{FF2B5EF4-FFF2-40B4-BE49-F238E27FC236}">
                    <a16:creationId xmlns:a16="http://schemas.microsoft.com/office/drawing/2014/main" id="{FB7ABD75-90E0-8ED8-D070-78CE82F2AACC}"/>
                  </a:ext>
                </a:extLst>
              </p:cNvPr>
              <p:cNvSpPr/>
              <p:nvPr/>
            </p:nvSpPr>
            <p:spPr>
              <a:xfrm>
                <a:off x="7088932"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06" name="Freeform 705">
                <a:extLst>
                  <a:ext uri="{FF2B5EF4-FFF2-40B4-BE49-F238E27FC236}">
                    <a16:creationId xmlns:a16="http://schemas.microsoft.com/office/drawing/2014/main" id="{8C48250D-4AD0-9CBB-821B-913FEF7B553F}"/>
                  </a:ext>
                </a:extLst>
              </p:cNvPr>
              <p:cNvSpPr/>
              <p:nvPr/>
            </p:nvSpPr>
            <p:spPr>
              <a:xfrm>
                <a:off x="7182520"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07" name="Freeform 706">
                <a:extLst>
                  <a:ext uri="{FF2B5EF4-FFF2-40B4-BE49-F238E27FC236}">
                    <a16:creationId xmlns:a16="http://schemas.microsoft.com/office/drawing/2014/main" id="{AE6AF57D-55B1-7ACB-955D-29E56DF46AD9}"/>
                  </a:ext>
                </a:extLst>
              </p:cNvPr>
              <p:cNvSpPr/>
              <p:nvPr/>
            </p:nvSpPr>
            <p:spPr>
              <a:xfrm>
                <a:off x="7391723"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08" name="Freeform 707">
                <a:extLst>
                  <a:ext uri="{FF2B5EF4-FFF2-40B4-BE49-F238E27FC236}">
                    <a16:creationId xmlns:a16="http://schemas.microsoft.com/office/drawing/2014/main" id="{8863246D-1EF2-C503-4BAA-0B8039085B88}"/>
                  </a:ext>
                </a:extLst>
              </p:cNvPr>
              <p:cNvSpPr/>
              <p:nvPr/>
            </p:nvSpPr>
            <p:spPr>
              <a:xfrm>
                <a:off x="7656531"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09" name="Freeform 708">
                <a:extLst>
                  <a:ext uri="{FF2B5EF4-FFF2-40B4-BE49-F238E27FC236}">
                    <a16:creationId xmlns:a16="http://schemas.microsoft.com/office/drawing/2014/main" id="{4D5934D5-304F-6BF5-D888-527E10F1F4E8}"/>
                  </a:ext>
                </a:extLst>
              </p:cNvPr>
              <p:cNvSpPr/>
              <p:nvPr/>
            </p:nvSpPr>
            <p:spPr>
              <a:xfrm>
                <a:off x="7687466"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10" name="Freeform 709">
                <a:extLst>
                  <a:ext uri="{FF2B5EF4-FFF2-40B4-BE49-F238E27FC236}">
                    <a16:creationId xmlns:a16="http://schemas.microsoft.com/office/drawing/2014/main" id="{F3801D76-1771-37F9-0FF5-2DB79DDBEBCB}"/>
                  </a:ext>
                </a:extLst>
              </p:cNvPr>
              <p:cNvSpPr/>
              <p:nvPr/>
            </p:nvSpPr>
            <p:spPr>
              <a:xfrm>
                <a:off x="7969112"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11" name="Freeform 710">
                <a:extLst>
                  <a:ext uri="{FF2B5EF4-FFF2-40B4-BE49-F238E27FC236}">
                    <a16:creationId xmlns:a16="http://schemas.microsoft.com/office/drawing/2014/main" id="{68F6CBB4-5773-43DA-637D-34713AC1FC0B}"/>
                  </a:ext>
                </a:extLst>
              </p:cNvPr>
              <p:cNvSpPr/>
              <p:nvPr/>
            </p:nvSpPr>
            <p:spPr>
              <a:xfrm>
                <a:off x="8030884"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12" name="Freeform 711">
                <a:extLst>
                  <a:ext uri="{FF2B5EF4-FFF2-40B4-BE49-F238E27FC236}">
                    <a16:creationId xmlns:a16="http://schemas.microsoft.com/office/drawing/2014/main" id="{68E2676D-3B9B-747E-6E02-E02C086A134A}"/>
                  </a:ext>
                </a:extLst>
              </p:cNvPr>
              <p:cNvSpPr/>
              <p:nvPr/>
            </p:nvSpPr>
            <p:spPr>
              <a:xfrm>
                <a:off x="8358835"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13" name="Freeform 712">
                <a:extLst>
                  <a:ext uri="{FF2B5EF4-FFF2-40B4-BE49-F238E27FC236}">
                    <a16:creationId xmlns:a16="http://schemas.microsoft.com/office/drawing/2014/main" id="{16E897D3-6B18-F703-5A57-D3DC3FE0E47C}"/>
                  </a:ext>
                </a:extLst>
              </p:cNvPr>
              <p:cNvSpPr/>
              <p:nvPr/>
            </p:nvSpPr>
            <p:spPr>
              <a:xfrm>
                <a:off x="8645669"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14" name="Freeform 713">
                <a:extLst>
                  <a:ext uri="{FF2B5EF4-FFF2-40B4-BE49-F238E27FC236}">
                    <a16:creationId xmlns:a16="http://schemas.microsoft.com/office/drawing/2014/main" id="{55DED8EC-6151-3F68-5DF9-3E33F7B968F7}"/>
                  </a:ext>
                </a:extLst>
              </p:cNvPr>
              <p:cNvSpPr/>
              <p:nvPr/>
            </p:nvSpPr>
            <p:spPr>
              <a:xfrm>
                <a:off x="8707441"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15" name="Freeform 714">
                <a:extLst>
                  <a:ext uri="{FF2B5EF4-FFF2-40B4-BE49-F238E27FC236}">
                    <a16:creationId xmlns:a16="http://schemas.microsoft.com/office/drawing/2014/main" id="{EAEDF1BD-B093-9A4B-58B1-AC948CEEA367}"/>
                  </a:ext>
                </a:extLst>
              </p:cNvPr>
              <p:cNvSpPr/>
              <p:nvPr/>
            </p:nvSpPr>
            <p:spPr>
              <a:xfrm>
                <a:off x="5731021" y="506025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7"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16" name="Freeform 715">
                <a:extLst>
                  <a:ext uri="{FF2B5EF4-FFF2-40B4-BE49-F238E27FC236}">
                    <a16:creationId xmlns:a16="http://schemas.microsoft.com/office/drawing/2014/main" id="{4625BA18-266E-9FFA-B468-FB8225B34E6B}"/>
                  </a:ext>
                </a:extLst>
              </p:cNvPr>
              <p:cNvSpPr/>
              <p:nvPr/>
            </p:nvSpPr>
            <p:spPr>
              <a:xfrm>
                <a:off x="5487065" y="505215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17" name="Freeform 716">
                <a:extLst>
                  <a:ext uri="{FF2B5EF4-FFF2-40B4-BE49-F238E27FC236}">
                    <a16:creationId xmlns:a16="http://schemas.microsoft.com/office/drawing/2014/main" id="{C0F3513B-4767-F969-438A-42529C84A720}"/>
                  </a:ext>
                </a:extLst>
              </p:cNvPr>
              <p:cNvSpPr/>
              <p:nvPr/>
            </p:nvSpPr>
            <p:spPr>
              <a:xfrm>
                <a:off x="5074826" y="496245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18" name="Freeform 717">
                <a:extLst>
                  <a:ext uri="{FF2B5EF4-FFF2-40B4-BE49-F238E27FC236}">
                    <a16:creationId xmlns:a16="http://schemas.microsoft.com/office/drawing/2014/main" id="{E233C719-4E72-2F59-62C5-23DA7FEEA9B0}"/>
                  </a:ext>
                </a:extLst>
              </p:cNvPr>
              <p:cNvSpPr/>
              <p:nvPr/>
            </p:nvSpPr>
            <p:spPr>
              <a:xfrm>
                <a:off x="4369880" y="334677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19" name="Freeform 718">
                <a:extLst>
                  <a:ext uri="{FF2B5EF4-FFF2-40B4-BE49-F238E27FC236}">
                    <a16:creationId xmlns:a16="http://schemas.microsoft.com/office/drawing/2014/main" id="{91310BDE-7A6A-8E03-9C8C-BAF6D3DF8282}"/>
                  </a:ext>
                </a:extLst>
              </p:cNvPr>
              <p:cNvSpPr/>
              <p:nvPr/>
            </p:nvSpPr>
            <p:spPr>
              <a:xfrm>
                <a:off x="4056516" y="304584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A2E1"/>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grpSp>
        <p:grpSp>
          <p:nvGrpSpPr>
            <p:cNvPr id="720" name="Graphic 117">
              <a:extLst>
                <a:ext uri="{FF2B5EF4-FFF2-40B4-BE49-F238E27FC236}">
                  <a16:creationId xmlns:a16="http://schemas.microsoft.com/office/drawing/2014/main" id="{3D559E2D-6A97-F67F-4B5B-6F527DF2C025}"/>
                </a:ext>
              </a:extLst>
            </p:cNvPr>
            <p:cNvGrpSpPr/>
            <p:nvPr/>
          </p:nvGrpSpPr>
          <p:grpSpPr>
            <a:xfrm>
              <a:off x="4152356" y="2570372"/>
              <a:ext cx="2999719" cy="1442215"/>
              <a:chOff x="4152356" y="2570372"/>
              <a:chExt cx="2999719" cy="1442215"/>
            </a:xfrm>
            <a:noFill/>
          </p:grpSpPr>
          <p:sp>
            <p:nvSpPr>
              <p:cNvPr id="721" name="Freeform 720">
                <a:extLst>
                  <a:ext uri="{FF2B5EF4-FFF2-40B4-BE49-F238E27FC236}">
                    <a16:creationId xmlns:a16="http://schemas.microsoft.com/office/drawing/2014/main" id="{C60F044F-40BA-0DAD-EF27-0C312ACC0050}"/>
                  </a:ext>
                </a:extLst>
              </p:cNvPr>
              <p:cNvSpPr/>
              <p:nvPr/>
            </p:nvSpPr>
            <p:spPr>
              <a:xfrm>
                <a:off x="4152356" y="2839683"/>
                <a:ext cx="2999719" cy="792803"/>
              </a:xfrm>
              <a:custGeom>
                <a:avLst/>
                <a:gdLst>
                  <a:gd name="connsiteX0" fmla="*/ 2999719 w 2999719"/>
                  <a:gd name="connsiteY0" fmla="*/ 432030 h 792803"/>
                  <a:gd name="connsiteX1" fmla="*/ 2663644 w 2999719"/>
                  <a:gd name="connsiteY1" fmla="*/ 575227 h 792803"/>
                  <a:gd name="connsiteX2" fmla="*/ 2300255 w 2999719"/>
                  <a:gd name="connsiteY2" fmla="*/ 380979 h 792803"/>
                  <a:gd name="connsiteX3" fmla="*/ 1949103 w 2999719"/>
                  <a:gd name="connsiteY3" fmla="*/ 481422 h 792803"/>
                  <a:gd name="connsiteX4" fmla="*/ 1609992 w 2999719"/>
                  <a:gd name="connsiteY4" fmla="*/ 481422 h 792803"/>
                  <a:gd name="connsiteX5" fmla="*/ 1268532 w 2999719"/>
                  <a:gd name="connsiteY5" fmla="*/ 98783 h 792803"/>
                  <a:gd name="connsiteX6" fmla="*/ 930694 w 2999719"/>
                  <a:gd name="connsiteY6" fmla="*/ 90193 h 792803"/>
                  <a:gd name="connsiteX7" fmla="*/ 596478 w 2999719"/>
                  <a:gd name="connsiteY7" fmla="*/ 0 h 792803"/>
                  <a:gd name="connsiteX8" fmla="*/ 212532 w 2999719"/>
                  <a:gd name="connsiteY8" fmla="*/ 0 h 792803"/>
                  <a:gd name="connsiteX9" fmla="*/ 0 w 2999719"/>
                  <a:gd name="connsiteY9" fmla="*/ 240125 h 792803"/>
                  <a:gd name="connsiteX10" fmla="*/ 222125 w 2999719"/>
                  <a:gd name="connsiteY10" fmla="*/ 792804 h 792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99719" h="792803">
                    <a:moveTo>
                      <a:pt x="2999719" y="432030"/>
                    </a:moveTo>
                    <a:lnTo>
                      <a:pt x="2663644" y="575227"/>
                    </a:lnTo>
                    <a:lnTo>
                      <a:pt x="2300255" y="380979"/>
                    </a:lnTo>
                    <a:lnTo>
                      <a:pt x="1949103" y="481422"/>
                    </a:lnTo>
                    <a:lnTo>
                      <a:pt x="1609992" y="481422"/>
                    </a:lnTo>
                    <a:lnTo>
                      <a:pt x="1268532" y="98783"/>
                    </a:lnTo>
                    <a:lnTo>
                      <a:pt x="930694" y="90193"/>
                    </a:lnTo>
                    <a:lnTo>
                      <a:pt x="596478" y="0"/>
                    </a:lnTo>
                    <a:lnTo>
                      <a:pt x="212532" y="0"/>
                    </a:lnTo>
                    <a:lnTo>
                      <a:pt x="0" y="240125"/>
                    </a:lnTo>
                    <a:lnTo>
                      <a:pt x="222125" y="792804"/>
                    </a:lnTo>
                  </a:path>
                </a:pathLst>
              </a:custGeom>
              <a:noFill/>
              <a:ln w="19577" cap="flat">
                <a:solidFill>
                  <a:srgbClr val="FFC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22" name="Freeform 721">
                <a:extLst>
                  <a:ext uri="{FF2B5EF4-FFF2-40B4-BE49-F238E27FC236}">
                    <a16:creationId xmlns:a16="http://schemas.microsoft.com/office/drawing/2014/main" id="{4D57E5EF-F57C-F0A5-D58F-A1DBCFBF090D}"/>
                  </a:ext>
                </a:extLst>
              </p:cNvPr>
              <p:cNvSpPr/>
              <p:nvPr/>
            </p:nvSpPr>
            <p:spPr>
              <a:xfrm>
                <a:off x="4152356" y="3079809"/>
                <a:ext cx="534706" cy="365947"/>
              </a:xfrm>
              <a:custGeom>
                <a:avLst/>
                <a:gdLst>
                  <a:gd name="connsiteX0" fmla="*/ 234460 w 534706"/>
                  <a:gd name="connsiteY0" fmla="*/ 321436 h 365947"/>
                  <a:gd name="connsiteX1" fmla="*/ 0 w 534706"/>
                  <a:gd name="connsiteY1" fmla="*/ 0 h 365947"/>
                  <a:gd name="connsiteX2" fmla="*/ 234460 w 534706"/>
                  <a:gd name="connsiteY2" fmla="*/ 365947 h 365947"/>
                  <a:gd name="connsiteX3" fmla="*/ 534706 w 534706"/>
                  <a:gd name="connsiteY3" fmla="*/ 335102 h 365947"/>
                  <a:gd name="connsiteX4" fmla="*/ 234460 w 534706"/>
                  <a:gd name="connsiteY4" fmla="*/ 321436 h 3659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706" h="365947">
                    <a:moveTo>
                      <a:pt x="234460" y="321436"/>
                    </a:moveTo>
                    <a:lnTo>
                      <a:pt x="0" y="0"/>
                    </a:lnTo>
                    <a:lnTo>
                      <a:pt x="234460" y="365947"/>
                    </a:lnTo>
                    <a:lnTo>
                      <a:pt x="534706" y="335102"/>
                    </a:lnTo>
                    <a:lnTo>
                      <a:pt x="234460" y="321436"/>
                    </a:lnTo>
                  </a:path>
                </a:pathLst>
              </a:custGeom>
              <a:noFill/>
              <a:ln w="19577" cap="flat">
                <a:solidFill>
                  <a:srgbClr val="FFC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23" name="Freeform 722">
                <a:extLst>
                  <a:ext uri="{FF2B5EF4-FFF2-40B4-BE49-F238E27FC236}">
                    <a16:creationId xmlns:a16="http://schemas.microsoft.com/office/drawing/2014/main" id="{A99CA8D7-3176-15E3-D970-AAC482EB473E}"/>
                  </a:ext>
                </a:extLst>
              </p:cNvPr>
              <p:cNvSpPr/>
              <p:nvPr/>
            </p:nvSpPr>
            <p:spPr>
              <a:xfrm>
                <a:off x="4152356" y="2938467"/>
                <a:ext cx="1306907" cy="1074121"/>
              </a:xfrm>
              <a:custGeom>
                <a:avLst/>
                <a:gdLst>
                  <a:gd name="connsiteX0" fmla="*/ 322958 w 1306907"/>
                  <a:gd name="connsiteY0" fmla="*/ 808617 h 1074121"/>
                  <a:gd name="connsiteX1" fmla="*/ 565543 w 1306907"/>
                  <a:gd name="connsiteY1" fmla="*/ 1074122 h 1074121"/>
                  <a:gd name="connsiteX2" fmla="*/ 930694 w 1306907"/>
                  <a:gd name="connsiteY2" fmla="*/ 499773 h 1074121"/>
                  <a:gd name="connsiteX3" fmla="*/ 565543 w 1306907"/>
                  <a:gd name="connsiteY3" fmla="*/ 982366 h 1074121"/>
                  <a:gd name="connsiteX4" fmla="*/ 322958 w 1306907"/>
                  <a:gd name="connsiteY4" fmla="*/ 808617 h 1074121"/>
                  <a:gd name="connsiteX5" fmla="*/ 0 w 1306907"/>
                  <a:gd name="connsiteY5" fmla="*/ 141342 h 1074121"/>
                  <a:gd name="connsiteX6" fmla="*/ 234460 w 1306907"/>
                  <a:gd name="connsiteY6" fmla="*/ 0 h 1074121"/>
                  <a:gd name="connsiteX7" fmla="*/ 565543 w 1306907"/>
                  <a:gd name="connsiteY7" fmla="*/ 98198 h 1074121"/>
                  <a:gd name="connsiteX8" fmla="*/ 834952 w 1306907"/>
                  <a:gd name="connsiteY8" fmla="*/ 258476 h 1074121"/>
                  <a:gd name="connsiteX9" fmla="*/ 1049540 w 1306907"/>
                  <a:gd name="connsiteY9" fmla="*/ 244713 h 1074121"/>
                  <a:gd name="connsiteX10" fmla="*/ 1306907 w 1306907"/>
                  <a:gd name="connsiteY10" fmla="*/ 220603 h 1074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06907" h="1074121">
                    <a:moveTo>
                      <a:pt x="322958" y="808617"/>
                    </a:moveTo>
                    <a:lnTo>
                      <a:pt x="565543" y="1074122"/>
                    </a:lnTo>
                    <a:lnTo>
                      <a:pt x="930694" y="499773"/>
                    </a:lnTo>
                    <a:lnTo>
                      <a:pt x="565543" y="982366"/>
                    </a:lnTo>
                    <a:lnTo>
                      <a:pt x="322958" y="808617"/>
                    </a:lnTo>
                    <a:lnTo>
                      <a:pt x="0" y="141342"/>
                    </a:lnTo>
                    <a:lnTo>
                      <a:pt x="234460" y="0"/>
                    </a:lnTo>
                    <a:lnTo>
                      <a:pt x="565543" y="98198"/>
                    </a:lnTo>
                    <a:lnTo>
                      <a:pt x="834952" y="258476"/>
                    </a:lnTo>
                    <a:lnTo>
                      <a:pt x="1049540" y="244713"/>
                    </a:lnTo>
                    <a:lnTo>
                      <a:pt x="1306907" y="220603"/>
                    </a:lnTo>
                  </a:path>
                </a:pathLst>
              </a:custGeom>
              <a:noFill/>
              <a:ln w="19577" cap="flat">
                <a:solidFill>
                  <a:srgbClr val="FFC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24" name="Freeform 723">
                <a:extLst>
                  <a:ext uri="{FF2B5EF4-FFF2-40B4-BE49-F238E27FC236}">
                    <a16:creationId xmlns:a16="http://schemas.microsoft.com/office/drawing/2014/main" id="{34EE6A20-B36C-4225-8F29-A40A7865C72B}"/>
                  </a:ext>
                </a:extLst>
              </p:cNvPr>
              <p:cNvSpPr/>
              <p:nvPr/>
            </p:nvSpPr>
            <p:spPr>
              <a:xfrm>
                <a:off x="4708892" y="3414910"/>
                <a:ext cx="774550" cy="209084"/>
              </a:xfrm>
              <a:custGeom>
                <a:avLst/>
                <a:gdLst>
                  <a:gd name="connsiteX0" fmla="*/ 278415 w 774550"/>
                  <a:gd name="connsiteY0" fmla="*/ 133924 h 209084"/>
                  <a:gd name="connsiteX1" fmla="*/ 0 w 774550"/>
                  <a:gd name="connsiteY1" fmla="*/ 0 h 209084"/>
                  <a:gd name="connsiteX2" fmla="*/ 374157 w 774550"/>
                  <a:gd name="connsiteY2" fmla="*/ 209085 h 209084"/>
                  <a:gd name="connsiteX3" fmla="*/ 774551 w 774550"/>
                  <a:gd name="connsiteY3" fmla="*/ 103176 h 209084"/>
                </a:gdLst>
                <a:ahLst/>
                <a:cxnLst>
                  <a:cxn ang="0">
                    <a:pos x="connsiteX0" y="connsiteY0"/>
                  </a:cxn>
                  <a:cxn ang="0">
                    <a:pos x="connsiteX1" y="connsiteY1"/>
                  </a:cxn>
                  <a:cxn ang="0">
                    <a:pos x="connsiteX2" y="connsiteY2"/>
                  </a:cxn>
                  <a:cxn ang="0">
                    <a:pos x="connsiteX3" y="connsiteY3"/>
                  </a:cxn>
                </a:cxnLst>
                <a:rect l="l" t="t" r="r" b="b"/>
                <a:pathLst>
                  <a:path w="774550" h="209084">
                    <a:moveTo>
                      <a:pt x="278415" y="133924"/>
                    </a:moveTo>
                    <a:lnTo>
                      <a:pt x="0" y="0"/>
                    </a:lnTo>
                    <a:lnTo>
                      <a:pt x="374157" y="209085"/>
                    </a:lnTo>
                    <a:lnTo>
                      <a:pt x="774551" y="103176"/>
                    </a:lnTo>
                  </a:path>
                </a:pathLst>
              </a:custGeom>
              <a:noFill/>
              <a:ln w="19577" cap="flat">
                <a:solidFill>
                  <a:srgbClr val="FFC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25" name="Freeform 724">
                <a:extLst>
                  <a:ext uri="{FF2B5EF4-FFF2-40B4-BE49-F238E27FC236}">
                    <a16:creationId xmlns:a16="http://schemas.microsoft.com/office/drawing/2014/main" id="{D0861C89-B3F9-CF33-6096-5B2E4CC13549}"/>
                  </a:ext>
                </a:extLst>
              </p:cNvPr>
              <p:cNvSpPr/>
              <p:nvPr/>
            </p:nvSpPr>
            <p:spPr>
              <a:xfrm>
                <a:off x="4725535" y="3307147"/>
                <a:ext cx="347138" cy="378441"/>
              </a:xfrm>
              <a:custGeom>
                <a:avLst/>
                <a:gdLst>
                  <a:gd name="connsiteX0" fmla="*/ 347138 w 347138"/>
                  <a:gd name="connsiteY0" fmla="*/ 378441 h 378441"/>
                  <a:gd name="connsiteX1" fmla="*/ 68919 w 347138"/>
                  <a:gd name="connsiteY1" fmla="*/ 303280 h 378441"/>
                  <a:gd name="connsiteX2" fmla="*/ 0 w 347138"/>
                  <a:gd name="connsiteY2" fmla="*/ 316848 h 378441"/>
                  <a:gd name="connsiteX3" fmla="*/ 326678 w 347138"/>
                  <a:gd name="connsiteY3" fmla="*/ 0 h 378441"/>
                </a:gdLst>
                <a:ahLst/>
                <a:cxnLst>
                  <a:cxn ang="0">
                    <a:pos x="connsiteX0" y="connsiteY0"/>
                  </a:cxn>
                  <a:cxn ang="0">
                    <a:pos x="connsiteX1" y="connsiteY1"/>
                  </a:cxn>
                  <a:cxn ang="0">
                    <a:pos x="connsiteX2" y="connsiteY2"/>
                  </a:cxn>
                  <a:cxn ang="0">
                    <a:pos x="connsiteX3" y="connsiteY3"/>
                  </a:cxn>
                </a:cxnLst>
                <a:rect l="l" t="t" r="r" b="b"/>
                <a:pathLst>
                  <a:path w="347138" h="378441">
                    <a:moveTo>
                      <a:pt x="347138" y="378441"/>
                    </a:moveTo>
                    <a:lnTo>
                      <a:pt x="68919" y="303280"/>
                    </a:lnTo>
                    <a:lnTo>
                      <a:pt x="0" y="316848"/>
                    </a:lnTo>
                    <a:lnTo>
                      <a:pt x="326678" y="0"/>
                    </a:lnTo>
                  </a:path>
                </a:pathLst>
              </a:custGeom>
              <a:noFill/>
              <a:ln w="19577" cap="flat">
                <a:solidFill>
                  <a:srgbClr val="FFC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26" name="Freeform 725">
                <a:extLst>
                  <a:ext uri="{FF2B5EF4-FFF2-40B4-BE49-F238E27FC236}">
                    <a16:creationId xmlns:a16="http://schemas.microsoft.com/office/drawing/2014/main" id="{2C97426C-70E7-A685-AF2C-174DE8A71311}"/>
                  </a:ext>
                </a:extLst>
              </p:cNvPr>
              <p:cNvSpPr/>
              <p:nvPr/>
            </p:nvSpPr>
            <p:spPr>
              <a:xfrm>
                <a:off x="4178200" y="2570372"/>
                <a:ext cx="760943" cy="1166071"/>
              </a:xfrm>
              <a:custGeom>
                <a:avLst/>
                <a:gdLst>
                  <a:gd name="connsiteX0" fmla="*/ 530692 w 760943"/>
                  <a:gd name="connsiteY0" fmla="*/ 1166072 h 1166071"/>
                  <a:gd name="connsiteX1" fmla="*/ 0 w 760943"/>
                  <a:gd name="connsiteY1" fmla="*/ 509437 h 1166071"/>
                  <a:gd name="connsiteX2" fmla="*/ 297113 w 760943"/>
                  <a:gd name="connsiteY2" fmla="*/ 657319 h 1166071"/>
                  <a:gd name="connsiteX3" fmla="*/ 570634 w 760943"/>
                  <a:gd name="connsiteY3" fmla="*/ 650291 h 1166071"/>
                  <a:gd name="connsiteX4" fmla="*/ 760943 w 760943"/>
                  <a:gd name="connsiteY4" fmla="*/ 0 h 11660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0943" h="1166071">
                    <a:moveTo>
                      <a:pt x="530692" y="1166072"/>
                    </a:moveTo>
                    <a:lnTo>
                      <a:pt x="0" y="509437"/>
                    </a:lnTo>
                    <a:lnTo>
                      <a:pt x="297113" y="657319"/>
                    </a:lnTo>
                    <a:lnTo>
                      <a:pt x="570634" y="650291"/>
                    </a:lnTo>
                    <a:lnTo>
                      <a:pt x="760943" y="0"/>
                    </a:lnTo>
                  </a:path>
                </a:pathLst>
              </a:custGeom>
              <a:noFill/>
              <a:ln w="19577" cap="flat">
                <a:solidFill>
                  <a:srgbClr val="FFC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27" name="Freeform 726">
                <a:extLst>
                  <a:ext uri="{FF2B5EF4-FFF2-40B4-BE49-F238E27FC236}">
                    <a16:creationId xmlns:a16="http://schemas.microsoft.com/office/drawing/2014/main" id="{C970686E-79DD-B4E2-D9B9-6135F673C8BF}"/>
                  </a:ext>
                </a:extLst>
              </p:cNvPr>
              <p:cNvSpPr/>
              <p:nvPr/>
            </p:nvSpPr>
            <p:spPr>
              <a:xfrm>
                <a:off x="4779671" y="2701660"/>
                <a:ext cx="661383" cy="631646"/>
              </a:xfrm>
              <a:custGeom>
                <a:avLst/>
                <a:gdLst>
                  <a:gd name="connsiteX0" fmla="*/ 661383 w 661383"/>
                  <a:gd name="connsiteY0" fmla="*/ 0 h 631646"/>
                  <a:gd name="connsiteX1" fmla="*/ 342048 w 661383"/>
                  <a:gd name="connsiteY1" fmla="*/ 267554 h 631646"/>
                  <a:gd name="connsiteX2" fmla="*/ 0 w 661383"/>
                  <a:gd name="connsiteY2" fmla="*/ 631647 h 631646"/>
                </a:gdLst>
                <a:ahLst/>
                <a:cxnLst>
                  <a:cxn ang="0">
                    <a:pos x="connsiteX0" y="connsiteY0"/>
                  </a:cxn>
                  <a:cxn ang="0">
                    <a:pos x="connsiteX1" y="connsiteY1"/>
                  </a:cxn>
                  <a:cxn ang="0">
                    <a:pos x="connsiteX2" y="connsiteY2"/>
                  </a:cxn>
                </a:cxnLst>
                <a:rect l="l" t="t" r="r" b="b"/>
                <a:pathLst>
                  <a:path w="661383" h="631646">
                    <a:moveTo>
                      <a:pt x="661383" y="0"/>
                    </a:moveTo>
                    <a:lnTo>
                      <a:pt x="342048" y="267554"/>
                    </a:lnTo>
                    <a:lnTo>
                      <a:pt x="0" y="631647"/>
                    </a:lnTo>
                  </a:path>
                </a:pathLst>
              </a:custGeom>
              <a:noFill/>
              <a:ln w="19577" cap="flat">
                <a:solidFill>
                  <a:srgbClr val="FFC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28" name="Freeform 727">
                <a:extLst>
                  <a:ext uri="{FF2B5EF4-FFF2-40B4-BE49-F238E27FC236}">
                    <a16:creationId xmlns:a16="http://schemas.microsoft.com/office/drawing/2014/main" id="{7C3A2F81-527A-4EDA-C217-0BD1D0A7C45A}"/>
                  </a:ext>
                </a:extLst>
              </p:cNvPr>
              <p:cNvSpPr/>
              <p:nvPr/>
            </p:nvSpPr>
            <p:spPr>
              <a:xfrm>
                <a:off x="4152356" y="2778188"/>
                <a:ext cx="1237695" cy="524273"/>
              </a:xfrm>
              <a:custGeom>
                <a:avLst/>
                <a:gdLst>
                  <a:gd name="connsiteX0" fmla="*/ 1237695 w 1237695"/>
                  <a:gd name="connsiteY0" fmla="*/ 0 h 524273"/>
                  <a:gd name="connsiteX1" fmla="*/ 951154 w 1237695"/>
                  <a:gd name="connsiteY1" fmla="*/ 301621 h 524273"/>
                  <a:gd name="connsiteX2" fmla="*/ 611261 w 1237695"/>
                  <a:gd name="connsiteY2" fmla="*/ 524274 h 524273"/>
                  <a:gd name="connsiteX3" fmla="*/ 292121 w 1237695"/>
                  <a:gd name="connsiteY3" fmla="*/ 524274 h 524273"/>
                  <a:gd name="connsiteX4" fmla="*/ 0 w 1237695"/>
                  <a:gd name="connsiteY4" fmla="*/ 301621 h 524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7695" h="524273">
                    <a:moveTo>
                      <a:pt x="1237695" y="0"/>
                    </a:moveTo>
                    <a:lnTo>
                      <a:pt x="951154" y="301621"/>
                    </a:lnTo>
                    <a:lnTo>
                      <a:pt x="611261" y="524274"/>
                    </a:lnTo>
                    <a:lnTo>
                      <a:pt x="292121" y="524274"/>
                    </a:lnTo>
                    <a:lnTo>
                      <a:pt x="0" y="301621"/>
                    </a:lnTo>
                  </a:path>
                </a:pathLst>
              </a:custGeom>
              <a:noFill/>
              <a:ln w="19577" cap="flat">
                <a:solidFill>
                  <a:srgbClr val="FFC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29" name="Freeform 728">
                <a:extLst>
                  <a:ext uri="{FF2B5EF4-FFF2-40B4-BE49-F238E27FC236}">
                    <a16:creationId xmlns:a16="http://schemas.microsoft.com/office/drawing/2014/main" id="{AEED5511-D0C2-6BC8-8866-466E52A9A10C}"/>
                  </a:ext>
                </a:extLst>
              </p:cNvPr>
              <p:cNvSpPr/>
              <p:nvPr/>
            </p:nvSpPr>
            <p:spPr>
              <a:xfrm>
                <a:off x="4467384" y="3548834"/>
                <a:ext cx="327069" cy="75161"/>
              </a:xfrm>
              <a:custGeom>
                <a:avLst/>
                <a:gdLst>
                  <a:gd name="connsiteX0" fmla="*/ 258151 w 327069"/>
                  <a:gd name="connsiteY0" fmla="*/ 75161 h 75161"/>
                  <a:gd name="connsiteX1" fmla="*/ 0 w 327069"/>
                  <a:gd name="connsiteY1" fmla="*/ 0 h 75161"/>
                  <a:gd name="connsiteX2" fmla="*/ 327069 w 327069"/>
                  <a:gd name="connsiteY2" fmla="*/ 61593 h 75161"/>
                </a:gdLst>
                <a:ahLst/>
                <a:cxnLst>
                  <a:cxn ang="0">
                    <a:pos x="connsiteX0" y="connsiteY0"/>
                  </a:cxn>
                  <a:cxn ang="0">
                    <a:pos x="connsiteX1" y="connsiteY1"/>
                  </a:cxn>
                  <a:cxn ang="0">
                    <a:pos x="connsiteX2" y="connsiteY2"/>
                  </a:cxn>
                </a:cxnLst>
                <a:rect l="l" t="t" r="r" b="b"/>
                <a:pathLst>
                  <a:path w="327069" h="75161">
                    <a:moveTo>
                      <a:pt x="258151" y="75161"/>
                    </a:moveTo>
                    <a:lnTo>
                      <a:pt x="0" y="0"/>
                    </a:lnTo>
                    <a:lnTo>
                      <a:pt x="327069" y="61593"/>
                    </a:lnTo>
                  </a:path>
                </a:pathLst>
              </a:custGeom>
              <a:noFill/>
              <a:ln w="19577" cap="flat">
                <a:solidFill>
                  <a:srgbClr val="FFC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grpSp>
        <p:grpSp>
          <p:nvGrpSpPr>
            <p:cNvPr id="730" name="Graphic 117">
              <a:extLst>
                <a:ext uri="{FF2B5EF4-FFF2-40B4-BE49-F238E27FC236}">
                  <a16:creationId xmlns:a16="http://schemas.microsoft.com/office/drawing/2014/main" id="{B7904626-24DB-98A6-1917-7BBD7DD7F65B}"/>
                </a:ext>
              </a:extLst>
            </p:cNvPr>
            <p:cNvGrpSpPr/>
            <p:nvPr/>
          </p:nvGrpSpPr>
          <p:grpSpPr>
            <a:xfrm>
              <a:off x="4343644" y="2539624"/>
              <a:ext cx="2839268" cy="1513375"/>
              <a:chOff x="4343644" y="2539624"/>
              <a:chExt cx="2839268" cy="1513375"/>
            </a:xfrm>
            <a:solidFill>
              <a:srgbClr val="FFC000"/>
            </a:solidFill>
          </p:grpSpPr>
          <p:sp>
            <p:nvSpPr>
              <p:cNvPr id="731" name="Freeform 730">
                <a:extLst>
                  <a:ext uri="{FF2B5EF4-FFF2-40B4-BE49-F238E27FC236}">
                    <a16:creationId xmlns:a16="http://schemas.microsoft.com/office/drawing/2014/main" id="{94EA8ED4-438E-0B1B-CF42-6FEC4973F5AD}"/>
                  </a:ext>
                </a:extLst>
              </p:cNvPr>
              <p:cNvSpPr/>
              <p:nvPr/>
            </p:nvSpPr>
            <p:spPr>
              <a:xfrm>
                <a:off x="7121238" y="3240966"/>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32" name="Freeform 731">
                <a:extLst>
                  <a:ext uri="{FF2B5EF4-FFF2-40B4-BE49-F238E27FC236}">
                    <a16:creationId xmlns:a16="http://schemas.microsoft.com/office/drawing/2014/main" id="{870A91DA-2E2B-9651-91AC-1F02773D7A15}"/>
                  </a:ext>
                </a:extLst>
              </p:cNvPr>
              <p:cNvSpPr/>
              <p:nvPr/>
            </p:nvSpPr>
            <p:spPr>
              <a:xfrm>
                <a:off x="6785162" y="338416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33" name="Freeform 732">
                <a:extLst>
                  <a:ext uri="{FF2B5EF4-FFF2-40B4-BE49-F238E27FC236}">
                    <a16:creationId xmlns:a16="http://schemas.microsoft.com/office/drawing/2014/main" id="{1F7E0DD9-157C-30FE-A3FB-24210C90B42B}"/>
                  </a:ext>
                </a:extLst>
              </p:cNvPr>
              <p:cNvSpPr/>
              <p:nvPr/>
            </p:nvSpPr>
            <p:spPr>
              <a:xfrm>
                <a:off x="6427353" y="319694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7" y="61496"/>
                      <a:pt x="0" y="47729"/>
                      <a:pt x="0" y="30748"/>
                    </a:cubicBezTo>
                    <a:cubicBezTo>
                      <a:pt x="0" y="13766"/>
                      <a:pt x="13807"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34" name="Freeform 733">
                <a:extLst>
                  <a:ext uri="{FF2B5EF4-FFF2-40B4-BE49-F238E27FC236}">
                    <a16:creationId xmlns:a16="http://schemas.microsoft.com/office/drawing/2014/main" id="{4E4115AB-A3E2-03DF-772D-97103FF4CACF}"/>
                  </a:ext>
                </a:extLst>
              </p:cNvPr>
              <p:cNvSpPr/>
              <p:nvPr/>
            </p:nvSpPr>
            <p:spPr>
              <a:xfrm>
                <a:off x="6070621" y="3290358"/>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35" name="Freeform 734">
                <a:extLst>
                  <a:ext uri="{FF2B5EF4-FFF2-40B4-BE49-F238E27FC236}">
                    <a16:creationId xmlns:a16="http://schemas.microsoft.com/office/drawing/2014/main" id="{4F574892-C32F-C530-D52F-43FDF0814414}"/>
                  </a:ext>
                </a:extLst>
              </p:cNvPr>
              <p:cNvSpPr/>
              <p:nvPr/>
            </p:nvSpPr>
            <p:spPr>
              <a:xfrm>
                <a:off x="5731511" y="3290358"/>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36" name="Freeform 735">
                <a:extLst>
                  <a:ext uri="{FF2B5EF4-FFF2-40B4-BE49-F238E27FC236}">
                    <a16:creationId xmlns:a16="http://schemas.microsoft.com/office/drawing/2014/main" id="{B57D541F-0C22-80E9-3885-1902EB28B605}"/>
                  </a:ext>
                </a:extLst>
              </p:cNvPr>
              <p:cNvSpPr/>
              <p:nvPr/>
            </p:nvSpPr>
            <p:spPr>
              <a:xfrm>
                <a:off x="5390051" y="290771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37" name="Freeform 736">
                <a:extLst>
                  <a:ext uri="{FF2B5EF4-FFF2-40B4-BE49-F238E27FC236}">
                    <a16:creationId xmlns:a16="http://schemas.microsoft.com/office/drawing/2014/main" id="{ABD3B18A-8CE1-75C9-F7B9-7184B8F0A39D}"/>
                  </a:ext>
                </a:extLst>
              </p:cNvPr>
              <p:cNvSpPr/>
              <p:nvPr/>
            </p:nvSpPr>
            <p:spPr>
              <a:xfrm>
                <a:off x="5410217" y="2670912"/>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38" name="Freeform 737">
                <a:extLst>
                  <a:ext uri="{FF2B5EF4-FFF2-40B4-BE49-F238E27FC236}">
                    <a16:creationId xmlns:a16="http://schemas.microsoft.com/office/drawing/2014/main" id="{5932C055-C37B-BFFE-AFB8-78CC940B3AC8}"/>
                  </a:ext>
                </a:extLst>
              </p:cNvPr>
              <p:cNvSpPr/>
              <p:nvPr/>
            </p:nvSpPr>
            <p:spPr>
              <a:xfrm>
                <a:off x="5359213" y="2747440"/>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39" name="Freeform 738">
                <a:extLst>
                  <a:ext uri="{FF2B5EF4-FFF2-40B4-BE49-F238E27FC236}">
                    <a16:creationId xmlns:a16="http://schemas.microsoft.com/office/drawing/2014/main" id="{1BC1775C-D85C-B395-F974-3C1357DFB3EE}"/>
                  </a:ext>
                </a:extLst>
              </p:cNvPr>
              <p:cNvSpPr/>
              <p:nvPr/>
            </p:nvSpPr>
            <p:spPr>
              <a:xfrm>
                <a:off x="4908306" y="2539624"/>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40" name="Freeform 739">
                <a:extLst>
                  <a:ext uri="{FF2B5EF4-FFF2-40B4-BE49-F238E27FC236}">
                    <a16:creationId xmlns:a16="http://schemas.microsoft.com/office/drawing/2014/main" id="{D465C55B-3B98-34BD-EBDD-38FB59DE9214}"/>
                  </a:ext>
                </a:extLst>
              </p:cNvPr>
              <p:cNvSpPr/>
              <p:nvPr/>
            </p:nvSpPr>
            <p:spPr>
              <a:xfrm>
                <a:off x="4343644" y="2808936"/>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41" name="Freeform 740">
                <a:extLst>
                  <a:ext uri="{FF2B5EF4-FFF2-40B4-BE49-F238E27FC236}">
                    <a16:creationId xmlns:a16="http://schemas.microsoft.com/office/drawing/2014/main" id="{83819E6F-79A3-A6B4-89DC-07007C0359DD}"/>
                  </a:ext>
                </a:extLst>
              </p:cNvPr>
              <p:cNvSpPr/>
              <p:nvPr/>
            </p:nvSpPr>
            <p:spPr>
              <a:xfrm>
                <a:off x="4717997" y="2808936"/>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42" name="Freeform 741">
                <a:extLst>
                  <a:ext uri="{FF2B5EF4-FFF2-40B4-BE49-F238E27FC236}">
                    <a16:creationId xmlns:a16="http://schemas.microsoft.com/office/drawing/2014/main" id="{010F6052-D8A9-4B8E-793B-FA26295F5ECC}"/>
                  </a:ext>
                </a:extLst>
              </p:cNvPr>
              <p:cNvSpPr/>
              <p:nvPr/>
            </p:nvSpPr>
            <p:spPr>
              <a:xfrm>
                <a:off x="5052213" y="2899129"/>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43" name="Freeform 742">
                <a:extLst>
                  <a:ext uri="{FF2B5EF4-FFF2-40B4-BE49-F238E27FC236}">
                    <a16:creationId xmlns:a16="http://schemas.microsoft.com/office/drawing/2014/main" id="{DFCC7C80-EFFD-E88C-ABB7-357B9F78A123}"/>
                  </a:ext>
                </a:extLst>
              </p:cNvPr>
              <p:cNvSpPr/>
              <p:nvPr/>
            </p:nvSpPr>
            <p:spPr>
              <a:xfrm>
                <a:off x="5090881" y="293846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44" name="Freeform 743">
                <a:extLst>
                  <a:ext uri="{FF2B5EF4-FFF2-40B4-BE49-F238E27FC236}">
                    <a16:creationId xmlns:a16="http://schemas.microsoft.com/office/drawing/2014/main" id="{7C4633DD-30AC-6577-2747-5D92806C0696}"/>
                  </a:ext>
                </a:extLst>
              </p:cNvPr>
              <p:cNvSpPr/>
              <p:nvPr/>
            </p:nvSpPr>
            <p:spPr>
              <a:xfrm>
                <a:off x="5428426" y="3128322"/>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45" name="Freeform 744">
                <a:extLst>
                  <a:ext uri="{FF2B5EF4-FFF2-40B4-BE49-F238E27FC236}">
                    <a16:creationId xmlns:a16="http://schemas.microsoft.com/office/drawing/2014/main" id="{764E9262-77D3-00F7-52A3-1E449A382D26}"/>
                  </a:ext>
                </a:extLst>
              </p:cNvPr>
              <p:cNvSpPr/>
              <p:nvPr/>
            </p:nvSpPr>
            <p:spPr>
              <a:xfrm>
                <a:off x="5072673" y="3049061"/>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46" name="Freeform 745">
                <a:extLst>
                  <a:ext uri="{FF2B5EF4-FFF2-40B4-BE49-F238E27FC236}">
                    <a16:creationId xmlns:a16="http://schemas.microsoft.com/office/drawing/2014/main" id="{8292608D-6F67-A3CD-2C96-EA28B1D62529}"/>
                  </a:ext>
                </a:extLst>
              </p:cNvPr>
              <p:cNvSpPr/>
              <p:nvPr/>
            </p:nvSpPr>
            <p:spPr>
              <a:xfrm>
                <a:off x="5171058" y="3152432"/>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47" name="Freeform 746">
                <a:extLst>
                  <a:ext uri="{FF2B5EF4-FFF2-40B4-BE49-F238E27FC236}">
                    <a16:creationId xmlns:a16="http://schemas.microsoft.com/office/drawing/2014/main" id="{0BC39957-B78A-642C-0411-8C34AFA4330C}"/>
                  </a:ext>
                </a:extLst>
              </p:cNvPr>
              <p:cNvSpPr/>
              <p:nvPr/>
            </p:nvSpPr>
            <p:spPr>
              <a:xfrm>
                <a:off x="4970078" y="3166195"/>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48" name="Freeform 747">
                <a:extLst>
                  <a:ext uri="{FF2B5EF4-FFF2-40B4-BE49-F238E27FC236}">
                    <a16:creationId xmlns:a16="http://schemas.microsoft.com/office/drawing/2014/main" id="{59B3FAC3-08B1-0217-BC83-2C1C4D32C120}"/>
                  </a:ext>
                </a:extLst>
              </p:cNvPr>
              <p:cNvSpPr/>
              <p:nvPr/>
            </p:nvSpPr>
            <p:spPr>
              <a:xfrm>
                <a:off x="4687062" y="3005916"/>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49" name="Freeform 748">
                <a:extLst>
                  <a:ext uri="{FF2B5EF4-FFF2-40B4-BE49-F238E27FC236}">
                    <a16:creationId xmlns:a16="http://schemas.microsoft.com/office/drawing/2014/main" id="{2EDA4B52-B3D1-23C5-D4EB-A8FE9F54A734}"/>
                  </a:ext>
                </a:extLst>
              </p:cNvPr>
              <p:cNvSpPr/>
              <p:nvPr/>
            </p:nvSpPr>
            <p:spPr>
              <a:xfrm>
                <a:off x="4355979" y="290771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50" name="Freeform 749">
                <a:extLst>
                  <a:ext uri="{FF2B5EF4-FFF2-40B4-BE49-F238E27FC236}">
                    <a16:creationId xmlns:a16="http://schemas.microsoft.com/office/drawing/2014/main" id="{D19EA3C4-4DD1-F366-A717-3654C5282939}"/>
                  </a:ext>
                </a:extLst>
              </p:cNvPr>
              <p:cNvSpPr/>
              <p:nvPr/>
            </p:nvSpPr>
            <p:spPr>
              <a:xfrm>
                <a:off x="5459263" y="3487338"/>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51" name="Freeform 750">
                <a:extLst>
                  <a:ext uri="{FF2B5EF4-FFF2-40B4-BE49-F238E27FC236}">
                    <a16:creationId xmlns:a16="http://schemas.microsoft.com/office/drawing/2014/main" id="{23C508B0-2C43-89A5-CDF9-79658A47EE76}"/>
                  </a:ext>
                </a:extLst>
              </p:cNvPr>
              <p:cNvSpPr/>
              <p:nvPr/>
            </p:nvSpPr>
            <p:spPr>
              <a:xfrm>
                <a:off x="5052213" y="359324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52" name="Freeform 751">
                <a:extLst>
                  <a:ext uri="{FF2B5EF4-FFF2-40B4-BE49-F238E27FC236}">
                    <a16:creationId xmlns:a16="http://schemas.microsoft.com/office/drawing/2014/main" id="{882962D2-70DD-53BE-E9A4-FDE308E7F83F}"/>
                  </a:ext>
                </a:extLst>
              </p:cNvPr>
              <p:cNvSpPr/>
              <p:nvPr/>
            </p:nvSpPr>
            <p:spPr>
              <a:xfrm>
                <a:off x="5059946" y="3407492"/>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53" name="Freeform 752">
                <a:extLst>
                  <a:ext uri="{FF2B5EF4-FFF2-40B4-BE49-F238E27FC236}">
                    <a16:creationId xmlns:a16="http://schemas.microsoft.com/office/drawing/2014/main" id="{8B9AB235-FD0D-3BC3-3036-E5F4F2D2D151}"/>
                  </a:ext>
                </a:extLst>
              </p:cNvPr>
              <p:cNvSpPr/>
              <p:nvPr/>
            </p:nvSpPr>
            <p:spPr>
              <a:xfrm>
                <a:off x="5029109" y="327171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54" name="Freeform 753">
                <a:extLst>
                  <a:ext uri="{FF2B5EF4-FFF2-40B4-BE49-F238E27FC236}">
                    <a16:creationId xmlns:a16="http://schemas.microsoft.com/office/drawing/2014/main" id="{B4B8220C-51F9-E886-ACEC-7C51FD341C33}"/>
                  </a:ext>
                </a:extLst>
              </p:cNvPr>
              <p:cNvSpPr/>
              <p:nvPr/>
            </p:nvSpPr>
            <p:spPr>
              <a:xfrm>
                <a:off x="5041836" y="365484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55" name="Freeform 754">
                <a:extLst>
                  <a:ext uri="{FF2B5EF4-FFF2-40B4-BE49-F238E27FC236}">
                    <a16:creationId xmlns:a16="http://schemas.microsoft.com/office/drawing/2014/main" id="{DC3388AA-66CC-5217-344F-8FE23FB6FC70}"/>
                  </a:ext>
                </a:extLst>
              </p:cNvPr>
              <p:cNvSpPr/>
              <p:nvPr/>
            </p:nvSpPr>
            <p:spPr>
              <a:xfrm>
                <a:off x="4956471" y="351808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56" name="Freeform 755">
                <a:extLst>
                  <a:ext uri="{FF2B5EF4-FFF2-40B4-BE49-F238E27FC236}">
                    <a16:creationId xmlns:a16="http://schemas.microsoft.com/office/drawing/2014/main" id="{CA0ADBA9-8EC2-95AA-41CD-4F2D29E6E823}"/>
                  </a:ext>
                </a:extLst>
              </p:cNvPr>
              <p:cNvSpPr/>
              <p:nvPr/>
            </p:nvSpPr>
            <p:spPr>
              <a:xfrm>
                <a:off x="4717997" y="3189915"/>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57" name="Freeform 756">
                <a:extLst>
                  <a:ext uri="{FF2B5EF4-FFF2-40B4-BE49-F238E27FC236}">
                    <a16:creationId xmlns:a16="http://schemas.microsoft.com/office/drawing/2014/main" id="{D12F770C-058E-2C1A-A9CE-32857AB5CA14}"/>
                  </a:ext>
                </a:extLst>
              </p:cNvPr>
              <p:cNvSpPr/>
              <p:nvPr/>
            </p:nvSpPr>
            <p:spPr>
              <a:xfrm>
                <a:off x="4732779" y="327171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58" name="Freeform 757">
                <a:extLst>
                  <a:ext uri="{FF2B5EF4-FFF2-40B4-BE49-F238E27FC236}">
                    <a16:creationId xmlns:a16="http://schemas.microsoft.com/office/drawing/2014/main" id="{B60397CB-0E1A-0536-8EF2-296E53947C15}"/>
                  </a:ext>
                </a:extLst>
              </p:cNvPr>
              <p:cNvSpPr/>
              <p:nvPr/>
            </p:nvSpPr>
            <p:spPr>
              <a:xfrm>
                <a:off x="4748834" y="3302559"/>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59" name="Freeform 758">
                <a:extLst>
                  <a:ext uri="{FF2B5EF4-FFF2-40B4-BE49-F238E27FC236}">
                    <a16:creationId xmlns:a16="http://schemas.microsoft.com/office/drawing/2014/main" id="{62E078C1-55E4-C735-714F-5A4EBF952EC2}"/>
                  </a:ext>
                </a:extLst>
              </p:cNvPr>
              <p:cNvSpPr/>
              <p:nvPr/>
            </p:nvSpPr>
            <p:spPr>
              <a:xfrm>
                <a:off x="4687062" y="338416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60" name="Freeform 759">
                <a:extLst>
                  <a:ext uri="{FF2B5EF4-FFF2-40B4-BE49-F238E27FC236}">
                    <a16:creationId xmlns:a16="http://schemas.microsoft.com/office/drawing/2014/main" id="{4A9FF164-6F02-4530-45F9-1F2F0EBC986F}"/>
                  </a:ext>
                </a:extLst>
              </p:cNvPr>
              <p:cNvSpPr/>
              <p:nvPr/>
            </p:nvSpPr>
            <p:spPr>
              <a:xfrm>
                <a:off x="4671007" y="337664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61" name="Freeform 760">
                <a:extLst>
                  <a:ext uri="{FF2B5EF4-FFF2-40B4-BE49-F238E27FC236}">
                    <a16:creationId xmlns:a16="http://schemas.microsoft.com/office/drawing/2014/main" id="{2881BE33-B9FF-2888-3F76-93F96F11E4E4}"/>
                  </a:ext>
                </a:extLst>
              </p:cNvPr>
              <p:cNvSpPr/>
              <p:nvPr/>
            </p:nvSpPr>
            <p:spPr>
              <a:xfrm>
                <a:off x="4444476" y="319694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62" name="Freeform 761">
                <a:extLst>
                  <a:ext uri="{FF2B5EF4-FFF2-40B4-BE49-F238E27FC236}">
                    <a16:creationId xmlns:a16="http://schemas.microsoft.com/office/drawing/2014/main" id="{276E8DF8-6F7A-B692-44C9-4E51464678F5}"/>
                  </a:ext>
                </a:extLst>
              </p:cNvPr>
              <p:cNvSpPr/>
              <p:nvPr/>
            </p:nvSpPr>
            <p:spPr>
              <a:xfrm>
                <a:off x="4413639" y="327171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63" name="Freeform 762">
                <a:extLst>
                  <a:ext uri="{FF2B5EF4-FFF2-40B4-BE49-F238E27FC236}">
                    <a16:creationId xmlns:a16="http://schemas.microsoft.com/office/drawing/2014/main" id="{EB9835CB-547D-A642-8D0D-D2DBE1854CF9}"/>
                  </a:ext>
                </a:extLst>
              </p:cNvPr>
              <p:cNvSpPr/>
              <p:nvPr/>
            </p:nvSpPr>
            <p:spPr>
              <a:xfrm>
                <a:off x="4355979" y="337049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64" name="Freeform 763">
                <a:extLst>
                  <a:ext uri="{FF2B5EF4-FFF2-40B4-BE49-F238E27FC236}">
                    <a16:creationId xmlns:a16="http://schemas.microsoft.com/office/drawing/2014/main" id="{83B6C55E-62CE-EE1A-51CC-863B845265FD}"/>
                  </a:ext>
                </a:extLst>
              </p:cNvPr>
              <p:cNvSpPr/>
              <p:nvPr/>
            </p:nvSpPr>
            <p:spPr>
              <a:xfrm>
                <a:off x="4364887" y="3425745"/>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65" name="Freeform 764">
                <a:extLst>
                  <a:ext uri="{FF2B5EF4-FFF2-40B4-BE49-F238E27FC236}">
                    <a16:creationId xmlns:a16="http://schemas.microsoft.com/office/drawing/2014/main" id="{70C6E8BA-036B-F758-02BD-EFED6070AE01}"/>
                  </a:ext>
                </a:extLst>
              </p:cNvPr>
              <p:cNvSpPr/>
              <p:nvPr/>
            </p:nvSpPr>
            <p:spPr>
              <a:xfrm>
                <a:off x="4395724" y="346918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66" name="Freeform 765">
                <a:extLst>
                  <a:ext uri="{FF2B5EF4-FFF2-40B4-BE49-F238E27FC236}">
                    <a16:creationId xmlns:a16="http://schemas.microsoft.com/office/drawing/2014/main" id="{B904D62C-340A-4D5F-38C8-5D730EB0F212}"/>
                  </a:ext>
                </a:extLst>
              </p:cNvPr>
              <p:cNvSpPr/>
              <p:nvPr/>
            </p:nvSpPr>
            <p:spPr>
              <a:xfrm>
                <a:off x="4444476" y="351808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67" name="Freeform 766">
                <a:extLst>
                  <a:ext uri="{FF2B5EF4-FFF2-40B4-BE49-F238E27FC236}">
                    <a16:creationId xmlns:a16="http://schemas.microsoft.com/office/drawing/2014/main" id="{194E2E3C-961A-7254-98E0-402D0D6D3EEC}"/>
                  </a:ext>
                </a:extLst>
              </p:cNvPr>
              <p:cNvSpPr/>
              <p:nvPr/>
            </p:nvSpPr>
            <p:spPr>
              <a:xfrm>
                <a:off x="4444476" y="371633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68" name="Freeform 767">
                <a:extLst>
                  <a:ext uri="{FF2B5EF4-FFF2-40B4-BE49-F238E27FC236}">
                    <a16:creationId xmlns:a16="http://schemas.microsoft.com/office/drawing/2014/main" id="{5E7AB1CF-5F9D-FDB2-363B-2253CCD57452}"/>
                  </a:ext>
                </a:extLst>
              </p:cNvPr>
              <p:cNvSpPr/>
              <p:nvPr/>
            </p:nvSpPr>
            <p:spPr>
              <a:xfrm>
                <a:off x="4694698" y="399150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69" name="Freeform 768">
                <a:extLst>
                  <a:ext uri="{FF2B5EF4-FFF2-40B4-BE49-F238E27FC236}">
                    <a16:creationId xmlns:a16="http://schemas.microsoft.com/office/drawing/2014/main" id="{B42A0A57-F6F6-1A48-BDCB-AC6F12499B71}"/>
                  </a:ext>
                </a:extLst>
              </p:cNvPr>
              <p:cNvSpPr/>
              <p:nvPr/>
            </p:nvSpPr>
            <p:spPr>
              <a:xfrm>
                <a:off x="4694698" y="359324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70" name="Freeform 769">
                <a:extLst>
                  <a:ext uri="{FF2B5EF4-FFF2-40B4-BE49-F238E27FC236}">
                    <a16:creationId xmlns:a16="http://schemas.microsoft.com/office/drawing/2014/main" id="{0577F425-A72F-45FB-6E0A-6BD2F5304F69}"/>
                  </a:ext>
                </a:extLst>
              </p:cNvPr>
              <p:cNvSpPr/>
              <p:nvPr/>
            </p:nvSpPr>
            <p:spPr>
              <a:xfrm>
                <a:off x="4763616" y="3579679"/>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71" name="Freeform 770">
                <a:extLst>
                  <a:ext uri="{FF2B5EF4-FFF2-40B4-BE49-F238E27FC236}">
                    <a16:creationId xmlns:a16="http://schemas.microsoft.com/office/drawing/2014/main" id="{DD77BCFC-9F24-0403-5540-0658D3674BA1}"/>
                  </a:ext>
                </a:extLst>
              </p:cNvPr>
              <p:cNvSpPr/>
              <p:nvPr/>
            </p:nvSpPr>
            <p:spPr>
              <a:xfrm>
                <a:off x="4678055" y="3705696"/>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FFC00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grpSp>
        <p:grpSp>
          <p:nvGrpSpPr>
            <p:cNvPr id="772" name="Graphic 117">
              <a:extLst>
                <a:ext uri="{FF2B5EF4-FFF2-40B4-BE49-F238E27FC236}">
                  <a16:creationId xmlns:a16="http://schemas.microsoft.com/office/drawing/2014/main" id="{39AD65C1-E325-0696-4627-0831AF5C978E}"/>
                </a:ext>
              </a:extLst>
            </p:cNvPr>
            <p:cNvGrpSpPr/>
            <p:nvPr/>
          </p:nvGrpSpPr>
          <p:grpSpPr>
            <a:xfrm>
              <a:off x="4169194" y="3079906"/>
              <a:ext cx="338523" cy="836046"/>
              <a:chOff x="4169194" y="3079906"/>
              <a:chExt cx="338523" cy="836046"/>
            </a:xfrm>
            <a:noFill/>
          </p:grpSpPr>
          <p:sp>
            <p:nvSpPr>
              <p:cNvPr id="773" name="Freeform 772">
                <a:extLst>
                  <a:ext uri="{FF2B5EF4-FFF2-40B4-BE49-F238E27FC236}">
                    <a16:creationId xmlns:a16="http://schemas.microsoft.com/office/drawing/2014/main" id="{22CE7952-73B9-C9E4-E1EA-57F897A1DE40}"/>
                  </a:ext>
                </a:extLst>
              </p:cNvPr>
              <p:cNvSpPr/>
              <p:nvPr/>
            </p:nvSpPr>
            <p:spPr>
              <a:xfrm>
                <a:off x="4169194" y="3079906"/>
                <a:ext cx="307686" cy="468146"/>
              </a:xfrm>
              <a:custGeom>
                <a:avLst/>
                <a:gdLst>
                  <a:gd name="connsiteX0" fmla="*/ 307686 w 307686"/>
                  <a:gd name="connsiteY0" fmla="*/ 427150 h 468146"/>
                  <a:gd name="connsiteX1" fmla="*/ 38081 w 307686"/>
                  <a:gd name="connsiteY1" fmla="*/ 0 h 468146"/>
                  <a:gd name="connsiteX2" fmla="*/ 0 w 307686"/>
                  <a:gd name="connsiteY2" fmla="*/ 0 h 468146"/>
                  <a:gd name="connsiteX3" fmla="*/ 246501 w 307686"/>
                  <a:gd name="connsiteY3" fmla="*/ 468147 h 468146"/>
                </a:gdLst>
                <a:ahLst/>
                <a:cxnLst>
                  <a:cxn ang="0">
                    <a:pos x="connsiteX0" y="connsiteY0"/>
                  </a:cxn>
                  <a:cxn ang="0">
                    <a:pos x="connsiteX1" y="connsiteY1"/>
                  </a:cxn>
                  <a:cxn ang="0">
                    <a:pos x="connsiteX2" y="connsiteY2"/>
                  </a:cxn>
                  <a:cxn ang="0">
                    <a:pos x="connsiteX3" y="connsiteY3"/>
                  </a:cxn>
                </a:cxnLst>
                <a:rect l="l" t="t" r="r" b="b"/>
                <a:pathLst>
                  <a:path w="307686" h="468146">
                    <a:moveTo>
                      <a:pt x="307686" y="427150"/>
                    </a:moveTo>
                    <a:lnTo>
                      <a:pt x="38081" y="0"/>
                    </a:lnTo>
                    <a:lnTo>
                      <a:pt x="0" y="0"/>
                    </a:lnTo>
                    <a:lnTo>
                      <a:pt x="246501" y="468147"/>
                    </a:lnTo>
                  </a:path>
                </a:pathLst>
              </a:custGeom>
              <a:noFill/>
              <a:ln w="19577" cap="flat">
                <a:solidFill>
                  <a:srgbClr val="0028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74" name="Freeform 773">
                <a:extLst>
                  <a:ext uri="{FF2B5EF4-FFF2-40B4-BE49-F238E27FC236}">
                    <a16:creationId xmlns:a16="http://schemas.microsoft.com/office/drawing/2014/main" id="{46676B21-4128-D79A-088D-57C5D6F64BDE}"/>
                  </a:ext>
                </a:extLst>
              </p:cNvPr>
              <p:cNvSpPr/>
              <p:nvPr/>
            </p:nvSpPr>
            <p:spPr>
              <a:xfrm>
                <a:off x="4169194" y="3079906"/>
                <a:ext cx="191386" cy="557168"/>
              </a:xfrm>
              <a:custGeom>
                <a:avLst/>
                <a:gdLst>
                  <a:gd name="connsiteX0" fmla="*/ 0 w 191386"/>
                  <a:gd name="connsiteY0" fmla="*/ 0 h 557168"/>
                  <a:gd name="connsiteX1" fmla="*/ 191386 w 191386"/>
                  <a:gd name="connsiteY1" fmla="*/ 557169 h 557168"/>
                </a:gdLst>
                <a:ahLst/>
                <a:cxnLst>
                  <a:cxn ang="0">
                    <a:pos x="connsiteX0" y="connsiteY0"/>
                  </a:cxn>
                  <a:cxn ang="0">
                    <a:pos x="connsiteX1" y="connsiteY1"/>
                  </a:cxn>
                </a:cxnLst>
                <a:rect l="l" t="t" r="r" b="b"/>
                <a:pathLst>
                  <a:path w="191386" h="557168">
                    <a:moveTo>
                      <a:pt x="0" y="0"/>
                    </a:moveTo>
                    <a:lnTo>
                      <a:pt x="191386" y="557169"/>
                    </a:lnTo>
                  </a:path>
                </a:pathLst>
              </a:custGeom>
              <a:ln w="19577" cap="flat">
                <a:solidFill>
                  <a:srgbClr val="0028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75" name="Freeform 774">
                <a:extLst>
                  <a:ext uri="{FF2B5EF4-FFF2-40B4-BE49-F238E27FC236}">
                    <a16:creationId xmlns:a16="http://schemas.microsoft.com/office/drawing/2014/main" id="{F935FF4E-9706-A6BB-678E-E1AA26FC4604}"/>
                  </a:ext>
                </a:extLst>
              </p:cNvPr>
              <p:cNvSpPr/>
              <p:nvPr/>
            </p:nvSpPr>
            <p:spPr>
              <a:xfrm>
                <a:off x="4207275" y="3079906"/>
                <a:ext cx="300441" cy="836046"/>
              </a:xfrm>
              <a:custGeom>
                <a:avLst/>
                <a:gdLst>
                  <a:gd name="connsiteX0" fmla="*/ 300442 w 300441"/>
                  <a:gd name="connsiteY0" fmla="*/ 836046 h 836046"/>
                  <a:gd name="connsiteX1" fmla="*/ 0 w 300441"/>
                  <a:gd name="connsiteY1" fmla="*/ 0 h 836046"/>
                </a:gdLst>
                <a:ahLst/>
                <a:cxnLst>
                  <a:cxn ang="0">
                    <a:pos x="connsiteX0" y="connsiteY0"/>
                  </a:cxn>
                  <a:cxn ang="0">
                    <a:pos x="connsiteX1" y="connsiteY1"/>
                  </a:cxn>
                </a:cxnLst>
                <a:rect l="l" t="t" r="r" b="b"/>
                <a:pathLst>
                  <a:path w="300441" h="836046">
                    <a:moveTo>
                      <a:pt x="300442" y="836046"/>
                    </a:moveTo>
                    <a:lnTo>
                      <a:pt x="0" y="0"/>
                    </a:lnTo>
                  </a:path>
                </a:pathLst>
              </a:custGeom>
              <a:ln w="19577" cap="flat">
                <a:solidFill>
                  <a:srgbClr val="0028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76" name="Freeform 775">
                <a:extLst>
                  <a:ext uri="{FF2B5EF4-FFF2-40B4-BE49-F238E27FC236}">
                    <a16:creationId xmlns:a16="http://schemas.microsoft.com/office/drawing/2014/main" id="{31B328E3-437E-3A5B-4B23-852211B818F7}"/>
                  </a:ext>
                </a:extLst>
              </p:cNvPr>
              <p:cNvSpPr/>
              <p:nvPr/>
            </p:nvSpPr>
            <p:spPr>
              <a:xfrm>
                <a:off x="4169194" y="3079906"/>
                <a:ext cx="253158" cy="631061"/>
              </a:xfrm>
              <a:custGeom>
                <a:avLst/>
                <a:gdLst>
                  <a:gd name="connsiteX0" fmla="*/ 0 w 253158"/>
                  <a:gd name="connsiteY0" fmla="*/ 0 h 631061"/>
                  <a:gd name="connsiteX1" fmla="*/ 253158 w 253158"/>
                  <a:gd name="connsiteY1" fmla="*/ 631061 h 631061"/>
                </a:gdLst>
                <a:ahLst/>
                <a:cxnLst>
                  <a:cxn ang="0">
                    <a:pos x="connsiteX0" y="connsiteY0"/>
                  </a:cxn>
                  <a:cxn ang="0">
                    <a:pos x="connsiteX1" y="connsiteY1"/>
                  </a:cxn>
                </a:cxnLst>
                <a:rect l="l" t="t" r="r" b="b"/>
                <a:pathLst>
                  <a:path w="253158" h="631061">
                    <a:moveTo>
                      <a:pt x="0" y="0"/>
                    </a:moveTo>
                    <a:lnTo>
                      <a:pt x="253158" y="631061"/>
                    </a:lnTo>
                  </a:path>
                </a:pathLst>
              </a:custGeom>
              <a:ln w="19577" cap="flat">
                <a:solidFill>
                  <a:srgbClr val="00285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grpSp>
        <p:grpSp>
          <p:nvGrpSpPr>
            <p:cNvPr id="777" name="Graphic 117">
              <a:extLst>
                <a:ext uri="{FF2B5EF4-FFF2-40B4-BE49-F238E27FC236}">
                  <a16:creationId xmlns:a16="http://schemas.microsoft.com/office/drawing/2014/main" id="{5B983987-C1A2-3CA6-B90E-93415748A1CB}"/>
                </a:ext>
              </a:extLst>
            </p:cNvPr>
            <p:cNvGrpSpPr/>
            <p:nvPr/>
          </p:nvGrpSpPr>
          <p:grpSpPr>
            <a:xfrm>
              <a:off x="4000324" y="3045840"/>
              <a:ext cx="538230" cy="900860"/>
              <a:chOff x="4000324" y="3045840"/>
              <a:chExt cx="538230" cy="900860"/>
            </a:xfrm>
            <a:solidFill>
              <a:srgbClr val="002850"/>
            </a:solidFill>
          </p:grpSpPr>
          <p:sp>
            <p:nvSpPr>
              <p:cNvPr id="778" name="Freeform 777">
                <a:extLst>
                  <a:ext uri="{FF2B5EF4-FFF2-40B4-BE49-F238E27FC236}">
                    <a16:creationId xmlns:a16="http://schemas.microsoft.com/office/drawing/2014/main" id="{D38B9B2A-7BCC-B9F1-A00D-5E44C5C2712D}"/>
                  </a:ext>
                </a:extLst>
              </p:cNvPr>
              <p:cNvSpPr/>
              <p:nvPr/>
            </p:nvSpPr>
            <p:spPr>
              <a:xfrm>
                <a:off x="4476880" y="388520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28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79" name="Freeform 778">
                <a:extLst>
                  <a:ext uri="{FF2B5EF4-FFF2-40B4-BE49-F238E27FC236}">
                    <a16:creationId xmlns:a16="http://schemas.microsoft.com/office/drawing/2014/main" id="{EE37BF1A-30AA-CC04-4176-E5B0AC1D8741}"/>
                  </a:ext>
                </a:extLst>
              </p:cNvPr>
              <p:cNvSpPr/>
              <p:nvPr/>
            </p:nvSpPr>
            <p:spPr>
              <a:xfrm>
                <a:off x="4446043" y="3476308"/>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28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80" name="Freeform 779">
                <a:extLst>
                  <a:ext uri="{FF2B5EF4-FFF2-40B4-BE49-F238E27FC236}">
                    <a16:creationId xmlns:a16="http://schemas.microsoft.com/office/drawing/2014/main" id="{3A6A0745-0C5C-708A-549F-5369C7604C1D}"/>
                  </a:ext>
                </a:extLst>
              </p:cNvPr>
              <p:cNvSpPr/>
              <p:nvPr/>
            </p:nvSpPr>
            <p:spPr>
              <a:xfrm>
                <a:off x="4391515" y="351730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28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81" name="Freeform 780">
                <a:extLst>
                  <a:ext uri="{FF2B5EF4-FFF2-40B4-BE49-F238E27FC236}">
                    <a16:creationId xmlns:a16="http://schemas.microsoft.com/office/drawing/2014/main" id="{7675D409-5216-567F-6A04-E2BFB1154B79}"/>
                  </a:ext>
                </a:extLst>
              </p:cNvPr>
              <p:cNvSpPr/>
              <p:nvPr/>
            </p:nvSpPr>
            <p:spPr>
              <a:xfrm>
                <a:off x="4446043" y="376943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28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82" name="Freeform 781">
                <a:extLst>
                  <a:ext uri="{FF2B5EF4-FFF2-40B4-BE49-F238E27FC236}">
                    <a16:creationId xmlns:a16="http://schemas.microsoft.com/office/drawing/2014/main" id="{0AB52CE0-A009-21ED-F1DD-AFCF548BAB42}"/>
                  </a:ext>
                </a:extLst>
              </p:cNvPr>
              <p:cNvSpPr/>
              <p:nvPr/>
            </p:nvSpPr>
            <p:spPr>
              <a:xfrm>
                <a:off x="4405024" y="376943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28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83" name="Freeform 782">
                <a:extLst>
                  <a:ext uri="{FF2B5EF4-FFF2-40B4-BE49-F238E27FC236}">
                    <a16:creationId xmlns:a16="http://schemas.microsoft.com/office/drawing/2014/main" id="{A87A83A9-1008-B426-DDA4-00C5688C061F}"/>
                  </a:ext>
                </a:extLst>
              </p:cNvPr>
              <p:cNvSpPr/>
              <p:nvPr/>
            </p:nvSpPr>
            <p:spPr>
              <a:xfrm>
                <a:off x="4405024" y="370794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28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84" name="Freeform 783">
                <a:extLst>
                  <a:ext uri="{FF2B5EF4-FFF2-40B4-BE49-F238E27FC236}">
                    <a16:creationId xmlns:a16="http://schemas.microsoft.com/office/drawing/2014/main" id="{62C9817B-8E79-4565-24E3-2A870086F591}"/>
                  </a:ext>
                </a:extLst>
              </p:cNvPr>
              <p:cNvSpPr/>
              <p:nvPr/>
            </p:nvSpPr>
            <p:spPr>
              <a:xfrm>
                <a:off x="4374089" y="3659331"/>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28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85" name="Freeform 784">
                <a:extLst>
                  <a:ext uri="{FF2B5EF4-FFF2-40B4-BE49-F238E27FC236}">
                    <a16:creationId xmlns:a16="http://schemas.microsoft.com/office/drawing/2014/main" id="{0984EC79-AA85-7E76-A861-AF9636CE07C6}"/>
                  </a:ext>
                </a:extLst>
              </p:cNvPr>
              <p:cNvSpPr/>
              <p:nvPr/>
            </p:nvSpPr>
            <p:spPr>
              <a:xfrm>
                <a:off x="4360580" y="360632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28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86" name="Freeform 785">
                <a:extLst>
                  <a:ext uri="{FF2B5EF4-FFF2-40B4-BE49-F238E27FC236}">
                    <a16:creationId xmlns:a16="http://schemas.microsoft.com/office/drawing/2014/main" id="{2834BEC0-29DF-DF77-8E61-C9297FD57659}"/>
                  </a:ext>
                </a:extLst>
              </p:cNvPr>
              <p:cNvSpPr/>
              <p:nvPr/>
            </p:nvSpPr>
            <p:spPr>
              <a:xfrm>
                <a:off x="4343252" y="359773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28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87" name="Freeform 786">
                <a:extLst>
                  <a:ext uri="{FF2B5EF4-FFF2-40B4-BE49-F238E27FC236}">
                    <a16:creationId xmlns:a16="http://schemas.microsoft.com/office/drawing/2014/main" id="{9AA3F77B-7163-D8BA-C8FB-B8E7237BC93A}"/>
                  </a:ext>
                </a:extLst>
              </p:cNvPr>
              <p:cNvSpPr/>
              <p:nvPr/>
            </p:nvSpPr>
            <p:spPr>
              <a:xfrm>
                <a:off x="4183976" y="3049159"/>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28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88" name="Freeform 787">
                <a:extLst>
                  <a:ext uri="{FF2B5EF4-FFF2-40B4-BE49-F238E27FC236}">
                    <a16:creationId xmlns:a16="http://schemas.microsoft.com/office/drawing/2014/main" id="{C56A54B9-4375-27CD-119C-5106CBF189D7}"/>
                  </a:ext>
                </a:extLst>
              </p:cNvPr>
              <p:cNvSpPr/>
              <p:nvPr/>
            </p:nvSpPr>
            <p:spPr>
              <a:xfrm>
                <a:off x="4138356" y="3049159"/>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0028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89" name="Freeform 788">
                <a:extLst>
                  <a:ext uri="{FF2B5EF4-FFF2-40B4-BE49-F238E27FC236}">
                    <a16:creationId xmlns:a16="http://schemas.microsoft.com/office/drawing/2014/main" id="{29F76847-FC28-3EBE-CC94-E3969CFBDFB8}"/>
                  </a:ext>
                </a:extLst>
              </p:cNvPr>
              <p:cNvSpPr/>
              <p:nvPr/>
            </p:nvSpPr>
            <p:spPr>
              <a:xfrm>
                <a:off x="4000324" y="304584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002850"/>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grpSp>
        <p:grpSp>
          <p:nvGrpSpPr>
            <p:cNvPr id="790" name="Graphic 117">
              <a:extLst>
                <a:ext uri="{FF2B5EF4-FFF2-40B4-BE49-F238E27FC236}">
                  <a16:creationId xmlns:a16="http://schemas.microsoft.com/office/drawing/2014/main" id="{C0D5A202-FE28-D064-CE59-534263D493BA}"/>
                </a:ext>
              </a:extLst>
            </p:cNvPr>
            <p:cNvGrpSpPr/>
            <p:nvPr/>
          </p:nvGrpSpPr>
          <p:grpSpPr>
            <a:xfrm>
              <a:off x="4050740" y="2607562"/>
              <a:ext cx="3007354" cy="2831623"/>
              <a:chOff x="4050740" y="2607562"/>
              <a:chExt cx="3007354" cy="2831623"/>
            </a:xfrm>
            <a:noFill/>
          </p:grpSpPr>
          <p:sp>
            <p:nvSpPr>
              <p:cNvPr id="791" name="Freeform 790">
                <a:extLst>
                  <a:ext uri="{FF2B5EF4-FFF2-40B4-BE49-F238E27FC236}">
                    <a16:creationId xmlns:a16="http://schemas.microsoft.com/office/drawing/2014/main" id="{A4890657-4736-BFD2-F6B5-6EF02DE1FE7A}"/>
                  </a:ext>
                </a:extLst>
              </p:cNvPr>
              <p:cNvSpPr/>
              <p:nvPr/>
            </p:nvSpPr>
            <p:spPr>
              <a:xfrm>
                <a:off x="4118973" y="2607562"/>
                <a:ext cx="872348" cy="1066410"/>
              </a:xfrm>
              <a:custGeom>
                <a:avLst/>
                <a:gdLst>
                  <a:gd name="connsiteX0" fmla="*/ 351445 w 872348"/>
                  <a:gd name="connsiteY0" fmla="*/ 0 h 1066410"/>
                  <a:gd name="connsiteX1" fmla="*/ 0 w 872348"/>
                  <a:gd name="connsiteY1" fmla="*/ 469806 h 1066410"/>
                  <a:gd name="connsiteX2" fmla="*/ 262948 w 872348"/>
                  <a:gd name="connsiteY2" fmla="*/ 469806 h 1066410"/>
                  <a:gd name="connsiteX3" fmla="*/ 592367 w 872348"/>
                  <a:gd name="connsiteY3" fmla="*/ 271947 h 1066410"/>
                  <a:gd name="connsiteX4" fmla="*/ 872348 w 872348"/>
                  <a:gd name="connsiteY4" fmla="*/ 1066410 h 10664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2348" h="1066410">
                    <a:moveTo>
                      <a:pt x="351445" y="0"/>
                    </a:moveTo>
                    <a:lnTo>
                      <a:pt x="0" y="469806"/>
                    </a:lnTo>
                    <a:lnTo>
                      <a:pt x="262948" y="469806"/>
                    </a:lnTo>
                    <a:lnTo>
                      <a:pt x="592367" y="271947"/>
                    </a:lnTo>
                    <a:lnTo>
                      <a:pt x="872348" y="1066410"/>
                    </a:lnTo>
                  </a:path>
                </a:pathLst>
              </a:custGeom>
              <a:noFill/>
              <a:ln w="19577"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92" name="Freeform 791">
                <a:extLst>
                  <a:ext uri="{FF2B5EF4-FFF2-40B4-BE49-F238E27FC236}">
                    <a16:creationId xmlns:a16="http://schemas.microsoft.com/office/drawing/2014/main" id="{CA7BEF43-F4AB-EAED-4650-7748848ABEEE}"/>
                  </a:ext>
                </a:extLst>
              </p:cNvPr>
              <p:cNvSpPr/>
              <p:nvPr/>
            </p:nvSpPr>
            <p:spPr>
              <a:xfrm>
                <a:off x="4050740" y="3077368"/>
                <a:ext cx="244837" cy="9761"/>
              </a:xfrm>
              <a:custGeom>
                <a:avLst/>
                <a:gdLst>
                  <a:gd name="connsiteX0" fmla="*/ 0 w 244837"/>
                  <a:gd name="connsiteY0" fmla="*/ 0 h 9761"/>
                  <a:gd name="connsiteX1" fmla="*/ 244837 w 244837"/>
                  <a:gd name="connsiteY1" fmla="*/ 0 h 9761"/>
                </a:gdLst>
                <a:ahLst/>
                <a:cxnLst>
                  <a:cxn ang="0">
                    <a:pos x="connsiteX0" y="connsiteY0"/>
                  </a:cxn>
                  <a:cxn ang="0">
                    <a:pos x="connsiteX1" y="connsiteY1"/>
                  </a:cxn>
                </a:cxnLst>
                <a:rect l="l" t="t" r="r" b="b"/>
                <a:pathLst>
                  <a:path w="244837" h="9761">
                    <a:moveTo>
                      <a:pt x="0" y="0"/>
                    </a:moveTo>
                    <a:lnTo>
                      <a:pt x="244837" y="0"/>
                    </a:lnTo>
                  </a:path>
                </a:pathLst>
              </a:custGeom>
              <a:ln w="19577"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93" name="Freeform 792">
                <a:extLst>
                  <a:ext uri="{FF2B5EF4-FFF2-40B4-BE49-F238E27FC236}">
                    <a16:creationId xmlns:a16="http://schemas.microsoft.com/office/drawing/2014/main" id="{210C0BE5-EE67-BAFA-6440-FB79CD6DACE2}"/>
                  </a:ext>
                </a:extLst>
              </p:cNvPr>
              <p:cNvSpPr/>
              <p:nvPr/>
            </p:nvSpPr>
            <p:spPr>
              <a:xfrm>
                <a:off x="4166942" y="2837438"/>
                <a:ext cx="297896" cy="239930"/>
              </a:xfrm>
              <a:custGeom>
                <a:avLst/>
                <a:gdLst>
                  <a:gd name="connsiteX0" fmla="*/ 297897 w 297896"/>
                  <a:gd name="connsiteY0" fmla="*/ 0 h 239930"/>
                  <a:gd name="connsiteX1" fmla="*/ 0 w 297896"/>
                  <a:gd name="connsiteY1" fmla="*/ 239930 h 239930"/>
                </a:gdLst>
                <a:ahLst/>
                <a:cxnLst>
                  <a:cxn ang="0">
                    <a:pos x="connsiteX0" y="connsiteY0"/>
                  </a:cxn>
                  <a:cxn ang="0">
                    <a:pos x="connsiteX1" y="connsiteY1"/>
                  </a:cxn>
                </a:cxnLst>
                <a:rect l="l" t="t" r="r" b="b"/>
                <a:pathLst>
                  <a:path w="297896" h="239930">
                    <a:moveTo>
                      <a:pt x="297897" y="0"/>
                    </a:moveTo>
                    <a:lnTo>
                      <a:pt x="0" y="239930"/>
                    </a:lnTo>
                  </a:path>
                </a:pathLst>
              </a:custGeom>
              <a:ln w="19577"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94" name="Freeform 793">
                <a:extLst>
                  <a:ext uri="{FF2B5EF4-FFF2-40B4-BE49-F238E27FC236}">
                    <a16:creationId xmlns:a16="http://schemas.microsoft.com/office/drawing/2014/main" id="{8EE16ECD-33A1-9EA9-7198-3749D7B5897F}"/>
                  </a:ext>
                </a:extLst>
              </p:cNvPr>
              <p:cNvSpPr/>
              <p:nvPr/>
            </p:nvSpPr>
            <p:spPr>
              <a:xfrm>
                <a:off x="4487061" y="2999474"/>
                <a:ext cx="332943" cy="389178"/>
              </a:xfrm>
              <a:custGeom>
                <a:avLst/>
                <a:gdLst>
                  <a:gd name="connsiteX0" fmla="*/ 280471 w 332943"/>
                  <a:gd name="connsiteY0" fmla="*/ 389179 h 389178"/>
                  <a:gd name="connsiteX1" fmla="*/ 0 w 332943"/>
                  <a:gd name="connsiteY1" fmla="*/ 307282 h 389178"/>
                  <a:gd name="connsiteX2" fmla="*/ 332943 w 332943"/>
                  <a:gd name="connsiteY2" fmla="*/ 0 h 389178"/>
                </a:gdLst>
                <a:ahLst/>
                <a:cxnLst>
                  <a:cxn ang="0">
                    <a:pos x="connsiteX0" y="connsiteY0"/>
                  </a:cxn>
                  <a:cxn ang="0">
                    <a:pos x="connsiteX1" y="connsiteY1"/>
                  </a:cxn>
                  <a:cxn ang="0">
                    <a:pos x="connsiteX2" y="connsiteY2"/>
                  </a:cxn>
                </a:cxnLst>
                <a:rect l="l" t="t" r="r" b="b"/>
                <a:pathLst>
                  <a:path w="332943" h="389178">
                    <a:moveTo>
                      <a:pt x="280471" y="389179"/>
                    </a:moveTo>
                    <a:lnTo>
                      <a:pt x="0" y="307282"/>
                    </a:lnTo>
                    <a:lnTo>
                      <a:pt x="332943" y="0"/>
                    </a:lnTo>
                  </a:path>
                </a:pathLst>
              </a:custGeom>
              <a:noFill/>
              <a:ln w="19577"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95" name="Freeform 794">
                <a:extLst>
                  <a:ext uri="{FF2B5EF4-FFF2-40B4-BE49-F238E27FC236}">
                    <a16:creationId xmlns:a16="http://schemas.microsoft.com/office/drawing/2014/main" id="{BFDB4CF2-8A43-522E-55D0-AC7CE5DAD307}"/>
                  </a:ext>
                </a:extLst>
              </p:cNvPr>
              <p:cNvSpPr/>
              <p:nvPr/>
            </p:nvSpPr>
            <p:spPr>
              <a:xfrm>
                <a:off x="4050740" y="3077368"/>
                <a:ext cx="441803" cy="228802"/>
              </a:xfrm>
              <a:custGeom>
                <a:avLst/>
                <a:gdLst>
                  <a:gd name="connsiteX0" fmla="*/ 0 w 441803"/>
                  <a:gd name="connsiteY0" fmla="*/ 0 h 228802"/>
                  <a:gd name="connsiteX1" fmla="*/ 441803 w 441803"/>
                  <a:gd name="connsiteY1" fmla="*/ 228802 h 228802"/>
                </a:gdLst>
                <a:ahLst/>
                <a:cxnLst>
                  <a:cxn ang="0">
                    <a:pos x="connsiteX0" y="connsiteY0"/>
                  </a:cxn>
                  <a:cxn ang="0">
                    <a:pos x="connsiteX1" y="connsiteY1"/>
                  </a:cxn>
                </a:cxnLst>
                <a:rect l="l" t="t" r="r" b="b"/>
                <a:pathLst>
                  <a:path w="441803" h="228802">
                    <a:moveTo>
                      <a:pt x="0" y="0"/>
                    </a:moveTo>
                    <a:lnTo>
                      <a:pt x="441803" y="228802"/>
                    </a:lnTo>
                  </a:path>
                </a:pathLst>
              </a:custGeom>
              <a:ln w="19577"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96" name="Freeform 795">
                <a:extLst>
                  <a:ext uri="{FF2B5EF4-FFF2-40B4-BE49-F238E27FC236}">
                    <a16:creationId xmlns:a16="http://schemas.microsoft.com/office/drawing/2014/main" id="{0CA13BCF-A5D6-E692-2734-FE5DF97D54A1}"/>
                  </a:ext>
                </a:extLst>
              </p:cNvPr>
              <p:cNvSpPr/>
              <p:nvPr/>
            </p:nvSpPr>
            <p:spPr>
              <a:xfrm>
                <a:off x="4118973" y="3077368"/>
                <a:ext cx="319825" cy="270092"/>
              </a:xfrm>
              <a:custGeom>
                <a:avLst/>
                <a:gdLst>
                  <a:gd name="connsiteX0" fmla="*/ 319825 w 319825"/>
                  <a:gd name="connsiteY0" fmla="*/ 270092 h 270092"/>
                  <a:gd name="connsiteX1" fmla="*/ 0 w 319825"/>
                  <a:gd name="connsiteY1" fmla="*/ 0 h 270092"/>
                </a:gdLst>
                <a:ahLst/>
                <a:cxnLst>
                  <a:cxn ang="0">
                    <a:pos x="connsiteX0" y="connsiteY0"/>
                  </a:cxn>
                  <a:cxn ang="0">
                    <a:pos x="connsiteX1" y="connsiteY1"/>
                  </a:cxn>
                </a:cxnLst>
                <a:rect l="l" t="t" r="r" b="b"/>
                <a:pathLst>
                  <a:path w="319825" h="270092">
                    <a:moveTo>
                      <a:pt x="319825" y="270092"/>
                    </a:moveTo>
                    <a:lnTo>
                      <a:pt x="0" y="0"/>
                    </a:lnTo>
                  </a:path>
                </a:pathLst>
              </a:custGeom>
              <a:ln w="19577"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97" name="Freeform 796">
                <a:extLst>
                  <a:ext uri="{FF2B5EF4-FFF2-40B4-BE49-F238E27FC236}">
                    <a16:creationId xmlns:a16="http://schemas.microsoft.com/office/drawing/2014/main" id="{FCF81E86-DBF8-9D1A-51E0-20F427C52868}"/>
                  </a:ext>
                </a:extLst>
              </p:cNvPr>
              <p:cNvSpPr/>
              <p:nvPr/>
            </p:nvSpPr>
            <p:spPr>
              <a:xfrm>
                <a:off x="4130525" y="3077368"/>
                <a:ext cx="2927569" cy="2361817"/>
              </a:xfrm>
              <a:custGeom>
                <a:avLst/>
                <a:gdLst>
                  <a:gd name="connsiteX0" fmla="*/ 2927570 w 2927569"/>
                  <a:gd name="connsiteY0" fmla="*/ 2361818 h 2361817"/>
                  <a:gd name="connsiteX1" fmla="*/ 2256691 w 2927569"/>
                  <a:gd name="connsiteY1" fmla="*/ 2361818 h 2361817"/>
                  <a:gd name="connsiteX2" fmla="*/ 1918657 w 2927569"/>
                  <a:gd name="connsiteY2" fmla="*/ 2013636 h 2361817"/>
                  <a:gd name="connsiteX3" fmla="*/ 1244156 w 2927569"/>
                  <a:gd name="connsiteY3" fmla="*/ 2013636 h 2361817"/>
                  <a:gd name="connsiteX4" fmla="*/ 906710 w 2927569"/>
                  <a:gd name="connsiteY4" fmla="*/ 1492291 h 2361817"/>
                  <a:gd name="connsiteX5" fmla="*/ 580815 w 2927569"/>
                  <a:gd name="connsiteY5" fmla="*/ 1312392 h 2361817"/>
                  <a:gd name="connsiteX6" fmla="*/ 251396 w 2927569"/>
                  <a:gd name="connsiteY6" fmla="*/ 702318 h 2361817"/>
                  <a:gd name="connsiteX7" fmla="*/ 0 w 2927569"/>
                  <a:gd name="connsiteY7" fmla="*/ 0 h 2361817"/>
                  <a:gd name="connsiteX8" fmla="*/ 67254 w 2927569"/>
                  <a:gd name="connsiteY8" fmla="*/ 0 h 2361817"/>
                  <a:gd name="connsiteX9" fmla="*/ 251396 w 2927569"/>
                  <a:gd name="connsiteY9" fmla="*/ 521345 h 2361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27569" h="2361817">
                    <a:moveTo>
                      <a:pt x="2927570" y="2361818"/>
                    </a:moveTo>
                    <a:lnTo>
                      <a:pt x="2256691" y="2361818"/>
                    </a:lnTo>
                    <a:lnTo>
                      <a:pt x="1918657" y="2013636"/>
                    </a:lnTo>
                    <a:lnTo>
                      <a:pt x="1244156" y="2013636"/>
                    </a:lnTo>
                    <a:lnTo>
                      <a:pt x="906710" y="1492291"/>
                    </a:lnTo>
                    <a:lnTo>
                      <a:pt x="580815" y="1312392"/>
                    </a:lnTo>
                    <a:lnTo>
                      <a:pt x="251396" y="702318"/>
                    </a:lnTo>
                    <a:lnTo>
                      <a:pt x="0" y="0"/>
                    </a:lnTo>
                    <a:lnTo>
                      <a:pt x="67254" y="0"/>
                    </a:lnTo>
                    <a:lnTo>
                      <a:pt x="251396" y="521345"/>
                    </a:lnTo>
                  </a:path>
                </a:pathLst>
              </a:custGeom>
              <a:noFill/>
              <a:ln w="19577"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98" name="Freeform 797">
                <a:extLst>
                  <a:ext uri="{FF2B5EF4-FFF2-40B4-BE49-F238E27FC236}">
                    <a16:creationId xmlns:a16="http://schemas.microsoft.com/office/drawing/2014/main" id="{822E4340-9C05-6D8C-E327-78ECB2289F9A}"/>
                  </a:ext>
                </a:extLst>
              </p:cNvPr>
              <p:cNvSpPr/>
              <p:nvPr/>
            </p:nvSpPr>
            <p:spPr>
              <a:xfrm>
                <a:off x="4130525" y="3077368"/>
                <a:ext cx="231816" cy="830579"/>
              </a:xfrm>
              <a:custGeom>
                <a:avLst/>
                <a:gdLst>
                  <a:gd name="connsiteX0" fmla="*/ 231817 w 231816"/>
                  <a:gd name="connsiteY0" fmla="*/ 830580 h 830579"/>
                  <a:gd name="connsiteX1" fmla="*/ 0 w 231816"/>
                  <a:gd name="connsiteY1" fmla="*/ 0 h 830579"/>
                </a:gdLst>
                <a:ahLst/>
                <a:cxnLst>
                  <a:cxn ang="0">
                    <a:pos x="connsiteX0" y="connsiteY0"/>
                  </a:cxn>
                  <a:cxn ang="0">
                    <a:pos x="connsiteX1" y="connsiteY1"/>
                  </a:cxn>
                </a:cxnLst>
                <a:rect l="l" t="t" r="r" b="b"/>
                <a:pathLst>
                  <a:path w="231816" h="830579">
                    <a:moveTo>
                      <a:pt x="231817" y="830580"/>
                    </a:moveTo>
                    <a:lnTo>
                      <a:pt x="0" y="0"/>
                    </a:lnTo>
                  </a:path>
                </a:pathLst>
              </a:custGeom>
              <a:ln w="19577"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799" name="Freeform 798">
                <a:extLst>
                  <a:ext uri="{FF2B5EF4-FFF2-40B4-BE49-F238E27FC236}">
                    <a16:creationId xmlns:a16="http://schemas.microsoft.com/office/drawing/2014/main" id="{16B97B85-4627-25AB-A845-26FAAF81DF6F}"/>
                  </a:ext>
                </a:extLst>
              </p:cNvPr>
              <p:cNvSpPr/>
              <p:nvPr/>
            </p:nvSpPr>
            <p:spPr>
              <a:xfrm>
                <a:off x="4362342" y="3907948"/>
                <a:ext cx="362899" cy="5466"/>
              </a:xfrm>
              <a:custGeom>
                <a:avLst/>
                <a:gdLst>
                  <a:gd name="connsiteX0" fmla="*/ 0 w 362899"/>
                  <a:gd name="connsiteY0" fmla="*/ 0 h 5466"/>
                  <a:gd name="connsiteX1" fmla="*/ 362899 w 362899"/>
                  <a:gd name="connsiteY1" fmla="*/ 5466 h 5466"/>
                </a:gdLst>
                <a:ahLst/>
                <a:cxnLst>
                  <a:cxn ang="0">
                    <a:pos x="connsiteX0" y="connsiteY0"/>
                  </a:cxn>
                  <a:cxn ang="0">
                    <a:pos x="connsiteX1" y="connsiteY1"/>
                  </a:cxn>
                </a:cxnLst>
                <a:rect l="l" t="t" r="r" b="b"/>
                <a:pathLst>
                  <a:path w="362899" h="5466">
                    <a:moveTo>
                      <a:pt x="0" y="0"/>
                    </a:moveTo>
                    <a:lnTo>
                      <a:pt x="362899" y="5466"/>
                    </a:lnTo>
                  </a:path>
                </a:pathLst>
              </a:custGeom>
              <a:ln w="19577" cap="flat">
                <a:solidFill>
                  <a:srgbClr val="E73E16"/>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grpSp>
        <p:grpSp>
          <p:nvGrpSpPr>
            <p:cNvPr id="800" name="Graphic 117">
              <a:extLst>
                <a:ext uri="{FF2B5EF4-FFF2-40B4-BE49-F238E27FC236}">
                  <a16:creationId xmlns:a16="http://schemas.microsoft.com/office/drawing/2014/main" id="{F20EF50E-6659-B840-1E2F-FFBD69A6B6B9}"/>
                </a:ext>
              </a:extLst>
            </p:cNvPr>
            <p:cNvGrpSpPr/>
            <p:nvPr/>
          </p:nvGrpSpPr>
          <p:grpSpPr>
            <a:xfrm>
              <a:off x="4019903" y="2576814"/>
              <a:ext cx="3069029" cy="2893119"/>
              <a:chOff x="4019903" y="2576814"/>
              <a:chExt cx="3069029" cy="2893119"/>
            </a:xfrm>
            <a:solidFill>
              <a:srgbClr val="E73E16"/>
            </a:solidFill>
          </p:grpSpPr>
          <p:sp>
            <p:nvSpPr>
              <p:cNvPr id="801" name="Freeform 800">
                <a:extLst>
                  <a:ext uri="{FF2B5EF4-FFF2-40B4-BE49-F238E27FC236}">
                    <a16:creationId xmlns:a16="http://schemas.microsoft.com/office/drawing/2014/main" id="{6F8A6967-D41D-0D0E-F10C-CFDB71AC1EFC}"/>
                  </a:ext>
                </a:extLst>
              </p:cNvPr>
              <p:cNvSpPr/>
              <p:nvPr/>
            </p:nvSpPr>
            <p:spPr>
              <a:xfrm>
                <a:off x="7027258"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02" name="Freeform 801">
                <a:extLst>
                  <a:ext uri="{FF2B5EF4-FFF2-40B4-BE49-F238E27FC236}">
                    <a16:creationId xmlns:a16="http://schemas.microsoft.com/office/drawing/2014/main" id="{3F150318-5319-1F4B-21C9-8B3912810BA2}"/>
                  </a:ext>
                </a:extLst>
              </p:cNvPr>
              <p:cNvSpPr/>
              <p:nvPr/>
            </p:nvSpPr>
            <p:spPr>
              <a:xfrm>
                <a:off x="6684917"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03" name="Freeform 802">
                <a:extLst>
                  <a:ext uri="{FF2B5EF4-FFF2-40B4-BE49-F238E27FC236}">
                    <a16:creationId xmlns:a16="http://schemas.microsoft.com/office/drawing/2014/main" id="{5CC7D344-A37B-3169-AE8A-E97CC2A7EEDE}"/>
                  </a:ext>
                </a:extLst>
              </p:cNvPr>
              <p:cNvSpPr/>
              <p:nvPr/>
            </p:nvSpPr>
            <p:spPr>
              <a:xfrm>
                <a:off x="6356379" y="54084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7" y="61495"/>
                      <a:pt x="0" y="47729"/>
                      <a:pt x="0" y="30748"/>
                    </a:cubicBezTo>
                    <a:cubicBezTo>
                      <a:pt x="0" y="13766"/>
                      <a:pt x="13807"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04" name="Freeform 803">
                <a:extLst>
                  <a:ext uri="{FF2B5EF4-FFF2-40B4-BE49-F238E27FC236}">
                    <a16:creationId xmlns:a16="http://schemas.microsoft.com/office/drawing/2014/main" id="{3A5BC74F-5B5A-759C-90FE-8416D5B72A06}"/>
                  </a:ext>
                </a:extLst>
              </p:cNvPr>
              <p:cNvSpPr/>
              <p:nvPr/>
            </p:nvSpPr>
            <p:spPr>
              <a:xfrm>
                <a:off x="6018345" y="506025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05" name="Freeform 804">
                <a:extLst>
                  <a:ext uri="{FF2B5EF4-FFF2-40B4-BE49-F238E27FC236}">
                    <a16:creationId xmlns:a16="http://schemas.microsoft.com/office/drawing/2014/main" id="{6BE71960-F652-3AC2-DA59-ED4FF07F6716}"/>
                  </a:ext>
                </a:extLst>
              </p:cNvPr>
              <p:cNvSpPr/>
              <p:nvPr/>
            </p:nvSpPr>
            <p:spPr>
              <a:xfrm>
                <a:off x="5677374" y="506025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06" name="Freeform 805">
                <a:extLst>
                  <a:ext uri="{FF2B5EF4-FFF2-40B4-BE49-F238E27FC236}">
                    <a16:creationId xmlns:a16="http://schemas.microsoft.com/office/drawing/2014/main" id="{14A1D49B-EE5E-4DA4-A278-45BED2C92C47}"/>
                  </a:ext>
                </a:extLst>
              </p:cNvPr>
              <p:cNvSpPr/>
              <p:nvPr/>
            </p:nvSpPr>
            <p:spPr>
              <a:xfrm>
                <a:off x="5343844" y="5060257"/>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07" name="Freeform 806">
                <a:extLst>
                  <a:ext uri="{FF2B5EF4-FFF2-40B4-BE49-F238E27FC236}">
                    <a16:creationId xmlns:a16="http://schemas.microsoft.com/office/drawing/2014/main" id="{EF9C23BA-07B8-6EBA-2D7C-C07EFFA61FF1}"/>
                  </a:ext>
                </a:extLst>
              </p:cNvPr>
              <p:cNvSpPr/>
              <p:nvPr/>
            </p:nvSpPr>
            <p:spPr>
              <a:xfrm>
                <a:off x="5006397" y="453891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08" name="Freeform 807">
                <a:extLst>
                  <a:ext uri="{FF2B5EF4-FFF2-40B4-BE49-F238E27FC236}">
                    <a16:creationId xmlns:a16="http://schemas.microsoft.com/office/drawing/2014/main" id="{CF17E8D6-5934-C2FF-696D-AFE2B25DBCCE}"/>
                  </a:ext>
                </a:extLst>
              </p:cNvPr>
              <p:cNvSpPr/>
              <p:nvPr/>
            </p:nvSpPr>
            <p:spPr>
              <a:xfrm>
                <a:off x="4680503" y="435901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09" name="Freeform 808">
                <a:extLst>
                  <a:ext uri="{FF2B5EF4-FFF2-40B4-BE49-F238E27FC236}">
                    <a16:creationId xmlns:a16="http://schemas.microsoft.com/office/drawing/2014/main" id="{48265C08-3FDE-555A-C34C-0863954A73E6}"/>
                  </a:ext>
                </a:extLst>
              </p:cNvPr>
              <p:cNvSpPr/>
              <p:nvPr/>
            </p:nvSpPr>
            <p:spPr>
              <a:xfrm>
                <a:off x="4351084" y="3748938"/>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10" name="Freeform 809">
                <a:extLst>
                  <a:ext uri="{FF2B5EF4-FFF2-40B4-BE49-F238E27FC236}">
                    <a16:creationId xmlns:a16="http://schemas.microsoft.com/office/drawing/2014/main" id="{CBDC471B-6658-58B2-2431-A171351C50DA}"/>
                  </a:ext>
                </a:extLst>
              </p:cNvPr>
              <p:cNvSpPr/>
              <p:nvPr/>
            </p:nvSpPr>
            <p:spPr>
              <a:xfrm>
                <a:off x="4331505" y="3877200"/>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11" name="Freeform 810">
                <a:extLst>
                  <a:ext uri="{FF2B5EF4-FFF2-40B4-BE49-F238E27FC236}">
                    <a16:creationId xmlns:a16="http://schemas.microsoft.com/office/drawing/2014/main" id="{B6AF8430-A0D9-0B01-CACF-BDA12972896B}"/>
                  </a:ext>
                </a:extLst>
              </p:cNvPr>
              <p:cNvSpPr/>
              <p:nvPr/>
            </p:nvSpPr>
            <p:spPr>
              <a:xfrm>
                <a:off x="4694404" y="3882667"/>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12" name="Freeform 811">
                <a:extLst>
                  <a:ext uri="{FF2B5EF4-FFF2-40B4-BE49-F238E27FC236}">
                    <a16:creationId xmlns:a16="http://schemas.microsoft.com/office/drawing/2014/main" id="{F87EC938-72F9-DFFF-EFF5-1158D83A0F56}"/>
                  </a:ext>
                </a:extLst>
              </p:cNvPr>
              <p:cNvSpPr/>
              <p:nvPr/>
            </p:nvSpPr>
            <p:spPr>
              <a:xfrm>
                <a:off x="4960484" y="3643225"/>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13" name="Freeform 812">
                <a:extLst>
                  <a:ext uri="{FF2B5EF4-FFF2-40B4-BE49-F238E27FC236}">
                    <a16:creationId xmlns:a16="http://schemas.microsoft.com/office/drawing/2014/main" id="{5BAB83A3-C358-61B7-850E-FBC0B51B876E}"/>
                  </a:ext>
                </a:extLst>
              </p:cNvPr>
              <p:cNvSpPr/>
              <p:nvPr/>
            </p:nvSpPr>
            <p:spPr>
              <a:xfrm>
                <a:off x="4789167" y="2968726"/>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14" name="Freeform 813">
                <a:extLst>
                  <a:ext uri="{FF2B5EF4-FFF2-40B4-BE49-F238E27FC236}">
                    <a16:creationId xmlns:a16="http://schemas.microsoft.com/office/drawing/2014/main" id="{971FBEED-DB24-42FE-5F92-8DD65C617DF9}"/>
                  </a:ext>
                </a:extLst>
              </p:cNvPr>
              <p:cNvSpPr/>
              <p:nvPr/>
            </p:nvSpPr>
            <p:spPr>
              <a:xfrm>
                <a:off x="4736695" y="3357905"/>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15" name="Freeform 814">
                <a:extLst>
                  <a:ext uri="{FF2B5EF4-FFF2-40B4-BE49-F238E27FC236}">
                    <a16:creationId xmlns:a16="http://schemas.microsoft.com/office/drawing/2014/main" id="{47310BE7-63FF-6A2D-A35F-807D0EAA34AE}"/>
                  </a:ext>
                </a:extLst>
              </p:cNvPr>
              <p:cNvSpPr/>
              <p:nvPr/>
            </p:nvSpPr>
            <p:spPr>
              <a:xfrm>
                <a:off x="4680503" y="2848761"/>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16" name="Freeform 815">
                <a:extLst>
                  <a:ext uri="{FF2B5EF4-FFF2-40B4-BE49-F238E27FC236}">
                    <a16:creationId xmlns:a16="http://schemas.microsoft.com/office/drawing/2014/main" id="{D6C41235-B3DF-54E6-E274-2B317CF00F3C}"/>
                  </a:ext>
                </a:extLst>
              </p:cNvPr>
              <p:cNvSpPr/>
              <p:nvPr/>
            </p:nvSpPr>
            <p:spPr>
              <a:xfrm>
                <a:off x="4439581" y="2576814"/>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17" name="Freeform 816">
                <a:extLst>
                  <a:ext uri="{FF2B5EF4-FFF2-40B4-BE49-F238E27FC236}">
                    <a16:creationId xmlns:a16="http://schemas.microsoft.com/office/drawing/2014/main" id="{412B4673-7DE5-6F79-0E24-43DC7741A145}"/>
                  </a:ext>
                </a:extLst>
              </p:cNvPr>
              <p:cNvSpPr/>
              <p:nvPr/>
            </p:nvSpPr>
            <p:spPr>
              <a:xfrm>
                <a:off x="4434001" y="2806691"/>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18" name="Freeform 817">
                <a:extLst>
                  <a:ext uri="{FF2B5EF4-FFF2-40B4-BE49-F238E27FC236}">
                    <a16:creationId xmlns:a16="http://schemas.microsoft.com/office/drawing/2014/main" id="{BD1AD5F5-5975-C432-ECFC-FD318CBDE265}"/>
                  </a:ext>
                </a:extLst>
              </p:cNvPr>
              <p:cNvSpPr/>
              <p:nvPr/>
            </p:nvSpPr>
            <p:spPr>
              <a:xfrm>
                <a:off x="4461706" y="3275423"/>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19" name="Freeform 818">
                <a:extLst>
                  <a:ext uri="{FF2B5EF4-FFF2-40B4-BE49-F238E27FC236}">
                    <a16:creationId xmlns:a16="http://schemas.microsoft.com/office/drawing/2014/main" id="{34F07AAE-2999-FE3A-EA1A-3D7A084BECAE}"/>
                  </a:ext>
                </a:extLst>
              </p:cNvPr>
              <p:cNvSpPr/>
              <p:nvPr/>
            </p:nvSpPr>
            <p:spPr>
              <a:xfrm>
                <a:off x="4407961" y="3316713"/>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20" name="Freeform 819">
                <a:extLst>
                  <a:ext uri="{FF2B5EF4-FFF2-40B4-BE49-F238E27FC236}">
                    <a16:creationId xmlns:a16="http://schemas.microsoft.com/office/drawing/2014/main" id="{BD428E5B-6297-BA84-4F02-8812BA0D8E3C}"/>
                  </a:ext>
                </a:extLst>
              </p:cNvPr>
              <p:cNvSpPr/>
              <p:nvPr/>
            </p:nvSpPr>
            <p:spPr>
              <a:xfrm>
                <a:off x="4351084" y="3562792"/>
                <a:ext cx="61674" cy="61495"/>
              </a:xfrm>
              <a:custGeom>
                <a:avLst/>
                <a:gdLst>
                  <a:gd name="connsiteX0" fmla="*/ 61674 w 61674"/>
                  <a:gd name="connsiteY0" fmla="*/ 30748 h 61495"/>
                  <a:gd name="connsiteX1" fmla="*/ 30837 w 61674"/>
                  <a:gd name="connsiteY1" fmla="*/ 61495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5"/>
                      <a:pt x="30837" y="61495"/>
                    </a:cubicBezTo>
                    <a:cubicBezTo>
                      <a:pt x="13806" y="61495"/>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21" name="Freeform 820">
                <a:extLst>
                  <a:ext uri="{FF2B5EF4-FFF2-40B4-BE49-F238E27FC236}">
                    <a16:creationId xmlns:a16="http://schemas.microsoft.com/office/drawing/2014/main" id="{ADA38468-76B7-9E9F-BB63-18075047DF04}"/>
                  </a:ext>
                </a:extLst>
              </p:cNvPr>
              <p:cNvSpPr/>
              <p:nvPr/>
            </p:nvSpPr>
            <p:spPr>
              <a:xfrm>
                <a:off x="4351084" y="3046621"/>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22" name="Freeform 821">
                <a:extLst>
                  <a:ext uri="{FF2B5EF4-FFF2-40B4-BE49-F238E27FC236}">
                    <a16:creationId xmlns:a16="http://schemas.microsoft.com/office/drawing/2014/main" id="{AFEA43BD-688D-CC2E-A7B5-743DFF622FBD}"/>
                  </a:ext>
                </a:extLst>
              </p:cNvPr>
              <p:cNvSpPr/>
              <p:nvPr/>
            </p:nvSpPr>
            <p:spPr>
              <a:xfrm>
                <a:off x="4166942" y="3046621"/>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23" name="Freeform 822">
                <a:extLst>
                  <a:ext uri="{FF2B5EF4-FFF2-40B4-BE49-F238E27FC236}">
                    <a16:creationId xmlns:a16="http://schemas.microsoft.com/office/drawing/2014/main" id="{4EA9B945-2BE1-F4D2-760E-7F1BFB19B988}"/>
                  </a:ext>
                </a:extLst>
              </p:cNvPr>
              <p:cNvSpPr/>
              <p:nvPr/>
            </p:nvSpPr>
            <p:spPr>
              <a:xfrm>
                <a:off x="4099688" y="3046621"/>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24" name="Freeform 823">
                <a:extLst>
                  <a:ext uri="{FF2B5EF4-FFF2-40B4-BE49-F238E27FC236}">
                    <a16:creationId xmlns:a16="http://schemas.microsoft.com/office/drawing/2014/main" id="{4E4E71FB-11AE-EA8F-7F2C-F7507B0516A2}"/>
                  </a:ext>
                </a:extLst>
              </p:cNvPr>
              <p:cNvSpPr/>
              <p:nvPr/>
            </p:nvSpPr>
            <p:spPr>
              <a:xfrm>
                <a:off x="4019903" y="3046621"/>
                <a:ext cx="61674" cy="61495"/>
              </a:xfrm>
              <a:custGeom>
                <a:avLst/>
                <a:gdLst>
                  <a:gd name="connsiteX0" fmla="*/ 61674 w 61674"/>
                  <a:gd name="connsiteY0" fmla="*/ 30748 h 61495"/>
                  <a:gd name="connsiteX1" fmla="*/ 30837 w 61674"/>
                  <a:gd name="connsiteY1" fmla="*/ 61496 h 61495"/>
                  <a:gd name="connsiteX2" fmla="*/ 0 w 61674"/>
                  <a:gd name="connsiteY2" fmla="*/ 30748 h 61495"/>
                  <a:gd name="connsiteX3" fmla="*/ 30837 w 61674"/>
                  <a:gd name="connsiteY3" fmla="*/ 0 h 61495"/>
                  <a:gd name="connsiteX4" fmla="*/ 61674 w 61674"/>
                  <a:gd name="connsiteY4" fmla="*/ 30748 h 6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74" h="61495">
                    <a:moveTo>
                      <a:pt x="61674" y="30748"/>
                    </a:moveTo>
                    <a:cubicBezTo>
                      <a:pt x="61674" y="47729"/>
                      <a:pt x="47868" y="61496"/>
                      <a:pt x="30837" y="61496"/>
                    </a:cubicBezTo>
                    <a:cubicBezTo>
                      <a:pt x="13806" y="61496"/>
                      <a:pt x="0" y="47729"/>
                      <a:pt x="0" y="30748"/>
                    </a:cubicBezTo>
                    <a:cubicBezTo>
                      <a:pt x="0" y="13766"/>
                      <a:pt x="13806" y="0"/>
                      <a:pt x="30837" y="0"/>
                    </a:cubicBezTo>
                    <a:cubicBezTo>
                      <a:pt x="47868" y="0"/>
                      <a:pt x="61674" y="13766"/>
                      <a:pt x="61674" y="30748"/>
                    </a:cubicBezTo>
                    <a:close/>
                  </a:path>
                </a:pathLst>
              </a:custGeom>
              <a:solidFill>
                <a:srgbClr val="E73E16"/>
              </a:solidFill>
              <a:ln w="7341" cap="flat">
                <a:solidFill>
                  <a:srgbClr val="231F2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grpSp>
        <p:sp>
          <p:nvSpPr>
            <p:cNvPr id="12" name="Freeform 21">
              <a:extLst>
                <a:ext uri="{FF2B5EF4-FFF2-40B4-BE49-F238E27FC236}">
                  <a16:creationId xmlns:a16="http://schemas.microsoft.com/office/drawing/2014/main" id="{2695B1E4-EA7F-450F-94EC-0FCE20E7CB9B}"/>
                </a:ext>
              </a:extLst>
            </p:cNvPr>
            <p:cNvSpPr>
              <a:spLocks/>
            </p:cNvSpPr>
            <p:nvPr/>
          </p:nvSpPr>
          <p:spPr bwMode="auto">
            <a:xfrm>
              <a:off x="3901545" y="2295712"/>
              <a:ext cx="8130145" cy="324804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ea typeface="+mn-ea"/>
                <a:cs typeface="+mn-cs"/>
              </a:endParaRPr>
            </a:p>
          </p:txBody>
        </p:sp>
        <p:sp>
          <p:nvSpPr>
            <p:cNvPr id="119" name="TextBox 118">
              <a:extLst>
                <a:ext uri="{FF2B5EF4-FFF2-40B4-BE49-F238E27FC236}">
                  <a16:creationId xmlns:a16="http://schemas.microsoft.com/office/drawing/2014/main" id="{9D9D5C56-4010-A0CA-BDCD-43E92EFF91A1}"/>
                </a:ext>
              </a:extLst>
            </p:cNvPr>
            <p:cNvSpPr txBox="1"/>
            <p:nvPr/>
          </p:nvSpPr>
          <p:spPr>
            <a:xfrm>
              <a:off x="10266912" y="5130765"/>
              <a:ext cx="1842902" cy="276999"/>
            </a:xfrm>
            <a:prstGeom prst="rect">
              <a:avLst/>
            </a:prstGeom>
            <a:noFill/>
          </p:spPr>
          <p:txBody>
            <a:bodyPr wrap="square" rtlCol="0">
              <a:spAutoFit/>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lang="ja-jp"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100%減</a:t>
              </a:r>
            </a:p>
          </p:txBody>
        </p:sp>
        <p:sp>
          <p:nvSpPr>
            <p:cNvPr id="120" name="TextBox 119">
              <a:extLst>
                <a:ext uri="{FF2B5EF4-FFF2-40B4-BE49-F238E27FC236}">
                  <a16:creationId xmlns:a16="http://schemas.microsoft.com/office/drawing/2014/main" id="{BE9A9CF7-2E7E-B725-2F9B-9235CE3A54FC}"/>
                </a:ext>
              </a:extLst>
            </p:cNvPr>
            <p:cNvSpPr txBox="1"/>
            <p:nvPr/>
          </p:nvSpPr>
          <p:spPr>
            <a:xfrm>
              <a:off x="10673885" y="3775661"/>
              <a:ext cx="1357805" cy="276999"/>
            </a:xfrm>
            <a:prstGeom prst="rect">
              <a:avLst/>
            </a:prstGeom>
            <a:noFill/>
          </p:spPr>
          <p:txBody>
            <a:bodyPr wrap="square" rtlCol="0">
              <a:spAutoFit/>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lang="ja-jp"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30%減</a:t>
              </a:r>
            </a:p>
          </p:txBody>
        </p:sp>
        <p:sp>
          <p:nvSpPr>
            <p:cNvPr id="121" name="TextBox 120">
              <a:extLst>
                <a:ext uri="{FF2B5EF4-FFF2-40B4-BE49-F238E27FC236}">
                  <a16:creationId xmlns:a16="http://schemas.microsoft.com/office/drawing/2014/main" id="{B507AF2F-129E-F46E-416B-404496DF1CEC}"/>
                </a:ext>
              </a:extLst>
            </p:cNvPr>
            <p:cNvSpPr txBox="1"/>
            <p:nvPr/>
          </p:nvSpPr>
          <p:spPr>
            <a:xfrm>
              <a:off x="11532450" y="2644234"/>
              <a:ext cx="599838" cy="1015663"/>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ja-jp"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CR</a:t>
              </a:r>
            </a:p>
            <a:p>
              <a:pPr marL="0" marR="0" lvl="0" indent="0" algn="l" defTabSz="914400" rtl="0" eaLnBrk="1" fontAlgn="base" latinLnBrk="0" hangingPunct="1">
                <a:lnSpc>
                  <a:spcPct val="100000"/>
                </a:lnSpc>
                <a:spcBef>
                  <a:spcPct val="0"/>
                </a:spcBef>
                <a:spcAft>
                  <a:spcPct val="0"/>
                </a:spcAft>
                <a:buClrTx/>
                <a:buSzTx/>
                <a:buFontTx/>
                <a:buNone/>
                <a:tabLst/>
                <a:defRPr/>
              </a:pPr>
              <a:r>
                <a:rPr lang="ja-jp"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PR</a:t>
              </a:r>
            </a:p>
            <a:p>
              <a:pPr marL="0" marR="0" lvl="0" indent="0" algn="l" defTabSz="914400" rtl="0" eaLnBrk="1" fontAlgn="base" latinLnBrk="0" hangingPunct="1">
                <a:lnSpc>
                  <a:spcPct val="100000"/>
                </a:lnSpc>
                <a:spcBef>
                  <a:spcPct val="0"/>
                </a:spcBef>
                <a:spcAft>
                  <a:spcPct val="0"/>
                </a:spcAft>
                <a:buClrTx/>
                <a:buSzTx/>
                <a:buFontTx/>
                <a:buNone/>
                <a:tabLst/>
                <a:defRPr/>
              </a:pPr>
              <a:r>
                <a:rPr lang="ja-jp"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SD</a:t>
              </a:r>
            </a:p>
            <a:p>
              <a:pPr marL="0" marR="0" lvl="0" indent="0" algn="l" defTabSz="914400" rtl="0" eaLnBrk="1" fontAlgn="base" latinLnBrk="0" hangingPunct="1">
                <a:lnSpc>
                  <a:spcPct val="100000"/>
                </a:lnSpc>
                <a:spcBef>
                  <a:spcPct val="0"/>
                </a:spcBef>
                <a:spcAft>
                  <a:spcPct val="0"/>
                </a:spcAft>
                <a:buClrTx/>
                <a:buSzTx/>
                <a:buFontTx/>
                <a:buNone/>
                <a:tabLst/>
                <a:defRPr/>
              </a:pPr>
              <a:r>
                <a:rPr lang="ja-jp"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PD</a:t>
              </a:r>
            </a:p>
            <a:p>
              <a:pPr marL="0" marR="0" lvl="0" indent="0" algn="l" defTabSz="914400" rtl="0" eaLnBrk="1" fontAlgn="base" latinLnBrk="0" hangingPunct="1">
                <a:lnSpc>
                  <a:spcPct val="100000"/>
                </a:lnSpc>
                <a:spcBef>
                  <a:spcPct val="0"/>
                </a:spcBef>
                <a:spcAft>
                  <a:spcPct val="0"/>
                </a:spcAft>
                <a:buClrTx/>
                <a:buSzTx/>
                <a:buFontTx/>
                <a:buNone/>
                <a:tabLst/>
                <a:defRPr/>
              </a:pPr>
              <a:r>
                <a:rPr lang="ja-jp" sz="1200" b="0"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NE</a:t>
              </a:r>
            </a:p>
          </p:txBody>
        </p:sp>
        <p:sp>
          <p:nvSpPr>
            <p:cNvPr id="825" name="Oval 824">
              <a:extLst>
                <a:ext uri="{FF2B5EF4-FFF2-40B4-BE49-F238E27FC236}">
                  <a16:creationId xmlns:a16="http://schemas.microsoft.com/office/drawing/2014/main" id="{8D713FCB-BB50-BC77-B61F-91F002A636A1}"/>
                </a:ext>
              </a:extLst>
            </p:cNvPr>
            <p:cNvSpPr/>
            <p:nvPr/>
          </p:nvSpPr>
          <p:spPr>
            <a:xfrm>
              <a:off x="11454833" y="2728523"/>
              <a:ext cx="82110" cy="82110"/>
            </a:xfrm>
            <a:prstGeom prst="ellipse">
              <a:avLst/>
            </a:prstGeom>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26" name="Oval 825">
              <a:extLst>
                <a:ext uri="{FF2B5EF4-FFF2-40B4-BE49-F238E27FC236}">
                  <a16:creationId xmlns:a16="http://schemas.microsoft.com/office/drawing/2014/main" id="{02F775DF-10F6-6018-588C-09E0B684114B}"/>
                </a:ext>
              </a:extLst>
            </p:cNvPr>
            <p:cNvSpPr/>
            <p:nvPr/>
          </p:nvSpPr>
          <p:spPr>
            <a:xfrm>
              <a:off x="11454833" y="2915848"/>
              <a:ext cx="82110" cy="82110"/>
            </a:xfrm>
            <a:prstGeom prst="ellipse">
              <a:avLst/>
            </a:prstGeom>
            <a:solidFill>
              <a:srgbClr val="00B050"/>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27" name="Oval 826">
              <a:extLst>
                <a:ext uri="{FF2B5EF4-FFF2-40B4-BE49-F238E27FC236}">
                  <a16:creationId xmlns:a16="http://schemas.microsoft.com/office/drawing/2014/main" id="{D07E7943-FBCA-EA21-35FB-90E281CB638D}"/>
                </a:ext>
              </a:extLst>
            </p:cNvPr>
            <p:cNvSpPr/>
            <p:nvPr/>
          </p:nvSpPr>
          <p:spPr>
            <a:xfrm>
              <a:off x="11454833" y="3103173"/>
              <a:ext cx="82110" cy="82110"/>
            </a:xfrm>
            <a:prstGeom prst="ellipse">
              <a:avLst/>
            </a:prstGeom>
            <a:solidFill>
              <a:schemeClr val="accent3"/>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28" name="Oval 827">
              <a:extLst>
                <a:ext uri="{FF2B5EF4-FFF2-40B4-BE49-F238E27FC236}">
                  <a16:creationId xmlns:a16="http://schemas.microsoft.com/office/drawing/2014/main" id="{E7DEB74A-F41B-C10E-6F64-C616BEAB652E}"/>
                </a:ext>
              </a:extLst>
            </p:cNvPr>
            <p:cNvSpPr/>
            <p:nvPr/>
          </p:nvSpPr>
          <p:spPr>
            <a:xfrm>
              <a:off x="11454832" y="3290498"/>
              <a:ext cx="84147" cy="82110"/>
            </a:xfrm>
            <a:prstGeom prst="ellipse">
              <a:avLst/>
            </a:prstGeom>
            <a:solidFill>
              <a:schemeClr val="accent2"/>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29" name="Oval 828">
              <a:extLst>
                <a:ext uri="{FF2B5EF4-FFF2-40B4-BE49-F238E27FC236}">
                  <a16:creationId xmlns:a16="http://schemas.microsoft.com/office/drawing/2014/main" id="{DA1221FF-E06B-F744-834D-321A8C5A9176}"/>
                </a:ext>
              </a:extLst>
            </p:cNvPr>
            <p:cNvSpPr/>
            <p:nvPr/>
          </p:nvSpPr>
          <p:spPr>
            <a:xfrm>
              <a:off x="11454833" y="3477822"/>
              <a:ext cx="82110" cy="82110"/>
            </a:xfrm>
            <a:prstGeom prst="ellipse">
              <a:avLst/>
            </a:prstGeom>
            <a:solidFill>
              <a:schemeClr val="bg1"/>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ES" sz="1800" b="0" i="0" u="none" strike="noStrike" kern="1200" cap="none" spc="0" normalizeH="0" baseline="0" noProof="0">
                <a:ln>
                  <a:noFill/>
                </a:ln>
                <a:solidFill>
                  <a:srgbClr val="363636"/>
                </a:solidFill>
                <a:effectLst/>
                <a:uLnTx/>
                <a:uFillTx/>
                <a:ea typeface="+mn-ea"/>
                <a:cs typeface="+mn-cs"/>
              </a:endParaRPr>
            </a:p>
          </p:txBody>
        </p:sp>
        <p:sp>
          <p:nvSpPr>
            <p:cNvPr id="831" name="TextBox 830">
              <a:extLst>
                <a:ext uri="{FF2B5EF4-FFF2-40B4-BE49-F238E27FC236}">
                  <a16:creationId xmlns:a16="http://schemas.microsoft.com/office/drawing/2014/main" id="{525D5040-DFAC-4B0F-1849-46B12721F399}"/>
                </a:ext>
              </a:extLst>
            </p:cNvPr>
            <p:cNvSpPr txBox="1"/>
            <p:nvPr/>
          </p:nvSpPr>
          <p:spPr>
            <a:xfrm>
              <a:off x="11357670" y="2394142"/>
              <a:ext cx="774619" cy="276999"/>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ja-jp" sz="1200" b="1" i="0" u="none" strike="noStrike" kern="1200" cap="none" spc="0" normalizeH="0" noProof="0">
                  <a:ln>
                    <a:noFill/>
                  </a:ln>
                  <a:solidFill>
                    <a:srgbClr val="000000"/>
                  </a:solidFill>
                  <a:effectLst/>
                  <a:uLnTx/>
                  <a:uFillTx/>
                  <a:ea typeface="Roboto" panose="02000000000000000000" pitchFamily="2" charset="0"/>
                  <a:cs typeface="Arial" panose="020B0604020202020204" pitchFamily="34" charset="0"/>
                </a:rPr>
                <a:t>BOR</a:t>
              </a:r>
            </a:p>
          </p:txBody>
        </p:sp>
      </p:grpSp>
      <p:sp>
        <p:nvSpPr>
          <p:cNvPr id="832" name="TextBox 831">
            <a:extLst>
              <a:ext uri="{FF2B5EF4-FFF2-40B4-BE49-F238E27FC236}">
                <a16:creationId xmlns:a16="http://schemas.microsoft.com/office/drawing/2014/main" id="{72E4049D-8B88-1276-4756-B2A6ADA1F2C0}"/>
              </a:ext>
            </a:extLst>
          </p:cNvPr>
          <p:cNvSpPr txBox="1"/>
          <p:nvPr/>
        </p:nvSpPr>
        <p:spPr>
          <a:xfrm>
            <a:off x="4331412" y="1587289"/>
            <a:ext cx="8133949" cy="338554"/>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ja-jp" sz="1600" b="1" i="0" u="none" strike="noStrike" kern="1200" cap="none" spc="0" normalizeH="0" noProof="0">
                <a:ln>
                  <a:noFill/>
                </a:ln>
                <a:solidFill>
                  <a:srgbClr val="363636"/>
                </a:solidFill>
                <a:effectLst/>
                <a:uLnTx/>
                <a:uFillTx/>
                <a:ea typeface="Roboto" panose="02000000000000000000" pitchFamily="2" charset="0"/>
                <a:cs typeface="Arial" panose="020B0604020202020204" pitchFamily="34" charset="0"/>
              </a:rPr>
              <a:t>全患者における経時的な腫瘍縮小の深さ</a:t>
            </a:r>
          </a:p>
        </p:txBody>
      </p:sp>
      <p:graphicFrame>
        <p:nvGraphicFramePr>
          <p:cNvPr id="2" name="Table 663">
            <a:extLst>
              <a:ext uri="{FF2B5EF4-FFF2-40B4-BE49-F238E27FC236}">
                <a16:creationId xmlns:a16="http://schemas.microsoft.com/office/drawing/2014/main" id="{51C8FDAD-B03A-0E8E-5807-660E272B79F7}"/>
              </a:ext>
            </a:extLst>
          </p:cNvPr>
          <p:cNvGraphicFramePr>
            <a:graphicFrameLocks noGrp="1"/>
          </p:cNvGraphicFramePr>
          <p:nvPr>
            <p:extLst>
              <p:ext uri="{D42A27DB-BD31-4B8C-83A1-F6EECF244321}">
                <p14:modId xmlns:p14="http://schemas.microsoft.com/office/powerpoint/2010/main" val="864677919"/>
              </p:ext>
            </p:extLst>
          </p:nvPr>
        </p:nvGraphicFramePr>
        <p:xfrm>
          <a:off x="304799" y="1708600"/>
          <a:ext cx="3935730" cy="3623598"/>
        </p:xfrm>
        <a:graphic>
          <a:graphicData uri="http://schemas.openxmlformats.org/drawingml/2006/table">
            <a:tbl>
              <a:tblPr firstRow="1" bandRow="1">
                <a:tableStyleId>{69012ECD-51FC-41F1-AA8D-1B2483CD663E}</a:tableStyleId>
              </a:tblPr>
              <a:tblGrid>
                <a:gridCol w="2336802">
                  <a:extLst>
                    <a:ext uri="{9D8B030D-6E8A-4147-A177-3AD203B41FA5}">
                      <a16:colId xmlns:a16="http://schemas.microsoft.com/office/drawing/2014/main" val="4026828033"/>
                    </a:ext>
                  </a:extLst>
                </a:gridCol>
                <a:gridCol w="1598928">
                  <a:extLst>
                    <a:ext uri="{9D8B030D-6E8A-4147-A177-3AD203B41FA5}">
                      <a16:colId xmlns:a16="http://schemas.microsoft.com/office/drawing/2014/main" val="3840096650"/>
                    </a:ext>
                  </a:extLst>
                </a:gridCol>
              </a:tblGrid>
              <a:tr h="0">
                <a:tc>
                  <a:txBody>
                    <a:bodyPr/>
                    <a:lstStyle/>
                    <a:p>
                      <a:pPr algn="l" rtl="0"/>
                      <a:endParaRPr lang="en-GB" sz="1050" noProof="0" dirty="0">
                        <a:solidFill>
                          <a:schemeClr val="tx2"/>
                        </a:solidFill>
                        <a:latin typeface="+mn-lt"/>
                      </a:endParaRPr>
                    </a:p>
                  </a:txBody>
                  <a:tcPr marL="72000" marR="72000" marT="18000" marB="18000" anchor="b"/>
                </a:tc>
                <a:tc>
                  <a:txBody>
                    <a:bodyPr/>
                    <a:lstStyle/>
                    <a:p>
                      <a:pPr algn="ctr" rtl="0"/>
                      <a:r>
                        <a:rPr lang="ja-jp" sz="1050" b="1" noProof="0">
                          <a:solidFill>
                            <a:schemeClr val="tx2"/>
                          </a:solidFill>
                          <a:latin typeface="+mn-lt"/>
                        </a:rPr>
                        <a:t>全体 </a:t>
                      </a:r>
                    </a:p>
                    <a:p>
                      <a:pPr algn="ctr" rtl="0"/>
                      <a:r>
                        <a:rPr lang="ja-jp" sz="1050" b="1" noProof="0">
                          <a:solidFill>
                            <a:schemeClr val="tx2"/>
                          </a:solidFill>
                          <a:latin typeface="+mn-lt"/>
                        </a:rPr>
                        <a:t>（n=96）</a:t>
                      </a:r>
                    </a:p>
                  </a:txBody>
                  <a:tcPr marL="72000" marR="72000" marT="18000" marB="18000" anchor="ctr"/>
                </a:tc>
                <a:extLst>
                  <a:ext uri="{0D108BD9-81ED-4DB2-BD59-A6C34878D82A}">
                    <a16:rowId xmlns:a16="http://schemas.microsoft.com/office/drawing/2014/main" val="1727646532"/>
                  </a:ext>
                </a:extLst>
              </a:tr>
              <a:tr h="283942">
                <a:tc>
                  <a:txBody>
                    <a:bodyPr/>
                    <a:lstStyle/>
                    <a:p>
                      <a:pPr rtl="0"/>
                      <a:r>
                        <a:rPr lang="ja-jp" sz="1050" b="0" noProof="0" dirty="0">
                          <a:solidFill>
                            <a:srgbClr val="000000"/>
                          </a:solidFill>
                        </a:rPr>
                        <a:t>ORR、n (％) [95%信頼区間]</a:t>
                      </a:r>
                      <a:endParaRPr lang="en-GB" sz="1050" b="0" noProof="0" dirty="0">
                        <a:solidFill>
                          <a:srgbClr val="000000"/>
                        </a:solidFill>
                        <a:latin typeface="+mn-lt"/>
                      </a:endParaRPr>
                    </a:p>
                  </a:txBody>
                  <a:tcPr marL="72000" marR="72000" marT="18000" marB="18000" anchor="ctr">
                    <a:solidFill>
                      <a:schemeClr val="tx2"/>
                    </a:solidFill>
                  </a:tcPr>
                </a:tc>
                <a:tc>
                  <a:txBody>
                    <a:bodyPr/>
                    <a:lstStyle/>
                    <a:p>
                      <a:pPr algn="ctr" rtl="0"/>
                      <a:r>
                        <a:rPr lang="ja-jp" sz="1050" b="0" noProof="0">
                          <a:solidFill>
                            <a:srgbClr val="000000"/>
                          </a:solidFill>
                          <a:latin typeface="+mn-lt"/>
                        </a:rPr>
                        <a:t>68 (71) [61, 80]</a:t>
                      </a:r>
                    </a:p>
                  </a:txBody>
                  <a:tcPr marL="72000" marR="72000" marT="18000" marB="18000" anchor="ctr">
                    <a:solidFill>
                      <a:schemeClr val="tx2"/>
                    </a:solidFill>
                  </a:tcPr>
                </a:tc>
                <a:extLst>
                  <a:ext uri="{0D108BD9-81ED-4DB2-BD59-A6C34878D82A}">
                    <a16:rowId xmlns:a16="http://schemas.microsoft.com/office/drawing/2014/main" val="3105726710"/>
                  </a:ext>
                </a:extLst>
              </a:tr>
              <a:tr h="28394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50" b="0" noProof="0" dirty="0">
                          <a:solidFill>
                            <a:srgbClr val="000000"/>
                          </a:solidFill>
                        </a:rPr>
                        <a:t>最善治療効果（BOR）、n (％)</a:t>
                      </a:r>
                    </a:p>
                  </a:txBody>
                  <a:tcPr marL="72000" marR="72000" marT="18000" marB="18000" anchor="ctr">
                    <a:solidFill>
                      <a:schemeClr val="tx2"/>
                    </a:solidFill>
                  </a:tcPr>
                </a:tc>
                <a:tc>
                  <a:txBody>
                    <a:bodyPr/>
                    <a:lstStyle/>
                    <a:p>
                      <a:pPr algn="ctr" rtl="0"/>
                      <a:endParaRPr lang="en-GB" sz="1050" b="0" noProof="0" dirty="0">
                        <a:solidFill>
                          <a:srgbClr val="000000"/>
                        </a:solidFill>
                        <a:latin typeface="+mn-lt"/>
                      </a:endParaRPr>
                    </a:p>
                  </a:txBody>
                  <a:tcPr marL="72000" marR="72000" marT="18000" marB="18000" anchor="ctr">
                    <a:solidFill>
                      <a:schemeClr val="tx2"/>
                    </a:solidFill>
                  </a:tcPr>
                </a:tc>
                <a:extLst>
                  <a:ext uri="{0D108BD9-81ED-4DB2-BD59-A6C34878D82A}">
                    <a16:rowId xmlns:a16="http://schemas.microsoft.com/office/drawing/2014/main" val="800325925"/>
                  </a:ext>
                </a:extLst>
              </a:tr>
              <a:tr h="283942">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050" b="0" noProof="0">
                          <a:solidFill>
                            <a:srgbClr val="000000"/>
                          </a:solidFill>
                        </a:rPr>
                        <a:t>CR</a:t>
                      </a:r>
                    </a:p>
                  </a:txBody>
                  <a:tcPr marL="72000" marR="72000" marT="18000" marB="18000" anchor="ctr">
                    <a:solidFill>
                      <a:schemeClr val="tx2"/>
                    </a:solidFill>
                  </a:tcPr>
                </a:tc>
                <a:tc>
                  <a:txBody>
                    <a:bodyPr/>
                    <a:lstStyle/>
                    <a:p>
                      <a:pPr algn="ctr" rtl="0"/>
                      <a:r>
                        <a:rPr lang="ja-jp" sz="1050" b="0" noProof="0">
                          <a:solidFill>
                            <a:srgbClr val="000000"/>
                          </a:solidFill>
                          <a:latin typeface="+mn-lt"/>
                        </a:rPr>
                        <a:t>5 (5)</a:t>
                      </a:r>
                    </a:p>
                  </a:txBody>
                  <a:tcPr marL="72000" marR="72000" marT="18000" marB="18000" anchor="ctr">
                    <a:solidFill>
                      <a:schemeClr val="tx2"/>
                    </a:solidFill>
                  </a:tcPr>
                </a:tc>
                <a:extLst>
                  <a:ext uri="{0D108BD9-81ED-4DB2-BD59-A6C34878D82A}">
                    <a16:rowId xmlns:a16="http://schemas.microsoft.com/office/drawing/2014/main" val="3430820871"/>
                  </a:ext>
                </a:extLst>
              </a:tr>
              <a:tr h="283942">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050" b="0" noProof="0" dirty="0">
                          <a:solidFill>
                            <a:srgbClr val="000000"/>
                          </a:solidFill>
                        </a:rPr>
                        <a:t>PR</a:t>
                      </a:r>
                    </a:p>
                  </a:txBody>
                  <a:tcPr marL="72000" marR="72000" marT="18000" marB="18000" anchor="ctr">
                    <a:solidFill>
                      <a:schemeClr val="tx2"/>
                    </a:solidFill>
                  </a:tcPr>
                </a:tc>
                <a:tc>
                  <a:txBody>
                    <a:bodyPr/>
                    <a:lstStyle/>
                    <a:p>
                      <a:pPr algn="ctr" rtl="0"/>
                      <a:r>
                        <a:rPr lang="ja-jp" sz="1050" b="0" noProof="0">
                          <a:solidFill>
                            <a:srgbClr val="000000"/>
                          </a:solidFill>
                          <a:latin typeface="+mn-lt"/>
                        </a:rPr>
                        <a:t>63 (66)</a:t>
                      </a:r>
                    </a:p>
                  </a:txBody>
                  <a:tcPr marL="72000" marR="72000" marT="18000" marB="18000" anchor="ctr">
                    <a:solidFill>
                      <a:schemeClr val="tx2"/>
                    </a:solidFill>
                  </a:tcPr>
                </a:tc>
                <a:extLst>
                  <a:ext uri="{0D108BD9-81ED-4DB2-BD59-A6C34878D82A}">
                    <a16:rowId xmlns:a16="http://schemas.microsoft.com/office/drawing/2014/main" val="3271540774"/>
                  </a:ext>
                </a:extLst>
              </a:tr>
              <a:tr h="283942">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050" b="0" noProof="0">
                          <a:solidFill>
                            <a:srgbClr val="000000"/>
                          </a:solidFill>
                        </a:rPr>
                        <a:t>SD</a:t>
                      </a:r>
                    </a:p>
                  </a:txBody>
                  <a:tcPr marL="72000" marR="72000" marT="18000" marB="18000" anchor="ctr">
                    <a:solidFill>
                      <a:schemeClr val="tx2"/>
                    </a:solidFill>
                  </a:tcPr>
                </a:tc>
                <a:tc>
                  <a:txBody>
                    <a:bodyPr/>
                    <a:lstStyle/>
                    <a:p>
                      <a:pPr algn="ctr" rtl="0"/>
                      <a:r>
                        <a:rPr lang="ja-jp" sz="1050" b="0" noProof="0">
                          <a:solidFill>
                            <a:srgbClr val="000000"/>
                          </a:solidFill>
                          <a:latin typeface="+mn-lt"/>
                        </a:rPr>
                        <a:t>11 (11)</a:t>
                      </a:r>
                    </a:p>
                  </a:txBody>
                  <a:tcPr marL="72000" marR="72000" marT="18000" marB="18000" anchor="ctr">
                    <a:solidFill>
                      <a:schemeClr val="tx2"/>
                    </a:solidFill>
                  </a:tcPr>
                </a:tc>
                <a:extLst>
                  <a:ext uri="{0D108BD9-81ED-4DB2-BD59-A6C34878D82A}">
                    <a16:rowId xmlns:a16="http://schemas.microsoft.com/office/drawing/2014/main" val="876592525"/>
                  </a:ext>
                </a:extLst>
              </a:tr>
              <a:tr h="283942">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050" b="0" noProof="0">
                          <a:solidFill>
                            <a:srgbClr val="000000"/>
                          </a:solidFill>
                        </a:rPr>
                        <a:t>PD</a:t>
                      </a:r>
                    </a:p>
                  </a:txBody>
                  <a:tcPr marL="72000" marR="72000" marT="18000" marB="18000" anchor="ctr">
                    <a:solidFill>
                      <a:schemeClr val="tx2"/>
                    </a:solidFill>
                  </a:tcPr>
                </a:tc>
                <a:tc>
                  <a:txBody>
                    <a:bodyPr/>
                    <a:lstStyle/>
                    <a:p>
                      <a:pPr algn="ctr" rtl="0"/>
                      <a:r>
                        <a:rPr lang="ja-jp" sz="1050" b="0" noProof="0" dirty="0">
                          <a:solidFill>
                            <a:srgbClr val="000000"/>
                          </a:solidFill>
                          <a:latin typeface="+mn-lt"/>
                        </a:rPr>
                        <a:t>8 (8)</a:t>
                      </a:r>
                    </a:p>
                  </a:txBody>
                  <a:tcPr marL="72000" marR="72000" marT="18000" marB="18000" anchor="ctr">
                    <a:solidFill>
                      <a:schemeClr val="tx2"/>
                    </a:solidFill>
                  </a:tcPr>
                </a:tc>
                <a:extLst>
                  <a:ext uri="{0D108BD9-81ED-4DB2-BD59-A6C34878D82A}">
                    <a16:rowId xmlns:a16="http://schemas.microsoft.com/office/drawing/2014/main" val="1826645314"/>
                  </a:ext>
                </a:extLst>
              </a:tr>
              <a:tr h="283942">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050" b="0" noProof="0">
                          <a:solidFill>
                            <a:srgbClr val="000000"/>
                          </a:solidFill>
                        </a:rPr>
                        <a:t>NE</a:t>
                      </a:r>
                    </a:p>
                  </a:txBody>
                  <a:tcPr marL="72000" marR="72000" marT="18000" marB="18000" anchor="ctr">
                    <a:solidFill>
                      <a:schemeClr val="tx2"/>
                    </a:solidFill>
                  </a:tcPr>
                </a:tc>
                <a:tc>
                  <a:txBody>
                    <a:bodyPr/>
                    <a:lstStyle/>
                    <a:p>
                      <a:pPr algn="ctr" rtl="0"/>
                      <a:r>
                        <a:rPr lang="ja-jp" sz="1050" b="0" noProof="0">
                          <a:solidFill>
                            <a:srgbClr val="000000"/>
                          </a:solidFill>
                          <a:latin typeface="+mn-lt"/>
                        </a:rPr>
                        <a:t>9 (9)</a:t>
                      </a:r>
                    </a:p>
                  </a:txBody>
                  <a:tcPr marL="72000" marR="72000" marT="18000" marB="18000" anchor="ctr">
                    <a:solidFill>
                      <a:schemeClr val="tx2"/>
                    </a:solidFill>
                  </a:tcPr>
                </a:tc>
                <a:extLst>
                  <a:ext uri="{0D108BD9-81ED-4DB2-BD59-A6C34878D82A}">
                    <a16:rowId xmlns:a16="http://schemas.microsoft.com/office/drawing/2014/main" val="1683724706"/>
                  </a:ext>
                </a:extLst>
              </a:tr>
              <a:tr h="283942">
                <a:tc>
                  <a:txBody>
                    <a:bodyPr/>
                    <a:lstStyle/>
                    <a:p>
                      <a:pPr rtl="0"/>
                      <a:r>
                        <a:rPr lang="ja-jp" sz="1050" b="0" noProof="0" dirty="0">
                          <a:solidFill>
                            <a:srgbClr val="000000"/>
                          </a:solidFill>
                          <a:latin typeface="+mn-lt"/>
                        </a:rPr>
                        <a:t>中央値奏効持続期間（mDoR）、</a:t>
                      </a:r>
                      <a:br>
                        <a:rPr lang="en-GB" altLang="ja-JP" sz="1050" b="0" noProof="0" dirty="0">
                          <a:solidFill>
                            <a:srgbClr val="000000"/>
                          </a:solidFill>
                          <a:latin typeface="+mn-lt"/>
                        </a:rPr>
                      </a:br>
                      <a:r>
                        <a:rPr lang="ja-jp" sz="1050" b="0" noProof="0" dirty="0">
                          <a:solidFill>
                            <a:srgbClr val="000000"/>
                          </a:solidFill>
                          <a:latin typeface="+mn-lt"/>
                        </a:rPr>
                        <a:t>月数（95%信頼区間）</a:t>
                      </a:r>
                    </a:p>
                  </a:txBody>
                  <a:tcPr marL="72000" marR="72000" marT="18000" marB="18000" anchor="ctr">
                    <a:solidFill>
                      <a:schemeClr val="tx2"/>
                    </a:solidFill>
                  </a:tcPr>
                </a:tc>
                <a:tc>
                  <a:txBody>
                    <a:bodyPr/>
                    <a:lstStyle/>
                    <a:p>
                      <a:pPr marL="0" algn="ctr" defTabSz="914400" rtl="0" eaLnBrk="1" latinLnBrk="0" hangingPunct="1"/>
                      <a:r>
                        <a:rPr lang="ja-jp" sz="1050" b="0" kern="1200" noProof="0" dirty="0">
                          <a:solidFill>
                            <a:srgbClr val="000000"/>
                          </a:solidFill>
                          <a:latin typeface="+mn-lt"/>
                          <a:ea typeface="+mn-ea"/>
                          <a:cs typeface="+mn-cs"/>
                        </a:rPr>
                        <a:t>11.0 </a:t>
                      </a:r>
                      <a:br>
                        <a:rPr lang="en-GB" altLang="ja-JP" sz="1050" b="0" kern="1200" noProof="0" dirty="0">
                          <a:solidFill>
                            <a:srgbClr val="000000"/>
                          </a:solidFill>
                          <a:latin typeface="+mn-lt"/>
                          <a:ea typeface="+mn-ea"/>
                          <a:cs typeface="+mn-cs"/>
                        </a:rPr>
                      </a:br>
                      <a:r>
                        <a:rPr lang="ja-jp" sz="1050" b="0" kern="1200" noProof="0" dirty="0">
                          <a:solidFill>
                            <a:srgbClr val="000000"/>
                          </a:solidFill>
                          <a:latin typeface="+mn-lt"/>
                          <a:ea typeface="+mn-ea"/>
                          <a:cs typeface="+mn-cs"/>
                        </a:rPr>
                        <a:t>(8.5, NE)</a:t>
                      </a:r>
                    </a:p>
                  </a:txBody>
                  <a:tcPr marL="72000" marR="72000" marT="18000" marB="18000" anchor="ctr">
                    <a:solidFill>
                      <a:schemeClr val="tx2"/>
                    </a:solidFill>
                  </a:tcPr>
                </a:tc>
                <a:extLst>
                  <a:ext uri="{0D108BD9-81ED-4DB2-BD59-A6C34878D82A}">
                    <a16:rowId xmlns:a16="http://schemas.microsoft.com/office/drawing/2014/main" val="326484305"/>
                  </a:ext>
                </a:extLst>
              </a:tr>
              <a:tr h="283942">
                <a:tc>
                  <a:txBody>
                    <a:bodyPr/>
                    <a:lstStyle/>
                    <a:p>
                      <a:pPr rtl="0"/>
                      <a:r>
                        <a:rPr lang="ja-jp" sz="1050" b="0" noProof="0" dirty="0">
                          <a:solidFill>
                            <a:srgbClr val="000000"/>
                          </a:solidFill>
                          <a:latin typeface="+mn-lt"/>
                        </a:rPr>
                        <a:t>疾患制御率（DCR）、%</a:t>
                      </a:r>
                      <a:br>
                        <a:rPr lang="en-GB" altLang="ja-JP" sz="1050" b="0" noProof="0" dirty="0">
                          <a:solidFill>
                            <a:srgbClr val="000000"/>
                          </a:solidFill>
                          <a:latin typeface="+mn-lt"/>
                        </a:rPr>
                      </a:br>
                      <a:r>
                        <a:rPr lang="ja-jp" sz="1050" b="0" noProof="0" dirty="0">
                          <a:solidFill>
                            <a:srgbClr val="000000"/>
                          </a:solidFill>
                          <a:latin typeface="+mn-lt"/>
                        </a:rPr>
                        <a:t>（95%信頼区間）</a:t>
                      </a:r>
                    </a:p>
                  </a:txBody>
                  <a:tcPr marL="72000" marR="72000" marT="18000" marB="18000" anchor="ctr">
                    <a:solidFill>
                      <a:schemeClr val="tx2"/>
                    </a:solidFill>
                  </a:tcPr>
                </a:tc>
                <a:tc>
                  <a:txBody>
                    <a:bodyPr/>
                    <a:lstStyle/>
                    <a:p>
                      <a:pPr marL="0" algn="ctr" defTabSz="914400" rtl="0" eaLnBrk="1" latinLnBrk="0" hangingPunct="1"/>
                      <a:r>
                        <a:rPr lang="ja-jp" sz="1050" b="0" kern="1200" noProof="0" dirty="0">
                          <a:solidFill>
                            <a:srgbClr val="000000"/>
                          </a:solidFill>
                          <a:latin typeface="+mn-lt"/>
                          <a:ea typeface="+mn-ea"/>
                          <a:cs typeface="+mn-cs"/>
                        </a:rPr>
                        <a:t>82 </a:t>
                      </a:r>
                      <a:br>
                        <a:rPr lang="en-GB" altLang="ja-JP" sz="1050" b="0" kern="1200" noProof="0" dirty="0">
                          <a:solidFill>
                            <a:srgbClr val="000000"/>
                          </a:solidFill>
                          <a:latin typeface="+mn-lt"/>
                          <a:ea typeface="+mn-ea"/>
                          <a:cs typeface="+mn-cs"/>
                        </a:rPr>
                      </a:br>
                      <a:r>
                        <a:rPr lang="ja-jp" sz="1050" b="0" kern="1200" noProof="0" dirty="0">
                          <a:solidFill>
                            <a:srgbClr val="000000"/>
                          </a:solidFill>
                          <a:latin typeface="+mn-lt"/>
                          <a:ea typeface="+mn-ea"/>
                          <a:cs typeface="+mn-cs"/>
                        </a:rPr>
                        <a:t>(73, 89)</a:t>
                      </a:r>
                    </a:p>
                  </a:txBody>
                  <a:tcPr marL="72000" marR="72000" marT="18000" marB="18000" anchor="ctr">
                    <a:solidFill>
                      <a:schemeClr val="tx2"/>
                    </a:solidFill>
                  </a:tcPr>
                </a:tc>
                <a:extLst>
                  <a:ext uri="{0D108BD9-81ED-4DB2-BD59-A6C34878D82A}">
                    <a16:rowId xmlns:a16="http://schemas.microsoft.com/office/drawing/2014/main" val="3666404033"/>
                  </a:ext>
                </a:extLst>
              </a:tr>
              <a:tr h="283942">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050" b="0" noProof="0">
                          <a:solidFill>
                            <a:srgbClr val="000000"/>
                          </a:solidFill>
                        </a:rPr>
                        <a:t>mDoDC、月数（95%信頼区間）</a:t>
                      </a:r>
                    </a:p>
                  </a:txBody>
                  <a:tcPr marL="0" marR="72000" marT="18000" marB="18000" anchor="ctr">
                    <a:solidFill>
                      <a:schemeClr val="tx2"/>
                    </a:solidFill>
                  </a:tcPr>
                </a:tc>
                <a:tc>
                  <a:txBody>
                    <a:bodyPr/>
                    <a:lstStyle/>
                    <a:p>
                      <a:pPr marL="0" algn="ctr" defTabSz="914400" rtl="0" eaLnBrk="1" latinLnBrk="0" hangingPunct="1"/>
                      <a:r>
                        <a:rPr lang="ja-jp" sz="1050" b="0" kern="1200" noProof="0" dirty="0">
                          <a:solidFill>
                            <a:srgbClr val="000000"/>
                          </a:solidFill>
                          <a:latin typeface="+mn-lt"/>
                          <a:ea typeface="+mn-ea"/>
                          <a:cs typeface="+mn-cs"/>
                        </a:rPr>
                        <a:t>10.7 (7.7, 18.8)</a:t>
                      </a:r>
                    </a:p>
                  </a:txBody>
                  <a:tcPr marL="72000" marR="72000" marT="18000" marB="18000" anchor="ctr">
                    <a:solidFill>
                      <a:schemeClr val="tx2"/>
                    </a:solidFill>
                  </a:tcPr>
                </a:tc>
                <a:extLst>
                  <a:ext uri="{0D108BD9-81ED-4DB2-BD59-A6C34878D82A}">
                    <a16:rowId xmlns:a16="http://schemas.microsoft.com/office/drawing/2014/main" val="2087658482"/>
                  </a:ext>
                </a:extLst>
              </a:tr>
              <a:tr h="283942">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050" b="0" noProof="0">
                          <a:solidFill>
                            <a:srgbClr val="000000"/>
                          </a:solidFill>
                        </a:rPr>
                        <a:t>12ヶ月OS、%</a:t>
                      </a:r>
                    </a:p>
                  </a:txBody>
                  <a:tcPr marL="0" marR="72000" marT="18000" marB="18000" anchor="ctr">
                    <a:solidFill>
                      <a:schemeClr val="tx2"/>
                    </a:solidFill>
                  </a:tcPr>
                </a:tc>
                <a:tc>
                  <a:txBody>
                    <a:bodyPr/>
                    <a:lstStyle/>
                    <a:p>
                      <a:pPr marL="0" algn="ctr" defTabSz="914400" rtl="0" eaLnBrk="1" latinLnBrk="0" hangingPunct="1"/>
                      <a:r>
                        <a:rPr lang="ja-jp" sz="1050" b="0" kern="1200" noProof="0" dirty="0">
                          <a:solidFill>
                            <a:srgbClr val="000000"/>
                          </a:solidFill>
                          <a:latin typeface="+mn-lt"/>
                          <a:ea typeface="+mn-ea"/>
                          <a:cs typeface="+mn-cs"/>
                        </a:rPr>
                        <a:t>80.6</a:t>
                      </a:r>
                    </a:p>
                  </a:txBody>
                  <a:tcPr marL="72000" marR="72000" marT="18000" marB="18000" anchor="ctr">
                    <a:solidFill>
                      <a:schemeClr val="tx2"/>
                    </a:solidFill>
                  </a:tcPr>
                </a:tc>
                <a:extLst>
                  <a:ext uri="{0D108BD9-81ED-4DB2-BD59-A6C34878D82A}">
                    <a16:rowId xmlns:a16="http://schemas.microsoft.com/office/drawing/2014/main" val="1180517142"/>
                  </a:ext>
                </a:extLst>
              </a:tr>
            </a:tbl>
          </a:graphicData>
        </a:graphic>
      </p:graphicFrame>
    </p:spTree>
    <p:extLst>
      <p:ext uri="{BB962C8B-B14F-4D97-AF65-F5344CB8AC3E}">
        <p14:creationId xmlns:p14="http://schemas.microsoft.com/office/powerpoint/2010/main" val="254516487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4CCF92-DA7A-69D9-D58A-A40B772D3FBD}"/>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C3DC1B55-D068-9C9F-7888-67BB3C50F412}"/>
              </a:ext>
            </a:extLst>
          </p:cNvPr>
          <p:cNvSpPr>
            <a:spLocks noGrp="1"/>
          </p:cNvSpPr>
          <p:nvPr>
            <p:ph type="title"/>
          </p:nvPr>
        </p:nvSpPr>
        <p:spPr>
          <a:xfrm>
            <a:off x="304799" y="107693"/>
            <a:ext cx="11813059" cy="939801"/>
          </a:xfrm>
        </p:spPr>
        <p:txBody>
          <a:bodyPr rtlCol="0"/>
          <a:lstStyle/>
          <a:p>
            <a:pPr rtl="0"/>
            <a:r>
              <a:rPr lang="ja-jp" noProof="0">
                <a:latin typeface="+mn-lt"/>
              </a:rPr>
              <a:t>2759O:DAREON®-8：進展期小細胞肺癌（ES-SCLC）を対象としたオブリクスタミグ1次治療＋標準治療（SoC）の第I相試験 - Peters S他</a:t>
            </a:r>
          </a:p>
        </p:txBody>
      </p:sp>
      <p:sp>
        <p:nvSpPr>
          <p:cNvPr id="29" name="Content Placeholder 7">
            <a:extLst>
              <a:ext uri="{FF2B5EF4-FFF2-40B4-BE49-F238E27FC236}">
                <a16:creationId xmlns:a16="http://schemas.microsoft.com/office/drawing/2014/main" id="{82585A6F-DBC1-3ED5-8B30-8F11DD5356D6}"/>
              </a:ext>
            </a:extLst>
          </p:cNvPr>
          <p:cNvSpPr>
            <a:spLocks noGrp="1"/>
          </p:cNvSpPr>
          <p:nvPr>
            <p:ph idx="1"/>
          </p:nvPr>
        </p:nvSpPr>
        <p:spPr>
          <a:xfrm>
            <a:off x="304799" y="1246909"/>
            <a:ext cx="11033761" cy="5055650"/>
          </a:xfrm>
        </p:spPr>
        <p:txBody>
          <a:bodyPr rtlCol="0"/>
          <a:lstStyle/>
          <a:p>
            <a:pPr rtl="0"/>
            <a:r>
              <a:rPr lang="ja-jp" b="1" noProof="0"/>
              <a:t>治験目的</a:t>
            </a:r>
          </a:p>
          <a:p>
            <a:pPr lvl="1" rtl="0"/>
            <a:r>
              <a:rPr lang="ja-jp" noProof="0"/>
              <a:t>第1相DAREON-8試験における、進展期小細胞肺癌（ES-SCLC）患者を対象とした、一次療法としてのオブリクスタミグ＋標準治療（SoC）の有効性と安全性の評価</a:t>
            </a:r>
          </a:p>
        </p:txBody>
      </p:sp>
      <p:sp>
        <p:nvSpPr>
          <p:cNvPr id="30" name="Text Placeholder 4">
            <a:extLst>
              <a:ext uri="{FF2B5EF4-FFF2-40B4-BE49-F238E27FC236}">
                <a16:creationId xmlns:a16="http://schemas.microsoft.com/office/drawing/2014/main" id="{8D50F373-98B2-E151-4AA0-BC26A383E749}"/>
              </a:ext>
            </a:extLst>
          </p:cNvPr>
          <p:cNvSpPr>
            <a:spLocks noGrp="1"/>
          </p:cNvSpPr>
          <p:nvPr>
            <p:ph type="body" sz="quarter" idx="11"/>
          </p:nvPr>
        </p:nvSpPr>
        <p:spPr>
          <a:xfrm>
            <a:off x="6379633" y="6521312"/>
            <a:ext cx="5507567" cy="200025"/>
          </a:xfrm>
        </p:spPr>
        <p:txBody>
          <a:bodyPr rtlCol="0"/>
          <a:lstStyle/>
          <a:p>
            <a:pPr rtl="0"/>
            <a:r>
              <a:rPr lang="ja-jp" noProof="0"/>
              <a:t>Peters S他Ann Oncol 2025;36(補遺):Abstr 2759O</a:t>
            </a:r>
          </a:p>
        </p:txBody>
      </p:sp>
      <p:sp>
        <p:nvSpPr>
          <p:cNvPr id="2" name="AutoShape 12">
            <a:extLst>
              <a:ext uri="{FF2B5EF4-FFF2-40B4-BE49-F238E27FC236}">
                <a16:creationId xmlns:a16="http://schemas.microsoft.com/office/drawing/2014/main" id="{E180B101-FCF4-5A4E-7D80-3755BBA393E4}"/>
              </a:ext>
            </a:extLst>
          </p:cNvPr>
          <p:cNvSpPr>
            <a:spLocks noChangeArrowheads="1"/>
          </p:cNvSpPr>
          <p:nvPr/>
        </p:nvSpPr>
        <p:spPr bwMode="auto">
          <a:xfrm>
            <a:off x="4080952" y="3316343"/>
            <a:ext cx="3293377" cy="778812"/>
          </a:xfrm>
          <a:prstGeom prst="roundRect">
            <a:avLst>
              <a:gd name="adj" fmla="val 16667"/>
            </a:avLst>
          </a:prstGeom>
          <a:solidFill>
            <a:srgbClr val="E73E16"/>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1" i="0" u="none" strike="noStrike" kern="0" cap="none" spc="0" normalizeH="0" noProof="0" dirty="0">
                <a:ln>
                  <a:noFill/>
                </a:ln>
                <a:solidFill>
                  <a:srgbClr val="FFFFFF"/>
                </a:solidFill>
                <a:effectLst/>
                <a:uLnTx/>
                <a:uFillTx/>
                <a:ea typeface="SimSun" pitchFamily="2" charset="-122"/>
                <a:cs typeface="+mn-cs"/>
                <a:sym typeface="Helvetica"/>
              </a:rPr>
              <a:t>オブリクスタミグ </a:t>
            </a:r>
            <a:r>
              <a:rPr lang="ja-jp" sz="1600" i="0" u="none" strike="noStrike" kern="0" cap="none" spc="0" normalizeH="0" noProof="0" dirty="0">
                <a:ln>
                  <a:noFill/>
                </a:ln>
                <a:solidFill>
                  <a:srgbClr val="FFFFFF"/>
                </a:solidFill>
                <a:effectLst/>
                <a:uLnTx/>
                <a:uFillTx/>
                <a:ea typeface="SimSun" pitchFamily="2" charset="-122"/>
                <a:cs typeface="+mn-cs"/>
                <a:sym typeface="Helvetica"/>
              </a:rPr>
              <a:t>10, 30, 60 mg</a:t>
            </a:r>
            <a:br>
              <a:rPr kumimoji="0" lang="en-GB" sz="1600" b="1" i="0" u="none" strike="noStrike" kern="0" cap="none" spc="0" normalizeH="0" baseline="0" noProof="0" dirty="0">
                <a:ln>
                  <a:noFill/>
                </a:ln>
                <a:solidFill>
                  <a:srgbClr val="FFFFFF"/>
                </a:solidFill>
                <a:effectLst/>
                <a:uLnTx/>
                <a:uFillTx/>
                <a:ea typeface="SimSun" pitchFamily="2" charset="-122"/>
                <a:cs typeface="+mn-cs"/>
                <a:sym typeface="Helvetica"/>
              </a:rPr>
            </a:br>
            <a:r>
              <a:rPr lang="ja-jp" sz="1600" i="0" u="none" strike="noStrike" kern="0" cap="none" spc="0" normalizeH="0" noProof="0" dirty="0">
                <a:ln>
                  <a:noFill/>
                </a:ln>
                <a:solidFill>
                  <a:srgbClr val="FFFFFF"/>
                </a:solidFill>
                <a:effectLst/>
                <a:uLnTx/>
                <a:uFillTx/>
                <a:ea typeface="SimSun" pitchFamily="2" charset="-122"/>
                <a:cs typeface="+mn-cs"/>
                <a:sym typeface="Helvetica"/>
              </a:rPr>
              <a:t>+</a:t>
            </a:r>
            <a:r>
              <a:rPr lang="en-GB" altLang="ja-JP" sz="1600" i="0" u="none" strike="noStrike" kern="0" cap="none" spc="0" normalizeH="0" noProof="0" dirty="0">
                <a:ln>
                  <a:noFill/>
                </a:ln>
                <a:solidFill>
                  <a:srgbClr val="FFFFFF"/>
                </a:solidFill>
                <a:effectLst/>
                <a:uLnTx/>
                <a:uFillTx/>
                <a:ea typeface="SimSun" pitchFamily="2" charset="-122"/>
                <a:cs typeface="+mn-cs"/>
                <a:sym typeface="Helvetica"/>
              </a:rPr>
              <a:t> </a:t>
            </a:r>
            <a:r>
              <a:rPr lang="ja-jp" sz="1600" b="1" i="0" u="none" strike="noStrike" kern="0" cap="none" spc="0" normalizeH="0" noProof="0" dirty="0">
                <a:ln>
                  <a:noFill/>
                </a:ln>
                <a:solidFill>
                  <a:srgbClr val="FFFFFF"/>
                </a:solidFill>
                <a:effectLst/>
                <a:uLnTx/>
                <a:uFillTx/>
                <a:ea typeface="SimSun" pitchFamily="2" charset="-122"/>
                <a:cs typeface="+mn-cs"/>
                <a:sym typeface="Helvetica"/>
              </a:rPr>
              <a:t>SoC*</a:t>
            </a:r>
            <a:r>
              <a:rPr lang="ja-jp" sz="1600" i="0" u="none" strike="noStrike" kern="0" cap="none" spc="0" normalizeH="0" noProof="0" dirty="0">
                <a:ln>
                  <a:noFill/>
                </a:ln>
                <a:solidFill>
                  <a:srgbClr val="FFFFFF"/>
                </a:solidFill>
                <a:effectLst/>
                <a:uLnTx/>
                <a:uFillTx/>
                <a:ea typeface="SimSun" pitchFamily="2" charset="-122"/>
                <a:cs typeface="+mn-cs"/>
                <a:sym typeface="Helvetica"/>
              </a:rPr>
              <a:t>（サイクル1～4）</a:t>
            </a:r>
            <a:endParaRPr kumimoji="0" lang="en-GB"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3" name="AutoShape 9">
            <a:extLst>
              <a:ext uri="{FF2B5EF4-FFF2-40B4-BE49-F238E27FC236}">
                <a16:creationId xmlns:a16="http://schemas.microsoft.com/office/drawing/2014/main" id="{A70E1144-C4F8-B22F-C214-0FBE287790E9}"/>
              </a:ext>
            </a:extLst>
          </p:cNvPr>
          <p:cNvSpPr>
            <a:spLocks noChangeArrowheads="1"/>
          </p:cNvSpPr>
          <p:nvPr/>
        </p:nvSpPr>
        <p:spPr bwMode="auto">
          <a:xfrm>
            <a:off x="162266" y="2690717"/>
            <a:ext cx="3603848" cy="2030065"/>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ja-jp" sz="1600" b="1" i="0" u="none" strike="noStrike" kern="1200" cap="none" spc="0" normalizeH="0" noProof="0" dirty="0">
                <a:ln>
                  <a:noFill/>
                </a:ln>
                <a:solidFill>
                  <a:srgbClr val="FFFFFF"/>
                </a:solidFill>
                <a:effectLst/>
                <a:uLnTx/>
                <a:uFillTx/>
                <a:ea typeface="SimSun" pitchFamily="2" charset="-122"/>
                <a:cs typeface="Arial" charset="0"/>
                <a:sym typeface="Helvetica"/>
              </a:rPr>
              <a:t>患者採用の主要基準</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600" b="0" i="0" u="none" strike="noStrike" kern="1200" cap="none" spc="0" normalizeH="0" noProof="0" dirty="0">
                <a:ln>
                  <a:noFill/>
                </a:ln>
                <a:solidFill>
                  <a:srgbClr val="FFFFFF"/>
                </a:solidFill>
                <a:effectLst/>
                <a:uLnTx/>
                <a:uFillTx/>
                <a:ea typeface="SimSun" pitchFamily="2" charset="-122"/>
                <a:cs typeface="Arial" charset="0"/>
                <a:sym typeface="Helvetica"/>
              </a:rPr>
              <a:t>進展型SCLC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600" b="0" i="0" u="none" strike="noStrike" kern="1200" cap="none" spc="0" normalizeH="0" noProof="0" dirty="0">
                <a:ln>
                  <a:noFill/>
                </a:ln>
                <a:solidFill>
                  <a:srgbClr val="FFFFFF"/>
                </a:solidFill>
                <a:effectLst/>
                <a:uLnTx/>
                <a:uFillTx/>
                <a:ea typeface="SimSun" pitchFamily="2" charset="-122"/>
                <a:cs typeface="Arial" charset="0"/>
                <a:sym typeface="Helvetica"/>
              </a:rPr>
              <a:t>SoC*の対象</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600" kern="1200" dirty="0">
                <a:ea typeface="SimSun" pitchFamily="2" charset="-122"/>
                <a:cs typeface="Arial" charset="0"/>
                <a:sym typeface="Helvetica"/>
              </a:rPr>
              <a:t>TCEまたはDLL-3標的治療歴なし</a:t>
            </a:r>
            <a:endParaRPr lang="it-IT" sz="1600" kern="1200" dirty="0">
              <a:ea typeface="SimSun" pitchFamily="2" charset="-122"/>
              <a:cs typeface="Arial" charset="0"/>
              <a:sym typeface="Helvetica"/>
            </a:endParaRP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600" kern="1200" dirty="0">
                <a:ea typeface="SimSun" pitchFamily="2" charset="-122"/>
                <a:cs typeface="Arial" charset="0"/>
                <a:sym typeface="Helvetica"/>
              </a:rPr>
              <a:t>十分な肝機能、骨髄機能、腎機能 </a:t>
            </a:r>
            <a:endParaRPr kumimoji="0" lang="en-US" sz="1600" b="0" i="0" u="none" strike="noStrike" kern="1200" cap="none" spc="0" normalizeH="0" baseline="0" noProof="0" dirty="0">
              <a:ln>
                <a:noFill/>
              </a:ln>
              <a:solidFill>
                <a:srgbClr val="FFFFFF"/>
              </a:solidFill>
              <a:effectLst/>
              <a:uLnTx/>
              <a:uFillTx/>
              <a:ea typeface="SimSun" pitchFamily="2" charset="-122"/>
              <a:cs typeface="Arial" charset="0"/>
              <a:sym typeface="Helvetica"/>
            </a:endParaRPr>
          </a:p>
          <a:p>
            <a:pPr marL="0" marR="0" lvl="0" indent="0" algn="l" defTabSz="892175" rtl="0" eaLnBrk="0" fontAlgn="base" latinLnBrk="0" hangingPunct="0">
              <a:lnSpc>
                <a:spcPct val="100000"/>
              </a:lnSpc>
              <a:spcBef>
                <a:spcPct val="0"/>
              </a:spcBef>
              <a:spcAft>
                <a:spcPct val="30000"/>
              </a:spcAft>
              <a:buClrTx/>
              <a:buSzTx/>
              <a:buFontTx/>
              <a:buNone/>
              <a:tabLst/>
              <a:defRPr/>
            </a:pPr>
            <a:r>
              <a:rPr lang="ja-jp" sz="1600" b="0" i="0" u="none" strike="noStrike" kern="1200" cap="none" spc="0" normalizeH="0" noProof="0" dirty="0">
                <a:ln>
                  <a:noFill/>
                </a:ln>
                <a:solidFill>
                  <a:srgbClr val="FFFFFF"/>
                </a:solidFill>
                <a:effectLst/>
                <a:uLnTx/>
                <a:uFillTx/>
                <a:ea typeface="SimSun" pitchFamily="2" charset="-122"/>
                <a:cs typeface="Arial" charset="0"/>
                <a:sym typeface="Helvetica"/>
              </a:rPr>
              <a:t>（n=28）</a:t>
            </a:r>
          </a:p>
        </p:txBody>
      </p:sp>
      <p:sp>
        <p:nvSpPr>
          <p:cNvPr id="4" name="Rectangle 9">
            <a:extLst>
              <a:ext uri="{FF2B5EF4-FFF2-40B4-BE49-F238E27FC236}">
                <a16:creationId xmlns:a16="http://schemas.microsoft.com/office/drawing/2014/main" id="{1490EA88-A0F5-4437-805A-726F3E41097B}"/>
              </a:ext>
            </a:extLst>
          </p:cNvPr>
          <p:cNvSpPr txBox="1">
            <a:spLocks noChangeArrowheads="1"/>
          </p:cNvSpPr>
          <p:nvPr/>
        </p:nvSpPr>
        <p:spPr bwMode="auto">
          <a:xfrm>
            <a:off x="1590883" y="5179533"/>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a:solidFill>
                  <a:srgbClr val="363636"/>
                </a:solidFill>
                <a:cs typeface="Arial"/>
                <a:sym typeface="Helvetica"/>
              </a:rPr>
              <a:t>DLT（評価期間）</a:t>
            </a:r>
          </a:p>
        </p:txBody>
      </p:sp>
      <p:cxnSp>
        <p:nvCxnSpPr>
          <p:cNvPr id="19" name="AutoShape 19">
            <a:extLst>
              <a:ext uri="{FF2B5EF4-FFF2-40B4-BE49-F238E27FC236}">
                <a16:creationId xmlns:a16="http://schemas.microsoft.com/office/drawing/2014/main" id="{700122A9-53ED-B287-3391-5A444C41A33E}"/>
              </a:ext>
            </a:extLst>
          </p:cNvPr>
          <p:cNvCxnSpPr>
            <a:cxnSpLocks noChangeShapeType="1"/>
            <a:stCxn id="3" idx="3"/>
            <a:endCxn id="2" idx="1"/>
          </p:cNvCxnSpPr>
          <p:nvPr/>
        </p:nvCxnSpPr>
        <p:spPr bwMode="auto">
          <a:xfrm flipV="1">
            <a:off x="3766114" y="3705749"/>
            <a:ext cx="314838" cy="1"/>
          </a:xfrm>
          <a:prstGeom prst="straightConnector1">
            <a:avLst/>
          </a:prstGeom>
          <a:noFill/>
          <a:ln w="38100">
            <a:solidFill>
              <a:schemeClr val="bg1"/>
            </a:solidFill>
            <a:round/>
            <a:headEnd type="none" w="med" len="med"/>
            <a:tailEnd type="triangle" w="med" len="med"/>
          </a:ln>
        </p:spPr>
      </p:cxnSp>
      <p:sp>
        <p:nvSpPr>
          <p:cNvPr id="38" name="Rectangle 9">
            <a:extLst>
              <a:ext uri="{FF2B5EF4-FFF2-40B4-BE49-F238E27FC236}">
                <a16:creationId xmlns:a16="http://schemas.microsoft.com/office/drawing/2014/main" id="{75B4AB90-2BA2-6B27-1249-2F33E0919D52}"/>
              </a:ext>
            </a:extLst>
          </p:cNvPr>
          <p:cNvSpPr txBox="1">
            <a:spLocks noChangeArrowheads="1"/>
          </p:cNvSpPr>
          <p:nvPr/>
        </p:nvSpPr>
        <p:spPr bwMode="auto">
          <a:xfrm>
            <a:off x="6658370" y="5179533"/>
            <a:ext cx="4456670"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cs typeface="Arial"/>
                <a:sym typeface="Helvetica"/>
              </a:rPr>
              <a:t>副次評価項目</a:t>
            </a:r>
          </a:p>
          <a:p>
            <a:pPr lvl="0" rtl="0" hangingPunct="1">
              <a:buClr>
                <a:srgbClr val="002850"/>
              </a:buClr>
              <a:defRPr/>
            </a:pPr>
            <a:r>
              <a:rPr lang="ja-jp" sz="1600" kern="1200">
                <a:solidFill>
                  <a:srgbClr val="363636"/>
                </a:solidFill>
                <a:cs typeface="Arial"/>
                <a:sym typeface="Helvetica"/>
              </a:rPr>
              <a:t>DLT（治療期間中）、ORR、DoR、安全性</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600" b="0" i="0" u="none" strike="noStrike" kern="1200" cap="none" spc="0" normalizeH="0" baseline="0" noProof="0" dirty="0">
              <a:ln>
                <a:noFill/>
              </a:ln>
              <a:solidFill>
                <a:srgbClr val="363636"/>
              </a:solidFill>
              <a:effectLst/>
              <a:uLnTx/>
              <a:uFillTx/>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600" b="0" i="0" u="none" strike="noStrike" kern="1200" cap="none" spc="0" normalizeH="0" baseline="0" noProof="0" dirty="0">
              <a:ln>
                <a:noFill/>
              </a:ln>
              <a:solidFill>
                <a:srgbClr val="363636"/>
              </a:solidFill>
              <a:effectLst/>
              <a:uLnTx/>
              <a:uFillTx/>
              <a:cs typeface="Arial"/>
              <a:sym typeface="Helvetica"/>
            </a:endParaRPr>
          </a:p>
        </p:txBody>
      </p:sp>
      <p:sp>
        <p:nvSpPr>
          <p:cNvPr id="7" name="Text Placeholder 14">
            <a:extLst>
              <a:ext uri="{FF2B5EF4-FFF2-40B4-BE49-F238E27FC236}">
                <a16:creationId xmlns:a16="http://schemas.microsoft.com/office/drawing/2014/main" id="{E88E5875-DD3E-6AF2-20BB-19E2D7880BB4}"/>
              </a:ext>
            </a:extLst>
          </p:cNvPr>
          <p:cNvSpPr>
            <a:spLocks noGrp="1"/>
          </p:cNvSpPr>
          <p:nvPr>
            <p:ph type="body" sz="quarter" idx="10"/>
          </p:nvPr>
        </p:nvSpPr>
        <p:spPr>
          <a:xfrm>
            <a:off x="304800" y="6233974"/>
            <a:ext cx="5507567" cy="487363"/>
          </a:xfrm>
        </p:spPr>
        <p:txBody>
          <a:bodyPr rtlCol="0"/>
          <a:lstStyle/>
          <a:p>
            <a:pPr rtl="0"/>
            <a:r>
              <a:rPr lang="ja-jp" noProof="0"/>
              <a:t>*カルボプラチン＋エトポシド+アテゾリズマブ。</a:t>
            </a:r>
          </a:p>
        </p:txBody>
      </p:sp>
      <p:sp>
        <p:nvSpPr>
          <p:cNvPr id="21" name="AutoShape 12">
            <a:extLst>
              <a:ext uri="{FF2B5EF4-FFF2-40B4-BE49-F238E27FC236}">
                <a16:creationId xmlns:a16="http://schemas.microsoft.com/office/drawing/2014/main" id="{ECD5FA6F-E5E5-E93E-5303-1E2998269509}"/>
              </a:ext>
            </a:extLst>
          </p:cNvPr>
          <p:cNvSpPr>
            <a:spLocks noChangeArrowheads="1"/>
          </p:cNvSpPr>
          <p:nvPr/>
        </p:nvSpPr>
        <p:spPr bwMode="auto">
          <a:xfrm>
            <a:off x="7689167" y="3316343"/>
            <a:ext cx="3268657" cy="778812"/>
          </a:xfrm>
          <a:prstGeom prst="roundRect">
            <a:avLst>
              <a:gd name="adj" fmla="val 16667"/>
            </a:avLst>
          </a:prstGeom>
          <a:solidFill>
            <a:schemeClr val="accent1"/>
          </a:solidFill>
          <a:ln w="9525" algn="ctr">
            <a:noFill/>
            <a:round/>
            <a:headEnd/>
            <a:tailEnd/>
          </a:ln>
        </p:spPr>
        <p:txBody>
          <a:bodyPr lIns="90488" tIns="0" rIns="90488" bIns="0" rtlCol="0" anchor="ctr"/>
          <a:lstStyle/>
          <a:p>
            <a:pPr lvl="0" algn="ctr" defTabSz="892175" rtl="0" eaLnBrk="0" fontAlgn="base">
              <a:spcBef>
                <a:spcPct val="0"/>
              </a:spcBef>
              <a:spcAft>
                <a:spcPct val="0"/>
              </a:spcAft>
              <a:defRPr/>
            </a:pPr>
            <a:r>
              <a:rPr lang="ja-jp" sz="1600" b="1" i="0" u="none" strike="noStrike" kern="0" cap="none" spc="0" normalizeH="0" noProof="0" dirty="0">
                <a:ln>
                  <a:noFill/>
                </a:ln>
                <a:solidFill>
                  <a:srgbClr val="FFFFFF"/>
                </a:solidFill>
                <a:effectLst/>
                <a:uLnTx/>
                <a:uFillTx/>
                <a:ea typeface="SimSun" pitchFamily="2" charset="-122"/>
                <a:sym typeface="Helvetica"/>
              </a:rPr>
              <a:t>オブリクスタミグ</a:t>
            </a:r>
            <a:r>
              <a:rPr lang="ja-jp" sz="1600" dirty="0">
                <a:ea typeface="SimSun" pitchFamily="2" charset="-122"/>
                <a:sym typeface="Helvetica"/>
              </a:rPr>
              <a:t>10, 30, 60 mg</a:t>
            </a:r>
            <a:r>
              <a:rPr lang="ja-jp" sz="1600" b="1" i="0" u="none" strike="noStrike" kern="0" cap="none" spc="0" normalizeH="0" noProof="0" dirty="0">
                <a:ln>
                  <a:noFill/>
                </a:ln>
                <a:solidFill>
                  <a:srgbClr val="FFFFFF"/>
                </a:solidFill>
                <a:effectLst/>
                <a:uLnTx/>
                <a:uFillTx/>
                <a:ea typeface="SimSun" pitchFamily="2" charset="-122"/>
                <a:sym typeface="Helvetica"/>
              </a:rPr>
              <a:t> </a:t>
            </a:r>
            <a:r>
              <a:rPr lang="ja-jp" sz="1600" i="0" u="none" strike="noStrike" kern="0" cap="none" spc="0" normalizeH="0" noProof="0" dirty="0">
                <a:ln>
                  <a:noFill/>
                </a:ln>
                <a:solidFill>
                  <a:srgbClr val="FFFFFF"/>
                </a:solidFill>
                <a:effectLst/>
                <a:uLnTx/>
                <a:uFillTx/>
                <a:ea typeface="SimSun" pitchFamily="2" charset="-122"/>
                <a:sym typeface="Helvetica"/>
              </a:rPr>
              <a:t>+</a:t>
            </a:r>
            <a:r>
              <a:rPr lang="ja-jp" sz="1600" b="1" i="0" u="none" strike="noStrike" kern="0" cap="none" spc="0" normalizeH="0" noProof="0" dirty="0">
                <a:ln>
                  <a:noFill/>
                </a:ln>
                <a:solidFill>
                  <a:srgbClr val="FFFFFF"/>
                </a:solidFill>
                <a:effectLst/>
                <a:uLnTx/>
                <a:uFillTx/>
                <a:ea typeface="SimSun" pitchFamily="2" charset="-122"/>
                <a:sym typeface="Helvetica"/>
              </a:rPr>
              <a:t>アテゾリズマブ</a:t>
            </a:r>
          </a:p>
        </p:txBody>
      </p:sp>
      <p:cxnSp>
        <p:nvCxnSpPr>
          <p:cNvPr id="23" name="AutoShape 19">
            <a:extLst>
              <a:ext uri="{FF2B5EF4-FFF2-40B4-BE49-F238E27FC236}">
                <a16:creationId xmlns:a16="http://schemas.microsoft.com/office/drawing/2014/main" id="{340DE6A8-83F2-79D1-29E9-6D7079B3DCFB}"/>
              </a:ext>
            </a:extLst>
          </p:cNvPr>
          <p:cNvCxnSpPr>
            <a:cxnSpLocks noChangeShapeType="1"/>
            <a:stCxn id="2" idx="3"/>
            <a:endCxn id="21" idx="1"/>
          </p:cNvCxnSpPr>
          <p:nvPr/>
        </p:nvCxnSpPr>
        <p:spPr bwMode="auto">
          <a:xfrm>
            <a:off x="7374329" y="3705749"/>
            <a:ext cx="314838" cy="0"/>
          </a:xfrm>
          <a:prstGeom prst="straightConnector1">
            <a:avLst/>
          </a:prstGeom>
          <a:noFill/>
          <a:ln w="38100">
            <a:solidFill>
              <a:schemeClr val="bg1"/>
            </a:solidFill>
            <a:round/>
            <a:headEnd type="none" w="med" len="med"/>
            <a:tailEnd type="triangle" w="med" len="med"/>
          </a:ln>
        </p:spPr>
      </p:cxnSp>
      <p:sp>
        <p:nvSpPr>
          <p:cNvPr id="26" name="AutoShape 12">
            <a:extLst>
              <a:ext uri="{FF2B5EF4-FFF2-40B4-BE49-F238E27FC236}">
                <a16:creationId xmlns:a16="http://schemas.microsoft.com/office/drawing/2014/main" id="{F5EEBA44-1A4D-380E-DED5-644A543A8F56}"/>
              </a:ext>
            </a:extLst>
          </p:cNvPr>
          <p:cNvSpPr>
            <a:spLocks noChangeArrowheads="1"/>
          </p:cNvSpPr>
          <p:nvPr/>
        </p:nvSpPr>
        <p:spPr bwMode="auto">
          <a:xfrm>
            <a:off x="11272662" y="3454718"/>
            <a:ext cx="802178" cy="502062"/>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i="0" u="none" strike="noStrike" kern="0" cap="none" spc="0" normalizeH="0" noProof="0">
                <a:ln>
                  <a:noFill/>
                </a:ln>
                <a:solidFill>
                  <a:srgbClr val="FFFFFF"/>
                </a:solidFill>
                <a:effectLst/>
                <a:uLnTx/>
                <a:uFillTx/>
                <a:ea typeface="SimSun" pitchFamily="2" charset="-122"/>
                <a:cs typeface="+mn-cs"/>
                <a:sym typeface="Helvetica"/>
              </a:rPr>
              <a:t>PD</a:t>
            </a:r>
            <a:endParaRPr kumimoji="0" lang="en-GB" sz="160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cxnSp>
        <p:nvCxnSpPr>
          <p:cNvPr id="31" name="AutoShape 19">
            <a:extLst>
              <a:ext uri="{FF2B5EF4-FFF2-40B4-BE49-F238E27FC236}">
                <a16:creationId xmlns:a16="http://schemas.microsoft.com/office/drawing/2014/main" id="{99D7FBB3-3537-B2BD-1480-9DCEC92EA7F4}"/>
              </a:ext>
            </a:extLst>
          </p:cNvPr>
          <p:cNvCxnSpPr>
            <a:cxnSpLocks noChangeShapeType="1"/>
            <a:stCxn id="21" idx="3"/>
            <a:endCxn id="26" idx="1"/>
          </p:cNvCxnSpPr>
          <p:nvPr/>
        </p:nvCxnSpPr>
        <p:spPr bwMode="auto">
          <a:xfrm>
            <a:off x="10957824" y="3705749"/>
            <a:ext cx="314838" cy="0"/>
          </a:xfrm>
          <a:prstGeom prst="straightConnector1">
            <a:avLst/>
          </a:prstGeom>
          <a:noFill/>
          <a:ln w="38100">
            <a:solidFill>
              <a:schemeClr val="bg1"/>
            </a:solidFill>
            <a:round/>
            <a:headEnd type="none" w="med" len="med"/>
            <a:tailEnd type="triangle" w="med" len="med"/>
          </a:ln>
        </p:spPr>
      </p:cxnSp>
    </p:spTree>
    <p:extLst>
      <p:ext uri="{BB962C8B-B14F-4D97-AF65-F5344CB8AC3E}">
        <p14:creationId xmlns:p14="http://schemas.microsoft.com/office/powerpoint/2010/main" val="193826151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1A515E-9D4A-A84C-F0C6-DFEDFEE989C9}"/>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0A265E71-B2C4-ECAA-6209-D95938993F86}"/>
              </a:ext>
            </a:extLst>
          </p:cNvPr>
          <p:cNvSpPr>
            <a:spLocks noGrp="1"/>
          </p:cNvSpPr>
          <p:nvPr>
            <p:ph type="title"/>
          </p:nvPr>
        </p:nvSpPr>
        <p:spPr>
          <a:xfrm>
            <a:off x="304799" y="107693"/>
            <a:ext cx="11813059" cy="939801"/>
          </a:xfrm>
        </p:spPr>
        <p:txBody>
          <a:bodyPr rtlCol="0"/>
          <a:lstStyle/>
          <a:p>
            <a:pPr rtl="0"/>
            <a:r>
              <a:rPr lang="ja-jp" noProof="0">
                <a:latin typeface="+mn-lt"/>
              </a:rPr>
              <a:t>2759O:DAREON®-8：進展期小細胞肺癌（ES-SCLC）を対象としたオブリクスタミグ1次治療＋標準治療（SoC）の第I相試験 - Peters S他</a:t>
            </a:r>
          </a:p>
        </p:txBody>
      </p:sp>
      <p:sp>
        <p:nvSpPr>
          <p:cNvPr id="29" name="Content Placeholder 7">
            <a:extLst>
              <a:ext uri="{FF2B5EF4-FFF2-40B4-BE49-F238E27FC236}">
                <a16:creationId xmlns:a16="http://schemas.microsoft.com/office/drawing/2014/main" id="{59B7141B-A388-D3EC-9158-1F4369104085}"/>
              </a:ext>
            </a:extLst>
          </p:cNvPr>
          <p:cNvSpPr>
            <a:spLocks noGrp="1"/>
          </p:cNvSpPr>
          <p:nvPr>
            <p:ph idx="1"/>
          </p:nvPr>
        </p:nvSpPr>
        <p:spPr>
          <a:xfrm>
            <a:off x="304799" y="1246909"/>
            <a:ext cx="11033761" cy="5055650"/>
          </a:xfrm>
        </p:spPr>
        <p:txBody>
          <a:bodyPr rtlCol="0"/>
          <a:lstStyle/>
          <a:p>
            <a:pPr rtl="0"/>
            <a:r>
              <a:rPr lang="ja-jp" b="1" noProof="0"/>
              <a:t>主な</a:t>
            </a:r>
            <a:r>
              <a:rPr lang="ja-jp" b="1" noProof="0">
                <a:solidFill>
                  <a:srgbClr val="000000"/>
                </a:solidFill>
              </a:rPr>
              <a:t>結</a:t>
            </a:r>
            <a:r>
              <a:rPr lang="ja-jp" b="1" noProof="0">
                <a:solidFill>
                  <a:srgbClr val="363636"/>
                </a:solidFill>
              </a:rPr>
              <a:t>果</a:t>
            </a:r>
            <a:endParaRPr lang="en-GB" noProof="0" dirty="0"/>
          </a:p>
        </p:txBody>
      </p:sp>
      <p:sp>
        <p:nvSpPr>
          <p:cNvPr id="30" name="Text Placeholder 4">
            <a:extLst>
              <a:ext uri="{FF2B5EF4-FFF2-40B4-BE49-F238E27FC236}">
                <a16:creationId xmlns:a16="http://schemas.microsoft.com/office/drawing/2014/main" id="{E7A2A757-B60E-82E5-E501-D81C8D4AE729}"/>
              </a:ext>
            </a:extLst>
          </p:cNvPr>
          <p:cNvSpPr>
            <a:spLocks noGrp="1"/>
          </p:cNvSpPr>
          <p:nvPr>
            <p:ph type="body" sz="quarter" idx="11"/>
          </p:nvPr>
        </p:nvSpPr>
        <p:spPr>
          <a:xfrm>
            <a:off x="6379633" y="6521312"/>
            <a:ext cx="5507567" cy="200025"/>
          </a:xfrm>
        </p:spPr>
        <p:txBody>
          <a:bodyPr rtlCol="0"/>
          <a:lstStyle/>
          <a:p>
            <a:pPr rtl="0"/>
            <a:r>
              <a:rPr lang="ja-jp" noProof="0"/>
              <a:t>Peters S他Ann Oncol 2025;36(補遺):Abstr 2759O</a:t>
            </a:r>
          </a:p>
        </p:txBody>
      </p:sp>
      <p:graphicFrame>
        <p:nvGraphicFramePr>
          <p:cNvPr id="4" name="Table 663">
            <a:extLst>
              <a:ext uri="{FF2B5EF4-FFF2-40B4-BE49-F238E27FC236}">
                <a16:creationId xmlns:a16="http://schemas.microsoft.com/office/drawing/2014/main" id="{F9E5918C-B223-0685-908F-7C1E571E5F79}"/>
              </a:ext>
            </a:extLst>
          </p:cNvPr>
          <p:cNvGraphicFramePr>
            <a:graphicFrameLocks noGrp="1"/>
          </p:cNvGraphicFramePr>
          <p:nvPr>
            <p:extLst>
              <p:ext uri="{D42A27DB-BD31-4B8C-83A1-F6EECF244321}">
                <p14:modId xmlns:p14="http://schemas.microsoft.com/office/powerpoint/2010/main" val="3071465018"/>
              </p:ext>
            </p:extLst>
          </p:nvPr>
        </p:nvGraphicFramePr>
        <p:xfrm>
          <a:off x="7032308" y="1817694"/>
          <a:ext cx="4802850" cy="2886304"/>
        </p:xfrm>
        <a:graphic>
          <a:graphicData uri="http://schemas.openxmlformats.org/drawingml/2006/table">
            <a:tbl>
              <a:tblPr firstRow="1" bandRow="1">
                <a:tableStyleId>{69012ECD-51FC-41F1-AA8D-1B2483CD663E}</a:tableStyleId>
              </a:tblPr>
              <a:tblGrid>
                <a:gridCol w="3325350">
                  <a:extLst>
                    <a:ext uri="{9D8B030D-6E8A-4147-A177-3AD203B41FA5}">
                      <a16:colId xmlns:a16="http://schemas.microsoft.com/office/drawing/2014/main" val="4026828033"/>
                    </a:ext>
                  </a:extLst>
                </a:gridCol>
                <a:gridCol w="1477500">
                  <a:extLst>
                    <a:ext uri="{9D8B030D-6E8A-4147-A177-3AD203B41FA5}">
                      <a16:colId xmlns:a16="http://schemas.microsoft.com/office/drawing/2014/main" val="3840096650"/>
                    </a:ext>
                  </a:extLst>
                </a:gridCol>
              </a:tblGrid>
              <a:tr h="574747">
                <a:tc>
                  <a:txBody>
                    <a:bodyPr/>
                    <a:lstStyle/>
                    <a:p>
                      <a:pPr algn="l" rtl="0"/>
                      <a:endParaRPr lang="en-GB" sz="1100" noProof="0" dirty="0">
                        <a:solidFill>
                          <a:schemeClr val="tx2"/>
                        </a:solidFill>
                        <a:latin typeface="+mn-lt"/>
                      </a:endParaRPr>
                    </a:p>
                  </a:txBody>
                  <a:tcPr marL="72000" marR="72000" marT="35291" marB="35291" anchor="b"/>
                </a:tc>
                <a:tc>
                  <a:txBody>
                    <a:bodyPr/>
                    <a:lstStyle/>
                    <a:p>
                      <a:pPr algn="ctr" rtl="0"/>
                      <a:r>
                        <a:rPr lang="ja-jp" sz="1100" b="1" i="0" u="none" strike="noStrike" kern="0" cap="none" spc="0" normalizeH="0" noProof="0" dirty="0">
                          <a:ln>
                            <a:noFill/>
                          </a:ln>
                          <a:solidFill>
                            <a:srgbClr val="FFFFFF"/>
                          </a:solidFill>
                          <a:effectLst/>
                          <a:uLnTx/>
                          <a:uFillTx/>
                          <a:latin typeface="+mn-lt"/>
                          <a:ea typeface="SimSun" pitchFamily="2" charset="-122"/>
                          <a:cs typeface="+mn-cs"/>
                          <a:sym typeface="Helvetica"/>
                        </a:rPr>
                        <a:t>オブリクスタミグ </a:t>
                      </a:r>
                      <a:r>
                        <a:rPr lang="ja-jp" sz="1100" i="0" u="none" strike="noStrike" kern="0" cap="none" spc="0" normalizeH="0" noProof="0" dirty="0">
                          <a:ln>
                            <a:noFill/>
                          </a:ln>
                          <a:solidFill>
                            <a:srgbClr val="FFFFFF"/>
                          </a:solidFill>
                          <a:effectLst/>
                          <a:uLnTx/>
                          <a:uFillTx/>
                          <a:latin typeface="+mn-lt"/>
                          <a:ea typeface="SimSun" pitchFamily="2" charset="-122"/>
                          <a:cs typeface="+mn-cs"/>
                          <a:sym typeface="Helvetica"/>
                        </a:rPr>
                        <a:t>＋</a:t>
                      </a:r>
                      <a:br>
                        <a:rPr lang="en-GB" altLang="ja-JP" sz="1100" i="0" u="none" strike="noStrike" kern="0" cap="none" spc="0" normalizeH="0" noProof="0" dirty="0">
                          <a:ln>
                            <a:noFill/>
                          </a:ln>
                          <a:solidFill>
                            <a:srgbClr val="FFFFFF"/>
                          </a:solidFill>
                          <a:effectLst/>
                          <a:uLnTx/>
                          <a:uFillTx/>
                          <a:latin typeface="+mn-lt"/>
                          <a:ea typeface="SimSun" pitchFamily="2" charset="-122"/>
                          <a:cs typeface="+mn-cs"/>
                          <a:sym typeface="Helvetica"/>
                        </a:rPr>
                      </a:br>
                      <a:r>
                        <a:rPr lang="ja-jp" sz="1100" b="1" i="0" u="none" strike="noStrike" kern="0" cap="none" spc="0" normalizeH="0" noProof="0" dirty="0">
                          <a:ln>
                            <a:noFill/>
                          </a:ln>
                          <a:solidFill>
                            <a:srgbClr val="FFFFFF"/>
                          </a:solidFill>
                          <a:effectLst/>
                          <a:uLnTx/>
                          <a:uFillTx/>
                          <a:latin typeface="+mn-lt"/>
                          <a:ea typeface="SimSun" pitchFamily="2" charset="-122"/>
                          <a:cs typeface="+mn-cs"/>
                          <a:sym typeface="Helvetica"/>
                        </a:rPr>
                        <a:t>SoC</a:t>
                      </a:r>
                    </a:p>
                    <a:p>
                      <a:pPr algn="ctr" rtl="0"/>
                      <a:r>
                        <a:rPr lang="ja-jp" sz="1100" b="1" noProof="0" dirty="0">
                          <a:solidFill>
                            <a:schemeClr val="tx2"/>
                          </a:solidFill>
                          <a:latin typeface="+mn-lt"/>
                        </a:rPr>
                        <a:t>（n=28）</a:t>
                      </a:r>
                    </a:p>
                  </a:txBody>
                  <a:tcPr marL="72000" marR="72000" marT="35291" marB="35291" anchor="ctr"/>
                </a:tc>
                <a:extLst>
                  <a:ext uri="{0D108BD9-81ED-4DB2-BD59-A6C34878D82A}">
                    <a16:rowId xmlns:a16="http://schemas.microsoft.com/office/drawing/2014/main" val="1727646532"/>
                  </a:ext>
                </a:extLst>
              </a:tr>
              <a:tr h="294075">
                <a:tc>
                  <a:txBody>
                    <a:bodyPr/>
                    <a:lstStyle/>
                    <a:p>
                      <a:pPr rtl="0"/>
                      <a:r>
                        <a:rPr lang="ja-jp" sz="1100" b="0" noProof="0">
                          <a:solidFill>
                            <a:srgbClr val="000000"/>
                          </a:solidFill>
                        </a:rPr>
                        <a:t>確認済みORR、％（95%信頼区間）</a:t>
                      </a:r>
                      <a:endParaRPr lang="en-GB" sz="1100" b="0" noProof="0" dirty="0">
                        <a:solidFill>
                          <a:srgbClr val="000000"/>
                        </a:solidFill>
                        <a:latin typeface="+mn-lt"/>
                      </a:endParaRPr>
                    </a:p>
                  </a:txBody>
                  <a:tcPr marL="72000" marR="72000" marT="35291" marB="35291" anchor="ctr">
                    <a:solidFill>
                      <a:schemeClr val="tx2"/>
                    </a:solidFill>
                  </a:tcPr>
                </a:tc>
                <a:tc>
                  <a:txBody>
                    <a:bodyPr/>
                    <a:lstStyle/>
                    <a:p>
                      <a:pPr algn="ctr" rtl="0"/>
                      <a:r>
                        <a:rPr lang="ja-jp" sz="1100" b="0" noProof="0">
                          <a:solidFill>
                            <a:srgbClr val="000000"/>
                          </a:solidFill>
                          <a:latin typeface="+mn-lt"/>
                        </a:rPr>
                        <a:t>68 (49, 82)</a:t>
                      </a:r>
                    </a:p>
                  </a:txBody>
                  <a:tcPr marL="72000" marR="72000" marT="35291" marB="35291" anchor="ctr">
                    <a:solidFill>
                      <a:schemeClr val="tx2"/>
                    </a:solidFill>
                  </a:tcPr>
                </a:tc>
                <a:extLst>
                  <a:ext uri="{0D108BD9-81ED-4DB2-BD59-A6C34878D82A}">
                    <a16:rowId xmlns:a16="http://schemas.microsoft.com/office/drawing/2014/main" val="3105726710"/>
                  </a:ext>
                </a:extLst>
              </a:tr>
              <a:tr h="294075">
                <a:tc>
                  <a:txBody>
                    <a:bodyPr/>
                    <a:lstStyle/>
                    <a:p>
                      <a:pPr rtl="0"/>
                      <a:r>
                        <a:rPr lang="ja-jp" sz="1100" b="0" noProof="0">
                          <a:solidFill>
                            <a:srgbClr val="000000"/>
                          </a:solidFill>
                          <a:latin typeface="+mn-lt"/>
                        </a:rPr>
                        <a:t>確定DCR、% (95%信頼区間)</a:t>
                      </a:r>
                    </a:p>
                  </a:txBody>
                  <a:tcPr marL="72000" marR="72000" marT="35291" marB="35291" anchor="ctr">
                    <a:solidFill>
                      <a:schemeClr val="tx2"/>
                    </a:solidFill>
                  </a:tcPr>
                </a:tc>
                <a:tc>
                  <a:txBody>
                    <a:bodyPr/>
                    <a:lstStyle/>
                    <a:p>
                      <a:pPr marL="0" algn="ctr" defTabSz="914400" rtl="0" eaLnBrk="1" latinLnBrk="0" hangingPunct="1"/>
                      <a:r>
                        <a:rPr lang="ja-jp" sz="1100" b="0" kern="1200" noProof="0">
                          <a:solidFill>
                            <a:srgbClr val="000000"/>
                          </a:solidFill>
                          <a:latin typeface="+mn-lt"/>
                          <a:ea typeface="+mn-ea"/>
                          <a:cs typeface="+mn-cs"/>
                        </a:rPr>
                        <a:t>89 (73, 96)</a:t>
                      </a:r>
                    </a:p>
                  </a:txBody>
                  <a:tcPr marL="72000" marR="72000" marT="35291" marB="35291" anchor="ctr">
                    <a:solidFill>
                      <a:schemeClr val="tx2"/>
                    </a:solidFill>
                  </a:tcPr>
                </a:tc>
                <a:extLst>
                  <a:ext uri="{0D108BD9-81ED-4DB2-BD59-A6C34878D82A}">
                    <a16:rowId xmlns:a16="http://schemas.microsoft.com/office/drawing/2014/main" val="875097122"/>
                  </a:ext>
                </a:extLst>
              </a:tr>
              <a:tr h="225299">
                <a:tc>
                  <a:txBody>
                    <a:bodyPr/>
                    <a:lstStyle/>
                    <a:p>
                      <a:pPr rtl="0"/>
                      <a:r>
                        <a:rPr lang="ja-jp" sz="1100" b="0" noProof="0">
                          <a:solidFill>
                            <a:srgbClr val="000000"/>
                          </a:solidFill>
                          <a:latin typeface="+mn-lt"/>
                        </a:rPr>
                        <a:t>中央値奏効持続期間（mDoR）、月数（95%信頼区間）</a:t>
                      </a:r>
                    </a:p>
                  </a:txBody>
                  <a:tcPr marL="72000" marR="72000" marT="35291" marB="35291" anchor="ctr">
                    <a:solidFill>
                      <a:schemeClr val="tx2"/>
                    </a:solidFill>
                  </a:tcPr>
                </a:tc>
                <a:tc>
                  <a:txBody>
                    <a:bodyPr/>
                    <a:lstStyle/>
                    <a:p>
                      <a:pPr marL="0" algn="ctr" defTabSz="914400" rtl="0" eaLnBrk="1" latinLnBrk="0" hangingPunct="1"/>
                      <a:r>
                        <a:rPr lang="ja-jp" sz="1100" b="0" kern="1200" noProof="0" dirty="0">
                          <a:solidFill>
                            <a:srgbClr val="000000"/>
                          </a:solidFill>
                          <a:latin typeface="+mn-lt"/>
                          <a:ea typeface="+mn-ea"/>
                          <a:cs typeface="+mn-cs"/>
                        </a:rPr>
                        <a:t>7.3 (4.4, NC)</a:t>
                      </a:r>
                    </a:p>
                  </a:txBody>
                  <a:tcPr marL="72000" marR="72000" marT="35291" marB="35291" anchor="ctr">
                    <a:solidFill>
                      <a:schemeClr val="tx2"/>
                    </a:solidFill>
                  </a:tcPr>
                </a:tc>
                <a:extLst>
                  <a:ext uri="{0D108BD9-81ED-4DB2-BD59-A6C34878D82A}">
                    <a16:rowId xmlns:a16="http://schemas.microsoft.com/office/drawing/2014/main" val="3710477721"/>
                  </a:ext>
                </a:extLst>
              </a:tr>
              <a:tr h="294075">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100" b="0" noProof="0">
                          <a:solidFill>
                            <a:srgbClr val="000000"/>
                          </a:solidFill>
                        </a:rPr>
                        <a:t>最善治療効果（BOR）、n (％)</a:t>
                      </a:r>
                    </a:p>
                  </a:txBody>
                  <a:tcPr marL="0" marR="72000" marT="35291" marB="35291" anchor="ctr">
                    <a:solidFill>
                      <a:schemeClr val="tx2"/>
                    </a:solidFill>
                  </a:tcPr>
                </a:tc>
                <a:tc>
                  <a:txBody>
                    <a:bodyPr/>
                    <a:lstStyle/>
                    <a:p>
                      <a:pPr marL="0" algn="ctr" defTabSz="914400" rtl="0" eaLnBrk="1" latinLnBrk="0" hangingPunct="1"/>
                      <a:endParaRPr lang="en-GB" sz="1100" b="0" kern="1200" noProof="0" dirty="0">
                        <a:solidFill>
                          <a:srgbClr val="000000"/>
                        </a:solidFill>
                        <a:latin typeface="+mn-lt"/>
                        <a:ea typeface="+mn-ea"/>
                        <a:cs typeface="+mn-cs"/>
                      </a:endParaRPr>
                    </a:p>
                  </a:txBody>
                  <a:tcPr marL="72000" marR="72000" marT="35291" marB="35291" anchor="ctr">
                    <a:solidFill>
                      <a:schemeClr val="tx2"/>
                    </a:solidFill>
                  </a:tcPr>
                </a:tc>
                <a:extLst>
                  <a:ext uri="{0D108BD9-81ED-4DB2-BD59-A6C34878D82A}">
                    <a16:rowId xmlns:a16="http://schemas.microsoft.com/office/drawing/2014/main" val="2499849020"/>
                  </a:ext>
                </a:extLst>
              </a:tr>
              <a:tr h="22529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100" b="0" noProof="0">
                          <a:solidFill>
                            <a:srgbClr val="000000"/>
                          </a:solidFill>
                        </a:rPr>
                        <a:t>CR</a:t>
                      </a:r>
                    </a:p>
                  </a:txBody>
                  <a:tcPr marL="72000" marR="72000" marT="35291" marB="35291" anchor="ctr">
                    <a:solidFill>
                      <a:schemeClr val="tx2"/>
                    </a:solidFill>
                  </a:tcPr>
                </a:tc>
                <a:tc>
                  <a:txBody>
                    <a:bodyPr/>
                    <a:lstStyle/>
                    <a:p>
                      <a:pPr algn="ctr" rtl="0"/>
                      <a:r>
                        <a:rPr lang="ja-jp" sz="1100" b="0" noProof="0">
                          <a:solidFill>
                            <a:srgbClr val="000000"/>
                          </a:solidFill>
                          <a:latin typeface="+mn-lt"/>
                        </a:rPr>
                        <a:t>1 (4)</a:t>
                      </a:r>
                    </a:p>
                  </a:txBody>
                  <a:tcPr marL="72000" marR="72000" marT="35291" marB="35291" anchor="ctr">
                    <a:solidFill>
                      <a:schemeClr val="tx2"/>
                    </a:solidFill>
                  </a:tcPr>
                </a:tc>
                <a:extLst>
                  <a:ext uri="{0D108BD9-81ED-4DB2-BD59-A6C34878D82A}">
                    <a16:rowId xmlns:a16="http://schemas.microsoft.com/office/drawing/2014/main" val="3430820871"/>
                  </a:ext>
                </a:extLst>
              </a:tr>
              <a:tr h="22529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100" b="0" noProof="0">
                          <a:solidFill>
                            <a:srgbClr val="000000"/>
                          </a:solidFill>
                        </a:rPr>
                        <a:t>PR</a:t>
                      </a:r>
                    </a:p>
                  </a:txBody>
                  <a:tcPr marL="72000" marR="72000" marT="35291" marB="35291" anchor="ctr">
                    <a:solidFill>
                      <a:schemeClr val="tx2"/>
                    </a:solidFill>
                  </a:tcPr>
                </a:tc>
                <a:tc>
                  <a:txBody>
                    <a:bodyPr/>
                    <a:lstStyle/>
                    <a:p>
                      <a:pPr algn="ctr" rtl="0"/>
                      <a:r>
                        <a:rPr lang="ja-jp" sz="1100" b="0" noProof="0">
                          <a:solidFill>
                            <a:srgbClr val="000000"/>
                          </a:solidFill>
                          <a:latin typeface="+mn-lt"/>
                        </a:rPr>
                        <a:t>18 (64)</a:t>
                      </a:r>
                    </a:p>
                  </a:txBody>
                  <a:tcPr marL="72000" marR="72000" marT="35291" marB="35291" anchor="ctr">
                    <a:solidFill>
                      <a:schemeClr val="tx2"/>
                    </a:solidFill>
                  </a:tcPr>
                </a:tc>
                <a:extLst>
                  <a:ext uri="{0D108BD9-81ED-4DB2-BD59-A6C34878D82A}">
                    <a16:rowId xmlns:a16="http://schemas.microsoft.com/office/drawing/2014/main" val="3271540774"/>
                  </a:ext>
                </a:extLst>
              </a:tr>
              <a:tr h="22529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100" b="0" noProof="0">
                          <a:solidFill>
                            <a:srgbClr val="000000"/>
                          </a:solidFill>
                        </a:rPr>
                        <a:t>SD</a:t>
                      </a:r>
                    </a:p>
                  </a:txBody>
                  <a:tcPr marL="72000" marR="72000" marT="35291" marB="35291" anchor="ctr">
                    <a:solidFill>
                      <a:schemeClr val="tx2"/>
                    </a:solidFill>
                  </a:tcPr>
                </a:tc>
                <a:tc>
                  <a:txBody>
                    <a:bodyPr/>
                    <a:lstStyle/>
                    <a:p>
                      <a:pPr algn="ctr" rtl="0"/>
                      <a:r>
                        <a:rPr lang="ja-jp" sz="1100" b="0" noProof="0">
                          <a:solidFill>
                            <a:srgbClr val="000000"/>
                          </a:solidFill>
                          <a:latin typeface="+mn-lt"/>
                        </a:rPr>
                        <a:t>6 (21)</a:t>
                      </a:r>
                    </a:p>
                  </a:txBody>
                  <a:tcPr marL="72000" marR="72000" marT="35291" marB="35291" anchor="ctr">
                    <a:solidFill>
                      <a:schemeClr val="tx2"/>
                    </a:solidFill>
                  </a:tcPr>
                </a:tc>
                <a:extLst>
                  <a:ext uri="{0D108BD9-81ED-4DB2-BD59-A6C34878D82A}">
                    <a16:rowId xmlns:a16="http://schemas.microsoft.com/office/drawing/2014/main" val="876592525"/>
                  </a:ext>
                </a:extLst>
              </a:tr>
              <a:tr h="22529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100" b="0" noProof="0">
                          <a:solidFill>
                            <a:srgbClr val="000000"/>
                          </a:solidFill>
                        </a:rPr>
                        <a:t>PD</a:t>
                      </a:r>
                    </a:p>
                  </a:txBody>
                  <a:tcPr marL="72000" marR="72000" marT="35291" marB="35291" anchor="ctr">
                    <a:solidFill>
                      <a:schemeClr val="tx2"/>
                    </a:solidFill>
                  </a:tcPr>
                </a:tc>
                <a:tc>
                  <a:txBody>
                    <a:bodyPr/>
                    <a:lstStyle/>
                    <a:p>
                      <a:pPr algn="ctr" rtl="0"/>
                      <a:r>
                        <a:rPr lang="ja-jp" sz="1100" b="0" noProof="0">
                          <a:solidFill>
                            <a:srgbClr val="000000"/>
                          </a:solidFill>
                          <a:latin typeface="+mn-lt"/>
                        </a:rPr>
                        <a:t>1 (4)</a:t>
                      </a:r>
                    </a:p>
                  </a:txBody>
                  <a:tcPr marL="72000" marR="72000" marT="35291" marB="35291" anchor="ctr">
                    <a:solidFill>
                      <a:schemeClr val="tx2"/>
                    </a:solidFill>
                  </a:tcPr>
                </a:tc>
                <a:extLst>
                  <a:ext uri="{0D108BD9-81ED-4DB2-BD59-A6C34878D82A}">
                    <a16:rowId xmlns:a16="http://schemas.microsoft.com/office/drawing/2014/main" val="1826645314"/>
                  </a:ext>
                </a:extLst>
              </a:tr>
              <a:tr h="22529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ja-jp" sz="1100" b="0" noProof="0">
                          <a:solidFill>
                            <a:srgbClr val="000000"/>
                          </a:solidFill>
                        </a:rPr>
                        <a:t>NE /欠落</a:t>
                      </a:r>
                    </a:p>
                  </a:txBody>
                  <a:tcPr marL="72000" marR="72000" marT="35291" marB="35291" anchor="ctr">
                    <a:solidFill>
                      <a:schemeClr val="tx2"/>
                    </a:solidFill>
                  </a:tcPr>
                </a:tc>
                <a:tc>
                  <a:txBody>
                    <a:bodyPr/>
                    <a:lstStyle/>
                    <a:p>
                      <a:pPr algn="ctr" rtl="0"/>
                      <a:r>
                        <a:rPr lang="ja-jp" sz="1100" b="0" noProof="0" dirty="0">
                          <a:solidFill>
                            <a:srgbClr val="000000"/>
                          </a:solidFill>
                          <a:latin typeface="+mn-lt"/>
                        </a:rPr>
                        <a:t>2 (7)</a:t>
                      </a:r>
                    </a:p>
                  </a:txBody>
                  <a:tcPr marL="72000" marR="72000" marT="35291" marB="35291" anchor="ctr">
                    <a:solidFill>
                      <a:schemeClr val="tx2"/>
                    </a:solidFill>
                  </a:tcPr>
                </a:tc>
                <a:extLst>
                  <a:ext uri="{0D108BD9-81ED-4DB2-BD59-A6C34878D82A}">
                    <a16:rowId xmlns:a16="http://schemas.microsoft.com/office/drawing/2014/main" val="1683724706"/>
                  </a:ext>
                </a:extLst>
              </a:tr>
            </a:tbl>
          </a:graphicData>
        </a:graphic>
      </p:graphicFrame>
      <p:grpSp>
        <p:nvGrpSpPr>
          <p:cNvPr id="289" name="Group 288">
            <a:extLst>
              <a:ext uri="{FF2B5EF4-FFF2-40B4-BE49-F238E27FC236}">
                <a16:creationId xmlns:a16="http://schemas.microsoft.com/office/drawing/2014/main" id="{580AE7ED-0ED5-84C1-ABF6-2AE3D0B84965}"/>
              </a:ext>
            </a:extLst>
          </p:cNvPr>
          <p:cNvGrpSpPr/>
          <p:nvPr/>
        </p:nvGrpSpPr>
        <p:grpSpPr>
          <a:xfrm>
            <a:off x="113037" y="2989793"/>
            <a:ext cx="6174265" cy="2917495"/>
            <a:chOff x="205368" y="2632693"/>
            <a:chExt cx="6174265" cy="3880873"/>
          </a:xfrm>
        </p:grpSpPr>
        <p:sp>
          <p:nvSpPr>
            <p:cNvPr id="148" name="Freeform 21">
              <a:extLst>
                <a:ext uri="{FF2B5EF4-FFF2-40B4-BE49-F238E27FC236}">
                  <a16:creationId xmlns:a16="http://schemas.microsoft.com/office/drawing/2014/main" id="{EFDD1D6A-EAA2-ACAE-E5AD-EECF2AB4DFF1}"/>
                </a:ext>
              </a:extLst>
            </p:cNvPr>
            <p:cNvSpPr>
              <a:spLocks/>
            </p:cNvSpPr>
            <p:nvPr/>
          </p:nvSpPr>
          <p:spPr bwMode="auto">
            <a:xfrm>
              <a:off x="1239472" y="2692907"/>
              <a:ext cx="5140161" cy="278034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endParaRPr>
            </a:p>
          </p:txBody>
        </p:sp>
        <p:grpSp>
          <p:nvGrpSpPr>
            <p:cNvPr id="149" name="Group 148">
              <a:extLst>
                <a:ext uri="{FF2B5EF4-FFF2-40B4-BE49-F238E27FC236}">
                  <a16:creationId xmlns:a16="http://schemas.microsoft.com/office/drawing/2014/main" id="{53A7CA19-D8EA-BC54-C8D8-8E6C57C4B3D9}"/>
                </a:ext>
              </a:extLst>
            </p:cNvPr>
            <p:cNvGrpSpPr/>
            <p:nvPr/>
          </p:nvGrpSpPr>
          <p:grpSpPr>
            <a:xfrm>
              <a:off x="536434" y="2632693"/>
              <a:ext cx="699543" cy="2959909"/>
              <a:chOff x="1129714" y="1215072"/>
              <a:chExt cx="761331" cy="2959909"/>
            </a:xfrm>
          </p:grpSpPr>
          <p:sp>
            <p:nvSpPr>
              <p:cNvPr id="274" name="Line 6">
                <a:extLst>
                  <a:ext uri="{FF2B5EF4-FFF2-40B4-BE49-F238E27FC236}">
                    <a16:creationId xmlns:a16="http://schemas.microsoft.com/office/drawing/2014/main" id="{FB31638E-A781-199E-5A23-6D84AF587DB4}"/>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ea typeface="Roboto" panose="02000000000000000000" pitchFamily="2" charset="0"/>
                  <a:cs typeface="Arial" panose="020B0604020202020204" pitchFamily="34" charset="0"/>
                </a:endParaRPr>
              </a:p>
            </p:txBody>
          </p:sp>
          <p:sp>
            <p:nvSpPr>
              <p:cNvPr id="275" name="Line 7">
                <a:extLst>
                  <a:ext uri="{FF2B5EF4-FFF2-40B4-BE49-F238E27FC236}">
                    <a16:creationId xmlns:a16="http://schemas.microsoft.com/office/drawing/2014/main" id="{7B69729B-51F7-30C4-E6CB-1C2992B284D5}"/>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ea typeface="Roboto" panose="02000000000000000000" pitchFamily="2" charset="0"/>
                  <a:cs typeface="Arial" panose="020B0604020202020204" pitchFamily="34" charset="0"/>
                </a:endParaRPr>
              </a:p>
            </p:txBody>
          </p:sp>
          <p:sp>
            <p:nvSpPr>
              <p:cNvPr id="276" name="Line 8">
                <a:extLst>
                  <a:ext uri="{FF2B5EF4-FFF2-40B4-BE49-F238E27FC236}">
                    <a16:creationId xmlns:a16="http://schemas.microsoft.com/office/drawing/2014/main" id="{41AB55A7-EF4C-68DC-5DC5-3DFA443ACB08}"/>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ea typeface="Roboto" panose="02000000000000000000" pitchFamily="2" charset="0"/>
                  <a:cs typeface="Arial" panose="020B0604020202020204" pitchFamily="34" charset="0"/>
                </a:endParaRPr>
              </a:p>
            </p:txBody>
          </p:sp>
          <p:sp>
            <p:nvSpPr>
              <p:cNvPr id="277" name="Line 9">
                <a:extLst>
                  <a:ext uri="{FF2B5EF4-FFF2-40B4-BE49-F238E27FC236}">
                    <a16:creationId xmlns:a16="http://schemas.microsoft.com/office/drawing/2014/main" id="{CBC38088-1EB1-1DA6-4C38-A5639EA6842E}"/>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ea typeface="Roboto" panose="02000000000000000000" pitchFamily="2" charset="0"/>
                  <a:cs typeface="Arial" panose="020B0604020202020204" pitchFamily="34" charset="0"/>
                </a:endParaRPr>
              </a:p>
            </p:txBody>
          </p:sp>
          <p:sp>
            <p:nvSpPr>
              <p:cNvPr id="278" name="Line 10">
                <a:extLst>
                  <a:ext uri="{FF2B5EF4-FFF2-40B4-BE49-F238E27FC236}">
                    <a16:creationId xmlns:a16="http://schemas.microsoft.com/office/drawing/2014/main" id="{BC290E8E-0ED8-D7DF-F90A-68ABEF17BF0B}"/>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ea typeface="Roboto" panose="02000000000000000000" pitchFamily="2" charset="0"/>
                  <a:cs typeface="Arial" panose="020B0604020202020204" pitchFamily="34" charset="0"/>
                </a:endParaRPr>
              </a:p>
            </p:txBody>
          </p:sp>
          <p:sp>
            <p:nvSpPr>
              <p:cNvPr id="279" name="Line 11">
                <a:extLst>
                  <a:ext uri="{FF2B5EF4-FFF2-40B4-BE49-F238E27FC236}">
                    <a16:creationId xmlns:a16="http://schemas.microsoft.com/office/drawing/2014/main" id="{61888427-A03A-F928-DD50-6651E04A2427}"/>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ea typeface="Roboto" panose="02000000000000000000" pitchFamily="2" charset="0"/>
                  <a:cs typeface="Arial" panose="020B0604020202020204" pitchFamily="34" charset="0"/>
                </a:endParaRPr>
              </a:p>
            </p:txBody>
          </p:sp>
          <p:sp>
            <p:nvSpPr>
              <p:cNvPr id="280" name="TextBox 279">
                <a:extLst>
                  <a:ext uri="{FF2B5EF4-FFF2-40B4-BE49-F238E27FC236}">
                    <a16:creationId xmlns:a16="http://schemas.microsoft.com/office/drawing/2014/main" id="{AB04D8EC-86FC-7EAE-AAD8-FC7E0EF7B8A7}"/>
                  </a:ext>
                </a:extLst>
              </p:cNvPr>
              <p:cNvSpPr txBox="1"/>
              <p:nvPr/>
            </p:nvSpPr>
            <p:spPr>
              <a:xfrm rot="16200000">
                <a:off x="769231" y="2555822"/>
                <a:ext cx="1055928" cy="334962"/>
              </a:xfrm>
              <a:prstGeom prst="rect">
                <a:avLst/>
              </a:prstGeom>
              <a:noFill/>
            </p:spPr>
            <p:txBody>
              <a:bodyPr wrap="none" rtlCol="0">
                <a:spAutoFit/>
              </a:bodyPr>
              <a:lstStyle/>
              <a:p>
                <a:pPr algn="ctr" rtl="0" fontAlgn="base">
                  <a:spcBef>
                    <a:spcPct val="0"/>
                  </a:spcBef>
                  <a:spcAft>
                    <a:spcPct val="0"/>
                  </a:spcAft>
                </a:pPr>
                <a:r>
                  <a:rPr lang="ja-jp" sz="1400">
                    <a:solidFill>
                      <a:schemeClr val="tx1"/>
                    </a:solidFill>
                    <a:ea typeface="Roboto" panose="02000000000000000000" pitchFamily="2" charset="0"/>
                    <a:cs typeface="Arial" panose="020B0604020202020204" pitchFamily="34" charset="0"/>
                  </a:rPr>
                  <a:t>PFS、％</a:t>
                </a:r>
              </a:p>
            </p:txBody>
          </p:sp>
          <p:sp>
            <p:nvSpPr>
              <p:cNvPr id="281" name="TextBox 280">
                <a:extLst>
                  <a:ext uri="{FF2B5EF4-FFF2-40B4-BE49-F238E27FC236}">
                    <a16:creationId xmlns:a16="http://schemas.microsoft.com/office/drawing/2014/main" id="{13BC881C-575E-A11B-8DDF-FEC5DBFE7270}"/>
                  </a:ext>
                </a:extLst>
              </p:cNvPr>
              <p:cNvSpPr txBox="1"/>
              <p:nvPr/>
            </p:nvSpPr>
            <p:spPr>
              <a:xfrm>
                <a:off x="1305316" y="1215072"/>
                <a:ext cx="525470" cy="409407"/>
              </a:xfrm>
              <a:prstGeom prst="rect">
                <a:avLst/>
              </a:prstGeom>
              <a:noFill/>
            </p:spPr>
            <p:txBody>
              <a:bodyPr wrap="none" rtlCol="0" anchor="ctr" anchorCtr="0">
                <a:spAutoFit/>
              </a:bodyPr>
              <a:lstStyle/>
              <a:p>
                <a:pPr algn="r" rtl="0"/>
                <a:r>
                  <a:rPr lang="ja-jp" sz="1400">
                    <a:solidFill>
                      <a:schemeClr val="tx1"/>
                    </a:solidFill>
                    <a:ea typeface="Roboto" panose="02000000000000000000" pitchFamily="2" charset="0"/>
                    <a:cs typeface="Arial" panose="020B0604020202020204" pitchFamily="34" charset="0"/>
                  </a:rPr>
                  <a:t>100</a:t>
                </a:r>
              </a:p>
            </p:txBody>
          </p:sp>
          <p:sp>
            <p:nvSpPr>
              <p:cNvPr id="282" name="TextBox 281">
                <a:extLst>
                  <a:ext uri="{FF2B5EF4-FFF2-40B4-BE49-F238E27FC236}">
                    <a16:creationId xmlns:a16="http://schemas.microsoft.com/office/drawing/2014/main" id="{D3984013-EB55-F7A1-3E33-72B2640AEFDE}"/>
                  </a:ext>
                </a:extLst>
              </p:cNvPr>
              <p:cNvSpPr txBox="1"/>
              <p:nvPr/>
            </p:nvSpPr>
            <p:spPr>
              <a:xfrm>
                <a:off x="1413484" y="1739211"/>
                <a:ext cx="417307" cy="409407"/>
              </a:xfrm>
              <a:prstGeom prst="rect">
                <a:avLst/>
              </a:prstGeom>
              <a:noFill/>
            </p:spPr>
            <p:txBody>
              <a:bodyPr wrap="none" rtlCol="0" anchor="ctr" anchorCtr="0">
                <a:spAutoFit/>
              </a:bodyPr>
              <a:lstStyle/>
              <a:p>
                <a:pPr algn="r" rtl="0"/>
                <a:r>
                  <a:rPr lang="ja-jp" sz="1400">
                    <a:solidFill>
                      <a:schemeClr val="tx1"/>
                    </a:solidFill>
                    <a:ea typeface="Roboto" panose="02000000000000000000" pitchFamily="2" charset="0"/>
                    <a:cs typeface="Arial" panose="020B0604020202020204" pitchFamily="34" charset="0"/>
                  </a:rPr>
                  <a:t>80</a:t>
                </a:r>
              </a:p>
            </p:txBody>
          </p:sp>
          <p:sp>
            <p:nvSpPr>
              <p:cNvPr id="283" name="TextBox 282">
                <a:extLst>
                  <a:ext uri="{FF2B5EF4-FFF2-40B4-BE49-F238E27FC236}">
                    <a16:creationId xmlns:a16="http://schemas.microsoft.com/office/drawing/2014/main" id="{14C041F5-5836-9BEE-23B1-7F930891F0DF}"/>
                  </a:ext>
                </a:extLst>
              </p:cNvPr>
              <p:cNvSpPr txBox="1"/>
              <p:nvPr/>
            </p:nvSpPr>
            <p:spPr>
              <a:xfrm>
                <a:off x="1413484" y="2237742"/>
                <a:ext cx="417307" cy="409407"/>
              </a:xfrm>
              <a:prstGeom prst="rect">
                <a:avLst/>
              </a:prstGeom>
              <a:noFill/>
            </p:spPr>
            <p:txBody>
              <a:bodyPr wrap="none" rtlCol="0" anchor="ctr" anchorCtr="0">
                <a:spAutoFit/>
              </a:bodyPr>
              <a:lstStyle/>
              <a:p>
                <a:pPr algn="r" rtl="0"/>
                <a:r>
                  <a:rPr lang="ja-jp" sz="1400">
                    <a:solidFill>
                      <a:schemeClr val="tx1"/>
                    </a:solidFill>
                    <a:ea typeface="Roboto" panose="02000000000000000000" pitchFamily="2" charset="0"/>
                    <a:cs typeface="Arial" panose="020B0604020202020204" pitchFamily="34" charset="0"/>
                  </a:rPr>
                  <a:t>60</a:t>
                </a:r>
              </a:p>
            </p:txBody>
          </p:sp>
          <p:sp>
            <p:nvSpPr>
              <p:cNvPr id="284" name="TextBox 283">
                <a:extLst>
                  <a:ext uri="{FF2B5EF4-FFF2-40B4-BE49-F238E27FC236}">
                    <a16:creationId xmlns:a16="http://schemas.microsoft.com/office/drawing/2014/main" id="{C645E63C-6594-A633-A028-7ADE0C1A3A14}"/>
                  </a:ext>
                </a:extLst>
              </p:cNvPr>
              <p:cNvSpPr txBox="1"/>
              <p:nvPr/>
            </p:nvSpPr>
            <p:spPr>
              <a:xfrm>
                <a:off x="1413484" y="2752394"/>
                <a:ext cx="417307" cy="409407"/>
              </a:xfrm>
              <a:prstGeom prst="rect">
                <a:avLst/>
              </a:prstGeom>
              <a:noFill/>
            </p:spPr>
            <p:txBody>
              <a:bodyPr wrap="none" rtlCol="0" anchor="ctr" anchorCtr="0">
                <a:spAutoFit/>
              </a:bodyPr>
              <a:lstStyle/>
              <a:p>
                <a:pPr algn="r" rtl="0"/>
                <a:r>
                  <a:rPr lang="ja-jp" sz="1400">
                    <a:solidFill>
                      <a:schemeClr val="tx1"/>
                    </a:solidFill>
                    <a:ea typeface="Roboto" panose="02000000000000000000" pitchFamily="2" charset="0"/>
                    <a:cs typeface="Arial" panose="020B0604020202020204" pitchFamily="34" charset="0"/>
                  </a:rPr>
                  <a:t>40</a:t>
                </a:r>
              </a:p>
            </p:txBody>
          </p:sp>
          <p:sp>
            <p:nvSpPr>
              <p:cNvPr id="285" name="TextBox 284">
                <a:extLst>
                  <a:ext uri="{FF2B5EF4-FFF2-40B4-BE49-F238E27FC236}">
                    <a16:creationId xmlns:a16="http://schemas.microsoft.com/office/drawing/2014/main" id="{3116C769-8AA1-FC85-5CD7-32B6AFDE890D}"/>
                  </a:ext>
                </a:extLst>
              </p:cNvPr>
              <p:cNvSpPr txBox="1"/>
              <p:nvPr/>
            </p:nvSpPr>
            <p:spPr>
              <a:xfrm>
                <a:off x="1413484" y="3256298"/>
                <a:ext cx="417307" cy="409407"/>
              </a:xfrm>
              <a:prstGeom prst="rect">
                <a:avLst/>
              </a:prstGeom>
              <a:noFill/>
            </p:spPr>
            <p:txBody>
              <a:bodyPr wrap="none" rtlCol="0" anchor="ctr" anchorCtr="0">
                <a:spAutoFit/>
              </a:bodyPr>
              <a:lstStyle/>
              <a:p>
                <a:pPr algn="r" rtl="0"/>
                <a:r>
                  <a:rPr lang="ja-jp" sz="1400">
                    <a:solidFill>
                      <a:schemeClr val="tx1"/>
                    </a:solidFill>
                    <a:ea typeface="Roboto" panose="02000000000000000000" pitchFamily="2" charset="0"/>
                    <a:cs typeface="Arial" panose="020B0604020202020204" pitchFamily="34" charset="0"/>
                  </a:rPr>
                  <a:t>20</a:t>
                </a:r>
              </a:p>
            </p:txBody>
          </p:sp>
          <p:sp>
            <p:nvSpPr>
              <p:cNvPr id="286" name="TextBox 285">
                <a:extLst>
                  <a:ext uri="{FF2B5EF4-FFF2-40B4-BE49-F238E27FC236}">
                    <a16:creationId xmlns:a16="http://schemas.microsoft.com/office/drawing/2014/main" id="{BFC930DD-294E-E56D-C3A8-7A787938909F}"/>
                  </a:ext>
                </a:extLst>
              </p:cNvPr>
              <p:cNvSpPr txBox="1"/>
              <p:nvPr/>
            </p:nvSpPr>
            <p:spPr>
              <a:xfrm>
                <a:off x="1521658" y="3765574"/>
                <a:ext cx="309141" cy="409407"/>
              </a:xfrm>
              <a:prstGeom prst="rect">
                <a:avLst/>
              </a:prstGeom>
              <a:noFill/>
            </p:spPr>
            <p:txBody>
              <a:bodyPr wrap="none" rtlCol="0" anchor="ctr" anchorCtr="0">
                <a:spAutoFit/>
              </a:bodyPr>
              <a:lstStyle/>
              <a:p>
                <a:pPr algn="r" rtl="0"/>
                <a:r>
                  <a:rPr lang="ja-jp" sz="1400">
                    <a:solidFill>
                      <a:schemeClr val="tx1"/>
                    </a:solidFill>
                    <a:ea typeface="Roboto" panose="02000000000000000000" pitchFamily="2" charset="0"/>
                    <a:cs typeface="Arial" panose="020B0604020202020204" pitchFamily="34" charset="0"/>
                  </a:rPr>
                  <a:t>0</a:t>
                </a:r>
              </a:p>
            </p:txBody>
          </p:sp>
        </p:grpSp>
        <p:sp>
          <p:nvSpPr>
            <p:cNvPr id="150" name="TextBox 149">
              <a:extLst>
                <a:ext uri="{FF2B5EF4-FFF2-40B4-BE49-F238E27FC236}">
                  <a16:creationId xmlns:a16="http://schemas.microsoft.com/office/drawing/2014/main" id="{1EBCA34D-1C90-BD9C-5700-80BF768A9EC4}"/>
                </a:ext>
              </a:extLst>
            </p:cNvPr>
            <p:cNvSpPr txBox="1"/>
            <p:nvPr/>
          </p:nvSpPr>
          <p:spPr>
            <a:xfrm>
              <a:off x="2582396" y="5796383"/>
              <a:ext cx="2422800" cy="409407"/>
            </a:xfrm>
            <a:prstGeom prst="rect">
              <a:avLst/>
            </a:prstGeom>
            <a:noFill/>
          </p:spPr>
          <p:txBody>
            <a:bodyPr wrap="square" rtlCol="0">
              <a:spAutoFit/>
            </a:bodyPr>
            <a:lstStyle/>
            <a:p>
              <a:pPr algn="ctr" rtl="0" fontAlgn="base">
                <a:spcBef>
                  <a:spcPct val="0"/>
                </a:spcBef>
                <a:spcAft>
                  <a:spcPct val="0"/>
                </a:spcAft>
              </a:pPr>
              <a:r>
                <a:rPr lang="ja-jp" sz="1400">
                  <a:solidFill>
                    <a:schemeClr val="tx1"/>
                  </a:solidFill>
                  <a:ea typeface="Roboto" panose="02000000000000000000" pitchFamily="2" charset="0"/>
                  <a:cs typeface="Arial" panose="020B0604020202020204" pitchFamily="34" charset="0"/>
                </a:rPr>
                <a:t>期間、月数</a:t>
              </a:r>
            </a:p>
          </p:txBody>
        </p:sp>
        <p:sp>
          <p:nvSpPr>
            <p:cNvPr id="151" name="TextBox 150">
              <a:extLst>
                <a:ext uri="{FF2B5EF4-FFF2-40B4-BE49-F238E27FC236}">
                  <a16:creationId xmlns:a16="http://schemas.microsoft.com/office/drawing/2014/main" id="{4ED88413-1BB3-0977-2A0B-221D5732CC77}"/>
                </a:ext>
              </a:extLst>
            </p:cNvPr>
            <p:cNvSpPr txBox="1"/>
            <p:nvPr/>
          </p:nvSpPr>
          <p:spPr>
            <a:xfrm>
              <a:off x="205368" y="6104159"/>
              <a:ext cx="990977" cy="409407"/>
            </a:xfrm>
            <a:prstGeom prst="rect">
              <a:avLst/>
            </a:prstGeom>
            <a:noFill/>
          </p:spPr>
          <p:txBody>
            <a:bodyPr wrap="none" rtlCol="0">
              <a:spAutoFit/>
            </a:bodyPr>
            <a:lstStyle/>
            <a:p>
              <a:pPr algn="just" rtl="0"/>
              <a:r>
                <a:rPr lang="ja-jp" sz="1400">
                  <a:solidFill>
                    <a:schemeClr val="tx1"/>
                  </a:solidFill>
                  <a:ea typeface="Roboto" panose="02000000000000000000" pitchFamily="2" charset="0"/>
                  <a:cs typeface="Arial" panose="020B0604020202020204" pitchFamily="34" charset="0"/>
                </a:rPr>
                <a:t>リスク暴露患者数</a:t>
              </a:r>
              <a:endParaRPr lang="en-GB" sz="1400" dirty="0">
                <a:solidFill>
                  <a:schemeClr val="tx1"/>
                </a:solidFill>
                <a:ea typeface="Roboto" panose="02000000000000000000" pitchFamily="2" charset="0"/>
                <a:cs typeface="Arial" panose="020B0604020202020204" pitchFamily="34" charset="0"/>
              </a:endParaRPr>
            </a:p>
          </p:txBody>
        </p:sp>
        <p:sp>
          <p:nvSpPr>
            <p:cNvPr id="152" name="Line 21">
              <a:extLst>
                <a:ext uri="{FF2B5EF4-FFF2-40B4-BE49-F238E27FC236}">
                  <a16:creationId xmlns:a16="http://schemas.microsoft.com/office/drawing/2014/main" id="{43109709-29D1-D1F9-CB93-4099A8E9FAC4}"/>
                </a:ext>
              </a:extLst>
            </p:cNvPr>
            <p:cNvSpPr>
              <a:spLocks noChangeShapeType="1"/>
            </p:cNvSpPr>
            <p:nvPr/>
          </p:nvSpPr>
          <p:spPr bwMode="auto">
            <a:xfrm>
              <a:off x="4605618" y="54794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ea typeface="Roboto" panose="02000000000000000000" pitchFamily="2" charset="0"/>
                <a:cs typeface="Arial" panose="020B0604020202020204" pitchFamily="34" charset="0"/>
              </a:endParaRPr>
            </a:p>
          </p:txBody>
        </p:sp>
        <p:sp>
          <p:nvSpPr>
            <p:cNvPr id="153" name="Line 21">
              <a:extLst>
                <a:ext uri="{FF2B5EF4-FFF2-40B4-BE49-F238E27FC236}">
                  <a16:creationId xmlns:a16="http://schemas.microsoft.com/office/drawing/2014/main" id="{8A024696-91CB-E0B7-7013-38E62B49F9DE}"/>
                </a:ext>
              </a:extLst>
            </p:cNvPr>
            <p:cNvSpPr>
              <a:spLocks noChangeShapeType="1"/>
            </p:cNvSpPr>
            <p:nvPr/>
          </p:nvSpPr>
          <p:spPr bwMode="auto">
            <a:xfrm>
              <a:off x="3796330" y="54794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ea typeface="Roboto" panose="02000000000000000000" pitchFamily="2" charset="0"/>
                <a:cs typeface="Arial" panose="020B0604020202020204" pitchFamily="34" charset="0"/>
              </a:endParaRPr>
            </a:p>
          </p:txBody>
        </p:sp>
        <p:sp>
          <p:nvSpPr>
            <p:cNvPr id="154" name="Line 21">
              <a:extLst>
                <a:ext uri="{FF2B5EF4-FFF2-40B4-BE49-F238E27FC236}">
                  <a16:creationId xmlns:a16="http://schemas.microsoft.com/office/drawing/2014/main" id="{5B643124-1C5D-74C2-420F-40E48AAD8E29}"/>
                </a:ext>
              </a:extLst>
            </p:cNvPr>
            <p:cNvSpPr>
              <a:spLocks noChangeShapeType="1"/>
            </p:cNvSpPr>
            <p:nvPr/>
          </p:nvSpPr>
          <p:spPr bwMode="auto">
            <a:xfrm>
              <a:off x="2987041" y="54794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ea typeface="Roboto" panose="02000000000000000000" pitchFamily="2" charset="0"/>
                <a:cs typeface="Arial" panose="020B0604020202020204" pitchFamily="34" charset="0"/>
              </a:endParaRPr>
            </a:p>
          </p:txBody>
        </p:sp>
        <p:sp>
          <p:nvSpPr>
            <p:cNvPr id="155" name="Line 21">
              <a:extLst>
                <a:ext uri="{FF2B5EF4-FFF2-40B4-BE49-F238E27FC236}">
                  <a16:creationId xmlns:a16="http://schemas.microsoft.com/office/drawing/2014/main" id="{4B245A37-6501-B91F-351E-7127A11C9C4F}"/>
                </a:ext>
              </a:extLst>
            </p:cNvPr>
            <p:cNvSpPr>
              <a:spLocks noChangeShapeType="1"/>
            </p:cNvSpPr>
            <p:nvPr/>
          </p:nvSpPr>
          <p:spPr bwMode="auto">
            <a:xfrm>
              <a:off x="2177752" y="54794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ea typeface="Roboto" panose="02000000000000000000" pitchFamily="2" charset="0"/>
                <a:cs typeface="Arial" panose="020B0604020202020204" pitchFamily="34" charset="0"/>
              </a:endParaRPr>
            </a:p>
          </p:txBody>
        </p:sp>
        <p:sp>
          <p:nvSpPr>
            <p:cNvPr id="156" name="Line 21">
              <a:extLst>
                <a:ext uri="{FF2B5EF4-FFF2-40B4-BE49-F238E27FC236}">
                  <a16:creationId xmlns:a16="http://schemas.microsoft.com/office/drawing/2014/main" id="{FB2DCFED-164F-497B-4443-2A294C80E1E4}"/>
                </a:ext>
              </a:extLst>
            </p:cNvPr>
            <p:cNvSpPr>
              <a:spLocks noChangeShapeType="1"/>
            </p:cNvSpPr>
            <p:nvPr/>
          </p:nvSpPr>
          <p:spPr bwMode="auto">
            <a:xfrm>
              <a:off x="1773108" y="54794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ea typeface="Roboto" panose="02000000000000000000" pitchFamily="2" charset="0"/>
                <a:cs typeface="Arial" panose="020B0604020202020204" pitchFamily="34" charset="0"/>
              </a:endParaRPr>
            </a:p>
          </p:txBody>
        </p:sp>
        <p:sp>
          <p:nvSpPr>
            <p:cNvPr id="157" name="Line 21">
              <a:extLst>
                <a:ext uri="{FF2B5EF4-FFF2-40B4-BE49-F238E27FC236}">
                  <a16:creationId xmlns:a16="http://schemas.microsoft.com/office/drawing/2014/main" id="{5D3DD55A-6659-C343-8FD0-E2CA619E59F5}"/>
                </a:ext>
              </a:extLst>
            </p:cNvPr>
            <p:cNvSpPr>
              <a:spLocks noChangeShapeType="1"/>
            </p:cNvSpPr>
            <p:nvPr/>
          </p:nvSpPr>
          <p:spPr bwMode="auto">
            <a:xfrm>
              <a:off x="1368463" y="54794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ea typeface="Roboto" panose="02000000000000000000" pitchFamily="2" charset="0"/>
                <a:cs typeface="Arial" panose="020B0604020202020204" pitchFamily="34" charset="0"/>
              </a:endParaRPr>
            </a:p>
          </p:txBody>
        </p:sp>
        <p:sp>
          <p:nvSpPr>
            <p:cNvPr id="158" name="Line 21">
              <a:extLst>
                <a:ext uri="{FF2B5EF4-FFF2-40B4-BE49-F238E27FC236}">
                  <a16:creationId xmlns:a16="http://schemas.microsoft.com/office/drawing/2014/main" id="{BE80D911-DE0D-1B3F-F098-7A589F0B4601}"/>
                </a:ext>
              </a:extLst>
            </p:cNvPr>
            <p:cNvSpPr>
              <a:spLocks noChangeShapeType="1"/>
            </p:cNvSpPr>
            <p:nvPr/>
          </p:nvSpPr>
          <p:spPr bwMode="auto">
            <a:xfrm>
              <a:off x="5414907" y="54794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ea typeface="Roboto" panose="02000000000000000000" pitchFamily="2" charset="0"/>
                <a:cs typeface="Arial" panose="020B0604020202020204" pitchFamily="34" charset="0"/>
              </a:endParaRPr>
            </a:p>
          </p:txBody>
        </p:sp>
        <p:sp>
          <p:nvSpPr>
            <p:cNvPr id="160" name="TextBox 159">
              <a:extLst>
                <a:ext uri="{FF2B5EF4-FFF2-40B4-BE49-F238E27FC236}">
                  <a16:creationId xmlns:a16="http://schemas.microsoft.com/office/drawing/2014/main" id="{D6372EA8-8B3C-FDEE-E766-B71581A41EC0}"/>
                </a:ext>
              </a:extLst>
            </p:cNvPr>
            <p:cNvSpPr txBox="1"/>
            <p:nvPr/>
          </p:nvSpPr>
          <p:spPr>
            <a:xfrm>
              <a:off x="3707119" y="5551476"/>
              <a:ext cx="172089" cy="383295"/>
            </a:xfrm>
            <a:prstGeom prst="rect">
              <a:avLst/>
            </a:prstGeom>
            <a:noFill/>
          </p:spPr>
          <p:txBody>
            <a:bodyPr wrap="none" lIns="36000" tIns="36000" rIns="36000" bIns="36000" rtlCol="0" anchor="t" anchorCtr="0">
              <a:spAutoFit/>
            </a:bodyPr>
            <a:lstStyle/>
            <a:p>
              <a:pPr algn="ctr" rtl="0"/>
              <a:r>
                <a:rPr lang="ja-jp" sz="1400">
                  <a:solidFill>
                    <a:schemeClr val="tx1"/>
                  </a:solidFill>
                  <a:ea typeface="Roboto" panose="02000000000000000000" pitchFamily="2" charset="0"/>
                  <a:cs typeface="Arial" panose="020B0604020202020204" pitchFamily="34" charset="0"/>
                </a:rPr>
                <a:t>6</a:t>
              </a:r>
            </a:p>
          </p:txBody>
        </p:sp>
        <p:sp>
          <p:nvSpPr>
            <p:cNvPr id="164" name="TextBox 163">
              <a:extLst>
                <a:ext uri="{FF2B5EF4-FFF2-40B4-BE49-F238E27FC236}">
                  <a16:creationId xmlns:a16="http://schemas.microsoft.com/office/drawing/2014/main" id="{05F28211-4930-468D-7E6D-B315D99E068D}"/>
                </a:ext>
              </a:extLst>
            </p:cNvPr>
            <p:cNvSpPr txBox="1"/>
            <p:nvPr/>
          </p:nvSpPr>
          <p:spPr>
            <a:xfrm>
              <a:off x="1279253" y="5551476"/>
              <a:ext cx="172089" cy="383295"/>
            </a:xfrm>
            <a:prstGeom prst="rect">
              <a:avLst/>
            </a:prstGeom>
            <a:noFill/>
          </p:spPr>
          <p:txBody>
            <a:bodyPr wrap="none" lIns="36000" tIns="36000" rIns="36000" bIns="36000" rtlCol="0" anchor="t" anchorCtr="0">
              <a:spAutoFit/>
            </a:bodyPr>
            <a:lstStyle/>
            <a:p>
              <a:pPr algn="ctr" rtl="0"/>
              <a:r>
                <a:rPr lang="ja-jp" sz="1400">
                  <a:solidFill>
                    <a:schemeClr val="tx1"/>
                  </a:solidFill>
                  <a:ea typeface="Roboto" panose="02000000000000000000" pitchFamily="2" charset="0"/>
                  <a:cs typeface="Arial" panose="020B0604020202020204" pitchFamily="34" charset="0"/>
                </a:rPr>
                <a:t>0</a:t>
              </a:r>
            </a:p>
          </p:txBody>
        </p:sp>
        <p:sp>
          <p:nvSpPr>
            <p:cNvPr id="166" name="TextBox 165">
              <a:extLst>
                <a:ext uri="{FF2B5EF4-FFF2-40B4-BE49-F238E27FC236}">
                  <a16:creationId xmlns:a16="http://schemas.microsoft.com/office/drawing/2014/main" id="{3DFE611E-CCFD-4B03-E7E1-34116E5D0BB7}"/>
                </a:ext>
              </a:extLst>
            </p:cNvPr>
            <p:cNvSpPr txBox="1"/>
            <p:nvPr/>
          </p:nvSpPr>
          <p:spPr>
            <a:xfrm>
              <a:off x="4520494" y="6115741"/>
              <a:ext cx="172089" cy="383295"/>
            </a:xfrm>
            <a:prstGeom prst="rect">
              <a:avLst/>
            </a:prstGeom>
            <a:noFill/>
          </p:spPr>
          <p:txBody>
            <a:bodyPr wrap="none" lIns="36000" tIns="36000" rIns="36000" bIns="36000" rtlCol="0" anchor="t" anchorCtr="0">
              <a:spAutoFit/>
            </a:bodyPr>
            <a:lstStyle/>
            <a:p>
              <a:pPr algn="ctr" rtl="0"/>
              <a:r>
                <a:rPr lang="ja-jp" sz="1400">
                  <a:solidFill>
                    <a:schemeClr val="tx1"/>
                  </a:solidFill>
                  <a:ea typeface="Roboto" panose="02000000000000000000" pitchFamily="2" charset="0"/>
                  <a:cs typeface="Arial" panose="020B0604020202020204" pitchFamily="34" charset="0"/>
                </a:rPr>
                <a:t>7</a:t>
              </a:r>
            </a:p>
          </p:txBody>
        </p:sp>
        <p:sp>
          <p:nvSpPr>
            <p:cNvPr id="167" name="TextBox 166">
              <a:extLst>
                <a:ext uri="{FF2B5EF4-FFF2-40B4-BE49-F238E27FC236}">
                  <a16:creationId xmlns:a16="http://schemas.microsoft.com/office/drawing/2014/main" id="{17A67C66-9E35-62AF-DC30-679F05E0D3C2}"/>
                </a:ext>
              </a:extLst>
            </p:cNvPr>
            <p:cNvSpPr txBox="1"/>
            <p:nvPr/>
          </p:nvSpPr>
          <p:spPr>
            <a:xfrm>
              <a:off x="3663554" y="6115741"/>
              <a:ext cx="271475" cy="383295"/>
            </a:xfrm>
            <a:prstGeom prst="rect">
              <a:avLst/>
            </a:prstGeom>
            <a:noFill/>
          </p:spPr>
          <p:txBody>
            <a:bodyPr wrap="none" lIns="36000" tIns="36000" rIns="36000" bIns="36000" rtlCol="0" anchor="t" anchorCtr="0">
              <a:spAutoFit/>
            </a:bodyPr>
            <a:lstStyle/>
            <a:p>
              <a:pPr algn="ctr" rtl="0"/>
              <a:r>
                <a:rPr lang="ja-jp" sz="1400">
                  <a:solidFill>
                    <a:schemeClr val="tx1"/>
                  </a:solidFill>
                  <a:ea typeface="Roboto" panose="02000000000000000000" pitchFamily="2" charset="0"/>
                  <a:cs typeface="Arial" panose="020B0604020202020204" pitchFamily="34" charset="0"/>
                </a:rPr>
                <a:t>13</a:t>
              </a:r>
            </a:p>
          </p:txBody>
        </p:sp>
        <p:sp>
          <p:nvSpPr>
            <p:cNvPr id="168" name="TextBox 167">
              <a:extLst>
                <a:ext uri="{FF2B5EF4-FFF2-40B4-BE49-F238E27FC236}">
                  <a16:creationId xmlns:a16="http://schemas.microsoft.com/office/drawing/2014/main" id="{EC08D82F-DDCA-0D32-3135-0E289195BD48}"/>
                </a:ext>
              </a:extLst>
            </p:cNvPr>
            <p:cNvSpPr txBox="1"/>
            <p:nvPr/>
          </p:nvSpPr>
          <p:spPr>
            <a:xfrm>
              <a:off x="2856307" y="6115741"/>
              <a:ext cx="271475" cy="383295"/>
            </a:xfrm>
            <a:prstGeom prst="rect">
              <a:avLst/>
            </a:prstGeom>
            <a:noFill/>
          </p:spPr>
          <p:txBody>
            <a:bodyPr wrap="none" lIns="36000" tIns="36000" rIns="36000" bIns="36000" rtlCol="0" anchor="t" anchorCtr="0">
              <a:spAutoFit/>
            </a:bodyPr>
            <a:lstStyle/>
            <a:p>
              <a:pPr algn="ctr" rtl="0"/>
              <a:r>
                <a:rPr lang="ja-jp" sz="1400">
                  <a:solidFill>
                    <a:schemeClr val="tx1"/>
                  </a:solidFill>
                  <a:ea typeface="Roboto" panose="02000000000000000000" pitchFamily="2" charset="0"/>
                  <a:cs typeface="Arial" panose="020B0604020202020204" pitchFamily="34" charset="0"/>
                </a:rPr>
                <a:t>24</a:t>
              </a:r>
            </a:p>
          </p:txBody>
        </p:sp>
        <p:sp>
          <p:nvSpPr>
            <p:cNvPr id="169" name="TextBox 168">
              <a:extLst>
                <a:ext uri="{FF2B5EF4-FFF2-40B4-BE49-F238E27FC236}">
                  <a16:creationId xmlns:a16="http://schemas.microsoft.com/office/drawing/2014/main" id="{7C3C36DF-169F-B3C0-87FE-60009657EBFF}"/>
                </a:ext>
              </a:extLst>
            </p:cNvPr>
            <p:cNvSpPr txBox="1"/>
            <p:nvPr/>
          </p:nvSpPr>
          <p:spPr>
            <a:xfrm>
              <a:off x="2042933" y="6115741"/>
              <a:ext cx="271475" cy="383295"/>
            </a:xfrm>
            <a:prstGeom prst="rect">
              <a:avLst/>
            </a:prstGeom>
            <a:noFill/>
          </p:spPr>
          <p:txBody>
            <a:bodyPr wrap="none" lIns="36000" tIns="36000" rIns="36000" bIns="36000" rtlCol="0" anchor="t" anchorCtr="0">
              <a:spAutoFit/>
            </a:bodyPr>
            <a:lstStyle/>
            <a:p>
              <a:pPr algn="ctr" rtl="0"/>
              <a:r>
                <a:rPr lang="ja-jp" sz="1400">
                  <a:solidFill>
                    <a:schemeClr val="tx1"/>
                  </a:solidFill>
                  <a:ea typeface="Roboto" panose="02000000000000000000" pitchFamily="2" charset="0"/>
                  <a:cs typeface="Arial" panose="020B0604020202020204" pitchFamily="34" charset="0"/>
                </a:rPr>
                <a:t>33</a:t>
              </a:r>
            </a:p>
          </p:txBody>
        </p:sp>
        <p:sp>
          <p:nvSpPr>
            <p:cNvPr id="170" name="TextBox 169">
              <a:extLst>
                <a:ext uri="{FF2B5EF4-FFF2-40B4-BE49-F238E27FC236}">
                  <a16:creationId xmlns:a16="http://schemas.microsoft.com/office/drawing/2014/main" id="{C566FA14-729D-716F-7148-C9A4C9AAF193}"/>
                </a:ext>
              </a:extLst>
            </p:cNvPr>
            <p:cNvSpPr txBox="1"/>
            <p:nvPr/>
          </p:nvSpPr>
          <p:spPr>
            <a:xfrm>
              <a:off x="1636246" y="6115741"/>
              <a:ext cx="271475" cy="383295"/>
            </a:xfrm>
            <a:prstGeom prst="rect">
              <a:avLst/>
            </a:prstGeom>
            <a:noFill/>
          </p:spPr>
          <p:txBody>
            <a:bodyPr wrap="none" lIns="36000" tIns="36000" rIns="36000" bIns="36000" rtlCol="0" anchor="t" anchorCtr="0">
              <a:spAutoFit/>
            </a:bodyPr>
            <a:lstStyle/>
            <a:p>
              <a:pPr algn="ctr" rtl="0"/>
              <a:r>
                <a:rPr lang="ja-jp" sz="1400">
                  <a:solidFill>
                    <a:schemeClr val="tx1"/>
                  </a:solidFill>
                  <a:ea typeface="Roboto" panose="02000000000000000000" pitchFamily="2" charset="0"/>
                  <a:cs typeface="Arial" panose="020B0604020202020204" pitchFamily="34" charset="0"/>
                </a:rPr>
                <a:t>38</a:t>
              </a:r>
            </a:p>
          </p:txBody>
        </p:sp>
        <p:sp>
          <p:nvSpPr>
            <p:cNvPr id="171" name="TextBox 170">
              <a:extLst>
                <a:ext uri="{FF2B5EF4-FFF2-40B4-BE49-F238E27FC236}">
                  <a16:creationId xmlns:a16="http://schemas.microsoft.com/office/drawing/2014/main" id="{CB0B105C-BF30-174B-F8E2-71E5250B5C05}"/>
                </a:ext>
              </a:extLst>
            </p:cNvPr>
            <p:cNvSpPr txBox="1"/>
            <p:nvPr/>
          </p:nvSpPr>
          <p:spPr>
            <a:xfrm>
              <a:off x="1229559" y="6115741"/>
              <a:ext cx="271475" cy="383295"/>
            </a:xfrm>
            <a:prstGeom prst="rect">
              <a:avLst/>
            </a:prstGeom>
            <a:noFill/>
          </p:spPr>
          <p:txBody>
            <a:bodyPr wrap="none" lIns="36000" tIns="36000" rIns="36000" bIns="36000" rtlCol="0" anchor="t" anchorCtr="0">
              <a:spAutoFit/>
            </a:bodyPr>
            <a:lstStyle/>
            <a:p>
              <a:pPr algn="ctr" rtl="0"/>
              <a:r>
                <a:rPr lang="ja-jp" sz="1400">
                  <a:solidFill>
                    <a:schemeClr val="tx1"/>
                  </a:solidFill>
                  <a:ea typeface="Roboto" panose="02000000000000000000" pitchFamily="2" charset="0"/>
                  <a:cs typeface="Arial" panose="020B0604020202020204" pitchFamily="34" charset="0"/>
                </a:rPr>
                <a:t>41</a:t>
              </a:r>
            </a:p>
          </p:txBody>
        </p:sp>
        <p:sp>
          <p:nvSpPr>
            <p:cNvPr id="172" name="TextBox 171">
              <a:extLst>
                <a:ext uri="{FF2B5EF4-FFF2-40B4-BE49-F238E27FC236}">
                  <a16:creationId xmlns:a16="http://schemas.microsoft.com/office/drawing/2014/main" id="{1303E23E-35BB-15F1-4A46-FB7351C3CE1E}"/>
                </a:ext>
              </a:extLst>
            </p:cNvPr>
            <p:cNvSpPr txBox="1"/>
            <p:nvPr/>
          </p:nvSpPr>
          <p:spPr>
            <a:xfrm>
              <a:off x="5321615" y="6115741"/>
              <a:ext cx="172089" cy="383295"/>
            </a:xfrm>
            <a:prstGeom prst="rect">
              <a:avLst/>
            </a:prstGeom>
            <a:noFill/>
          </p:spPr>
          <p:txBody>
            <a:bodyPr wrap="none" lIns="36000" tIns="36000" rIns="36000" bIns="36000" rtlCol="0" anchor="t" anchorCtr="0">
              <a:spAutoFit/>
            </a:bodyPr>
            <a:lstStyle/>
            <a:p>
              <a:pPr algn="ctr" rtl="0"/>
              <a:r>
                <a:rPr lang="ja-jp" sz="1400">
                  <a:solidFill>
                    <a:schemeClr val="tx1"/>
                  </a:solidFill>
                  <a:ea typeface="Roboto" panose="02000000000000000000" pitchFamily="2" charset="0"/>
                  <a:cs typeface="Arial" panose="020B0604020202020204" pitchFamily="34" charset="0"/>
                </a:rPr>
                <a:t>2</a:t>
              </a:r>
            </a:p>
          </p:txBody>
        </p:sp>
        <p:cxnSp>
          <p:nvCxnSpPr>
            <p:cNvPr id="173" name="Straight Connector 172">
              <a:extLst>
                <a:ext uri="{FF2B5EF4-FFF2-40B4-BE49-F238E27FC236}">
                  <a16:creationId xmlns:a16="http://schemas.microsoft.com/office/drawing/2014/main" id="{D3335E00-36AA-9B21-6E89-9F8AC44F5BCE}"/>
                </a:ext>
              </a:extLst>
            </p:cNvPr>
            <p:cNvCxnSpPr>
              <a:cxnSpLocks/>
            </p:cNvCxnSpPr>
            <p:nvPr/>
          </p:nvCxnSpPr>
          <p:spPr>
            <a:xfrm>
              <a:off x="3793456" y="3647084"/>
              <a:ext cx="0" cy="1706310"/>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16:creationId xmlns:a16="http://schemas.microsoft.com/office/drawing/2014/main" id="{2DD354EA-994F-6CEB-B585-CAE9FFEAB719}"/>
                </a:ext>
              </a:extLst>
            </p:cNvPr>
            <p:cNvCxnSpPr>
              <a:cxnSpLocks/>
            </p:cNvCxnSpPr>
            <p:nvPr/>
          </p:nvCxnSpPr>
          <p:spPr>
            <a:xfrm flipH="1">
              <a:off x="2579230" y="3207647"/>
              <a:ext cx="5835" cy="2203549"/>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176" name="Line 21">
              <a:extLst>
                <a:ext uri="{FF2B5EF4-FFF2-40B4-BE49-F238E27FC236}">
                  <a16:creationId xmlns:a16="http://schemas.microsoft.com/office/drawing/2014/main" id="{A27B1575-47E7-EAAE-E93E-3FDDDA27FEDF}"/>
                </a:ext>
              </a:extLst>
            </p:cNvPr>
            <p:cNvSpPr>
              <a:spLocks noChangeShapeType="1"/>
            </p:cNvSpPr>
            <p:nvPr/>
          </p:nvSpPr>
          <p:spPr bwMode="auto">
            <a:xfrm>
              <a:off x="5819552" y="54794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ea typeface="Roboto" panose="02000000000000000000" pitchFamily="2" charset="0"/>
                <a:cs typeface="Arial" panose="020B0604020202020204" pitchFamily="34" charset="0"/>
              </a:endParaRPr>
            </a:p>
          </p:txBody>
        </p:sp>
        <p:sp>
          <p:nvSpPr>
            <p:cNvPr id="177" name="Line 21">
              <a:extLst>
                <a:ext uri="{FF2B5EF4-FFF2-40B4-BE49-F238E27FC236}">
                  <a16:creationId xmlns:a16="http://schemas.microsoft.com/office/drawing/2014/main" id="{21D52AF0-ADA2-86AE-1185-5EC16B02A4CA}"/>
                </a:ext>
              </a:extLst>
            </p:cNvPr>
            <p:cNvSpPr>
              <a:spLocks noChangeShapeType="1"/>
            </p:cNvSpPr>
            <p:nvPr/>
          </p:nvSpPr>
          <p:spPr bwMode="auto">
            <a:xfrm>
              <a:off x="5010263" y="54794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ea typeface="Roboto" panose="02000000000000000000" pitchFamily="2" charset="0"/>
                <a:cs typeface="Arial" panose="020B0604020202020204" pitchFamily="34" charset="0"/>
              </a:endParaRPr>
            </a:p>
          </p:txBody>
        </p:sp>
        <p:sp>
          <p:nvSpPr>
            <p:cNvPr id="178" name="Line 21">
              <a:extLst>
                <a:ext uri="{FF2B5EF4-FFF2-40B4-BE49-F238E27FC236}">
                  <a16:creationId xmlns:a16="http://schemas.microsoft.com/office/drawing/2014/main" id="{228A312D-0DCC-DE32-30FC-89A99B34EE14}"/>
                </a:ext>
              </a:extLst>
            </p:cNvPr>
            <p:cNvSpPr>
              <a:spLocks noChangeShapeType="1"/>
            </p:cNvSpPr>
            <p:nvPr/>
          </p:nvSpPr>
          <p:spPr bwMode="auto">
            <a:xfrm>
              <a:off x="4200974" y="54794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ea typeface="Roboto" panose="02000000000000000000" pitchFamily="2" charset="0"/>
                <a:cs typeface="Arial" panose="020B0604020202020204" pitchFamily="34" charset="0"/>
              </a:endParaRPr>
            </a:p>
          </p:txBody>
        </p:sp>
        <p:sp>
          <p:nvSpPr>
            <p:cNvPr id="179" name="Line 21">
              <a:extLst>
                <a:ext uri="{FF2B5EF4-FFF2-40B4-BE49-F238E27FC236}">
                  <a16:creationId xmlns:a16="http://schemas.microsoft.com/office/drawing/2014/main" id="{D81A501C-4643-15E6-F4D7-C3B0E4FB1D65}"/>
                </a:ext>
              </a:extLst>
            </p:cNvPr>
            <p:cNvSpPr>
              <a:spLocks noChangeShapeType="1"/>
            </p:cNvSpPr>
            <p:nvPr/>
          </p:nvSpPr>
          <p:spPr bwMode="auto">
            <a:xfrm>
              <a:off x="3391685" y="54794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ea typeface="Roboto" panose="02000000000000000000" pitchFamily="2" charset="0"/>
                <a:cs typeface="Arial" panose="020B0604020202020204" pitchFamily="34" charset="0"/>
              </a:endParaRPr>
            </a:p>
          </p:txBody>
        </p:sp>
        <p:sp>
          <p:nvSpPr>
            <p:cNvPr id="180" name="Line 21">
              <a:extLst>
                <a:ext uri="{FF2B5EF4-FFF2-40B4-BE49-F238E27FC236}">
                  <a16:creationId xmlns:a16="http://schemas.microsoft.com/office/drawing/2014/main" id="{C894907E-787D-0DB8-996A-2231A80D0F78}"/>
                </a:ext>
              </a:extLst>
            </p:cNvPr>
            <p:cNvSpPr>
              <a:spLocks noChangeShapeType="1"/>
            </p:cNvSpPr>
            <p:nvPr/>
          </p:nvSpPr>
          <p:spPr bwMode="auto">
            <a:xfrm>
              <a:off x="2582396" y="54794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ea typeface="Roboto" panose="02000000000000000000" pitchFamily="2" charset="0"/>
                <a:cs typeface="Arial" panose="020B0604020202020204" pitchFamily="34" charset="0"/>
              </a:endParaRPr>
            </a:p>
          </p:txBody>
        </p:sp>
        <p:sp>
          <p:nvSpPr>
            <p:cNvPr id="181" name="Line 21">
              <a:extLst>
                <a:ext uri="{FF2B5EF4-FFF2-40B4-BE49-F238E27FC236}">
                  <a16:creationId xmlns:a16="http://schemas.microsoft.com/office/drawing/2014/main" id="{FC5393EC-DB0C-D3AB-5ACA-88BE5F082D72}"/>
                </a:ext>
              </a:extLst>
            </p:cNvPr>
            <p:cNvSpPr>
              <a:spLocks noChangeShapeType="1"/>
            </p:cNvSpPr>
            <p:nvPr/>
          </p:nvSpPr>
          <p:spPr bwMode="auto">
            <a:xfrm>
              <a:off x="6224198" y="54794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ea typeface="Roboto" panose="02000000000000000000" pitchFamily="2" charset="0"/>
                <a:cs typeface="Arial" panose="020B0604020202020204" pitchFamily="34" charset="0"/>
              </a:endParaRPr>
            </a:p>
          </p:txBody>
        </p:sp>
        <p:sp>
          <p:nvSpPr>
            <p:cNvPr id="183" name="TextBox 182">
              <a:extLst>
                <a:ext uri="{FF2B5EF4-FFF2-40B4-BE49-F238E27FC236}">
                  <a16:creationId xmlns:a16="http://schemas.microsoft.com/office/drawing/2014/main" id="{48C1C103-263E-17EA-68FF-4B48BE98E965}"/>
                </a:ext>
              </a:extLst>
            </p:cNvPr>
            <p:cNvSpPr txBox="1"/>
            <p:nvPr/>
          </p:nvSpPr>
          <p:spPr>
            <a:xfrm>
              <a:off x="4921053" y="5551476"/>
              <a:ext cx="172089" cy="383295"/>
            </a:xfrm>
            <a:prstGeom prst="rect">
              <a:avLst/>
            </a:prstGeom>
            <a:noFill/>
          </p:spPr>
          <p:txBody>
            <a:bodyPr wrap="none" lIns="36000" tIns="36000" rIns="36000" bIns="36000" rtlCol="0" anchor="t" anchorCtr="0">
              <a:spAutoFit/>
            </a:bodyPr>
            <a:lstStyle/>
            <a:p>
              <a:pPr algn="ctr" rtl="0"/>
              <a:r>
                <a:rPr lang="ja-jp" sz="1400">
                  <a:solidFill>
                    <a:schemeClr val="tx1"/>
                  </a:solidFill>
                  <a:ea typeface="Roboto" panose="02000000000000000000" pitchFamily="2" charset="0"/>
                  <a:cs typeface="Arial" panose="020B0604020202020204" pitchFamily="34" charset="0"/>
                </a:rPr>
                <a:t>9</a:t>
              </a:r>
            </a:p>
          </p:txBody>
        </p:sp>
        <p:sp>
          <p:nvSpPr>
            <p:cNvPr id="186" name="TextBox 185">
              <a:extLst>
                <a:ext uri="{FF2B5EF4-FFF2-40B4-BE49-F238E27FC236}">
                  <a16:creationId xmlns:a16="http://schemas.microsoft.com/office/drawing/2014/main" id="{E1FF9738-E941-5E55-1A70-E90943754047}"/>
                </a:ext>
              </a:extLst>
            </p:cNvPr>
            <p:cNvSpPr txBox="1"/>
            <p:nvPr/>
          </p:nvSpPr>
          <p:spPr>
            <a:xfrm>
              <a:off x="2493186" y="5551476"/>
              <a:ext cx="172089" cy="383295"/>
            </a:xfrm>
            <a:prstGeom prst="rect">
              <a:avLst/>
            </a:prstGeom>
            <a:noFill/>
          </p:spPr>
          <p:txBody>
            <a:bodyPr wrap="none" lIns="36000" tIns="36000" rIns="36000" bIns="36000" rtlCol="0" anchor="t" anchorCtr="0">
              <a:spAutoFit/>
            </a:bodyPr>
            <a:lstStyle/>
            <a:p>
              <a:pPr algn="ctr" rtl="0"/>
              <a:r>
                <a:rPr lang="ja-jp" sz="1400">
                  <a:solidFill>
                    <a:schemeClr val="tx1"/>
                  </a:solidFill>
                  <a:ea typeface="Roboto" panose="02000000000000000000" pitchFamily="2" charset="0"/>
                  <a:cs typeface="Arial" panose="020B0604020202020204" pitchFamily="34" charset="0"/>
                </a:rPr>
                <a:t>3</a:t>
              </a:r>
            </a:p>
          </p:txBody>
        </p:sp>
        <p:sp>
          <p:nvSpPr>
            <p:cNvPr id="187" name="TextBox 186">
              <a:extLst>
                <a:ext uri="{FF2B5EF4-FFF2-40B4-BE49-F238E27FC236}">
                  <a16:creationId xmlns:a16="http://schemas.microsoft.com/office/drawing/2014/main" id="{5D6D72CC-9A8D-6A59-DE79-D92BA755EAF3}"/>
                </a:ext>
              </a:extLst>
            </p:cNvPr>
            <p:cNvSpPr txBox="1"/>
            <p:nvPr/>
          </p:nvSpPr>
          <p:spPr>
            <a:xfrm>
              <a:off x="6085293" y="5551476"/>
              <a:ext cx="271475" cy="383295"/>
            </a:xfrm>
            <a:prstGeom prst="rect">
              <a:avLst/>
            </a:prstGeom>
            <a:noFill/>
          </p:spPr>
          <p:txBody>
            <a:bodyPr wrap="none" lIns="36000" tIns="36000" rIns="36000" bIns="36000" rtlCol="0" anchor="t" anchorCtr="0">
              <a:spAutoFit/>
            </a:bodyPr>
            <a:lstStyle/>
            <a:p>
              <a:pPr algn="ctr" rtl="0"/>
              <a:r>
                <a:rPr lang="ja-jp" sz="1400">
                  <a:solidFill>
                    <a:schemeClr val="tx1"/>
                  </a:solidFill>
                  <a:ea typeface="Roboto" panose="02000000000000000000" pitchFamily="2" charset="0"/>
                  <a:cs typeface="Arial" panose="020B0604020202020204" pitchFamily="34" charset="0"/>
                </a:rPr>
                <a:t>12</a:t>
              </a:r>
            </a:p>
          </p:txBody>
        </p:sp>
        <p:sp>
          <p:nvSpPr>
            <p:cNvPr id="188" name="TextBox 187">
              <a:extLst>
                <a:ext uri="{FF2B5EF4-FFF2-40B4-BE49-F238E27FC236}">
                  <a16:creationId xmlns:a16="http://schemas.microsoft.com/office/drawing/2014/main" id="{06254A08-8B0A-896E-9CD9-F6A06C91AA25}"/>
                </a:ext>
              </a:extLst>
            </p:cNvPr>
            <p:cNvSpPr txBox="1"/>
            <p:nvPr/>
          </p:nvSpPr>
          <p:spPr>
            <a:xfrm>
              <a:off x="5728302" y="6115741"/>
              <a:ext cx="172089" cy="383295"/>
            </a:xfrm>
            <a:prstGeom prst="rect">
              <a:avLst/>
            </a:prstGeom>
            <a:noFill/>
          </p:spPr>
          <p:txBody>
            <a:bodyPr wrap="none" lIns="36000" tIns="36000" rIns="36000" bIns="36000" rtlCol="0" anchor="t" anchorCtr="0">
              <a:spAutoFit/>
            </a:bodyPr>
            <a:lstStyle/>
            <a:p>
              <a:pPr algn="ctr" rtl="0"/>
              <a:r>
                <a:rPr lang="ja-jp" sz="1400">
                  <a:solidFill>
                    <a:schemeClr val="tx1"/>
                  </a:solidFill>
                  <a:ea typeface="Roboto" panose="02000000000000000000" pitchFamily="2" charset="0"/>
                  <a:cs typeface="Arial" panose="020B0604020202020204" pitchFamily="34" charset="0"/>
                </a:rPr>
                <a:t>2</a:t>
              </a:r>
            </a:p>
          </p:txBody>
        </p:sp>
        <p:sp>
          <p:nvSpPr>
            <p:cNvPr id="189" name="TextBox 188">
              <a:extLst>
                <a:ext uri="{FF2B5EF4-FFF2-40B4-BE49-F238E27FC236}">
                  <a16:creationId xmlns:a16="http://schemas.microsoft.com/office/drawing/2014/main" id="{15A7F21E-7A08-C4AD-CCB9-145559872D76}"/>
                </a:ext>
              </a:extLst>
            </p:cNvPr>
            <p:cNvSpPr txBox="1"/>
            <p:nvPr/>
          </p:nvSpPr>
          <p:spPr>
            <a:xfrm>
              <a:off x="4921055" y="6115741"/>
              <a:ext cx="172089" cy="383295"/>
            </a:xfrm>
            <a:prstGeom prst="rect">
              <a:avLst/>
            </a:prstGeom>
            <a:noFill/>
          </p:spPr>
          <p:txBody>
            <a:bodyPr wrap="none" lIns="36000" tIns="36000" rIns="36000" bIns="36000" rtlCol="0" anchor="t" anchorCtr="0">
              <a:spAutoFit/>
            </a:bodyPr>
            <a:lstStyle/>
            <a:p>
              <a:pPr algn="ctr" rtl="0"/>
              <a:r>
                <a:rPr lang="ja-jp" sz="1400">
                  <a:solidFill>
                    <a:schemeClr val="tx1"/>
                  </a:solidFill>
                  <a:ea typeface="Roboto" panose="02000000000000000000" pitchFamily="2" charset="0"/>
                  <a:cs typeface="Arial" panose="020B0604020202020204" pitchFamily="34" charset="0"/>
                </a:rPr>
                <a:t>5</a:t>
              </a:r>
            </a:p>
          </p:txBody>
        </p:sp>
        <p:sp>
          <p:nvSpPr>
            <p:cNvPr id="190" name="TextBox 189">
              <a:extLst>
                <a:ext uri="{FF2B5EF4-FFF2-40B4-BE49-F238E27FC236}">
                  <a16:creationId xmlns:a16="http://schemas.microsoft.com/office/drawing/2014/main" id="{B464E7A5-0372-B9BA-2FE5-0C23B72356D3}"/>
                </a:ext>
              </a:extLst>
            </p:cNvPr>
            <p:cNvSpPr txBox="1"/>
            <p:nvPr/>
          </p:nvSpPr>
          <p:spPr>
            <a:xfrm>
              <a:off x="4113807" y="6115741"/>
              <a:ext cx="172089" cy="383295"/>
            </a:xfrm>
            <a:prstGeom prst="rect">
              <a:avLst/>
            </a:prstGeom>
            <a:noFill/>
          </p:spPr>
          <p:txBody>
            <a:bodyPr wrap="none" lIns="36000" tIns="36000" rIns="36000" bIns="36000" rtlCol="0" anchor="t" anchorCtr="0">
              <a:spAutoFit/>
            </a:bodyPr>
            <a:lstStyle/>
            <a:p>
              <a:pPr algn="ctr" rtl="0"/>
              <a:r>
                <a:rPr lang="ja-jp" sz="1400">
                  <a:solidFill>
                    <a:schemeClr val="tx1"/>
                  </a:solidFill>
                  <a:ea typeface="Roboto" panose="02000000000000000000" pitchFamily="2" charset="0"/>
                  <a:cs typeface="Arial" panose="020B0604020202020204" pitchFamily="34" charset="0"/>
                </a:rPr>
                <a:t>9</a:t>
              </a:r>
            </a:p>
          </p:txBody>
        </p:sp>
        <p:sp>
          <p:nvSpPr>
            <p:cNvPr id="191" name="TextBox 190">
              <a:extLst>
                <a:ext uri="{FF2B5EF4-FFF2-40B4-BE49-F238E27FC236}">
                  <a16:creationId xmlns:a16="http://schemas.microsoft.com/office/drawing/2014/main" id="{B65C5089-5E92-601F-3EBC-170CBF072D58}"/>
                </a:ext>
              </a:extLst>
            </p:cNvPr>
            <p:cNvSpPr txBox="1"/>
            <p:nvPr/>
          </p:nvSpPr>
          <p:spPr>
            <a:xfrm>
              <a:off x="3262994" y="6115741"/>
              <a:ext cx="271475" cy="383295"/>
            </a:xfrm>
            <a:prstGeom prst="rect">
              <a:avLst/>
            </a:prstGeom>
            <a:noFill/>
          </p:spPr>
          <p:txBody>
            <a:bodyPr wrap="none" lIns="36000" tIns="36000" rIns="36000" bIns="36000" rtlCol="0" anchor="t" anchorCtr="0">
              <a:spAutoFit/>
            </a:bodyPr>
            <a:lstStyle/>
            <a:p>
              <a:pPr algn="ctr" rtl="0"/>
              <a:r>
                <a:rPr lang="ja-jp" sz="1400">
                  <a:solidFill>
                    <a:schemeClr val="tx1"/>
                  </a:solidFill>
                  <a:ea typeface="Roboto" panose="02000000000000000000" pitchFamily="2" charset="0"/>
                  <a:cs typeface="Arial" panose="020B0604020202020204" pitchFamily="34" charset="0"/>
                </a:rPr>
                <a:t>19</a:t>
              </a:r>
            </a:p>
          </p:txBody>
        </p:sp>
        <p:sp>
          <p:nvSpPr>
            <p:cNvPr id="192" name="TextBox 191">
              <a:extLst>
                <a:ext uri="{FF2B5EF4-FFF2-40B4-BE49-F238E27FC236}">
                  <a16:creationId xmlns:a16="http://schemas.microsoft.com/office/drawing/2014/main" id="{EEF3098C-D916-FAAD-A5DE-3BB2F7861708}"/>
                </a:ext>
              </a:extLst>
            </p:cNvPr>
            <p:cNvSpPr txBox="1"/>
            <p:nvPr/>
          </p:nvSpPr>
          <p:spPr>
            <a:xfrm>
              <a:off x="2449620" y="6115741"/>
              <a:ext cx="271475" cy="383295"/>
            </a:xfrm>
            <a:prstGeom prst="rect">
              <a:avLst/>
            </a:prstGeom>
            <a:noFill/>
          </p:spPr>
          <p:txBody>
            <a:bodyPr wrap="none" lIns="36000" tIns="36000" rIns="36000" bIns="36000" rtlCol="0" anchor="t" anchorCtr="0">
              <a:spAutoFit/>
            </a:bodyPr>
            <a:lstStyle/>
            <a:p>
              <a:pPr algn="ctr" rtl="0"/>
              <a:r>
                <a:rPr lang="ja-jp" sz="1400">
                  <a:solidFill>
                    <a:schemeClr val="tx1"/>
                  </a:solidFill>
                  <a:ea typeface="Roboto" panose="02000000000000000000" pitchFamily="2" charset="0"/>
                  <a:cs typeface="Arial" panose="020B0604020202020204" pitchFamily="34" charset="0"/>
                </a:rPr>
                <a:t>29</a:t>
              </a:r>
            </a:p>
          </p:txBody>
        </p:sp>
        <p:sp>
          <p:nvSpPr>
            <p:cNvPr id="193" name="TextBox 192">
              <a:extLst>
                <a:ext uri="{FF2B5EF4-FFF2-40B4-BE49-F238E27FC236}">
                  <a16:creationId xmlns:a16="http://schemas.microsoft.com/office/drawing/2014/main" id="{0B0DFFF7-6AFC-FA5F-34EE-E83F885F41F8}"/>
                </a:ext>
              </a:extLst>
            </p:cNvPr>
            <p:cNvSpPr txBox="1"/>
            <p:nvPr/>
          </p:nvSpPr>
          <p:spPr>
            <a:xfrm>
              <a:off x="6134987" y="6115741"/>
              <a:ext cx="172089" cy="383295"/>
            </a:xfrm>
            <a:prstGeom prst="rect">
              <a:avLst/>
            </a:prstGeom>
            <a:noFill/>
          </p:spPr>
          <p:txBody>
            <a:bodyPr wrap="none" lIns="36000" tIns="36000" rIns="36000" bIns="36000" rtlCol="0" anchor="t" anchorCtr="0">
              <a:spAutoFit/>
            </a:bodyPr>
            <a:lstStyle/>
            <a:p>
              <a:pPr algn="ctr" rtl="0"/>
              <a:r>
                <a:rPr lang="ja-jp" sz="1400">
                  <a:solidFill>
                    <a:schemeClr val="tx1"/>
                  </a:solidFill>
                  <a:ea typeface="Roboto" panose="02000000000000000000" pitchFamily="2" charset="0"/>
                  <a:cs typeface="Arial" panose="020B0604020202020204" pitchFamily="34" charset="0"/>
                </a:rPr>
                <a:t>0</a:t>
              </a:r>
            </a:p>
          </p:txBody>
        </p:sp>
        <p:cxnSp>
          <p:nvCxnSpPr>
            <p:cNvPr id="194" name="Straight Connector 193">
              <a:extLst>
                <a:ext uri="{FF2B5EF4-FFF2-40B4-BE49-F238E27FC236}">
                  <a16:creationId xmlns:a16="http://schemas.microsoft.com/office/drawing/2014/main" id="{BBDE4EC6-88EF-A91A-F6E3-50032284D956}"/>
                </a:ext>
              </a:extLst>
            </p:cNvPr>
            <p:cNvCxnSpPr>
              <a:cxnSpLocks/>
              <a:endCxn id="177" idx="0"/>
            </p:cNvCxnSpPr>
            <p:nvPr/>
          </p:nvCxnSpPr>
          <p:spPr>
            <a:xfrm>
              <a:off x="5010058" y="4206856"/>
              <a:ext cx="205" cy="1272620"/>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grpSp>
          <p:nvGrpSpPr>
            <p:cNvPr id="195" name="Graphic 163">
              <a:extLst>
                <a:ext uri="{FF2B5EF4-FFF2-40B4-BE49-F238E27FC236}">
                  <a16:creationId xmlns:a16="http://schemas.microsoft.com/office/drawing/2014/main" id="{27A4A42A-A011-4C6D-3290-6FA6D1F6DC5E}"/>
                </a:ext>
              </a:extLst>
            </p:cNvPr>
            <p:cNvGrpSpPr/>
            <p:nvPr/>
          </p:nvGrpSpPr>
          <p:grpSpPr>
            <a:xfrm>
              <a:off x="1375792" y="2844816"/>
              <a:ext cx="4513576" cy="1301576"/>
              <a:chOff x="1621737" y="2785655"/>
              <a:chExt cx="4912242" cy="1301576"/>
            </a:xfrm>
            <a:noFill/>
          </p:grpSpPr>
          <p:grpSp>
            <p:nvGrpSpPr>
              <p:cNvPr id="219" name="Graphic 163">
                <a:extLst>
                  <a:ext uri="{FF2B5EF4-FFF2-40B4-BE49-F238E27FC236}">
                    <a16:creationId xmlns:a16="http://schemas.microsoft.com/office/drawing/2014/main" id="{A327067B-EF49-5489-CEB8-70B665D103EA}"/>
                  </a:ext>
                </a:extLst>
              </p:cNvPr>
              <p:cNvGrpSpPr/>
              <p:nvPr/>
            </p:nvGrpSpPr>
            <p:grpSpPr>
              <a:xfrm>
                <a:off x="1621737" y="2785655"/>
                <a:ext cx="35535" cy="35513"/>
                <a:chOff x="1621737" y="2785655"/>
                <a:chExt cx="35535" cy="35513"/>
              </a:xfrm>
            </p:grpSpPr>
            <p:sp>
              <p:nvSpPr>
                <p:cNvPr id="272" name="Freeform 170">
                  <a:extLst>
                    <a:ext uri="{FF2B5EF4-FFF2-40B4-BE49-F238E27FC236}">
                      <a16:creationId xmlns:a16="http://schemas.microsoft.com/office/drawing/2014/main" id="{28D8E0DE-A619-C902-2E88-5D0BAC5D423F}"/>
                    </a:ext>
                  </a:extLst>
                </p:cNvPr>
                <p:cNvSpPr/>
                <p:nvPr/>
              </p:nvSpPr>
              <p:spPr>
                <a:xfrm>
                  <a:off x="1639505" y="2785655"/>
                  <a:ext cx="6148" cy="35513"/>
                </a:xfrm>
                <a:custGeom>
                  <a:avLst/>
                  <a:gdLst>
                    <a:gd name="connsiteX0" fmla="*/ 0 w 6148"/>
                    <a:gd name="connsiteY0" fmla="*/ 0 h 35513"/>
                    <a:gd name="connsiteX1" fmla="*/ 0 w 6148"/>
                    <a:gd name="connsiteY1" fmla="*/ 35513 h 35513"/>
                  </a:gdLst>
                  <a:ahLst/>
                  <a:cxnLst>
                    <a:cxn ang="0">
                      <a:pos x="connsiteX0" y="connsiteY0"/>
                    </a:cxn>
                    <a:cxn ang="0">
                      <a:pos x="connsiteX1" y="connsiteY1"/>
                    </a:cxn>
                  </a:cxnLst>
                  <a:rect l="l" t="t" r="r" b="b"/>
                  <a:pathLst>
                    <a:path w="6148" h="35513">
                      <a:moveTo>
                        <a:pt x="0" y="0"/>
                      </a:moveTo>
                      <a:lnTo>
                        <a:pt x="0" y="35513"/>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73" name="Freeform 171">
                  <a:extLst>
                    <a:ext uri="{FF2B5EF4-FFF2-40B4-BE49-F238E27FC236}">
                      <a16:creationId xmlns:a16="http://schemas.microsoft.com/office/drawing/2014/main" id="{F652D152-3937-202D-8BFF-7022882CC342}"/>
                    </a:ext>
                  </a:extLst>
                </p:cNvPr>
                <p:cNvSpPr/>
                <p:nvPr/>
              </p:nvSpPr>
              <p:spPr>
                <a:xfrm>
                  <a:off x="1621737" y="2803412"/>
                  <a:ext cx="35535" cy="6144"/>
                </a:xfrm>
                <a:custGeom>
                  <a:avLst/>
                  <a:gdLst>
                    <a:gd name="connsiteX0" fmla="*/ 35536 w 35535"/>
                    <a:gd name="connsiteY0" fmla="*/ 0 h 6144"/>
                    <a:gd name="connsiteX1" fmla="*/ 0 w 35535"/>
                    <a:gd name="connsiteY1" fmla="*/ 0 h 6144"/>
                  </a:gdLst>
                  <a:ahLst/>
                  <a:cxnLst>
                    <a:cxn ang="0">
                      <a:pos x="connsiteX0" y="connsiteY0"/>
                    </a:cxn>
                    <a:cxn ang="0">
                      <a:pos x="connsiteX1" y="connsiteY1"/>
                    </a:cxn>
                  </a:cxnLst>
                  <a:rect l="l" t="t" r="r" b="b"/>
                  <a:pathLst>
                    <a:path w="35535" h="6144">
                      <a:moveTo>
                        <a:pt x="35536"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grpSp>
            <p:nvGrpSpPr>
              <p:cNvPr id="220" name="Graphic 163">
                <a:extLst>
                  <a:ext uri="{FF2B5EF4-FFF2-40B4-BE49-F238E27FC236}">
                    <a16:creationId xmlns:a16="http://schemas.microsoft.com/office/drawing/2014/main" id="{EDA1CE20-3B37-9FD1-7DD4-D51955938DAE}"/>
                  </a:ext>
                </a:extLst>
              </p:cNvPr>
              <p:cNvGrpSpPr/>
              <p:nvPr/>
            </p:nvGrpSpPr>
            <p:grpSpPr>
              <a:xfrm>
                <a:off x="2171620" y="2907924"/>
                <a:ext cx="35535" cy="35513"/>
                <a:chOff x="2171620" y="2907924"/>
                <a:chExt cx="35535" cy="35513"/>
              </a:xfrm>
            </p:grpSpPr>
            <p:sp>
              <p:nvSpPr>
                <p:cNvPr id="270" name="Freeform 173">
                  <a:extLst>
                    <a:ext uri="{FF2B5EF4-FFF2-40B4-BE49-F238E27FC236}">
                      <a16:creationId xmlns:a16="http://schemas.microsoft.com/office/drawing/2014/main" id="{546C85D3-F059-2D31-6901-6AC6DE0F912C}"/>
                    </a:ext>
                  </a:extLst>
                </p:cNvPr>
                <p:cNvSpPr/>
                <p:nvPr/>
              </p:nvSpPr>
              <p:spPr>
                <a:xfrm>
                  <a:off x="2189388" y="2907924"/>
                  <a:ext cx="6148" cy="35513"/>
                </a:xfrm>
                <a:custGeom>
                  <a:avLst/>
                  <a:gdLst>
                    <a:gd name="connsiteX0" fmla="*/ 0 w 6148"/>
                    <a:gd name="connsiteY0" fmla="*/ 0 h 35513"/>
                    <a:gd name="connsiteX1" fmla="*/ 0 w 6148"/>
                    <a:gd name="connsiteY1" fmla="*/ 35513 h 35513"/>
                  </a:gdLst>
                  <a:ahLst/>
                  <a:cxnLst>
                    <a:cxn ang="0">
                      <a:pos x="connsiteX0" y="connsiteY0"/>
                    </a:cxn>
                    <a:cxn ang="0">
                      <a:pos x="connsiteX1" y="connsiteY1"/>
                    </a:cxn>
                  </a:cxnLst>
                  <a:rect l="l" t="t" r="r" b="b"/>
                  <a:pathLst>
                    <a:path w="6148" h="35513">
                      <a:moveTo>
                        <a:pt x="0" y="0"/>
                      </a:moveTo>
                      <a:lnTo>
                        <a:pt x="0" y="35513"/>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71" name="Freeform 174">
                  <a:extLst>
                    <a:ext uri="{FF2B5EF4-FFF2-40B4-BE49-F238E27FC236}">
                      <a16:creationId xmlns:a16="http://schemas.microsoft.com/office/drawing/2014/main" id="{A03CA50E-6FFA-018A-F561-E75A9CDFEBD6}"/>
                    </a:ext>
                  </a:extLst>
                </p:cNvPr>
                <p:cNvSpPr/>
                <p:nvPr/>
              </p:nvSpPr>
              <p:spPr>
                <a:xfrm>
                  <a:off x="2171620" y="2925680"/>
                  <a:ext cx="35535" cy="6144"/>
                </a:xfrm>
                <a:custGeom>
                  <a:avLst/>
                  <a:gdLst>
                    <a:gd name="connsiteX0" fmla="*/ 35536 w 35535"/>
                    <a:gd name="connsiteY0" fmla="*/ 0 h 6144"/>
                    <a:gd name="connsiteX1" fmla="*/ 0 w 35535"/>
                    <a:gd name="connsiteY1" fmla="*/ 0 h 6144"/>
                  </a:gdLst>
                  <a:ahLst/>
                  <a:cxnLst>
                    <a:cxn ang="0">
                      <a:pos x="connsiteX0" y="connsiteY0"/>
                    </a:cxn>
                    <a:cxn ang="0">
                      <a:pos x="connsiteX1" y="connsiteY1"/>
                    </a:cxn>
                  </a:cxnLst>
                  <a:rect l="l" t="t" r="r" b="b"/>
                  <a:pathLst>
                    <a:path w="35535" h="6144">
                      <a:moveTo>
                        <a:pt x="35536"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grpSp>
            <p:nvGrpSpPr>
              <p:cNvPr id="221" name="Graphic 163">
                <a:extLst>
                  <a:ext uri="{FF2B5EF4-FFF2-40B4-BE49-F238E27FC236}">
                    <a16:creationId xmlns:a16="http://schemas.microsoft.com/office/drawing/2014/main" id="{EB421E1A-9BD0-E34C-4E5A-D8203066F2F5}"/>
                  </a:ext>
                </a:extLst>
              </p:cNvPr>
              <p:cNvGrpSpPr/>
              <p:nvPr/>
            </p:nvGrpSpPr>
            <p:grpSpPr>
              <a:xfrm>
                <a:off x="2314747" y="2909521"/>
                <a:ext cx="35474" cy="35513"/>
                <a:chOff x="2314747" y="2909521"/>
                <a:chExt cx="35474" cy="35513"/>
              </a:xfrm>
            </p:grpSpPr>
            <p:sp>
              <p:nvSpPr>
                <p:cNvPr id="268" name="Freeform 176">
                  <a:extLst>
                    <a:ext uri="{FF2B5EF4-FFF2-40B4-BE49-F238E27FC236}">
                      <a16:creationId xmlns:a16="http://schemas.microsoft.com/office/drawing/2014/main" id="{68EF8AE4-780F-0214-20BC-EAB1C97FA671}"/>
                    </a:ext>
                  </a:extLst>
                </p:cNvPr>
                <p:cNvSpPr/>
                <p:nvPr/>
              </p:nvSpPr>
              <p:spPr>
                <a:xfrm>
                  <a:off x="2332453" y="2909521"/>
                  <a:ext cx="6148" cy="35513"/>
                </a:xfrm>
                <a:custGeom>
                  <a:avLst/>
                  <a:gdLst>
                    <a:gd name="connsiteX0" fmla="*/ 0 w 6148"/>
                    <a:gd name="connsiteY0" fmla="*/ 0 h 35513"/>
                    <a:gd name="connsiteX1" fmla="*/ 0 w 6148"/>
                    <a:gd name="connsiteY1" fmla="*/ 35513 h 35513"/>
                  </a:gdLst>
                  <a:ahLst/>
                  <a:cxnLst>
                    <a:cxn ang="0">
                      <a:pos x="connsiteX0" y="connsiteY0"/>
                    </a:cxn>
                    <a:cxn ang="0">
                      <a:pos x="connsiteX1" y="connsiteY1"/>
                    </a:cxn>
                  </a:cxnLst>
                  <a:rect l="l" t="t" r="r" b="b"/>
                  <a:pathLst>
                    <a:path w="6148" h="35513">
                      <a:moveTo>
                        <a:pt x="0" y="0"/>
                      </a:moveTo>
                      <a:lnTo>
                        <a:pt x="0" y="35513"/>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69" name="Freeform 177">
                  <a:extLst>
                    <a:ext uri="{FF2B5EF4-FFF2-40B4-BE49-F238E27FC236}">
                      <a16:creationId xmlns:a16="http://schemas.microsoft.com/office/drawing/2014/main" id="{D58350A2-6E18-F409-2BD2-ECF762C37A5B}"/>
                    </a:ext>
                  </a:extLst>
                </p:cNvPr>
                <p:cNvSpPr/>
                <p:nvPr/>
              </p:nvSpPr>
              <p:spPr>
                <a:xfrm>
                  <a:off x="2314747" y="2927278"/>
                  <a:ext cx="35474" cy="6144"/>
                </a:xfrm>
                <a:custGeom>
                  <a:avLst/>
                  <a:gdLst>
                    <a:gd name="connsiteX0" fmla="*/ 35474 w 35474"/>
                    <a:gd name="connsiteY0" fmla="*/ 0 h 6144"/>
                    <a:gd name="connsiteX1" fmla="*/ 0 w 35474"/>
                    <a:gd name="connsiteY1" fmla="*/ 0 h 6144"/>
                  </a:gdLst>
                  <a:ahLst/>
                  <a:cxnLst>
                    <a:cxn ang="0">
                      <a:pos x="connsiteX0" y="connsiteY0"/>
                    </a:cxn>
                    <a:cxn ang="0">
                      <a:pos x="connsiteX1" y="connsiteY1"/>
                    </a:cxn>
                  </a:cxnLst>
                  <a:rect l="l" t="t" r="r" b="b"/>
                  <a:pathLst>
                    <a:path w="35474" h="6144">
                      <a:moveTo>
                        <a:pt x="35474"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grpSp>
            <p:nvGrpSpPr>
              <p:cNvPr id="222" name="Graphic 163">
                <a:extLst>
                  <a:ext uri="{FF2B5EF4-FFF2-40B4-BE49-F238E27FC236}">
                    <a16:creationId xmlns:a16="http://schemas.microsoft.com/office/drawing/2014/main" id="{4AB3D62C-2E9F-37B2-FE34-1FAF856E77D5}"/>
                  </a:ext>
                </a:extLst>
              </p:cNvPr>
              <p:cNvGrpSpPr/>
              <p:nvPr/>
            </p:nvGrpSpPr>
            <p:grpSpPr>
              <a:xfrm>
                <a:off x="2218776" y="2909521"/>
                <a:ext cx="35474" cy="35513"/>
                <a:chOff x="2218776" y="2909521"/>
                <a:chExt cx="35474" cy="35513"/>
              </a:xfrm>
            </p:grpSpPr>
            <p:sp>
              <p:nvSpPr>
                <p:cNvPr id="266" name="Freeform 179">
                  <a:extLst>
                    <a:ext uri="{FF2B5EF4-FFF2-40B4-BE49-F238E27FC236}">
                      <a16:creationId xmlns:a16="http://schemas.microsoft.com/office/drawing/2014/main" id="{BAA8112D-F523-6069-4E59-2815F97D0B31}"/>
                    </a:ext>
                  </a:extLst>
                </p:cNvPr>
                <p:cNvSpPr/>
                <p:nvPr/>
              </p:nvSpPr>
              <p:spPr>
                <a:xfrm>
                  <a:off x="2236544" y="2909521"/>
                  <a:ext cx="6148" cy="35513"/>
                </a:xfrm>
                <a:custGeom>
                  <a:avLst/>
                  <a:gdLst>
                    <a:gd name="connsiteX0" fmla="*/ 0 w 6148"/>
                    <a:gd name="connsiteY0" fmla="*/ 0 h 35513"/>
                    <a:gd name="connsiteX1" fmla="*/ 0 w 6148"/>
                    <a:gd name="connsiteY1" fmla="*/ 35513 h 35513"/>
                  </a:gdLst>
                  <a:ahLst/>
                  <a:cxnLst>
                    <a:cxn ang="0">
                      <a:pos x="connsiteX0" y="connsiteY0"/>
                    </a:cxn>
                    <a:cxn ang="0">
                      <a:pos x="connsiteX1" y="connsiteY1"/>
                    </a:cxn>
                  </a:cxnLst>
                  <a:rect l="l" t="t" r="r" b="b"/>
                  <a:pathLst>
                    <a:path w="6148" h="35513">
                      <a:moveTo>
                        <a:pt x="0" y="0"/>
                      </a:moveTo>
                      <a:lnTo>
                        <a:pt x="0" y="35513"/>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67" name="Freeform 180">
                  <a:extLst>
                    <a:ext uri="{FF2B5EF4-FFF2-40B4-BE49-F238E27FC236}">
                      <a16:creationId xmlns:a16="http://schemas.microsoft.com/office/drawing/2014/main" id="{EBE63FD3-2898-A1E5-0C90-547590D29084}"/>
                    </a:ext>
                  </a:extLst>
                </p:cNvPr>
                <p:cNvSpPr/>
                <p:nvPr/>
              </p:nvSpPr>
              <p:spPr>
                <a:xfrm>
                  <a:off x="2218776" y="2927278"/>
                  <a:ext cx="35474" cy="6144"/>
                </a:xfrm>
                <a:custGeom>
                  <a:avLst/>
                  <a:gdLst>
                    <a:gd name="connsiteX0" fmla="*/ 35474 w 35474"/>
                    <a:gd name="connsiteY0" fmla="*/ 0 h 6144"/>
                    <a:gd name="connsiteX1" fmla="*/ 0 w 35474"/>
                    <a:gd name="connsiteY1" fmla="*/ 0 h 6144"/>
                  </a:gdLst>
                  <a:ahLst/>
                  <a:cxnLst>
                    <a:cxn ang="0">
                      <a:pos x="connsiteX0" y="connsiteY0"/>
                    </a:cxn>
                    <a:cxn ang="0">
                      <a:pos x="connsiteX1" y="connsiteY1"/>
                    </a:cxn>
                  </a:cxnLst>
                  <a:rect l="l" t="t" r="r" b="b"/>
                  <a:pathLst>
                    <a:path w="35474" h="6144">
                      <a:moveTo>
                        <a:pt x="35474"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grpSp>
            <p:nvGrpSpPr>
              <p:cNvPr id="223" name="Graphic 163">
                <a:extLst>
                  <a:ext uri="{FF2B5EF4-FFF2-40B4-BE49-F238E27FC236}">
                    <a16:creationId xmlns:a16="http://schemas.microsoft.com/office/drawing/2014/main" id="{F9FB6617-B679-84AD-377D-FE2B6D32416F}"/>
                  </a:ext>
                </a:extLst>
              </p:cNvPr>
              <p:cNvGrpSpPr/>
              <p:nvPr/>
            </p:nvGrpSpPr>
            <p:grpSpPr>
              <a:xfrm>
                <a:off x="2829463" y="2909521"/>
                <a:ext cx="35535" cy="35513"/>
                <a:chOff x="2829463" y="2909521"/>
                <a:chExt cx="35535" cy="35513"/>
              </a:xfrm>
            </p:grpSpPr>
            <p:sp>
              <p:nvSpPr>
                <p:cNvPr id="264" name="Freeform 182">
                  <a:extLst>
                    <a:ext uri="{FF2B5EF4-FFF2-40B4-BE49-F238E27FC236}">
                      <a16:creationId xmlns:a16="http://schemas.microsoft.com/office/drawing/2014/main" id="{AFB78465-9B91-A934-70C7-70C45FF40A26}"/>
                    </a:ext>
                  </a:extLst>
                </p:cNvPr>
                <p:cNvSpPr/>
                <p:nvPr/>
              </p:nvSpPr>
              <p:spPr>
                <a:xfrm>
                  <a:off x="2847231" y="2909521"/>
                  <a:ext cx="6148" cy="35513"/>
                </a:xfrm>
                <a:custGeom>
                  <a:avLst/>
                  <a:gdLst>
                    <a:gd name="connsiteX0" fmla="*/ 0 w 6148"/>
                    <a:gd name="connsiteY0" fmla="*/ 0 h 35513"/>
                    <a:gd name="connsiteX1" fmla="*/ 0 w 6148"/>
                    <a:gd name="connsiteY1" fmla="*/ 35513 h 35513"/>
                  </a:gdLst>
                  <a:ahLst/>
                  <a:cxnLst>
                    <a:cxn ang="0">
                      <a:pos x="connsiteX0" y="connsiteY0"/>
                    </a:cxn>
                    <a:cxn ang="0">
                      <a:pos x="connsiteX1" y="connsiteY1"/>
                    </a:cxn>
                  </a:cxnLst>
                  <a:rect l="l" t="t" r="r" b="b"/>
                  <a:pathLst>
                    <a:path w="6148" h="35513">
                      <a:moveTo>
                        <a:pt x="0" y="0"/>
                      </a:moveTo>
                      <a:lnTo>
                        <a:pt x="0" y="35513"/>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65" name="Freeform 183">
                  <a:extLst>
                    <a:ext uri="{FF2B5EF4-FFF2-40B4-BE49-F238E27FC236}">
                      <a16:creationId xmlns:a16="http://schemas.microsoft.com/office/drawing/2014/main" id="{AF4376A0-4E3B-2ED5-A151-D39D0B95BC3B}"/>
                    </a:ext>
                  </a:extLst>
                </p:cNvPr>
                <p:cNvSpPr/>
                <p:nvPr/>
              </p:nvSpPr>
              <p:spPr>
                <a:xfrm>
                  <a:off x="2829463" y="2927278"/>
                  <a:ext cx="35535" cy="6144"/>
                </a:xfrm>
                <a:custGeom>
                  <a:avLst/>
                  <a:gdLst>
                    <a:gd name="connsiteX0" fmla="*/ 35536 w 35535"/>
                    <a:gd name="connsiteY0" fmla="*/ 0 h 6144"/>
                    <a:gd name="connsiteX1" fmla="*/ 0 w 35535"/>
                    <a:gd name="connsiteY1" fmla="*/ 0 h 6144"/>
                  </a:gdLst>
                  <a:ahLst/>
                  <a:cxnLst>
                    <a:cxn ang="0">
                      <a:pos x="connsiteX0" y="connsiteY0"/>
                    </a:cxn>
                    <a:cxn ang="0">
                      <a:pos x="connsiteX1" y="connsiteY1"/>
                    </a:cxn>
                  </a:cxnLst>
                  <a:rect l="l" t="t" r="r" b="b"/>
                  <a:pathLst>
                    <a:path w="35535" h="6144">
                      <a:moveTo>
                        <a:pt x="35536"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grpSp>
            <p:nvGrpSpPr>
              <p:cNvPr id="224" name="Graphic 163">
                <a:extLst>
                  <a:ext uri="{FF2B5EF4-FFF2-40B4-BE49-F238E27FC236}">
                    <a16:creationId xmlns:a16="http://schemas.microsoft.com/office/drawing/2014/main" id="{3467F97F-70F6-1A0C-BAF5-9E1652E690DE}"/>
                  </a:ext>
                </a:extLst>
              </p:cNvPr>
              <p:cNvGrpSpPr/>
              <p:nvPr/>
            </p:nvGrpSpPr>
            <p:grpSpPr>
              <a:xfrm>
                <a:off x="2917749" y="2909521"/>
                <a:ext cx="35474" cy="35513"/>
                <a:chOff x="2917749" y="2909521"/>
                <a:chExt cx="35474" cy="35513"/>
              </a:xfrm>
            </p:grpSpPr>
            <p:sp>
              <p:nvSpPr>
                <p:cNvPr id="262" name="Freeform 185">
                  <a:extLst>
                    <a:ext uri="{FF2B5EF4-FFF2-40B4-BE49-F238E27FC236}">
                      <a16:creationId xmlns:a16="http://schemas.microsoft.com/office/drawing/2014/main" id="{EFC406E7-A7A4-E460-7DCF-F3D17DAA73FA}"/>
                    </a:ext>
                  </a:extLst>
                </p:cNvPr>
                <p:cNvSpPr/>
                <p:nvPr/>
              </p:nvSpPr>
              <p:spPr>
                <a:xfrm>
                  <a:off x="2935517" y="2909521"/>
                  <a:ext cx="6148" cy="35513"/>
                </a:xfrm>
                <a:custGeom>
                  <a:avLst/>
                  <a:gdLst>
                    <a:gd name="connsiteX0" fmla="*/ 0 w 6148"/>
                    <a:gd name="connsiteY0" fmla="*/ 0 h 35513"/>
                    <a:gd name="connsiteX1" fmla="*/ 0 w 6148"/>
                    <a:gd name="connsiteY1" fmla="*/ 35513 h 35513"/>
                  </a:gdLst>
                  <a:ahLst/>
                  <a:cxnLst>
                    <a:cxn ang="0">
                      <a:pos x="connsiteX0" y="connsiteY0"/>
                    </a:cxn>
                    <a:cxn ang="0">
                      <a:pos x="connsiteX1" y="connsiteY1"/>
                    </a:cxn>
                  </a:cxnLst>
                  <a:rect l="l" t="t" r="r" b="b"/>
                  <a:pathLst>
                    <a:path w="6148" h="35513">
                      <a:moveTo>
                        <a:pt x="0" y="0"/>
                      </a:moveTo>
                      <a:lnTo>
                        <a:pt x="0" y="35513"/>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63" name="Freeform 186">
                  <a:extLst>
                    <a:ext uri="{FF2B5EF4-FFF2-40B4-BE49-F238E27FC236}">
                      <a16:creationId xmlns:a16="http://schemas.microsoft.com/office/drawing/2014/main" id="{DE953E0F-7CBB-06BF-4FE6-16776A67478D}"/>
                    </a:ext>
                  </a:extLst>
                </p:cNvPr>
                <p:cNvSpPr/>
                <p:nvPr/>
              </p:nvSpPr>
              <p:spPr>
                <a:xfrm>
                  <a:off x="2917749" y="2927278"/>
                  <a:ext cx="35474" cy="6144"/>
                </a:xfrm>
                <a:custGeom>
                  <a:avLst/>
                  <a:gdLst>
                    <a:gd name="connsiteX0" fmla="*/ 35474 w 35474"/>
                    <a:gd name="connsiteY0" fmla="*/ 0 h 6144"/>
                    <a:gd name="connsiteX1" fmla="*/ 0 w 35474"/>
                    <a:gd name="connsiteY1" fmla="*/ 0 h 6144"/>
                  </a:gdLst>
                  <a:ahLst/>
                  <a:cxnLst>
                    <a:cxn ang="0">
                      <a:pos x="connsiteX0" y="connsiteY0"/>
                    </a:cxn>
                    <a:cxn ang="0">
                      <a:pos x="connsiteX1" y="connsiteY1"/>
                    </a:cxn>
                  </a:cxnLst>
                  <a:rect l="l" t="t" r="r" b="b"/>
                  <a:pathLst>
                    <a:path w="35474" h="6144">
                      <a:moveTo>
                        <a:pt x="35474"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grpSp>
            <p:nvGrpSpPr>
              <p:cNvPr id="225" name="Graphic 163">
                <a:extLst>
                  <a:ext uri="{FF2B5EF4-FFF2-40B4-BE49-F238E27FC236}">
                    <a16:creationId xmlns:a16="http://schemas.microsoft.com/office/drawing/2014/main" id="{E63374BF-1441-B359-8C98-1480B982BC71}"/>
                  </a:ext>
                </a:extLst>
              </p:cNvPr>
              <p:cNvGrpSpPr/>
              <p:nvPr/>
            </p:nvGrpSpPr>
            <p:grpSpPr>
              <a:xfrm>
                <a:off x="2953224" y="3086227"/>
                <a:ext cx="35535" cy="35513"/>
                <a:chOff x="2953224" y="3086227"/>
                <a:chExt cx="35535" cy="35513"/>
              </a:xfrm>
            </p:grpSpPr>
            <p:sp>
              <p:nvSpPr>
                <p:cNvPr id="260" name="Freeform 188">
                  <a:extLst>
                    <a:ext uri="{FF2B5EF4-FFF2-40B4-BE49-F238E27FC236}">
                      <a16:creationId xmlns:a16="http://schemas.microsoft.com/office/drawing/2014/main" id="{35B4F8FD-B188-3574-6814-00049BC8DB1A}"/>
                    </a:ext>
                  </a:extLst>
                </p:cNvPr>
                <p:cNvSpPr/>
                <p:nvPr/>
              </p:nvSpPr>
              <p:spPr>
                <a:xfrm>
                  <a:off x="2970992" y="3086227"/>
                  <a:ext cx="6148" cy="35513"/>
                </a:xfrm>
                <a:custGeom>
                  <a:avLst/>
                  <a:gdLst>
                    <a:gd name="connsiteX0" fmla="*/ 0 w 6148"/>
                    <a:gd name="connsiteY0" fmla="*/ 0 h 35513"/>
                    <a:gd name="connsiteX1" fmla="*/ 0 w 6148"/>
                    <a:gd name="connsiteY1" fmla="*/ 35513 h 35513"/>
                  </a:gdLst>
                  <a:ahLst/>
                  <a:cxnLst>
                    <a:cxn ang="0">
                      <a:pos x="connsiteX0" y="connsiteY0"/>
                    </a:cxn>
                    <a:cxn ang="0">
                      <a:pos x="connsiteX1" y="connsiteY1"/>
                    </a:cxn>
                  </a:cxnLst>
                  <a:rect l="l" t="t" r="r" b="b"/>
                  <a:pathLst>
                    <a:path w="6148" h="35513">
                      <a:moveTo>
                        <a:pt x="0" y="0"/>
                      </a:moveTo>
                      <a:lnTo>
                        <a:pt x="0" y="35513"/>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61" name="Freeform 189">
                  <a:extLst>
                    <a:ext uri="{FF2B5EF4-FFF2-40B4-BE49-F238E27FC236}">
                      <a16:creationId xmlns:a16="http://schemas.microsoft.com/office/drawing/2014/main" id="{229C74A2-D1B7-C906-A68A-961B3E3D1D28}"/>
                    </a:ext>
                  </a:extLst>
                </p:cNvPr>
                <p:cNvSpPr/>
                <p:nvPr/>
              </p:nvSpPr>
              <p:spPr>
                <a:xfrm>
                  <a:off x="2953224" y="3103983"/>
                  <a:ext cx="35535" cy="6144"/>
                </a:xfrm>
                <a:custGeom>
                  <a:avLst/>
                  <a:gdLst>
                    <a:gd name="connsiteX0" fmla="*/ 35536 w 35535"/>
                    <a:gd name="connsiteY0" fmla="*/ 0 h 6144"/>
                    <a:gd name="connsiteX1" fmla="*/ 0 w 35535"/>
                    <a:gd name="connsiteY1" fmla="*/ 0 h 6144"/>
                  </a:gdLst>
                  <a:ahLst/>
                  <a:cxnLst>
                    <a:cxn ang="0">
                      <a:pos x="connsiteX0" y="connsiteY0"/>
                    </a:cxn>
                    <a:cxn ang="0">
                      <a:pos x="connsiteX1" y="connsiteY1"/>
                    </a:cxn>
                  </a:cxnLst>
                  <a:rect l="l" t="t" r="r" b="b"/>
                  <a:pathLst>
                    <a:path w="35535" h="6144">
                      <a:moveTo>
                        <a:pt x="35536"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grpSp>
            <p:nvGrpSpPr>
              <p:cNvPr id="226" name="Graphic 163">
                <a:extLst>
                  <a:ext uri="{FF2B5EF4-FFF2-40B4-BE49-F238E27FC236}">
                    <a16:creationId xmlns:a16="http://schemas.microsoft.com/office/drawing/2014/main" id="{38AE789E-5314-C1A8-7BBD-4A6EA1D3C31E}"/>
                  </a:ext>
                </a:extLst>
              </p:cNvPr>
              <p:cNvGrpSpPr/>
              <p:nvPr/>
            </p:nvGrpSpPr>
            <p:grpSpPr>
              <a:xfrm>
                <a:off x="3526408" y="3170402"/>
                <a:ext cx="35535" cy="35451"/>
                <a:chOff x="3526408" y="3170402"/>
                <a:chExt cx="35535" cy="35451"/>
              </a:xfrm>
            </p:grpSpPr>
            <p:sp>
              <p:nvSpPr>
                <p:cNvPr id="258" name="Freeform 191">
                  <a:extLst>
                    <a:ext uri="{FF2B5EF4-FFF2-40B4-BE49-F238E27FC236}">
                      <a16:creationId xmlns:a16="http://schemas.microsoft.com/office/drawing/2014/main" id="{5351A3FC-8E59-94AC-E637-754A4C48227D}"/>
                    </a:ext>
                  </a:extLst>
                </p:cNvPr>
                <p:cNvSpPr/>
                <p:nvPr/>
              </p:nvSpPr>
              <p:spPr>
                <a:xfrm>
                  <a:off x="3544176" y="3170402"/>
                  <a:ext cx="6148" cy="35451"/>
                </a:xfrm>
                <a:custGeom>
                  <a:avLst/>
                  <a:gdLst>
                    <a:gd name="connsiteX0" fmla="*/ 0 w 6148"/>
                    <a:gd name="connsiteY0" fmla="*/ 0 h 35451"/>
                    <a:gd name="connsiteX1" fmla="*/ 0 w 6148"/>
                    <a:gd name="connsiteY1" fmla="*/ 35452 h 35451"/>
                  </a:gdLst>
                  <a:ahLst/>
                  <a:cxnLst>
                    <a:cxn ang="0">
                      <a:pos x="connsiteX0" y="connsiteY0"/>
                    </a:cxn>
                    <a:cxn ang="0">
                      <a:pos x="connsiteX1" y="connsiteY1"/>
                    </a:cxn>
                  </a:cxnLst>
                  <a:rect l="l" t="t" r="r" b="b"/>
                  <a:pathLst>
                    <a:path w="6148" h="35451">
                      <a:moveTo>
                        <a:pt x="0" y="0"/>
                      </a:moveTo>
                      <a:lnTo>
                        <a:pt x="0" y="35452"/>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59" name="Freeform 192">
                  <a:extLst>
                    <a:ext uri="{FF2B5EF4-FFF2-40B4-BE49-F238E27FC236}">
                      <a16:creationId xmlns:a16="http://schemas.microsoft.com/office/drawing/2014/main" id="{17CB152E-BC61-59E9-27D6-96914FEE6138}"/>
                    </a:ext>
                  </a:extLst>
                </p:cNvPr>
                <p:cNvSpPr/>
                <p:nvPr/>
              </p:nvSpPr>
              <p:spPr>
                <a:xfrm>
                  <a:off x="3526408" y="3188158"/>
                  <a:ext cx="35535" cy="6144"/>
                </a:xfrm>
                <a:custGeom>
                  <a:avLst/>
                  <a:gdLst>
                    <a:gd name="connsiteX0" fmla="*/ 35536 w 35535"/>
                    <a:gd name="connsiteY0" fmla="*/ 0 h 6144"/>
                    <a:gd name="connsiteX1" fmla="*/ 0 w 35535"/>
                    <a:gd name="connsiteY1" fmla="*/ 0 h 6144"/>
                  </a:gdLst>
                  <a:ahLst/>
                  <a:cxnLst>
                    <a:cxn ang="0">
                      <a:pos x="connsiteX0" y="connsiteY0"/>
                    </a:cxn>
                    <a:cxn ang="0">
                      <a:pos x="connsiteX1" y="connsiteY1"/>
                    </a:cxn>
                  </a:cxnLst>
                  <a:rect l="l" t="t" r="r" b="b"/>
                  <a:pathLst>
                    <a:path w="35535" h="6144">
                      <a:moveTo>
                        <a:pt x="35536"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grpSp>
            <p:nvGrpSpPr>
              <p:cNvPr id="227" name="Graphic 163">
                <a:extLst>
                  <a:ext uri="{FF2B5EF4-FFF2-40B4-BE49-F238E27FC236}">
                    <a16:creationId xmlns:a16="http://schemas.microsoft.com/office/drawing/2014/main" id="{D55B7FCA-1497-D12E-9A42-871CFD4CDFC4}"/>
                  </a:ext>
                </a:extLst>
              </p:cNvPr>
              <p:cNvGrpSpPr/>
              <p:nvPr/>
            </p:nvGrpSpPr>
            <p:grpSpPr>
              <a:xfrm>
                <a:off x="3687733" y="3170402"/>
                <a:ext cx="35535" cy="35451"/>
                <a:chOff x="3687733" y="3170402"/>
                <a:chExt cx="35535" cy="35451"/>
              </a:xfrm>
            </p:grpSpPr>
            <p:sp>
              <p:nvSpPr>
                <p:cNvPr id="256" name="Freeform 194">
                  <a:extLst>
                    <a:ext uri="{FF2B5EF4-FFF2-40B4-BE49-F238E27FC236}">
                      <a16:creationId xmlns:a16="http://schemas.microsoft.com/office/drawing/2014/main" id="{83D4B426-B934-6B36-4C3A-F42CBE0AA532}"/>
                    </a:ext>
                  </a:extLst>
                </p:cNvPr>
                <p:cNvSpPr/>
                <p:nvPr/>
              </p:nvSpPr>
              <p:spPr>
                <a:xfrm>
                  <a:off x="3705501" y="3170402"/>
                  <a:ext cx="6148" cy="35451"/>
                </a:xfrm>
                <a:custGeom>
                  <a:avLst/>
                  <a:gdLst>
                    <a:gd name="connsiteX0" fmla="*/ 0 w 6148"/>
                    <a:gd name="connsiteY0" fmla="*/ 0 h 35451"/>
                    <a:gd name="connsiteX1" fmla="*/ 0 w 6148"/>
                    <a:gd name="connsiteY1" fmla="*/ 35452 h 35451"/>
                  </a:gdLst>
                  <a:ahLst/>
                  <a:cxnLst>
                    <a:cxn ang="0">
                      <a:pos x="connsiteX0" y="connsiteY0"/>
                    </a:cxn>
                    <a:cxn ang="0">
                      <a:pos x="connsiteX1" y="connsiteY1"/>
                    </a:cxn>
                  </a:cxnLst>
                  <a:rect l="l" t="t" r="r" b="b"/>
                  <a:pathLst>
                    <a:path w="6148" h="35451">
                      <a:moveTo>
                        <a:pt x="0" y="0"/>
                      </a:moveTo>
                      <a:lnTo>
                        <a:pt x="0" y="35452"/>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57" name="Freeform 195">
                  <a:extLst>
                    <a:ext uri="{FF2B5EF4-FFF2-40B4-BE49-F238E27FC236}">
                      <a16:creationId xmlns:a16="http://schemas.microsoft.com/office/drawing/2014/main" id="{17536B50-16AC-35AB-A5B0-5755583B7405}"/>
                    </a:ext>
                  </a:extLst>
                </p:cNvPr>
                <p:cNvSpPr/>
                <p:nvPr/>
              </p:nvSpPr>
              <p:spPr>
                <a:xfrm>
                  <a:off x="3687733" y="3188158"/>
                  <a:ext cx="35535" cy="6144"/>
                </a:xfrm>
                <a:custGeom>
                  <a:avLst/>
                  <a:gdLst>
                    <a:gd name="connsiteX0" fmla="*/ 35536 w 35535"/>
                    <a:gd name="connsiteY0" fmla="*/ 0 h 6144"/>
                    <a:gd name="connsiteX1" fmla="*/ 0 w 35535"/>
                    <a:gd name="connsiteY1" fmla="*/ 0 h 6144"/>
                  </a:gdLst>
                  <a:ahLst/>
                  <a:cxnLst>
                    <a:cxn ang="0">
                      <a:pos x="connsiteX0" y="connsiteY0"/>
                    </a:cxn>
                    <a:cxn ang="0">
                      <a:pos x="connsiteX1" y="connsiteY1"/>
                    </a:cxn>
                  </a:cxnLst>
                  <a:rect l="l" t="t" r="r" b="b"/>
                  <a:pathLst>
                    <a:path w="35535" h="6144">
                      <a:moveTo>
                        <a:pt x="35536"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grpSp>
            <p:nvGrpSpPr>
              <p:cNvPr id="228" name="Graphic 163">
                <a:extLst>
                  <a:ext uri="{FF2B5EF4-FFF2-40B4-BE49-F238E27FC236}">
                    <a16:creationId xmlns:a16="http://schemas.microsoft.com/office/drawing/2014/main" id="{5934F110-17C9-738F-4305-A127135D1D2B}"/>
                  </a:ext>
                </a:extLst>
              </p:cNvPr>
              <p:cNvGrpSpPr/>
              <p:nvPr/>
            </p:nvGrpSpPr>
            <p:grpSpPr>
              <a:xfrm>
                <a:off x="3639040" y="3170402"/>
                <a:ext cx="35474" cy="35451"/>
                <a:chOff x="3639040" y="3170402"/>
                <a:chExt cx="35474" cy="35451"/>
              </a:xfrm>
            </p:grpSpPr>
            <p:sp>
              <p:nvSpPr>
                <p:cNvPr id="254" name="Freeform 197">
                  <a:extLst>
                    <a:ext uri="{FF2B5EF4-FFF2-40B4-BE49-F238E27FC236}">
                      <a16:creationId xmlns:a16="http://schemas.microsoft.com/office/drawing/2014/main" id="{CBDB7037-0662-0CB8-0091-66F77F560EF6}"/>
                    </a:ext>
                  </a:extLst>
                </p:cNvPr>
                <p:cNvSpPr/>
                <p:nvPr/>
              </p:nvSpPr>
              <p:spPr>
                <a:xfrm>
                  <a:off x="3656808" y="3170402"/>
                  <a:ext cx="6148" cy="35451"/>
                </a:xfrm>
                <a:custGeom>
                  <a:avLst/>
                  <a:gdLst>
                    <a:gd name="connsiteX0" fmla="*/ 0 w 6148"/>
                    <a:gd name="connsiteY0" fmla="*/ 0 h 35451"/>
                    <a:gd name="connsiteX1" fmla="*/ 0 w 6148"/>
                    <a:gd name="connsiteY1" fmla="*/ 35452 h 35451"/>
                  </a:gdLst>
                  <a:ahLst/>
                  <a:cxnLst>
                    <a:cxn ang="0">
                      <a:pos x="connsiteX0" y="connsiteY0"/>
                    </a:cxn>
                    <a:cxn ang="0">
                      <a:pos x="connsiteX1" y="connsiteY1"/>
                    </a:cxn>
                  </a:cxnLst>
                  <a:rect l="l" t="t" r="r" b="b"/>
                  <a:pathLst>
                    <a:path w="6148" h="35451">
                      <a:moveTo>
                        <a:pt x="0" y="0"/>
                      </a:moveTo>
                      <a:lnTo>
                        <a:pt x="0" y="35452"/>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55" name="Freeform 198">
                  <a:extLst>
                    <a:ext uri="{FF2B5EF4-FFF2-40B4-BE49-F238E27FC236}">
                      <a16:creationId xmlns:a16="http://schemas.microsoft.com/office/drawing/2014/main" id="{0BB48964-4679-4BC1-13C4-CE01BE739F6D}"/>
                    </a:ext>
                  </a:extLst>
                </p:cNvPr>
                <p:cNvSpPr/>
                <p:nvPr/>
              </p:nvSpPr>
              <p:spPr>
                <a:xfrm>
                  <a:off x="3639040" y="3188158"/>
                  <a:ext cx="35474" cy="6144"/>
                </a:xfrm>
                <a:custGeom>
                  <a:avLst/>
                  <a:gdLst>
                    <a:gd name="connsiteX0" fmla="*/ 35474 w 35474"/>
                    <a:gd name="connsiteY0" fmla="*/ 0 h 6144"/>
                    <a:gd name="connsiteX1" fmla="*/ 0 w 35474"/>
                    <a:gd name="connsiteY1" fmla="*/ 0 h 6144"/>
                  </a:gdLst>
                  <a:ahLst/>
                  <a:cxnLst>
                    <a:cxn ang="0">
                      <a:pos x="connsiteX0" y="connsiteY0"/>
                    </a:cxn>
                    <a:cxn ang="0">
                      <a:pos x="connsiteX1" y="connsiteY1"/>
                    </a:cxn>
                  </a:cxnLst>
                  <a:rect l="l" t="t" r="r" b="b"/>
                  <a:pathLst>
                    <a:path w="35474" h="6144">
                      <a:moveTo>
                        <a:pt x="35474"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grpSp>
            <p:nvGrpSpPr>
              <p:cNvPr id="229" name="Graphic 163">
                <a:extLst>
                  <a:ext uri="{FF2B5EF4-FFF2-40B4-BE49-F238E27FC236}">
                    <a16:creationId xmlns:a16="http://schemas.microsoft.com/office/drawing/2014/main" id="{02167FC7-4D3F-9FEC-536B-10AD880C0788}"/>
                  </a:ext>
                </a:extLst>
              </p:cNvPr>
              <p:cNvGrpSpPr/>
              <p:nvPr/>
            </p:nvGrpSpPr>
            <p:grpSpPr>
              <a:xfrm>
                <a:off x="3944415" y="3278846"/>
                <a:ext cx="35474" cy="35513"/>
                <a:chOff x="3944415" y="3278846"/>
                <a:chExt cx="35474" cy="35513"/>
              </a:xfrm>
            </p:grpSpPr>
            <p:sp>
              <p:nvSpPr>
                <p:cNvPr id="252" name="Freeform 200">
                  <a:extLst>
                    <a:ext uri="{FF2B5EF4-FFF2-40B4-BE49-F238E27FC236}">
                      <a16:creationId xmlns:a16="http://schemas.microsoft.com/office/drawing/2014/main" id="{6F50B1B4-57FA-0F0A-2216-2DD52ADB8FCE}"/>
                    </a:ext>
                  </a:extLst>
                </p:cNvPr>
                <p:cNvSpPr/>
                <p:nvPr/>
              </p:nvSpPr>
              <p:spPr>
                <a:xfrm>
                  <a:off x="3962121" y="3278846"/>
                  <a:ext cx="6148" cy="35513"/>
                </a:xfrm>
                <a:custGeom>
                  <a:avLst/>
                  <a:gdLst>
                    <a:gd name="connsiteX0" fmla="*/ 0 w 6148"/>
                    <a:gd name="connsiteY0" fmla="*/ 0 h 35513"/>
                    <a:gd name="connsiteX1" fmla="*/ 0 w 6148"/>
                    <a:gd name="connsiteY1" fmla="*/ 35513 h 35513"/>
                  </a:gdLst>
                  <a:ahLst/>
                  <a:cxnLst>
                    <a:cxn ang="0">
                      <a:pos x="connsiteX0" y="connsiteY0"/>
                    </a:cxn>
                    <a:cxn ang="0">
                      <a:pos x="connsiteX1" y="connsiteY1"/>
                    </a:cxn>
                  </a:cxnLst>
                  <a:rect l="l" t="t" r="r" b="b"/>
                  <a:pathLst>
                    <a:path w="6148" h="35513">
                      <a:moveTo>
                        <a:pt x="0" y="0"/>
                      </a:moveTo>
                      <a:lnTo>
                        <a:pt x="0" y="35513"/>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53" name="Freeform 201">
                  <a:extLst>
                    <a:ext uri="{FF2B5EF4-FFF2-40B4-BE49-F238E27FC236}">
                      <a16:creationId xmlns:a16="http://schemas.microsoft.com/office/drawing/2014/main" id="{1AC785E1-520F-AF12-A41D-A712950592BE}"/>
                    </a:ext>
                  </a:extLst>
                </p:cNvPr>
                <p:cNvSpPr/>
                <p:nvPr/>
              </p:nvSpPr>
              <p:spPr>
                <a:xfrm>
                  <a:off x="3944415" y="3296602"/>
                  <a:ext cx="35474" cy="6144"/>
                </a:xfrm>
                <a:custGeom>
                  <a:avLst/>
                  <a:gdLst>
                    <a:gd name="connsiteX0" fmla="*/ 35474 w 35474"/>
                    <a:gd name="connsiteY0" fmla="*/ 0 h 6144"/>
                    <a:gd name="connsiteX1" fmla="*/ 0 w 35474"/>
                    <a:gd name="connsiteY1" fmla="*/ 0 h 6144"/>
                  </a:gdLst>
                  <a:ahLst/>
                  <a:cxnLst>
                    <a:cxn ang="0">
                      <a:pos x="connsiteX0" y="connsiteY0"/>
                    </a:cxn>
                    <a:cxn ang="0">
                      <a:pos x="connsiteX1" y="connsiteY1"/>
                    </a:cxn>
                  </a:cxnLst>
                  <a:rect l="l" t="t" r="r" b="b"/>
                  <a:pathLst>
                    <a:path w="35474" h="6144">
                      <a:moveTo>
                        <a:pt x="35474"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grpSp>
            <p:nvGrpSpPr>
              <p:cNvPr id="230" name="Graphic 163">
                <a:extLst>
                  <a:ext uri="{FF2B5EF4-FFF2-40B4-BE49-F238E27FC236}">
                    <a16:creationId xmlns:a16="http://schemas.microsoft.com/office/drawing/2014/main" id="{17C0FBFE-CAC8-1A76-2471-4FEA803F2A1D}"/>
                  </a:ext>
                </a:extLst>
              </p:cNvPr>
              <p:cNvGrpSpPr/>
              <p:nvPr/>
            </p:nvGrpSpPr>
            <p:grpSpPr>
              <a:xfrm>
                <a:off x="4141214" y="3521847"/>
                <a:ext cx="35474" cy="35513"/>
                <a:chOff x="4141214" y="3521847"/>
                <a:chExt cx="35474" cy="35513"/>
              </a:xfrm>
            </p:grpSpPr>
            <p:sp>
              <p:nvSpPr>
                <p:cNvPr id="250" name="Freeform 203">
                  <a:extLst>
                    <a:ext uri="{FF2B5EF4-FFF2-40B4-BE49-F238E27FC236}">
                      <a16:creationId xmlns:a16="http://schemas.microsoft.com/office/drawing/2014/main" id="{63424F56-010B-B5F6-F88A-2080DFFB7272}"/>
                    </a:ext>
                  </a:extLst>
                </p:cNvPr>
                <p:cNvSpPr/>
                <p:nvPr/>
              </p:nvSpPr>
              <p:spPr>
                <a:xfrm>
                  <a:off x="4158982" y="3521847"/>
                  <a:ext cx="6148" cy="35513"/>
                </a:xfrm>
                <a:custGeom>
                  <a:avLst/>
                  <a:gdLst>
                    <a:gd name="connsiteX0" fmla="*/ 0 w 6148"/>
                    <a:gd name="connsiteY0" fmla="*/ 0 h 35513"/>
                    <a:gd name="connsiteX1" fmla="*/ 0 w 6148"/>
                    <a:gd name="connsiteY1" fmla="*/ 35513 h 35513"/>
                  </a:gdLst>
                  <a:ahLst/>
                  <a:cxnLst>
                    <a:cxn ang="0">
                      <a:pos x="connsiteX0" y="connsiteY0"/>
                    </a:cxn>
                    <a:cxn ang="0">
                      <a:pos x="connsiteX1" y="connsiteY1"/>
                    </a:cxn>
                  </a:cxnLst>
                  <a:rect l="l" t="t" r="r" b="b"/>
                  <a:pathLst>
                    <a:path w="6148" h="35513">
                      <a:moveTo>
                        <a:pt x="0" y="0"/>
                      </a:moveTo>
                      <a:lnTo>
                        <a:pt x="0" y="35513"/>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51" name="Freeform 204">
                  <a:extLst>
                    <a:ext uri="{FF2B5EF4-FFF2-40B4-BE49-F238E27FC236}">
                      <a16:creationId xmlns:a16="http://schemas.microsoft.com/office/drawing/2014/main" id="{354EF721-033E-C3E5-B9F6-8D47097E94FD}"/>
                    </a:ext>
                  </a:extLst>
                </p:cNvPr>
                <p:cNvSpPr/>
                <p:nvPr/>
              </p:nvSpPr>
              <p:spPr>
                <a:xfrm>
                  <a:off x="4141214" y="3539604"/>
                  <a:ext cx="35474" cy="6144"/>
                </a:xfrm>
                <a:custGeom>
                  <a:avLst/>
                  <a:gdLst>
                    <a:gd name="connsiteX0" fmla="*/ 35474 w 35474"/>
                    <a:gd name="connsiteY0" fmla="*/ 0 h 6144"/>
                    <a:gd name="connsiteX1" fmla="*/ 0 w 35474"/>
                    <a:gd name="connsiteY1" fmla="*/ 0 h 6144"/>
                  </a:gdLst>
                  <a:ahLst/>
                  <a:cxnLst>
                    <a:cxn ang="0">
                      <a:pos x="connsiteX0" y="connsiteY0"/>
                    </a:cxn>
                    <a:cxn ang="0">
                      <a:pos x="connsiteX1" y="connsiteY1"/>
                    </a:cxn>
                  </a:cxnLst>
                  <a:rect l="l" t="t" r="r" b="b"/>
                  <a:pathLst>
                    <a:path w="35474" h="6144">
                      <a:moveTo>
                        <a:pt x="35474"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grpSp>
            <p:nvGrpSpPr>
              <p:cNvPr id="231" name="Graphic 163">
                <a:extLst>
                  <a:ext uri="{FF2B5EF4-FFF2-40B4-BE49-F238E27FC236}">
                    <a16:creationId xmlns:a16="http://schemas.microsoft.com/office/drawing/2014/main" id="{FCDD40EF-A53A-9EC5-8C35-EF3A2FE76471}"/>
                  </a:ext>
                </a:extLst>
              </p:cNvPr>
              <p:cNvGrpSpPr/>
              <p:nvPr/>
            </p:nvGrpSpPr>
            <p:grpSpPr>
              <a:xfrm>
                <a:off x="4611910" y="3666849"/>
                <a:ext cx="35535" cy="35451"/>
                <a:chOff x="4611910" y="3666849"/>
                <a:chExt cx="35535" cy="35451"/>
              </a:xfrm>
            </p:grpSpPr>
            <p:sp>
              <p:nvSpPr>
                <p:cNvPr id="248" name="Freeform 206">
                  <a:extLst>
                    <a:ext uri="{FF2B5EF4-FFF2-40B4-BE49-F238E27FC236}">
                      <a16:creationId xmlns:a16="http://schemas.microsoft.com/office/drawing/2014/main" id="{C6C57326-F80E-7158-3284-35FB2A07B034}"/>
                    </a:ext>
                  </a:extLst>
                </p:cNvPr>
                <p:cNvSpPr/>
                <p:nvPr/>
              </p:nvSpPr>
              <p:spPr>
                <a:xfrm>
                  <a:off x="4629678" y="3666849"/>
                  <a:ext cx="6148" cy="35451"/>
                </a:xfrm>
                <a:custGeom>
                  <a:avLst/>
                  <a:gdLst>
                    <a:gd name="connsiteX0" fmla="*/ 0 w 6148"/>
                    <a:gd name="connsiteY0" fmla="*/ 0 h 35451"/>
                    <a:gd name="connsiteX1" fmla="*/ 0 w 6148"/>
                    <a:gd name="connsiteY1" fmla="*/ 35452 h 35451"/>
                  </a:gdLst>
                  <a:ahLst/>
                  <a:cxnLst>
                    <a:cxn ang="0">
                      <a:pos x="connsiteX0" y="connsiteY0"/>
                    </a:cxn>
                    <a:cxn ang="0">
                      <a:pos x="connsiteX1" y="connsiteY1"/>
                    </a:cxn>
                  </a:cxnLst>
                  <a:rect l="l" t="t" r="r" b="b"/>
                  <a:pathLst>
                    <a:path w="6148" h="35451">
                      <a:moveTo>
                        <a:pt x="0" y="0"/>
                      </a:moveTo>
                      <a:lnTo>
                        <a:pt x="0" y="35452"/>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49" name="Freeform 207">
                  <a:extLst>
                    <a:ext uri="{FF2B5EF4-FFF2-40B4-BE49-F238E27FC236}">
                      <a16:creationId xmlns:a16="http://schemas.microsoft.com/office/drawing/2014/main" id="{11022F08-49F0-AE94-5DF1-12FBE8193FBC}"/>
                    </a:ext>
                  </a:extLst>
                </p:cNvPr>
                <p:cNvSpPr/>
                <p:nvPr/>
              </p:nvSpPr>
              <p:spPr>
                <a:xfrm>
                  <a:off x="4611910" y="3684544"/>
                  <a:ext cx="35535" cy="6144"/>
                </a:xfrm>
                <a:custGeom>
                  <a:avLst/>
                  <a:gdLst>
                    <a:gd name="connsiteX0" fmla="*/ 35536 w 35535"/>
                    <a:gd name="connsiteY0" fmla="*/ 0 h 6144"/>
                    <a:gd name="connsiteX1" fmla="*/ 0 w 35535"/>
                    <a:gd name="connsiteY1" fmla="*/ 0 h 6144"/>
                  </a:gdLst>
                  <a:ahLst/>
                  <a:cxnLst>
                    <a:cxn ang="0">
                      <a:pos x="connsiteX0" y="connsiteY0"/>
                    </a:cxn>
                    <a:cxn ang="0">
                      <a:pos x="connsiteX1" y="connsiteY1"/>
                    </a:cxn>
                  </a:cxnLst>
                  <a:rect l="l" t="t" r="r" b="b"/>
                  <a:pathLst>
                    <a:path w="35535" h="6144">
                      <a:moveTo>
                        <a:pt x="35536"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grpSp>
            <p:nvGrpSpPr>
              <p:cNvPr id="232" name="Graphic 163">
                <a:extLst>
                  <a:ext uri="{FF2B5EF4-FFF2-40B4-BE49-F238E27FC236}">
                    <a16:creationId xmlns:a16="http://schemas.microsoft.com/office/drawing/2014/main" id="{31A52A0A-E8F4-A69D-1802-D2750111AF94}"/>
                  </a:ext>
                </a:extLst>
              </p:cNvPr>
              <p:cNvGrpSpPr/>
              <p:nvPr/>
            </p:nvGrpSpPr>
            <p:grpSpPr>
              <a:xfrm>
                <a:off x="4653533" y="3666849"/>
                <a:ext cx="35474" cy="35451"/>
                <a:chOff x="4653533" y="3666849"/>
                <a:chExt cx="35474" cy="35451"/>
              </a:xfrm>
            </p:grpSpPr>
            <p:sp>
              <p:nvSpPr>
                <p:cNvPr id="246" name="Freeform 209">
                  <a:extLst>
                    <a:ext uri="{FF2B5EF4-FFF2-40B4-BE49-F238E27FC236}">
                      <a16:creationId xmlns:a16="http://schemas.microsoft.com/office/drawing/2014/main" id="{B82215A8-B56B-6A01-0468-1F87CF251493}"/>
                    </a:ext>
                  </a:extLst>
                </p:cNvPr>
                <p:cNvSpPr/>
                <p:nvPr/>
              </p:nvSpPr>
              <p:spPr>
                <a:xfrm>
                  <a:off x="4671301" y="3666849"/>
                  <a:ext cx="6148" cy="35451"/>
                </a:xfrm>
                <a:custGeom>
                  <a:avLst/>
                  <a:gdLst>
                    <a:gd name="connsiteX0" fmla="*/ 0 w 6148"/>
                    <a:gd name="connsiteY0" fmla="*/ 0 h 35451"/>
                    <a:gd name="connsiteX1" fmla="*/ 0 w 6148"/>
                    <a:gd name="connsiteY1" fmla="*/ 35452 h 35451"/>
                  </a:gdLst>
                  <a:ahLst/>
                  <a:cxnLst>
                    <a:cxn ang="0">
                      <a:pos x="connsiteX0" y="connsiteY0"/>
                    </a:cxn>
                    <a:cxn ang="0">
                      <a:pos x="connsiteX1" y="connsiteY1"/>
                    </a:cxn>
                  </a:cxnLst>
                  <a:rect l="l" t="t" r="r" b="b"/>
                  <a:pathLst>
                    <a:path w="6148" h="35451">
                      <a:moveTo>
                        <a:pt x="0" y="0"/>
                      </a:moveTo>
                      <a:lnTo>
                        <a:pt x="0" y="35452"/>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47" name="Freeform 210">
                  <a:extLst>
                    <a:ext uri="{FF2B5EF4-FFF2-40B4-BE49-F238E27FC236}">
                      <a16:creationId xmlns:a16="http://schemas.microsoft.com/office/drawing/2014/main" id="{73326A32-20F9-995A-D6DB-836F29475A16}"/>
                    </a:ext>
                  </a:extLst>
                </p:cNvPr>
                <p:cNvSpPr/>
                <p:nvPr/>
              </p:nvSpPr>
              <p:spPr>
                <a:xfrm>
                  <a:off x="4653533" y="3684544"/>
                  <a:ext cx="35474" cy="6144"/>
                </a:xfrm>
                <a:custGeom>
                  <a:avLst/>
                  <a:gdLst>
                    <a:gd name="connsiteX0" fmla="*/ 35474 w 35474"/>
                    <a:gd name="connsiteY0" fmla="*/ 0 h 6144"/>
                    <a:gd name="connsiteX1" fmla="*/ 0 w 35474"/>
                    <a:gd name="connsiteY1" fmla="*/ 0 h 6144"/>
                  </a:gdLst>
                  <a:ahLst/>
                  <a:cxnLst>
                    <a:cxn ang="0">
                      <a:pos x="connsiteX0" y="connsiteY0"/>
                    </a:cxn>
                    <a:cxn ang="0">
                      <a:pos x="connsiteX1" y="connsiteY1"/>
                    </a:cxn>
                  </a:cxnLst>
                  <a:rect l="l" t="t" r="r" b="b"/>
                  <a:pathLst>
                    <a:path w="35474" h="6144">
                      <a:moveTo>
                        <a:pt x="35474"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grpSp>
            <p:nvGrpSpPr>
              <p:cNvPr id="233" name="Graphic 163">
                <a:extLst>
                  <a:ext uri="{FF2B5EF4-FFF2-40B4-BE49-F238E27FC236}">
                    <a16:creationId xmlns:a16="http://schemas.microsoft.com/office/drawing/2014/main" id="{ADD79B58-703B-172B-87B0-FB37E7FC3404}"/>
                  </a:ext>
                </a:extLst>
              </p:cNvPr>
              <p:cNvGrpSpPr/>
              <p:nvPr/>
            </p:nvGrpSpPr>
            <p:grpSpPr>
              <a:xfrm>
                <a:off x="4782335" y="3851665"/>
                <a:ext cx="35535" cy="35513"/>
                <a:chOff x="4782335" y="3851665"/>
                <a:chExt cx="35535" cy="35513"/>
              </a:xfrm>
            </p:grpSpPr>
            <p:sp>
              <p:nvSpPr>
                <p:cNvPr id="244" name="Freeform 212">
                  <a:extLst>
                    <a:ext uri="{FF2B5EF4-FFF2-40B4-BE49-F238E27FC236}">
                      <a16:creationId xmlns:a16="http://schemas.microsoft.com/office/drawing/2014/main" id="{B7709D83-9667-4262-6916-66043359BEB0}"/>
                    </a:ext>
                  </a:extLst>
                </p:cNvPr>
                <p:cNvSpPr/>
                <p:nvPr/>
              </p:nvSpPr>
              <p:spPr>
                <a:xfrm>
                  <a:off x="4800103" y="3851665"/>
                  <a:ext cx="6148" cy="35513"/>
                </a:xfrm>
                <a:custGeom>
                  <a:avLst/>
                  <a:gdLst>
                    <a:gd name="connsiteX0" fmla="*/ 0 w 6148"/>
                    <a:gd name="connsiteY0" fmla="*/ 0 h 35513"/>
                    <a:gd name="connsiteX1" fmla="*/ 0 w 6148"/>
                    <a:gd name="connsiteY1" fmla="*/ 35513 h 35513"/>
                  </a:gdLst>
                  <a:ahLst/>
                  <a:cxnLst>
                    <a:cxn ang="0">
                      <a:pos x="connsiteX0" y="connsiteY0"/>
                    </a:cxn>
                    <a:cxn ang="0">
                      <a:pos x="connsiteX1" y="connsiteY1"/>
                    </a:cxn>
                  </a:cxnLst>
                  <a:rect l="l" t="t" r="r" b="b"/>
                  <a:pathLst>
                    <a:path w="6148" h="35513">
                      <a:moveTo>
                        <a:pt x="0" y="0"/>
                      </a:moveTo>
                      <a:lnTo>
                        <a:pt x="0" y="35513"/>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45" name="Freeform 213">
                  <a:extLst>
                    <a:ext uri="{FF2B5EF4-FFF2-40B4-BE49-F238E27FC236}">
                      <a16:creationId xmlns:a16="http://schemas.microsoft.com/office/drawing/2014/main" id="{FC5C4BF1-8E91-D409-4C4C-008843FA398F}"/>
                    </a:ext>
                  </a:extLst>
                </p:cNvPr>
                <p:cNvSpPr/>
                <p:nvPr/>
              </p:nvSpPr>
              <p:spPr>
                <a:xfrm>
                  <a:off x="4782335" y="3869421"/>
                  <a:ext cx="35535" cy="6144"/>
                </a:xfrm>
                <a:custGeom>
                  <a:avLst/>
                  <a:gdLst>
                    <a:gd name="connsiteX0" fmla="*/ 35536 w 35535"/>
                    <a:gd name="connsiteY0" fmla="*/ 0 h 6144"/>
                    <a:gd name="connsiteX1" fmla="*/ 0 w 35535"/>
                    <a:gd name="connsiteY1" fmla="*/ 0 h 6144"/>
                  </a:gdLst>
                  <a:ahLst/>
                  <a:cxnLst>
                    <a:cxn ang="0">
                      <a:pos x="connsiteX0" y="connsiteY0"/>
                    </a:cxn>
                    <a:cxn ang="0">
                      <a:pos x="connsiteX1" y="connsiteY1"/>
                    </a:cxn>
                  </a:cxnLst>
                  <a:rect l="l" t="t" r="r" b="b"/>
                  <a:pathLst>
                    <a:path w="35535" h="6144">
                      <a:moveTo>
                        <a:pt x="35536"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grpSp>
            <p:nvGrpSpPr>
              <p:cNvPr id="234" name="Graphic 163">
                <a:extLst>
                  <a:ext uri="{FF2B5EF4-FFF2-40B4-BE49-F238E27FC236}">
                    <a16:creationId xmlns:a16="http://schemas.microsoft.com/office/drawing/2014/main" id="{E6440D16-23E2-99DB-1E29-AD8B0C07760E}"/>
                  </a:ext>
                </a:extLst>
              </p:cNvPr>
              <p:cNvGrpSpPr/>
              <p:nvPr/>
            </p:nvGrpSpPr>
            <p:grpSpPr>
              <a:xfrm>
                <a:off x="5544203" y="4051780"/>
                <a:ext cx="35535" cy="35451"/>
                <a:chOff x="5544203" y="4051780"/>
                <a:chExt cx="35535" cy="35451"/>
              </a:xfrm>
            </p:grpSpPr>
            <p:sp>
              <p:nvSpPr>
                <p:cNvPr id="242" name="Freeform 215">
                  <a:extLst>
                    <a:ext uri="{FF2B5EF4-FFF2-40B4-BE49-F238E27FC236}">
                      <a16:creationId xmlns:a16="http://schemas.microsoft.com/office/drawing/2014/main" id="{AECA85F6-93E3-ED5A-A013-6CB5E399AA03}"/>
                    </a:ext>
                  </a:extLst>
                </p:cNvPr>
                <p:cNvSpPr/>
                <p:nvPr/>
              </p:nvSpPr>
              <p:spPr>
                <a:xfrm>
                  <a:off x="5561971" y="4051780"/>
                  <a:ext cx="6148" cy="35451"/>
                </a:xfrm>
                <a:custGeom>
                  <a:avLst/>
                  <a:gdLst>
                    <a:gd name="connsiteX0" fmla="*/ 0 w 6148"/>
                    <a:gd name="connsiteY0" fmla="*/ 0 h 35451"/>
                    <a:gd name="connsiteX1" fmla="*/ 0 w 6148"/>
                    <a:gd name="connsiteY1" fmla="*/ 35452 h 35451"/>
                  </a:gdLst>
                  <a:ahLst/>
                  <a:cxnLst>
                    <a:cxn ang="0">
                      <a:pos x="connsiteX0" y="connsiteY0"/>
                    </a:cxn>
                    <a:cxn ang="0">
                      <a:pos x="connsiteX1" y="connsiteY1"/>
                    </a:cxn>
                  </a:cxnLst>
                  <a:rect l="l" t="t" r="r" b="b"/>
                  <a:pathLst>
                    <a:path w="6148" h="35451">
                      <a:moveTo>
                        <a:pt x="0" y="0"/>
                      </a:moveTo>
                      <a:lnTo>
                        <a:pt x="0" y="35452"/>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43" name="Freeform 216">
                  <a:extLst>
                    <a:ext uri="{FF2B5EF4-FFF2-40B4-BE49-F238E27FC236}">
                      <a16:creationId xmlns:a16="http://schemas.microsoft.com/office/drawing/2014/main" id="{4D363C69-82BB-B9AC-BECF-A40BBD6C9F05}"/>
                    </a:ext>
                  </a:extLst>
                </p:cNvPr>
                <p:cNvSpPr/>
                <p:nvPr/>
              </p:nvSpPr>
              <p:spPr>
                <a:xfrm>
                  <a:off x="5544203" y="4069475"/>
                  <a:ext cx="35535" cy="6144"/>
                </a:xfrm>
                <a:custGeom>
                  <a:avLst/>
                  <a:gdLst>
                    <a:gd name="connsiteX0" fmla="*/ 35536 w 35535"/>
                    <a:gd name="connsiteY0" fmla="*/ 0 h 6144"/>
                    <a:gd name="connsiteX1" fmla="*/ 0 w 35535"/>
                    <a:gd name="connsiteY1" fmla="*/ 0 h 6144"/>
                  </a:gdLst>
                  <a:ahLst/>
                  <a:cxnLst>
                    <a:cxn ang="0">
                      <a:pos x="connsiteX0" y="connsiteY0"/>
                    </a:cxn>
                    <a:cxn ang="0">
                      <a:pos x="connsiteX1" y="connsiteY1"/>
                    </a:cxn>
                  </a:cxnLst>
                  <a:rect l="l" t="t" r="r" b="b"/>
                  <a:pathLst>
                    <a:path w="35535" h="6144">
                      <a:moveTo>
                        <a:pt x="35536"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grpSp>
            <p:nvGrpSpPr>
              <p:cNvPr id="235" name="Graphic 163">
                <a:extLst>
                  <a:ext uri="{FF2B5EF4-FFF2-40B4-BE49-F238E27FC236}">
                    <a16:creationId xmlns:a16="http://schemas.microsoft.com/office/drawing/2014/main" id="{25491F6F-7D48-8D96-EC6B-51558AE6AA77}"/>
                  </a:ext>
                </a:extLst>
              </p:cNvPr>
              <p:cNvGrpSpPr/>
              <p:nvPr/>
            </p:nvGrpSpPr>
            <p:grpSpPr>
              <a:xfrm>
                <a:off x="5573652" y="4051780"/>
                <a:ext cx="35474" cy="35451"/>
                <a:chOff x="5573652" y="4051780"/>
                <a:chExt cx="35474" cy="35451"/>
              </a:xfrm>
            </p:grpSpPr>
            <p:sp>
              <p:nvSpPr>
                <p:cNvPr id="240" name="Freeform 218">
                  <a:extLst>
                    <a:ext uri="{FF2B5EF4-FFF2-40B4-BE49-F238E27FC236}">
                      <a16:creationId xmlns:a16="http://schemas.microsoft.com/office/drawing/2014/main" id="{1AFCE794-A031-58FF-0BF7-C763B0E1E70F}"/>
                    </a:ext>
                  </a:extLst>
                </p:cNvPr>
                <p:cNvSpPr/>
                <p:nvPr/>
              </p:nvSpPr>
              <p:spPr>
                <a:xfrm>
                  <a:off x="5591420" y="4051780"/>
                  <a:ext cx="6148" cy="35451"/>
                </a:xfrm>
                <a:custGeom>
                  <a:avLst/>
                  <a:gdLst>
                    <a:gd name="connsiteX0" fmla="*/ 0 w 6148"/>
                    <a:gd name="connsiteY0" fmla="*/ 0 h 35451"/>
                    <a:gd name="connsiteX1" fmla="*/ 0 w 6148"/>
                    <a:gd name="connsiteY1" fmla="*/ 35452 h 35451"/>
                  </a:gdLst>
                  <a:ahLst/>
                  <a:cxnLst>
                    <a:cxn ang="0">
                      <a:pos x="connsiteX0" y="connsiteY0"/>
                    </a:cxn>
                    <a:cxn ang="0">
                      <a:pos x="connsiteX1" y="connsiteY1"/>
                    </a:cxn>
                  </a:cxnLst>
                  <a:rect l="l" t="t" r="r" b="b"/>
                  <a:pathLst>
                    <a:path w="6148" h="35451">
                      <a:moveTo>
                        <a:pt x="0" y="0"/>
                      </a:moveTo>
                      <a:lnTo>
                        <a:pt x="0" y="35452"/>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41" name="Freeform 219">
                  <a:extLst>
                    <a:ext uri="{FF2B5EF4-FFF2-40B4-BE49-F238E27FC236}">
                      <a16:creationId xmlns:a16="http://schemas.microsoft.com/office/drawing/2014/main" id="{5D9817EA-F51A-4DD7-21CF-8D35F538DF90}"/>
                    </a:ext>
                  </a:extLst>
                </p:cNvPr>
                <p:cNvSpPr/>
                <p:nvPr/>
              </p:nvSpPr>
              <p:spPr>
                <a:xfrm>
                  <a:off x="5573652" y="4069475"/>
                  <a:ext cx="35474" cy="6144"/>
                </a:xfrm>
                <a:custGeom>
                  <a:avLst/>
                  <a:gdLst>
                    <a:gd name="connsiteX0" fmla="*/ 35474 w 35474"/>
                    <a:gd name="connsiteY0" fmla="*/ 0 h 6144"/>
                    <a:gd name="connsiteX1" fmla="*/ 0 w 35474"/>
                    <a:gd name="connsiteY1" fmla="*/ 0 h 6144"/>
                  </a:gdLst>
                  <a:ahLst/>
                  <a:cxnLst>
                    <a:cxn ang="0">
                      <a:pos x="connsiteX0" y="connsiteY0"/>
                    </a:cxn>
                    <a:cxn ang="0">
                      <a:pos x="connsiteX1" y="connsiteY1"/>
                    </a:cxn>
                  </a:cxnLst>
                  <a:rect l="l" t="t" r="r" b="b"/>
                  <a:pathLst>
                    <a:path w="35474" h="6144">
                      <a:moveTo>
                        <a:pt x="35474"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grpSp>
            <p:nvGrpSpPr>
              <p:cNvPr id="236" name="Graphic 163">
                <a:extLst>
                  <a:ext uri="{FF2B5EF4-FFF2-40B4-BE49-F238E27FC236}">
                    <a16:creationId xmlns:a16="http://schemas.microsoft.com/office/drawing/2014/main" id="{221D3F48-526D-34FF-5B63-92B1D476B8B8}"/>
                  </a:ext>
                </a:extLst>
              </p:cNvPr>
              <p:cNvGrpSpPr/>
              <p:nvPr/>
            </p:nvGrpSpPr>
            <p:grpSpPr>
              <a:xfrm>
                <a:off x="6498444" y="4051780"/>
                <a:ext cx="35535" cy="35451"/>
                <a:chOff x="6498444" y="4051780"/>
                <a:chExt cx="35535" cy="35451"/>
              </a:xfrm>
            </p:grpSpPr>
            <p:sp>
              <p:nvSpPr>
                <p:cNvPr id="238" name="Freeform 221">
                  <a:extLst>
                    <a:ext uri="{FF2B5EF4-FFF2-40B4-BE49-F238E27FC236}">
                      <a16:creationId xmlns:a16="http://schemas.microsoft.com/office/drawing/2014/main" id="{81D37A7C-3C7C-B665-D4BE-8B556E386814}"/>
                    </a:ext>
                  </a:extLst>
                </p:cNvPr>
                <p:cNvSpPr/>
                <p:nvPr/>
              </p:nvSpPr>
              <p:spPr>
                <a:xfrm>
                  <a:off x="6516212" y="4051780"/>
                  <a:ext cx="6148" cy="35451"/>
                </a:xfrm>
                <a:custGeom>
                  <a:avLst/>
                  <a:gdLst>
                    <a:gd name="connsiteX0" fmla="*/ 0 w 6148"/>
                    <a:gd name="connsiteY0" fmla="*/ 0 h 35451"/>
                    <a:gd name="connsiteX1" fmla="*/ 0 w 6148"/>
                    <a:gd name="connsiteY1" fmla="*/ 35452 h 35451"/>
                  </a:gdLst>
                  <a:ahLst/>
                  <a:cxnLst>
                    <a:cxn ang="0">
                      <a:pos x="connsiteX0" y="connsiteY0"/>
                    </a:cxn>
                    <a:cxn ang="0">
                      <a:pos x="connsiteX1" y="connsiteY1"/>
                    </a:cxn>
                  </a:cxnLst>
                  <a:rect l="l" t="t" r="r" b="b"/>
                  <a:pathLst>
                    <a:path w="6148" h="35451">
                      <a:moveTo>
                        <a:pt x="0" y="0"/>
                      </a:moveTo>
                      <a:lnTo>
                        <a:pt x="0" y="35452"/>
                      </a:lnTo>
                    </a:path>
                  </a:pathLst>
                </a:custGeom>
                <a:ln w="19050" cap="sq">
                  <a:solidFill>
                    <a:schemeClr val="accent1"/>
                  </a:solidFill>
                  <a:prstDash val="solid"/>
                  <a:miter/>
                </a:ln>
              </p:spPr>
              <p:txBody>
                <a:bodyPr rtlCol="0" anchor="ctr"/>
                <a:lstStyle/>
                <a:p>
                  <a:pPr rtl="0"/>
                  <a:endParaRPr lang="en-ES">
                    <a:solidFill>
                      <a:schemeClr val="tx1"/>
                    </a:solidFill>
                  </a:endParaRPr>
                </a:p>
              </p:txBody>
            </p:sp>
            <p:sp>
              <p:nvSpPr>
                <p:cNvPr id="239" name="Freeform 222">
                  <a:extLst>
                    <a:ext uri="{FF2B5EF4-FFF2-40B4-BE49-F238E27FC236}">
                      <a16:creationId xmlns:a16="http://schemas.microsoft.com/office/drawing/2014/main" id="{7C5A2702-5A30-47D9-9D77-694EAF99A20C}"/>
                    </a:ext>
                  </a:extLst>
                </p:cNvPr>
                <p:cNvSpPr/>
                <p:nvPr/>
              </p:nvSpPr>
              <p:spPr>
                <a:xfrm>
                  <a:off x="6498444" y="4069475"/>
                  <a:ext cx="35535" cy="6144"/>
                </a:xfrm>
                <a:custGeom>
                  <a:avLst/>
                  <a:gdLst>
                    <a:gd name="connsiteX0" fmla="*/ 35536 w 35535"/>
                    <a:gd name="connsiteY0" fmla="*/ 0 h 6144"/>
                    <a:gd name="connsiteX1" fmla="*/ 0 w 35535"/>
                    <a:gd name="connsiteY1" fmla="*/ 0 h 6144"/>
                  </a:gdLst>
                  <a:ahLst/>
                  <a:cxnLst>
                    <a:cxn ang="0">
                      <a:pos x="connsiteX0" y="connsiteY0"/>
                    </a:cxn>
                    <a:cxn ang="0">
                      <a:pos x="connsiteX1" y="connsiteY1"/>
                    </a:cxn>
                  </a:cxnLst>
                  <a:rect l="l" t="t" r="r" b="b"/>
                  <a:pathLst>
                    <a:path w="35535" h="6144">
                      <a:moveTo>
                        <a:pt x="35536" y="0"/>
                      </a:moveTo>
                      <a:lnTo>
                        <a:pt x="0" y="0"/>
                      </a:lnTo>
                    </a:path>
                  </a:pathLst>
                </a:custGeom>
                <a:ln w="19050" cap="sq">
                  <a:solidFill>
                    <a:schemeClr val="accent1"/>
                  </a:solidFill>
                  <a:prstDash val="solid"/>
                  <a:miter/>
                </a:ln>
              </p:spPr>
              <p:txBody>
                <a:bodyPr rtlCol="0" anchor="ctr"/>
                <a:lstStyle/>
                <a:p>
                  <a:pPr rtl="0"/>
                  <a:endParaRPr lang="en-ES">
                    <a:solidFill>
                      <a:schemeClr val="tx1"/>
                    </a:solidFill>
                  </a:endParaRPr>
                </a:p>
              </p:txBody>
            </p:sp>
          </p:grpSp>
          <p:sp>
            <p:nvSpPr>
              <p:cNvPr id="237" name="Freeform 223">
                <a:extLst>
                  <a:ext uri="{FF2B5EF4-FFF2-40B4-BE49-F238E27FC236}">
                    <a16:creationId xmlns:a16="http://schemas.microsoft.com/office/drawing/2014/main" id="{77144A59-B076-B06A-469C-B07C6DCE5831}"/>
                  </a:ext>
                </a:extLst>
              </p:cNvPr>
              <p:cNvSpPr/>
              <p:nvPr/>
            </p:nvSpPr>
            <p:spPr>
              <a:xfrm>
                <a:off x="1621737" y="2803412"/>
                <a:ext cx="4908615" cy="1266062"/>
              </a:xfrm>
              <a:custGeom>
                <a:avLst/>
                <a:gdLst>
                  <a:gd name="connsiteX0" fmla="*/ 0 w 4908615"/>
                  <a:gd name="connsiteY0" fmla="*/ 0 h 1266062"/>
                  <a:gd name="connsiteX1" fmla="*/ 136610 w 4908615"/>
                  <a:gd name="connsiteY1" fmla="*/ 0 h 1266062"/>
                  <a:gd name="connsiteX2" fmla="*/ 136610 w 4908615"/>
                  <a:gd name="connsiteY2" fmla="*/ 63039 h 1266062"/>
                  <a:gd name="connsiteX3" fmla="*/ 566729 w 4908615"/>
                  <a:gd name="connsiteY3" fmla="*/ 63039 h 1266062"/>
                  <a:gd name="connsiteX4" fmla="*/ 566729 w 4908615"/>
                  <a:gd name="connsiteY4" fmla="*/ 119811 h 1266062"/>
                  <a:gd name="connsiteX5" fmla="*/ 1329642 w 4908615"/>
                  <a:gd name="connsiteY5" fmla="*/ 119811 h 1266062"/>
                  <a:gd name="connsiteX6" fmla="*/ 1329642 w 4908615"/>
                  <a:gd name="connsiteY6" fmla="*/ 300940 h 1266062"/>
                  <a:gd name="connsiteX7" fmla="*/ 1835505 w 4908615"/>
                  <a:gd name="connsiteY7" fmla="*/ 300940 h 1266062"/>
                  <a:gd name="connsiteX8" fmla="*/ 1835505 w 4908615"/>
                  <a:gd name="connsiteY8" fmla="*/ 384747 h 1266062"/>
                  <a:gd name="connsiteX9" fmla="*/ 2246688 w 4908615"/>
                  <a:gd name="connsiteY9" fmla="*/ 384747 h 1266062"/>
                  <a:gd name="connsiteX10" fmla="*/ 2246688 w 4908615"/>
                  <a:gd name="connsiteY10" fmla="*/ 492884 h 1266062"/>
                  <a:gd name="connsiteX11" fmla="*/ 2465805 w 4908615"/>
                  <a:gd name="connsiteY11" fmla="*/ 492884 h 1266062"/>
                  <a:gd name="connsiteX12" fmla="*/ 2465805 w 4908615"/>
                  <a:gd name="connsiteY12" fmla="*/ 619944 h 1266062"/>
                  <a:gd name="connsiteX13" fmla="*/ 2503677 w 4908615"/>
                  <a:gd name="connsiteY13" fmla="*/ 619944 h 1266062"/>
                  <a:gd name="connsiteX14" fmla="*/ 2503677 w 4908615"/>
                  <a:gd name="connsiteY14" fmla="*/ 736192 h 1266062"/>
                  <a:gd name="connsiteX15" fmla="*/ 2958142 w 4908615"/>
                  <a:gd name="connsiteY15" fmla="*/ 736192 h 1266062"/>
                  <a:gd name="connsiteX16" fmla="*/ 2958142 w 4908615"/>
                  <a:gd name="connsiteY16" fmla="*/ 879473 h 1266062"/>
                  <a:gd name="connsiteX17" fmla="*/ 3150207 w 4908615"/>
                  <a:gd name="connsiteY17" fmla="*/ 879473 h 1266062"/>
                  <a:gd name="connsiteX18" fmla="*/ 3150207 w 4908615"/>
                  <a:gd name="connsiteY18" fmla="*/ 1066010 h 1266062"/>
                  <a:gd name="connsiteX19" fmla="*/ 3742635 w 4908615"/>
                  <a:gd name="connsiteY19" fmla="*/ 1066010 h 1266062"/>
                  <a:gd name="connsiteX20" fmla="*/ 3742635 w 4908615"/>
                  <a:gd name="connsiteY20" fmla="*/ 1266063 h 1266062"/>
                  <a:gd name="connsiteX21" fmla="*/ 4908616 w 4908615"/>
                  <a:gd name="connsiteY21" fmla="*/ 1266063 h 12660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908615" h="1266062">
                    <a:moveTo>
                      <a:pt x="0" y="0"/>
                    </a:moveTo>
                    <a:lnTo>
                      <a:pt x="136610" y="0"/>
                    </a:lnTo>
                    <a:lnTo>
                      <a:pt x="136610" y="63039"/>
                    </a:lnTo>
                    <a:lnTo>
                      <a:pt x="566729" y="63039"/>
                    </a:lnTo>
                    <a:cubicBezTo>
                      <a:pt x="566729" y="63039"/>
                      <a:pt x="567098" y="105987"/>
                      <a:pt x="566729" y="119811"/>
                    </a:cubicBezTo>
                    <a:cubicBezTo>
                      <a:pt x="566483" y="130625"/>
                      <a:pt x="1329642" y="119811"/>
                      <a:pt x="1329642" y="119811"/>
                    </a:cubicBezTo>
                    <a:lnTo>
                      <a:pt x="1329642" y="300940"/>
                    </a:lnTo>
                    <a:lnTo>
                      <a:pt x="1835505" y="300940"/>
                    </a:lnTo>
                    <a:lnTo>
                      <a:pt x="1835505" y="384747"/>
                    </a:lnTo>
                    <a:lnTo>
                      <a:pt x="2246688" y="384747"/>
                    </a:lnTo>
                    <a:lnTo>
                      <a:pt x="2246688" y="492884"/>
                    </a:lnTo>
                    <a:lnTo>
                      <a:pt x="2465805" y="492884"/>
                    </a:lnTo>
                    <a:lnTo>
                      <a:pt x="2465805" y="619944"/>
                    </a:lnTo>
                    <a:lnTo>
                      <a:pt x="2503677" y="619944"/>
                    </a:lnTo>
                    <a:lnTo>
                      <a:pt x="2503677" y="736192"/>
                    </a:lnTo>
                    <a:lnTo>
                      <a:pt x="2958142" y="736192"/>
                    </a:lnTo>
                    <a:lnTo>
                      <a:pt x="2958142" y="879473"/>
                    </a:lnTo>
                    <a:lnTo>
                      <a:pt x="3150207" y="879473"/>
                    </a:lnTo>
                    <a:lnTo>
                      <a:pt x="3150207" y="1066010"/>
                    </a:lnTo>
                    <a:lnTo>
                      <a:pt x="3742635" y="1066010"/>
                    </a:lnTo>
                    <a:lnTo>
                      <a:pt x="3742635" y="1266063"/>
                    </a:lnTo>
                    <a:lnTo>
                      <a:pt x="4908616" y="1266063"/>
                    </a:lnTo>
                  </a:path>
                </a:pathLst>
              </a:custGeom>
              <a:noFill/>
              <a:ln w="19050" cap="sq">
                <a:solidFill>
                  <a:schemeClr val="accent1"/>
                </a:solidFill>
                <a:prstDash val="solid"/>
                <a:miter/>
              </a:ln>
            </p:spPr>
            <p:txBody>
              <a:bodyPr rtlCol="0" anchor="ctr"/>
              <a:lstStyle/>
              <a:p>
                <a:pPr rtl="0"/>
                <a:endParaRPr lang="en-ES">
                  <a:solidFill>
                    <a:schemeClr val="tx1"/>
                  </a:solidFill>
                </a:endParaRPr>
              </a:p>
            </p:txBody>
          </p:sp>
        </p:grpSp>
        <p:sp>
          <p:nvSpPr>
            <p:cNvPr id="199" name="TextBox 198">
              <a:extLst>
                <a:ext uri="{FF2B5EF4-FFF2-40B4-BE49-F238E27FC236}">
                  <a16:creationId xmlns:a16="http://schemas.microsoft.com/office/drawing/2014/main" id="{586C63BD-B4D8-3B3C-5DE0-09972AD9DDCB}"/>
                </a:ext>
              </a:extLst>
            </p:cNvPr>
            <p:cNvSpPr txBox="1"/>
            <p:nvPr/>
          </p:nvSpPr>
          <p:spPr>
            <a:xfrm>
              <a:off x="2614770" y="2774763"/>
              <a:ext cx="431776" cy="383295"/>
            </a:xfrm>
            <a:prstGeom prst="rect">
              <a:avLst/>
            </a:prstGeom>
            <a:noFill/>
          </p:spPr>
          <p:txBody>
            <a:bodyPr wrap="none" lIns="36000" tIns="36000" rIns="36000" bIns="36000" rtlCol="0" anchor="t" anchorCtr="0">
              <a:spAutoFit/>
            </a:bodyPr>
            <a:lstStyle/>
            <a:p>
              <a:pPr algn="ctr" rtl="0"/>
              <a:r>
                <a:rPr lang="ja-jp" sz="1400" b="1">
                  <a:solidFill>
                    <a:schemeClr val="accent1"/>
                  </a:solidFill>
                  <a:ea typeface="Roboto" panose="02000000000000000000" pitchFamily="2" charset="0"/>
                  <a:cs typeface="Arial" panose="020B0604020202020204" pitchFamily="34" charset="0"/>
                </a:rPr>
                <a:t>96%</a:t>
              </a:r>
            </a:p>
          </p:txBody>
        </p:sp>
        <p:sp>
          <p:nvSpPr>
            <p:cNvPr id="200" name="TextBox 199">
              <a:extLst>
                <a:ext uri="{FF2B5EF4-FFF2-40B4-BE49-F238E27FC236}">
                  <a16:creationId xmlns:a16="http://schemas.microsoft.com/office/drawing/2014/main" id="{EF4A5079-0E77-346D-82B8-D1579363B871}"/>
                </a:ext>
              </a:extLst>
            </p:cNvPr>
            <p:cNvSpPr txBox="1"/>
            <p:nvPr/>
          </p:nvSpPr>
          <p:spPr>
            <a:xfrm>
              <a:off x="3728813" y="3174162"/>
              <a:ext cx="431776" cy="383295"/>
            </a:xfrm>
            <a:prstGeom prst="rect">
              <a:avLst/>
            </a:prstGeom>
            <a:noFill/>
          </p:spPr>
          <p:txBody>
            <a:bodyPr wrap="none" lIns="36000" tIns="36000" rIns="36000" bIns="36000" rtlCol="0" anchor="t" anchorCtr="0">
              <a:spAutoFit/>
            </a:bodyPr>
            <a:lstStyle/>
            <a:p>
              <a:pPr algn="ctr" rtl="0"/>
              <a:r>
                <a:rPr lang="ja-jp" sz="1400" b="1">
                  <a:solidFill>
                    <a:schemeClr val="accent1"/>
                  </a:solidFill>
                  <a:ea typeface="Roboto" panose="02000000000000000000" pitchFamily="2" charset="0"/>
                  <a:cs typeface="Arial" panose="020B0604020202020204" pitchFamily="34" charset="0"/>
                </a:rPr>
                <a:t>73%</a:t>
              </a:r>
            </a:p>
          </p:txBody>
        </p:sp>
        <p:sp>
          <p:nvSpPr>
            <p:cNvPr id="201" name="TextBox 200">
              <a:extLst>
                <a:ext uri="{FF2B5EF4-FFF2-40B4-BE49-F238E27FC236}">
                  <a16:creationId xmlns:a16="http://schemas.microsoft.com/office/drawing/2014/main" id="{CEFDFB1B-329D-21A8-74D4-40D93CCD5BA9}"/>
                </a:ext>
              </a:extLst>
            </p:cNvPr>
            <p:cNvSpPr txBox="1"/>
            <p:nvPr/>
          </p:nvSpPr>
          <p:spPr>
            <a:xfrm>
              <a:off x="4927620" y="3720575"/>
              <a:ext cx="431776" cy="383295"/>
            </a:xfrm>
            <a:prstGeom prst="rect">
              <a:avLst/>
            </a:prstGeom>
            <a:noFill/>
          </p:spPr>
          <p:txBody>
            <a:bodyPr wrap="none" lIns="36000" tIns="36000" rIns="36000" bIns="36000" rtlCol="0" anchor="t" anchorCtr="0">
              <a:spAutoFit/>
            </a:bodyPr>
            <a:lstStyle/>
            <a:p>
              <a:pPr algn="ctr" rtl="0"/>
              <a:r>
                <a:rPr lang="ja-jp" sz="1400" b="1">
                  <a:solidFill>
                    <a:schemeClr val="accent1"/>
                  </a:solidFill>
                  <a:ea typeface="Roboto" panose="02000000000000000000" pitchFamily="2" charset="0"/>
                  <a:cs typeface="Arial" panose="020B0604020202020204" pitchFamily="34" charset="0"/>
                </a:rPr>
                <a:t>52%</a:t>
              </a:r>
            </a:p>
          </p:txBody>
        </p:sp>
        <p:cxnSp>
          <p:nvCxnSpPr>
            <p:cNvPr id="204" name="Straight Connector 203">
              <a:extLst>
                <a:ext uri="{FF2B5EF4-FFF2-40B4-BE49-F238E27FC236}">
                  <a16:creationId xmlns:a16="http://schemas.microsoft.com/office/drawing/2014/main" id="{3E0BEDA9-1CC9-52DA-84D7-210C12E0CF66}"/>
                </a:ext>
              </a:extLst>
            </p:cNvPr>
            <p:cNvCxnSpPr>
              <a:cxnSpLocks/>
            </p:cNvCxnSpPr>
            <p:nvPr/>
          </p:nvCxnSpPr>
          <p:spPr>
            <a:xfrm>
              <a:off x="3798406" y="5353394"/>
              <a:ext cx="0" cy="115603"/>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205" name="Straight Connector 204">
              <a:extLst>
                <a:ext uri="{FF2B5EF4-FFF2-40B4-BE49-F238E27FC236}">
                  <a16:creationId xmlns:a16="http://schemas.microsoft.com/office/drawing/2014/main" id="{E2989024-9713-A12B-8466-049EF31A0F4A}"/>
                </a:ext>
              </a:extLst>
            </p:cNvPr>
            <p:cNvCxnSpPr>
              <a:cxnSpLocks/>
            </p:cNvCxnSpPr>
            <p:nvPr/>
          </p:nvCxnSpPr>
          <p:spPr>
            <a:xfrm>
              <a:off x="2581717" y="5353394"/>
              <a:ext cx="0" cy="115603"/>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grpSp>
      <p:sp>
        <p:nvSpPr>
          <p:cNvPr id="287" name="TextBox 286">
            <a:extLst>
              <a:ext uri="{FF2B5EF4-FFF2-40B4-BE49-F238E27FC236}">
                <a16:creationId xmlns:a16="http://schemas.microsoft.com/office/drawing/2014/main" id="{547A2F1D-D43E-151A-C741-7A42BD9AE3E3}"/>
              </a:ext>
            </a:extLst>
          </p:cNvPr>
          <p:cNvSpPr txBox="1"/>
          <p:nvPr/>
        </p:nvSpPr>
        <p:spPr>
          <a:xfrm>
            <a:off x="1282363" y="1485254"/>
            <a:ext cx="4232735" cy="338554"/>
          </a:xfrm>
          <a:prstGeom prst="rect">
            <a:avLst/>
          </a:prstGeom>
          <a:noFill/>
        </p:spPr>
        <p:txBody>
          <a:bodyPr wrap="square" rtlCol="0">
            <a:spAutoFit/>
          </a:bodyPr>
          <a:lstStyle/>
          <a:p>
            <a:pPr algn="ctr" rtl="0"/>
            <a:r>
              <a:rPr lang="ja-jp" sz="1600" b="1">
                <a:solidFill>
                  <a:srgbClr val="000000"/>
                </a:solidFill>
              </a:rPr>
              <a:t>無増悪生存期間</a:t>
            </a:r>
            <a:endParaRPr lang="en-US" sz="1600" b="1" dirty="0">
              <a:solidFill>
                <a:srgbClr val="000000"/>
              </a:solidFill>
            </a:endParaRPr>
          </a:p>
        </p:txBody>
      </p:sp>
      <p:graphicFrame>
        <p:nvGraphicFramePr>
          <p:cNvPr id="288" name="Table 663">
            <a:extLst>
              <a:ext uri="{FF2B5EF4-FFF2-40B4-BE49-F238E27FC236}">
                <a16:creationId xmlns:a16="http://schemas.microsoft.com/office/drawing/2014/main" id="{E427AE6B-4F57-BC5C-9C66-BD01CD27C545}"/>
              </a:ext>
            </a:extLst>
          </p:cNvPr>
          <p:cNvGraphicFramePr>
            <a:graphicFrameLocks noGrp="1"/>
          </p:cNvGraphicFramePr>
          <p:nvPr>
            <p:extLst>
              <p:ext uri="{D42A27DB-BD31-4B8C-83A1-F6EECF244321}">
                <p14:modId xmlns:p14="http://schemas.microsoft.com/office/powerpoint/2010/main" val="2237553879"/>
              </p:ext>
            </p:extLst>
          </p:nvPr>
        </p:nvGraphicFramePr>
        <p:xfrm>
          <a:off x="2837807" y="1817694"/>
          <a:ext cx="3858287" cy="1336240"/>
        </p:xfrm>
        <a:graphic>
          <a:graphicData uri="http://schemas.openxmlformats.org/drawingml/2006/table">
            <a:tbl>
              <a:tblPr firstRow="1" bandRow="1">
                <a:tableStyleId>{69012ECD-51FC-41F1-AA8D-1B2483CD663E}</a:tableStyleId>
              </a:tblPr>
              <a:tblGrid>
                <a:gridCol w="2557000">
                  <a:extLst>
                    <a:ext uri="{9D8B030D-6E8A-4147-A177-3AD203B41FA5}">
                      <a16:colId xmlns:a16="http://schemas.microsoft.com/office/drawing/2014/main" val="4026828033"/>
                    </a:ext>
                  </a:extLst>
                </a:gridCol>
                <a:gridCol w="1301287">
                  <a:extLst>
                    <a:ext uri="{9D8B030D-6E8A-4147-A177-3AD203B41FA5}">
                      <a16:colId xmlns:a16="http://schemas.microsoft.com/office/drawing/2014/main" val="2351951672"/>
                    </a:ext>
                  </a:extLst>
                </a:gridCol>
              </a:tblGrid>
              <a:tr h="0">
                <a:tc>
                  <a:txBody>
                    <a:bodyPr/>
                    <a:lstStyle/>
                    <a:p>
                      <a:pPr rtl="0"/>
                      <a:endParaRPr lang="en-GB" sz="800" noProof="0" dirty="0">
                        <a:solidFill>
                          <a:srgbClr val="363636"/>
                        </a:solidFill>
                        <a:latin typeface="+mn-lt"/>
                      </a:endParaRPr>
                    </a:p>
                  </a:txBody>
                  <a:tcPr marL="72000" marR="72000" marT="36000" marB="36000" anchor="ctr"/>
                </a:tc>
                <a:tc>
                  <a:txBody>
                    <a:bodyPr/>
                    <a:lstStyle/>
                    <a:p>
                      <a:pPr algn="ctr" rtl="0"/>
                      <a:r>
                        <a:rPr lang="ja-jp" sz="800" b="1" i="0" u="none" strike="noStrike" kern="0" cap="none" spc="0" normalizeH="0" noProof="0">
                          <a:ln>
                            <a:noFill/>
                          </a:ln>
                          <a:solidFill>
                            <a:srgbClr val="FFFFFF"/>
                          </a:solidFill>
                          <a:effectLst/>
                          <a:uLnTx/>
                          <a:uFillTx/>
                          <a:latin typeface="+mn-lt"/>
                          <a:ea typeface="SimSun" pitchFamily="2" charset="-122"/>
                          <a:cs typeface="+mn-cs"/>
                          <a:sym typeface="Helvetica"/>
                        </a:rPr>
                        <a:t>オブリクスタミグ </a:t>
                      </a:r>
                      <a:r>
                        <a:rPr lang="ja-jp" sz="800" i="0" u="none" strike="noStrike" kern="0" cap="none" spc="0" normalizeH="0" noProof="0">
                          <a:ln>
                            <a:noFill/>
                          </a:ln>
                          <a:solidFill>
                            <a:srgbClr val="FFFFFF"/>
                          </a:solidFill>
                          <a:effectLst/>
                          <a:uLnTx/>
                          <a:uFillTx/>
                          <a:latin typeface="+mn-lt"/>
                          <a:ea typeface="SimSun" pitchFamily="2" charset="-122"/>
                          <a:cs typeface="+mn-cs"/>
                          <a:sym typeface="Helvetica"/>
                        </a:rPr>
                        <a:t>＋</a:t>
                      </a:r>
                      <a:r>
                        <a:rPr lang="ja-jp" sz="800" b="1" i="0" u="none" strike="noStrike" kern="0" cap="none" spc="0" normalizeH="0" noProof="0">
                          <a:ln>
                            <a:noFill/>
                          </a:ln>
                          <a:solidFill>
                            <a:srgbClr val="FFFFFF"/>
                          </a:solidFill>
                          <a:effectLst/>
                          <a:uLnTx/>
                          <a:uFillTx/>
                          <a:latin typeface="+mn-lt"/>
                          <a:ea typeface="SimSun" pitchFamily="2" charset="-122"/>
                          <a:cs typeface="+mn-cs"/>
                          <a:sym typeface="Helvetica"/>
                        </a:rPr>
                        <a:t>SoC</a:t>
                      </a:r>
                    </a:p>
                  </a:txBody>
                  <a:tcPr marL="72000" marR="72000" marT="36000" marB="36000" anchor="b"/>
                </a:tc>
                <a:extLst>
                  <a:ext uri="{0D108BD9-81ED-4DB2-BD59-A6C34878D82A}">
                    <a16:rowId xmlns:a16="http://schemas.microsoft.com/office/drawing/2014/main" val="1727646532"/>
                  </a:ext>
                </a:extLst>
              </a:tr>
              <a:tr h="0">
                <a:tc>
                  <a:txBody>
                    <a:bodyPr/>
                    <a:lstStyle/>
                    <a:p>
                      <a:pPr rtl="0"/>
                      <a:r>
                        <a:rPr lang="ja-jp" sz="800" noProof="0">
                          <a:solidFill>
                            <a:schemeClr val="tx1"/>
                          </a:solidFill>
                          <a:latin typeface="+mn-lt"/>
                        </a:rPr>
                        <a:t>追跡期間中央値、月数（範囲）</a:t>
                      </a:r>
                    </a:p>
                  </a:txBody>
                  <a:tcPr marL="72000" marR="72000" marT="36000" marB="36000" anchor="ctr">
                    <a:solidFill>
                      <a:schemeClr val="tx2"/>
                    </a:solidFill>
                  </a:tcPr>
                </a:tc>
                <a:tc>
                  <a:txBody>
                    <a:bodyPr/>
                    <a:lstStyle/>
                    <a:p>
                      <a:pPr algn="ctr" rtl="0">
                        <a:lnSpc>
                          <a:spcPts val="1400"/>
                        </a:lnSpc>
                      </a:pPr>
                      <a:r>
                        <a:rPr lang="ja-jp" sz="800" noProof="0">
                          <a:solidFill>
                            <a:srgbClr val="000000"/>
                          </a:solidFill>
                          <a:latin typeface="+mn-lt"/>
                        </a:rPr>
                        <a:t>6.9 (5.8–9.0)</a:t>
                      </a:r>
                      <a:endParaRPr lang="en-GB" sz="800" noProof="0" dirty="0">
                        <a:solidFill>
                          <a:srgbClr val="000000"/>
                        </a:solidFill>
                        <a:latin typeface="+mn-lt"/>
                      </a:endParaRPr>
                    </a:p>
                  </a:txBody>
                  <a:tcPr marL="72000" marR="72000" marT="36000" marB="36000" anchor="ctr">
                    <a:solidFill>
                      <a:schemeClr val="tx2"/>
                    </a:solidFill>
                  </a:tcPr>
                </a:tc>
                <a:extLst>
                  <a:ext uri="{0D108BD9-81ED-4DB2-BD59-A6C34878D82A}">
                    <a16:rowId xmlns:a16="http://schemas.microsoft.com/office/drawing/2014/main" val="2428229515"/>
                  </a:ext>
                </a:extLst>
              </a:tr>
              <a:tr h="0">
                <a:tc>
                  <a:txBody>
                    <a:bodyPr/>
                    <a:lstStyle/>
                    <a:p>
                      <a:pPr rtl="0"/>
                      <a:r>
                        <a:rPr lang="ja-jp" sz="800" noProof="0" dirty="0">
                          <a:solidFill>
                            <a:schemeClr val="tx1"/>
                          </a:solidFill>
                        </a:rPr>
                        <a:t>中央値無増悪生存期間（mPFS）、月数（95%信頼区間）</a:t>
                      </a:r>
                      <a:endParaRPr lang="en-GB" sz="800" noProof="0" dirty="0">
                        <a:solidFill>
                          <a:schemeClr val="tx1"/>
                        </a:solidFill>
                        <a:latin typeface="+mn-lt"/>
                      </a:endParaRPr>
                    </a:p>
                  </a:txBody>
                  <a:tcPr marL="72000" marR="72000" marT="36000" marB="36000" anchor="ctr">
                    <a:solidFill>
                      <a:schemeClr val="tx2"/>
                    </a:solidFill>
                  </a:tcPr>
                </a:tc>
                <a:tc>
                  <a:txBody>
                    <a:bodyPr/>
                    <a:lstStyle/>
                    <a:p>
                      <a:pPr algn="ctr" rtl="0">
                        <a:lnSpc>
                          <a:spcPts val="1400"/>
                        </a:lnSpc>
                      </a:pPr>
                      <a:r>
                        <a:rPr lang="ja-jp" sz="800" noProof="0">
                          <a:solidFill>
                            <a:srgbClr val="000000"/>
                          </a:solidFill>
                          <a:latin typeface="+mn-lt"/>
                        </a:rPr>
                        <a:t>NR</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3ヶ月PFS、% (95%信頼区間)</a:t>
                      </a:r>
                    </a:p>
                  </a:txBody>
                  <a:tcPr marL="72000" marR="72000" marT="36000" marB="36000" anchor="ctr">
                    <a:solidFill>
                      <a:schemeClr val="tx2"/>
                    </a:solidFill>
                  </a:tcPr>
                </a:tc>
                <a:tc>
                  <a:txBody>
                    <a:bodyPr/>
                    <a:lstStyle/>
                    <a:p>
                      <a:pPr algn="ctr" rtl="0">
                        <a:lnSpc>
                          <a:spcPts val="1400"/>
                        </a:lnSpc>
                      </a:pPr>
                      <a:r>
                        <a:rPr lang="ja-jp" sz="800" noProof="0">
                          <a:solidFill>
                            <a:srgbClr val="000000"/>
                          </a:solidFill>
                          <a:latin typeface="+mn-lt"/>
                        </a:rPr>
                        <a:t>96 (89, 100) </a:t>
                      </a:r>
                    </a:p>
                  </a:txBody>
                  <a:tcPr marL="72000" marR="72000" marT="36000" marB="36000" anchor="ctr">
                    <a:solidFill>
                      <a:schemeClr val="tx2"/>
                    </a:solidFill>
                  </a:tcPr>
                </a:tc>
                <a:extLst>
                  <a:ext uri="{0D108BD9-81ED-4DB2-BD59-A6C34878D82A}">
                    <a16:rowId xmlns:a16="http://schemas.microsoft.com/office/drawing/2014/main" val="232425243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6ヶ月PFS、% (95%信頼区間)</a:t>
                      </a:r>
                    </a:p>
                  </a:txBody>
                  <a:tcPr marL="72000" marR="72000" marT="36000" marB="36000" anchor="ctr">
                    <a:solidFill>
                      <a:schemeClr val="tx2"/>
                    </a:solidFill>
                  </a:tcPr>
                </a:tc>
                <a:tc>
                  <a:txBody>
                    <a:bodyPr/>
                    <a:lstStyle/>
                    <a:p>
                      <a:pPr algn="ctr" rtl="0">
                        <a:lnSpc>
                          <a:spcPts val="1400"/>
                        </a:lnSpc>
                      </a:pPr>
                      <a:r>
                        <a:rPr lang="ja-jp" sz="800" noProof="0">
                          <a:solidFill>
                            <a:srgbClr val="000000"/>
                          </a:solidFill>
                          <a:latin typeface="+mn-lt"/>
                        </a:rPr>
                        <a:t>73 (55, 92)</a:t>
                      </a:r>
                    </a:p>
                  </a:txBody>
                  <a:tcPr marL="72000" marR="72000" marT="36000" marB="36000" anchor="ctr">
                    <a:solidFill>
                      <a:schemeClr val="tx2"/>
                    </a:solidFill>
                  </a:tcPr>
                </a:tc>
                <a:extLst>
                  <a:ext uri="{0D108BD9-81ED-4DB2-BD59-A6C34878D82A}">
                    <a16:rowId xmlns:a16="http://schemas.microsoft.com/office/drawing/2014/main" val="2450964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9ヶ月PFS、% (95%信頼区間)</a:t>
                      </a:r>
                    </a:p>
                  </a:txBody>
                  <a:tcPr marL="72000" marR="72000" marT="36000" marB="36000" anchor="ctr">
                    <a:solidFill>
                      <a:schemeClr val="tx2"/>
                    </a:solidFill>
                  </a:tcPr>
                </a:tc>
                <a:tc>
                  <a:txBody>
                    <a:bodyPr/>
                    <a:lstStyle/>
                    <a:p>
                      <a:pPr algn="ctr" rtl="0">
                        <a:lnSpc>
                          <a:spcPts val="1400"/>
                        </a:lnSpc>
                      </a:pPr>
                      <a:r>
                        <a:rPr lang="ja-jp" sz="800" noProof="0" dirty="0">
                          <a:solidFill>
                            <a:srgbClr val="000000"/>
                          </a:solidFill>
                          <a:latin typeface="+mn-lt"/>
                        </a:rPr>
                        <a:t>52 (27, 77)</a:t>
                      </a:r>
                    </a:p>
                  </a:txBody>
                  <a:tcPr marL="72000" marR="72000" marT="36000" marB="36000" anchor="ctr">
                    <a:solidFill>
                      <a:schemeClr val="tx2"/>
                    </a:solidFill>
                  </a:tcPr>
                </a:tc>
                <a:extLst>
                  <a:ext uri="{0D108BD9-81ED-4DB2-BD59-A6C34878D82A}">
                    <a16:rowId xmlns:a16="http://schemas.microsoft.com/office/drawing/2014/main" val="1504390573"/>
                  </a:ext>
                </a:extLst>
              </a:tr>
            </a:tbl>
          </a:graphicData>
        </a:graphic>
      </p:graphicFrame>
    </p:spTree>
    <p:extLst>
      <p:ext uri="{BB962C8B-B14F-4D97-AF65-F5344CB8AC3E}">
        <p14:creationId xmlns:p14="http://schemas.microsoft.com/office/powerpoint/2010/main" val="315458431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958EEA-5912-D19B-AD57-EB37380FDEC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7EC2921-2454-C605-418B-5838E3D81F75}"/>
              </a:ext>
            </a:extLst>
          </p:cNvPr>
          <p:cNvSpPr>
            <a:spLocks noGrp="1"/>
          </p:cNvSpPr>
          <p:nvPr>
            <p:ph type="title"/>
          </p:nvPr>
        </p:nvSpPr>
        <p:spPr>
          <a:xfrm>
            <a:off x="304799" y="107693"/>
            <a:ext cx="11813059" cy="939801"/>
          </a:xfrm>
        </p:spPr>
        <p:txBody>
          <a:bodyPr rtlCol="0"/>
          <a:lstStyle/>
          <a:p>
            <a:pPr rtl="0"/>
            <a:r>
              <a:rPr lang="ja-jp" noProof="0">
                <a:latin typeface="+mn-lt"/>
              </a:rPr>
              <a:t>2759O:DAREON®-8：進展期小細胞肺癌（ES-SCLC）を対象としたオブリクスタミグ1次治療＋標準治療（SoC）の第I相試験 - Peters S他</a:t>
            </a:r>
          </a:p>
        </p:txBody>
      </p:sp>
      <p:sp>
        <p:nvSpPr>
          <p:cNvPr id="29" name="Content Placeholder 7">
            <a:extLst>
              <a:ext uri="{FF2B5EF4-FFF2-40B4-BE49-F238E27FC236}">
                <a16:creationId xmlns:a16="http://schemas.microsoft.com/office/drawing/2014/main" id="{E831FAF3-78B6-5CAE-A06D-E1618FADEF7C}"/>
              </a:ext>
            </a:extLst>
          </p:cNvPr>
          <p:cNvSpPr>
            <a:spLocks noGrp="1"/>
          </p:cNvSpPr>
          <p:nvPr>
            <p:ph idx="1"/>
          </p:nvPr>
        </p:nvSpPr>
        <p:spPr>
          <a:xfrm>
            <a:off x="304799" y="1246909"/>
            <a:ext cx="11673841" cy="5055650"/>
          </a:xfrm>
        </p:spPr>
        <p:txBody>
          <a:bodyPr rtlCol="0"/>
          <a:lstStyle/>
          <a:p>
            <a:pPr rtl="0"/>
            <a:r>
              <a:rPr lang="ja-jp" b="1" noProof="0"/>
              <a:t>主な結果(続き)</a:t>
            </a:r>
          </a:p>
          <a:p>
            <a:pPr rtl="0">
              <a:spcBef>
                <a:spcPts val="27600"/>
              </a:spcBef>
            </a:pPr>
            <a:r>
              <a:rPr lang="ja-jp" b="1" noProof="0"/>
              <a:t>結論</a:t>
            </a:r>
          </a:p>
          <a:p>
            <a:pPr lvl="1" rtl="0"/>
            <a:r>
              <a:rPr lang="ja-jp" noProof="0"/>
              <a:t>進展期小細胞肺癌（ES-SCLC）患者において</a:t>
            </a:r>
            <a:r>
              <a:rPr lang="ja-jp"/>
              <a:t>、</a:t>
            </a:r>
            <a:r>
              <a:rPr lang="ja-jp" noProof="0"/>
              <a:t>一次療法としてのオブリクスタミグと標準的化学免疫療法の併用は、予想外の毒性がなく良好な忍容性を示し、有望な治療効果が確認された</a:t>
            </a:r>
            <a:endParaRPr lang="en-GB" noProof="0" dirty="0"/>
          </a:p>
        </p:txBody>
      </p:sp>
      <p:sp>
        <p:nvSpPr>
          <p:cNvPr id="30" name="Text Placeholder 4">
            <a:extLst>
              <a:ext uri="{FF2B5EF4-FFF2-40B4-BE49-F238E27FC236}">
                <a16:creationId xmlns:a16="http://schemas.microsoft.com/office/drawing/2014/main" id="{70F70980-12E0-B3F7-3687-DFF1D6D66C07}"/>
              </a:ext>
            </a:extLst>
          </p:cNvPr>
          <p:cNvSpPr>
            <a:spLocks noGrp="1"/>
          </p:cNvSpPr>
          <p:nvPr>
            <p:ph type="body" sz="quarter" idx="11"/>
          </p:nvPr>
        </p:nvSpPr>
        <p:spPr>
          <a:xfrm>
            <a:off x="6379633" y="6521312"/>
            <a:ext cx="5507567" cy="200025"/>
          </a:xfrm>
        </p:spPr>
        <p:txBody>
          <a:bodyPr rtlCol="0"/>
          <a:lstStyle/>
          <a:p>
            <a:pPr rtl="0"/>
            <a:r>
              <a:rPr lang="ja-jp" noProof="0"/>
              <a:t>Peters S他Ann Oncol 2025;36(補遺):Abstr 2759O</a:t>
            </a:r>
          </a:p>
        </p:txBody>
      </p:sp>
      <p:graphicFrame>
        <p:nvGraphicFramePr>
          <p:cNvPr id="5" name="Table 4">
            <a:extLst>
              <a:ext uri="{FF2B5EF4-FFF2-40B4-BE49-F238E27FC236}">
                <a16:creationId xmlns:a16="http://schemas.microsoft.com/office/drawing/2014/main" id="{50F3B21A-309D-E179-3FDA-2F67BC75D468}"/>
              </a:ext>
            </a:extLst>
          </p:cNvPr>
          <p:cNvGraphicFramePr>
            <a:graphicFrameLocks noGrp="1"/>
          </p:cNvGraphicFramePr>
          <p:nvPr>
            <p:extLst>
              <p:ext uri="{D42A27DB-BD31-4B8C-83A1-F6EECF244321}">
                <p14:modId xmlns:p14="http://schemas.microsoft.com/office/powerpoint/2010/main" val="3166248645"/>
              </p:ext>
            </p:extLst>
          </p:nvPr>
        </p:nvGraphicFramePr>
        <p:xfrm>
          <a:off x="452580" y="1673987"/>
          <a:ext cx="5507567" cy="3268411"/>
        </p:xfrm>
        <a:graphic>
          <a:graphicData uri="http://schemas.openxmlformats.org/drawingml/2006/table">
            <a:tbl>
              <a:tblPr firstRow="1" bandRow="1">
                <a:tableStyleId>{69012ECD-51FC-41F1-AA8D-1B2483CD663E}</a:tableStyleId>
              </a:tblPr>
              <a:tblGrid>
                <a:gridCol w="1979880">
                  <a:extLst>
                    <a:ext uri="{9D8B030D-6E8A-4147-A177-3AD203B41FA5}">
                      <a16:colId xmlns:a16="http://schemas.microsoft.com/office/drawing/2014/main" val="537766886"/>
                    </a:ext>
                  </a:extLst>
                </a:gridCol>
                <a:gridCol w="1793884">
                  <a:extLst>
                    <a:ext uri="{9D8B030D-6E8A-4147-A177-3AD203B41FA5}">
                      <a16:colId xmlns:a16="http://schemas.microsoft.com/office/drawing/2014/main" val="1125791967"/>
                    </a:ext>
                  </a:extLst>
                </a:gridCol>
                <a:gridCol w="1733803">
                  <a:extLst>
                    <a:ext uri="{9D8B030D-6E8A-4147-A177-3AD203B41FA5}">
                      <a16:colId xmlns:a16="http://schemas.microsoft.com/office/drawing/2014/main" val="2872775875"/>
                    </a:ext>
                  </a:extLst>
                </a:gridCol>
              </a:tblGrid>
              <a:tr h="538443">
                <a:tc rowSpan="2">
                  <a:txBody>
                    <a:bodyPr/>
                    <a:lstStyle/>
                    <a:p>
                      <a:pPr rtl="0"/>
                      <a:r>
                        <a:rPr lang="ja-jp" sz="1400" noProof="0">
                          <a:solidFill>
                            <a:schemeClr val="tx2"/>
                          </a:solidFill>
                          <a:latin typeface="+mn-lt"/>
                        </a:rPr>
                        <a:t>25％以上の患者</a:t>
                      </a:r>
                      <a:r>
                        <a:rPr lang="ja-jp" sz="1400" b="1" noProof="0">
                          <a:solidFill>
                            <a:schemeClr val="tx2"/>
                          </a:solidFill>
                          <a:latin typeface="+mn-lt"/>
                          <a:cs typeface="Arial" panose="020B0604020202020204" pitchFamily="34" charset="0"/>
                        </a:rPr>
                        <a:t>でのオブリクスタミグ関連有害事象、n（%）</a:t>
                      </a:r>
                    </a:p>
                  </a:txBody>
                  <a:tcPr marT="36000" marB="36000" anchor="b">
                    <a:lnB w="12700" cap="flat" cmpd="sng" algn="ctr">
                      <a:noFill/>
                      <a:prstDash val="solid"/>
                      <a:round/>
                      <a:headEnd type="none" w="med" len="med"/>
                      <a:tailEnd type="none" w="med" len="med"/>
                    </a:lnB>
                  </a:tcPr>
                </a:tc>
                <a:tc gridSpan="2">
                  <a:txBody>
                    <a:bodyPr/>
                    <a:lstStyle/>
                    <a:p>
                      <a:pPr algn="ctr" rtl="0"/>
                      <a:r>
                        <a:rPr lang="ja-jp" sz="1400" noProof="0">
                          <a:solidFill>
                            <a:schemeClr val="tx2"/>
                          </a:solidFill>
                          <a:latin typeface="+mn-lt"/>
                        </a:rPr>
                        <a:t>すべて</a:t>
                      </a:r>
                    </a:p>
                    <a:p>
                      <a:pPr algn="ctr" rtl="0"/>
                      <a:r>
                        <a:rPr lang="ja-jp" sz="1400" noProof="0">
                          <a:solidFill>
                            <a:schemeClr val="tx2"/>
                          </a:solidFill>
                          <a:latin typeface="+mn-lt"/>
                        </a:rPr>
                        <a:t>（n=28）</a:t>
                      </a:r>
                    </a:p>
                  </a:txBody>
                  <a:tcPr marT="36000" marB="36000" anchor="b"/>
                </a:tc>
                <a:tc hMerge="1">
                  <a:txBody>
                    <a:bodyPr/>
                    <a:lstStyle/>
                    <a:p>
                      <a:pPr algn="ctr" rtl="0"/>
                      <a:endParaRPr lang="en-GB" sz="1400" noProof="0" dirty="0">
                        <a:solidFill>
                          <a:schemeClr val="tx2"/>
                        </a:solidFill>
                        <a:latin typeface="+mn-lt"/>
                      </a:endParaRPr>
                    </a:p>
                  </a:txBody>
                  <a:tcPr marT="36000" marB="36000" anchor="ctr"/>
                </a:tc>
                <a:extLst>
                  <a:ext uri="{0D108BD9-81ED-4DB2-BD59-A6C34878D82A}">
                    <a16:rowId xmlns:a16="http://schemas.microsoft.com/office/drawing/2014/main" val="2688257811"/>
                  </a:ext>
                </a:extLst>
              </a:tr>
              <a:tr h="0">
                <a:tc vMerge="1">
                  <a:txBody>
                    <a:bodyPr/>
                    <a:lstStyle/>
                    <a:p>
                      <a:pPr rtl="0"/>
                      <a:endParaRPr dirty="0"/>
                    </a:p>
                  </a:txBody>
                  <a:tcPr marT="36000" marB="36000" anchor="b">
                    <a:solidFill>
                      <a:schemeClr val="accent1"/>
                    </a:solidFill>
                  </a:tcPr>
                </a:tc>
                <a:tc>
                  <a:txBody>
                    <a:bodyPr/>
                    <a:lstStyle/>
                    <a:p>
                      <a:pPr algn="ctr" rtl="0"/>
                      <a:r>
                        <a:rPr lang="ja-jp" sz="1400" b="1" noProof="0">
                          <a:solidFill>
                            <a:schemeClr val="tx2"/>
                          </a:solidFill>
                          <a:latin typeface="+mn-lt"/>
                        </a:rPr>
                        <a:t>全グレード</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400" b="1" noProof="0">
                          <a:solidFill>
                            <a:schemeClr val="tx2"/>
                          </a:solidFill>
                          <a:latin typeface="+mn-lt"/>
                        </a:rPr>
                        <a:t>グレード3</a:t>
                      </a:r>
                      <a:r>
                        <a:rPr lang="ja-jp" sz="1400" b="1" noProof="0">
                          <a:solidFill>
                            <a:schemeClr val="tx2"/>
                          </a:solidFill>
                          <a:latin typeface="+mn-lt"/>
                          <a:cs typeface="Arial" panose="020B0604020202020204" pitchFamily="34" charset="0"/>
                        </a:rPr>
                        <a:t>以上</a:t>
                      </a:r>
                    </a:p>
                  </a:txBody>
                  <a:tcPr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2020270792"/>
                  </a:ext>
                </a:extLst>
              </a:tr>
              <a:tr h="305576">
                <a:tc>
                  <a:txBody>
                    <a:bodyPr/>
                    <a:lstStyle/>
                    <a:p>
                      <a:pPr rtl="0"/>
                      <a:r>
                        <a:rPr lang="ja-jp" sz="1400" noProof="0">
                          <a:latin typeface="+mn-lt"/>
                        </a:rPr>
                        <a:t>任意</a:t>
                      </a:r>
                    </a:p>
                  </a:txBody>
                  <a:tcPr marT="36000" marB="36000" anchor="ctr">
                    <a:lnT w="12700" cap="flat" cmpd="sng" algn="ctr">
                      <a:noFill/>
                      <a:prstDash val="solid"/>
                      <a:round/>
                      <a:headEnd type="none" w="med" len="med"/>
                      <a:tailEnd type="none" w="med" len="med"/>
                    </a:lnT>
                  </a:tcPr>
                </a:tc>
                <a:tc>
                  <a:txBody>
                    <a:bodyPr/>
                    <a:lstStyle/>
                    <a:p>
                      <a:pPr algn="ctr" rtl="0"/>
                      <a:r>
                        <a:rPr lang="ja-jp" sz="1400" noProof="0">
                          <a:latin typeface="+mn-lt"/>
                        </a:rPr>
                        <a:t>27 (96)</a:t>
                      </a:r>
                    </a:p>
                  </a:txBody>
                  <a:tcPr marT="36000" marB="36000" anchor="ctr">
                    <a:lnT w="12700" cap="flat" cmpd="sng" algn="ctr">
                      <a:noFill/>
                      <a:prstDash val="solid"/>
                      <a:round/>
                      <a:headEnd type="none" w="med" len="med"/>
                      <a:tailEnd type="none" w="med" len="med"/>
                    </a:lnT>
                  </a:tcPr>
                </a:tc>
                <a:tc>
                  <a:txBody>
                    <a:bodyPr/>
                    <a:lstStyle/>
                    <a:p>
                      <a:pPr algn="ctr" rtl="0"/>
                      <a:r>
                        <a:rPr lang="ja-jp" sz="1400" noProof="0">
                          <a:latin typeface="+mn-lt"/>
                        </a:rPr>
                        <a:t>11 (39)</a:t>
                      </a:r>
                    </a:p>
                  </a:txBody>
                  <a:tcPr marT="36000" marB="36000" anchor="ctr">
                    <a:lnT w="12700" cap="flat" cmpd="sng" algn="ctr">
                      <a:noFill/>
                      <a:prstDash val="solid"/>
                      <a:round/>
                      <a:headEnd type="none" w="med" len="med"/>
                      <a:tailEnd type="none" w="med" len="med"/>
                    </a:lnT>
                  </a:tcPr>
                </a:tc>
                <a:extLst>
                  <a:ext uri="{0D108BD9-81ED-4DB2-BD59-A6C34878D82A}">
                    <a16:rowId xmlns:a16="http://schemas.microsoft.com/office/drawing/2014/main" val="3607908326"/>
                  </a:ext>
                </a:extLst>
              </a:tr>
              <a:tr h="305576">
                <a:tc>
                  <a:txBody>
                    <a:bodyPr/>
                    <a:lstStyle/>
                    <a:p>
                      <a:pPr rtl="0"/>
                      <a:r>
                        <a:rPr lang="ja-jp" sz="1400" noProof="0">
                          <a:latin typeface="+mn-lt"/>
                        </a:rPr>
                        <a:t>CRS</a:t>
                      </a:r>
                    </a:p>
                  </a:txBody>
                  <a:tcPr marT="36000" marB="36000" anchor="ctr"/>
                </a:tc>
                <a:tc>
                  <a:txBody>
                    <a:bodyPr/>
                    <a:lstStyle/>
                    <a:p>
                      <a:pPr algn="ctr" rtl="0"/>
                      <a:r>
                        <a:rPr lang="ja-jp" sz="1400" noProof="0">
                          <a:latin typeface="+mn-lt"/>
                        </a:rPr>
                        <a:t>14 (50)</a:t>
                      </a:r>
                    </a:p>
                  </a:txBody>
                  <a:tcPr marT="36000" marB="36000" anchor="ctr"/>
                </a:tc>
                <a:tc>
                  <a:txBody>
                    <a:bodyPr/>
                    <a:lstStyle/>
                    <a:p>
                      <a:pPr algn="ctr" rtl="0"/>
                      <a:r>
                        <a:rPr lang="ja-jp" sz="1400" noProof="0">
                          <a:latin typeface="+mn-lt"/>
                        </a:rPr>
                        <a:t>0</a:t>
                      </a:r>
                    </a:p>
                  </a:txBody>
                  <a:tcPr marT="36000" marB="36000" anchor="ctr"/>
                </a:tc>
                <a:extLst>
                  <a:ext uri="{0D108BD9-81ED-4DB2-BD59-A6C34878D82A}">
                    <a16:rowId xmlns:a16="http://schemas.microsoft.com/office/drawing/2014/main" val="1790711121"/>
                  </a:ext>
                </a:extLst>
              </a:tr>
              <a:tr h="305576">
                <a:tc>
                  <a:txBody>
                    <a:bodyPr/>
                    <a:lstStyle/>
                    <a:p>
                      <a:pPr rtl="0"/>
                      <a:r>
                        <a:rPr lang="ja-jp" sz="1400" noProof="0">
                          <a:latin typeface="+mn-lt"/>
                        </a:rPr>
                        <a:t>味覚異常</a:t>
                      </a:r>
                    </a:p>
                  </a:txBody>
                  <a:tcPr marT="36000" marB="36000" anchor="ctr"/>
                </a:tc>
                <a:tc>
                  <a:txBody>
                    <a:bodyPr/>
                    <a:lstStyle/>
                    <a:p>
                      <a:pPr algn="ctr" rtl="0"/>
                      <a:r>
                        <a:rPr lang="ja-jp" sz="1400" noProof="0">
                          <a:latin typeface="+mn-lt"/>
                        </a:rPr>
                        <a:t>11 (39)</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1995876224"/>
                  </a:ext>
                </a:extLst>
              </a:tr>
              <a:tr h="305576">
                <a:tc>
                  <a:txBody>
                    <a:bodyPr/>
                    <a:lstStyle/>
                    <a:p>
                      <a:pPr rtl="0"/>
                      <a:r>
                        <a:rPr lang="ja-jp" sz="1400" noProof="0">
                          <a:latin typeface="+mn-lt"/>
                        </a:rPr>
                        <a:t>食欲減退</a:t>
                      </a:r>
                    </a:p>
                  </a:txBody>
                  <a:tcPr marT="36000" marB="36000" anchor="ctr"/>
                </a:tc>
                <a:tc>
                  <a:txBody>
                    <a:bodyPr/>
                    <a:lstStyle/>
                    <a:p>
                      <a:pPr algn="ctr" rtl="0"/>
                      <a:r>
                        <a:rPr lang="ja-jp" sz="1400" noProof="0">
                          <a:latin typeface="+mn-lt"/>
                        </a:rPr>
                        <a:t>9 (32)</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1765825796"/>
                  </a:ext>
                </a:extLst>
              </a:tr>
              <a:tr h="305576">
                <a:tc>
                  <a:txBody>
                    <a:bodyPr/>
                    <a:lstStyle/>
                    <a:p>
                      <a:pPr rtl="0"/>
                      <a:r>
                        <a:rPr lang="ja-jp" sz="1400" noProof="0">
                          <a:latin typeface="+mn-lt"/>
                        </a:rPr>
                        <a:t>好中球減少症</a:t>
                      </a:r>
                    </a:p>
                  </a:txBody>
                  <a:tcPr marT="36000" marB="36000" anchor="ctr"/>
                </a:tc>
                <a:tc>
                  <a:txBody>
                    <a:bodyPr/>
                    <a:lstStyle/>
                    <a:p>
                      <a:pPr algn="ctr" rtl="0"/>
                      <a:r>
                        <a:rPr lang="ja-jp" sz="1400" noProof="0">
                          <a:latin typeface="+mn-lt"/>
                        </a:rPr>
                        <a:t>8 (29)</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6 (21)*</a:t>
                      </a:r>
                    </a:p>
                  </a:txBody>
                  <a:tcPr marT="36000" marB="36000" anchor="ctr"/>
                </a:tc>
                <a:extLst>
                  <a:ext uri="{0D108BD9-81ED-4DB2-BD59-A6C34878D82A}">
                    <a16:rowId xmlns:a16="http://schemas.microsoft.com/office/drawing/2014/main" val="3745212948"/>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noProof="0">
                          <a:latin typeface="+mn-lt"/>
                        </a:rPr>
                        <a:t>発熱</a:t>
                      </a:r>
                    </a:p>
                  </a:txBody>
                  <a:tcPr marT="36000" marB="36000" anchor="ctr"/>
                </a:tc>
                <a:tc>
                  <a:txBody>
                    <a:bodyPr/>
                    <a:lstStyle/>
                    <a:p>
                      <a:pPr algn="ctr" rtl="0"/>
                      <a:r>
                        <a:rPr lang="ja-jp" sz="1400" noProof="0">
                          <a:latin typeface="+mn-lt"/>
                        </a:rPr>
                        <a:t>8 (29)</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3227482767"/>
                  </a:ext>
                </a:extLst>
              </a:tr>
              <a:tr h="305576">
                <a:tc>
                  <a:txBody>
                    <a:bodyPr/>
                    <a:lstStyle/>
                    <a:p>
                      <a:pPr rtl="0"/>
                      <a:r>
                        <a:rPr lang="ja-jp" sz="1400" noProof="0">
                          <a:latin typeface="+mn-lt"/>
                        </a:rPr>
                        <a:t>貧血</a:t>
                      </a:r>
                      <a:endParaRPr lang="en-GB" sz="1400" noProof="0" dirty="0">
                        <a:latin typeface="+mn-lt"/>
                      </a:endParaRPr>
                    </a:p>
                  </a:txBody>
                  <a:tcPr marT="36000" marB="36000" anchor="ctr"/>
                </a:tc>
                <a:tc>
                  <a:txBody>
                    <a:bodyPr/>
                    <a:lstStyle/>
                    <a:p>
                      <a:pPr algn="ctr" rtl="0"/>
                      <a:r>
                        <a:rPr lang="ja-jp" sz="1400" noProof="0">
                          <a:latin typeface="+mn-lt"/>
                        </a:rPr>
                        <a:t>7 (25)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2958156011"/>
                  </a:ext>
                </a:extLst>
              </a:tr>
              <a:tr h="305576">
                <a:tc>
                  <a:txBody>
                    <a:bodyPr/>
                    <a:lstStyle/>
                    <a:p>
                      <a:pPr rtl="0"/>
                      <a:r>
                        <a:rPr lang="ja-jp" sz="1400" noProof="0">
                          <a:latin typeface="+mn-lt"/>
                        </a:rPr>
                        <a:t>疲労</a:t>
                      </a:r>
                    </a:p>
                  </a:txBody>
                  <a:tcPr marT="36000" marB="36000" anchor="ctr"/>
                </a:tc>
                <a:tc>
                  <a:txBody>
                    <a:bodyPr/>
                    <a:lstStyle/>
                    <a:p>
                      <a:pPr algn="ctr" rtl="0"/>
                      <a:r>
                        <a:rPr lang="ja-jp" sz="1400" noProof="0">
                          <a:latin typeface="+mn-lt"/>
                        </a:rPr>
                        <a:t>7 (25)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1 (4)</a:t>
                      </a:r>
                    </a:p>
                  </a:txBody>
                  <a:tcPr marT="36000" marB="36000" anchor="ctr"/>
                </a:tc>
                <a:extLst>
                  <a:ext uri="{0D108BD9-81ED-4DB2-BD59-A6C34878D82A}">
                    <a16:rowId xmlns:a16="http://schemas.microsoft.com/office/drawing/2014/main" val="759959582"/>
                  </a:ext>
                </a:extLst>
              </a:tr>
            </a:tbl>
          </a:graphicData>
        </a:graphic>
      </p:graphicFrame>
      <p:sp>
        <p:nvSpPr>
          <p:cNvPr id="7" name="Text Placeholder 14">
            <a:extLst>
              <a:ext uri="{FF2B5EF4-FFF2-40B4-BE49-F238E27FC236}">
                <a16:creationId xmlns:a16="http://schemas.microsoft.com/office/drawing/2014/main" id="{21096731-AFE6-06B6-2E30-E6470DDC4C2C}"/>
              </a:ext>
            </a:extLst>
          </p:cNvPr>
          <p:cNvSpPr>
            <a:spLocks noGrp="1"/>
          </p:cNvSpPr>
          <p:nvPr>
            <p:ph type="body" sz="quarter" idx="10"/>
          </p:nvPr>
        </p:nvSpPr>
        <p:spPr>
          <a:xfrm>
            <a:off x="304800" y="6233974"/>
            <a:ext cx="5507567" cy="487363"/>
          </a:xfrm>
        </p:spPr>
        <p:txBody>
          <a:bodyPr rtlCol="0"/>
          <a:lstStyle/>
          <a:p>
            <a:pPr rtl="0"/>
            <a:r>
              <a:rPr lang="ja-jp" noProof="0"/>
              <a:t>*好中球減少症8例中7例は化学療法に起因するものであった。</a:t>
            </a:r>
          </a:p>
        </p:txBody>
      </p:sp>
      <p:graphicFrame>
        <p:nvGraphicFramePr>
          <p:cNvPr id="8" name="Table 7">
            <a:extLst>
              <a:ext uri="{FF2B5EF4-FFF2-40B4-BE49-F238E27FC236}">
                <a16:creationId xmlns:a16="http://schemas.microsoft.com/office/drawing/2014/main" id="{8073E9C4-C903-F4D9-9546-66862C91F2B1}"/>
              </a:ext>
            </a:extLst>
          </p:cNvPr>
          <p:cNvGraphicFramePr>
            <a:graphicFrameLocks noGrp="1"/>
          </p:cNvGraphicFramePr>
          <p:nvPr>
            <p:extLst>
              <p:ext uri="{D42A27DB-BD31-4B8C-83A1-F6EECF244321}">
                <p14:modId xmlns:p14="http://schemas.microsoft.com/office/powerpoint/2010/main" val="1631377304"/>
              </p:ext>
            </p:extLst>
          </p:nvPr>
        </p:nvGraphicFramePr>
        <p:xfrm>
          <a:off x="6379632" y="1673987"/>
          <a:ext cx="5263728" cy="2311960"/>
        </p:xfrm>
        <a:graphic>
          <a:graphicData uri="http://schemas.openxmlformats.org/drawingml/2006/table">
            <a:tbl>
              <a:tblPr firstRow="1" bandRow="1">
                <a:tableStyleId>{69012ECD-51FC-41F1-AA8D-1B2483CD663E}</a:tableStyleId>
              </a:tblPr>
              <a:tblGrid>
                <a:gridCol w="1759268">
                  <a:extLst>
                    <a:ext uri="{9D8B030D-6E8A-4147-A177-3AD203B41FA5}">
                      <a16:colId xmlns:a16="http://schemas.microsoft.com/office/drawing/2014/main" val="537766886"/>
                    </a:ext>
                  </a:extLst>
                </a:gridCol>
                <a:gridCol w="1604962">
                  <a:extLst>
                    <a:ext uri="{9D8B030D-6E8A-4147-A177-3AD203B41FA5}">
                      <a16:colId xmlns:a16="http://schemas.microsoft.com/office/drawing/2014/main" val="1125791967"/>
                    </a:ext>
                  </a:extLst>
                </a:gridCol>
                <a:gridCol w="1899498">
                  <a:extLst>
                    <a:ext uri="{9D8B030D-6E8A-4147-A177-3AD203B41FA5}">
                      <a16:colId xmlns:a16="http://schemas.microsoft.com/office/drawing/2014/main" val="2872775875"/>
                    </a:ext>
                  </a:extLst>
                </a:gridCol>
              </a:tblGrid>
              <a:tr h="0">
                <a:tc>
                  <a:txBody>
                    <a:bodyPr/>
                    <a:lstStyle/>
                    <a:p>
                      <a:pPr marL="0" algn="l" defTabSz="914400" rtl="0" eaLnBrk="1" latinLnBrk="0" hangingPunct="1"/>
                      <a:r>
                        <a:rPr lang="ja-jp" sz="1400" b="1" kern="1200">
                          <a:solidFill>
                            <a:schemeClr val="tx2"/>
                          </a:solidFill>
                          <a:latin typeface="+mn-lt"/>
                          <a:ea typeface="+mn-ea"/>
                          <a:cs typeface="+mn-cs"/>
                        </a:rPr>
                        <a:t>TEAE、％</a:t>
                      </a:r>
                      <a:endParaRPr sz="1400" b="1" kern="1200" dirty="0">
                        <a:solidFill>
                          <a:schemeClr val="tx2"/>
                        </a:solidFill>
                        <a:latin typeface="+mn-lt"/>
                        <a:ea typeface="+mn-ea"/>
                        <a:cs typeface="+mn-cs"/>
                      </a:endParaRP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400" b="1" noProof="0">
                          <a:solidFill>
                            <a:schemeClr val="tx2"/>
                          </a:solidFill>
                          <a:latin typeface="+mn-lt"/>
                        </a:rPr>
                        <a:t>グレード3</a:t>
                      </a:r>
                      <a:r>
                        <a:rPr lang="ja-jp" sz="1400" b="1" noProof="0">
                          <a:solidFill>
                            <a:schemeClr val="tx2"/>
                          </a:solidFill>
                          <a:latin typeface="+mn-lt"/>
                          <a:cs typeface="Arial" panose="020B0604020202020204" pitchFamily="34" charset="0"/>
                        </a:rPr>
                        <a:t>以上</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400" b="1" noProof="0">
                          <a:solidFill>
                            <a:schemeClr val="tx2"/>
                          </a:solidFill>
                          <a:latin typeface="+mn-lt"/>
                        </a:rPr>
                        <a:t>化学療法に起因するグレード</a:t>
                      </a:r>
                      <a:r>
                        <a:rPr lang="ja-jp" sz="1400" b="1" noProof="0">
                          <a:solidFill>
                            <a:schemeClr val="tx2"/>
                          </a:solidFill>
                          <a:latin typeface="+mn-lt"/>
                          <a:cs typeface="Arial" panose="020B0604020202020204" pitchFamily="34" charset="0"/>
                        </a:rPr>
                        <a:t>3</a:t>
                      </a:r>
                      <a:r>
                        <a:rPr lang="ja-jp" sz="1400" b="1" noProof="0">
                          <a:solidFill>
                            <a:schemeClr val="tx2"/>
                          </a:solidFill>
                          <a:latin typeface="+mn-lt"/>
                        </a:rPr>
                        <a:t>以上</a:t>
                      </a:r>
                    </a:p>
                  </a:txBody>
                  <a:tcPr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2020270792"/>
                  </a:ext>
                </a:extLst>
              </a:tr>
              <a:tr h="172406">
                <a:tc>
                  <a:txBody>
                    <a:bodyPr/>
                    <a:lstStyle/>
                    <a:p>
                      <a:pPr rtl="0"/>
                      <a:r>
                        <a:rPr lang="ja-jp" sz="1400" noProof="0">
                          <a:latin typeface="+mn-lt"/>
                        </a:rPr>
                        <a:t>任意</a:t>
                      </a:r>
                    </a:p>
                  </a:txBody>
                  <a:tcPr marT="36000" marB="36000" anchor="ctr">
                    <a:lnT w="12700" cap="flat" cmpd="sng" algn="ctr">
                      <a:noFill/>
                      <a:prstDash val="solid"/>
                      <a:round/>
                      <a:headEnd type="none" w="med" len="med"/>
                      <a:tailEnd type="none" w="med" len="med"/>
                    </a:lnT>
                  </a:tcPr>
                </a:tc>
                <a:tc>
                  <a:txBody>
                    <a:bodyPr/>
                    <a:lstStyle/>
                    <a:p>
                      <a:pPr algn="ctr" rtl="0"/>
                      <a:r>
                        <a:rPr lang="ja-jp" sz="1400" noProof="0">
                          <a:latin typeface="+mn-lt"/>
                        </a:rPr>
                        <a:t>79</a:t>
                      </a:r>
                    </a:p>
                  </a:txBody>
                  <a:tcPr marT="36000" marB="36000" anchor="ctr">
                    <a:lnT w="12700" cap="flat" cmpd="sng" algn="ctr">
                      <a:noFill/>
                      <a:prstDash val="solid"/>
                      <a:round/>
                      <a:headEnd type="none" w="med" len="med"/>
                      <a:tailEnd type="none" w="med" len="med"/>
                    </a:lnT>
                  </a:tcPr>
                </a:tc>
                <a:tc>
                  <a:txBody>
                    <a:bodyPr/>
                    <a:lstStyle/>
                    <a:p>
                      <a:pPr algn="ctr" rtl="0"/>
                      <a:r>
                        <a:rPr lang="ja-jp" sz="1400" noProof="0">
                          <a:latin typeface="+mn-lt"/>
                        </a:rPr>
                        <a:t>75</a:t>
                      </a:r>
                    </a:p>
                  </a:txBody>
                  <a:tcPr marT="36000" marB="36000" anchor="ctr">
                    <a:lnT w="12700" cap="flat" cmpd="sng" algn="ctr">
                      <a:noFill/>
                      <a:prstDash val="solid"/>
                      <a:round/>
                      <a:headEnd type="none" w="med" len="med"/>
                      <a:tailEnd type="none" w="med" len="med"/>
                    </a:lnT>
                  </a:tcPr>
                </a:tc>
                <a:extLst>
                  <a:ext uri="{0D108BD9-81ED-4DB2-BD59-A6C34878D82A}">
                    <a16:rowId xmlns:a16="http://schemas.microsoft.com/office/drawing/2014/main" val="3607908326"/>
                  </a:ext>
                </a:extLst>
              </a:tr>
              <a:tr h="305576">
                <a:tc>
                  <a:txBody>
                    <a:bodyPr/>
                    <a:lstStyle/>
                    <a:p>
                      <a:pPr rtl="0"/>
                      <a:r>
                        <a:rPr lang="ja-jp" sz="1400" noProof="0">
                          <a:latin typeface="+mn-lt"/>
                        </a:rPr>
                        <a:t>好中球減少症</a:t>
                      </a:r>
                    </a:p>
                  </a:txBody>
                  <a:tcPr marT="36000" marB="36000" anchor="ctr"/>
                </a:tc>
                <a:tc>
                  <a:txBody>
                    <a:bodyPr/>
                    <a:lstStyle/>
                    <a:p>
                      <a:pPr algn="ctr" rtl="0"/>
                      <a:r>
                        <a:rPr lang="ja-jp" sz="1400" noProof="0">
                          <a:latin typeface="+mn-lt"/>
                        </a:rPr>
                        <a:t>54</a:t>
                      </a:r>
                    </a:p>
                  </a:txBody>
                  <a:tcPr marT="36000" marB="36000" anchor="ctr"/>
                </a:tc>
                <a:tc>
                  <a:txBody>
                    <a:bodyPr/>
                    <a:lstStyle/>
                    <a:p>
                      <a:pPr algn="ctr" rtl="0"/>
                      <a:r>
                        <a:rPr lang="ja-jp" sz="1400" noProof="0">
                          <a:latin typeface="+mn-lt"/>
                        </a:rPr>
                        <a:t>54</a:t>
                      </a:r>
                    </a:p>
                  </a:txBody>
                  <a:tcPr marT="36000" marB="36000" anchor="ctr"/>
                </a:tc>
                <a:extLst>
                  <a:ext uri="{0D108BD9-81ED-4DB2-BD59-A6C34878D82A}">
                    <a16:rowId xmlns:a16="http://schemas.microsoft.com/office/drawing/2014/main" val="1790711121"/>
                  </a:ext>
                </a:extLst>
              </a:tr>
              <a:tr h="305576">
                <a:tc>
                  <a:txBody>
                    <a:bodyPr/>
                    <a:lstStyle/>
                    <a:p>
                      <a:pPr rtl="0"/>
                      <a:r>
                        <a:rPr lang="ja-jp" sz="1400" noProof="0">
                          <a:latin typeface="+mn-lt"/>
                        </a:rPr>
                        <a:t>貧血</a:t>
                      </a:r>
                      <a:endParaRPr lang="en-GB" sz="1400" noProof="0" dirty="0">
                        <a:latin typeface="+mn-lt"/>
                      </a:endParaRPr>
                    </a:p>
                  </a:txBody>
                  <a:tcPr marT="36000" marB="36000" anchor="ctr"/>
                </a:tc>
                <a:tc>
                  <a:txBody>
                    <a:bodyPr/>
                    <a:lstStyle/>
                    <a:p>
                      <a:pPr algn="ctr" rtl="0"/>
                      <a:r>
                        <a:rPr lang="ja-jp" sz="1400" noProof="0">
                          <a:latin typeface="+mn-lt"/>
                        </a:rPr>
                        <a:t>18</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18</a:t>
                      </a:r>
                    </a:p>
                  </a:txBody>
                  <a:tcPr marT="36000" marB="36000" anchor="ctr"/>
                </a:tc>
                <a:extLst>
                  <a:ext uri="{0D108BD9-81ED-4DB2-BD59-A6C34878D82A}">
                    <a16:rowId xmlns:a16="http://schemas.microsoft.com/office/drawing/2014/main" val="1995876224"/>
                  </a:ext>
                </a:extLst>
              </a:tr>
              <a:tr h="305576">
                <a:tc>
                  <a:txBody>
                    <a:bodyPr/>
                    <a:lstStyle/>
                    <a:p>
                      <a:pPr rtl="0"/>
                      <a:r>
                        <a:rPr lang="ja-jp" sz="1400" noProof="0">
                          <a:latin typeface="+mn-lt"/>
                        </a:rPr>
                        <a:t>食欲減退</a:t>
                      </a:r>
                    </a:p>
                  </a:txBody>
                  <a:tcPr marT="36000" marB="36000" anchor="ctr"/>
                </a:tc>
                <a:tc>
                  <a:txBody>
                    <a:bodyPr/>
                    <a:lstStyle/>
                    <a:p>
                      <a:pPr algn="ctr" rtl="0"/>
                      <a:r>
                        <a:rPr lang="ja-jp" sz="1400" noProof="0">
                          <a:latin typeface="+mn-lt"/>
                        </a:rPr>
                        <a:t>14</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14</a:t>
                      </a:r>
                    </a:p>
                  </a:txBody>
                  <a:tcPr marT="36000" marB="36000" anchor="ctr"/>
                </a:tc>
                <a:extLst>
                  <a:ext uri="{0D108BD9-81ED-4DB2-BD59-A6C34878D82A}">
                    <a16:rowId xmlns:a16="http://schemas.microsoft.com/office/drawing/2014/main" val="1765825796"/>
                  </a:ext>
                </a:extLst>
              </a:tr>
              <a:tr h="305576">
                <a:tc>
                  <a:txBody>
                    <a:bodyPr/>
                    <a:lstStyle/>
                    <a:p>
                      <a:pPr rtl="0"/>
                      <a:r>
                        <a:rPr lang="ja-jp" sz="1400" noProof="0">
                          <a:latin typeface="+mn-lt"/>
                        </a:rPr>
                        <a:t>無力症</a:t>
                      </a:r>
                    </a:p>
                  </a:txBody>
                  <a:tcPr marT="36000" marB="36000" anchor="ctr"/>
                </a:tc>
                <a:tc>
                  <a:txBody>
                    <a:bodyPr/>
                    <a:lstStyle/>
                    <a:p>
                      <a:pPr algn="ctr" rtl="0"/>
                      <a:r>
                        <a:rPr lang="ja-jp" sz="1400" noProof="0">
                          <a:latin typeface="+mn-lt"/>
                        </a:rPr>
                        <a:t>11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4</a:t>
                      </a:r>
                    </a:p>
                  </a:txBody>
                  <a:tcPr marT="36000" marB="36000" anchor="ctr"/>
                </a:tc>
                <a:extLst>
                  <a:ext uri="{0D108BD9-81ED-4DB2-BD59-A6C34878D82A}">
                    <a16:rowId xmlns:a16="http://schemas.microsoft.com/office/drawing/2014/main" val="3745212948"/>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noProof="0">
                          <a:latin typeface="+mn-lt"/>
                        </a:rPr>
                        <a:t>血小板減少症</a:t>
                      </a:r>
                    </a:p>
                  </a:txBody>
                  <a:tcPr marT="36000" marB="36000" anchor="ctr"/>
                </a:tc>
                <a:tc>
                  <a:txBody>
                    <a:bodyPr/>
                    <a:lstStyle/>
                    <a:p>
                      <a:pPr algn="ctr" rtl="0"/>
                      <a:r>
                        <a:rPr lang="ja-jp" sz="1400" noProof="0">
                          <a:latin typeface="+mn-lt"/>
                        </a:rPr>
                        <a:t>7</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7</a:t>
                      </a:r>
                    </a:p>
                  </a:txBody>
                  <a:tcPr marT="36000" marB="36000" anchor="ctr"/>
                </a:tc>
                <a:extLst>
                  <a:ext uri="{0D108BD9-81ED-4DB2-BD59-A6C34878D82A}">
                    <a16:rowId xmlns:a16="http://schemas.microsoft.com/office/drawing/2014/main" val="3227482767"/>
                  </a:ext>
                </a:extLst>
              </a:tr>
            </a:tbl>
          </a:graphicData>
        </a:graphic>
      </p:graphicFrame>
    </p:spTree>
    <p:extLst>
      <p:ext uri="{BB962C8B-B14F-4D97-AF65-F5344CB8AC3E}">
        <p14:creationId xmlns:p14="http://schemas.microsoft.com/office/powerpoint/2010/main" val="214547206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892FC-D9D3-717F-5C1F-A085B766DEF9}"/>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73BF0365-3C77-7FC4-0D98-07A0AEBBB46F}"/>
              </a:ext>
            </a:extLst>
          </p:cNvPr>
          <p:cNvSpPr>
            <a:spLocks noGrp="1"/>
          </p:cNvSpPr>
          <p:nvPr>
            <p:ph type="title"/>
          </p:nvPr>
        </p:nvSpPr>
        <p:spPr>
          <a:xfrm>
            <a:off x="304800" y="107693"/>
            <a:ext cx="11508260" cy="939801"/>
          </a:xfrm>
        </p:spPr>
        <p:txBody>
          <a:bodyPr rtlCol="0"/>
          <a:lstStyle/>
          <a:p>
            <a:pPr rtl="0"/>
            <a:r>
              <a:rPr lang="ja-jp" noProof="0" dirty="0">
                <a:latin typeface="+mn-lt"/>
              </a:rPr>
              <a:t>LBA104：DREAM3Rの主な結果：進行胸膜中皮腫に対する一次治療としてデュルバルマブ（MEDI4736）と化学療法を併用 - 第3相ランダム化試験 - Nowak AK他</a:t>
            </a:r>
          </a:p>
        </p:txBody>
      </p:sp>
      <p:sp>
        <p:nvSpPr>
          <p:cNvPr id="29" name="Content Placeholder 7">
            <a:extLst>
              <a:ext uri="{FF2B5EF4-FFF2-40B4-BE49-F238E27FC236}">
                <a16:creationId xmlns:a16="http://schemas.microsoft.com/office/drawing/2014/main" id="{050A245B-773C-6EAA-7CF2-43343F98AADB}"/>
              </a:ext>
            </a:extLst>
          </p:cNvPr>
          <p:cNvSpPr>
            <a:spLocks noGrp="1"/>
          </p:cNvSpPr>
          <p:nvPr>
            <p:ph idx="1"/>
          </p:nvPr>
        </p:nvSpPr>
        <p:spPr>
          <a:xfrm>
            <a:off x="304799" y="1246909"/>
            <a:ext cx="11033761" cy="5055650"/>
          </a:xfrm>
        </p:spPr>
        <p:txBody>
          <a:bodyPr rtlCol="0"/>
          <a:lstStyle/>
          <a:p>
            <a:pPr rtl="0"/>
            <a:r>
              <a:rPr lang="ja-jp" sz="1600" b="1" noProof="0"/>
              <a:t>治験目的</a:t>
            </a:r>
          </a:p>
          <a:p>
            <a:pPr lvl="1" rtl="0"/>
            <a:r>
              <a:rPr lang="ja-jp" sz="1600" noProof="0"/>
              <a:t>第III相DREAM3R試験における、進行性胸膜中皮腫患者を対象とした一次療法としてのデュルバルマブ＋化学療法の有効性と安全性の評価</a:t>
            </a:r>
          </a:p>
        </p:txBody>
      </p:sp>
      <p:sp>
        <p:nvSpPr>
          <p:cNvPr id="30" name="Text Placeholder 4">
            <a:extLst>
              <a:ext uri="{FF2B5EF4-FFF2-40B4-BE49-F238E27FC236}">
                <a16:creationId xmlns:a16="http://schemas.microsoft.com/office/drawing/2014/main" id="{EF105416-36B7-AA98-DBC9-1059D05F6335}"/>
              </a:ext>
            </a:extLst>
          </p:cNvPr>
          <p:cNvSpPr>
            <a:spLocks noGrp="1"/>
          </p:cNvSpPr>
          <p:nvPr>
            <p:ph type="body" sz="quarter" idx="11"/>
          </p:nvPr>
        </p:nvSpPr>
        <p:spPr>
          <a:xfrm>
            <a:off x="6379633" y="6521312"/>
            <a:ext cx="5507567" cy="200025"/>
          </a:xfrm>
        </p:spPr>
        <p:txBody>
          <a:bodyPr rtlCol="0"/>
          <a:lstStyle/>
          <a:p>
            <a:pPr rtl="0"/>
            <a:r>
              <a:rPr lang="ja-jp" noProof="0" dirty="0"/>
              <a:t>Nowak AK他Ann Oncol 2025;36(補遺):Abstr LBA104</a:t>
            </a:r>
          </a:p>
        </p:txBody>
      </p:sp>
      <p:sp>
        <p:nvSpPr>
          <p:cNvPr id="2" name="AutoShape 12">
            <a:extLst>
              <a:ext uri="{FF2B5EF4-FFF2-40B4-BE49-F238E27FC236}">
                <a16:creationId xmlns:a16="http://schemas.microsoft.com/office/drawing/2014/main" id="{FE9A2B1B-514D-B56D-9F68-A75EA0AC4360}"/>
              </a:ext>
            </a:extLst>
          </p:cNvPr>
          <p:cNvSpPr>
            <a:spLocks noChangeArrowheads="1"/>
          </p:cNvSpPr>
          <p:nvPr/>
        </p:nvSpPr>
        <p:spPr bwMode="auto">
          <a:xfrm>
            <a:off x="4581728" y="2289596"/>
            <a:ext cx="3620317" cy="778812"/>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400" b="1" i="0" u="none" strike="noStrike" kern="0" cap="none" spc="0" normalizeH="0" noProof="0" dirty="0">
                <a:ln>
                  <a:noFill/>
                </a:ln>
                <a:solidFill>
                  <a:srgbClr val="FFFFFF"/>
                </a:solidFill>
                <a:effectLst/>
                <a:uLnTx/>
                <a:uFillTx/>
                <a:ea typeface="SimSun" pitchFamily="2" charset="-122"/>
                <a:sym typeface="Helvetica"/>
              </a:rPr>
              <a:t>デュルバルマブ</a:t>
            </a:r>
            <a:r>
              <a:rPr lang="ja-jp" sz="1400" i="0" u="none" strike="noStrike" kern="0" cap="none" spc="0" normalizeH="0" noProof="0" dirty="0">
                <a:ln>
                  <a:noFill/>
                </a:ln>
                <a:solidFill>
                  <a:srgbClr val="FFFFFF"/>
                </a:solidFill>
                <a:effectLst/>
                <a:uLnTx/>
                <a:uFillTx/>
                <a:ea typeface="SimSun" pitchFamily="2" charset="-122"/>
                <a:sym typeface="Helvetica"/>
              </a:rPr>
              <a:t> 1500 mg 3週間に1回 </a:t>
            </a:r>
          </a:p>
          <a:p>
            <a:pPr lvl="0" algn="ctr" defTabSz="892175" rtl="0" eaLnBrk="0" fontAlgn="base">
              <a:spcBef>
                <a:spcPct val="0"/>
              </a:spcBef>
              <a:spcAft>
                <a:spcPct val="0"/>
              </a:spcAft>
              <a:defRPr/>
            </a:pPr>
            <a:r>
              <a:rPr lang="ja-jp" sz="1400" i="0" u="none" strike="noStrike" kern="0" cap="none" spc="0" normalizeH="0" noProof="0" dirty="0">
                <a:ln>
                  <a:noFill/>
                </a:ln>
                <a:solidFill>
                  <a:srgbClr val="FFFFFF"/>
                </a:solidFill>
                <a:effectLst/>
                <a:uLnTx/>
                <a:uFillTx/>
                <a:ea typeface="SimSun" pitchFamily="2" charset="-122"/>
                <a:sym typeface="Helvetica"/>
              </a:rPr>
              <a:t>+ </a:t>
            </a:r>
            <a:r>
              <a:rPr lang="ja-jp" sz="1400" b="1" i="0" u="none" strike="noStrike" kern="0" cap="none" spc="0" normalizeH="0" noProof="0" dirty="0">
                <a:ln>
                  <a:noFill/>
                </a:ln>
                <a:solidFill>
                  <a:srgbClr val="FFFFFF"/>
                </a:solidFill>
                <a:effectLst/>
                <a:uLnTx/>
                <a:uFillTx/>
                <a:ea typeface="SimSun" pitchFamily="2" charset="-122"/>
                <a:sym typeface="Helvetica"/>
              </a:rPr>
              <a:t>化学療法</a:t>
            </a:r>
            <a:r>
              <a:rPr lang="ja-jp" sz="1400" baseline="30000" dirty="0"/>
              <a:t>†</a:t>
            </a:r>
            <a:r>
              <a:rPr lang="ja-jp" sz="1400" b="1" i="0" u="none" strike="noStrike" kern="0" cap="none" spc="0" normalizeH="0" noProof="0" dirty="0">
                <a:ln>
                  <a:noFill/>
                </a:ln>
                <a:solidFill>
                  <a:srgbClr val="FFFFFF"/>
                </a:solidFill>
                <a:effectLst/>
                <a:uLnTx/>
                <a:uFillTx/>
                <a:ea typeface="SimSun" pitchFamily="2" charset="-122"/>
                <a:sym typeface="Helvetica"/>
              </a:rPr>
              <a:t> </a:t>
            </a:r>
            <a:r>
              <a:rPr lang="ja-jp" sz="1400" i="0" u="none" strike="noStrike" kern="0" cap="none" spc="0" normalizeH="0" noProof="0" dirty="0">
                <a:ln>
                  <a:noFill/>
                </a:ln>
                <a:solidFill>
                  <a:srgbClr val="FFFFFF"/>
                </a:solidFill>
                <a:effectLst/>
                <a:uLnTx/>
                <a:uFillTx/>
                <a:ea typeface="SimSun" pitchFamily="2" charset="-122"/>
                <a:sym typeface="Helvetica"/>
              </a:rPr>
              <a:t>3週間に1回（4～6サイクル）</a:t>
            </a:r>
            <a:br>
              <a:rPr kumimoji="0" lang="en-GB" sz="1400" b="1" i="0" u="none" strike="noStrike" kern="0" cap="none" spc="0" normalizeH="0" baseline="0" noProof="0" dirty="0">
                <a:ln>
                  <a:noFill/>
                </a:ln>
                <a:solidFill>
                  <a:srgbClr val="FFFFFF"/>
                </a:solidFill>
                <a:effectLst/>
                <a:uLnTx/>
                <a:uFillTx/>
                <a:ea typeface="SimSun" pitchFamily="2" charset="-122"/>
                <a:sym typeface="Helvetica"/>
              </a:rPr>
            </a:br>
            <a:r>
              <a:rPr lang="ja-jp" sz="1400" b="0" i="0" u="none" strike="noStrike" kern="0" cap="none" spc="0" normalizeH="0" noProof="0" dirty="0">
                <a:ln>
                  <a:noFill/>
                </a:ln>
                <a:solidFill>
                  <a:srgbClr val="FFFFFF"/>
                </a:solidFill>
                <a:effectLst/>
                <a:uLnTx/>
                <a:uFillTx/>
                <a:ea typeface="SimSun" pitchFamily="2" charset="-122"/>
                <a:sym typeface="Helvetica"/>
              </a:rPr>
              <a:t>（n=114）</a:t>
            </a:r>
            <a:endParaRPr kumimoji="0" lang="en-GB" sz="1400" b="0" i="0" u="none" strike="noStrike" kern="1200" cap="none" spc="0" normalizeH="0" baseline="0" noProof="0" dirty="0">
              <a:ln>
                <a:noFill/>
              </a:ln>
              <a:solidFill>
                <a:srgbClr val="FFFFFF"/>
              </a:solidFill>
              <a:effectLst/>
              <a:uLnTx/>
              <a:uFillTx/>
              <a:ea typeface="SimSun" pitchFamily="2" charset="-122"/>
              <a:sym typeface="Helvetica"/>
            </a:endParaRPr>
          </a:p>
        </p:txBody>
      </p:sp>
      <p:sp>
        <p:nvSpPr>
          <p:cNvPr id="3" name="AutoShape 9">
            <a:extLst>
              <a:ext uri="{FF2B5EF4-FFF2-40B4-BE49-F238E27FC236}">
                <a16:creationId xmlns:a16="http://schemas.microsoft.com/office/drawing/2014/main" id="{98B6ABDA-57CE-DFCE-3714-609C5BA17B30}"/>
              </a:ext>
            </a:extLst>
          </p:cNvPr>
          <p:cNvSpPr>
            <a:spLocks noChangeArrowheads="1"/>
          </p:cNvSpPr>
          <p:nvPr/>
        </p:nvSpPr>
        <p:spPr bwMode="auto">
          <a:xfrm>
            <a:off x="648815" y="2935023"/>
            <a:ext cx="3219351" cy="178807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ja-jp" sz="1400" b="1" i="0" u="none" strike="noStrike" kern="1200" cap="none" spc="0" normalizeH="0" noProof="0">
                <a:ln>
                  <a:noFill/>
                </a:ln>
                <a:solidFill>
                  <a:srgbClr val="FFFFFF"/>
                </a:solidFill>
                <a:effectLst/>
                <a:uLnTx/>
                <a:uFillTx/>
                <a:ea typeface="SimSun" pitchFamily="2" charset="-122"/>
                <a:cs typeface="Arial" charset="0"/>
                <a:sym typeface="Helvetica"/>
              </a:rPr>
              <a:t>患者の主要組み入れ基準*</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400" b="0" i="0" u="none" strike="noStrike" kern="1200" cap="none" spc="0" normalizeH="0" noProof="0">
                <a:ln>
                  <a:noFill/>
                </a:ln>
                <a:solidFill>
                  <a:srgbClr val="FFFFFF"/>
                </a:solidFill>
                <a:effectLst/>
                <a:uLnTx/>
                <a:uFillTx/>
                <a:ea typeface="SimSun" pitchFamily="2" charset="-122"/>
                <a:cs typeface="Arial" charset="0"/>
                <a:sym typeface="Helvetica"/>
              </a:rPr>
              <a:t>進行性胸膜中皮腫</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400" kern="1200">
                <a:ea typeface="SimSun" pitchFamily="2" charset="-122"/>
                <a:cs typeface="Arial" charset="0"/>
                <a:sym typeface="Helvetica"/>
              </a:rPr>
              <a:t>治療歴なし </a:t>
            </a:r>
          </a:p>
          <a:p>
            <a:pPr marL="228600" indent="-228600" defTabSz="892175" rtl="0" eaLnBrk="0" fontAlgn="base">
              <a:spcBef>
                <a:spcPct val="0"/>
              </a:spcBef>
              <a:spcAft>
                <a:spcPct val="30000"/>
              </a:spcAft>
              <a:buFont typeface="Arial" pitchFamily="34" charset="0"/>
              <a:buChar char="•"/>
              <a:defRPr/>
            </a:pPr>
            <a:r>
              <a:rPr lang="ja-jp" sz="1400" kern="1200">
                <a:ea typeface="SimSun" pitchFamily="2" charset="-122"/>
                <a:cs typeface="Arial" charset="0"/>
                <a:sym typeface="Helvetica"/>
              </a:rPr>
              <a:t>診断用組織あり </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400" kern="1200">
                <a:ea typeface="SimSun" pitchFamily="2" charset="-122"/>
                <a:cs typeface="Arial" charset="0"/>
                <a:sym typeface="Helvetica"/>
              </a:rPr>
              <a:t>ECOG 0-1</a:t>
            </a:r>
          </a:p>
          <a:p>
            <a:pPr marL="0" marR="0" lvl="0" indent="0" algn="l" defTabSz="892175" rtl="0" eaLnBrk="0" fontAlgn="base" latinLnBrk="0" hangingPunct="0">
              <a:lnSpc>
                <a:spcPct val="100000"/>
              </a:lnSpc>
              <a:spcBef>
                <a:spcPct val="0"/>
              </a:spcBef>
              <a:spcAft>
                <a:spcPct val="30000"/>
              </a:spcAft>
              <a:buClrTx/>
              <a:buSzTx/>
              <a:buFontTx/>
              <a:buNone/>
              <a:tabLst/>
              <a:defRPr/>
            </a:pPr>
            <a:r>
              <a:rPr lang="ja-jp" sz="1400" b="0" i="0" u="none" strike="noStrike" kern="1200" cap="none" spc="0" normalizeH="0" noProof="0">
                <a:ln>
                  <a:noFill/>
                </a:ln>
                <a:solidFill>
                  <a:srgbClr val="FFFFFF"/>
                </a:solidFill>
                <a:effectLst/>
                <a:uLnTx/>
                <a:uFillTx/>
                <a:ea typeface="SimSun" pitchFamily="2" charset="-122"/>
                <a:cs typeface="Arial" charset="0"/>
                <a:sym typeface="Helvetica"/>
              </a:rPr>
              <a:t>（n=214）</a:t>
            </a:r>
          </a:p>
        </p:txBody>
      </p:sp>
      <p:sp>
        <p:nvSpPr>
          <p:cNvPr id="4" name="Rectangle 9">
            <a:extLst>
              <a:ext uri="{FF2B5EF4-FFF2-40B4-BE49-F238E27FC236}">
                <a16:creationId xmlns:a16="http://schemas.microsoft.com/office/drawing/2014/main" id="{DB8603A5-1990-F7E6-5B94-E9A23A317862}"/>
              </a:ext>
            </a:extLst>
          </p:cNvPr>
          <p:cNvSpPr txBox="1">
            <a:spLocks noChangeArrowheads="1"/>
          </p:cNvSpPr>
          <p:nvPr/>
        </p:nvSpPr>
        <p:spPr bwMode="auto">
          <a:xfrm>
            <a:off x="2372451" y="5381977"/>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400" b="1" i="0" u="none" strike="noStrike" kern="1200" cap="none" spc="0" normalizeH="0" noProof="0">
                <a:ln>
                  <a:noFill/>
                </a:ln>
                <a:solidFill>
                  <a:srgbClr val="363636"/>
                </a:solidFill>
                <a:effectLst/>
                <a:uLnTx/>
                <a:uFillTx/>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400" kern="1200">
                <a:solidFill>
                  <a:srgbClr val="363636"/>
                </a:solidFill>
                <a:cs typeface="Arial"/>
                <a:sym typeface="Helvetica"/>
              </a:rPr>
              <a:t>OS</a:t>
            </a:r>
            <a:endParaRPr kumimoji="0" lang="en-GB" sz="1400" b="0" i="0" u="none" strike="noStrike" kern="1200" cap="none" spc="0" normalizeH="0" baseline="0" noProof="0" dirty="0">
              <a:ln>
                <a:noFill/>
              </a:ln>
              <a:solidFill>
                <a:srgbClr val="363636"/>
              </a:solidFill>
              <a:effectLst/>
              <a:uLnTx/>
              <a:uFillTx/>
              <a:cs typeface="Arial"/>
              <a:sym typeface="Helvetica"/>
            </a:endParaRPr>
          </a:p>
        </p:txBody>
      </p:sp>
      <p:sp>
        <p:nvSpPr>
          <p:cNvPr id="10" name="AutoShape 12">
            <a:extLst>
              <a:ext uri="{FF2B5EF4-FFF2-40B4-BE49-F238E27FC236}">
                <a16:creationId xmlns:a16="http://schemas.microsoft.com/office/drawing/2014/main" id="{42617E47-B1B9-4057-97DA-6190155DC35C}"/>
              </a:ext>
            </a:extLst>
          </p:cNvPr>
          <p:cNvSpPr>
            <a:spLocks noChangeArrowheads="1"/>
          </p:cNvSpPr>
          <p:nvPr/>
        </p:nvSpPr>
        <p:spPr bwMode="auto">
          <a:xfrm>
            <a:off x="5550078" y="4538196"/>
            <a:ext cx="3471117" cy="778812"/>
          </a:xfrm>
          <a:prstGeom prst="roundRect">
            <a:avLst>
              <a:gd name="adj" fmla="val 16667"/>
            </a:avLst>
          </a:prstGeom>
          <a:solidFill>
            <a:schemeClr val="accent2"/>
          </a:solidFill>
          <a:ln w="9525" algn="ctr">
            <a:noFill/>
            <a:round/>
            <a:headEnd/>
            <a:tailEnd/>
          </a:ln>
        </p:spPr>
        <p:txBody>
          <a:bodyPr lIns="90488" tIns="0" rIns="90488" bIns="0" rtlCol="0" anchor="ctr"/>
          <a:lstStyle/>
          <a:p>
            <a:pPr lvl="0" algn="ctr" defTabSz="892175" rtl="0" eaLnBrk="0" fontAlgn="base">
              <a:spcBef>
                <a:spcPct val="0"/>
              </a:spcBef>
              <a:spcAft>
                <a:spcPct val="0"/>
              </a:spcAft>
              <a:defRPr/>
            </a:pPr>
            <a:r>
              <a:rPr lang="ja-jp" sz="1400" b="1">
                <a:ea typeface="SimSun" pitchFamily="2" charset="-122"/>
                <a:sym typeface="Helvetica"/>
              </a:rPr>
              <a:t>化学療法</a:t>
            </a:r>
            <a:r>
              <a:rPr lang="ja-jp" sz="1400" baseline="30000"/>
              <a:t>‡</a:t>
            </a:r>
            <a:endParaRPr lang="en-GB" sz="1400" b="1" dirty="0">
              <a:ea typeface="SimSun" pitchFamily="2" charset="-122"/>
              <a:sym typeface="Helvetica"/>
            </a:endParaRPr>
          </a:p>
          <a:p>
            <a:pPr lvl="0" algn="ctr" defTabSz="892175" rtl="0" eaLnBrk="0" fontAlgn="base">
              <a:spcBef>
                <a:spcPct val="0"/>
              </a:spcBef>
              <a:spcAft>
                <a:spcPct val="0"/>
              </a:spcAft>
              <a:defRPr/>
            </a:pPr>
            <a:r>
              <a:rPr lang="ja-jp" sz="1400" b="0" i="0" u="none" strike="noStrike" kern="0" cap="none" spc="0" normalizeH="0" noProof="0">
                <a:ln>
                  <a:noFill/>
                </a:ln>
                <a:solidFill>
                  <a:srgbClr val="FFFFFF"/>
                </a:solidFill>
                <a:effectLst/>
                <a:uLnTx/>
                <a:uFillTx/>
                <a:ea typeface="SimSun" pitchFamily="2" charset="-122"/>
                <a:sym typeface="Helvetica"/>
              </a:rPr>
              <a:t>（n=60）</a:t>
            </a:r>
            <a:endParaRPr kumimoji="0" lang="en-GB" sz="1400" b="0" i="0" u="none" strike="noStrike" kern="1200" cap="none" spc="0" normalizeH="0" baseline="0" noProof="0" dirty="0">
              <a:ln>
                <a:noFill/>
              </a:ln>
              <a:solidFill>
                <a:srgbClr val="FFFFFF"/>
              </a:solidFill>
              <a:effectLst/>
              <a:uLnTx/>
              <a:uFillTx/>
              <a:ea typeface="SimSun" pitchFamily="2" charset="-122"/>
              <a:sym typeface="Helvetica"/>
            </a:endParaRPr>
          </a:p>
        </p:txBody>
      </p:sp>
      <p:sp>
        <p:nvSpPr>
          <p:cNvPr id="16" name="Oval 14">
            <a:extLst>
              <a:ext uri="{FF2B5EF4-FFF2-40B4-BE49-F238E27FC236}">
                <a16:creationId xmlns:a16="http://schemas.microsoft.com/office/drawing/2014/main" id="{C02D499D-F1B6-4204-4667-884F458CCAB1}"/>
              </a:ext>
            </a:extLst>
          </p:cNvPr>
          <p:cNvSpPr>
            <a:spLocks noChangeArrowheads="1"/>
          </p:cNvSpPr>
          <p:nvPr/>
        </p:nvSpPr>
        <p:spPr bwMode="auto">
          <a:xfrm>
            <a:off x="4096509" y="3536959"/>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002850"/>
                </a:solidFill>
                <a:effectLst/>
                <a:uLnTx/>
                <a:uFillTx/>
                <a:ea typeface="SimSun" pitchFamily="2" charset="-122"/>
                <a:cs typeface="+mn-cs"/>
                <a:sym typeface="Helvetica"/>
              </a:rPr>
              <a:t>1:1</a:t>
            </a:r>
          </a:p>
        </p:txBody>
      </p:sp>
      <p:cxnSp>
        <p:nvCxnSpPr>
          <p:cNvPr id="17" name="AutoShape 15">
            <a:extLst>
              <a:ext uri="{FF2B5EF4-FFF2-40B4-BE49-F238E27FC236}">
                <a16:creationId xmlns:a16="http://schemas.microsoft.com/office/drawing/2014/main" id="{42DBABAB-F6A7-635F-5010-F51001122066}"/>
              </a:ext>
            </a:extLst>
          </p:cNvPr>
          <p:cNvCxnSpPr>
            <a:cxnSpLocks noChangeShapeType="1"/>
            <a:stCxn id="16" idx="0"/>
            <a:endCxn id="2" idx="1"/>
          </p:cNvCxnSpPr>
          <p:nvPr/>
        </p:nvCxnSpPr>
        <p:spPr bwMode="auto">
          <a:xfrm rot="5400000" flipH="1" flipV="1">
            <a:off x="4056039" y="3011271"/>
            <a:ext cx="857957" cy="193421"/>
          </a:xfrm>
          <a:prstGeom prst="bentConnector2">
            <a:avLst/>
          </a:prstGeom>
          <a:noFill/>
          <a:ln w="38100">
            <a:solidFill>
              <a:schemeClr val="bg1"/>
            </a:solidFill>
            <a:miter lim="800000"/>
            <a:headEnd/>
            <a:tailEnd type="triangle" w="med" len="med"/>
          </a:ln>
        </p:spPr>
      </p:cxnSp>
      <p:cxnSp>
        <p:nvCxnSpPr>
          <p:cNvPr id="18" name="AutoShape 16">
            <a:extLst>
              <a:ext uri="{FF2B5EF4-FFF2-40B4-BE49-F238E27FC236}">
                <a16:creationId xmlns:a16="http://schemas.microsoft.com/office/drawing/2014/main" id="{CE659578-FBB9-422D-0EF4-4C553AB95AC3}"/>
              </a:ext>
            </a:extLst>
          </p:cNvPr>
          <p:cNvCxnSpPr>
            <a:cxnSpLocks noChangeShapeType="1"/>
            <a:stCxn id="16" idx="4"/>
            <a:endCxn id="10" idx="1"/>
          </p:cNvCxnSpPr>
          <p:nvPr/>
        </p:nvCxnSpPr>
        <p:spPr bwMode="auto">
          <a:xfrm rot="16200000" flipH="1">
            <a:off x="4565971" y="3943494"/>
            <a:ext cx="806443" cy="1161771"/>
          </a:xfrm>
          <a:prstGeom prst="bentConnector2">
            <a:avLst/>
          </a:prstGeom>
          <a:noFill/>
          <a:ln w="38100">
            <a:solidFill>
              <a:schemeClr val="bg1"/>
            </a:solidFill>
            <a:miter lim="800000"/>
            <a:headEnd/>
            <a:tailEnd type="triangle" w="med" len="med"/>
          </a:ln>
        </p:spPr>
      </p:cxnSp>
      <p:cxnSp>
        <p:nvCxnSpPr>
          <p:cNvPr id="19" name="AutoShape 19">
            <a:extLst>
              <a:ext uri="{FF2B5EF4-FFF2-40B4-BE49-F238E27FC236}">
                <a16:creationId xmlns:a16="http://schemas.microsoft.com/office/drawing/2014/main" id="{15E25C1C-A58F-7D90-F008-2C82754DCD77}"/>
              </a:ext>
            </a:extLst>
          </p:cNvPr>
          <p:cNvCxnSpPr>
            <a:cxnSpLocks noChangeShapeType="1"/>
            <a:stCxn id="3" idx="3"/>
            <a:endCxn id="16" idx="2"/>
          </p:cNvCxnSpPr>
          <p:nvPr/>
        </p:nvCxnSpPr>
        <p:spPr bwMode="auto">
          <a:xfrm>
            <a:off x="3868166" y="3829059"/>
            <a:ext cx="228343" cy="0"/>
          </a:xfrm>
          <a:prstGeom prst="straightConnector1">
            <a:avLst/>
          </a:prstGeom>
          <a:noFill/>
          <a:ln w="38100">
            <a:solidFill>
              <a:schemeClr val="bg1"/>
            </a:solidFill>
            <a:round/>
            <a:headEnd type="none" w="med" len="med"/>
            <a:tailEnd type="none" w="med" len="med"/>
          </a:ln>
        </p:spPr>
      </p:cxnSp>
      <p:sp>
        <p:nvSpPr>
          <p:cNvPr id="20" name="Content Placeholder 26">
            <a:extLst>
              <a:ext uri="{FF2B5EF4-FFF2-40B4-BE49-F238E27FC236}">
                <a16:creationId xmlns:a16="http://schemas.microsoft.com/office/drawing/2014/main" id="{98DE366D-7491-DB8F-0AAF-4A856F59C8CE}"/>
              </a:ext>
            </a:extLst>
          </p:cNvPr>
          <p:cNvSpPr txBox="1">
            <a:spLocks/>
          </p:cNvSpPr>
          <p:nvPr/>
        </p:nvSpPr>
        <p:spPr bwMode="auto">
          <a:xfrm>
            <a:off x="4690896" y="3132225"/>
            <a:ext cx="5631664" cy="762556"/>
          </a:xfrm>
          <a:prstGeom prst="rect">
            <a:avLst/>
          </a:prstGeom>
          <a:noFill/>
          <a:ln w="9525">
            <a:noFill/>
            <a:miter lim="800000"/>
            <a:headEnd/>
            <a:tailEnd/>
          </a:ln>
        </p:spPr>
        <p:txBody>
          <a:bodyPr numCol="1"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050" b="1" i="0" u="none" strike="noStrike" kern="0" cap="none" spc="0" normalizeH="0" noProof="0">
                <a:ln>
                  <a:noFill/>
                </a:ln>
                <a:solidFill>
                  <a:srgbClr val="363636"/>
                </a:solidFill>
                <a:effectLst/>
                <a:uLnTx/>
                <a:uFillTx/>
                <a:sym typeface="Helvetica"/>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050">
                <a:solidFill>
                  <a:srgbClr val="363636"/>
                </a:solidFill>
                <a:sym typeface="Helvetica"/>
              </a:rPr>
              <a:t>年齢（18～70対70歳超）</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050" b="0" i="0" u="none" strike="noStrike" kern="0" cap="none" spc="0" normalizeH="0" noProof="0">
                <a:ln>
                  <a:noFill/>
                </a:ln>
                <a:solidFill>
                  <a:srgbClr val="363636"/>
                </a:solidFill>
                <a:effectLst/>
                <a:uLnTx/>
                <a:uFillTx/>
                <a:sym typeface="Helvetica"/>
              </a:rPr>
              <a:t>性別（女性対男性）</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050">
                <a:solidFill>
                  <a:srgbClr val="363636"/>
                </a:solidFill>
                <a:sym typeface="Helvetica"/>
              </a:rPr>
              <a:t>プラチナ製剤（シスプラチン対カルボプラチン）</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050" b="0" i="0" u="none" strike="noStrike" kern="0" cap="none" spc="0" normalizeH="0" noProof="0">
                <a:ln>
                  <a:noFill/>
                </a:ln>
                <a:solidFill>
                  <a:srgbClr val="363636"/>
                </a:solidFill>
                <a:effectLst/>
                <a:uLnTx/>
                <a:uFillTx/>
                <a:sym typeface="Helvetica"/>
              </a:rPr>
              <a:t>計画された対照レジメン（イピリムマブ＋ニボルマブ対化学療法）</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050">
                <a:solidFill>
                  <a:srgbClr val="363636"/>
                </a:solidFill>
                <a:sym typeface="Helvetica"/>
              </a:rPr>
              <a:t>地域（オーストラリア／ニュージーランドとアメリカ、その他との比較)</a:t>
            </a:r>
            <a:endParaRPr kumimoji="0" lang="en-GB" sz="1050" b="0" i="0" u="none" strike="noStrike" kern="0" cap="none" spc="0" normalizeH="0" baseline="0" noProof="0" dirty="0">
              <a:ln>
                <a:noFill/>
              </a:ln>
              <a:solidFill>
                <a:srgbClr val="363636"/>
              </a:solidFill>
              <a:effectLst/>
              <a:uLnTx/>
              <a:uFillTx/>
              <a:sym typeface="Helvetica"/>
            </a:endParaRPr>
          </a:p>
        </p:txBody>
      </p:sp>
      <p:sp>
        <p:nvSpPr>
          <p:cNvPr id="38" name="Rectangle 9">
            <a:extLst>
              <a:ext uri="{FF2B5EF4-FFF2-40B4-BE49-F238E27FC236}">
                <a16:creationId xmlns:a16="http://schemas.microsoft.com/office/drawing/2014/main" id="{4A2A4C34-46D3-9FEA-6DCB-30A2967A1DBD}"/>
              </a:ext>
            </a:extLst>
          </p:cNvPr>
          <p:cNvSpPr txBox="1">
            <a:spLocks noChangeArrowheads="1"/>
          </p:cNvSpPr>
          <p:nvPr/>
        </p:nvSpPr>
        <p:spPr bwMode="auto">
          <a:xfrm>
            <a:off x="7430530" y="5381977"/>
            <a:ext cx="4132846"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400" b="1" i="0" u="none" strike="noStrike" kern="1200" cap="none" spc="0" normalizeH="0" noProof="0">
                <a:ln>
                  <a:noFill/>
                </a:ln>
                <a:solidFill>
                  <a:srgbClr val="363636"/>
                </a:solidFill>
                <a:effectLst/>
                <a:uLnTx/>
                <a:uFillTx/>
                <a:cs typeface="Arial"/>
                <a:sym typeface="Helvetica"/>
              </a:rPr>
              <a:t>副次評価項目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400" kern="1200">
                <a:solidFill>
                  <a:srgbClr val="363636"/>
                </a:solidFill>
                <a:cs typeface="Arial"/>
                <a:sym typeface="Helvetica"/>
              </a:rPr>
              <a:t>PFS、ORR、安全性</a:t>
            </a:r>
            <a:endParaRPr kumimoji="0" lang="en-GB" sz="1400" b="0" i="0" u="none" strike="noStrike" kern="1200" cap="none" spc="0" normalizeH="0" baseline="0" noProof="0" dirty="0">
              <a:ln>
                <a:noFill/>
              </a:ln>
              <a:solidFill>
                <a:srgbClr val="363636"/>
              </a:solidFill>
              <a:effectLst/>
              <a:uLnTx/>
              <a:uFillTx/>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400" b="0" i="0" u="none" strike="noStrike" kern="1200" cap="none" spc="0" normalizeH="0" baseline="0" noProof="0" dirty="0">
              <a:ln>
                <a:noFill/>
              </a:ln>
              <a:solidFill>
                <a:srgbClr val="363636"/>
              </a:solidFill>
              <a:effectLst/>
              <a:uLnTx/>
              <a:uFillTx/>
              <a:cs typeface="Arial"/>
              <a:sym typeface="Helvetica"/>
            </a:endParaRPr>
          </a:p>
        </p:txBody>
      </p:sp>
      <p:sp>
        <p:nvSpPr>
          <p:cNvPr id="7" name="Text Placeholder 14">
            <a:extLst>
              <a:ext uri="{FF2B5EF4-FFF2-40B4-BE49-F238E27FC236}">
                <a16:creationId xmlns:a16="http://schemas.microsoft.com/office/drawing/2014/main" id="{228E496D-A86B-051B-5F9B-64EC04533AE5}"/>
              </a:ext>
            </a:extLst>
          </p:cNvPr>
          <p:cNvSpPr>
            <a:spLocks noGrp="1"/>
          </p:cNvSpPr>
          <p:nvPr>
            <p:ph type="body" sz="quarter" idx="10"/>
          </p:nvPr>
        </p:nvSpPr>
        <p:spPr>
          <a:xfrm>
            <a:off x="304800" y="6233974"/>
            <a:ext cx="7455462" cy="487363"/>
          </a:xfrm>
        </p:spPr>
        <p:txBody>
          <a:bodyPr rtlCol="0"/>
          <a:lstStyle/>
          <a:p>
            <a:pPr rtl="0"/>
            <a:r>
              <a:rPr lang="ja-jp" noProof="0" dirty="0"/>
              <a:t>***主な変更点：プロトコルv3では化学療法の選択（シスプラチンまたはカルボプラチン）；プロトコルv4では対照群の選択（化学療法または</a:t>
            </a:r>
            <a:r>
              <a:rPr lang="ja-jp" dirty="0"/>
              <a:t>ニボルマブ＋イピリムマブ）を研究者判断とし、ランダム化割付を2:1から1:1に変更、また上皮型サブタイプへの募集を制限；†シスプラチン75 mg/m²またはカルボプラチンAUC5 + ペメトレキセド500 mg/m²；‡イピリムマブ1 mg/kg 6週間毎 + ニボルマブ360 mg 3週間毎または3 mg/kg 2週間毎、あるいは化学療法。</a:t>
            </a:r>
            <a:endParaRPr lang="en-US" noProof="0" dirty="0"/>
          </a:p>
        </p:txBody>
      </p:sp>
      <p:sp>
        <p:nvSpPr>
          <p:cNvPr id="15" name="AutoShape 12">
            <a:extLst>
              <a:ext uri="{FF2B5EF4-FFF2-40B4-BE49-F238E27FC236}">
                <a16:creationId xmlns:a16="http://schemas.microsoft.com/office/drawing/2014/main" id="{1426DE45-5D31-93FE-851E-5AD48B20C358}"/>
              </a:ext>
            </a:extLst>
          </p:cNvPr>
          <p:cNvSpPr>
            <a:spLocks noChangeArrowheads="1"/>
          </p:cNvSpPr>
          <p:nvPr/>
        </p:nvSpPr>
        <p:spPr bwMode="auto">
          <a:xfrm>
            <a:off x="8328656" y="2289596"/>
            <a:ext cx="1797838" cy="778812"/>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400" b="1" i="0" u="none" strike="noStrike" kern="0" cap="none" spc="0" normalizeH="0" noProof="0" dirty="0">
                <a:ln>
                  <a:noFill/>
                </a:ln>
                <a:solidFill>
                  <a:srgbClr val="FFFFFF"/>
                </a:solidFill>
                <a:effectLst/>
                <a:uLnTx/>
                <a:uFillTx/>
                <a:ea typeface="SimSun" pitchFamily="2" charset="-122"/>
                <a:cs typeface="+mn-cs"/>
                <a:sym typeface="Helvetica"/>
              </a:rPr>
              <a:t>デュルバルマブ</a:t>
            </a:r>
            <a:r>
              <a:rPr lang="ja-jp" sz="1400" i="0" u="none" strike="noStrike" kern="0" cap="none" spc="0" normalizeH="0" noProof="0" dirty="0">
                <a:ln>
                  <a:noFill/>
                </a:ln>
                <a:solidFill>
                  <a:srgbClr val="FFFFFF"/>
                </a:solidFill>
                <a:effectLst/>
                <a:uLnTx/>
                <a:uFillTx/>
                <a:ea typeface="SimSun" pitchFamily="2" charset="-122"/>
                <a:cs typeface="+mn-cs"/>
                <a:sym typeface="Helvetica"/>
              </a:rPr>
              <a:t> 1500 mg4週に一回</a:t>
            </a:r>
          </a:p>
        </p:txBody>
      </p:sp>
      <p:sp>
        <p:nvSpPr>
          <p:cNvPr id="21" name="AutoShape 12">
            <a:extLst>
              <a:ext uri="{FF2B5EF4-FFF2-40B4-BE49-F238E27FC236}">
                <a16:creationId xmlns:a16="http://schemas.microsoft.com/office/drawing/2014/main" id="{EB5664A3-97CC-CB51-503A-7DED764B5A71}"/>
              </a:ext>
            </a:extLst>
          </p:cNvPr>
          <p:cNvSpPr>
            <a:spLocks noChangeArrowheads="1"/>
          </p:cNvSpPr>
          <p:nvPr/>
        </p:nvSpPr>
        <p:spPr bwMode="auto">
          <a:xfrm>
            <a:off x="10533442" y="3439653"/>
            <a:ext cx="1040094" cy="778812"/>
          </a:xfrm>
          <a:prstGeom prst="roundRect">
            <a:avLst>
              <a:gd name="adj" fmla="val 16667"/>
            </a:avLst>
          </a:prstGeom>
          <a:solidFill>
            <a:schemeClr val="tx1"/>
          </a:solidFill>
          <a:ln w="9525" algn="ctr">
            <a:noFill/>
            <a:round/>
            <a:headEnd/>
            <a:tailEnd/>
          </a:ln>
        </p:spPr>
        <p:txBody>
          <a:bodyPr lIns="90488" tIns="0" rIns="90488" bIns="0" rtlCol="0" anchor="ctr"/>
          <a:lstStyle/>
          <a:p>
            <a:pPr lvl="0" algn="ctr" defTabSz="892175" rtl="0" eaLnBrk="0" fontAlgn="base">
              <a:spcBef>
                <a:spcPct val="0"/>
              </a:spcBef>
              <a:spcAft>
                <a:spcPct val="0"/>
              </a:spcAft>
              <a:defRPr/>
            </a:pPr>
            <a:r>
              <a:rPr lang="ja-jp" sz="1400">
                <a:ea typeface="SimSun" pitchFamily="2" charset="-122"/>
                <a:sym typeface="Helvetica"/>
              </a:rPr>
              <a:t>PD/</a:t>
            </a:r>
            <a:br>
              <a:rPr lang="it-IT" sz="1400" dirty="0">
                <a:ea typeface="SimSun" pitchFamily="2" charset="-122"/>
                <a:sym typeface="Helvetica"/>
              </a:rPr>
            </a:br>
            <a:r>
              <a:rPr lang="ja-jp" sz="1400">
                <a:ea typeface="SimSun" pitchFamily="2" charset="-122"/>
                <a:sym typeface="Helvetica"/>
              </a:rPr>
              <a:t>毒性</a:t>
            </a:r>
            <a:endParaRPr kumimoji="0" lang="en-GB" sz="1400" i="0" u="none" strike="noStrike" kern="1200" cap="none" spc="0" normalizeH="0" baseline="0" noProof="0" dirty="0">
              <a:ln>
                <a:noFill/>
              </a:ln>
              <a:solidFill>
                <a:srgbClr val="FFFFFF"/>
              </a:solidFill>
              <a:effectLst/>
              <a:uLnTx/>
              <a:uFillTx/>
              <a:ea typeface="SimSun" pitchFamily="2" charset="-122"/>
              <a:sym typeface="Helvetica"/>
            </a:endParaRPr>
          </a:p>
        </p:txBody>
      </p:sp>
      <p:cxnSp>
        <p:nvCxnSpPr>
          <p:cNvPr id="25" name="AutoShape 15">
            <a:extLst>
              <a:ext uri="{FF2B5EF4-FFF2-40B4-BE49-F238E27FC236}">
                <a16:creationId xmlns:a16="http://schemas.microsoft.com/office/drawing/2014/main" id="{1935B226-2044-3BEB-E2CB-CEC85A8A5417}"/>
              </a:ext>
            </a:extLst>
          </p:cNvPr>
          <p:cNvCxnSpPr>
            <a:cxnSpLocks noChangeShapeType="1"/>
            <a:stCxn id="15" idx="3"/>
            <a:endCxn id="21" idx="1"/>
          </p:cNvCxnSpPr>
          <p:nvPr/>
        </p:nvCxnSpPr>
        <p:spPr bwMode="auto">
          <a:xfrm>
            <a:off x="10126494" y="2679002"/>
            <a:ext cx="406948" cy="1150057"/>
          </a:xfrm>
          <a:prstGeom prst="bentConnector3">
            <a:avLst>
              <a:gd name="adj1" fmla="val 50000"/>
            </a:avLst>
          </a:prstGeom>
          <a:noFill/>
          <a:ln w="38100">
            <a:solidFill>
              <a:schemeClr val="bg1"/>
            </a:solidFill>
            <a:miter lim="800000"/>
            <a:headEnd/>
            <a:tailEnd type="triangle" w="med" len="med"/>
          </a:ln>
        </p:spPr>
      </p:cxnSp>
      <p:cxnSp>
        <p:nvCxnSpPr>
          <p:cNvPr id="28" name="AutoShape 15">
            <a:extLst>
              <a:ext uri="{FF2B5EF4-FFF2-40B4-BE49-F238E27FC236}">
                <a16:creationId xmlns:a16="http://schemas.microsoft.com/office/drawing/2014/main" id="{D6E86396-D546-E5C7-CC76-BDFE429A17BC}"/>
              </a:ext>
            </a:extLst>
          </p:cNvPr>
          <p:cNvCxnSpPr>
            <a:cxnSpLocks noChangeShapeType="1"/>
            <a:stCxn id="10" idx="3"/>
            <a:endCxn id="21" idx="1"/>
          </p:cNvCxnSpPr>
          <p:nvPr/>
        </p:nvCxnSpPr>
        <p:spPr bwMode="auto">
          <a:xfrm flipV="1">
            <a:off x="9021195" y="3829059"/>
            <a:ext cx="1512247" cy="1098543"/>
          </a:xfrm>
          <a:prstGeom prst="bentConnector3">
            <a:avLst>
              <a:gd name="adj1" fmla="val 86837"/>
            </a:avLst>
          </a:prstGeom>
          <a:noFill/>
          <a:ln w="38100">
            <a:solidFill>
              <a:schemeClr val="bg1"/>
            </a:solidFill>
            <a:miter lim="800000"/>
            <a:headEnd/>
            <a:tailEnd type="triangle" w="med" len="med"/>
          </a:ln>
        </p:spPr>
      </p:cxnSp>
      <p:cxnSp>
        <p:nvCxnSpPr>
          <p:cNvPr id="6" name="AutoShape 19">
            <a:extLst>
              <a:ext uri="{FF2B5EF4-FFF2-40B4-BE49-F238E27FC236}">
                <a16:creationId xmlns:a16="http://schemas.microsoft.com/office/drawing/2014/main" id="{95A0274B-2B70-4822-143B-F9A34B266C7F}"/>
              </a:ext>
            </a:extLst>
          </p:cNvPr>
          <p:cNvCxnSpPr>
            <a:cxnSpLocks noChangeShapeType="1"/>
            <a:stCxn id="2" idx="3"/>
            <a:endCxn id="15" idx="1"/>
          </p:cNvCxnSpPr>
          <p:nvPr/>
        </p:nvCxnSpPr>
        <p:spPr bwMode="auto">
          <a:xfrm>
            <a:off x="8202045" y="2679002"/>
            <a:ext cx="126611" cy="0"/>
          </a:xfrm>
          <a:prstGeom prst="straightConnector1">
            <a:avLst/>
          </a:prstGeom>
          <a:noFill/>
          <a:ln w="38100">
            <a:solidFill>
              <a:schemeClr val="bg1"/>
            </a:solidFill>
            <a:round/>
            <a:headEnd type="none" w="med" len="med"/>
            <a:tailEnd type="none" w="med" len="med"/>
          </a:ln>
        </p:spPr>
      </p:cxnSp>
    </p:spTree>
    <p:extLst>
      <p:ext uri="{BB962C8B-B14F-4D97-AF65-F5344CB8AC3E}">
        <p14:creationId xmlns:p14="http://schemas.microsoft.com/office/powerpoint/2010/main" val="417018905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E7E81B-FECF-6CF3-BEF5-46B41973582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06AD08E-1E24-20D1-7B67-98C78DE14602}"/>
              </a:ext>
            </a:extLst>
          </p:cNvPr>
          <p:cNvSpPr>
            <a:spLocks noGrp="1"/>
          </p:cNvSpPr>
          <p:nvPr>
            <p:ph type="title"/>
          </p:nvPr>
        </p:nvSpPr>
        <p:spPr>
          <a:xfrm>
            <a:off x="304799" y="107693"/>
            <a:ext cx="11475309" cy="939801"/>
          </a:xfrm>
        </p:spPr>
        <p:txBody>
          <a:bodyPr rtlCol="0"/>
          <a:lstStyle/>
          <a:p>
            <a:pPr rtl="0"/>
            <a:r>
              <a:rPr lang="ja-jp" noProof="0" dirty="0"/>
              <a:t>LBA104：DREAM3Rの主な結果：進行胸膜中皮腫に対する一次治療としてデュルバルマブ（MEDI4736）と化学療法を併用 - 第3相ランダム化試験 - Nowak AK他</a:t>
            </a:r>
            <a:endParaRPr lang="en-GB" noProof="0" dirty="0">
              <a:latin typeface="+mn-lt"/>
            </a:endParaRPr>
          </a:p>
        </p:txBody>
      </p:sp>
      <p:sp>
        <p:nvSpPr>
          <p:cNvPr id="29" name="Content Placeholder 7">
            <a:extLst>
              <a:ext uri="{FF2B5EF4-FFF2-40B4-BE49-F238E27FC236}">
                <a16:creationId xmlns:a16="http://schemas.microsoft.com/office/drawing/2014/main" id="{C34A617D-61D6-15CB-ABDF-2CAF769285EC}"/>
              </a:ext>
            </a:extLst>
          </p:cNvPr>
          <p:cNvSpPr>
            <a:spLocks noGrp="1"/>
          </p:cNvSpPr>
          <p:nvPr>
            <p:ph idx="1"/>
          </p:nvPr>
        </p:nvSpPr>
        <p:spPr>
          <a:xfrm>
            <a:off x="304799" y="1246909"/>
            <a:ext cx="11033761" cy="5055650"/>
          </a:xfrm>
        </p:spPr>
        <p:txBody>
          <a:bodyPr rtlCol="0"/>
          <a:lstStyle/>
          <a:p>
            <a:pPr rtl="0"/>
            <a:r>
              <a:rPr lang="ja-jp" sz="1600" b="1" noProof="0"/>
              <a:t>主な</a:t>
            </a:r>
            <a:r>
              <a:rPr lang="ja-jp" sz="1600" b="1" noProof="0">
                <a:solidFill>
                  <a:srgbClr val="000000"/>
                </a:solidFill>
              </a:rPr>
              <a:t>結</a:t>
            </a:r>
            <a:r>
              <a:rPr lang="ja-jp" sz="1600" b="1" noProof="0">
                <a:solidFill>
                  <a:srgbClr val="363636"/>
                </a:solidFill>
              </a:rPr>
              <a:t>果</a:t>
            </a:r>
            <a:endParaRPr lang="en-GB" sz="1600" noProof="0" dirty="0"/>
          </a:p>
        </p:txBody>
      </p:sp>
      <p:sp>
        <p:nvSpPr>
          <p:cNvPr id="30" name="Text Placeholder 4">
            <a:extLst>
              <a:ext uri="{FF2B5EF4-FFF2-40B4-BE49-F238E27FC236}">
                <a16:creationId xmlns:a16="http://schemas.microsoft.com/office/drawing/2014/main" id="{561BBA4C-9F95-F89C-98D5-B23DDC1D3AAE}"/>
              </a:ext>
            </a:extLst>
          </p:cNvPr>
          <p:cNvSpPr>
            <a:spLocks noGrp="1"/>
          </p:cNvSpPr>
          <p:nvPr>
            <p:ph type="body" sz="quarter" idx="11"/>
          </p:nvPr>
        </p:nvSpPr>
        <p:spPr>
          <a:xfrm>
            <a:off x="6379633" y="6521312"/>
            <a:ext cx="5507567" cy="200025"/>
          </a:xfrm>
        </p:spPr>
        <p:txBody>
          <a:bodyPr rtlCol="0"/>
          <a:lstStyle/>
          <a:p>
            <a:pPr rtl="0"/>
            <a:r>
              <a:rPr lang="ja-jp" noProof="0" dirty="0"/>
              <a:t>Nowak AK他Ann Oncol 2025;36(補遺):Abstr LBA104</a:t>
            </a:r>
          </a:p>
        </p:txBody>
      </p:sp>
      <p:graphicFrame>
        <p:nvGraphicFramePr>
          <p:cNvPr id="4" name="Table 663">
            <a:extLst>
              <a:ext uri="{FF2B5EF4-FFF2-40B4-BE49-F238E27FC236}">
                <a16:creationId xmlns:a16="http://schemas.microsoft.com/office/drawing/2014/main" id="{D0D9FEFB-8CF5-9CD8-2E73-6CC7B423BEC1}"/>
              </a:ext>
            </a:extLst>
          </p:cNvPr>
          <p:cNvGraphicFramePr>
            <a:graphicFrameLocks noGrp="1"/>
          </p:cNvGraphicFramePr>
          <p:nvPr>
            <p:extLst>
              <p:ext uri="{D42A27DB-BD31-4B8C-83A1-F6EECF244321}">
                <p14:modId xmlns:p14="http://schemas.microsoft.com/office/powerpoint/2010/main" val="138260377"/>
              </p:ext>
            </p:extLst>
          </p:nvPr>
        </p:nvGraphicFramePr>
        <p:xfrm>
          <a:off x="1103860" y="1941070"/>
          <a:ext cx="4338838" cy="808964"/>
        </p:xfrm>
        <a:graphic>
          <a:graphicData uri="http://schemas.openxmlformats.org/drawingml/2006/table">
            <a:tbl>
              <a:tblPr firstRow="1" bandRow="1">
                <a:tableStyleId>{69012ECD-51FC-41F1-AA8D-1B2483CD663E}</a:tableStyleId>
              </a:tblPr>
              <a:tblGrid>
                <a:gridCol w="2569700">
                  <a:extLst>
                    <a:ext uri="{9D8B030D-6E8A-4147-A177-3AD203B41FA5}">
                      <a16:colId xmlns:a16="http://schemas.microsoft.com/office/drawing/2014/main" val="4026828033"/>
                    </a:ext>
                  </a:extLst>
                </a:gridCol>
                <a:gridCol w="1040938">
                  <a:extLst>
                    <a:ext uri="{9D8B030D-6E8A-4147-A177-3AD203B41FA5}">
                      <a16:colId xmlns:a16="http://schemas.microsoft.com/office/drawing/2014/main" val="2351951672"/>
                    </a:ext>
                  </a:extLst>
                </a:gridCol>
                <a:gridCol w="728200">
                  <a:extLst>
                    <a:ext uri="{9D8B030D-6E8A-4147-A177-3AD203B41FA5}">
                      <a16:colId xmlns:a16="http://schemas.microsoft.com/office/drawing/2014/main" val="912173047"/>
                    </a:ext>
                  </a:extLst>
                </a:gridCol>
              </a:tblGrid>
              <a:tr h="0">
                <a:tc>
                  <a:txBody>
                    <a:bodyPr/>
                    <a:lstStyle/>
                    <a:p>
                      <a:pPr rtl="0"/>
                      <a:endParaRPr lang="en-GB" sz="900" noProof="0" dirty="0">
                        <a:solidFill>
                          <a:srgbClr val="363636"/>
                        </a:solidFill>
                        <a:latin typeface="+mn-lt"/>
                      </a:endParaRPr>
                    </a:p>
                  </a:txBody>
                  <a:tcPr marL="72000" marR="72000" marT="36000" marB="36000" anchor="ctr"/>
                </a:tc>
                <a:tc>
                  <a:txBody>
                    <a:bodyPr/>
                    <a:lstStyle/>
                    <a:p>
                      <a:pPr algn="ctr" rtl="0"/>
                      <a:r>
                        <a:rPr lang="ja-jp" sz="900" b="1" noProof="0" dirty="0">
                          <a:solidFill>
                            <a:schemeClr val="tx2"/>
                          </a:solidFill>
                          <a:latin typeface="+mn-lt"/>
                        </a:rPr>
                        <a:t>デュルバルマブ＋</a:t>
                      </a:r>
                      <a:br>
                        <a:rPr lang="en-GB" altLang="ja-JP" sz="900" b="1" noProof="0" dirty="0">
                          <a:solidFill>
                            <a:schemeClr val="tx2"/>
                          </a:solidFill>
                          <a:latin typeface="+mn-lt"/>
                        </a:rPr>
                      </a:br>
                      <a:r>
                        <a:rPr lang="ja-jp" sz="900" b="1" noProof="0" dirty="0">
                          <a:solidFill>
                            <a:schemeClr val="tx2"/>
                          </a:solidFill>
                          <a:latin typeface="+mn-lt"/>
                        </a:rPr>
                        <a:t>化学療法</a:t>
                      </a:r>
                    </a:p>
                  </a:txBody>
                  <a:tcPr marL="72000" marR="72000" marT="36000" marB="36000" anchor="b"/>
                </a:tc>
                <a:tc>
                  <a:txBody>
                    <a:bodyPr/>
                    <a:lstStyle/>
                    <a:p>
                      <a:pPr algn="ctr" rtl="0"/>
                      <a:r>
                        <a:rPr lang="ja-jp" sz="900" b="1" noProof="0" dirty="0">
                          <a:solidFill>
                            <a:schemeClr val="tx2"/>
                          </a:solidFill>
                          <a:latin typeface="+mn-lt"/>
                        </a:rPr>
                        <a:t>化学療法</a:t>
                      </a:r>
                    </a:p>
                  </a:txBody>
                  <a:tcPr marL="72000" marR="72000" marT="36000" marB="36000" anchor="b"/>
                </a:tc>
                <a:extLst>
                  <a:ext uri="{0D108BD9-81ED-4DB2-BD59-A6C34878D82A}">
                    <a16:rowId xmlns:a16="http://schemas.microsoft.com/office/drawing/2014/main" val="1727646532"/>
                  </a:ext>
                </a:extLst>
              </a:tr>
              <a:tr h="0">
                <a:tc>
                  <a:txBody>
                    <a:bodyPr/>
                    <a:lstStyle/>
                    <a:p>
                      <a:pPr rtl="0"/>
                      <a:r>
                        <a:rPr lang="ja-jp" sz="900" noProof="0">
                          <a:solidFill>
                            <a:schemeClr val="tx1"/>
                          </a:solidFill>
                        </a:rPr>
                        <a:t>中央値全生存期間（mOS）、月数（95%信頼区間）</a:t>
                      </a:r>
                      <a:endParaRPr lang="en-GB" sz="900" noProof="0" dirty="0">
                        <a:solidFill>
                          <a:schemeClr val="tx1"/>
                        </a:solidFill>
                        <a:latin typeface="+mn-lt"/>
                      </a:endParaRPr>
                    </a:p>
                  </a:txBody>
                  <a:tcPr marL="72000" marR="72000" marT="36000" marB="36000" anchor="ctr">
                    <a:solidFill>
                      <a:schemeClr val="tx2"/>
                    </a:solidFill>
                  </a:tcPr>
                </a:tc>
                <a:tc>
                  <a:txBody>
                    <a:bodyPr/>
                    <a:lstStyle/>
                    <a:p>
                      <a:pPr algn="ctr" rtl="0">
                        <a:lnSpc>
                          <a:spcPts val="1400"/>
                        </a:lnSpc>
                      </a:pPr>
                      <a:r>
                        <a:rPr lang="ja-jp" sz="900" noProof="0">
                          <a:solidFill>
                            <a:srgbClr val="000000"/>
                          </a:solidFill>
                          <a:latin typeface="+mn-lt"/>
                        </a:rPr>
                        <a:t>21 (18, 27)</a:t>
                      </a:r>
                    </a:p>
                  </a:txBody>
                  <a:tcPr marL="72000" marR="72000" marT="36000" marB="36000" anchor="ctr">
                    <a:solidFill>
                      <a:schemeClr val="tx2"/>
                    </a:solidFill>
                  </a:tcPr>
                </a:tc>
                <a:tc>
                  <a:txBody>
                    <a:bodyPr/>
                    <a:lstStyle/>
                    <a:p>
                      <a:pPr algn="ctr" rtl="0">
                        <a:lnSpc>
                          <a:spcPts val="1400"/>
                        </a:lnSpc>
                      </a:pPr>
                      <a:r>
                        <a:rPr lang="ja-jp" sz="900" noProof="0" dirty="0">
                          <a:solidFill>
                            <a:srgbClr val="000000"/>
                          </a:solidFill>
                          <a:latin typeface="+mn-lt"/>
                        </a:rPr>
                        <a:t>18 (14, 30)</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rtl="0"/>
                      <a:r>
                        <a:rPr lang="ja-jp" sz="900" noProof="0">
                          <a:solidFill>
                            <a:schemeClr val="tx1"/>
                          </a:solidFill>
                          <a:latin typeface="+mn-lt"/>
                        </a:rPr>
                        <a:t>調整後ハザード比（HR）（95%信頼区間）；p値*</a:t>
                      </a:r>
                    </a:p>
                  </a:txBody>
                  <a:tcPr marL="72000" marR="72000" marT="36000" marB="36000" anchor="ctr">
                    <a:solidFill>
                      <a:schemeClr val="tx2"/>
                    </a:solidFill>
                  </a:tcPr>
                </a:tc>
                <a:tc gridSpan="2">
                  <a:txBody>
                    <a:bodyPr/>
                    <a:lstStyle/>
                    <a:p>
                      <a:pPr algn="ctr" rtl="0">
                        <a:lnSpc>
                          <a:spcPts val="1400"/>
                        </a:lnSpc>
                      </a:pPr>
                      <a:r>
                        <a:rPr lang="ja-jp" sz="900" noProof="0" dirty="0">
                          <a:solidFill>
                            <a:srgbClr val="000000"/>
                          </a:solidFill>
                          <a:latin typeface="+mn-lt"/>
                        </a:rPr>
                        <a:t>0.92 (0.63, 1.36); 0.9</a:t>
                      </a:r>
                    </a:p>
                  </a:txBody>
                  <a:tcPr marL="72000" marR="72000" marT="36000" marB="36000" anchor="ctr">
                    <a:solidFill>
                      <a:schemeClr val="tx2"/>
                    </a:solidFill>
                  </a:tcPr>
                </a:tc>
                <a:tc hMerge="1">
                  <a:txBody>
                    <a:bodyPr/>
                    <a:lstStyle/>
                    <a:p>
                      <a:pPr algn="ctr" rtl="0">
                        <a:lnSpc>
                          <a:spcPts val="1400"/>
                        </a:lnSpc>
                      </a:pPr>
                      <a:endParaRPr lang="en-GB" sz="1200" noProof="0" dirty="0">
                        <a:solidFill>
                          <a:srgbClr val="000000"/>
                        </a:solidFill>
                        <a:latin typeface="+mn-lt"/>
                      </a:endParaRPr>
                    </a:p>
                  </a:txBody>
                  <a:tcPr marL="72000" marR="72000" marT="36000" marB="36000" anchor="ctr">
                    <a:solidFill>
                      <a:schemeClr val="tx2"/>
                    </a:solidFill>
                  </a:tcPr>
                </a:tc>
                <a:extLst>
                  <a:ext uri="{0D108BD9-81ED-4DB2-BD59-A6C34878D82A}">
                    <a16:rowId xmlns:a16="http://schemas.microsoft.com/office/drawing/2014/main" val="2324252435"/>
                  </a:ext>
                </a:extLst>
              </a:tr>
            </a:tbl>
          </a:graphicData>
        </a:graphic>
      </p:graphicFrame>
      <p:sp>
        <p:nvSpPr>
          <p:cNvPr id="5" name="Text Placeholder 14">
            <a:extLst>
              <a:ext uri="{FF2B5EF4-FFF2-40B4-BE49-F238E27FC236}">
                <a16:creationId xmlns:a16="http://schemas.microsoft.com/office/drawing/2014/main" id="{8101D0E9-A244-EB1F-F4ED-545778A35EE5}"/>
              </a:ext>
            </a:extLst>
          </p:cNvPr>
          <p:cNvSpPr>
            <a:spLocks noGrp="1"/>
          </p:cNvSpPr>
          <p:nvPr>
            <p:ph type="body" sz="quarter" idx="10"/>
          </p:nvPr>
        </p:nvSpPr>
        <p:spPr>
          <a:xfrm>
            <a:off x="304800" y="6233974"/>
            <a:ext cx="5850017" cy="487363"/>
          </a:xfrm>
        </p:spPr>
        <p:txBody>
          <a:bodyPr rtlCol="0"/>
          <a:lstStyle/>
          <a:p>
            <a:pPr rtl="0"/>
            <a:r>
              <a:rPr lang="ja-jp" noProof="0"/>
              <a:t>*層化ログランク試験による。</a:t>
            </a:r>
          </a:p>
        </p:txBody>
      </p:sp>
      <p:graphicFrame>
        <p:nvGraphicFramePr>
          <p:cNvPr id="6" name="Table 663">
            <a:extLst>
              <a:ext uri="{FF2B5EF4-FFF2-40B4-BE49-F238E27FC236}">
                <a16:creationId xmlns:a16="http://schemas.microsoft.com/office/drawing/2014/main" id="{4B3E56D6-BFA5-DE07-073A-1355E2506C0A}"/>
              </a:ext>
            </a:extLst>
          </p:cNvPr>
          <p:cNvGraphicFramePr>
            <a:graphicFrameLocks noGrp="1"/>
          </p:cNvGraphicFramePr>
          <p:nvPr>
            <p:extLst>
              <p:ext uri="{D42A27DB-BD31-4B8C-83A1-F6EECF244321}">
                <p14:modId xmlns:p14="http://schemas.microsoft.com/office/powerpoint/2010/main" val="4199948827"/>
              </p:ext>
            </p:extLst>
          </p:nvPr>
        </p:nvGraphicFramePr>
        <p:xfrm>
          <a:off x="7040045" y="1908526"/>
          <a:ext cx="4529338" cy="808964"/>
        </p:xfrm>
        <a:graphic>
          <a:graphicData uri="http://schemas.openxmlformats.org/drawingml/2006/table">
            <a:tbl>
              <a:tblPr firstRow="1" bandRow="1">
                <a:tableStyleId>{69012ECD-51FC-41F1-AA8D-1B2483CD663E}</a:tableStyleId>
              </a:tblPr>
              <a:tblGrid>
                <a:gridCol w="2855450">
                  <a:extLst>
                    <a:ext uri="{9D8B030D-6E8A-4147-A177-3AD203B41FA5}">
                      <a16:colId xmlns:a16="http://schemas.microsoft.com/office/drawing/2014/main" val="4026828033"/>
                    </a:ext>
                  </a:extLst>
                </a:gridCol>
                <a:gridCol w="1040938">
                  <a:extLst>
                    <a:ext uri="{9D8B030D-6E8A-4147-A177-3AD203B41FA5}">
                      <a16:colId xmlns:a16="http://schemas.microsoft.com/office/drawing/2014/main" val="2351951672"/>
                    </a:ext>
                  </a:extLst>
                </a:gridCol>
                <a:gridCol w="632950">
                  <a:extLst>
                    <a:ext uri="{9D8B030D-6E8A-4147-A177-3AD203B41FA5}">
                      <a16:colId xmlns:a16="http://schemas.microsoft.com/office/drawing/2014/main" val="912173047"/>
                    </a:ext>
                  </a:extLst>
                </a:gridCol>
              </a:tblGrid>
              <a:tr h="0">
                <a:tc>
                  <a:txBody>
                    <a:bodyPr/>
                    <a:lstStyle/>
                    <a:p>
                      <a:pPr rtl="0"/>
                      <a:endParaRPr lang="en-GB" sz="900" noProof="0" dirty="0">
                        <a:solidFill>
                          <a:srgbClr val="363636"/>
                        </a:solidFill>
                        <a:latin typeface="+mn-lt"/>
                      </a:endParaRPr>
                    </a:p>
                  </a:txBody>
                  <a:tcPr marL="72000" marR="72000" marT="36000" marB="36000" anchor="ctr"/>
                </a:tc>
                <a:tc>
                  <a:txBody>
                    <a:bodyPr/>
                    <a:lstStyle/>
                    <a:p>
                      <a:pPr algn="ctr" rtl="0"/>
                      <a:r>
                        <a:rPr lang="ja-jp" sz="900" b="1" noProof="0" dirty="0">
                          <a:solidFill>
                            <a:schemeClr val="tx2"/>
                          </a:solidFill>
                          <a:latin typeface="+mn-lt"/>
                        </a:rPr>
                        <a:t>デュルバルマブ＋</a:t>
                      </a:r>
                      <a:br>
                        <a:rPr lang="en-GB" altLang="ja-JP" sz="900" b="1" noProof="0" dirty="0">
                          <a:solidFill>
                            <a:schemeClr val="tx2"/>
                          </a:solidFill>
                          <a:latin typeface="+mn-lt"/>
                        </a:rPr>
                      </a:br>
                      <a:r>
                        <a:rPr lang="ja-jp" sz="900" b="1" noProof="0" dirty="0">
                          <a:solidFill>
                            <a:schemeClr val="tx2"/>
                          </a:solidFill>
                          <a:latin typeface="+mn-lt"/>
                        </a:rPr>
                        <a:t>化学療法</a:t>
                      </a:r>
                    </a:p>
                  </a:txBody>
                  <a:tcPr marL="72000" marR="72000" marT="36000" marB="36000" anchor="b"/>
                </a:tc>
                <a:tc>
                  <a:txBody>
                    <a:bodyPr/>
                    <a:lstStyle/>
                    <a:p>
                      <a:pPr algn="ctr" rtl="0"/>
                      <a:r>
                        <a:rPr lang="ja-jp" sz="900" b="1" noProof="0">
                          <a:solidFill>
                            <a:schemeClr val="tx2"/>
                          </a:solidFill>
                          <a:latin typeface="+mn-lt"/>
                        </a:rPr>
                        <a:t>化学療法</a:t>
                      </a:r>
                    </a:p>
                  </a:txBody>
                  <a:tcPr marL="72000" marR="72000" marT="36000" marB="36000" anchor="b"/>
                </a:tc>
                <a:extLst>
                  <a:ext uri="{0D108BD9-81ED-4DB2-BD59-A6C34878D82A}">
                    <a16:rowId xmlns:a16="http://schemas.microsoft.com/office/drawing/2014/main" val="1727646532"/>
                  </a:ext>
                </a:extLst>
              </a:tr>
              <a:tr h="0">
                <a:tc>
                  <a:txBody>
                    <a:bodyPr/>
                    <a:lstStyle/>
                    <a:p>
                      <a:pPr rtl="0"/>
                      <a:r>
                        <a:rPr lang="ja-jp" sz="900" noProof="0" dirty="0">
                          <a:solidFill>
                            <a:schemeClr val="tx1"/>
                          </a:solidFill>
                        </a:rPr>
                        <a:t>中央値無増悪生存期間（mPFS）、月数（95%信頼区間）</a:t>
                      </a:r>
                      <a:endParaRPr lang="en-GB" sz="900" noProof="0" dirty="0">
                        <a:solidFill>
                          <a:schemeClr val="tx1"/>
                        </a:solidFill>
                        <a:latin typeface="+mn-lt"/>
                      </a:endParaRPr>
                    </a:p>
                  </a:txBody>
                  <a:tcPr marL="72000" marR="72000" marT="36000" marB="36000" anchor="ctr">
                    <a:solidFill>
                      <a:schemeClr val="tx2"/>
                    </a:solidFill>
                  </a:tcPr>
                </a:tc>
                <a:tc>
                  <a:txBody>
                    <a:bodyPr/>
                    <a:lstStyle/>
                    <a:p>
                      <a:pPr algn="ctr" rtl="0">
                        <a:lnSpc>
                          <a:spcPts val="1400"/>
                        </a:lnSpc>
                      </a:pPr>
                      <a:r>
                        <a:rPr lang="ja-jp" sz="900" noProof="0" dirty="0">
                          <a:solidFill>
                            <a:srgbClr val="000000"/>
                          </a:solidFill>
                          <a:latin typeface="+mn-lt"/>
                        </a:rPr>
                        <a:t>8 (8, 10)</a:t>
                      </a:r>
                    </a:p>
                  </a:txBody>
                  <a:tcPr marL="72000" marR="72000" marT="36000" marB="36000" anchor="ctr">
                    <a:solidFill>
                      <a:schemeClr val="tx2"/>
                    </a:solidFill>
                  </a:tcPr>
                </a:tc>
                <a:tc>
                  <a:txBody>
                    <a:bodyPr/>
                    <a:lstStyle/>
                    <a:p>
                      <a:pPr algn="ctr" rtl="0">
                        <a:lnSpc>
                          <a:spcPts val="1400"/>
                        </a:lnSpc>
                      </a:pPr>
                      <a:r>
                        <a:rPr lang="ja-jp" sz="900" noProof="0">
                          <a:solidFill>
                            <a:srgbClr val="000000"/>
                          </a:solidFill>
                          <a:latin typeface="+mn-lt"/>
                        </a:rPr>
                        <a:t>7 (6, 8)</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rtl="0"/>
                      <a:r>
                        <a:rPr lang="ja-jp" sz="900" noProof="0">
                          <a:solidFill>
                            <a:schemeClr val="tx1"/>
                          </a:solidFill>
                          <a:latin typeface="+mn-lt"/>
                        </a:rPr>
                        <a:t>調整後ハザード比（HR）（95%信頼区間）；p値*</a:t>
                      </a:r>
                    </a:p>
                  </a:txBody>
                  <a:tcPr marL="72000" marR="72000" marT="36000" marB="36000" anchor="ctr">
                    <a:solidFill>
                      <a:schemeClr val="tx2"/>
                    </a:solidFill>
                  </a:tcPr>
                </a:tc>
                <a:tc gridSpan="2">
                  <a:txBody>
                    <a:bodyPr/>
                    <a:lstStyle/>
                    <a:p>
                      <a:pPr algn="ctr" rtl="0">
                        <a:lnSpc>
                          <a:spcPts val="1400"/>
                        </a:lnSpc>
                      </a:pPr>
                      <a:r>
                        <a:rPr lang="ja-jp" sz="900" noProof="0" dirty="0">
                          <a:solidFill>
                            <a:srgbClr val="000000"/>
                          </a:solidFill>
                          <a:latin typeface="+mn-lt"/>
                        </a:rPr>
                        <a:t>0.70 (0.5, 0.98); 0.20</a:t>
                      </a:r>
                    </a:p>
                  </a:txBody>
                  <a:tcPr marL="72000" marR="72000" marT="36000" marB="36000" anchor="ctr">
                    <a:solidFill>
                      <a:schemeClr val="tx2"/>
                    </a:solidFill>
                  </a:tcPr>
                </a:tc>
                <a:tc hMerge="1">
                  <a:txBody>
                    <a:bodyPr/>
                    <a:lstStyle/>
                    <a:p>
                      <a:pPr algn="ctr" rtl="0">
                        <a:lnSpc>
                          <a:spcPts val="1400"/>
                        </a:lnSpc>
                      </a:pPr>
                      <a:endParaRPr lang="en-GB" sz="1200" noProof="0" dirty="0">
                        <a:solidFill>
                          <a:srgbClr val="000000"/>
                        </a:solidFill>
                        <a:latin typeface="+mn-lt"/>
                      </a:endParaRPr>
                    </a:p>
                  </a:txBody>
                  <a:tcPr marL="72000" marR="72000" marT="36000" marB="36000" anchor="ctr">
                    <a:solidFill>
                      <a:schemeClr val="tx2"/>
                    </a:solidFill>
                  </a:tcPr>
                </a:tc>
                <a:extLst>
                  <a:ext uri="{0D108BD9-81ED-4DB2-BD59-A6C34878D82A}">
                    <a16:rowId xmlns:a16="http://schemas.microsoft.com/office/drawing/2014/main" val="2324252435"/>
                  </a:ext>
                </a:extLst>
              </a:tr>
            </a:tbl>
          </a:graphicData>
        </a:graphic>
      </p:graphicFrame>
      <p:sp>
        <p:nvSpPr>
          <p:cNvPr id="8" name="TextBox 7">
            <a:extLst>
              <a:ext uri="{FF2B5EF4-FFF2-40B4-BE49-F238E27FC236}">
                <a16:creationId xmlns:a16="http://schemas.microsoft.com/office/drawing/2014/main" id="{DCBDFC12-7299-D101-012A-D6A9B58D533D}"/>
              </a:ext>
            </a:extLst>
          </p:cNvPr>
          <p:cNvSpPr txBox="1"/>
          <p:nvPr/>
        </p:nvSpPr>
        <p:spPr>
          <a:xfrm>
            <a:off x="1053767" y="1539834"/>
            <a:ext cx="4232735" cy="307777"/>
          </a:xfrm>
          <a:prstGeom prst="rect">
            <a:avLst/>
          </a:prstGeom>
          <a:noFill/>
        </p:spPr>
        <p:txBody>
          <a:bodyPr wrap="square" rtlCol="0">
            <a:spAutoFit/>
          </a:bodyPr>
          <a:lstStyle/>
          <a:p>
            <a:pPr algn="ctr" rtl="0"/>
            <a:r>
              <a:rPr lang="ja-jp" sz="1400" b="1">
                <a:solidFill>
                  <a:srgbClr val="000000"/>
                </a:solidFill>
              </a:rPr>
              <a:t>全生存率</a:t>
            </a:r>
            <a:endParaRPr lang="en-US" sz="1400" b="1" dirty="0">
              <a:solidFill>
                <a:srgbClr val="000000"/>
              </a:solidFill>
            </a:endParaRPr>
          </a:p>
        </p:txBody>
      </p:sp>
      <p:sp>
        <p:nvSpPr>
          <p:cNvPr id="9" name="TextBox 8">
            <a:extLst>
              <a:ext uri="{FF2B5EF4-FFF2-40B4-BE49-F238E27FC236}">
                <a16:creationId xmlns:a16="http://schemas.microsoft.com/office/drawing/2014/main" id="{3DA95CF6-DCF5-2996-A74A-E93385FF19E3}"/>
              </a:ext>
            </a:extLst>
          </p:cNvPr>
          <p:cNvSpPr txBox="1"/>
          <p:nvPr/>
        </p:nvSpPr>
        <p:spPr>
          <a:xfrm>
            <a:off x="7179868" y="1539834"/>
            <a:ext cx="4232735" cy="307777"/>
          </a:xfrm>
          <a:prstGeom prst="rect">
            <a:avLst/>
          </a:prstGeom>
          <a:noFill/>
        </p:spPr>
        <p:txBody>
          <a:bodyPr wrap="square" rtlCol="0">
            <a:spAutoFit/>
          </a:bodyPr>
          <a:lstStyle/>
          <a:p>
            <a:pPr algn="ctr" rtl="0"/>
            <a:r>
              <a:rPr lang="ja-jp" sz="1400" b="1">
                <a:solidFill>
                  <a:srgbClr val="000000"/>
                </a:solidFill>
              </a:rPr>
              <a:t>無増悪生存期間</a:t>
            </a:r>
            <a:endParaRPr lang="en-US" sz="1400" b="1" dirty="0">
              <a:solidFill>
                <a:srgbClr val="000000"/>
              </a:solidFill>
            </a:endParaRPr>
          </a:p>
        </p:txBody>
      </p:sp>
      <p:grpSp>
        <p:nvGrpSpPr>
          <p:cNvPr id="79" name="Group 78">
            <a:extLst>
              <a:ext uri="{FF2B5EF4-FFF2-40B4-BE49-F238E27FC236}">
                <a16:creationId xmlns:a16="http://schemas.microsoft.com/office/drawing/2014/main" id="{B53F04BA-99C1-3C76-E816-28C441A9C9E1}"/>
              </a:ext>
            </a:extLst>
          </p:cNvPr>
          <p:cNvGrpSpPr/>
          <p:nvPr/>
        </p:nvGrpSpPr>
        <p:grpSpPr>
          <a:xfrm>
            <a:off x="0" y="2879847"/>
            <a:ext cx="11565953" cy="2952122"/>
            <a:chOff x="-36836" y="2490094"/>
            <a:chExt cx="11996813" cy="4007879"/>
          </a:xfrm>
        </p:grpSpPr>
        <p:sp>
          <p:nvSpPr>
            <p:cNvPr id="7" name="Freeform 21">
              <a:extLst>
                <a:ext uri="{FF2B5EF4-FFF2-40B4-BE49-F238E27FC236}">
                  <a16:creationId xmlns:a16="http://schemas.microsoft.com/office/drawing/2014/main" id="{E2DF50C3-C980-C9F4-EE65-FB81EA263CEC}"/>
                </a:ext>
              </a:extLst>
            </p:cNvPr>
            <p:cNvSpPr>
              <a:spLocks/>
            </p:cNvSpPr>
            <p:nvPr/>
          </p:nvSpPr>
          <p:spPr bwMode="auto">
            <a:xfrm>
              <a:off x="1108146" y="2523189"/>
              <a:ext cx="4612249" cy="278034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endParaRPr>
            </a:p>
          </p:txBody>
        </p:sp>
        <p:grpSp>
          <p:nvGrpSpPr>
            <p:cNvPr id="10" name="Group 9">
              <a:extLst>
                <a:ext uri="{FF2B5EF4-FFF2-40B4-BE49-F238E27FC236}">
                  <a16:creationId xmlns:a16="http://schemas.microsoft.com/office/drawing/2014/main" id="{A0BED765-F240-6C37-0E6F-B5C3E65A9252}"/>
                </a:ext>
              </a:extLst>
            </p:cNvPr>
            <p:cNvGrpSpPr/>
            <p:nvPr/>
          </p:nvGrpSpPr>
          <p:grpSpPr>
            <a:xfrm>
              <a:off x="349010" y="2490094"/>
              <a:ext cx="755334" cy="2905671"/>
              <a:chOff x="1167167" y="1242191"/>
              <a:chExt cx="723878" cy="2905671"/>
            </a:xfrm>
          </p:grpSpPr>
          <p:sp>
            <p:nvSpPr>
              <p:cNvPr id="11" name="Line 6">
                <a:extLst>
                  <a:ext uri="{FF2B5EF4-FFF2-40B4-BE49-F238E27FC236}">
                    <a16:creationId xmlns:a16="http://schemas.microsoft.com/office/drawing/2014/main" id="{07FE313F-A888-0466-A81D-A5EA64498D5F}"/>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2" name="Line 7">
                <a:extLst>
                  <a:ext uri="{FF2B5EF4-FFF2-40B4-BE49-F238E27FC236}">
                    <a16:creationId xmlns:a16="http://schemas.microsoft.com/office/drawing/2014/main" id="{8FA722F0-0C75-52FF-1847-E8F1B935C92E}"/>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3" name="Line 8">
                <a:extLst>
                  <a:ext uri="{FF2B5EF4-FFF2-40B4-BE49-F238E27FC236}">
                    <a16:creationId xmlns:a16="http://schemas.microsoft.com/office/drawing/2014/main" id="{0FC7CC66-953C-7427-6725-A88E990D51A6}"/>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4" name="Line 9">
                <a:extLst>
                  <a:ext uri="{FF2B5EF4-FFF2-40B4-BE49-F238E27FC236}">
                    <a16:creationId xmlns:a16="http://schemas.microsoft.com/office/drawing/2014/main" id="{59972B4D-5358-7DB5-57B2-511094E29342}"/>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5" name="Line 10">
                <a:extLst>
                  <a:ext uri="{FF2B5EF4-FFF2-40B4-BE49-F238E27FC236}">
                    <a16:creationId xmlns:a16="http://schemas.microsoft.com/office/drawing/2014/main" id="{C3AC6F2A-D924-D7E0-5DB4-29320A15B090}"/>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6" name="Line 11">
                <a:extLst>
                  <a:ext uri="{FF2B5EF4-FFF2-40B4-BE49-F238E27FC236}">
                    <a16:creationId xmlns:a16="http://schemas.microsoft.com/office/drawing/2014/main" id="{C07AFF81-EAAF-FD1A-4CCD-74F2C5B6CA71}"/>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17" name="TextBox 16">
                <a:extLst>
                  <a:ext uri="{FF2B5EF4-FFF2-40B4-BE49-F238E27FC236}">
                    <a16:creationId xmlns:a16="http://schemas.microsoft.com/office/drawing/2014/main" id="{C35DD7B1-811C-D714-0A24-7935D9CD58C9}"/>
                  </a:ext>
                </a:extLst>
              </p:cNvPr>
              <p:cNvSpPr txBox="1"/>
              <p:nvPr/>
            </p:nvSpPr>
            <p:spPr>
              <a:xfrm rot="16200000">
                <a:off x="842135" y="2593275"/>
                <a:ext cx="910120" cy="260055"/>
              </a:xfrm>
              <a:prstGeom prst="rect">
                <a:avLst/>
              </a:prstGeom>
              <a:noFill/>
            </p:spPr>
            <p:txBody>
              <a:bodyPr wrap="none" rtlCol="0">
                <a:spAutoFit/>
              </a:bodyPr>
              <a:lstStyle/>
              <a:p>
                <a:pPr algn="ctr" rtl="0" fontAlgn="base">
                  <a:spcBef>
                    <a:spcPct val="0"/>
                  </a:spcBef>
                  <a:spcAft>
                    <a:spcPct val="0"/>
                  </a:spcAft>
                </a:pPr>
                <a:r>
                  <a:rPr lang="ja-jp" sz="1100">
                    <a:solidFill>
                      <a:srgbClr val="000000"/>
                    </a:solidFill>
                    <a:latin typeface="Arial" panose="020B0604020202020204" pitchFamily="34" charset="0"/>
                    <a:ea typeface="Roboto" panose="02000000000000000000" pitchFamily="2" charset="0"/>
                    <a:cs typeface="Arial" panose="020B0604020202020204" pitchFamily="34" charset="0"/>
                  </a:rPr>
                  <a:t>OS、％</a:t>
                </a:r>
              </a:p>
            </p:txBody>
          </p:sp>
          <p:sp>
            <p:nvSpPr>
              <p:cNvPr id="18" name="TextBox 17">
                <a:extLst>
                  <a:ext uri="{FF2B5EF4-FFF2-40B4-BE49-F238E27FC236}">
                    <a16:creationId xmlns:a16="http://schemas.microsoft.com/office/drawing/2014/main" id="{4D6C47A1-CB34-B817-1175-14358D42E9DB}"/>
                  </a:ext>
                </a:extLst>
              </p:cNvPr>
              <p:cNvSpPr txBox="1"/>
              <p:nvPr/>
            </p:nvSpPr>
            <p:spPr>
              <a:xfrm>
                <a:off x="1412977" y="1242191"/>
                <a:ext cx="417809" cy="355169"/>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ea typeface="Roboto" panose="02000000000000000000" pitchFamily="2" charset="0"/>
                    <a:cs typeface="Arial" panose="020B0604020202020204" pitchFamily="34" charset="0"/>
                  </a:rPr>
                  <a:t>100</a:t>
                </a:r>
              </a:p>
            </p:txBody>
          </p:sp>
          <p:sp>
            <p:nvSpPr>
              <p:cNvPr id="19" name="TextBox 18">
                <a:extLst>
                  <a:ext uri="{FF2B5EF4-FFF2-40B4-BE49-F238E27FC236}">
                    <a16:creationId xmlns:a16="http://schemas.microsoft.com/office/drawing/2014/main" id="{8EC4B73F-4440-9596-9755-8A9E8834951D}"/>
                  </a:ext>
                </a:extLst>
              </p:cNvPr>
              <p:cNvSpPr txBox="1"/>
              <p:nvPr/>
            </p:nvSpPr>
            <p:spPr>
              <a:xfrm>
                <a:off x="1491063" y="1766330"/>
                <a:ext cx="339728" cy="355169"/>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ea typeface="Roboto" panose="02000000000000000000" pitchFamily="2" charset="0"/>
                    <a:cs typeface="Arial" panose="020B0604020202020204" pitchFamily="34" charset="0"/>
                  </a:rPr>
                  <a:t>80</a:t>
                </a:r>
              </a:p>
            </p:txBody>
          </p:sp>
          <p:sp>
            <p:nvSpPr>
              <p:cNvPr id="20" name="TextBox 19">
                <a:extLst>
                  <a:ext uri="{FF2B5EF4-FFF2-40B4-BE49-F238E27FC236}">
                    <a16:creationId xmlns:a16="http://schemas.microsoft.com/office/drawing/2014/main" id="{36A7941A-66AA-63E2-B204-995200563DA0}"/>
                  </a:ext>
                </a:extLst>
              </p:cNvPr>
              <p:cNvSpPr txBox="1"/>
              <p:nvPr/>
            </p:nvSpPr>
            <p:spPr>
              <a:xfrm>
                <a:off x="1491063" y="2264861"/>
                <a:ext cx="339728" cy="355169"/>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ea typeface="Roboto" panose="02000000000000000000" pitchFamily="2" charset="0"/>
                    <a:cs typeface="Arial" panose="020B0604020202020204" pitchFamily="34" charset="0"/>
                  </a:rPr>
                  <a:t>60</a:t>
                </a:r>
              </a:p>
            </p:txBody>
          </p:sp>
          <p:sp>
            <p:nvSpPr>
              <p:cNvPr id="21" name="TextBox 20">
                <a:extLst>
                  <a:ext uri="{FF2B5EF4-FFF2-40B4-BE49-F238E27FC236}">
                    <a16:creationId xmlns:a16="http://schemas.microsoft.com/office/drawing/2014/main" id="{5D410A8C-F668-EA1C-FC6B-DBE083C2171B}"/>
                  </a:ext>
                </a:extLst>
              </p:cNvPr>
              <p:cNvSpPr txBox="1"/>
              <p:nvPr/>
            </p:nvSpPr>
            <p:spPr>
              <a:xfrm>
                <a:off x="1491063" y="2779514"/>
                <a:ext cx="339728" cy="355169"/>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ea typeface="Roboto" panose="02000000000000000000" pitchFamily="2" charset="0"/>
                    <a:cs typeface="Arial" panose="020B0604020202020204" pitchFamily="34" charset="0"/>
                  </a:rPr>
                  <a:t>40</a:t>
                </a:r>
              </a:p>
            </p:txBody>
          </p:sp>
          <p:sp>
            <p:nvSpPr>
              <p:cNvPr id="23" name="TextBox 22">
                <a:extLst>
                  <a:ext uri="{FF2B5EF4-FFF2-40B4-BE49-F238E27FC236}">
                    <a16:creationId xmlns:a16="http://schemas.microsoft.com/office/drawing/2014/main" id="{51750794-9D4E-1596-ECEE-29B6B56A5A70}"/>
                  </a:ext>
                </a:extLst>
              </p:cNvPr>
              <p:cNvSpPr txBox="1"/>
              <p:nvPr/>
            </p:nvSpPr>
            <p:spPr>
              <a:xfrm>
                <a:off x="1491063" y="3283418"/>
                <a:ext cx="339728" cy="355169"/>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ea typeface="Roboto" panose="02000000000000000000" pitchFamily="2" charset="0"/>
                    <a:cs typeface="Arial" panose="020B0604020202020204" pitchFamily="34" charset="0"/>
                  </a:rPr>
                  <a:t>20</a:t>
                </a:r>
              </a:p>
            </p:txBody>
          </p:sp>
          <p:sp>
            <p:nvSpPr>
              <p:cNvPr id="24" name="TextBox 23">
                <a:extLst>
                  <a:ext uri="{FF2B5EF4-FFF2-40B4-BE49-F238E27FC236}">
                    <a16:creationId xmlns:a16="http://schemas.microsoft.com/office/drawing/2014/main" id="{A270A19B-BFA8-4815-2EAE-CD6CDBBB80E8}"/>
                  </a:ext>
                </a:extLst>
              </p:cNvPr>
              <p:cNvSpPr txBox="1"/>
              <p:nvPr/>
            </p:nvSpPr>
            <p:spPr>
              <a:xfrm>
                <a:off x="1569149" y="3792693"/>
                <a:ext cx="261649" cy="355169"/>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ea typeface="Roboto" panose="02000000000000000000" pitchFamily="2" charset="0"/>
                    <a:cs typeface="Arial" panose="020B0604020202020204" pitchFamily="34" charset="0"/>
                  </a:rPr>
                  <a:t>0</a:t>
                </a:r>
              </a:p>
            </p:txBody>
          </p:sp>
        </p:grpSp>
        <p:sp>
          <p:nvSpPr>
            <p:cNvPr id="25" name="TextBox 24">
              <a:extLst>
                <a:ext uri="{FF2B5EF4-FFF2-40B4-BE49-F238E27FC236}">
                  <a16:creationId xmlns:a16="http://schemas.microsoft.com/office/drawing/2014/main" id="{4F1553E1-C1AC-837F-6CFC-4BC60F8C3730}"/>
                </a:ext>
              </a:extLst>
            </p:cNvPr>
            <p:cNvSpPr txBox="1"/>
            <p:nvPr/>
          </p:nvSpPr>
          <p:spPr>
            <a:xfrm>
              <a:off x="2973858" y="5626665"/>
              <a:ext cx="923141" cy="355169"/>
            </a:xfrm>
            <a:prstGeom prst="rect">
              <a:avLst/>
            </a:prstGeom>
            <a:noFill/>
          </p:spPr>
          <p:txBody>
            <a:bodyPr wrap="none" rtlCol="0">
              <a:spAutoFit/>
            </a:bodyPr>
            <a:lstStyle/>
            <a:p>
              <a:pPr algn="ctr" rtl="0" fontAlgn="base">
                <a:spcBef>
                  <a:spcPct val="0"/>
                </a:spcBef>
                <a:spcAft>
                  <a:spcPct val="0"/>
                </a:spcAft>
              </a:pPr>
              <a:r>
                <a:rPr lang="ja-jp" sz="1100">
                  <a:solidFill>
                    <a:srgbClr val="000000"/>
                  </a:solidFill>
                  <a:latin typeface="Arial" panose="020B0604020202020204" pitchFamily="34" charset="0"/>
                  <a:ea typeface="Roboto" panose="02000000000000000000" pitchFamily="2" charset="0"/>
                  <a:cs typeface="Arial" panose="020B0604020202020204" pitchFamily="34" charset="0"/>
                </a:rPr>
                <a:t>期間、月数</a:t>
              </a:r>
            </a:p>
          </p:txBody>
        </p:sp>
        <p:sp>
          <p:nvSpPr>
            <p:cNvPr id="26" name="TextBox 25">
              <a:extLst>
                <a:ext uri="{FF2B5EF4-FFF2-40B4-BE49-F238E27FC236}">
                  <a16:creationId xmlns:a16="http://schemas.microsoft.com/office/drawing/2014/main" id="{20DEF8E7-3853-7AA6-6F28-D238E7057A52}"/>
                </a:ext>
              </a:extLst>
            </p:cNvPr>
            <p:cNvSpPr txBox="1"/>
            <p:nvPr/>
          </p:nvSpPr>
          <p:spPr>
            <a:xfrm>
              <a:off x="-36836" y="5705441"/>
              <a:ext cx="2161511" cy="344723"/>
            </a:xfrm>
            <a:prstGeom prst="rect">
              <a:avLst/>
            </a:prstGeom>
            <a:noFill/>
          </p:spPr>
          <p:txBody>
            <a:bodyPr wrap="square" rtlCol="0">
              <a:spAutoFit/>
            </a:bodyPr>
            <a:lstStyle/>
            <a:p>
              <a:pPr algn="r" rtl="0"/>
              <a:r>
                <a:rPr lang="ja-jp" sz="1050" dirty="0">
                  <a:solidFill>
                    <a:srgbClr val="000000"/>
                  </a:solidFill>
                  <a:latin typeface="Arial" panose="020B0604020202020204" pitchFamily="34" charset="0"/>
                  <a:ea typeface="Roboto" panose="02000000000000000000" pitchFamily="2" charset="0"/>
                  <a:cs typeface="Arial" panose="020B0604020202020204" pitchFamily="34" charset="0"/>
                </a:rPr>
                <a:t>リスク有患者数打ち切り済み）</a:t>
              </a:r>
              <a:endParaRPr lang="en-GB" sz="1050" dirty="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27" name="Line 21">
              <a:extLst>
                <a:ext uri="{FF2B5EF4-FFF2-40B4-BE49-F238E27FC236}">
                  <a16:creationId xmlns:a16="http://schemas.microsoft.com/office/drawing/2014/main" id="{3E5516D3-0ED1-081A-E50C-99CDE2FAFEBE}"/>
                </a:ext>
              </a:extLst>
            </p:cNvPr>
            <p:cNvSpPr>
              <a:spLocks noChangeShapeType="1"/>
            </p:cNvSpPr>
            <p:nvPr/>
          </p:nvSpPr>
          <p:spPr bwMode="auto">
            <a:xfrm>
              <a:off x="4526198"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mn-lt"/>
                <a:ea typeface="Roboto" panose="02000000000000000000" pitchFamily="2" charset="0"/>
                <a:cs typeface="Arial" panose="020B0604020202020204" pitchFamily="34" charset="0"/>
              </a:endParaRPr>
            </a:p>
          </p:txBody>
        </p:sp>
        <p:sp>
          <p:nvSpPr>
            <p:cNvPr id="28" name="Line 21">
              <a:extLst>
                <a:ext uri="{FF2B5EF4-FFF2-40B4-BE49-F238E27FC236}">
                  <a16:creationId xmlns:a16="http://schemas.microsoft.com/office/drawing/2014/main" id="{A51FCEF5-CB0F-C2C1-E3A4-C52BEA434EE5}"/>
                </a:ext>
              </a:extLst>
            </p:cNvPr>
            <p:cNvSpPr>
              <a:spLocks noChangeShapeType="1"/>
            </p:cNvSpPr>
            <p:nvPr/>
          </p:nvSpPr>
          <p:spPr bwMode="auto">
            <a:xfrm>
              <a:off x="3433642"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mn-lt"/>
                <a:ea typeface="Roboto" panose="02000000000000000000" pitchFamily="2" charset="0"/>
                <a:cs typeface="Arial" panose="020B0604020202020204" pitchFamily="34" charset="0"/>
              </a:endParaRPr>
            </a:p>
          </p:txBody>
        </p:sp>
        <p:sp>
          <p:nvSpPr>
            <p:cNvPr id="31" name="Line 21">
              <a:extLst>
                <a:ext uri="{FF2B5EF4-FFF2-40B4-BE49-F238E27FC236}">
                  <a16:creationId xmlns:a16="http://schemas.microsoft.com/office/drawing/2014/main" id="{C59A0CE8-A3D1-1260-A400-8113EC7C384D}"/>
                </a:ext>
              </a:extLst>
            </p:cNvPr>
            <p:cNvSpPr>
              <a:spLocks noChangeShapeType="1"/>
            </p:cNvSpPr>
            <p:nvPr/>
          </p:nvSpPr>
          <p:spPr bwMode="auto">
            <a:xfrm>
              <a:off x="2887364"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mn-lt"/>
                <a:ea typeface="Roboto" panose="02000000000000000000" pitchFamily="2" charset="0"/>
                <a:cs typeface="Arial" panose="020B0604020202020204" pitchFamily="34" charset="0"/>
              </a:endParaRPr>
            </a:p>
          </p:txBody>
        </p:sp>
        <p:sp>
          <p:nvSpPr>
            <p:cNvPr id="32" name="Line 21">
              <a:extLst>
                <a:ext uri="{FF2B5EF4-FFF2-40B4-BE49-F238E27FC236}">
                  <a16:creationId xmlns:a16="http://schemas.microsoft.com/office/drawing/2014/main" id="{D2B447DC-02A9-E029-92EA-0FBF058F1ECF}"/>
                </a:ext>
              </a:extLst>
            </p:cNvPr>
            <p:cNvSpPr>
              <a:spLocks noChangeShapeType="1"/>
            </p:cNvSpPr>
            <p:nvPr/>
          </p:nvSpPr>
          <p:spPr bwMode="auto">
            <a:xfrm>
              <a:off x="2341086"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mn-lt"/>
                <a:ea typeface="Roboto" panose="02000000000000000000" pitchFamily="2" charset="0"/>
                <a:cs typeface="Arial" panose="020B0604020202020204" pitchFamily="34" charset="0"/>
              </a:endParaRPr>
            </a:p>
          </p:txBody>
        </p:sp>
        <p:sp>
          <p:nvSpPr>
            <p:cNvPr id="33" name="Line 21">
              <a:extLst>
                <a:ext uri="{FF2B5EF4-FFF2-40B4-BE49-F238E27FC236}">
                  <a16:creationId xmlns:a16="http://schemas.microsoft.com/office/drawing/2014/main" id="{FA1D7F4E-C650-E507-D14E-2C262B3B44D1}"/>
                </a:ext>
              </a:extLst>
            </p:cNvPr>
            <p:cNvSpPr>
              <a:spLocks noChangeShapeType="1"/>
            </p:cNvSpPr>
            <p:nvPr/>
          </p:nvSpPr>
          <p:spPr bwMode="auto">
            <a:xfrm>
              <a:off x="1794808"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mn-lt"/>
                <a:ea typeface="Roboto" panose="02000000000000000000" pitchFamily="2" charset="0"/>
                <a:cs typeface="Arial" panose="020B0604020202020204" pitchFamily="34" charset="0"/>
              </a:endParaRPr>
            </a:p>
          </p:txBody>
        </p:sp>
        <p:sp>
          <p:nvSpPr>
            <p:cNvPr id="34" name="Line 21">
              <a:extLst>
                <a:ext uri="{FF2B5EF4-FFF2-40B4-BE49-F238E27FC236}">
                  <a16:creationId xmlns:a16="http://schemas.microsoft.com/office/drawing/2014/main" id="{4842E0A5-EFA1-CF55-63B4-F78E55744D1B}"/>
                </a:ext>
              </a:extLst>
            </p:cNvPr>
            <p:cNvSpPr>
              <a:spLocks noChangeShapeType="1"/>
            </p:cNvSpPr>
            <p:nvPr/>
          </p:nvSpPr>
          <p:spPr bwMode="auto">
            <a:xfrm>
              <a:off x="1248530"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mn-lt"/>
                <a:ea typeface="Roboto" panose="02000000000000000000" pitchFamily="2" charset="0"/>
                <a:cs typeface="Arial" panose="020B0604020202020204" pitchFamily="34" charset="0"/>
              </a:endParaRPr>
            </a:p>
          </p:txBody>
        </p:sp>
        <p:sp>
          <p:nvSpPr>
            <p:cNvPr id="35" name="Line 21">
              <a:extLst>
                <a:ext uri="{FF2B5EF4-FFF2-40B4-BE49-F238E27FC236}">
                  <a16:creationId xmlns:a16="http://schemas.microsoft.com/office/drawing/2014/main" id="{45160399-7111-A7CA-CEC0-DEC3EA7627D9}"/>
                </a:ext>
              </a:extLst>
            </p:cNvPr>
            <p:cNvSpPr>
              <a:spLocks noChangeShapeType="1"/>
            </p:cNvSpPr>
            <p:nvPr/>
          </p:nvSpPr>
          <p:spPr bwMode="auto">
            <a:xfrm>
              <a:off x="5618752"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mn-lt"/>
                <a:ea typeface="Roboto" panose="02000000000000000000" pitchFamily="2" charset="0"/>
                <a:cs typeface="Arial" panose="020B0604020202020204" pitchFamily="34" charset="0"/>
              </a:endParaRPr>
            </a:p>
          </p:txBody>
        </p:sp>
        <p:sp>
          <p:nvSpPr>
            <p:cNvPr id="36" name="TextBox 35">
              <a:extLst>
                <a:ext uri="{FF2B5EF4-FFF2-40B4-BE49-F238E27FC236}">
                  <a16:creationId xmlns:a16="http://schemas.microsoft.com/office/drawing/2014/main" id="{432FBDA2-EAE5-E030-6F32-003784318A9E}"/>
                </a:ext>
              </a:extLst>
            </p:cNvPr>
            <p:cNvSpPr txBox="1"/>
            <p:nvPr/>
          </p:nvSpPr>
          <p:spPr>
            <a:xfrm>
              <a:off x="227403" y="5945961"/>
              <a:ext cx="786398" cy="328518"/>
            </a:xfrm>
            <a:prstGeom prst="rect">
              <a:avLst/>
            </a:prstGeom>
            <a:noFill/>
          </p:spPr>
          <p:txBody>
            <a:bodyPr wrap="square" lIns="36000" tIns="36000" rIns="36000" bIns="36000" rtlCol="0" anchor="t" anchorCtr="0">
              <a:spAutoFit/>
            </a:bodyPr>
            <a:lstStyle/>
            <a:p>
              <a:pPr algn="r" rtl="0"/>
              <a:r>
                <a:rPr lang="ja-jp" sz="1050">
                  <a:solidFill>
                    <a:schemeClr val="accent1"/>
                  </a:solidFill>
                  <a:latin typeface="Arial" panose="020B0604020202020204" pitchFamily="34" charset="0"/>
                  <a:ea typeface="Roboto" panose="02000000000000000000" pitchFamily="2" charset="0"/>
                  <a:cs typeface="Arial" panose="020B0604020202020204" pitchFamily="34" charset="0"/>
                </a:rPr>
                <a:t>D + CT</a:t>
              </a:r>
            </a:p>
          </p:txBody>
        </p:sp>
        <p:sp>
          <p:nvSpPr>
            <p:cNvPr id="37" name="TextBox 36">
              <a:extLst>
                <a:ext uri="{FF2B5EF4-FFF2-40B4-BE49-F238E27FC236}">
                  <a16:creationId xmlns:a16="http://schemas.microsoft.com/office/drawing/2014/main" id="{08E7AB14-B74E-B68D-527A-84A8C16C48E5}"/>
                </a:ext>
              </a:extLst>
            </p:cNvPr>
            <p:cNvSpPr txBox="1"/>
            <p:nvPr/>
          </p:nvSpPr>
          <p:spPr>
            <a:xfrm>
              <a:off x="248344" y="6169455"/>
              <a:ext cx="765461" cy="328518"/>
            </a:xfrm>
            <a:prstGeom prst="rect">
              <a:avLst/>
            </a:prstGeom>
            <a:noFill/>
          </p:spPr>
          <p:txBody>
            <a:bodyPr wrap="square" lIns="36000" tIns="36000" rIns="36000" bIns="36000" rtlCol="0" anchor="t" anchorCtr="0">
              <a:spAutoFit/>
            </a:bodyPr>
            <a:lstStyle/>
            <a:p>
              <a:pPr algn="r" rtl="0"/>
              <a:r>
                <a:rPr lang="ja-jp" sz="1050">
                  <a:solidFill>
                    <a:schemeClr val="accent2"/>
                  </a:solidFill>
                  <a:latin typeface="Arial" panose="020B0604020202020204" pitchFamily="34" charset="0"/>
                  <a:ea typeface="Roboto" panose="02000000000000000000" pitchFamily="2" charset="0"/>
                  <a:cs typeface="Arial" panose="020B0604020202020204" pitchFamily="34" charset="0"/>
                </a:rPr>
                <a:t>CT単独</a:t>
              </a:r>
            </a:p>
          </p:txBody>
        </p:sp>
        <p:sp>
          <p:nvSpPr>
            <p:cNvPr id="47" name="Line 21">
              <a:extLst>
                <a:ext uri="{FF2B5EF4-FFF2-40B4-BE49-F238E27FC236}">
                  <a16:creationId xmlns:a16="http://schemas.microsoft.com/office/drawing/2014/main" id="{4646FC0E-6590-9594-B059-17F26ABA7871}"/>
                </a:ext>
              </a:extLst>
            </p:cNvPr>
            <p:cNvSpPr>
              <a:spLocks noChangeShapeType="1"/>
            </p:cNvSpPr>
            <p:nvPr/>
          </p:nvSpPr>
          <p:spPr bwMode="auto">
            <a:xfrm>
              <a:off x="5072476"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mn-lt"/>
                <a:ea typeface="Roboto" panose="02000000000000000000" pitchFamily="2" charset="0"/>
                <a:cs typeface="Arial" panose="020B0604020202020204" pitchFamily="34" charset="0"/>
              </a:endParaRPr>
            </a:p>
          </p:txBody>
        </p:sp>
        <p:sp>
          <p:nvSpPr>
            <p:cNvPr id="48" name="Line 21">
              <a:extLst>
                <a:ext uri="{FF2B5EF4-FFF2-40B4-BE49-F238E27FC236}">
                  <a16:creationId xmlns:a16="http://schemas.microsoft.com/office/drawing/2014/main" id="{A70C1031-EF59-9481-301B-EFEBA742670B}"/>
                </a:ext>
              </a:extLst>
            </p:cNvPr>
            <p:cNvSpPr>
              <a:spLocks noChangeShapeType="1"/>
            </p:cNvSpPr>
            <p:nvPr/>
          </p:nvSpPr>
          <p:spPr bwMode="auto">
            <a:xfrm>
              <a:off x="3979920"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mn-lt"/>
                <a:ea typeface="Roboto" panose="02000000000000000000" pitchFamily="2" charset="0"/>
                <a:cs typeface="Arial" panose="020B0604020202020204" pitchFamily="34" charset="0"/>
              </a:endParaRPr>
            </a:p>
          </p:txBody>
        </p:sp>
        <p:grpSp>
          <p:nvGrpSpPr>
            <p:cNvPr id="49" name="Group 48">
              <a:extLst>
                <a:ext uri="{FF2B5EF4-FFF2-40B4-BE49-F238E27FC236}">
                  <a16:creationId xmlns:a16="http://schemas.microsoft.com/office/drawing/2014/main" id="{90866055-5B43-B1CE-F85C-508FCF9AB79C}"/>
                </a:ext>
              </a:extLst>
            </p:cNvPr>
            <p:cNvGrpSpPr/>
            <p:nvPr/>
          </p:nvGrpSpPr>
          <p:grpSpPr>
            <a:xfrm>
              <a:off x="1166641" y="5360114"/>
              <a:ext cx="4567842" cy="328518"/>
              <a:chOff x="1429076" y="5225200"/>
              <a:chExt cx="4567842" cy="328518"/>
            </a:xfrm>
          </p:grpSpPr>
          <p:sp>
            <p:nvSpPr>
              <p:cNvPr id="50" name="TextBox 49">
                <a:extLst>
                  <a:ext uri="{FF2B5EF4-FFF2-40B4-BE49-F238E27FC236}">
                    <a16:creationId xmlns:a16="http://schemas.microsoft.com/office/drawing/2014/main" id="{0EBE4CF2-0790-6D22-3745-D5B20F500731}"/>
                  </a:ext>
                </a:extLst>
              </p:cNvPr>
              <p:cNvSpPr txBox="1"/>
              <p:nvPr/>
            </p:nvSpPr>
            <p:spPr>
              <a:xfrm>
                <a:off x="4666002" y="5225200"/>
                <a:ext cx="238357" cy="328518"/>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ea typeface="Roboto" panose="02000000000000000000" pitchFamily="2" charset="0"/>
                    <a:cs typeface="Arial" panose="020B0604020202020204" pitchFamily="34" charset="0"/>
                  </a:rPr>
                  <a:t>36</a:t>
                </a:r>
              </a:p>
            </p:txBody>
          </p:sp>
          <p:sp>
            <p:nvSpPr>
              <p:cNvPr id="51" name="TextBox 50">
                <a:extLst>
                  <a:ext uri="{FF2B5EF4-FFF2-40B4-BE49-F238E27FC236}">
                    <a16:creationId xmlns:a16="http://schemas.microsoft.com/office/drawing/2014/main" id="{2918CC58-83B5-3DA6-8ABD-75013D84A2CB}"/>
                  </a:ext>
                </a:extLst>
              </p:cNvPr>
              <p:cNvSpPr txBox="1"/>
              <p:nvPr/>
            </p:nvSpPr>
            <p:spPr>
              <a:xfrm>
                <a:off x="3573449" y="5225200"/>
                <a:ext cx="238357" cy="328518"/>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ea typeface="Roboto" panose="02000000000000000000" pitchFamily="2" charset="0"/>
                    <a:cs typeface="Arial" panose="020B0604020202020204" pitchFamily="34" charset="0"/>
                  </a:rPr>
                  <a:t>24</a:t>
                </a:r>
              </a:p>
            </p:txBody>
          </p:sp>
          <p:sp>
            <p:nvSpPr>
              <p:cNvPr id="52" name="TextBox 51">
                <a:extLst>
                  <a:ext uri="{FF2B5EF4-FFF2-40B4-BE49-F238E27FC236}">
                    <a16:creationId xmlns:a16="http://schemas.microsoft.com/office/drawing/2014/main" id="{292068A1-16AE-E03D-A537-6094150F75FB}"/>
                  </a:ext>
                </a:extLst>
              </p:cNvPr>
              <p:cNvSpPr txBox="1"/>
              <p:nvPr/>
            </p:nvSpPr>
            <p:spPr>
              <a:xfrm>
                <a:off x="3027172" y="5225200"/>
                <a:ext cx="238357" cy="328518"/>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ea typeface="Roboto" panose="02000000000000000000" pitchFamily="2" charset="0"/>
                    <a:cs typeface="Arial" panose="020B0604020202020204" pitchFamily="34" charset="0"/>
                  </a:rPr>
                  <a:t>18</a:t>
                </a:r>
              </a:p>
            </p:txBody>
          </p:sp>
          <p:sp>
            <p:nvSpPr>
              <p:cNvPr id="53" name="TextBox 52">
                <a:extLst>
                  <a:ext uri="{FF2B5EF4-FFF2-40B4-BE49-F238E27FC236}">
                    <a16:creationId xmlns:a16="http://schemas.microsoft.com/office/drawing/2014/main" id="{F7AB27BC-363A-17AD-05AB-EE42600417BC}"/>
                  </a:ext>
                </a:extLst>
              </p:cNvPr>
              <p:cNvSpPr txBox="1"/>
              <p:nvPr/>
            </p:nvSpPr>
            <p:spPr>
              <a:xfrm>
                <a:off x="2480894" y="5225200"/>
                <a:ext cx="238357" cy="328518"/>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ea typeface="Roboto" panose="02000000000000000000" pitchFamily="2" charset="0"/>
                    <a:cs typeface="Arial" panose="020B0604020202020204" pitchFamily="34" charset="0"/>
                  </a:rPr>
                  <a:t>12</a:t>
                </a:r>
              </a:p>
            </p:txBody>
          </p:sp>
          <p:sp>
            <p:nvSpPr>
              <p:cNvPr id="54" name="TextBox 53">
                <a:extLst>
                  <a:ext uri="{FF2B5EF4-FFF2-40B4-BE49-F238E27FC236}">
                    <a16:creationId xmlns:a16="http://schemas.microsoft.com/office/drawing/2014/main" id="{D1370AAA-56A6-248C-4EAF-0DD9A56B4E92}"/>
                  </a:ext>
                </a:extLst>
              </p:cNvPr>
              <p:cNvSpPr txBox="1"/>
              <p:nvPr/>
            </p:nvSpPr>
            <p:spPr>
              <a:xfrm>
                <a:off x="1975353" y="5225200"/>
                <a:ext cx="156885" cy="328518"/>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ea typeface="Roboto" panose="02000000000000000000" pitchFamily="2" charset="0"/>
                    <a:cs typeface="Arial" panose="020B0604020202020204" pitchFamily="34" charset="0"/>
                  </a:rPr>
                  <a:t>6</a:t>
                </a:r>
              </a:p>
            </p:txBody>
          </p:sp>
          <p:sp>
            <p:nvSpPr>
              <p:cNvPr id="55" name="TextBox 54">
                <a:extLst>
                  <a:ext uri="{FF2B5EF4-FFF2-40B4-BE49-F238E27FC236}">
                    <a16:creationId xmlns:a16="http://schemas.microsoft.com/office/drawing/2014/main" id="{1CEF4ED5-FD8D-7FE7-F0F1-E13958AA99AB}"/>
                  </a:ext>
                </a:extLst>
              </p:cNvPr>
              <p:cNvSpPr txBox="1"/>
              <p:nvPr/>
            </p:nvSpPr>
            <p:spPr>
              <a:xfrm>
                <a:off x="1429076" y="5225200"/>
                <a:ext cx="156885" cy="328518"/>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ea typeface="Roboto" panose="02000000000000000000" pitchFamily="2" charset="0"/>
                    <a:cs typeface="Arial" panose="020B0604020202020204" pitchFamily="34" charset="0"/>
                  </a:rPr>
                  <a:t>0</a:t>
                </a:r>
              </a:p>
            </p:txBody>
          </p:sp>
          <p:sp>
            <p:nvSpPr>
              <p:cNvPr id="56" name="TextBox 55">
                <a:extLst>
                  <a:ext uri="{FF2B5EF4-FFF2-40B4-BE49-F238E27FC236}">
                    <a16:creationId xmlns:a16="http://schemas.microsoft.com/office/drawing/2014/main" id="{5688AA80-F05F-0894-B57B-DF2585794C0A}"/>
                  </a:ext>
                </a:extLst>
              </p:cNvPr>
              <p:cNvSpPr txBox="1"/>
              <p:nvPr/>
            </p:nvSpPr>
            <p:spPr>
              <a:xfrm>
                <a:off x="5758561" y="5225200"/>
                <a:ext cx="238357" cy="328518"/>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ea typeface="Roboto" panose="02000000000000000000" pitchFamily="2" charset="0"/>
                    <a:cs typeface="Arial" panose="020B0604020202020204" pitchFamily="34" charset="0"/>
                  </a:rPr>
                  <a:t>48</a:t>
                </a:r>
              </a:p>
            </p:txBody>
          </p:sp>
          <p:sp>
            <p:nvSpPr>
              <p:cNvPr id="57" name="TextBox 56">
                <a:extLst>
                  <a:ext uri="{FF2B5EF4-FFF2-40B4-BE49-F238E27FC236}">
                    <a16:creationId xmlns:a16="http://schemas.microsoft.com/office/drawing/2014/main" id="{BF2B4D47-4AD9-A0EA-133F-0C9C467C1516}"/>
                  </a:ext>
                </a:extLst>
              </p:cNvPr>
              <p:cNvSpPr txBox="1"/>
              <p:nvPr/>
            </p:nvSpPr>
            <p:spPr>
              <a:xfrm>
                <a:off x="5212279" y="5225200"/>
                <a:ext cx="238358" cy="328518"/>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ea typeface="Roboto" panose="02000000000000000000" pitchFamily="2" charset="0"/>
                    <a:cs typeface="Arial" panose="020B0604020202020204" pitchFamily="34" charset="0"/>
                  </a:rPr>
                  <a:t>42</a:t>
                </a:r>
              </a:p>
            </p:txBody>
          </p:sp>
          <p:sp>
            <p:nvSpPr>
              <p:cNvPr id="58" name="TextBox 57">
                <a:extLst>
                  <a:ext uri="{FF2B5EF4-FFF2-40B4-BE49-F238E27FC236}">
                    <a16:creationId xmlns:a16="http://schemas.microsoft.com/office/drawing/2014/main" id="{F2EB617A-7C12-FBAE-1512-B7BBDB4EC3F8}"/>
                  </a:ext>
                </a:extLst>
              </p:cNvPr>
              <p:cNvSpPr txBox="1"/>
              <p:nvPr/>
            </p:nvSpPr>
            <p:spPr>
              <a:xfrm>
                <a:off x="4119725" y="5225200"/>
                <a:ext cx="238358" cy="328518"/>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ea typeface="Roboto" panose="02000000000000000000" pitchFamily="2" charset="0"/>
                    <a:cs typeface="Arial" panose="020B0604020202020204" pitchFamily="34" charset="0"/>
                  </a:rPr>
                  <a:t>30</a:t>
                </a:r>
              </a:p>
            </p:txBody>
          </p:sp>
        </p:grpSp>
        <p:grpSp>
          <p:nvGrpSpPr>
            <p:cNvPr id="59" name="Group 58">
              <a:extLst>
                <a:ext uri="{FF2B5EF4-FFF2-40B4-BE49-F238E27FC236}">
                  <a16:creationId xmlns:a16="http://schemas.microsoft.com/office/drawing/2014/main" id="{9457EBBD-16F3-308B-054E-E5655C44510D}"/>
                </a:ext>
              </a:extLst>
            </p:cNvPr>
            <p:cNvGrpSpPr/>
            <p:nvPr/>
          </p:nvGrpSpPr>
          <p:grpSpPr>
            <a:xfrm>
              <a:off x="985916" y="5945960"/>
              <a:ext cx="4849284" cy="328518"/>
              <a:chOff x="1351147" y="5637906"/>
              <a:chExt cx="4849284" cy="328518"/>
            </a:xfrm>
          </p:grpSpPr>
          <p:sp>
            <p:nvSpPr>
              <p:cNvPr id="60" name="TextBox 59">
                <a:extLst>
                  <a:ext uri="{FF2B5EF4-FFF2-40B4-BE49-F238E27FC236}">
                    <a16:creationId xmlns:a16="http://schemas.microsoft.com/office/drawing/2014/main" id="{E72FD82B-9058-4406-9E5F-09C20C456932}"/>
                  </a:ext>
                </a:extLst>
              </p:cNvPr>
              <p:cNvSpPr txBox="1"/>
              <p:nvPr/>
            </p:nvSpPr>
            <p:spPr>
              <a:xfrm>
                <a:off x="4623106" y="5637906"/>
                <a:ext cx="518338" cy="328518"/>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ea typeface="Roboto" panose="02000000000000000000" pitchFamily="2" charset="0"/>
                    <a:cs typeface="Arial" panose="020B0604020202020204" pitchFamily="34" charset="0"/>
                  </a:rPr>
                  <a:t>13 (24)</a:t>
                </a:r>
              </a:p>
            </p:txBody>
          </p:sp>
          <p:sp>
            <p:nvSpPr>
              <p:cNvPr id="61" name="TextBox 60">
                <a:extLst>
                  <a:ext uri="{FF2B5EF4-FFF2-40B4-BE49-F238E27FC236}">
                    <a16:creationId xmlns:a16="http://schemas.microsoft.com/office/drawing/2014/main" id="{3E6FCB07-6A5F-7785-5D22-5D23C9EFBD35}"/>
                  </a:ext>
                </a:extLst>
              </p:cNvPr>
              <p:cNvSpPr txBox="1"/>
              <p:nvPr/>
            </p:nvSpPr>
            <p:spPr>
              <a:xfrm>
                <a:off x="3581237" y="5637906"/>
                <a:ext cx="439790" cy="328518"/>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ea typeface="Roboto" panose="02000000000000000000" pitchFamily="2" charset="0"/>
                    <a:cs typeface="Arial" panose="020B0604020202020204" pitchFamily="34" charset="0"/>
                  </a:rPr>
                  <a:t>44 (9)</a:t>
                </a:r>
              </a:p>
            </p:txBody>
          </p:sp>
          <p:sp>
            <p:nvSpPr>
              <p:cNvPr id="62" name="TextBox 61">
                <a:extLst>
                  <a:ext uri="{FF2B5EF4-FFF2-40B4-BE49-F238E27FC236}">
                    <a16:creationId xmlns:a16="http://schemas.microsoft.com/office/drawing/2014/main" id="{7227D1E4-C658-E6E7-2977-DE82CA2FAB73}"/>
                  </a:ext>
                </a:extLst>
              </p:cNvPr>
              <p:cNvSpPr txBox="1"/>
              <p:nvPr/>
            </p:nvSpPr>
            <p:spPr>
              <a:xfrm>
                <a:off x="3037812" y="5637906"/>
                <a:ext cx="439790" cy="328518"/>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ea typeface="Roboto" panose="02000000000000000000" pitchFamily="2" charset="0"/>
                    <a:cs typeface="Arial" panose="020B0604020202020204" pitchFamily="34" charset="0"/>
                  </a:rPr>
                  <a:t>63 (5)</a:t>
                </a:r>
              </a:p>
            </p:txBody>
          </p:sp>
          <p:sp>
            <p:nvSpPr>
              <p:cNvPr id="63" name="TextBox 62">
                <a:extLst>
                  <a:ext uri="{FF2B5EF4-FFF2-40B4-BE49-F238E27FC236}">
                    <a16:creationId xmlns:a16="http://schemas.microsoft.com/office/drawing/2014/main" id="{2D50878C-765C-5D89-8D9F-F8243B60C724}"/>
                  </a:ext>
                </a:extLst>
              </p:cNvPr>
              <p:cNvSpPr txBox="1"/>
              <p:nvPr/>
            </p:nvSpPr>
            <p:spPr>
              <a:xfrm>
                <a:off x="2488681" y="5637906"/>
                <a:ext cx="439790" cy="328518"/>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ea typeface="Roboto" panose="02000000000000000000" pitchFamily="2" charset="0"/>
                    <a:cs typeface="Arial" panose="020B0604020202020204" pitchFamily="34" charset="0"/>
                  </a:rPr>
                  <a:t>88 (4)</a:t>
                </a:r>
              </a:p>
            </p:txBody>
          </p:sp>
          <p:sp>
            <p:nvSpPr>
              <p:cNvPr id="64" name="TextBox 63">
                <a:extLst>
                  <a:ext uri="{FF2B5EF4-FFF2-40B4-BE49-F238E27FC236}">
                    <a16:creationId xmlns:a16="http://schemas.microsoft.com/office/drawing/2014/main" id="{8F32C975-751F-2BBE-5E20-895AEA1E896F}"/>
                  </a:ext>
                </a:extLst>
              </p:cNvPr>
              <p:cNvSpPr txBox="1"/>
              <p:nvPr/>
            </p:nvSpPr>
            <p:spPr>
              <a:xfrm>
                <a:off x="1900277" y="5637906"/>
                <a:ext cx="518338" cy="328518"/>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ea typeface="Roboto" panose="02000000000000000000" pitchFamily="2" charset="0"/>
                    <a:cs typeface="Arial" panose="020B0604020202020204" pitchFamily="34" charset="0"/>
                  </a:rPr>
                  <a:t>108 (2)</a:t>
                </a:r>
              </a:p>
            </p:txBody>
          </p:sp>
          <p:sp>
            <p:nvSpPr>
              <p:cNvPr id="65" name="TextBox 64">
                <a:extLst>
                  <a:ext uri="{FF2B5EF4-FFF2-40B4-BE49-F238E27FC236}">
                    <a16:creationId xmlns:a16="http://schemas.microsoft.com/office/drawing/2014/main" id="{D5D5114B-3972-481B-8828-B0B9A3148807}"/>
                  </a:ext>
                </a:extLst>
              </p:cNvPr>
              <p:cNvSpPr txBox="1"/>
              <p:nvPr/>
            </p:nvSpPr>
            <p:spPr>
              <a:xfrm>
                <a:off x="1351147" y="5637906"/>
                <a:ext cx="518338" cy="328518"/>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ea typeface="Roboto" panose="02000000000000000000" pitchFamily="2" charset="0"/>
                    <a:cs typeface="Arial" panose="020B0604020202020204" pitchFamily="34" charset="0"/>
                  </a:rPr>
                  <a:t>114 (0)</a:t>
                </a:r>
              </a:p>
            </p:txBody>
          </p:sp>
          <p:sp>
            <p:nvSpPr>
              <p:cNvPr id="66" name="TextBox 65">
                <a:extLst>
                  <a:ext uri="{FF2B5EF4-FFF2-40B4-BE49-F238E27FC236}">
                    <a16:creationId xmlns:a16="http://schemas.microsoft.com/office/drawing/2014/main" id="{73DE3AEC-35C1-22C5-6183-EC5B4BE95930}"/>
                  </a:ext>
                </a:extLst>
              </p:cNvPr>
              <p:cNvSpPr txBox="1"/>
              <p:nvPr/>
            </p:nvSpPr>
            <p:spPr>
              <a:xfrm>
                <a:off x="5760641" y="5637906"/>
                <a:ext cx="439790" cy="328518"/>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ea typeface="Roboto" panose="02000000000000000000" pitchFamily="2" charset="0"/>
                    <a:cs typeface="Arial" panose="020B0604020202020204" pitchFamily="34" charset="0"/>
                  </a:rPr>
                  <a:t>0 (32)</a:t>
                </a:r>
              </a:p>
            </p:txBody>
          </p:sp>
          <p:sp>
            <p:nvSpPr>
              <p:cNvPr id="67" name="TextBox 66">
                <a:extLst>
                  <a:ext uri="{FF2B5EF4-FFF2-40B4-BE49-F238E27FC236}">
                    <a16:creationId xmlns:a16="http://schemas.microsoft.com/office/drawing/2014/main" id="{1E254A45-1A8D-1058-17CB-3C6A4BB110FA}"/>
                  </a:ext>
                </a:extLst>
              </p:cNvPr>
              <p:cNvSpPr txBox="1"/>
              <p:nvPr/>
            </p:nvSpPr>
            <p:spPr>
              <a:xfrm>
                <a:off x="5211510" y="5637906"/>
                <a:ext cx="439790" cy="328518"/>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ea typeface="Roboto" panose="02000000000000000000" pitchFamily="2" charset="0"/>
                    <a:cs typeface="Arial" panose="020B0604020202020204" pitchFamily="34" charset="0"/>
                  </a:rPr>
                  <a:t>4 (30)</a:t>
                </a:r>
              </a:p>
            </p:txBody>
          </p:sp>
          <p:sp>
            <p:nvSpPr>
              <p:cNvPr id="68" name="TextBox 67">
                <a:extLst>
                  <a:ext uri="{FF2B5EF4-FFF2-40B4-BE49-F238E27FC236}">
                    <a16:creationId xmlns:a16="http://schemas.microsoft.com/office/drawing/2014/main" id="{C744A54A-3F48-A21E-6793-955DBA0330A4}"/>
                  </a:ext>
                </a:extLst>
              </p:cNvPr>
              <p:cNvSpPr txBox="1"/>
              <p:nvPr/>
            </p:nvSpPr>
            <p:spPr>
              <a:xfrm>
                <a:off x="4079682" y="5637906"/>
                <a:ext cx="518338" cy="328518"/>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ea typeface="Roboto" panose="02000000000000000000" pitchFamily="2" charset="0"/>
                    <a:cs typeface="Arial" panose="020B0604020202020204" pitchFamily="34" charset="0"/>
                  </a:rPr>
                  <a:t>28 (14)</a:t>
                </a:r>
              </a:p>
            </p:txBody>
          </p:sp>
        </p:grpSp>
        <p:grpSp>
          <p:nvGrpSpPr>
            <p:cNvPr id="69" name="Group 68">
              <a:extLst>
                <a:ext uri="{FF2B5EF4-FFF2-40B4-BE49-F238E27FC236}">
                  <a16:creationId xmlns:a16="http://schemas.microsoft.com/office/drawing/2014/main" id="{16A1FE59-1C19-D357-06B0-594F775EA8CC}"/>
                </a:ext>
              </a:extLst>
            </p:cNvPr>
            <p:cNvGrpSpPr/>
            <p:nvPr/>
          </p:nvGrpSpPr>
          <p:grpSpPr>
            <a:xfrm>
              <a:off x="1025187" y="6169454"/>
              <a:ext cx="4810013" cy="328518"/>
              <a:chOff x="1390418" y="5861400"/>
              <a:chExt cx="4810013" cy="328518"/>
            </a:xfrm>
          </p:grpSpPr>
          <p:sp>
            <p:nvSpPr>
              <p:cNvPr id="70" name="TextBox 69">
                <a:extLst>
                  <a:ext uri="{FF2B5EF4-FFF2-40B4-BE49-F238E27FC236}">
                    <a16:creationId xmlns:a16="http://schemas.microsoft.com/office/drawing/2014/main" id="{1297B21A-E52F-08EF-4A30-BC5994AC7931}"/>
                  </a:ext>
                </a:extLst>
              </p:cNvPr>
              <p:cNvSpPr txBox="1"/>
              <p:nvPr/>
            </p:nvSpPr>
            <p:spPr>
              <a:xfrm>
                <a:off x="4628813" y="5861400"/>
                <a:ext cx="518338" cy="328518"/>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ea typeface="Roboto" panose="02000000000000000000" pitchFamily="2" charset="0"/>
                    <a:cs typeface="Arial" panose="020B0604020202020204" pitchFamily="34" charset="0"/>
                  </a:rPr>
                  <a:t>11 (12)</a:t>
                </a:r>
              </a:p>
            </p:txBody>
          </p:sp>
          <p:sp>
            <p:nvSpPr>
              <p:cNvPr id="71" name="TextBox 70">
                <a:extLst>
                  <a:ext uri="{FF2B5EF4-FFF2-40B4-BE49-F238E27FC236}">
                    <a16:creationId xmlns:a16="http://schemas.microsoft.com/office/drawing/2014/main" id="{A2D33298-BC6B-56B6-6584-860C40291FD5}"/>
                  </a:ext>
                </a:extLst>
              </p:cNvPr>
              <p:cNvSpPr txBox="1"/>
              <p:nvPr/>
            </p:nvSpPr>
            <p:spPr>
              <a:xfrm>
                <a:off x="3575530" y="5861400"/>
                <a:ext cx="439790" cy="328518"/>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ea typeface="Roboto" panose="02000000000000000000" pitchFamily="2" charset="0"/>
                    <a:cs typeface="Arial" panose="020B0604020202020204" pitchFamily="34" charset="0"/>
                  </a:rPr>
                  <a:t>23 (6)</a:t>
                </a:r>
              </a:p>
            </p:txBody>
          </p:sp>
          <p:sp>
            <p:nvSpPr>
              <p:cNvPr id="72" name="TextBox 71">
                <a:extLst>
                  <a:ext uri="{FF2B5EF4-FFF2-40B4-BE49-F238E27FC236}">
                    <a16:creationId xmlns:a16="http://schemas.microsoft.com/office/drawing/2014/main" id="{3D063C12-9D95-E982-0605-E03F1F6D7C28}"/>
                  </a:ext>
                </a:extLst>
              </p:cNvPr>
              <p:cNvSpPr txBox="1"/>
              <p:nvPr/>
            </p:nvSpPr>
            <p:spPr>
              <a:xfrm>
                <a:off x="3029252" y="5861400"/>
                <a:ext cx="439790" cy="328518"/>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ea typeface="Roboto" panose="02000000000000000000" pitchFamily="2" charset="0"/>
                    <a:cs typeface="Arial" panose="020B0604020202020204" pitchFamily="34" charset="0"/>
                  </a:rPr>
                  <a:t>27 (6)</a:t>
                </a:r>
              </a:p>
            </p:txBody>
          </p:sp>
          <p:sp>
            <p:nvSpPr>
              <p:cNvPr id="73" name="TextBox 72">
                <a:extLst>
                  <a:ext uri="{FF2B5EF4-FFF2-40B4-BE49-F238E27FC236}">
                    <a16:creationId xmlns:a16="http://schemas.microsoft.com/office/drawing/2014/main" id="{3B763BF0-086D-42F5-C8EC-7BC63460EAB4}"/>
                  </a:ext>
                </a:extLst>
              </p:cNvPr>
              <p:cNvSpPr txBox="1"/>
              <p:nvPr/>
            </p:nvSpPr>
            <p:spPr>
              <a:xfrm>
                <a:off x="2482974" y="5861400"/>
                <a:ext cx="439790" cy="328518"/>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ea typeface="Roboto" panose="02000000000000000000" pitchFamily="2" charset="0"/>
                    <a:cs typeface="Arial" panose="020B0604020202020204" pitchFamily="34" charset="0"/>
                  </a:rPr>
                  <a:t>37 (6)</a:t>
                </a:r>
              </a:p>
            </p:txBody>
          </p:sp>
          <p:sp>
            <p:nvSpPr>
              <p:cNvPr id="74" name="TextBox 73">
                <a:extLst>
                  <a:ext uri="{FF2B5EF4-FFF2-40B4-BE49-F238E27FC236}">
                    <a16:creationId xmlns:a16="http://schemas.microsoft.com/office/drawing/2014/main" id="{3D406458-050F-6D89-3FEE-D7EFD5ACB19B}"/>
                  </a:ext>
                </a:extLst>
              </p:cNvPr>
              <p:cNvSpPr txBox="1"/>
              <p:nvPr/>
            </p:nvSpPr>
            <p:spPr>
              <a:xfrm>
                <a:off x="1936696" y="5861400"/>
                <a:ext cx="439790" cy="328518"/>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ea typeface="Roboto" panose="02000000000000000000" pitchFamily="2" charset="0"/>
                    <a:cs typeface="Arial" panose="020B0604020202020204" pitchFamily="34" charset="0"/>
                  </a:rPr>
                  <a:t>45 (6)</a:t>
                </a:r>
              </a:p>
            </p:txBody>
          </p:sp>
          <p:sp>
            <p:nvSpPr>
              <p:cNvPr id="75" name="TextBox 74">
                <a:extLst>
                  <a:ext uri="{FF2B5EF4-FFF2-40B4-BE49-F238E27FC236}">
                    <a16:creationId xmlns:a16="http://schemas.microsoft.com/office/drawing/2014/main" id="{CF0476D0-A9C5-E460-1866-AB19034C939B}"/>
                  </a:ext>
                </a:extLst>
              </p:cNvPr>
              <p:cNvSpPr txBox="1"/>
              <p:nvPr/>
            </p:nvSpPr>
            <p:spPr>
              <a:xfrm>
                <a:off x="1390418" y="5861400"/>
                <a:ext cx="439790" cy="328518"/>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ea typeface="Roboto" panose="02000000000000000000" pitchFamily="2" charset="0"/>
                    <a:cs typeface="Arial" panose="020B0604020202020204" pitchFamily="34" charset="0"/>
                  </a:rPr>
                  <a:t>60 (3)</a:t>
                </a:r>
              </a:p>
            </p:txBody>
          </p:sp>
          <p:sp>
            <p:nvSpPr>
              <p:cNvPr id="76" name="TextBox 75">
                <a:extLst>
                  <a:ext uri="{FF2B5EF4-FFF2-40B4-BE49-F238E27FC236}">
                    <a16:creationId xmlns:a16="http://schemas.microsoft.com/office/drawing/2014/main" id="{43068E29-D170-CC94-FBEF-C47B03762D6E}"/>
                  </a:ext>
                </a:extLst>
              </p:cNvPr>
              <p:cNvSpPr txBox="1"/>
              <p:nvPr/>
            </p:nvSpPr>
            <p:spPr>
              <a:xfrm>
                <a:off x="5760641" y="5861400"/>
                <a:ext cx="439790" cy="328518"/>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ea typeface="Roboto" panose="02000000000000000000" pitchFamily="2" charset="0"/>
                    <a:cs typeface="Arial" panose="020B0604020202020204" pitchFamily="34" charset="0"/>
                  </a:rPr>
                  <a:t>0 (18)</a:t>
                </a:r>
              </a:p>
            </p:txBody>
          </p:sp>
          <p:sp>
            <p:nvSpPr>
              <p:cNvPr id="77" name="TextBox 76">
                <a:extLst>
                  <a:ext uri="{FF2B5EF4-FFF2-40B4-BE49-F238E27FC236}">
                    <a16:creationId xmlns:a16="http://schemas.microsoft.com/office/drawing/2014/main" id="{6AD789E8-BCEE-2C24-1A2F-303BA2BCFBD0}"/>
                  </a:ext>
                </a:extLst>
              </p:cNvPr>
              <p:cNvSpPr txBox="1"/>
              <p:nvPr/>
            </p:nvSpPr>
            <p:spPr>
              <a:xfrm>
                <a:off x="5214364" y="5861400"/>
                <a:ext cx="439790" cy="328518"/>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ea typeface="Roboto" panose="02000000000000000000" pitchFamily="2" charset="0"/>
                    <a:cs typeface="Arial" panose="020B0604020202020204" pitchFamily="34" charset="0"/>
                  </a:rPr>
                  <a:t>6 (13)</a:t>
                </a:r>
              </a:p>
            </p:txBody>
          </p:sp>
          <p:sp>
            <p:nvSpPr>
              <p:cNvPr id="78" name="TextBox 77">
                <a:extLst>
                  <a:ext uri="{FF2B5EF4-FFF2-40B4-BE49-F238E27FC236}">
                    <a16:creationId xmlns:a16="http://schemas.microsoft.com/office/drawing/2014/main" id="{FF6F6720-2E87-CD46-036E-D587B0F3F1C7}"/>
                  </a:ext>
                </a:extLst>
              </p:cNvPr>
              <p:cNvSpPr txBox="1"/>
              <p:nvPr/>
            </p:nvSpPr>
            <p:spPr>
              <a:xfrm>
                <a:off x="4072879" y="5861400"/>
                <a:ext cx="537648" cy="328518"/>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ea typeface="Roboto" panose="02000000000000000000" pitchFamily="2" charset="0"/>
                    <a:cs typeface="Arial" panose="020B0604020202020204" pitchFamily="34" charset="0"/>
                  </a:rPr>
                  <a:t>14 (10)</a:t>
                </a:r>
              </a:p>
            </p:txBody>
          </p:sp>
        </p:grpSp>
        <p:grpSp>
          <p:nvGrpSpPr>
            <p:cNvPr id="225" name="Graphic 216">
              <a:extLst>
                <a:ext uri="{FF2B5EF4-FFF2-40B4-BE49-F238E27FC236}">
                  <a16:creationId xmlns:a16="http://schemas.microsoft.com/office/drawing/2014/main" id="{1B5E04BA-BA7E-71F8-42A6-96E58D4265D0}"/>
                </a:ext>
              </a:extLst>
            </p:cNvPr>
            <p:cNvGrpSpPr/>
            <p:nvPr/>
          </p:nvGrpSpPr>
          <p:grpSpPr>
            <a:xfrm>
              <a:off x="1247381" y="2664689"/>
              <a:ext cx="4310816" cy="2225861"/>
              <a:chOff x="1247381" y="2664689"/>
              <a:chExt cx="4310816" cy="2225861"/>
            </a:xfrm>
            <a:noFill/>
          </p:grpSpPr>
          <p:sp>
            <p:nvSpPr>
              <p:cNvPr id="226" name="Freeform 225">
                <a:extLst>
                  <a:ext uri="{FF2B5EF4-FFF2-40B4-BE49-F238E27FC236}">
                    <a16:creationId xmlns:a16="http://schemas.microsoft.com/office/drawing/2014/main" id="{FB9C0C20-7164-0537-865B-EF9445C6CB34}"/>
                  </a:ext>
                </a:extLst>
              </p:cNvPr>
              <p:cNvSpPr/>
              <p:nvPr/>
            </p:nvSpPr>
            <p:spPr>
              <a:xfrm>
                <a:off x="1247381" y="2664689"/>
                <a:ext cx="4310672" cy="2207832"/>
              </a:xfrm>
              <a:custGeom>
                <a:avLst/>
                <a:gdLst>
                  <a:gd name="connsiteX0" fmla="*/ 0 w 4310672"/>
                  <a:gd name="connsiteY0" fmla="*/ 0 h 2207832"/>
                  <a:gd name="connsiteX1" fmla="*/ 18941 w 4310672"/>
                  <a:gd name="connsiteY1" fmla="*/ 0 h 2207832"/>
                  <a:gd name="connsiteX2" fmla="*/ 18941 w 4310672"/>
                  <a:gd name="connsiteY2" fmla="*/ 47343 h 2207832"/>
                  <a:gd name="connsiteX3" fmla="*/ 34725 w 4310672"/>
                  <a:gd name="connsiteY3" fmla="*/ 47343 h 2207832"/>
                  <a:gd name="connsiteX4" fmla="*/ 34725 w 4310672"/>
                  <a:gd name="connsiteY4" fmla="*/ 89953 h 2207832"/>
                  <a:gd name="connsiteX5" fmla="*/ 71028 w 4310672"/>
                  <a:gd name="connsiteY5" fmla="*/ 89953 h 2207832"/>
                  <a:gd name="connsiteX6" fmla="*/ 71028 w 4310672"/>
                  <a:gd name="connsiteY6" fmla="*/ 137296 h 2207832"/>
                  <a:gd name="connsiteX7" fmla="*/ 143635 w 4310672"/>
                  <a:gd name="connsiteY7" fmla="*/ 137296 h 2207832"/>
                  <a:gd name="connsiteX8" fmla="*/ 143635 w 4310672"/>
                  <a:gd name="connsiteY8" fmla="*/ 228827 h 2207832"/>
                  <a:gd name="connsiteX9" fmla="*/ 260437 w 4310672"/>
                  <a:gd name="connsiteY9" fmla="*/ 228827 h 2207832"/>
                  <a:gd name="connsiteX10" fmla="*/ 260437 w 4310672"/>
                  <a:gd name="connsiteY10" fmla="*/ 276170 h 2207832"/>
                  <a:gd name="connsiteX11" fmla="*/ 280956 w 4310672"/>
                  <a:gd name="connsiteY11" fmla="*/ 276170 h 2207832"/>
                  <a:gd name="connsiteX12" fmla="*/ 280956 w 4310672"/>
                  <a:gd name="connsiteY12" fmla="*/ 321936 h 2207832"/>
                  <a:gd name="connsiteX13" fmla="*/ 304632 w 4310672"/>
                  <a:gd name="connsiteY13" fmla="*/ 321936 h 2207832"/>
                  <a:gd name="connsiteX14" fmla="*/ 304632 w 4310672"/>
                  <a:gd name="connsiteY14" fmla="*/ 367701 h 2207832"/>
                  <a:gd name="connsiteX15" fmla="*/ 440375 w 4310672"/>
                  <a:gd name="connsiteY15" fmla="*/ 367701 h 2207832"/>
                  <a:gd name="connsiteX16" fmla="*/ 440375 w 4310672"/>
                  <a:gd name="connsiteY16" fmla="*/ 410310 h 2207832"/>
                  <a:gd name="connsiteX17" fmla="*/ 546128 w 4310672"/>
                  <a:gd name="connsiteY17" fmla="*/ 410310 h 2207832"/>
                  <a:gd name="connsiteX18" fmla="*/ 546128 w 4310672"/>
                  <a:gd name="connsiteY18" fmla="*/ 459232 h 2207832"/>
                  <a:gd name="connsiteX19" fmla="*/ 612421 w 4310672"/>
                  <a:gd name="connsiteY19" fmla="*/ 459232 h 2207832"/>
                  <a:gd name="connsiteX20" fmla="*/ 612421 w 4310672"/>
                  <a:gd name="connsiteY20" fmla="*/ 506575 h 2207832"/>
                  <a:gd name="connsiteX21" fmla="*/ 696077 w 4310672"/>
                  <a:gd name="connsiteY21" fmla="*/ 506575 h 2207832"/>
                  <a:gd name="connsiteX22" fmla="*/ 696077 w 4310672"/>
                  <a:gd name="connsiteY22" fmla="*/ 557075 h 2207832"/>
                  <a:gd name="connsiteX23" fmla="*/ 746586 w 4310672"/>
                  <a:gd name="connsiteY23" fmla="*/ 557075 h 2207832"/>
                  <a:gd name="connsiteX24" fmla="*/ 746586 w 4310672"/>
                  <a:gd name="connsiteY24" fmla="*/ 599684 h 2207832"/>
                  <a:gd name="connsiteX25" fmla="*/ 773419 w 4310672"/>
                  <a:gd name="connsiteY25" fmla="*/ 599684 h 2207832"/>
                  <a:gd name="connsiteX26" fmla="*/ 773419 w 4310672"/>
                  <a:gd name="connsiteY26" fmla="*/ 648606 h 2207832"/>
                  <a:gd name="connsiteX27" fmla="*/ 838133 w 4310672"/>
                  <a:gd name="connsiteY27" fmla="*/ 648606 h 2207832"/>
                  <a:gd name="connsiteX28" fmla="*/ 838133 w 4310672"/>
                  <a:gd name="connsiteY28" fmla="*/ 697527 h 2207832"/>
                  <a:gd name="connsiteX29" fmla="*/ 882329 w 4310672"/>
                  <a:gd name="connsiteY29" fmla="*/ 697527 h 2207832"/>
                  <a:gd name="connsiteX30" fmla="*/ 882329 w 4310672"/>
                  <a:gd name="connsiteY30" fmla="*/ 744871 h 2207832"/>
                  <a:gd name="connsiteX31" fmla="*/ 997552 w 4310672"/>
                  <a:gd name="connsiteY31" fmla="*/ 744871 h 2207832"/>
                  <a:gd name="connsiteX32" fmla="*/ 997552 w 4310672"/>
                  <a:gd name="connsiteY32" fmla="*/ 792214 h 2207832"/>
                  <a:gd name="connsiteX33" fmla="*/ 1114354 w 4310672"/>
                  <a:gd name="connsiteY33" fmla="*/ 792214 h 2207832"/>
                  <a:gd name="connsiteX34" fmla="*/ 1114354 w 4310672"/>
                  <a:gd name="connsiteY34" fmla="*/ 839558 h 2207832"/>
                  <a:gd name="connsiteX35" fmla="*/ 1232735 w 4310672"/>
                  <a:gd name="connsiteY35" fmla="*/ 839558 h 2207832"/>
                  <a:gd name="connsiteX36" fmla="*/ 1232735 w 4310672"/>
                  <a:gd name="connsiteY36" fmla="*/ 888479 h 2207832"/>
                  <a:gd name="connsiteX37" fmla="*/ 1291136 w 4310672"/>
                  <a:gd name="connsiteY37" fmla="*/ 888479 h 2207832"/>
                  <a:gd name="connsiteX38" fmla="*/ 1291136 w 4310672"/>
                  <a:gd name="connsiteY38" fmla="*/ 931089 h 2207832"/>
                  <a:gd name="connsiteX39" fmla="*/ 1316390 w 4310672"/>
                  <a:gd name="connsiteY39" fmla="*/ 931089 h 2207832"/>
                  <a:gd name="connsiteX40" fmla="*/ 1316390 w 4310672"/>
                  <a:gd name="connsiteY40" fmla="*/ 978432 h 2207832"/>
                  <a:gd name="connsiteX41" fmla="*/ 1357429 w 4310672"/>
                  <a:gd name="connsiteY41" fmla="*/ 978432 h 2207832"/>
                  <a:gd name="connsiteX42" fmla="*/ 1357429 w 4310672"/>
                  <a:gd name="connsiteY42" fmla="*/ 1027975 h 2207832"/>
                  <a:gd name="connsiteX43" fmla="*/ 1392153 w 4310672"/>
                  <a:gd name="connsiteY43" fmla="*/ 1027975 h 2207832"/>
                  <a:gd name="connsiteX44" fmla="*/ 1392153 w 4310672"/>
                  <a:gd name="connsiteY44" fmla="*/ 1082636 h 2207832"/>
                  <a:gd name="connsiteX45" fmla="*/ 1448976 w 4310672"/>
                  <a:gd name="connsiteY45" fmla="*/ 1082636 h 2207832"/>
                  <a:gd name="connsiteX46" fmla="*/ 1448976 w 4310672"/>
                  <a:gd name="connsiteY46" fmla="*/ 1122088 h 2207832"/>
                  <a:gd name="connsiteX47" fmla="*/ 1538945 w 4310672"/>
                  <a:gd name="connsiteY47" fmla="*/ 1122088 h 2207832"/>
                  <a:gd name="connsiteX48" fmla="*/ 1538945 w 4310672"/>
                  <a:gd name="connsiteY48" fmla="*/ 1172588 h 2207832"/>
                  <a:gd name="connsiteX49" fmla="*/ 1598925 w 4310672"/>
                  <a:gd name="connsiteY49" fmla="*/ 1172588 h 2207832"/>
                  <a:gd name="connsiteX50" fmla="*/ 1598925 w 4310672"/>
                  <a:gd name="connsiteY50" fmla="*/ 1224666 h 2207832"/>
                  <a:gd name="connsiteX51" fmla="*/ 1613130 w 4310672"/>
                  <a:gd name="connsiteY51" fmla="*/ 1224666 h 2207832"/>
                  <a:gd name="connsiteX52" fmla="*/ 1613130 w 4310672"/>
                  <a:gd name="connsiteY52" fmla="*/ 1265697 h 2207832"/>
                  <a:gd name="connsiteX53" fmla="*/ 1643120 w 4310672"/>
                  <a:gd name="connsiteY53" fmla="*/ 1265697 h 2207832"/>
                  <a:gd name="connsiteX54" fmla="*/ 1643120 w 4310672"/>
                  <a:gd name="connsiteY54" fmla="*/ 1311462 h 2207832"/>
                  <a:gd name="connsiteX55" fmla="*/ 1791490 w 4310672"/>
                  <a:gd name="connsiteY55" fmla="*/ 1311462 h 2207832"/>
                  <a:gd name="connsiteX56" fmla="*/ 1791490 w 4310672"/>
                  <a:gd name="connsiteY56" fmla="*/ 1366696 h 2207832"/>
                  <a:gd name="connsiteX57" fmla="*/ 1987212 w 4310672"/>
                  <a:gd name="connsiteY57" fmla="*/ 1366696 h 2207832"/>
                  <a:gd name="connsiteX58" fmla="*/ 1987212 w 4310672"/>
                  <a:gd name="connsiteY58" fmla="*/ 1407727 h 2207832"/>
                  <a:gd name="connsiteX59" fmla="*/ 2146631 w 4310672"/>
                  <a:gd name="connsiteY59" fmla="*/ 1407727 h 2207832"/>
                  <a:gd name="connsiteX60" fmla="*/ 2146631 w 4310672"/>
                  <a:gd name="connsiteY60" fmla="*/ 1455071 h 2207832"/>
                  <a:gd name="connsiteX61" fmla="*/ 2233444 w 4310672"/>
                  <a:gd name="connsiteY61" fmla="*/ 1455071 h 2207832"/>
                  <a:gd name="connsiteX62" fmla="*/ 2233444 w 4310672"/>
                  <a:gd name="connsiteY62" fmla="*/ 1508727 h 2207832"/>
                  <a:gd name="connsiteX63" fmla="*/ 2313942 w 4310672"/>
                  <a:gd name="connsiteY63" fmla="*/ 1508727 h 2207832"/>
                  <a:gd name="connsiteX64" fmla="*/ 2313942 w 4310672"/>
                  <a:gd name="connsiteY64" fmla="*/ 1559227 h 2207832"/>
                  <a:gd name="connsiteX65" fmla="*/ 2347089 w 4310672"/>
                  <a:gd name="connsiteY65" fmla="*/ 1559227 h 2207832"/>
                  <a:gd name="connsiteX66" fmla="*/ 2347089 w 4310672"/>
                  <a:gd name="connsiteY66" fmla="*/ 1611305 h 2207832"/>
                  <a:gd name="connsiteX67" fmla="*/ 2662770 w 4310672"/>
                  <a:gd name="connsiteY67" fmla="*/ 1611305 h 2207832"/>
                  <a:gd name="connsiteX68" fmla="*/ 2662770 w 4310672"/>
                  <a:gd name="connsiteY68" fmla="*/ 1669695 h 2207832"/>
                  <a:gd name="connsiteX69" fmla="*/ 2708543 w 4310672"/>
                  <a:gd name="connsiteY69" fmla="*/ 1669695 h 2207832"/>
                  <a:gd name="connsiteX70" fmla="*/ 2708543 w 4310672"/>
                  <a:gd name="connsiteY70" fmla="*/ 1725837 h 2207832"/>
                  <a:gd name="connsiteX71" fmla="*/ 3249984 w 4310672"/>
                  <a:gd name="connsiteY71" fmla="*/ 1725837 h 2207832"/>
                  <a:gd name="connsiteX72" fmla="*/ 3249984 w 4310672"/>
                  <a:gd name="connsiteY72" fmla="*/ 1795944 h 2207832"/>
                  <a:gd name="connsiteX73" fmla="*/ 3309964 w 4310672"/>
                  <a:gd name="connsiteY73" fmla="*/ 1795944 h 2207832"/>
                  <a:gd name="connsiteX74" fmla="*/ 3309964 w 4310672"/>
                  <a:gd name="connsiteY74" fmla="*/ 1866959 h 2207832"/>
                  <a:gd name="connsiteX75" fmla="*/ 3511999 w 4310672"/>
                  <a:gd name="connsiteY75" fmla="*/ 1866959 h 2207832"/>
                  <a:gd name="connsiteX76" fmla="*/ 3511999 w 4310672"/>
                  <a:gd name="connsiteY76" fmla="*/ 1941131 h 2207832"/>
                  <a:gd name="connsiteX77" fmla="*/ 3592498 w 4310672"/>
                  <a:gd name="connsiteY77" fmla="*/ 1941131 h 2207832"/>
                  <a:gd name="connsiteX78" fmla="*/ 3592498 w 4310672"/>
                  <a:gd name="connsiteY78" fmla="*/ 2016880 h 2207832"/>
                  <a:gd name="connsiteX79" fmla="*/ 3740868 w 4310672"/>
                  <a:gd name="connsiteY79" fmla="*/ 2016880 h 2207832"/>
                  <a:gd name="connsiteX80" fmla="*/ 3740868 w 4310672"/>
                  <a:gd name="connsiteY80" fmla="*/ 2091052 h 2207832"/>
                  <a:gd name="connsiteX81" fmla="*/ 4092853 w 4310672"/>
                  <a:gd name="connsiteY81" fmla="*/ 2091052 h 2207832"/>
                  <a:gd name="connsiteX82" fmla="*/ 4092853 w 4310672"/>
                  <a:gd name="connsiteY82" fmla="*/ 2207832 h 2207832"/>
                  <a:gd name="connsiteX83" fmla="*/ 4310673 w 4310672"/>
                  <a:gd name="connsiteY83" fmla="*/ 2207832 h 2207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4310672" h="2207832">
                    <a:moveTo>
                      <a:pt x="0" y="0"/>
                    </a:moveTo>
                    <a:lnTo>
                      <a:pt x="18941" y="0"/>
                    </a:lnTo>
                    <a:lnTo>
                      <a:pt x="18941" y="47343"/>
                    </a:lnTo>
                    <a:lnTo>
                      <a:pt x="34725" y="47343"/>
                    </a:lnTo>
                    <a:lnTo>
                      <a:pt x="34725" y="89953"/>
                    </a:lnTo>
                    <a:lnTo>
                      <a:pt x="71028" y="89953"/>
                    </a:lnTo>
                    <a:lnTo>
                      <a:pt x="71028" y="137296"/>
                    </a:lnTo>
                    <a:lnTo>
                      <a:pt x="143635" y="137296"/>
                    </a:lnTo>
                    <a:lnTo>
                      <a:pt x="143635" y="228827"/>
                    </a:lnTo>
                    <a:lnTo>
                      <a:pt x="260437" y="228827"/>
                    </a:lnTo>
                    <a:lnTo>
                      <a:pt x="260437" y="276170"/>
                    </a:lnTo>
                    <a:lnTo>
                      <a:pt x="280956" y="276170"/>
                    </a:lnTo>
                    <a:lnTo>
                      <a:pt x="280956" y="321936"/>
                    </a:lnTo>
                    <a:lnTo>
                      <a:pt x="304632" y="321936"/>
                    </a:lnTo>
                    <a:lnTo>
                      <a:pt x="304632" y="367701"/>
                    </a:lnTo>
                    <a:lnTo>
                      <a:pt x="440375" y="367701"/>
                    </a:lnTo>
                    <a:lnTo>
                      <a:pt x="440375" y="410310"/>
                    </a:lnTo>
                    <a:lnTo>
                      <a:pt x="546128" y="410310"/>
                    </a:lnTo>
                    <a:lnTo>
                      <a:pt x="546128" y="459232"/>
                    </a:lnTo>
                    <a:lnTo>
                      <a:pt x="612421" y="459232"/>
                    </a:lnTo>
                    <a:lnTo>
                      <a:pt x="612421" y="506575"/>
                    </a:lnTo>
                    <a:lnTo>
                      <a:pt x="696077" y="506575"/>
                    </a:lnTo>
                    <a:lnTo>
                      <a:pt x="696077" y="557075"/>
                    </a:lnTo>
                    <a:lnTo>
                      <a:pt x="746586" y="557075"/>
                    </a:lnTo>
                    <a:lnTo>
                      <a:pt x="746586" y="599684"/>
                    </a:lnTo>
                    <a:lnTo>
                      <a:pt x="773419" y="599684"/>
                    </a:lnTo>
                    <a:lnTo>
                      <a:pt x="773419" y="648606"/>
                    </a:lnTo>
                    <a:lnTo>
                      <a:pt x="838133" y="648606"/>
                    </a:lnTo>
                    <a:lnTo>
                      <a:pt x="838133" y="697527"/>
                    </a:lnTo>
                    <a:lnTo>
                      <a:pt x="882329" y="697527"/>
                    </a:lnTo>
                    <a:lnTo>
                      <a:pt x="882329" y="744871"/>
                    </a:lnTo>
                    <a:lnTo>
                      <a:pt x="997552" y="744871"/>
                    </a:lnTo>
                    <a:lnTo>
                      <a:pt x="997552" y="792214"/>
                    </a:lnTo>
                    <a:lnTo>
                      <a:pt x="1114354" y="792214"/>
                    </a:lnTo>
                    <a:lnTo>
                      <a:pt x="1114354" y="839558"/>
                    </a:lnTo>
                    <a:lnTo>
                      <a:pt x="1232735" y="839558"/>
                    </a:lnTo>
                    <a:lnTo>
                      <a:pt x="1232735" y="888479"/>
                    </a:lnTo>
                    <a:lnTo>
                      <a:pt x="1291136" y="888479"/>
                    </a:lnTo>
                    <a:lnTo>
                      <a:pt x="1291136" y="931089"/>
                    </a:lnTo>
                    <a:lnTo>
                      <a:pt x="1316390" y="931089"/>
                    </a:lnTo>
                    <a:lnTo>
                      <a:pt x="1316390" y="978432"/>
                    </a:lnTo>
                    <a:lnTo>
                      <a:pt x="1357429" y="978432"/>
                    </a:lnTo>
                    <a:lnTo>
                      <a:pt x="1357429" y="1027975"/>
                    </a:lnTo>
                    <a:lnTo>
                      <a:pt x="1392153" y="1027975"/>
                    </a:lnTo>
                    <a:lnTo>
                      <a:pt x="1392153" y="1082636"/>
                    </a:lnTo>
                    <a:lnTo>
                      <a:pt x="1448976" y="1082636"/>
                    </a:lnTo>
                    <a:lnTo>
                      <a:pt x="1448976" y="1122088"/>
                    </a:lnTo>
                    <a:lnTo>
                      <a:pt x="1538945" y="1122088"/>
                    </a:lnTo>
                    <a:lnTo>
                      <a:pt x="1538945" y="1172588"/>
                    </a:lnTo>
                    <a:lnTo>
                      <a:pt x="1598925" y="1172588"/>
                    </a:lnTo>
                    <a:lnTo>
                      <a:pt x="1598925" y="1224666"/>
                    </a:lnTo>
                    <a:cubicBezTo>
                      <a:pt x="1598925" y="1224666"/>
                      <a:pt x="1613130" y="1221510"/>
                      <a:pt x="1613130" y="1224666"/>
                    </a:cubicBezTo>
                    <a:lnTo>
                      <a:pt x="1613130" y="1265697"/>
                    </a:lnTo>
                    <a:lnTo>
                      <a:pt x="1643120" y="1265697"/>
                    </a:lnTo>
                    <a:lnTo>
                      <a:pt x="1643120" y="1311462"/>
                    </a:lnTo>
                    <a:lnTo>
                      <a:pt x="1791490" y="1311462"/>
                    </a:lnTo>
                    <a:lnTo>
                      <a:pt x="1791490" y="1366696"/>
                    </a:lnTo>
                    <a:lnTo>
                      <a:pt x="1987212" y="1366696"/>
                    </a:lnTo>
                    <a:lnTo>
                      <a:pt x="1987212" y="1407727"/>
                    </a:lnTo>
                    <a:lnTo>
                      <a:pt x="2146631" y="1407727"/>
                    </a:lnTo>
                    <a:lnTo>
                      <a:pt x="2146631" y="1455071"/>
                    </a:lnTo>
                    <a:lnTo>
                      <a:pt x="2233444" y="1455071"/>
                    </a:lnTo>
                    <a:lnTo>
                      <a:pt x="2233444" y="1508727"/>
                    </a:lnTo>
                    <a:lnTo>
                      <a:pt x="2313942" y="1508727"/>
                    </a:lnTo>
                    <a:lnTo>
                      <a:pt x="2313942" y="1559227"/>
                    </a:lnTo>
                    <a:lnTo>
                      <a:pt x="2347089" y="1559227"/>
                    </a:lnTo>
                    <a:lnTo>
                      <a:pt x="2347089" y="1611305"/>
                    </a:lnTo>
                    <a:lnTo>
                      <a:pt x="2662770" y="1611305"/>
                    </a:lnTo>
                    <a:lnTo>
                      <a:pt x="2662770" y="1669695"/>
                    </a:lnTo>
                    <a:lnTo>
                      <a:pt x="2708543" y="1669695"/>
                    </a:lnTo>
                    <a:lnTo>
                      <a:pt x="2708543" y="1725837"/>
                    </a:lnTo>
                    <a:lnTo>
                      <a:pt x="3249984" y="1725837"/>
                    </a:lnTo>
                    <a:lnTo>
                      <a:pt x="3249984" y="1795944"/>
                    </a:lnTo>
                    <a:lnTo>
                      <a:pt x="3309964" y="1795944"/>
                    </a:lnTo>
                    <a:lnTo>
                      <a:pt x="3309964" y="1866959"/>
                    </a:lnTo>
                    <a:lnTo>
                      <a:pt x="3511999" y="1866959"/>
                    </a:lnTo>
                    <a:lnTo>
                      <a:pt x="3511999" y="1941131"/>
                    </a:lnTo>
                    <a:lnTo>
                      <a:pt x="3592498" y="1941131"/>
                    </a:lnTo>
                    <a:lnTo>
                      <a:pt x="3592498" y="2016880"/>
                    </a:lnTo>
                    <a:lnTo>
                      <a:pt x="3740868" y="2016880"/>
                    </a:lnTo>
                    <a:lnTo>
                      <a:pt x="3740868" y="2091052"/>
                    </a:lnTo>
                    <a:lnTo>
                      <a:pt x="4092853" y="2091052"/>
                    </a:lnTo>
                    <a:lnTo>
                      <a:pt x="4092853" y="2207832"/>
                    </a:lnTo>
                    <a:lnTo>
                      <a:pt x="4310673" y="2207832"/>
                    </a:lnTo>
                  </a:path>
                </a:pathLst>
              </a:custGeom>
              <a:noFill/>
              <a:ln w="19050" cap="sq">
                <a:solidFill>
                  <a:schemeClr val="accent2"/>
                </a:solidFill>
                <a:prstDash val="solid"/>
                <a:miter/>
              </a:ln>
            </p:spPr>
            <p:txBody>
              <a:bodyPr rtlCol="0" anchor="ctr"/>
              <a:lstStyle/>
              <a:p>
                <a:pPr rtl="0"/>
                <a:endParaRPr lang="en-ES" sz="1400"/>
              </a:p>
            </p:txBody>
          </p:sp>
          <p:grpSp>
            <p:nvGrpSpPr>
              <p:cNvPr id="227" name="Graphic 216">
                <a:extLst>
                  <a:ext uri="{FF2B5EF4-FFF2-40B4-BE49-F238E27FC236}">
                    <a16:creationId xmlns:a16="http://schemas.microsoft.com/office/drawing/2014/main" id="{130BCE44-19EB-268B-3FF2-4C78C063C5C8}"/>
                  </a:ext>
                </a:extLst>
              </p:cNvPr>
              <p:cNvGrpSpPr/>
              <p:nvPr/>
            </p:nvGrpSpPr>
            <p:grpSpPr>
              <a:xfrm>
                <a:off x="1628829" y="3014457"/>
                <a:ext cx="35920" cy="35914"/>
                <a:chOff x="1628829" y="3014457"/>
                <a:chExt cx="35920" cy="35914"/>
              </a:xfrm>
            </p:grpSpPr>
            <p:sp>
              <p:nvSpPr>
                <p:cNvPr id="228" name="Freeform 227">
                  <a:extLst>
                    <a:ext uri="{FF2B5EF4-FFF2-40B4-BE49-F238E27FC236}">
                      <a16:creationId xmlns:a16="http://schemas.microsoft.com/office/drawing/2014/main" id="{22E3F26B-9ECE-17BE-75EA-95A461BA1AD5}"/>
                    </a:ext>
                  </a:extLst>
                </p:cNvPr>
                <p:cNvSpPr/>
                <p:nvPr/>
              </p:nvSpPr>
              <p:spPr>
                <a:xfrm>
                  <a:off x="1646765" y="3014457"/>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D44C2B"/>
                  </a:solidFill>
                  <a:prstDash val="solid"/>
                  <a:miter/>
                </a:ln>
              </p:spPr>
              <p:txBody>
                <a:bodyPr rtlCol="0" anchor="ctr"/>
                <a:lstStyle/>
                <a:p>
                  <a:pPr rtl="0"/>
                  <a:endParaRPr lang="en-ES" sz="1400"/>
                </a:p>
              </p:txBody>
            </p:sp>
            <p:sp>
              <p:nvSpPr>
                <p:cNvPr id="229" name="Freeform 228">
                  <a:extLst>
                    <a:ext uri="{FF2B5EF4-FFF2-40B4-BE49-F238E27FC236}">
                      <a16:creationId xmlns:a16="http://schemas.microsoft.com/office/drawing/2014/main" id="{6590E4BE-5F6E-3341-EBF7-A9F8B3811A19}"/>
                    </a:ext>
                  </a:extLst>
                </p:cNvPr>
                <p:cNvSpPr/>
                <p:nvPr/>
              </p:nvSpPr>
              <p:spPr>
                <a:xfrm>
                  <a:off x="1628829" y="3032438"/>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D44C2B"/>
                  </a:solidFill>
                  <a:prstDash val="solid"/>
                  <a:miter/>
                </a:ln>
              </p:spPr>
              <p:txBody>
                <a:bodyPr rtlCol="0" anchor="ctr"/>
                <a:lstStyle/>
                <a:p>
                  <a:pPr rtl="0"/>
                  <a:endParaRPr lang="en-ES" sz="1400"/>
                </a:p>
              </p:txBody>
            </p:sp>
          </p:grpSp>
          <p:grpSp>
            <p:nvGrpSpPr>
              <p:cNvPr id="230" name="Graphic 216">
                <a:extLst>
                  <a:ext uri="{FF2B5EF4-FFF2-40B4-BE49-F238E27FC236}">
                    <a16:creationId xmlns:a16="http://schemas.microsoft.com/office/drawing/2014/main" id="{7DF34628-D2D4-A336-3D02-FB2BFB89FB51}"/>
                  </a:ext>
                </a:extLst>
              </p:cNvPr>
              <p:cNvGrpSpPr/>
              <p:nvPr/>
            </p:nvGrpSpPr>
            <p:grpSpPr>
              <a:xfrm>
                <a:off x="1733003" y="3057066"/>
                <a:ext cx="35920" cy="35914"/>
                <a:chOff x="1733003" y="3057066"/>
                <a:chExt cx="35920" cy="35914"/>
              </a:xfrm>
            </p:grpSpPr>
            <p:sp>
              <p:nvSpPr>
                <p:cNvPr id="231" name="Freeform 230">
                  <a:extLst>
                    <a:ext uri="{FF2B5EF4-FFF2-40B4-BE49-F238E27FC236}">
                      <a16:creationId xmlns:a16="http://schemas.microsoft.com/office/drawing/2014/main" id="{6EAEF9CE-69CE-E476-383C-129BEB38C8C1}"/>
                    </a:ext>
                  </a:extLst>
                </p:cNvPr>
                <p:cNvSpPr/>
                <p:nvPr/>
              </p:nvSpPr>
              <p:spPr>
                <a:xfrm>
                  <a:off x="1750940" y="3057066"/>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D44C2B"/>
                  </a:solidFill>
                  <a:prstDash val="solid"/>
                  <a:miter/>
                </a:ln>
              </p:spPr>
              <p:txBody>
                <a:bodyPr rtlCol="0" anchor="ctr"/>
                <a:lstStyle/>
                <a:p>
                  <a:pPr rtl="0"/>
                  <a:endParaRPr lang="en-ES" sz="1400"/>
                </a:p>
              </p:txBody>
            </p:sp>
            <p:sp>
              <p:nvSpPr>
                <p:cNvPr id="232" name="Freeform 231">
                  <a:extLst>
                    <a:ext uri="{FF2B5EF4-FFF2-40B4-BE49-F238E27FC236}">
                      <a16:creationId xmlns:a16="http://schemas.microsoft.com/office/drawing/2014/main" id="{EE124C7E-326E-47D4-DB6B-6ADD2A850BCE}"/>
                    </a:ext>
                  </a:extLst>
                </p:cNvPr>
                <p:cNvSpPr/>
                <p:nvPr/>
              </p:nvSpPr>
              <p:spPr>
                <a:xfrm>
                  <a:off x="1733003" y="3075047"/>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D44C2B"/>
                  </a:solidFill>
                  <a:prstDash val="solid"/>
                  <a:miter/>
                </a:ln>
              </p:spPr>
              <p:txBody>
                <a:bodyPr rtlCol="0" anchor="ctr"/>
                <a:lstStyle/>
                <a:p>
                  <a:pPr rtl="0"/>
                  <a:endParaRPr lang="en-ES" sz="1400"/>
                </a:p>
              </p:txBody>
            </p:sp>
          </p:grpSp>
          <p:grpSp>
            <p:nvGrpSpPr>
              <p:cNvPr id="233" name="Graphic 216">
                <a:extLst>
                  <a:ext uri="{FF2B5EF4-FFF2-40B4-BE49-F238E27FC236}">
                    <a16:creationId xmlns:a16="http://schemas.microsoft.com/office/drawing/2014/main" id="{6DF5DDBD-B285-13B7-03DA-40B2932DB1F9}"/>
                  </a:ext>
                </a:extLst>
              </p:cNvPr>
              <p:cNvGrpSpPr/>
              <p:nvPr/>
            </p:nvGrpSpPr>
            <p:grpSpPr>
              <a:xfrm>
                <a:off x="3434572" y="4101827"/>
                <a:ext cx="35920" cy="35914"/>
                <a:chOff x="3434572" y="4101827"/>
                <a:chExt cx="35920" cy="35914"/>
              </a:xfrm>
            </p:grpSpPr>
            <p:sp>
              <p:nvSpPr>
                <p:cNvPr id="234" name="Freeform 233">
                  <a:extLst>
                    <a:ext uri="{FF2B5EF4-FFF2-40B4-BE49-F238E27FC236}">
                      <a16:creationId xmlns:a16="http://schemas.microsoft.com/office/drawing/2014/main" id="{6546FC3F-DC88-3F25-7AF6-2F6BE5060C9B}"/>
                    </a:ext>
                  </a:extLst>
                </p:cNvPr>
                <p:cNvSpPr/>
                <p:nvPr/>
              </p:nvSpPr>
              <p:spPr>
                <a:xfrm>
                  <a:off x="3452509" y="4101827"/>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D44C2B"/>
                  </a:solidFill>
                  <a:prstDash val="solid"/>
                  <a:miter/>
                </a:ln>
              </p:spPr>
              <p:txBody>
                <a:bodyPr rtlCol="0" anchor="ctr"/>
                <a:lstStyle/>
                <a:p>
                  <a:pPr rtl="0"/>
                  <a:endParaRPr lang="en-ES" sz="1400"/>
                </a:p>
              </p:txBody>
            </p:sp>
            <p:sp>
              <p:nvSpPr>
                <p:cNvPr id="235" name="Freeform 234">
                  <a:extLst>
                    <a:ext uri="{FF2B5EF4-FFF2-40B4-BE49-F238E27FC236}">
                      <a16:creationId xmlns:a16="http://schemas.microsoft.com/office/drawing/2014/main" id="{67833FE7-75D7-ABAD-FAEB-C66E25E8B716}"/>
                    </a:ext>
                  </a:extLst>
                </p:cNvPr>
                <p:cNvSpPr/>
                <p:nvPr/>
              </p:nvSpPr>
              <p:spPr>
                <a:xfrm>
                  <a:off x="3434572" y="4119808"/>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D44C2B"/>
                  </a:solidFill>
                  <a:prstDash val="solid"/>
                  <a:miter/>
                </a:ln>
              </p:spPr>
              <p:txBody>
                <a:bodyPr rtlCol="0" anchor="ctr"/>
                <a:lstStyle/>
                <a:p>
                  <a:pPr rtl="0"/>
                  <a:endParaRPr lang="en-ES" sz="1400"/>
                </a:p>
              </p:txBody>
            </p:sp>
          </p:grpSp>
          <p:grpSp>
            <p:nvGrpSpPr>
              <p:cNvPr id="236" name="Graphic 216">
                <a:extLst>
                  <a:ext uri="{FF2B5EF4-FFF2-40B4-BE49-F238E27FC236}">
                    <a16:creationId xmlns:a16="http://schemas.microsoft.com/office/drawing/2014/main" id="{3E3B4555-3554-6304-3BF6-E7D056411B7F}"/>
                  </a:ext>
                </a:extLst>
              </p:cNvPr>
              <p:cNvGrpSpPr/>
              <p:nvPr/>
            </p:nvGrpSpPr>
            <p:grpSpPr>
              <a:xfrm>
                <a:off x="3590882" y="4258060"/>
                <a:ext cx="35920" cy="35914"/>
                <a:chOff x="3590882" y="4258060"/>
                <a:chExt cx="35920" cy="35914"/>
              </a:xfrm>
            </p:grpSpPr>
            <p:sp>
              <p:nvSpPr>
                <p:cNvPr id="237" name="Freeform 236">
                  <a:extLst>
                    <a:ext uri="{FF2B5EF4-FFF2-40B4-BE49-F238E27FC236}">
                      <a16:creationId xmlns:a16="http://schemas.microsoft.com/office/drawing/2014/main" id="{7FE83FAA-C433-71C9-2787-DE38A18E8012}"/>
                    </a:ext>
                  </a:extLst>
                </p:cNvPr>
                <p:cNvSpPr/>
                <p:nvPr/>
              </p:nvSpPr>
              <p:spPr>
                <a:xfrm>
                  <a:off x="3608818" y="4258060"/>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D44C2B"/>
                  </a:solidFill>
                  <a:prstDash val="solid"/>
                  <a:miter/>
                </a:ln>
              </p:spPr>
              <p:txBody>
                <a:bodyPr rtlCol="0" anchor="ctr"/>
                <a:lstStyle/>
                <a:p>
                  <a:pPr rtl="0"/>
                  <a:endParaRPr lang="en-ES" sz="1400"/>
                </a:p>
              </p:txBody>
            </p:sp>
            <p:sp>
              <p:nvSpPr>
                <p:cNvPr id="238" name="Freeform 237">
                  <a:extLst>
                    <a:ext uri="{FF2B5EF4-FFF2-40B4-BE49-F238E27FC236}">
                      <a16:creationId xmlns:a16="http://schemas.microsoft.com/office/drawing/2014/main" id="{45FBC468-7776-4A92-C054-F3DCB6D35061}"/>
                    </a:ext>
                  </a:extLst>
                </p:cNvPr>
                <p:cNvSpPr/>
                <p:nvPr/>
              </p:nvSpPr>
              <p:spPr>
                <a:xfrm>
                  <a:off x="3590882" y="4276041"/>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D44C2B"/>
                  </a:solidFill>
                  <a:prstDash val="solid"/>
                  <a:miter/>
                </a:ln>
              </p:spPr>
              <p:txBody>
                <a:bodyPr rtlCol="0" anchor="ctr"/>
                <a:lstStyle/>
                <a:p>
                  <a:pPr rtl="0"/>
                  <a:endParaRPr lang="en-ES" sz="1400"/>
                </a:p>
              </p:txBody>
            </p:sp>
          </p:grpSp>
          <p:grpSp>
            <p:nvGrpSpPr>
              <p:cNvPr id="239" name="Graphic 216">
                <a:extLst>
                  <a:ext uri="{FF2B5EF4-FFF2-40B4-BE49-F238E27FC236}">
                    <a16:creationId xmlns:a16="http://schemas.microsoft.com/office/drawing/2014/main" id="{0650B25A-F734-B96E-9A85-7B908FAF8E7A}"/>
                  </a:ext>
                </a:extLst>
              </p:cNvPr>
              <p:cNvGrpSpPr/>
              <p:nvPr/>
            </p:nvGrpSpPr>
            <p:grpSpPr>
              <a:xfrm>
                <a:off x="3608818" y="4258060"/>
                <a:ext cx="35920" cy="35914"/>
                <a:chOff x="3608818" y="4258060"/>
                <a:chExt cx="35920" cy="35914"/>
              </a:xfrm>
            </p:grpSpPr>
            <p:sp>
              <p:nvSpPr>
                <p:cNvPr id="240" name="Freeform 239">
                  <a:extLst>
                    <a:ext uri="{FF2B5EF4-FFF2-40B4-BE49-F238E27FC236}">
                      <a16:creationId xmlns:a16="http://schemas.microsoft.com/office/drawing/2014/main" id="{0389DFA1-9A9E-4526-9092-8185DF0BDC93}"/>
                    </a:ext>
                  </a:extLst>
                </p:cNvPr>
                <p:cNvSpPr/>
                <p:nvPr/>
              </p:nvSpPr>
              <p:spPr>
                <a:xfrm>
                  <a:off x="3626755" y="4258060"/>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D44C2B"/>
                  </a:solidFill>
                  <a:prstDash val="solid"/>
                  <a:miter/>
                </a:ln>
              </p:spPr>
              <p:txBody>
                <a:bodyPr rtlCol="0" anchor="ctr"/>
                <a:lstStyle/>
                <a:p>
                  <a:pPr rtl="0"/>
                  <a:endParaRPr lang="en-ES" sz="1400"/>
                </a:p>
              </p:txBody>
            </p:sp>
            <p:sp>
              <p:nvSpPr>
                <p:cNvPr id="241" name="Freeform 240">
                  <a:extLst>
                    <a:ext uri="{FF2B5EF4-FFF2-40B4-BE49-F238E27FC236}">
                      <a16:creationId xmlns:a16="http://schemas.microsoft.com/office/drawing/2014/main" id="{9E59694B-4381-3B20-FC5F-7A91DD614B3F}"/>
                    </a:ext>
                  </a:extLst>
                </p:cNvPr>
                <p:cNvSpPr/>
                <p:nvPr/>
              </p:nvSpPr>
              <p:spPr>
                <a:xfrm>
                  <a:off x="3608818" y="4276041"/>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D44C2B"/>
                  </a:solidFill>
                  <a:prstDash val="solid"/>
                  <a:miter/>
                </a:ln>
              </p:spPr>
              <p:txBody>
                <a:bodyPr rtlCol="0" anchor="ctr"/>
                <a:lstStyle/>
                <a:p>
                  <a:pPr rtl="0"/>
                  <a:endParaRPr lang="en-ES" sz="1400"/>
                </a:p>
              </p:txBody>
            </p:sp>
          </p:grpSp>
          <p:grpSp>
            <p:nvGrpSpPr>
              <p:cNvPr id="242" name="Graphic 216">
                <a:extLst>
                  <a:ext uri="{FF2B5EF4-FFF2-40B4-BE49-F238E27FC236}">
                    <a16:creationId xmlns:a16="http://schemas.microsoft.com/office/drawing/2014/main" id="{E7A28171-F22F-384A-6794-AFBAC5B6A793}"/>
                  </a:ext>
                </a:extLst>
              </p:cNvPr>
              <p:cNvGrpSpPr/>
              <p:nvPr/>
            </p:nvGrpSpPr>
            <p:grpSpPr>
              <a:xfrm>
                <a:off x="3743940" y="4258060"/>
                <a:ext cx="35920" cy="35914"/>
                <a:chOff x="3743940" y="4258060"/>
                <a:chExt cx="35920" cy="35914"/>
              </a:xfrm>
            </p:grpSpPr>
            <p:sp>
              <p:nvSpPr>
                <p:cNvPr id="243" name="Freeform 242">
                  <a:extLst>
                    <a:ext uri="{FF2B5EF4-FFF2-40B4-BE49-F238E27FC236}">
                      <a16:creationId xmlns:a16="http://schemas.microsoft.com/office/drawing/2014/main" id="{161D9508-2F0E-42D3-3706-D7177BDF4F20}"/>
                    </a:ext>
                  </a:extLst>
                </p:cNvPr>
                <p:cNvSpPr/>
                <p:nvPr/>
              </p:nvSpPr>
              <p:spPr>
                <a:xfrm>
                  <a:off x="3761876" y="4258060"/>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D44C2B"/>
                  </a:solidFill>
                  <a:prstDash val="solid"/>
                  <a:miter/>
                </a:ln>
              </p:spPr>
              <p:txBody>
                <a:bodyPr rtlCol="0" anchor="ctr"/>
                <a:lstStyle/>
                <a:p>
                  <a:pPr rtl="0"/>
                  <a:endParaRPr lang="en-ES" sz="1400"/>
                </a:p>
              </p:txBody>
            </p:sp>
            <p:sp>
              <p:nvSpPr>
                <p:cNvPr id="244" name="Freeform 243">
                  <a:extLst>
                    <a:ext uri="{FF2B5EF4-FFF2-40B4-BE49-F238E27FC236}">
                      <a16:creationId xmlns:a16="http://schemas.microsoft.com/office/drawing/2014/main" id="{BE5D1CF7-31B2-CBC9-5D8B-C827C9CFFC43}"/>
                    </a:ext>
                  </a:extLst>
                </p:cNvPr>
                <p:cNvSpPr/>
                <p:nvPr/>
              </p:nvSpPr>
              <p:spPr>
                <a:xfrm>
                  <a:off x="3743940" y="4276041"/>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D44C2B"/>
                  </a:solidFill>
                  <a:prstDash val="solid"/>
                  <a:miter/>
                </a:ln>
              </p:spPr>
              <p:txBody>
                <a:bodyPr rtlCol="0" anchor="ctr"/>
                <a:lstStyle/>
                <a:p>
                  <a:pPr rtl="0"/>
                  <a:endParaRPr lang="en-ES" sz="1400"/>
                </a:p>
              </p:txBody>
            </p:sp>
          </p:grpSp>
          <p:grpSp>
            <p:nvGrpSpPr>
              <p:cNvPr id="245" name="Graphic 216">
                <a:extLst>
                  <a:ext uri="{FF2B5EF4-FFF2-40B4-BE49-F238E27FC236}">
                    <a16:creationId xmlns:a16="http://schemas.microsoft.com/office/drawing/2014/main" id="{92290EF8-5C2E-E860-9181-36A85C294125}"/>
                  </a:ext>
                </a:extLst>
              </p:cNvPr>
              <p:cNvGrpSpPr/>
              <p:nvPr/>
            </p:nvGrpSpPr>
            <p:grpSpPr>
              <a:xfrm>
                <a:off x="4263283" y="4372593"/>
                <a:ext cx="35920" cy="35914"/>
                <a:chOff x="4263283" y="4372593"/>
                <a:chExt cx="35920" cy="35914"/>
              </a:xfrm>
            </p:grpSpPr>
            <p:sp>
              <p:nvSpPr>
                <p:cNvPr id="246" name="Freeform 245">
                  <a:extLst>
                    <a:ext uri="{FF2B5EF4-FFF2-40B4-BE49-F238E27FC236}">
                      <a16:creationId xmlns:a16="http://schemas.microsoft.com/office/drawing/2014/main" id="{A64D7138-FE5B-A9CD-6A94-0339ECB32ACB}"/>
                    </a:ext>
                  </a:extLst>
                </p:cNvPr>
                <p:cNvSpPr/>
                <p:nvPr/>
              </p:nvSpPr>
              <p:spPr>
                <a:xfrm>
                  <a:off x="4281219" y="4372593"/>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D44C2B"/>
                  </a:solidFill>
                  <a:prstDash val="solid"/>
                  <a:miter/>
                </a:ln>
              </p:spPr>
              <p:txBody>
                <a:bodyPr rtlCol="0" anchor="ctr"/>
                <a:lstStyle/>
                <a:p>
                  <a:pPr rtl="0"/>
                  <a:endParaRPr lang="en-ES" sz="1400"/>
                </a:p>
              </p:txBody>
            </p:sp>
            <p:sp>
              <p:nvSpPr>
                <p:cNvPr id="247" name="Freeform 246">
                  <a:extLst>
                    <a:ext uri="{FF2B5EF4-FFF2-40B4-BE49-F238E27FC236}">
                      <a16:creationId xmlns:a16="http://schemas.microsoft.com/office/drawing/2014/main" id="{E82F76B5-6322-6475-FE83-0D5A25E895F2}"/>
                    </a:ext>
                  </a:extLst>
                </p:cNvPr>
                <p:cNvSpPr/>
                <p:nvPr/>
              </p:nvSpPr>
              <p:spPr>
                <a:xfrm>
                  <a:off x="4263283" y="4390574"/>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D44C2B"/>
                  </a:solidFill>
                  <a:prstDash val="solid"/>
                  <a:miter/>
                </a:ln>
              </p:spPr>
              <p:txBody>
                <a:bodyPr rtlCol="0" anchor="ctr"/>
                <a:lstStyle/>
                <a:p>
                  <a:pPr rtl="0"/>
                  <a:endParaRPr lang="en-ES" sz="1400"/>
                </a:p>
              </p:txBody>
            </p:sp>
          </p:grpSp>
          <p:grpSp>
            <p:nvGrpSpPr>
              <p:cNvPr id="248" name="Graphic 216">
                <a:extLst>
                  <a:ext uri="{FF2B5EF4-FFF2-40B4-BE49-F238E27FC236}">
                    <a16:creationId xmlns:a16="http://schemas.microsoft.com/office/drawing/2014/main" id="{EF62D691-C4A0-D693-3516-AA3A2CCD7221}"/>
                  </a:ext>
                </a:extLst>
              </p:cNvPr>
              <p:cNvGrpSpPr/>
              <p:nvPr/>
            </p:nvGrpSpPr>
            <p:grpSpPr>
              <a:xfrm>
                <a:off x="4288537" y="4372593"/>
                <a:ext cx="35920" cy="35914"/>
                <a:chOff x="4288537" y="4372593"/>
                <a:chExt cx="35920" cy="35914"/>
              </a:xfrm>
            </p:grpSpPr>
            <p:sp>
              <p:nvSpPr>
                <p:cNvPr id="249" name="Freeform 248">
                  <a:extLst>
                    <a:ext uri="{FF2B5EF4-FFF2-40B4-BE49-F238E27FC236}">
                      <a16:creationId xmlns:a16="http://schemas.microsoft.com/office/drawing/2014/main" id="{4DE38422-DCBC-DBB9-5DB2-AF8089035703}"/>
                    </a:ext>
                  </a:extLst>
                </p:cNvPr>
                <p:cNvSpPr/>
                <p:nvPr/>
              </p:nvSpPr>
              <p:spPr>
                <a:xfrm>
                  <a:off x="4306474" y="4372593"/>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D44C2B"/>
                  </a:solidFill>
                  <a:prstDash val="solid"/>
                  <a:miter/>
                </a:ln>
              </p:spPr>
              <p:txBody>
                <a:bodyPr rtlCol="0" anchor="ctr"/>
                <a:lstStyle/>
                <a:p>
                  <a:pPr rtl="0"/>
                  <a:endParaRPr lang="en-ES" sz="1400"/>
                </a:p>
              </p:txBody>
            </p:sp>
            <p:sp>
              <p:nvSpPr>
                <p:cNvPr id="250" name="Freeform 249">
                  <a:extLst>
                    <a:ext uri="{FF2B5EF4-FFF2-40B4-BE49-F238E27FC236}">
                      <a16:creationId xmlns:a16="http://schemas.microsoft.com/office/drawing/2014/main" id="{F87C019E-A5C8-FA5F-FAD2-FFABE770396A}"/>
                    </a:ext>
                  </a:extLst>
                </p:cNvPr>
                <p:cNvSpPr/>
                <p:nvPr/>
              </p:nvSpPr>
              <p:spPr>
                <a:xfrm>
                  <a:off x="4288537" y="4390574"/>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D44C2B"/>
                  </a:solidFill>
                  <a:prstDash val="solid"/>
                  <a:miter/>
                </a:ln>
              </p:spPr>
              <p:txBody>
                <a:bodyPr rtlCol="0" anchor="ctr"/>
                <a:lstStyle/>
                <a:p>
                  <a:pPr rtl="0"/>
                  <a:endParaRPr lang="en-ES" sz="1400" dirty="0"/>
                </a:p>
              </p:txBody>
            </p:sp>
          </p:grpSp>
          <p:grpSp>
            <p:nvGrpSpPr>
              <p:cNvPr id="251" name="Graphic 216">
                <a:extLst>
                  <a:ext uri="{FF2B5EF4-FFF2-40B4-BE49-F238E27FC236}">
                    <a16:creationId xmlns:a16="http://schemas.microsoft.com/office/drawing/2014/main" id="{ED9FA6FE-AA71-51A7-6981-3A8F9DA14B3D}"/>
                  </a:ext>
                </a:extLst>
              </p:cNvPr>
              <p:cNvGrpSpPr/>
              <p:nvPr/>
            </p:nvGrpSpPr>
            <p:grpSpPr>
              <a:xfrm>
                <a:off x="4596374" y="4514719"/>
                <a:ext cx="35920" cy="35914"/>
                <a:chOff x="4596374" y="4514719"/>
                <a:chExt cx="35920" cy="35914"/>
              </a:xfrm>
            </p:grpSpPr>
            <p:sp>
              <p:nvSpPr>
                <p:cNvPr id="252" name="Freeform 251">
                  <a:extLst>
                    <a:ext uri="{FF2B5EF4-FFF2-40B4-BE49-F238E27FC236}">
                      <a16:creationId xmlns:a16="http://schemas.microsoft.com/office/drawing/2014/main" id="{5B7A1FAE-7147-E3AA-E437-8CCABB6E73F7}"/>
                    </a:ext>
                  </a:extLst>
                </p:cNvPr>
                <p:cNvSpPr/>
                <p:nvPr/>
              </p:nvSpPr>
              <p:spPr>
                <a:xfrm>
                  <a:off x="4614310" y="4514719"/>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D44C2B"/>
                  </a:solidFill>
                  <a:prstDash val="solid"/>
                  <a:miter/>
                </a:ln>
              </p:spPr>
              <p:txBody>
                <a:bodyPr rtlCol="0" anchor="ctr"/>
                <a:lstStyle/>
                <a:p>
                  <a:pPr rtl="0"/>
                  <a:endParaRPr lang="en-ES" sz="1400"/>
                </a:p>
              </p:txBody>
            </p:sp>
            <p:sp>
              <p:nvSpPr>
                <p:cNvPr id="253" name="Freeform 252">
                  <a:extLst>
                    <a:ext uri="{FF2B5EF4-FFF2-40B4-BE49-F238E27FC236}">
                      <a16:creationId xmlns:a16="http://schemas.microsoft.com/office/drawing/2014/main" id="{3AC27F43-90D3-7E02-D483-F2CC71AF7DAC}"/>
                    </a:ext>
                  </a:extLst>
                </p:cNvPr>
                <p:cNvSpPr/>
                <p:nvPr/>
              </p:nvSpPr>
              <p:spPr>
                <a:xfrm>
                  <a:off x="4596374" y="4532700"/>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D44C2B"/>
                  </a:solidFill>
                  <a:prstDash val="solid"/>
                  <a:miter/>
                </a:ln>
              </p:spPr>
              <p:txBody>
                <a:bodyPr rtlCol="0" anchor="ctr"/>
                <a:lstStyle/>
                <a:p>
                  <a:pPr rtl="0"/>
                  <a:endParaRPr lang="en-ES" sz="1400"/>
                </a:p>
              </p:txBody>
            </p:sp>
          </p:grpSp>
          <p:grpSp>
            <p:nvGrpSpPr>
              <p:cNvPr id="254" name="Graphic 216">
                <a:extLst>
                  <a:ext uri="{FF2B5EF4-FFF2-40B4-BE49-F238E27FC236}">
                    <a16:creationId xmlns:a16="http://schemas.microsoft.com/office/drawing/2014/main" id="{51065911-FE6E-24F8-3443-E993BFD07B55}"/>
                  </a:ext>
                </a:extLst>
              </p:cNvPr>
              <p:cNvGrpSpPr/>
              <p:nvPr/>
            </p:nvGrpSpPr>
            <p:grpSpPr>
              <a:xfrm>
                <a:off x="5085680" y="4737807"/>
                <a:ext cx="35920" cy="35914"/>
                <a:chOff x="5085680" y="4737807"/>
                <a:chExt cx="35920" cy="35914"/>
              </a:xfrm>
            </p:grpSpPr>
            <p:sp>
              <p:nvSpPr>
                <p:cNvPr id="255" name="Freeform 254">
                  <a:extLst>
                    <a:ext uri="{FF2B5EF4-FFF2-40B4-BE49-F238E27FC236}">
                      <a16:creationId xmlns:a16="http://schemas.microsoft.com/office/drawing/2014/main" id="{FB99801E-0A23-8A28-5E81-34E87596957E}"/>
                    </a:ext>
                  </a:extLst>
                </p:cNvPr>
                <p:cNvSpPr/>
                <p:nvPr/>
              </p:nvSpPr>
              <p:spPr>
                <a:xfrm>
                  <a:off x="5103616" y="4737807"/>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D44C2B"/>
                  </a:solidFill>
                  <a:prstDash val="solid"/>
                  <a:miter/>
                </a:ln>
              </p:spPr>
              <p:txBody>
                <a:bodyPr rtlCol="0" anchor="ctr"/>
                <a:lstStyle/>
                <a:p>
                  <a:pPr rtl="0"/>
                  <a:endParaRPr lang="en-ES" sz="1400"/>
                </a:p>
              </p:txBody>
            </p:sp>
            <p:sp>
              <p:nvSpPr>
                <p:cNvPr id="256" name="Freeform 255">
                  <a:extLst>
                    <a:ext uri="{FF2B5EF4-FFF2-40B4-BE49-F238E27FC236}">
                      <a16:creationId xmlns:a16="http://schemas.microsoft.com/office/drawing/2014/main" id="{7919D904-AFB6-AAFC-96B2-985142E02B43}"/>
                    </a:ext>
                  </a:extLst>
                </p:cNvPr>
                <p:cNvSpPr/>
                <p:nvPr/>
              </p:nvSpPr>
              <p:spPr>
                <a:xfrm>
                  <a:off x="5085680" y="4755788"/>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D44C2B"/>
                  </a:solidFill>
                  <a:prstDash val="solid"/>
                  <a:miter/>
                </a:ln>
              </p:spPr>
              <p:txBody>
                <a:bodyPr rtlCol="0" anchor="ctr"/>
                <a:lstStyle/>
                <a:p>
                  <a:pPr rtl="0"/>
                  <a:endParaRPr lang="en-ES" sz="1400"/>
                </a:p>
              </p:txBody>
            </p:sp>
          </p:grpSp>
          <p:grpSp>
            <p:nvGrpSpPr>
              <p:cNvPr id="257" name="Graphic 216">
                <a:extLst>
                  <a:ext uri="{FF2B5EF4-FFF2-40B4-BE49-F238E27FC236}">
                    <a16:creationId xmlns:a16="http://schemas.microsoft.com/office/drawing/2014/main" id="{BC4A4E07-2AAF-0CAE-F97F-EC871A82E2C3}"/>
                  </a:ext>
                </a:extLst>
              </p:cNvPr>
              <p:cNvGrpSpPr/>
              <p:nvPr/>
            </p:nvGrpSpPr>
            <p:grpSpPr>
              <a:xfrm>
                <a:off x="5306656" y="4737807"/>
                <a:ext cx="35920" cy="35914"/>
                <a:chOff x="5306656" y="4737807"/>
                <a:chExt cx="35920" cy="35914"/>
              </a:xfrm>
            </p:grpSpPr>
            <p:sp>
              <p:nvSpPr>
                <p:cNvPr id="258" name="Freeform 257">
                  <a:extLst>
                    <a:ext uri="{FF2B5EF4-FFF2-40B4-BE49-F238E27FC236}">
                      <a16:creationId xmlns:a16="http://schemas.microsoft.com/office/drawing/2014/main" id="{07363347-C36C-FB77-1CD4-29A2310DA50A}"/>
                    </a:ext>
                  </a:extLst>
                </p:cNvPr>
                <p:cNvSpPr/>
                <p:nvPr/>
              </p:nvSpPr>
              <p:spPr>
                <a:xfrm>
                  <a:off x="5324593" y="4737807"/>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D44C2B"/>
                  </a:solidFill>
                  <a:prstDash val="solid"/>
                  <a:miter/>
                </a:ln>
              </p:spPr>
              <p:txBody>
                <a:bodyPr rtlCol="0" anchor="ctr"/>
                <a:lstStyle/>
                <a:p>
                  <a:pPr rtl="0"/>
                  <a:endParaRPr lang="en-ES" sz="1400"/>
                </a:p>
              </p:txBody>
            </p:sp>
            <p:sp>
              <p:nvSpPr>
                <p:cNvPr id="259" name="Freeform 258">
                  <a:extLst>
                    <a:ext uri="{FF2B5EF4-FFF2-40B4-BE49-F238E27FC236}">
                      <a16:creationId xmlns:a16="http://schemas.microsoft.com/office/drawing/2014/main" id="{C2C51DF0-5C44-F6AC-3D6D-85BDA53FB3B1}"/>
                    </a:ext>
                  </a:extLst>
                </p:cNvPr>
                <p:cNvSpPr/>
                <p:nvPr/>
              </p:nvSpPr>
              <p:spPr>
                <a:xfrm>
                  <a:off x="5306656" y="4755788"/>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D44C2B"/>
                  </a:solidFill>
                  <a:prstDash val="solid"/>
                  <a:miter/>
                </a:ln>
              </p:spPr>
              <p:txBody>
                <a:bodyPr rtlCol="0" anchor="ctr"/>
                <a:lstStyle/>
                <a:p>
                  <a:pPr rtl="0"/>
                  <a:endParaRPr lang="en-ES" sz="1400"/>
                </a:p>
              </p:txBody>
            </p:sp>
          </p:grpSp>
          <p:grpSp>
            <p:nvGrpSpPr>
              <p:cNvPr id="260" name="Graphic 216">
                <a:extLst>
                  <a:ext uri="{FF2B5EF4-FFF2-40B4-BE49-F238E27FC236}">
                    <a16:creationId xmlns:a16="http://schemas.microsoft.com/office/drawing/2014/main" id="{92DFDBEB-4C23-8918-3A9A-9F80F9298ADE}"/>
                  </a:ext>
                </a:extLst>
              </p:cNvPr>
              <p:cNvGrpSpPr/>
              <p:nvPr/>
            </p:nvGrpSpPr>
            <p:grpSpPr>
              <a:xfrm>
                <a:off x="5335068" y="4854636"/>
                <a:ext cx="35920" cy="35914"/>
                <a:chOff x="5335068" y="4854636"/>
                <a:chExt cx="35920" cy="35914"/>
              </a:xfrm>
            </p:grpSpPr>
            <p:sp>
              <p:nvSpPr>
                <p:cNvPr id="261" name="Freeform 260">
                  <a:extLst>
                    <a:ext uri="{FF2B5EF4-FFF2-40B4-BE49-F238E27FC236}">
                      <a16:creationId xmlns:a16="http://schemas.microsoft.com/office/drawing/2014/main" id="{0CF49283-36D9-F26F-6893-1B74EC8BD77A}"/>
                    </a:ext>
                  </a:extLst>
                </p:cNvPr>
                <p:cNvSpPr/>
                <p:nvPr/>
              </p:nvSpPr>
              <p:spPr>
                <a:xfrm>
                  <a:off x="5353004" y="4854636"/>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D44C2B"/>
                  </a:solidFill>
                  <a:prstDash val="solid"/>
                  <a:miter/>
                </a:ln>
              </p:spPr>
              <p:txBody>
                <a:bodyPr rtlCol="0" anchor="ctr"/>
                <a:lstStyle/>
                <a:p>
                  <a:pPr rtl="0"/>
                  <a:endParaRPr lang="en-ES" sz="1400"/>
                </a:p>
              </p:txBody>
            </p:sp>
            <p:sp>
              <p:nvSpPr>
                <p:cNvPr id="262" name="Freeform 261">
                  <a:extLst>
                    <a:ext uri="{FF2B5EF4-FFF2-40B4-BE49-F238E27FC236}">
                      <a16:creationId xmlns:a16="http://schemas.microsoft.com/office/drawing/2014/main" id="{8EAFB9A8-E441-7C71-813B-3B0236E69C8E}"/>
                    </a:ext>
                  </a:extLst>
                </p:cNvPr>
                <p:cNvSpPr/>
                <p:nvPr/>
              </p:nvSpPr>
              <p:spPr>
                <a:xfrm>
                  <a:off x="5335068" y="4872617"/>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D44C2B"/>
                  </a:solidFill>
                  <a:prstDash val="solid"/>
                  <a:miter/>
                </a:ln>
              </p:spPr>
              <p:txBody>
                <a:bodyPr rtlCol="0" anchor="ctr"/>
                <a:lstStyle/>
                <a:p>
                  <a:pPr rtl="0"/>
                  <a:endParaRPr lang="en-ES" sz="1400"/>
                </a:p>
              </p:txBody>
            </p:sp>
          </p:grpSp>
          <p:grpSp>
            <p:nvGrpSpPr>
              <p:cNvPr id="263" name="Graphic 216">
                <a:extLst>
                  <a:ext uri="{FF2B5EF4-FFF2-40B4-BE49-F238E27FC236}">
                    <a16:creationId xmlns:a16="http://schemas.microsoft.com/office/drawing/2014/main" id="{93C614C8-EF4D-9408-E820-868BC0343719}"/>
                  </a:ext>
                </a:extLst>
              </p:cNvPr>
              <p:cNvGrpSpPr/>
              <p:nvPr/>
            </p:nvGrpSpPr>
            <p:grpSpPr>
              <a:xfrm>
                <a:off x="5379263" y="4854636"/>
                <a:ext cx="35920" cy="35914"/>
                <a:chOff x="5379263" y="4854636"/>
                <a:chExt cx="35920" cy="35914"/>
              </a:xfrm>
            </p:grpSpPr>
            <p:sp>
              <p:nvSpPr>
                <p:cNvPr id="264" name="Freeform 263">
                  <a:extLst>
                    <a:ext uri="{FF2B5EF4-FFF2-40B4-BE49-F238E27FC236}">
                      <a16:creationId xmlns:a16="http://schemas.microsoft.com/office/drawing/2014/main" id="{1B18043F-3FBB-92D8-40D5-18A6B2D9CA30}"/>
                    </a:ext>
                  </a:extLst>
                </p:cNvPr>
                <p:cNvSpPr/>
                <p:nvPr/>
              </p:nvSpPr>
              <p:spPr>
                <a:xfrm>
                  <a:off x="5397199" y="4854636"/>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D44C2B"/>
                  </a:solidFill>
                  <a:prstDash val="solid"/>
                  <a:miter/>
                </a:ln>
              </p:spPr>
              <p:txBody>
                <a:bodyPr rtlCol="0" anchor="ctr"/>
                <a:lstStyle/>
                <a:p>
                  <a:pPr rtl="0"/>
                  <a:endParaRPr lang="en-ES" sz="1400"/>
                </a:p>
              </p:txBody>
            </p:sp>
            <p:sp>
              <p:nvSpPr>
                <p:cNvPr id="265" name="Freeform 264">
                  <a:extLst>
                    <a:ext uri="{FF2B5EF4-FFF2-40B4-BE49-F238E27FC236}">
                      <a16:creationId xmlns:a16="http://schemas.microsoft.com/office/drawing/2014/main" id="{B7BFF32F-6FF0-451E-F892-74E7EC467045}"/>
                    </a:ext>
                  </a:extLst>
                </p:cNvPr>
                <p:cNvSpPr/>
                <p:nvPr/>
              </p:nvSpPr>
              <p:spPr>
                <a:xfrm>
                  <a:off x="5379263" y="4872617"/>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D44C2B"/>
                  </a:solidFill>
                  <a:prstDash val="solid"/>
                  <a:miter/>
                </a:ln>
              </p:spPr>
              <p:txBody>
                <a:bodyPr rtlCol="0" anchor="ctr"/>
                <a:lstStyle/>
                <a:p>
                  <a:pPr rtl="0"/>
                  <a:endParaRPr lang="en-ES" sz="1400"/>
                </a:p>
              </p:txBody>
            </p:sp>
          </p:grpSp>
          <p:grpSp>
            <p:nvGrpSpPr>
              <p:cNvPr id="266" name="Graphic 216">
                <a:extLst>
                  <a:ext uri="{FF2B5EF4-FFF2-40B4-BE49-F238E27FC236}">
                    <a16:creationId xmlns:a16="http://schemas.microsoft.com/office/drawing/2014/main" id="{B93F08A6-AB65-77FC-4476-A704CA1C2961}"/>
                  </a:ext>
                </a:extLst>
              </p:cNvPr>
              <p:cNvGrpSpPr/>
              <p:nvPr/>
            </p:nvGrpSpPr>
            <p:grpSpPr>
              <a:xfrm>
                <a:off x="5522276" y="4854636"/>
                <a:ext cx="35920" cy="35914"/>
                <a:chOff x="5522276" y="4854636"/>
                <a:chExt cx="35920" cy="35914"/>
              </a:xfrm>
            </p:grpSpPr>
            <p:sp>
              <p:nvSpPr>
                <p:cNvPr id="267" name="Freeform 266">
                  <a:extLst>
                    <a:ext uri="{FF2B5EF4-FFF2-40B4-BE49-F238E27FC236}">
                      <a16:creationId xmlns:a16="http://schemas.microsoft.com/office/drawing/2014/main" id="{156D06FF-9C81-8456-14E4-1FB3D4396E10}"/>
                    </a:ext>
                  </a:extLst>
                </p:cNvPr>
                <p:cNvSpPr/>
                <p:nvPr/>
              </p:nvSpPr>
              <p:spPr>
                <a:xfrm>
                  <a:off x="5540213" y="4854636"/>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D44C2B"/>
                  </a:solidFill>
                  <a:prstDash val="solid"/>
                  <a:miter/>
                </a:ln>
              </p:spPr>
              <p:txBody>
                <a:bodyPr rtlCol="0" anchor="ctr"/>
                <a:lstStyle/>
                <a:p>
                  <a:pPr rtl="0"/>
                  <a:endParaRPr lang="en-ES" sz="1400"/>
                </a:p>
              </p:txBody>
            </p:sp>
            <p:sp>
              <p:nvSpPr>
                <p:cNvPr id="268" name="Freeform 267">
                  <a:extLst>
                    <a:ext uri="{FF2B5EF4-FFF2-40B4-BE49-F238E27FC236}">
                      <a16:creationId xmlns:a16="http://schemas.microsoft.com/office/drawing/2014/main" id="{BF3608D7-9072-E6DA-31A9-A5F22A775102}"/>
                    </a:ext>
                  </a:extLst>
                </p:cNvPr>
                <p:cNvSpPr/>
                <p:nvPr/>
              </p:nvSpPr>
              <p:spPr>
                <a:xfrm>
                  <a:off x="5522276" y="4872617"/>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D44C2B"/>
                  </a:solidFill>
                  <a:prstDash val="solid"/>
                  <a:miter/>
                </a:ln>
              </p:spPr>
              <p:txBody>
                <a:bodyPr rtlCol="0" anchor="ctr"/>
                <a:lstStyle/>
                <a:p>
                  <a:pPr rtl="0"/>
                  <a:endParaRPr lang="en-ES" sz="1400"/>
                </a:p>
              </p:txBody>
            </p:sp>
          </p:grpSp>
        </p:grpSp>
        <p:grpSp>
          <p:nvGrpSpPr>
            <p:cNvPr id="269" name="Graphic 216">
              <a:extLst>
                <a:ext uri="{FF2B5EF4-FFF2-40B4-BE49-F238E27FC236}">
                  <a16:creationId xmlns:a16="http://schemas.microsoft.com/office/drawing/2014/main" id="{4CF53717-970D-2769-9297-BD270524729A}"/>
                </a:ext>
              </a:extLst>
            </p:cNvPr>
            <p:cNvGrpSpPr/>
            <p:nvPr/>
          </p:nvGrpSpPr>
          <p:grpSpPr>
            <a:xfrm>
              <a:off x="1247381" y="2664689"/>
              <a:ext cx="4087543" cy="2451531"/>
              <a:chOff x="1247381" y="2664689"/>
              <a:chExt cx="4087543" cy="2451531"/>
            </a:xfrm>
            <a:noFill/>
          </p:grpSpPr>
          <p:grpSp>
            <p:nvGrpSpPr>
              <p:cNvPr id="270" name="Graphic 216">
                <a:extLst>
                  <a:ext uri="{FF2B5EF4-FFF2-40B4-BE49-F238E27FC236}">
                    <a16:creationId xmlns:a16="http://schemas.microsoft.com/office/drawing/2014/main" id="{A436FCFC-AD97-8462-1CF2-DCD6BC24DD1C}"/>
                  </a:ext>
                </a:extLst>
              </p:cNvPr>
              <p:cNvGrpSpPr/>
              <p:nvPr/>
            </p:nvGrpSpPr>
            <p:grpSpPr>
              <a:xfrm>
                <a:off x="1646765" y="2692856"/>
                <a:ext cx="35920" cy="35914"/>
                <a:chOff x="1646765" y="2692856"/>
                <a:chExt cx="35920" cy="35914"/>
              </a:xfrm>
            </p:grpSpPr>
            <p:sp>
              <p:nvSpPr>
                <p:cNvPr id="271" name="Freeform 270">
                  <a:extLst>
                    <a:ext uri="{FF2B5EF4-FFF2-40B4-BE49-F238E27FC236}">
                      <a16:creationId xmlns:a16="http://schemas.microsoft.com/office/drawing/2014/main" id="{6BFB0C08-9392-CBBC-D33A-0CB1C70669BC}"/>
                    </a:ext>
                  </a:extLst>
                </p:cNvPr>
                <p:cNvSpPr/>
                <p:nvPr/>
              </p:nvSpPr>
              <p:spPr>
                <a:xfrm>
                  <a:off x="1664702" y="2692856"/>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400"/>
                </a:p>
              </p:txBody>
            </p:sp>
            <p:sp>
              <p:nvSpPr>
                <p:cNvPr id="272" name="Freeform 271">
                  <a:extLst>
                    <a:ext uri="{FF2B5EF4-FFF2-40B4-BE49-F238E27FC236}">
                      <a16:creationId xmlns:a16="http://schemas.microsoft.com/office/drawing/2014/main" id="{FDC69F75-50D2-D3C7-CA37-B58D6B320F56}"/>
                    </a:ext>
                  </a:extLst>
                </p:cNvPr>
                <p:cNvSpPr/>
                <p:nvPr/>
              </p:nvSpPr>
              <p:spPr>
                <a:xfrm>
                  <a:off x="1646765" y="2710837"/>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400"/>
                </a:p>
              </p:txBody>
            </p:sp>
          </p:grpSp>
          <p:grpSp>
            <p:nvGrpSpPr>
              <p:cNvPr id="273" name="Graphic 216">
                <a:extLst>
                  <a:ext uri="{FF2B5EF4-FFF2-40B4-BE49-F238E27FC236}">
                    <a16:creationId xmlns:a16="http://schemas.microsoft.com/office/drawing/2014/main" id="{D5CBACB6-714E-EE9B-1FB0-C204D06927B1}"/>
                  </a:ext>
                </a:extLst>
              </p:cNvPr>
              <p:cNvGrpSpPr/>
              <p:nvPr/>
            </p:nvGrpSpPr>
            <p:grpSpPr>
              <a:xfrm>
                <a:off x="2143389" y="3039085"/>
                <a:ext cx="35920" cy="35914"/>
                <a:chOff x="2143389" y="3039085"/>
                <a:chExt cx="35920" cy="35914"/>
              </a:xfrm>
            </p:grpSpPr>
            <p:sp>
              <p:nvSpPr>
                <p:cNvPr id="274" name="Freeform 273">
                  <a:extLst>
                    <a:ext uri="{FF2B5EF4-FFF2-40B4-BE49-F238E27FC236}">
                      <a16:creationId xmlns:a16="http://schemas.microsoft.com/office/drawing/2014/main" id="{48F1E876-FABB-C8DC-5AA2-CB90D51B01CC}"/>
                    </a:ext>
                  </a:extLst>
                </p:cNvPr>
                <p:cNvSpPr/>
                <p:nvPr/>
              </p:nvSpPr>
              <p:spPr>
                <a:xfrm>
                  <a:off x="2161325" y="3039085"/>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400"/>
                </a:p>
              </p:txBody>
            </p:sp>
            <p:sp>
              <p:nvSpPr>
                <p:cNvPr id="275" name="Freeform 274">
                  <a:extLst>
                    <a:ext uri="{FF2B5EF4-FFF2-40B4-BE49-F238E27FC236}">
                      <a16:creationId xmlns:a16="http://schemas.microsoft.com/office/drawing/2014/main" id="{E6475673-646B-6907-EAD4-5BCED3AE123E}"/>
                    </a:ext>
                  </a:extLst>
                </p:cNvPr>
                <p:cNvSpPr/>
                <p:nvPr/>
              </p:nvSpPr>
              <p:spPr>
                <a:xfrm>
                  <a:off x="2143389" y="3057066"/>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400"/>
                </a:p>
              </p:txBody>
            </p:sp>
          </p:grpSp>
          <p:grpSp>
            <p:nvGrpSpPr>
              <p:cNvPr id="276" name="Graphic 216">
                <a:extLst>
                  <a:ext uri="{FF2B5EF4-FFF2-40B4-BE49-F238E27FC236}">
                    <a16:creationId xmlns:a16="http://schemas.microsoft.com/office/drawing/2014/main" id="{12E0D713-2EDB-A244-8B92-E7B660F29E8B}"/>
                  </a:ext>
                </a:extLst>
              </p:cNvPr>
              <p:cNvGrpSpPr/>
              <p:nvPr/>
            </p:nvGrpSpPr>
            <p:grpSpPr>
              <a:xfrm>
                <a:off x="2285445" y="3150175"/>
                <a:ext cx="35920" cy="35914"/>
                <a:chOff x="2285445" y="3150175"/>
                <a:chExt cx="35920" cy="35914"/>
              </a:xfrm>
            </p:grpSpPr>
            <p:sp>
              <p:nvSpPr>
                <p:cNvPr id="277" name="Freeform 276">
                  <a:extLst>
                    <a:ext uri="{FF2B5EF4-FFF2-40B4-BE49-F238E27FC236}">
                      <a16:creationId xmlns:a16="http://schemas.microsoft.com/office/drawing/2014/main" id="{3B738841-B781-29EA-0786-0489C5454AE6}"/>
                    </a:ext>
                  </a:extLst>
                </p:cNvPr>
                <p:cNvSpPr/>
                <p:nvPr/>
              </p:nvSpPr>
              <p:spPr>
                <a:xfrm>
                  <a:off x="2303382" y="3150175"/>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400"/>
                </a:p>
              </p:txBody>
            </p:sp>
            <p:sp>
              <p:nvSpPr>
                <p:cNvPr id="278" name="Freeform 277">
                  <a:extLst>
                    <a:ext uri="{FF2B5EF4-FFF2-40B4-BE49-F238E27FC236}">
                      <a16:creationId xmlns:a16="http://schemas.microsoft.com/office/drawing/2014/main" id="{E85CCD81-AF1C-FFCE-9E81-0F2CA4B17264}"/>
                    </a:ext>
                  </a:extLst>
                </p:cNvPr>
                <p:cNvSpPr/>
                <p:nvPr/>
              </p:nvSpPr>
              <p:spPr>
                <a:xfrm>
                  <a:off x="2285445" y="3168156"/>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400"/>
                </a:p>
              </p:txBody>
            </p:sp>
          </p:grpSp>
          <p:grpSp>
            <p:nvGrpSpPr>
              <p:cNvPr id="279" name="Graphic 216">
                <a:extLst>
                  <a:ext uri="{FF2B5EF4-FFF2-40B4-BE49-F238E27FC236}">
                    <a16:creationId xmlns:a16="http://schemas.microsoft.com/office/drawing/2014/main" id="{AE55EE09-ADAD-D8E1-B2B3-B18D300EF1E5}"/>
                  </a:ext>
                </a:extLst>
              </p:cNvPr>
              <p:cNvGrpSpPr/>
              <p:nvPr/>
            </p:nvGrpSpPr>
            <p:grpSpPr>
              <a:xfrm>
                <a:off x="2508000" y="3361642"/>
                <a:ext cx="35920" cy="35914"/>
                <a:chOff x="2508000" y="3361642"/>
                <a:chExt cx="35920" cy="35914"/>
              </a:xfrm>
            </p:grpSpPr>
            <p:sp>
              <p:nvSpPr>
                <p:cNvPr id="280" name="Freeform 279">
                  <a:extLst>
                    <a:ext uri="{FF2B5EF4-FFF2-40B4-BE49-F238E27FC236}">
                      <a16:creationId xmlns:a16="http://schemas.microsoft.com/office/drawing/2014/main" id="{AF0E8693-8DEA-CEC3-33C9-F7B7AC2B32F5}"/>
                    </a:ext>
                  </a:extLst>
                </p:cNvPr>
                <p:cNvSpPr/>
                <p:nvPr/>
              </p:nvSpPr>
              <p:spPr>
                <a:xfrm>
                  <a:off x="2525937" y="3361642"/>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400"/>
                </a:p>
              </p:txBody>
            </p:sp>
            <p:sp>
              <p:nvSpPr>
                <p:cNvPr id="281" name="Freeform 280">
                  <a:extLst>
                    <a:ext uri="{FF2B5EF4-FFF2-40B4-BE49-F238E27FC236}">
                      <a16:creationId xmlns:a16="http://schemas.microsoft.com/office/drawing/2014/main" id="{2DE41EA3-6E47-DB77-59D9-943624F8C736}"/>
                    </a:ext>
                  </a:extLst>
                </p:cNvPr>
                <p:cNvSpPr/>
                <p:nvPr/>
              </p:nvSpPr>
              <p:spPr>
                <a:xfrm>
                  <a:off x="2508000" y="3379623"/>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400"/>
                </a:p>
              </p:txBody>
            </p:sp>
          </p:grpSp>
          <p:grpSp>
            <p:nvGrpSpPr>
              <p:cNvPr id="282" name="Graphic 216">
                <a:extLst>
                  <a:ext uri="{FF2B5EF4-FFF2-40B4-BE49-F238E27FC236}">
                    <a16:creationId xmlns:a16="http://schemas.microsoft.com/office/drawing/2014/main" id="{CA8E4491-26AB-49DD-A509-02FA27BF0236}"/>
                  </a:ext>
                </a:extLst>
              </p:cNvPr>
              <p:cNvGrpSpPr/>
              <p:nvPr/>
            </p:nvGrpSpPr>
            <p:grpSpPr>
              <a:xfrm>
                <a:off x="3281467" y="4003266"/>
                <a:ext cx="35920" cy="35914"/>
                <a:chOff x="3281467" y="4003266"/>
                <a:chExt cx="35920" cy="35914"/>
              </a:xfrm>
            </p:grpSpPr>
            <p:sp>
              <p:nvSpPr>
                <p:cNvPr id="283" name="Freeform 282">
                  <a:extLst>
                    <a:ext uri="{FF2B5EF4-FFF2-40B4-BE49-F238E27FC236}">
                      <a16:creationId xmlns:a16="http://schemas.microsoft.com/office/drawing/2014/main" id="{37FC9794-26B1-03AE-FC9B-455C0AD7FC5E}"/>
                    </a:ext>
                  </a:extLst>
                </p:cNvPr>
                <p:cNvSpPr/>
                <p:nvPr/>
              </p:nvSpPr>
              <p:spPr>
                <a:xfrm>
                  <a:off x="3299403" y="4003266"/>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400"/>
                </a:p>
              </p:txBody>
            </p:sp>
            <p:sp>
              <p:nvSpPr>
                <p:cNvPr id="284" name="Freeform 283">
                  <a:extLst>
                    <a:ext uri="{FF2B5EF4-FFF2-40B4-BE49-F238E27FC236}">
                      <a16:creationId xmlns:a16="http://schemas.microsoft.com/office/drawing/2014/main" id="{1B819B30-8954-B3DB-D773-63BB74F4B28B}"/>
                    </a:ext>
                  </a:extLst>
                </p:cNvPr>
                <p:cNvSpPr/>
                <p:nvPr/>
              </p:nvSpPr>
              <p:spPr>
                <a:xfrm>
                  <a:off x="3281467" y="4021247"/>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400"/>
                </a:p>
              </p:txBody>
            </p:sp>
          </p:grpSp>
          <p:grpSp>
            <p:nvGrpSpPr>
              <p:cNvPr id="285" name="Graphic 216">
                <a:extLst>
                  <a:ext uri="{FF2B5EF4-FFF2-40B4-BE49-F238E27FC236}">
                    <a16:creationId xmlns:a16="http://schemas.microsoft.com/office/drawing/2014/main" id="{6897829F-9B10-A371-70DE-7606C51F16B8}"/>
                  </a:ext>
                </a:extLst>
              </p:cNvPr>
              <p:cNvGrpSpPr/>
              <p:nvPr/>
            </p:nvGrpSpPr>
            <p:grpSpPr>
              <a:xfrm>
                <a:off x="3355652" y="4071555"/>
                <a:ext cx="35920" cy="35914"/>
                <a:chOff x="3355652" y="4071555"/>
                <a:chExt cx="35920" cy="35914"/>
              </a:xfrm>
            </p:grpSpPr>
            <p:sp>
              <p:nvSpPr>
                <p:cNvPr id="286" name="Freeform 285">
                  <a:extLst>
                    <a:ext uri="{FF2B5EF4-FFF2-40B4-BE49-F238E27FC236}">
                      <a16:creationId xmlns:a16="http://schemas.microsoft.com/office/drawing/2014/main" id="{C309AFCE-16FA-8D2F-584D-2A49FADE82EC}"/>
                    </a:ext>
                  </a:extLst>
                </p:cNvPr>
                <p:cNvSpPr/>
                <p:nvPr/>
              </p:nvSpPr>
              <p:spPr>
                <a:xfrm>
                  <a:off x="3373588" y="4071555"/>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400"/>
                </a:p>
              </p:txBody>
            </p:sp>
            <p:sp>
              <p:nvSpPr>
                <p:cNvPr id="287" name="Freeform 286">
                  <a:extLst>
                    <a:ext uri="{FF2B5EF4-FFF2-40B4-BE49-F238E27FC236}">
                      <a16:creationId xmlns:a16="http://schemas.microsoft.com/office/drawing/2014/main" id="{D35F6359-D96C-C38A-EDE8-166C224CE860}"/>
                    </a:ext>
                  </a:extLst>
                </p:cNvPr>
                <p:cNvSpPr/>
                <p:nvPr/>
              </p:nvSpPr>
              <p:spPr>
                <a:xfrm>
                  <a:off x="3355652" y="4089536"/>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400"/>
                </a:p>
              </p:txBody>
            </p:sp>
          </p:grpSp>
          <p:grpSp>
            <p:nvGrpSpPr>
              <p:cNvPr id="288" name="Graphic 216">
                <a:extLst>
                  <a:ext uri="{FF2B5EF4-FFF2-40B4-BE49-F238E27FC236}">
                    <a16:creationId xmlns:a16="http://schemas.microsoft.com/office/drawing/2014/main" id="{DA4386D7-BBD2-613A-811A-F65BEC843B98}"/>
                  </a:ext>
                </a:extLst>
              </p:cNvPr>
              <p:cNvGrpSpPr/>
              <p:nvPr/>
            </p:nvGrpSpPr>
            <p:grpSpPr>
              <a:xfrm>
                <a:off x="3398651" y="4071555"/>
                <a:ext cx="35920" cy="35914"/>
                <a:chOff x="3398651" y="4071555"/>
                <a:chExt cx="35920" cy="35914"/>
              </a:xfrm>
            </p:grpSpPr>
            <p:sp>
              <p:nvSpPr>
                <p:cNvPr id="289" name="Freeform 288">
                  <a:extLst>
                    <a:ext uri="{FF2B5EF4-FFF2-40B4-BE49-F238E27FC236}">
                      <a16:creationId xmlns:a16="http://schemas.microsoft.com/office/drawing/2014/main" id="{54DA7FD1-C6AA-C2C8-12FE-9B6AD5A70FEA}"/>
                    </a:ext>
                  </a:extLst>
                </p:cNvPr>
                <p:cNvSpPr/>
                <p:nvPr/>
              </p:nvSpPr>
              <p:spPr>
                <a:xfrm>
                  <a:off x="3416588" y="4071555"/>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400"/>
                </a:p>
              </p:txBody>
            </p:sp>
            <p:sp>
              <p:nvSpPr>
                <p:cNvPr id="290" name="Freeform 289">
                  <a:extLst>
                    <a:ext uri="{FF2B5EF4-FFF2-40B4-BE49-F238E27FC236}">
                      <a16:creationId xmlns:a16="http://schemas.microsoft.com/office/drawing/2014/main" id="{C001AED4-4E68-1353-610A-0D931E3EE550}"/>
                    </a:ext>
                  </a:extLst>
                </p:cNvPr>
                <p:cNvSpPr/>
                <p:nvPr/>
              </p:nvSpPr>
              <p:spPr>
                <a:xfrm>
                  <a:off x="3398651" y="4089536"/>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400"/>
                </a:p>
              </p:txBody>
            </p:sp>
          </p:grpSp>
          <p:grpSp>
            <p:nvGrpSpPr>
              <p:cNvPr id="291" name="Graphic 216">
                <a:extLst>
                  <a:ext uri="{FF2B5EF4-FFF2-40B4-BE49-F238E27FC236}">
                    <a16:creationId xmlns:a16="http://schemas.microsoft.com/office/drawing/2014/main" id="{C3506DAF-84D3-BB4E-A74F-589BAAA30539}"/>
                  </a:ext>
                </a:extLst>
              </p:cNvPr>
              <p:cNvGrpSpPr/>
              <p:nvPr/>
            </p:nvGrpSpPr>
            <p:grpSpPr>
              <a:xfrm>
                <a:off x="3424528" y="4071555"/>
                <a:ext cx="35920" cy="35914"/>
                <a:chOff x="3424528" y="4071555"/>
                <a:chExt cx="35920" cy="35914"/>
              </a:xfrm>
            </p:grpSpPr>
            <p:sp>
              <p:nvSpPr>
                <p:cNvPr id="292" name="Freeform 291">
                  <a:extLst>
                    <a:ext uri="{FF2B5EF4-FFF2-40B4-BE49-F238E27FC236}">
                      <a16:creationId xmlns:a16="http://schemas.microsoft.com/office/drawing/2014/main" id="{7BD6B4B5-1A6B-BD9C-D925-2FC1C210ED36}"/>
                    </a:ext>
                  </a:extLst>
                </p:cNvPr>
                <p:cNvSpPr/>
                <p:nvPr/>
              </p:nvSpPr>
              <p:spPr>
                <a:xfrm>
                  <a:off x="3442464" y="4071555"/>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400"/>
                </a:p>
              </p:txBody>
            </p:sp>
            <p:sp>
              <p:nvSpPr>
                <p:cNvPr id="293" name="Freeform 292">
                  <a:extLst>
                    <a:ext uri="{FF2B5EF4-FFF2-40B4-BE49-F238E27FC236}">
                      <a16:creationId xmlns:a16="http://schemas.microsoft.com/office/drawing/2014/main" id="{E0FA5E3B-D948-4FC2-8345-0234BBF32545}"/>
                    </a:ext>
                  </a:extLst>
                </p:cNvPr>
                <p:cNvSpPr/>
                <p:nvPr/>
              </p:nvSpPr>
              <p:spPr>
                <a:xfrm>
                  <a:off x="3424528" y="4089536"/>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400"/>
                </a:p>
              </p:txBody>
            </p:sp>
          </p:grpSp>
          <p:grpSp>
            <p:nvGrpSpPr>
              <p:cNvPr id="294" name="Graphic 216">
                <a:extLst>
                  <a:ext uri="{FF2B5EF4-FFF2-40B4-BE49-F238E27FC236}">
                    <a16:creationId xmlns:a16="http://schemas.microsoft.com/office/drawing/2014/main" id="{DAC09A69-3A17-82EC-080B-8283F7B93C16}"/>
                  </a:ext>
                </a:extLst>
              </p:cNvPr>
              <p:cNvGrpSpPr/>
              <p:nvPr/>
            </p:nvGrpSpPr>
            <p:grpSpPr>
              <a:xfrm>
                <a:off x="3577107" y="4149170"/>
                <a:ext cx="35920" cy="35914"/>
                <a:chOff x="3577107" y="4149170"/>
                <a:chExt cx="35920" cy="35914"/>
              </a:xfrm>
            </p:grpSpPr>
            <p:sp>
              <p:nvSpPr>
                <p:cNvPr id="295" name="Freeform 294">
                  <a:extLst>
                    <a:ext uri="{FF2B5EF4-FFF2-40B4-BE49-F238E27FC236}">
                      <a16:creationId xmlns:a16="http://schemas.microsoft.com/office/drawing/2014/main" id="{511AAFCD-2F4C-8494-B379-6D458C33F932}"/>
                    </a:ext>
                  </a:extLst>
                </p:cNvPr>
                <p:cNvSpPr/>
                <p:nvPr/>
              </p:nvSpPr>
              <p:spPr>
                <a:xfrm>
                  <a:off x="3595043" y="4149170"/>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400"/>
                </a:p>
              </p:txBody>
            </p:sp>
            <p:sp>
              <p:nvSpPr>
                <p:cNvPr id="296" name="Freeform 295">
                  <a:extLst>
                    <a:ext uri="{FF2B5EF4-FFF2-40B4-BE49-F238E27FC236}">
                      <a16:creationId xmlns:a16="http://schemas.microsoft.com/office/drawing/2014/main" id="{87C8BAA7-CCB2-5E90-06E1-7CE04908DD6A}"/>
                    </a:ext>
                  </a:extLst>
                </p:cNvPr>
                <p:cNvSpPr/>
                <p:nvPr/>
              </p:nvSpPr>
              <p:spPr>
                <a:xfrm>
                  <a:off x="3577107" y="4167151"/>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400"/>
                </a:p>
              </p:txBody>
            </p:sp>
          </p:grpSp>
          <p:grpSp>
            <p:nvGrpSpPr>
              <p:cNvPr id="297" name="Graphic 216">
                <a:extLst>
                  <a:ext uri="{FF2B5EF4-FFF2-40B4-BE49-F238E27FC236}">
                    <a16:creationId xmlns:a16="http://schemas.microsoft.com/office/drawing/2014/main" id="{3F8677AA-BFA9-65D3-D6EE-274D5731B807}"/>
                  </a:ext>
                </a:extLst>
              </p:cNvPr>
              <p:cNvGrpSpPr/>
              <p:nvPr/>
            </p:nvGrpSpPr>
            <p:grpSpPr>
              <a:xfrm>
                <a:off x="3626803" y="4182310"/>
                <a:ext cx="35920" cy="35914"/>
                <a:chOff x="3626803" y="4182310"/>
                <a:chExt cx="35920" cy="35914"/>
              </a:xfrm>
            </p:grpSpPr>
            <p:sp>
              <p:nvSpPr>
                <p:cNvPr id="298" name="Freeform 297">
                  <a:extLst>
                    <a:ext uri="{FF2B5EF4-FFF2-40B4-BE49-F238E27FC236}">
                      <a16:creationId xmlns:a16="http://schemas.microsoft.com/office/drawing/2014/main" id="{F3765CBF-9C2F-2B09-6E1E-209CFB7D1514}"/>
                    </a:ext>
                  </a:extLst>
                </p:cNvPr>
                <p:cNvSpPr/>
                <p:nvPr/>
              </p:nvSpPr>
              <p:spPr>
                <a:xfrm>
                  <a:off x="3644739" y="4182310"/>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400"/>
                </a:p>
              </p:txBody>
            </p:sp>
            <p:sp>
              <p:nvSpPr>
                <p:cNvPr id="299" name="Freeform 298">
                  <a:extLst>
                    <a:ext uri="{FF2B5EF4-FFF2-40B4-BE49-F238E27FC236}">
                      <a16:creationId xmlns:a16="http://schemas.microsoft.com/office/drawing/2014/main" id="{8DEE9FB1-CACE-52A9-7420-3F5A2623260D}"/>
                    </a:ext>
                  </a:extLst>
                </p:cNvPr>
                <p:cNvSpPr/>
                <p:nvPr/>
              </p:nvSpPr>
              <p:spPr>
                <a:xfrm>
                  <a:off x="3626803" y="4200291"/>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400"/>
                </a:p>
              </p:txBody>
            </p:sp>
          </p:grpSp>
          <p:grpSp>
            <p:nvGrpSpPr>
              <p:cNvPr id="300" name="Graphic 216">
                <a:extLst>
                  <a:ext uri="{FF2B5EF4-FFF2-40B4-BE49-F238E27FC236}">
                    <a16:creationId xmlns:a16="http://schemas.microsoft.com/office/drawing/2014/main" id="{9DEC233D-06D4-777C-9647-A26A78A10B71}"/>
                  </a:ext>
                </a:extLst>
              </p:cNvPr>
              <p:cNvGrpSpPr/>
              <p:nvPr/>
            </p:nvGrpSpPr>
            <p:grpSpPr>
              <a:xfrm>
                <a:off x="3947554" y="4379575"/>
                <a:ext cx="35920" cy="35914"/>
                <a:chOff x="3947554" y="4379575"/>
                <a:chExt cx="35920" cy="35914"/>
              </a:xfrm>
            </p:grpSpPr>
            <p:sp>
              <p:nvSpPr>
                <p:cNvPr id="301" name="Freeform 300">
                  <a:extLst>
                    <a:ext uri="{FF2B5EF4-FFF2-40B4-BE49-F238E27FC236}">
                      <a16:creationId xmlns:a16="http://schemas.microsoft.com/office/drawing/2014/main" id="{46FB6F0F-BBFD-B219-105E-E9F28B103D56}"/>
                    </a:ext>
                  </a:extLst>
                </p:cNvPr>
                <p:cNvSpPr/>
                <p:nvPr/>
              </p:nvSpPr>
              <p:spPr>
                <a:xfrm>
                  <a:off x="3965490" y="4379575"/>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400"/>
                </a:p>
              </p:txBody>
            </p:sp>
            <p:sp>
              <p:nvSpPr>
                <p:cNvPr id="302" name="Freeform 301">
                  <a:extLst>
                    <a:ext uri="{FF2B5EF4-FFF2-40B4-BE49-F238E27FC236}">
                      <a16:creationId xmlns:a16="http://schemas.microsoft.com/office/drawing/2014/main" id="{0F621484-1D29-F4D1-1921-940FF3195433}"/>
                    </a:ext>
                  </a:extLst>
                </p:cNvPr>
                <p:cNvSpPr/>
                <p:nvPr/>
              </p:nvSpPr>
              <p:spPr>
                <a:xfrm>
                  <a:off x="3947554" y="4397556"/>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400"/>
                </a:p>
              </p:txBody>
            </p:sp>
          </p:grpSp>
          <p:grpSp>
            <p:nvGrpSpPr>
              <p:cNvPr id="303" name="Graphic 216">
                <a:extLst>
                  <a:ext uri="{FF2B5EF4-FFF2-40B4-BE49-F238E27FC236}">
                    <a16:creationId xmlns:a16="http://schemas.microsoft.com/office/drawing/2014/main" id="{E1A5F16B-449F-2CE7-4F96-F2A68716FAC7}"/>
                  </a:ext>
                </a:extLst>
              </p:cNvPr>
              <p:cNvGrpSpPr/>
              <p:nvPr/>
            </p:nvGrpSpPr>
            <p:grpSpPr>
              <a:xfrm>
                <a:off x="4060673" y="4437965"/>
                <a:ext cx="35920" cy="35914"/>
                <a:chOff x="4060673" y="4437965"/>
                <a:chExt cx="35920" cy="35914"/>
              </a:xfrm>
            </p:grpSpPr>
            <p:sp>
              <p:nvSpPr>
                <p:cNvPr id="304" name="Freeform 303">
                  <a:extLst>
                    <a:ext uri="{FF2B5EF4-FFF2-40B4-BE49-F238E27FC236}">
                      <a16:creationId xmlns:a16="http://schemas.microsoft.com/office/drawing/2014/main" id="{F9DFF8CF-CD5D-1FB5-810A-1FD8B59B2819}"/>
                    </a:ext>
                  </a:extLst>
                </p:cNvPr>
                <p:cNvSpPr/>
                <p:nvPr/>
              </p:nvSpPr>
              <p:spPr>
                <a:xfrm>
                  <a:off x="4078609" y="4437965"/>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400"/>
                </a:p>
              </p:txBody>
            </p:sp>
            <p:sp>
              <p:nvSpPr>
                <p:cNvPr id="305" name="Freeform 304">
                  <a:extLst>
                    <a:ext uri="{FF2B5EF4-FFF2-40B4-BE49-F238E27FC236}">
                      <a16:creationId xmlns:a16="http://schemas.microsoft.com/office/drawing/2014/main" id="{52B2950E-654A-7586-3CF4-2C4B6EDF114B}"/>
                    </a:ext>
                  </a:extLst>
                </p:cNvPr>
                <p:cNvSpPr/>
                <p:nvPr/>
              </p:nvSpPr>
              <p:spPr>
                <a:xfrm>
                  <a:off x="4060673" y="4455946"/>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400"/>
                </a:p>
              </p:txBody>
            </p:sp>
          </p:grpSp>
          <p:grpSp>
            <p:nvGrpSpPr>
              <p:cNvPr id="306" name="Graphic 216">
                <a:extLst>
                  <a:ext uri="{FF2B5EF4-FFF2-40B4-BE49-F238E27FC236}">
                    <a16:creationId xmlns:a16="http://schemas.microsoft.com/office/drawing/2014/main" id="{B8013492-6C1B-C6BF-D55F-9C2713574952}"/>
                  </a:ext>
                </a:extLst>
              </p:cNvPr>
              <p:cNvGrpSpPr/>
              <p:nvPr/>
            </p:nvGrpSpPr>
            <p:grpSpPr>
              <a:xfrm>
                <a:off x="4153847" y="4437965"/>
                <a:ext cx="35920" cy="35914"/>
                <a:chOff x="4153847" y="4437965"/>
                <a:chExt cx="35920" cy="35914"/>
              </a:xfrm>
            </p:grpSpPr>
            <p:sp>
              <p:nvSpPr>
                <p:cNvPr id="307" name="Freeform 306">
                  <a:extLst>
                    <a:ext uri="{FF2B5EF4-FFF2-40B4-BE49-F238E27FC236}">
                      <a16:creationId xmlns:a16="http://schemas.microsoft.com/office/drawing/2014/main" id="{0C697C2A-8D41-83D1-EB34-8F0C3B683466}"/>
                    </a:ext>
                  </a:extLst>
                </p:cNvPr>
                <p:cNvSpPr/>
                <p:nvPr/>
              </p:nvSpPr>
              <p:spPr>
                <a:xfrm>
                  <a:off x="4171783" y="4437965"/>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400"/>
                </a:p>
              </p:txBody>
            </p:sp>
            <p:sp>
              <p:nvSpPr>
                <p:cNvPr id="308" name="Freeform 307">
                  <a:extLst>
                    <a:ext uri="{FF2B5EF4-FFF2-40B4-BE49-F238E27FC236}">
                      <a16:creationId xmlns:a16="http://schemas.microsoft.com/office/drawing/2014/main" id="{F4D0EE7D-DB9B-BFC7-0CD0-E4DDDA579FAF}"/>
                    </a:ext>
                  </a:extLst>
                </p:cNvPr>
                <p:cNvSpPr/>
                <p:nvPr/>
              </p:nvSpPr>
              <p:spPr>
                <a:xfrm>
                  <a:off x="4153847" y="4455946"/>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400"/>
                </a:p>
              </p:txBody>
            </p:sp>
          </p:grpSp>
          <p:grpSp>
            <p:nvGrpSpPr>
              <p:cNvPr id="309" name="Graphic 216">
                <a:extLst>
                  <a:ext uri="{FF2B5EF4-FFF2-40B4-BE49-F238E27FC236}">
                    <a16:creationId xmlns:a16="http://schemas.microsoft.com/office/drawing/2014/main" id="{070897D0-92C1-3A33-4B4E-858A1FE2519C}"/>
                  </a:ext>
                </a:extLst>
              </p:cNvPr>
              <p:cNvGrpSpPr/>
              <p:nvPr/>
            </p:nvGrpSpPr>
            <p:grpSpPr>
              <a:xfrm>
                <a:off x="4185415" y="4437965"/>
                <a:ext cx="35920" cy="35914"/>
                <a:chOff x="4185415" y="4437965"/>
                <a:chExt cx="35920" cy="35914"/>
              </a:xfrm>
            </p:grpSpPr>
            <p:sp>
              <p:nvSpPr>
                <p:cNvPr id="310" name="Freeform 309">
                  <a:extLst>
                    <a:ext uri="{FF2B5EF4-FFF2-40B4-BE49-F238E27FC236}">
                      <a16:creationId xmlns:a16="http://schemas.microsoft.com/office/drawing/2014/main" id="{98AA31FB-29FB-43B7-159D-E98A2C82F740}"/>
                    </a:ext>
                  </a:extLst>
                </p:cNvPr>
                <p:cNvSpPr/>
                <p:nvPr/>
              </p:nvSpPr>
              <p:spPr>
                <a:xfrm>
                  <a:off x="4203351" y="4437965"/>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400"/>
                </a:p>
              </p:txBody>
            </p:sp>
            <p:sp>
              <p:nvSpPr>
                <p:cNvPr id="311" name="Freeform 310">
                  <a:extLst>
                    <a:ext uri="{FF2B5EF4-FFF2-40B4-BE49-F238E27FC236}">
                      <a16:creationId xmlns:a16="http://schemas.microsoft.com/office/drawing/2014/main" id="{2BF858D2-010D-302E-1C09-88F421925D16}"/>
                    </a:ext>
                  </a:extLst>
                </p:cNvPr>
                <p:cNvSpPr/>
                <p:nvPr/>
              </p:nvSpPr>
              <p:spPr>
                <a:xfrm>
                  <a:off x="4185415" y="4455946"/>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400"/>
                </a:p>
              </p:txBody>
            </p:sp>
          </p:grpSp>
          <p:grpSp>
            <p:nvGrpSpPr>
              <p:cNvPr id="312" name="Graphic 216">
                <a:extLst>
                  <a:ext uri="{FF2B5EF4-FFF2-40B4-BE49-F238E27FC236}">
                    <a16:creationId xmlns:a16="http://schemas.microsoft.com/office/drawing/2014/main" id="{58C62821-E0B1-CAE5-3A04-897E2F2A1CAD}"/>
                  </a:ext>
                </a:extLst>
              </p:cNvPr>
              <p:cNvGrpSpPr/>
              <p:nvPr/>
            </p:nvGrpSpPr>
            <p:grpSpPr>
              <a:xfrm>
                <a:off x="4302838" y="4471106"/>
                <a:ext cx="35920" cy="35914"/>
                <a:chOff x="4302838" y="4471106"/>
                <a:chExt cx="35920" cy="35914"/>
              </a:xfrm>
            </p:grpSpPr>
            <p:sp>
              <p:nvSpPr>
                <p:cNvPr id="313" name="Freeform 312">
                  <a:extLst>
                    <a:ext uri="{FF2B5EF4-FFF2-40B4-BE49-F238E27FC236}">
                      <a16:creationId xmlns:a16="http://schemas.microsoft.com/office/drawing/2014/main" id="{5010A31A-E6A8-7D49-7C16-0FC9584EB1DA}"/>
                    </a:ext>
                  </a:extLst>
                </p:cNvPr>
                <p:cNvSpPr/>
                <p:nvPr/>
              </p:nvSpPr>
              <p:spPr>
                <a:xfrm>
                  <a:off x="4320775" y="4471106"/>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400"/>
                </a:p>
              </p:txBody>
            </p:sp>
            <p:sp>
              <p:nvSpPr>
                <p:cNvPr id="314" name="Freeform 313">
                  <a:extLst>
                    <a:ext uri="{FF2B5EF4-FFF2-40B4-BE49-F238E27FC236}">
                      <a16:creationId xmlns:a16="http://schemas.microsoft.com/office/drawing/2014/main" id="{8C750D0C-4EB6-04FB-AE70-24F55DFC50F0}"/>
                    </a:ext>
                  </a:extLst>
                </p:cNvPr>
                <p:cNvSpPr/>
                <p:nvPr/>
              </p:nvSpPr>
              <p:spPr>
                <a:xfrm>
                  <a:off x="4302838" y="4489087"/>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400"/>
                </a:p>
              </p:txBody>
            </p:sp>
          </p:grpSp>
          <p:grpSp>
            <p:nvGrpSpPr>
              <p:cNvPr id="315" name="Graphic 216">
                <a:extLst>
                  <a:ext uri="{FF2B5EF4-FFF2-40B4-BE49-F238E27FC236}">
                    <a16:creationId xmlns:a16="http://schemas.microsoft.com/office/drawing/2014/main" id="{E82005C1-57B9-2F40-453C-6EFE5FDE2739}"/>
                  </a:ext>
                </a:extLst>
              </p:cNvPr>
              <p:cNvGrpSpPr/>
              <p:nvPr/>
            </p:nvGrpSpPr>
            <p:grpSpPr>
              <a:xfrm>
                <a:off x="4306521" y="4471106"/>
                <a:ext cx="35920" cy="35914"/>
                <a:chOff x="4306521" y="4471106"/>
                <a:chExt cx="35920" cy="35914"/>
              </a:xfrm>
            </p:grpSpPr>
            <p:sp>
              <p:nvSpPr>
                <p:cNvPr id="316" name="Freeform 315">
                  <a:extLst>
                    <a:ext uri="{FF2B5EF4-FFF2-40B4-BE49-F238E27FC236}">
                      <a16:creationId xmlns:a16="http://schemas.microsoft.com/office/drawing/2014/main" id="{8CF101A4-8C49-CCFB-4FE6-350A990A99C0}"/>
                    </a:ext>
                  </a:extLst>
                </p:cNvPr>
                <p:cNvSpPr/>
                <p:nvPr/>
              </p:nvSpPr>
              <p:spPr>
                <a:xfrm>
                  <a:off x="4324458" y="4471106"/>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400"/>
                </a:p>
              </p:txBody>
            </p:sp>
            <p:sp>
              <p:nvSpPr>
                <p:cNvPr id="317" name="Freeform 316">
                  <a:extLst>
                    <a:ext uri="{FF2B5EF4-FFF2-40B4-BE49-F238E27FC236}">
                      <a16:creationId xmlns:a16="http://schemas.microsoft.com/office/drawing/2014/main" id="{80874974-D80E-A757-D75C-62D187F406EA}"/>
                    </a:ext>
                  </a:extLst>
                </p:cNvPr>
                <p:cNvSpPr/>
                <p:nvPr/>
              </p:nvSpPr>
              <p:spPr>
                <a:xfrm>
                  <a:off x="4306521" y="4489087"/>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400"/>
                </a:p>
              </p:txBody>
            </p:sp>
          </p:grpSp>
          <p:grpSp>
            <p:nvGrpSpPr>
              <p:cNvPr id="318" name="Graphic 216">
                <a:extLst>
                  <a:ext uri="{FF2B5EF4-FFF2-40B4-BE49-F238E27FC236}">
                    <a16:creationId xmlns:a16="http://schemas.microsoft.com/office/drawing/2014/main" id="{144E9D54-4B08-E039-C84A-19C55A9FEE8A}"/>
                  </a:ext>
                </a:extLst>
              </p:cNvPr>
              <p:cNvGrpSpPr/>
              <p:nvPr/>
            </p:nvGrpSpPr>
            <p:grpSpPr>
              <a:xfrm>
                <a:off x="4316518" y="4471106"/>
                <a:ext cx="35920" cy="35914"/>
                <a:chOff x="4316518" y="4471106"/>
                <a:chExt cx="35920" cy="35914"/>
              </a:xfrm>
            </p:grpSpPr>
            <p:sp>
              <p:nvSpPr>
                <p:cNvPr id="319" name="Freeform 318">
                  <a:extLst>
                    <a:ext uri="{FF2B5EF4-FFF2-40B4-BE49-F238E27FC236}">
                      <a16:creationId xmlns:a16="http://schemas.microsoft.com/office/drawing/2014/main" id="{0F6E2AAB-4963-8BCD-F5DD-C4B2DFBC7A23}"/>
                    </a:ext>
                  </a:extLst>
                </p:cNvPr>
                <p:cNvSpPr/>
                <p:nvPr/>
              </p:nvSpPr>
              <p:spPr>
                <a:xfrm>
                  <a:off x="4334454" y="4471106"/>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400"/>
                </a:p>
              </p:txBody>
            </p:sp>
            <p:sp>
              <p:nvSpPr>
                <p:cNvPr id="320" name="Freeform 319">
                  <a:extLst>
                    <a:ext uri="{FF2B5EF4-FFF2-40B4-BE49-F238E27FC236}">
                      <a16:creationId xmlns:a16="http://schemas.microsoft.com/office/drawing/2014/main" id="{749BFE47-EECD-DCD4-B93B-FCA81EFED971}"/>
                    </a:ext>
                  </a:extLst>
                </p:cNvPr>
                <p:cNvSpPr/>
                <p:nvPr/>
              </p:nvSpPr>
              <p:spPr>
                <a:xfrm>
                  <a:off x="4316518" y="4489087"/>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400"/>
                </a:p>
              </p:txBody>
            </p:sp>
          </p:grpSp>
          <p:grpSp>
            <p:nvGrpSpPr>
              <p:cNvPr id="321" name="Graphic 216">
                <a:extLst>
                  <a:ext uri="{FF2B5EF4-FFF2-40B4-BE49-F238E27FC236}">
                    <a16:creationId xmlns:a16="http://schemas.microsoft.com/office/drawing/2014/main" id="{B8AF7FA9-8669-7D70-4FA5-7A024040916C}"/>
                  </a:ext>
                </a:extLst>
              </p:cNvPr>
              <p:cNvGrpSpPr/>
              <p:nvPr/>
            </p:nvGrpSpPr>
            <p:grpSpPr>
              <a:xfrm>
                <a:off x="4331058" y="4471106"/>
                <a:ext cx="35920" cy="35914"/>
                <a:chOff x="4331058" y="4471106"/>
                <a:chExt cx="35920" cy="35914"/>
              </a:xfrm>
            </p:grpSpPr>
            <p:sp>
              <p:nvSpPr>
                <p:cNvPr id="322" name="Freeform 321">
                  <a:extLst>
                    <a:ext uri="{FF2B5EF4-FFF2-40B4-BE49-F238E27FC236}">
                      <a16:creationId xmlns:a16="http://schemas.microsoft.com/office/drawing/2014/main" id="{33927249-2B8B-73A3-7715-2D26CE08EA4E}"/>
                    </a:ext>
                  </a:extLst>
                </p:cNvPr>
                <p:cNvSpPr/>
                <p:nvPr/>
              </p:nvSpPr>
              <p:spPr>
                <a:xfrm>
                  <a:off x="4348995" y="4471106"/>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400"/>
                </a:p>
              </p:txBody>
            </p:sp>
            <p:sp>
              <p:nvSpPr>
                <p:cNvPr id="323" name="Freeform 322">
                  <a:extLst>
                    <a:ext uri="{FF2B5EF4-FFF2-40B4-BE49-F238E27FC236}">
                      <a16:creationId xmlns:a16="http://schemas.microsoft.com/office/drawing/2014/main" id="{79FD6A1C-878C-387F-F100-03AE6F677DAA}"/>
                    </a:ext>
                  </a:extLst>
                </p:cNvPr>
                <p:cNvSpPr/>
                <p:nvPr/>
              </p:nvSpPr>
              <p:spPr>
                <a:xfrm>
                  <a:off x="4331058" y="4489087"/>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400"/>
                </a:p>
              </p:txBody>
            </p:sp>
          </p:grpSp>
          <p:grpSp>
            <p:nvGrpSpPr>
              <p:cNvPr id="324" name="Graphic 216">
                <a:extLst>
                  <a:ext uri="{FF2B5EF4-FFF2-40B4-BE49-F238E27FC236}">
                    <a16:creationId xmlns:a16="http://schemas.microsoft.com/office/drawing/2014/main" id="{0960D712-6BF4-1E37-0911-D7DD96A1E00B}"/>
                  </a:ext>
                </a:extLst>
              </p:cNvPr>
              <p:cNvGrpSpPr/>
              <p:nvPr/>
            </p:nvGrpSpPr>
            <p:grpSpPr>
              <a:xfrm>
                <a:off x="4349043" y="4471106"/>
                <a:ext cx="35920" cy="35914"/>
                <a:chOff x="4349043" y="4471106"/>
                <a:chExt cx="35920" cy="35914"/>
              </a:xfrm>
            </p:grpSpPr>
            <p:sp>
              <p:nvSpPr>
                <p:cNvPr id="325" name="Freeform 324">
                  <a:extLst>
                    <a:ext uri="{FF2B5EF4-FFF2-40B4-BE49-F238E27FC236}">
                      <a16:creationId xmlns:a16="http://schemas.microsoft.com/office/drawing/2014/main" id="{8C4CA4CA-7313-F2BE-56C3-A8D76FEE0A78}"/>
                    </a:ext>
                  </a:extLst>
                </p:cNvPr>
                <p:cNvSpPr/>
                <p:nvPr/>
              </p:nvSpPr>
              <p:spPr>
                <a:xfrm>
                  <a:off x="4366979" y="4471106"/>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400"/>
                </a:p>
              </p:txBody>
            </p:sp>
            <p:sp>
              <p:nvSpPr>
                <p:cNvPr id="326" name="Freeform 325">
                  <a:extLst>
                    <a:ext uri="{FF2B5EF4-FFF2-40B4-BE49-F238E27FC236}">
                      <a16:creationId xmlns:a16="http://schemas.microsoft.com/office/drawing/2014/main" id="{E142FAB5-BC94-AF1E-81CD-625D3B267B91}"/>
                    </a:ext>
                  </a:extLst>
                </p:cNvPr>
                <p:cNvSpPr/>
                <p:nvPr/>
              </p:nvSpPr>
              <p:spPr>
                <a:xfrm>
                  <a:off x="4349043" y="4489087"/>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400"/>
                </a:p>
              </p:txBody>
            </p:sp>
          </p:grpSp>
          <p:grpSp>
            <p:nvGrpSpPr>
              <p:cNvPr id="327" name="Graphic 216">
                <a:extLst>
                  <a:ext uri="{FF2B5EF4-FFF2-40B4-BE49-F238E27FC236}">
                    <a16:creationId xmlns:a16="http://schemas.microsoft.com/office/drawing/2014/main" id="{7A9DD852-7067-CC07-A92F-AA87160B05A6}"/>
                  </a:ext>
                </a:extLst>
              </p:cNvPr>
              <p:cNvGrpSpPr/>
              <p:nvPr/>
            </p:nvGrpSpPr>
            <p:grpSpPr>
              <a:xfrm>
                <a:off x="4513723" y="4565793"/>
                <a:ext cx="35920" cy="35914"/>
                <a:chOff x="4513723" y="4565793"/>
                <a:chExt cx="35920" cy="35914"/>
              </a:xfrm>
            </p:grpSpPr>
            <p:sp>
              <p:nvSpPr>
                <p:cNvPr id="328" name="Freeform 327">
                  <a:extLst>
                    <a:ext uri="{FF2B5EF4-FFF2-40B4-BE49-F238E27FC236}">
                      <a16:creationId xmlns:a16="http://schemas.microsoft.com/office/drawing/2014/main" id="{D282560A-11FC-2AE0-0BB9-171707808174}"/>
                    </a:ext>
                  </a:extLst>
                </p:cNvPr>
                <p:cNvSpPr/>
                <p:nvPr/>
              </p:nvSpPr>
              <p:spPr>
                <a:xfrm>
                  <a:off x="4531659" y="4565793"/>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400"/>
                </a:p>
              </p:txBody>
            </p:sp>
            <p:sp>
              <p:nvSpPr>
                <p:cNvPr id="329" name="Freeform 328">
                  <a:extLst>
                    <a:ext uri="{FF2B5EF4-FFF2-40B4-BE49-F238E27FC236}">
                      <a16:creationId xmlns:a16="http://schemas.microsoft.com/office/drawing/2014/main" id="{C1B00064-D45F-4F87-509F-C786232972B0}"/>
                    </a:ext>
                  </a:extLst>
                </p:cNvPr>
                <p:cNvSpPr/>
                <p:nvPr/>
              </p:nvSpPr>
              <p:spPr>
                <a:xfrm>
                  <a:off x="4513723" y="4583774"/>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400"/>
                </a:p>
              </p:txBody>
            </p:sp>
          </p:grpSp>
          <p:grpSp>
            <p:nvGrpSpPr>
              <p:cNvPr id="330" name="Graphic 216">
                <a:extLst>
                  <a:ext uri="{FF2B5EF4-FFF2-40B4-BE49-F238E27FC236}">
                    <a16:creationId xmlns:a16="http://schemas.microsoft.com/office/drawing/2014/main" id="{A5411791-1263-4AE8-CEE0-E88765FCF7BE}"/>
                  </a:ext>
                </a:extLst>
              </p:cNvPr>
              <p:cNvGrpSpPr/>
              <p:nvPr/>
            </p:nvGrpSpPr>
            <p:grpSpPr>
              <a:xfrm>
                <a:off x="4529507" y="4565793"/>
                <a:ext cx="35920" cy="35914"/>
                <a:chOff x="4529507" y="4565793"/>
                <a:chExt cx="35920" cy="35914"/>
              </a:xfrm>
            </p:grpSpPr>
            <p:sp>
              <p:nvSpPr>
                <p:cNvPr id="331" name="Freeform 330">
                  <a:extLst>
                    <a:ext uri="{FF2B5EF4-FFF2-40B4-BE49-F238E27FC236}">
                      <a16:creationId xmlns:a16="http://schemas.microsoft.com/office/drawing/2014/main" id="{178C57EC-F06D-6A77-7B5C-082A823CE580}"/>
                    </a:ext>
                  </a:extLst>
                </p:cNvPr>
                <p:cNvSpPr/>
                <p:nvPr/>
              </p:nvSpPr>
              <p:spPr>
                <a:xfrm>
                  <a:off x="4547443" y="4565793"/>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400"/>
                </a:p>
              </p:txBody>
            </p:sp>
            <p:sp>
              <p:nvSpPr>
                <p:cNvPr id="332" name="Freeform 331">
                  <a:extLst>
                    <a:ext uri="{FF2B5EF4-FFF2-40B4-BE49-F238E27FC236}">
                      <a16:creationId xmlns:a16="http://schemas.microsoft.com/office/drawing/2014/main" id="{9D0BBDFB-6489-F0D7-71F4-6700105AAE34}"/>
                    </a:ext>
                  </a:extLst>
                </p:cNvPr>
                <p:cNvSpPr/>
                <p:nvPr/>
              </p:nvSpPr>
              <p:spPr>
                <a:xfrm>
                  <a:off x="4529507" y="4583774"/>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400"/>
                </a:p>
              </p:txBody>
            </p:sp>
          </p:grpSp>
          <p:grpSp>
            <p:nvGrpSpPr>
              <p:cNvPr id="333" name="Graphic 216">
                <a:extLst>
                  <a:ext uri="{FF2B5EF4-FFF2-40B4-BE49-F238E27FC236}">
                    <a16:creationId xmlns:a16="http://schemas.microsoft.com/office/drawing/2014/main" id="{EF0187E3-816C-BBA3-0EBE-F9D850DA4773}"/>
                  </a:ext>
                </a:extLst>
              </p:cNvPr>
              <p:cNvGrpSpPr/>
              <p:nvPr/>
            </p:nvGrpSpPr>
            <p:grpSpPr>
              <a:xfrm>
                <a:off x="4545243" y="4565793"/>
                <a:ext cx="35920" cy="35914"/>
                <a:chOff x="4545243" y="4565793"/>
                <a:chExt cx="35920" cy="35914"/>
              </a:xfrm>
            </p:grpSpPr>
            <p:sp>
              <p:nvSpPr>
                <p:cNvPr id="334" name="Freeform 333">
                  <a:extLst>
                    <a:ext uri="{FF2B5EF4-FFF2-40B4-BE49-F238E27FC236}">
                      <a16:creationId xmlns:a16="http://schemas.microsoft.com/office/drawing/2014/main" id="{CF3FA3D7-0BF2-893D-06EA-D7EAD90757A2}"/>
                    </a:ext>
                  </a:extLst>
                </p:cNvPr>
                <p:cNvSpPr/>
                <p:nvPr/>
              </p:nvSpPr>
              <p:spPr>
                <a:xfrm>
                  <a:off x="4563180" y="4565793"/>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400"/>
                </a:p>
              </p:txBody>
            </p:sp>
            <p:sp>
              <p:nvSpPr>
                <p:cNvPr id="335" name="Freeform 334">
                  <a:extLst>
                    <a:ext uri="{FF2B5EF4-FFF2-40B4-BE49-F238E27FC236}">
                      <a16:creationId xmlns:a16="http://schemas.microsoft.com/office/drawing/2014/main" id="{02536E59-171E-EAA2-63B9-E9F188D05118}"/>
                    </a:ext>
                  </a:extLst>
                </p:cNvPr>
                <p:cNvSpPr/>
                <p:nvPr/>
              </p:nvSpPr>
              <p:spPr>
                <a:xfrm>
                  <a:off x="4545243" y="4583774"/>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400"/>
                </a:p>
              </p:txBody>
            </p:sp>
          </p:grpSp>
          <p:grpSp>
            <p:nvGrpSpPr>
              <p:cNvPr id="336" name="Graphic 216">
                <a:extLst>
                  <a:ext uri="{FF2B5EF4-FFF2-40B4-BE49-F238E27FC236}">
                    <a16:creationId xmlns:a16="http://schemas.microsoft.com/office/drawing/2014/main" id="{C996F10E-E159-531D-9F64-72BCCD8F445D}"/>
                  </a:ext>
                </a:extLst>
              </p:cNvPr>
              <p:cNvGrpSpPr/>
              <p:nvPr/>
            </p:nvGrpSpPr>
            <p:grpSpPr>
              <a:xfrm>
                <a:off x="4578390" y="4565793"/>
                <a:ext cx="35920" cy="35914"/>
                <a:chOff x="4578390" y="4565793"/>
                <a:chExt cx="35920" cy="35914"/>
              </a:xfrm>
            </p:grpSpPr>
            <p:sp>
              <p:nvSpPr>
                <p:cNvPr id="337" name="Freeform 336">
                  <a:extLst>
                    <a:ext uri="{FF2B5EF4-FFF2-40B4-BE49-F238E27FC236}">
                      <a16:creationId xmlns:a16="http://schemas.microsoft.com/office/drawing/2014/main" id="{800AB25C-B9F0-6449-FAA2-4084111A00B6}"/>
                    </a:ext>
                  </a:extLst>
                </p:cNvPr>
                <p:cNvSpPr/>
                <p:nvPr/>
              </p:nvSpPr>
              <p:spPr>
                <a:xfrm>
                  <a:off x="4596326" y="4565793"/>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400"/>
                </a:p>
              </p:txBody>
            </p:sp>
            <p:sp>
              <p:nvSpPr>
                <p:cNvPr id="338" name="Freeform 337">
                  <a:extLst>
                    <a:ext uri="{FF2B5EF4-FFF2-40B4-BE49-F238E27FC236}">
                      <a16:creationId xmlns:a16="http://schemas.microsoft.com/office/drawing/2014/main" id="{89A91855-42C7-905E-05DA-259FDFF4377D}"/>
                    </a:ext>
                  </a:extLst>
                </p:cNvPr>
                <p:cNvSpPr/>
                <p:nvPr/>
              </p:nvSpPr>
              <p:spPr>
                <a:xfrm>
                  <a:off x="4578390" y="4583774"/>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400"/>
                </a:p>
              </p:txBody>
            </p:sp>
          </p:grpSp>
          <p:grpSp>
            <p:nvGrpSpPr>
              <p:cNvPr id="339" name="Graphic 216">
                <a:extLst>
                  <a:ext uri="{FF2B5EF4-FFF2-40B4-BE49-F238E27FC236}">
                    <a16:creationId xmlns:a16="http://schemas.microsoft.com/office/drawing/2014/main" id="{1273B90B-8687-081C-27F9-82F5C57AA7AA}"/>
                  </a:ext>
                </a:extLst>
              </p:cNvPr>
              <p:cNvGrpSpPr/>
              <p:nvPr/>
            </p:nvGrpSpPr>
            <p:grpSpPr>
              <a:xfrm>
                <a:off x="4701075" y="4565793"/>
                <a:ext cx="35920" cy="35914"/>
                <a:chOff x="4701075" y="4565793"/>
                <a:chExt cx="35920" cy="35914"/>
              </a:xfrm>
            </p:grpSpPr>
            <p:sp>
              <p:nvSpPr>
                <p:cNvPr id="340" name="Freeform 339">
                  <a:extLst>
                    <a:ext uri="{FF2B5EF4-FFF2-40B4-BE49-F238E27FC236}">
                      <a16:creationId xmlns:a16="http://schemas.microsoft.com/office/drawing/2014/main" id="{A0E11D88-A9B7-2E2F-DB3E-81413BA6C7B5}"/>
                    </a:ext>
                  </a:extLst>
                </p:cNvPr>
                <p:cNvSpPr/>
                <p:nvPr/>
              </p:nvSpPr>
              <p:spPr>
                <a:xfrm>
                  <a:off x="4719011" y="4565793"/>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400"/>
                </a:p>
              </p:txBody>
            </p:sp>
            <p:sp>
              <p:nvSpPr>
                <p:cNvPr id="341" name="Freeform 340">
                  <a:extLst>
                    <a:ext uri="{FF2B5EF4-FFF2-40B4-BE49-F238E27FC236}">
                      <a16:creationId xmlns:a16="http://schemas.microsoft.com/office/drawing/2014/main" id="{BF9587F5-70FD-0448-464B-2811E2D8F68A}"/>
                    </a:ext>
                  </a:extLst>
                </p:cNvPr>
                <p:cNvSpPr/>
                <p:nvPr/>
              </p:nvSpPr>
              <p:spPr>
                <a:xfrm>
                  <a:off x="4701075" y="4583774"/>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400"/>
                </a:p>
              </p:txBody>
            </p:sp>
          </p:grpSp>
          <p:grpSp>
            <p:nvGrpSpPr>
              <p:cNvPr id="342" name="Graphic 216">
                <a:extLst>
                  <a:ext uri="{FF2B5EF4-FFF2-40B4-BE49-F238E27FC236}">
                    <a16:creationId xmlns:a16="http://schemas.microsoft.com/office/drawing/2014/main" id="{5A562E4F-8FB8-AF0E-12A2-222E5C7E317D}"/>
                  </a:ext>
                </a:extLst>
              </p:cNvPr>
              <p:cNvGrpSpPr/>
              <p:nvPr/>
            </p:nvGrpSpPr>
            <p:grpSpPr>
              <a:xfrm>
                <a:off x="4723699" y="4565793"/>
                <a:ext cx="35920" cy="35914"/>
                <a:chOff x="4723699" y="4565793"/>
                <a:chExt cx="35920" cy="35914"/>
              </a:xfrm>
            </p:grpSpPr>
            <p:sp>
              <p:nvSpPr>
                <p:cNvPr id="343" name="Freeform 342">
                  <a:extLst>
                    <a:ext uri="{FF2B5EF4-FFF2-40B4-BE49-F238E27FC236}">
                      <a16:creationId xmlns:a16="http://schemas.microsoft.com/office/drawing/2014/main" id="{1D27DB36-2A04-25CE-4E26-A0D2C0258768}"/>
                    </a:ext>
                  </a:extLst>
                </p:cNvPr>
                <p:cNvSpPr/>
                <p:nvPr/>
              </p:nvSpPr>
              <p:spPr>
                <a:xfrm>
                  <a:off x="4741635" y="4565793"/>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400"/>
                </a:p>
              </p:txBody>
            </p:sp>
            <p:sp>
              <p:nvSpPr>
                <p:cNvPr id="344" name="Freeform 343">
                  <a:extLst>
                    <a:ext uri="{FF2B5EF4-FFF2-40B4-BE49-F238E27FC236}">
                      <a16:creationId xmlns:a16="http://schemas.microsoft.com/office/drawing/2014/main" id="{B699DC02-ED76-37F5-BC24-E5D90F8D509F}"/>
                    </a:ext>
                  </a:extLst>
                </p:cNvPr>
                <p:cNvSpPr/>
                <p:nvPr/>
              </p:nvSpPr>
              <p:spPr>
                <a:xfrm>
                  <a:off x="4723699" y="4583774"/>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400"/>
                </a:p>
              </p:txBody>
            </p:sp>
          </p:grpSp>
          <p:grpSp>
            <p:nvGrpSpPr>
              <p:cNvPr id="345" name="Graphic 216">
                <a:extLst>
                  <a:ext uri="{FF2B5EF4-FFF2-40B4-BE49-F238E27FC236}">
                    <a16:creationId xmlns:a16="http://schemas.microsoft.com/office/drawing/2014/main" id="{9B9E6494-4D33-BE4A-3E69-9394977583C9}"/>
                  </a:ext>
                </a:extLst>
              </p:cNvPr>
              <p:cNvGrpSpPr/>
              <p:nvPr/>
            </p:nvGrpSpPr>
            <p:grpSpPr>
              <a:xfrm>
                <a:off x="5107251" y="4840863"/>
                <a:ext cx="35920" cy="35914"/>
                <a:chOff x="5107251" y="4840863"/>
                <a:chExt cx="35920" cy="35914"/>
              </a:xfrm>
            </p:grpSpPr>
            <p:sp>
              <p:nvSpPr>
                <p:cNvPr id="346" name="Freeform 345">
                  <a:extLst>
                    <a:ext uri="{FF2B5EF4-FFF2-40B4-BE49-F238E27FC236}">
                      <a16:creationId xmlns:a16="http://schemas.microsoft.com/office/drawing/2014/main" id="{78D7E0E9-25B6-5708-D967-B5A504797FC0}"/>
                    </a:ext>
                  </a:extLst>
                </p:cNvPr>
                <p:cNvSpPr/>
                <p:nvPr/>
              </p:nvSpPr>
              <p:spPr>
                <a:xfrm>
                  <a:off x="5125188" y="4840863"/>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400"/>
                </a:p>
              </p:txBody>
            </p:sp>
            <p:sp>
              <p:nvSpPr>
                <p:cNvPr id="347" name="Freeform 346">
                  <a:extLst>
                    <a:ext uri="{FF2B5EF4-FFF2-40B4-BE49-F238E27FC236}">
                      <a16:creationId xmlns:a16="http://schemas.microsoft.com/office/drawing/2014/main" id="{19AE1E47-B867-70EF-968E-C966F4A7E3E2}"/>
                    </a:ext>
                  </a:extLst>
                </p:cNvPr>
                <p:cNvSpPr/>
                <p:nvPr/>
              </p:nvSpPr>
              <p:spPr>
                <a:xfrm>
                  <a:off x="5107251" y="4858844"/>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400"/>
                </a:p>
              </p:txBody>
            </p:sp>
          </p:grpSp>
          <p:grpSp>
            <p:nvGrpSpPr>
              <p:cNvPr id="348" name="Graphic 216">
                <a:extLst>
                  <a:ext uri="{FF2B5EF4-FFF2-40B4-BE49-F238E27FC236}">
                    <a16:creationId xmlns:a16="http://schemas.microsoft.com/office/drawing/2014/main" id="{1C62830F-7642-5DDE-4F65-31F8AF3DB805}"/>
                  </a:ext>
                </a:extLst>
              </p:cNvPr>
              <p:cNvGrpSpPr/>
              <p:nvPr/>
            </p:nvGrpSpPr>
            <p:grpSpPr>
              <a:xfrm>
                <a:off x="5293503" y="5080306"/>
                <a:ext cx="35920" cy="35914"/>
                <a:chOff x="5293503" y="5080306"/>
                <a:chExt cx="35920" cy="35914"/>
              </a:xfrm>
            </p:grpSpPr>
            <p:sp>
              <p:nvSpPr>
                <p:cNvPr id="349" name="Freeform 348">
                  <a:extLst>
                    <a:ext uri="{FF2B5EF4-FFF2-40B4-BE49-F238E27FC236}">
                      <a16:creationId xmlns:a16="http://schemas.microsoft.com/office/drawing/2014/main" id="{343F618D-1921-AFBF-03BD-E72A44B0B42F}"/>
                    </a:ext>
                  </a:extLst>
                </p:cNvPr>
                <p:cNvSpPr/>
                <p:nvPr/>
              </p:nvSpPr>
              <p:spPr>
                <a:xfrm>
                  <a:off x="5311439" y="5080306"/>
                  <a:ext cx="4783" cy="35914"/>
                </a:xfrm>
                <a:custGeom>
                  <a:avLst/>
                  <a:gdLst>
                    <a:gd name="connsiteX0" fmla="*/ 0 w 4783"/>
                    <a:gd name="connsiteY0" fmla="*/ 0 h 35914"/>
                    <a:gd name="connsiteX1" fmla="*/ 0 w 4783"/>
                    <a:gd name="connsiteY1" fmla="*/ 35914 h 35914"/>
                  </a:gdLst>
                  <a:ahLst/>
                  <a:cxnLst>
                    <a:cxn ang="0">
                      <a:pos x="connsiteX0" y="connsiteY0"/>
                    </a:cxn>
                    <a:cxn ang="0">
                      <a:pos x="connsiteX1" y="connsiteY1"/>
                    </a:cxn>
                  </a:cxnLst>
                  <a:rect l="l" t="t" r="r" b="b"/>
                  <a:pathLst>
                    <a:path w="4783" h="35914">
                      <a:moveTo>
                        <a:pt x="0" y="0"/>
                      </a:moveTo>
                      <a:lnTo>
                        <a:pt x="0" y="35914"/>
                      </a:lnTo>
                    </a:path>
                  </a:pathLst>
                </a:custGeom>
                <a:ln w="19050" cap="sq">
                  <a:solidFill>
                    <a:srgbClr val="489FDA"/>
                  </a:solidFill>
                  <a:prstDash val="solid"/>
                  <a:miter/>
                </a:ln>
              </p:spPr>
              <p:txBody>
                <a:bodyPr rtlCol="0" anchor="ctr"/>
                <a:lstStyle/>
                <a:p>
                  <a:pPr rtl="0"/>
                  <a:endParaRPr lang="en-ES" sz="1400"/>
                </a:p>
              </p:txBody>
            </p:sp>
            <p:sp>
              <p:nvSpPr>
                <p:cNvPr id="350" name="Freeform 349">
                  <a:extLst>
                    <a:ext uri="{FF2B5EF4-FFF2-40B4-BE49-F238E27FC236}">
                      <a16:creationId xmlns:a16="http://schemas.microsoft.com/office/drawing/2014/main" id="{D892F231-C0D0-7AB2-990F-A7973D719C9A}"/>
                    </a:ext>
                  </a:extLst>
                </p:cNvPr>
                <p:cNvSpPr/>
                <p:nvPr/>
              </p:nvSpPr>
              <p:spPr>
                <a:xfrm>
                  <a:off x="5293503" y="5098287"/>
                  <a:ext cx="35920" cy="4782"/>
                </a:xfrm>
                <a:custGeom>
                  <a:avLst/>
                  <a:gdLst>
                    <a:gd name="connsiteX0" fmla="*/ 35921 w 35920"/>
                    <a:gd name="connsiteY0" fmla="*/ 0 h 4782"/>
                    <a:gd name="connsiteX1" fmla="*/ 0 w 35920"/>
                    <a:gd name="connsiteY1" fmla="*/ 0 h 4782"/>
                  </a:gdLst>
                  <a:ahLst/>
                  <a:cxnLst>
                    <a:cxn ang="0">
                      <a:pos x="connsiteX0" y="connsiteY0"/>
                    </a:cxn>
                    <a:cxn ang="0">
                      <a:pos x="connsiteX1" y="connsiteY1"/>
                    </a:cxn>
                  </a:cxnLst>
                  <a:rect l="l" t="t" r="r" b="b"/>
                  <a:pathLst>
                    <a:path w="35920" h="4782">
                      <a:moveTo>
                        <a:pt x="35921" y="0"/>
                      </a:moveTo>
                      <a:lnTo>
                        <a:pt x="0" y="0"/>
                      </a:lnTo>
                    </a:path>
                  </a:pathLst>
                </a:custGeom>
                <a:ln w="19050" cap="sq">
                  <a:solidFill>
                    <a:srgbClr val="489FDA"/>
                  </a:solidFill>
                  <a:prstDash val="solid"/>
                  <a:miter/>
                </a:ln>
              </p:spPr>
              <p:txBody>
                <a:bodyPr rtlCol="0" anchor="ctr"/>
                <a:lstStyle/>
                <a:p>
                  <a:pPr rtl="0"/>
                  <a:endParaRPr lang="en-ES" sz="1400"/>
                </a:p>
              </p:txBody>
            </p:sp>
          </p:grpSp>
          <p:sp>
            <p:nvSpPr>
              <p:cNvPr id="351" name="Freeform 350">
                <a:extLst>
                  <a:ext uri="{FF2B5EF4-FFF2-40B4-BE49-F238E27FC236}">
                    <a16:creationId xmlns:a16="http://schemas.microsoft.com/office/drawing/2014/main" id="{B0C9D823-2C80-6680-D904-B5E9BB8F8D18}"/>
                  </a:ext>
                </a:extLst>
              </p:cNvPr>
              <p:cNvSpPr/>
              <p:nvPr/>
            </p:nvSpPr>
            <p:spPr>
              <a:xfrm>
                <a:off x="1247381" y="2664689"/>
                <a:ext cx="4087543" cy="2433502"/>
              </a:xfrm>
              <a:custGeom>
                <a:avLst/>
                <a:gdLst>
                  <a:gd name="connsiteX0" fmla="*/ 0 w 4087543"/>
                  <a:gd name="connsiteY0" fmla="*/ 0 h 2433502"/>
                  <a:gd name="connsiteX1" fmla="*/ 105753 w 4087543"/>
                  <a:gd name="connsiteY1" fmla="*/ 0 h 2433502"/>
                  <a:gd name="connsiteX2" fmla="*/ 105753 w 4087543"/>
                  <a:gd name="connsiteY2" fmla="*/ 25250 h 2433502"/>
                  <a:gd name="connsiteX3" fmla="*/ 410385 w 4087543"/>
                  <a:gd name="connsiteY3" fmla="*/ 25250 h 2433502"/>
                  <a:gd name="connsiteX4" fmla="*/ 410385 w 4087543"/>
                  <a:gd name="connsiteY4" fmla="*/ 45765 h 2433502"/>
                  <a:gd name="connsiteX5" fmla="*/ 485575 w 4087543"/>
                  <a:gd name="connsiteY5" fmla="*/ 45765 h 2433502"/>
                  <a:gd name="connsiteX6" fmla="*/ 485575 w 4087543"/>
                  <a:gd name="connsiteY6" fmla="*/ 71015 h 2433502"/>
                  <a:gd name="connsiteX7" fmla="*/ 503511 w 4087543"/>
                  <a:gd name="connsiteY7" fmla="*/ 71015 h 2433502"/>
                  <a:gd name="connsiteX8" fmla="*/ 503511 w 4087543"/>
                  <a:gd name="connsiteY8" fmla="*/ 89953 h 2433502"/>
                  <a:gd name="connsiteX9" fmla="*/ 591902 w 4087543"/>
                  <a:gd name="connsiteY9" fmla="*/ 89953 h 2433502"/>
                  <a:gd name="connsiteX10" fmla="*/ 591902 w 4087543"/>
                  <a:gd name="connsiteY10" fmla="*/ 115202 h 2433502"/>
                  <a:gd name="connsiteX11" fmla="*/ 609264 w 4087543"/>
                  <a:gd name="connsiteY11" fmla="*/ 115202 h 2433502"/>
                  <a:gd name="connsiteX12" fmla="*/ 609264 w 4087543"/>
                  <a:gd name="connsiteY12" fmla="*/ 134140 h 2433502"/>
                  <a:gd name="connsiteX13" fmla="*/ 631362 w 4087543"/>
                  <a:gd name="connsiteY13" fmla="*/ 134140 h 2433502"/>
                  <a:gd name="connsiteX14" fmla="*/ 631362 w 4087543"/>
                  <a:gd name="connsiteY14" fmla="*/ 159390 h 2433502"/>
                  <a:gd name="connsiteX15" fmla="*/ 716596 w 4087543"/>
                  <a:gd name="connsiteY15" fmla="*/ 159390 h 2433502"/>
                  <a:gd name="connsiteX16" fmla="*/ 716596 w 4087543"/>
                  <a:gd name="connsiteY16" fmla="*/ 206733 h 2433502"/>
                  <a:gd name="connsiteX17" fmla="*/ 782889 w 4087543"/>
                  <a:gd name="connsiteY17" fmla="*/ 206733 h 2433502"/>
                  <a:gd name="connsiteX18" fmla="*/ 782889 w 4087543"/>
                  <a:gd name="connsiteY18" fmla="*/ 252499 h 2433502"/>
                  <a:gd name="connsiteX19" fmla="*/ 814457 w 4087543"/>
                  <a:gd name="connsiteY19" fmla="*/ 252499 h 2433502"/>
                  <a:gd name="connsiteX20" fmla="*/ 814457 w 4087543"/>
                  <a:gd name="connsiteY20" fmla="*/ 273014 h 2433502"/>
                  <a:gd name="connsiteX21" fmla="*/ 830241 w 4087543"/>
                  <a:gd name="connsiteY21" fmla="*/ 273014 h 2433502"/>
                  <a:gd name="connsiteX22" fmla="*/ 830241 w 4087543"/>
                  <a:gd name="connsiteY22" fmla="*/ 318779 h 2433502"/>
                  <a:gd name="connsiteX23" fmla="*/ 872858 w 4087543"/>
                  <a:gd name="connsiteY23" fmla="*/ 318779 h 2433502"/>
                  <a:gd name="connsiteX24" fmla="*/ 872858 w 4087543"/>
                  <a:gd name="connsiteY24" fmla="*/ 340873 h 2433502"/>
                  <a:gd name="connsiteX25" fmla="*/ 891799 w 4087543"/>
                  <a:gd name="connsiteY25" fmla="*/ 340873 h 2433502"/>
                  <a:gd name="connsiteX26" fmla="*/ 891799 w 4087543"/>
                  <a:gd name="connsiteY26" fmla="*/ 367701 h 2433502"/>
                  <a:gd name="connsiteX27" fmla="*/ 910740 w 4087543"/>
                  <a:gd name="connsiteY27" fmla="*/ 367701 h 2433502"/>
                  <a:gd name="connsiteX28" fmla="*/ 910740 w 4087543"/>
                  <a:gd name="connsiteY28" fmla="*/ 392329 h 2433502"/>
                  <a:gd name="connsiteX29" fmla="*/ 951778 w 4087543"/>
                  <a:gd name="connsiteY29" fmla="*/ 392329 h 2433502"/>
                  <a:gd name="connsiteX30" fmla="*/ 951778 w 4087543"/>
                  <a:gd name="connsiteY30" fmla="*/ 410310 h 2433502"/>
                  <a:gd name="connsiteX31" fmla="*/ 967562 w 4087543"/>
                  <a:gd name="connsiteY31" fmla="*/ 410310 h 2433502"/>
                  <a:gd name="connsiteX32" fmla="*/ 967562 w 4087543"/>
                  <a:gd name="connsiteY32" fmla="*/ 428243 h 2433502"/>
                  <a:gd name="connsiteX33" fmla="*/ 1007023 w 4087543"/>
                  <a:gd name="connsiteY33" fmla="*/ 428243 h 2433502"/>
                  <a:gd name="connsiteX34" fmla="*/ 1007023 w 4087543"/>
                  <a:gd name="connsiteY34" fmla="*/ 456076 h 2433502"/>
                  <a:gd name="connsiteX35" fmla="*/ 1052796 w 4087543"/>
                  <a:gd name="connsiteY35" fmla="*/ 456076 h 2433502"/>
                  <a:gd name="connsiteX36" fmla="*/ 1052796 w 4087543"/>
                  <a:gd name="connsiteY36" fmla="*/ 503419 h 2433502"/>
                  <a:gd name="connsiteX37" fmla="*/ 1100149 w 4087543"/>
                  <a:gd name="connsiteY37" fmla="*/ 503419 h 2433502"/>
                  <a:gd name="connsiteX38" fmla="*/ 1100149 w 4087543"/>
                  <a:gd name="connsiteY38" fmla="*/ 549184 h 2433502"/>
                  <a:gd name="connsiteX39" fmla="*/ 1114354 w 4087543"/>
                  <a:gd name="connsiteY39" fmla="*/ 549184 h 2433502"/>
                  <a:gd name="connsiteX40" fmla="*/ 1114354 w 4087543"/>
                  <a:gd name="connsiteY40" fmla="*/ 569700 h 2433502"/>
                  <a:gd name="connsiteX41" fmla="*/ 1164863 w 4087543"/>
                  <a:gd name="connsiteY41" fmla="*/ 569700 h 2433502"/>
                  <a:gd name="connsiteX42" fmla="*/ 1164863 w 4087543"/>
                  <a:gd name="connsiteY42" fmla="*/ 594950 h 2433502"/>
                  <a:gd name="connsiteX43" fmla="*/ 1204323 w 4087543"/>
                  <a:gd name="connsiteY43" fmla="*/ 594950 h 2433502"/>
                  <a:gd name="connsiteX44" fmla="*/ 1204323 w 4087543"/>
                  <a:gd name="connsiteY44" fmla="*/ 618622 h 2433502"/>
                  <a:gd name="connsiteX45" fmla="*/ 1224843 w 4087543"/>
                  <a:gd name="connsiteY45" fmla="*/ 618622 h 2433502"/>
                  <a:gd name="connsiteX46" fmla="*/ 1224843 w 4087543"/>
                  <a:gd name="connsiteY46" fmla="*/ 642293 h 2433502"/>
                  <a:gd name="connsiteX47" fmla="*/ 1245362 w 4087543"/>
                  <a:gd name="connsiteY47" fmla="*/ 642293 h 2433502"/>
                  <a:gd name="connsiteX48" fmla="*/ 1245362 w 4087543"/>
                  <a:gd name="connsiteY48" fmla="*/ 714887 h 2433502"/>
                  <a:gd name="connsiteX49" fmla="*/ 1300606 w 4087543"/>
                  <a:gd name="connsiteY49" fmla="*/ 714887 h 2433502"/>
                  <a:gd name="connsiteX50" fmla="*/ 1300606 w 4087543"/>
                  <a:gd name="connsiteY50" fmla="*/ 738558 h 2433502"/>
                  <a:gd name="connsiteX51" fmla="*/ 1352693 w 4087543"/>
                  <a:gd name="connsiteY51" fmla="*/ 738558 h 2433502"/>
                  <a:gd name="connsiteX52" fmla="*/ 1352693 w 4087543"/>
                  <a:gd name="connsiteY52" fmla="*/ 782746 h 2433502"/>
                  <a:gd name="connsiteX53" fmla="*/ 1385840 w 4087543"/>
                  <a:gd name="connsiteY53" fmla="*/ 782746 h 2433502"/>
                  <a:gd name="connsiteX54" fmla="*/ 1385840 w 4087543"/>
                  <a:gd name="connsiteY54" fmla="*/ 806417 h 2433502"/>
                  <a:gd name="connsiteX55" fmla="*/ 1430035 w 4087543"/>
                  <a:gd name="connsiteY55" fmla="*/ 806417 h 2433502"/>
                  <a:gd name="connsiteX56" fmla="*/ 1430035 w 4087543"/>
                  <a:gd name="connsiteY56" fmla="*/ 839558 h 2433502"/>
                  <a:gd name="connsiteX57" fmla="*/ 1444241 w 4087543"/>
                  <a:gd name="connsiteY57" fmla="*/ 839558 h 2433502"/>
                  <a:gd name="connsiteX58" fmla="*/ 1444241 w 4087543"/>
                  <a:gd name="connsiteY58" fmla="*/ 875855 h 2433502"/>
                  <a:gd name="connsiteX59" fmla="*/ 1504220 w 4087543"/>
                  <a:gd name="connsiteY59" fmla="*/ 875855 h 2433502"/>
                  <a:gd name="connsiteX60" fmla="*/ 1504220 w 4087543"/>
                  <a:gd name="connsiteY60" fmla="*/ 902682 h 2433502"/>
                  <a:gd name="connsiteX61" fmla="*/ 1532632 w 4087543"/>
                  <a:gd name="connsiteY61" fmla="*/ 902682 h 2433502"/>
                  <a:gd name="connsiteX62" fmla="*/ 1532632 w 4087543"/>
                  <a:gd name="connsiteY62" fmla="*/ 923198 h 2433502"/>
                  <a:gd name="connsiteX63" fmla="*/ 1546837 w 4087543"/>
                  <a:gd name="connsiteY63" fmla="*/ 923198 h 2433502"/>
                  <a:gd name="connsiteX64" fmla="*/ 1546837 w 4087543"/>
                  <a:gd name="connsiteY64" fmla="*/ 946870 h 2433502"/>
                  <a:gd name="connsiteX65" fmla="*/ 1572092 w 4087543"/>
                  <a:gd name="connsiteY65" fmla="*/ 946870 h 2433502"/>
                  <a:gd name="connsiteX66" fmla="*/ 1572092 w 4087543"/>
                  <a:gd name="connsiteY66" fmla="*/ 975276 h 2433502"/>
                  <a:gd name="connsiteX67" fmla="*/ 1589454 w 4087543"/>
                  <a:gd name="connsiteY67" fmla="*/ 975276 h 2433502"/>
                  <a:gd name="connsiteX68" fmla="*/ 1589454 w 4087543"/>
                  <a:gd name="connsiteY68" fmla="*/ 998948 h 2433502"/>
                  <a:gd name="connsiteX69" fmla="*/ 1606817 w 4087543"/>
                  <a:gd name="connsiteY69" fmla="*/ 998948 h 2433502"/>
                  <a:gd name="connsiteX70" fmla="*/ 1606817 w 4087543"/>
                  <a:gd name="connsiteY70" fmla="*/ 1021041 h 2433502"/>
                  <a:gd name="connsiteX71" fmla="*/ 1621022 w 4087543"/>
                  <a:gd name="connsiteY71" fmla="*/ 1021041 h 2433502"/>
                  <a:gd name="connsiteX72" fmla="*/ 1621022 w 4087543"/>
                  <a:gd name="connsiteY72" fmla="*/ 1039979 h 2433502"/>
                  <a:gd name="connsiteX73" fmla="*/ 1636806 w 4087543"/>
                  <a:gd name="connsiteY73" fmla="*/ 1039979 h 2433502"/>
                  <a:gd name="connsiteX74" fmla="*/ 1636806 w 4087543"/>
                  <a:gd name="connsiteY74" fmla="*/ 1065229 h 2433502"/>
                  <a:gd name="connsiteX75" fmla="*/ 1652590 w 4087543"/>
                  <a:gd name="connsiteY75" fmla="*/ 1065229 h 2433502"/>
                  <a:gd name="connsiteX76" fmla="*/ 1652590 w 4087543"/>
                  <a:gd name="connsiteY76" fmla="*/ 1090478 h 2433502"/>
                  <a:gd name="connsiteX77" fmla="*/ 1673110 w 4087543"/>
                  <a:gd name="connsiteY77" fmla="*/ 1090478 h 2433502"/>
                  <a:gd name="connsiteX78" fmla="*/ 1673110 w 4087543"/>
                  <a:gd name="connsiteY78" fmla="*/ 1114150 h 2433502"/>
                  <a:gd name="connsiteX79" fmla="*/ 1774128 w 4087543"/>
                  <a:gd name="connsiteY79" fmla="*/ 1114150 h 2433502"/>
                  <a:gd name="connsiteX80" fmla="*/ 1774128 w 4087543"/>
                  <a:gd name="connsiteY80" fmla="*/ 1136244 h 2433502"/>
                  <a:gd name="connsiteX81" fmla="*/ 1815166 w 4087543"/>
                  <a:gd name="connsiteY81" fmla="*/ 1136244 h 2433502"/>
                  <a:gd name="connsiteX82" fmla="*/ 1815166 w 4087543"/>
                  <a:gd name="connsiteY82" fmla="*/ 1163072 h 2433502"/>
                  <a:gd name="connsiteX83" fmla="*/ 1830950 w 4087543"/>
                  <a:gd name="connsiteY83" fmla="*/ 1163072 h 2433502"/>
                  <a:gd name="connsiteX84" fmla="*/ 1830950 w 4087543"/>
                  <a:gd name="connsiteY84" fmla="*/ 1182009 h 2433502"/>
                  <a:gd name="connsiteX85" fmla="*/ 1868832 w 4087543"/>
                  <a:gd name="connsiteY85" fmla="*/ 1182009 h 2433502"/>
                  <a:gd name="connsiteX86" fmla="*/ 1868832 w 4087543"/>
                  <a:gd name="connsiteY86" fmla="*/ 1205681 h 2433502"/>
                  <a:gd name="connsiteX87" fmla="*/ 1909870 w 4087543"/>
                  <a:gd name="connsiteY87" fmla="*/ 1205681 h 2433502"/>
                  <a:gd name="connsiteX88" fmla="*/ 1909870 w 4087543"/>
                  <a:gd name="connsiteY88" fmla="*/ 1235665 h 2433502"/>
                  <a:gd name="connsiteX89" fmla="*/ 1925654 w 4087543"/>
                  <a:gd name="connsiteY89" fmla="*/ 1235665 h 2433502"/>
                  <a:gd name="connsiteX90" fmla="*/ 1925654 w 4087543"/>
                  <a:gd name="connsiteY90" fmla="*/ 1256181 h 2433502"/>
                  <a:gd name="connsiteX91" fmla="*/ 1943017 w 4087543"/>
                  <a:gd name="connsiteY91" fmla="*/ 1256181 h 2433502"/>
                  <a:gd name="connsiteX92" fmla="*/ 1943017 w 4087543"/>
                  <a:gd name="connsiteY92" fmla="*/ 1283008 h 2433502"/>
                  <a:gd name="connsiteX93" fmla="*/ 1966693 w 4087543"/>
                  <a:gd name="connsiteY93" fmla="*/ 1283008 h 2433502"/>
                  <a:gd name="connsiteX94" fmla="*/ 1966693 w 4087543"/>
                  <a:gd name="connsiteY94" fmla="*/ 1301946 h 2433502"/>
                  <a:gd name="connsiteX95" fmla="*/ 1987212 w 4087543"/>
                  <a:gd name="connsiteY95" fmla="*/ 1301946 h 2433502"/>
                  <a:gd name="connsiteX96" fmla="*/ 1987212 w 4087543"/>
                  <a:gd name="connsiteY96" fmla="*/ 1327817 h 2433502"/>
                  <a:gd name="connsiteX97" fmla="*/ 2007732 w 4087543"/>
                  <a:gd name="connsiteY97" fmla="*/ 1327817 h 2433502"/>
                  <a:gd name="connsiteX98" fmla="*/ 2007732 w 4087543"/>
                  <a:gd name="connsiteY98" fmla="*/ 1354072 h 2433502"/>
                  <a:gd name="connsiteX99" fmla="*/ 2110328 w 4087543"/>
                  <a:gd name="connsiteY99" fmla="*/ 1354072 h 2433502"/>
                  <a:gd name="connsiteX100" fmla="*/ 2110328 w 4087543"/>
                  <a:gd name="connsiteY100" fmla="*/ 1395055 h 2433502"/>
                  <a:gd name="connsiteX101" fmla="*/ 2124534 w 4087543"/>
                  <a:gd name="connsiteY101" fmla="*/ 1395055 h 2433502"/>
                  <a:gd name="connsiteX102" fmla="*/ 2124534 w 4087543"/>
                  <a:gd name="connsiteY102" fmla="*/ 1423461 h 2433502"/>
                  <a:gd name="connsiteX103" fmla="*/ 2223017 w 4087543"/>
                  <a:gd name="connsiteY103" fmla="*/ 1423461 h 2433502"/>
                  <a:gd name="connsiteX104" fmla="*/ 2223017 w 4087543"/>
                  <a:gd name="connsiteY104" fmla="*/ 1455023 h 2433502"/>
                  <a:gd name="connsiteX105" fmla="*/ 2239757 w 4087543"/>
                  <a:gd name="connsiteY105" fmla="*/ 1455023 h 2433502"/>
                  <a:gd name="connsiteX106" fmla="*/ 2239757 w 4087543"/>
                  <a:gd name="connsiteY106" fmla="*/ 1502367 h 2433502"/>
                  <a:gd name="connsiteX107" fmla="*/ 2397263 w 4087543"/>
                  <a:gd name="connsiteY107" fmla="*/ 1502367 h 2433502"/>
                  <a:gd name="connsiteX108" fmla="*/ 2397263 w 4087543"/>
                  <a:gd name="connsiteY108" fmla="*/ 1535507 h 2433502"/>
                  <a:gd name="connsiteX109" fmla="*/ 2481301 w 4087543"/>
                  <a:gd name="connsiteY109" fmla="*/ 1535507 h 2433502"/>
                  <a:gd name="connsiteX110" fmla="*/ 2481301 w 4087543"/>
                  <a:gd name="connsiteY110" fmla="*/ 1563913 h 2433502"/>
                  <a:gd name="connsiteX111" fmla="*/ 2525496 w 4087543"/>
                  <a:gd name="connsiteY111" fmla="*/ 1563913 h 2433502"/>
                  <a:gd name="connsiteX112" fmla="*/ 2525496 w 4087543"/>
                  <a:gd name="connsiteY112" fmla="*/ 1593276 h 2433502"/>
                  <a:gd name="connsiteX113" fmla="*/ 2576005 w 4087543"/>
                  <a:gd name="connsiteY113" fmla="*/ 1593276 h 2433502"/>
                  <a:gd name="connsiteX114" fmla="*/ 2576005 w 4087543"/>
                  <a:gd name="connsiteY114" fmla="*/ 1622303 h 2433502"/>
                  <a:gd name="connsiteX115" fmla="*/ 2662818 w 4087543"/>
                  <a:gd name="connsiteY115" fmla="*/ 1622303 h 2433502"/>
                  <a:gd name="connsiteX116" fmla="*/ 2662818 w 4087543"/>
                  <a:gd name="connsiteY116" fmla="*/ 1644397 h 2433502"/>
                  <a:gd name="connsiteX117" fmla="*/ 2699121 w 4087543"/>
                  <a:gd name="connsiteY117" fmla="*/ 1644397 h 2433502"/>
                  <a:gd name="connsiteX118" fmla="*/ 2699121 w 4087543"/>
                  <a:gd name="connsiteY118" fmla="*/ 1701209 h 2433502"/>
                  <a:gd name="connsiteX119" fmla="*/ 2718062 w 4087543"/>
                  <a:gd name="connsiteY119" fmla="*/ 1701209 h 2433502"/>
                  <a:gd name="connsiteX120" fmla="*/ 2718062 w 4087543"/>
                  <a:gd name="connsiteY120" fmla="*/ 1732772 h 2433502"/>
                  <a:gd name="connsiteX121" fmla="*/ 2781198 w 4087543"/>
                  <a:gd name="connsiteY121" fmla="*/ 1732772 h 2433502"/>
                  <a:gd name="connsiteX122" fmla="*/ 2781198 w 4087543"/>
                  <a:gd name="connsiteY122" fmla="*/ 1761178 h 2433502"/>
                  <a:gd name="connsiteX123" fmla="*/ 2806453 w 4087543"/>
                  <a:gd name="connsiteY123" fmla="*/ 1761178 h 2433502"/>
                  <a:gd name="connsiteX124" fmla="*/ 2806453 w 4087543"/>
                  <a:gd name="connsiteY124" fmla="*/ 1791162 h 2433502"/>
                  <a:gd name="connsiteX125" fmla="*/ 3041061 w 4087543"/>
                  <a:gd name="connsiteY125" fmla="*/ 1791162 h 2433502"/>
                  <a:gd name="connsiteX126" fmla="*/ 3041061 w 4087543"/>
                  <a:gd name="connsiteY126" fmla="*/ 1824302 h 2433502"/>
                  <a:gd name="connsiteX127" fmla="*/ 3240514 w 4087543"/>
                  <a:gd name="connsiteY127" fmla="*/ 1824302 h 2433502"/>
                  <a:gd name="connsiteX128" fmla="*/ 3240514 w 4087543"/>
                  <a:gd name="connsiteY128" fmla="*/ 1867916 h 2433502"/>
                  <a:gd name="connsiteX129" fmla="*/ 3257876 w 4087543"/>
                  <a:gd name="connsiteY129" fmla="*/ 1867916 h 2433502"/>
                  <a:gd name="connsiteX130" fmla="*/ 3257876 w 4087543"/>
                  <a:gd name="connsiteY130" fmla="*/ 1918989 h 2433502"/>
                  <a:gd name="connsiteX131" fmla="*/ 3672997 w 4087543"/>
                  <a:gd name="connsiteY131" fmla="*/ 1918989 h 2433502"/>
                  <a:gd name="connsiteX132" fmla="*/ 3672997 w 4087543"/>
                  <a:gd name="connsiteY132" fmla="*/ 2007364 h 2433502"/>
                  <a:gd name="connsiteX133" fmla="*/ 3694186 w 4087543"/>
                  <a:gd name="connsiteY133" fmla="*/ 2007364 h 2433502"/>
                  <a:gd name="connsiteX134" fmla="*/ 3694186 w 4087543"/>
                  <a:gd name="connsiteY134" fmla="*/ 2103533 h 2433502"/>
                  <a:gd name="connsiteX135" fmla="*/ 3736803 w 4087543"/>
                  <a:gd name="connsiteY135" fmla="*/ 2103533 h 2433502"/>
                  <a:gd name="connsiteX136" fmla="*/ 3736803 w 4087543"/>
                  <a:gd name="connsiteY136" fmla="*/ 2194060 h 2433502"/>
                  <a:gd name="connsiteX137" fmla="*/ 3908179 w 4087543"/>
                  <a:gd name="connsiteY137" fmla="*/ 2194060 h 2433502"/>
                  <a:gd name="connsiteX138" fmla="*/ 3908179 w 4087543"/>
                  <a:gd name="connsiteY138" fmla="*/ 2310410 h 2433502"/>
                  <a:gd name="connsiteX139" fmla="*/ 3977629 w 4087543"/>
                  <a:gd name="connsiteY139" fmla="*/ 2310410 h 2433502"/>
                  <a:gd name="connsiteX140" fmla="*/ 3977629 w 4087543"/>
                  <a:gd name="connsiteY140" fmla="*/ 2433503 h 2433502"/>
                  <a:gd name="connsiteX141" fmla="*/ 4087543 w 4087543"/>
                  <a:gd name="connsiteY141" fmla="*/ 2433503 h 2433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4087543" h="2433502">
                    <a:moveTo>
                      <a:pt x="0" y="0"/>
                    </a:moveTo>
                    <a:lnTo>
                      <a:pt x="105753" y="0"/>
                    </a:lnTo>
                    <a:lnTo>
                      <a:pt x="105753" y="25250"/>
                    </a:lnTo>
                    <a:lnTo>
                      <a:pt x="410385" y="25250"/>
                    </a:lnTo>
                    <a:lnTo>
                      <a:pt x="410385" y="45765"/>
                    </a:lnTo>
                    <a:lnTo>
                      <a:pt x="485575" y="45765"/>
                    </a:lnTo>
                    <a:lnTo>
                      <a:pt x="485575" y="71015"/>
                    </a:lnTo>
                    <a:lnTo>
                      <a:pt x="503511" y="71015"/>
                    </a:lnTo>
                    <a:lnTo>
                      <a:pt x="503511" y="89953"/>
                    </a:lnTo>
                    <a:lnTo>
                      <a:pt x="591902" y="89953"/>
                    </a:lnTo>
                    <a:lnTo>
                      <a:pt x="591902" y="115202"/>
                    </a:lnTo>
                    <a:lnTo>
                      <a:pt x="609264" y="115202"/>
                    </a:lnTo>
                    <a:lnTo>
                      <a:pt x="609264" y="134140"/>
                    </a:lnTo>
                    <a:lnTo>
                      <a:pt x="631362" y="134140"/>
                    </a:lnTo>
                    <a:lnTo>
                      <a:pt x="631362" y="159390"/>
                    </a:lnTo>
                    <a:lnTo>
                      <a:pt x="716596" y="159390"/>
                    </a:lnTo>
                    <a:lnTo>
                      <a:pt x="716596" y="206733"/>
                    </a:lnTo>
                    <a:lnTo>
                      <a:pt x="782889" y="206733"/>
                    </a:lnTo>
                    <a:lnTo>
                      <a:pt x="782889" y="252499"/>
                    </a:lnTo>
                    <a:lnTo>
                      <a:pt x="814457" y="252499"/>
                    </a:lnTo>
                    <a:lnTo>
                      <a:pt x="814457" y="273014"/>
                    </a:lnTo>
                    <a:lnTo>
                      <a:pt x="830241" y="273014"/>
                    </a:lnTo>
                    <a:lnTo>
                      <a:pt x="830241" y="318779"/>
                    </a:lnTo>
                    <a:lnTo>
                      <a:pt x="872858" y="318779"/>
                    </a:lnTo>
                    <a:lnTo>
                      <a:pt x="872858" y="340873"/>
                    </a:lnTo>
                    <a:lnTo>
                      <a:pt x="891799" y="340873"/>
                    </a:lnTo>
                    <a:lnTo>
                      <a:pt x="891799" y="367701"/>
                    </a:lnTo>
                    <a:lnTo>
                      <a:pt x="910740" y="367701"/>
                    </a:lnTo>
                    <a:lnTo>
                      <a:pt x="910740" y="392329"/>
                    </a:lnTo>
                    <a:lnTo>
                      <a:pt x="951778" y="392329"/>
                    </a:lnTo>
                    <a:lnTo>
                      <a:pt x="951778" y="410310"/>
                    </a:lnTo>
                    <a:lnTo>
                      <a:pt x="967562" y="410310"/>
                    </a:lnTo>
                    <a:lnTo>
                      <a:pt x="967562" y="428243"/>
                    </a:lnTo>
                    <a:lnTo>
                      <a:pt x="1007023" y="428243"/>
                    </a:lnTo>
                    <a:lnTo>
                      <a:pt x="1007023" y="456076"/>
                    </a:lnTo>
                    <a:lnTo>
                      <a:pt x="1052796" y="456076"/>
                    </a:lnTo>
                    <a:lnTo>
                      <a:pt x="1052796" y="503419"/>
                    </a:lnTo>
                    <a:lnTo>
                      <a:pt x="1100149" y="503419"/>
                    </a:lnTo>
                    <a:lnTo>
                      <a:pt x="1100149" y="549184"/>
                    </a:lnTo>
                    <a:lnTo>
                      <a:pt x="1114354" y="549184"/>
                    </a:lnTo>
                    <a:lnTo>
                      <a:pt x="1114354" y="569700"/>
                    </a:lnTo>
                    <a:lnTo>
                      <a:pt x="1164863" y="569700"/>
                    </a:lnTo>
                    <a:lnTo>
                      <a:pt x="1164863" y="594950"/>
                    </a:lnTo>
                    <a:lnTo>
                      <a:pt x="1204323" y="594950"/>
                    </a:lnTo>
                    <a:lnTo>
                      <a:pt x="1204323" y="618622"/>
                    </a:lnTo>
                    <a:lnTo>
                      <a:pt x="1224843" y="618622"/>
                    </a:lnTo>
                    <a:lnTo>
                      <a:pt x="1224843" y="642293"/>
                    </a:lnTo>
                    <a:cubicBezTo>
                      <a:pt x="1224843" y="642293"/>
                      <a:pt x="1245362" y="635981"/>
                      <a:pt x="1245362" y="642293"/>
                    </a:cubicBezTo>
                    <a:lnTo>
                      <a:pt x="1245362" y="714887"/>
                    </a:lnTo>
                    <a:lnTo>
                      <a:pt x="1300606" y="714887"/>
                    </a:lnTo>
                    <a:lnTo>
                      <a:pt x="1300606" y="738558"/>
                    </a:lnTo>
                    <a:lnTo>
                      <a:pt x="1352693" y="738558"/>
                    </a:lnTo>
                    <a:lnTo>
                      <a:pt x="1352693" y="782746"/>
                    </a:lnTo>
                    <a:lnTo>
                      <a:pt x="1385840" y="782746"/>
                    </a:lnTo>
                    <a:cubicBezTo>
                      <a:pt x="1385840" y="782746"/>
                      <a:pt x="1376369" y="806417"/>
                      <a:pt x="1385840" y="806417"/>
                    </a:cubicBezTo>
                    <a:lnTo>
                      <a:pt x="1430035" y="806417"/>
                    </a:lnTo>
                    <a:lnTo>
                      <a:pt x="1430035" y="839558"/>
                    </a:lnTo>
                    <a:lnTo>
                      <a:pt x="1444241" y="839558"/>
                    </a:lnTo>
                    <a:lnTo>
                      <a:pt x="1444241" y="875855"/>
                    </a:lnTo>
                    <a:lnTo>
                      <a:pt x="1504220" y="875855"/>
                    </a:lnTo>
                    <a:lnTo>
                      <a:pt x="1504220" y="902682"/>
                    </a:lnTo>
                    <a:lnTo>
                      <a:pt x="1532632" y="902682"/>
                    </a:lnTo>
                    <a:lnTo>
                      <a:pt x="1532632" y="923198"/>
                    </a:lnTo>
                    <a:lnTo>
                      <a:pt x="1546837" y="923198"/>
                    </a:lnTo>
                    <a:lnTo>
                      <a:pt x="1546837" y="946870"/>
                    </a:lnTo>
                    <a:lnTo>
                      <a:pt x="1572092" y="946870"/>
                    </a:lnTo>
                    <a:lnTo>
                      <a:pt x="1572092" y="975276"/>
                    </a:lnTo>
                    <a:lnTo>
                      <a:pt x="1589454" y="975276"/>
                    </a:lnTo>
                    <a:lnTo>
                      <a:pt x="1589454" y="998948"/>
                    </a:lnTo>
                    <a:lnTo>
                      <a:pt x="1606817" y="998948"/>
                    </a:lnTo>
                    <a:lnTo>
                      <a:pt x="1606817" y="1021041"/>
                    </a:lnTo>
                    <a:lnTo>
                      <a:pt x="1621022" y="1021041"/>
                    </a:lnTo>
                    <a:lnTo>
                      <a:pt x="1621022" y="1039979"/>
                    </a:lnTo>
                    <a:lnTo>
                      <a:pt x="1636806" y="1039979"/>
                    </a:lnTo>
                    <a:lnTo>
                      <a:pt x="1636806" y="1065229"/>
                    </a:lnTo>
                    <a:lnTo>
                      <a:pt x="1652590" y="1065229"/>
                    </a:lnTo>
                    <a:cubicBezTo>
                      <a:pt x="1652590" y="1065229"/>
                      <a:pt x="1650199" y="1092869"/>
                      <a:pt x="1652590" y="1090478"/>
                    </a:cubicBezTo>
                    <a:cubicBezTo>
                      <a:pt x="1654982" y="1088087"/>
                      <a:pt x="1673110" y="1090478"/>
                      <a:pt x="1673110" y="1090478"/>
                    </a:cubicBezTo>
                    <a:lnTo>
                      <a:pt x="1673110" y="1114150"/>
                    </a:lnTo>
                    <a:lnTo>
                      <a:pt x="1774128" y="1114150"/>
                    </a:lnTo>
                    <a:lnTo>
                      <a:pt x="1774128" y="1136244"/>
                    </a:lnTo>
                    <a:lnTo>
                      <a:pt x="1815166" y="1136244"/>
                    </a:lnTo>
                    <a:lnTo>
                      <a:pt x="1815166" y="1163072"/>
                    </a:lnTo>
                    <a:lnTo>
                      <a:pt x="1830950" y="1163072"/>
                    </a:lnTo>
                    <a:lnTo>
                      <a:pt x="1830950" y="1182009"/>
                    </a:lnTo>
                    <a:lnTo>
                      <a:pt x="1868832" y="1182009"/>
                    </a:lnTo>
                    <a:lnTo>
                      <a:pt x="1868832" y="1205681"/>
                    </a:lnTo>
                    <a:lnTo>
                      <a:pt x="1909870" y="1205681"/>
                    </a:lnTo>
                    <a:lnTo>
                      <a:pt x="1909870" y="1235665"/>
                    </a:lnTo>
                    <a:lnTo>
                      <a:pt x="1925654" y="1235665"/>
                    </a:lnTo>
                    <a:lnTo>
                      <a:pt x="1925654" y="1256181"/>
                    </a:lnTo>
                    <a:lnTo>
                      <a:pt x="1943017" y="1256181"/>
                    </a:lnTo>
                    <a:lnTo>
                      <a:pt x="1943017" y="1283008"/>
                    </a:lnTo>
                    <a:lnTo>
                      <a:pt x="1966693" y="1283008"/>
                    </a:lnTo>
                    <a:lnTo>
                      <a:pt x="1966693" y="1301946"/>
                    </a:lnTo>
                    <a:lnTo>
                      <a:pt x="1987212" y="1301946"/>
                    </a:lnTo>
                    <a:lnTo>
                      <a:pt x="1987212" y="1327817"/>
                    </a:lnTo>
                    <a:lnTo>
                      <a:pt x="2007732" y="1327817"/>
                    </a:lnTo>
                    <a:lnTo>
                      <a:pt x="2007732" y="1354072"/>
                    </a:lnTo>
                    <a:lnTo>
                      <a:pt x="2110328" y="1354072"/>
                    </a:lnTo>
                    <a:lnTo>
                      <a:pt x="2110328" y="1395055"/>
                    </a:lnTo>
                    <a:lnTo>
                      <a:pt x="2124534" y="1395055"/>
                    </a:lnTo>
                    <a:lnTo>
                      <a:pt x="2124534" y="1423461"/>
                    </a:lnTo>
                    <a:lnTo>
                      <a:pt x="2223017" y="1423461"/>
                    </a:lnTo>
                    <a:lnTo>
                      <a:pt x="2223017" y="1455023"/>
                    </a:lnTo>
                    <a:lnTo>
                      <a:pt x="2239757" y="1455023"/>
                    </a:lnTo>
                    <a:lnTo>
                      <a:pt x="2239757" y="1502367"/>
                    </a:lnTo>
                    <a:lnTo>
                      <a:pt x="2397263" y="1502367"/>
                    </a:lnTo>
                    <a:lnTo>
                      <a:pt x="2397263" y="1535507"/>
                    </a:lnTo>
                    <a:lnTo>
                      <a:pt x="2481301" y="1535507"/>
                    </a:lnTo>
                    <a:lnTo>
                      <a:pt x="2481301" y="1563913"/>
                    </a:lnTo>
                    <a:lnTo>
                      <a:pt x="2525496" y="1563913"/>
                    </a:lnTo>
                    <a:lnTo>
                      <a:pt x="2525496" y="1593276"/>
                    </a:lnTo>
                    <a:lnTo>
                      <a:pt x="2576005" y="1593276"/>
                    </a:lnTo>
                    <a:lnTo>
                      <a:pt x="2576005" y="1622303"/>
                    </a:lnTo>
                    <a:lnTo>
                      <a:pt x="2662818" y="1622303"/>
                    </a:lnTo>
                    <a:lnTo>
                      <a:pt x="2662818" y="1644397"/>
                    </a:lnTo>
                    <a:lnTo>
                      <a:pt x="2699121" y="1644397"/>
                    </a:lnTo>
                    <a:lnTo>
                      <a:pt x="2699121" y="1701209"/>
                    </a:lnTo>
                    <a:lnTo>
                      <a:pt x="2718062" y="1701209"/>
                    </a:lnTo>
                    <a:lnTo>
                      <a:pt x="2718062" y="1732772"/>
                    </a:lnTo>
                    <a:lnTo>
                      <a:pt x="2781198" y="1732772"/>
                    </a:lnTo>
                    <a:lnTo>
                      <a:pt x="2781198" y="1761178"/>
                    </a:lnTo>
                    <a:lnTo>
                      <a:pt x="2806453" y="1761178"/>
                    </a:lnTo>
                    <a:lnTo>
                      <a:pt x="2806453" y="1791162"/>
                    </a:lnTo>
                    <a:lnTo>
                      <a:pt x="3041061" y="1791162"/>
                    </a:lnTo>
                    <a:lnTo>
                      <a:pt x="3041061" y="1824302"/>
                    </a:lnTo>
                    <a:lnTo>
                      <a:pt x="3240514" y="1824302"/>
                    </a:lnTo>
                    <a:lnTo>
                      <a:pt x="3240514" y="1867916"/>
                    </a:lnTo>
                    <a:lnTo>
                      <a:pt x="3257876" y="1867916"/>
                    </a:lnTo>
                    <a:lnTo>
                      <a:pt x="3257876" y="1918989"/>
                    </a:lnTo>
                    <a:lnTo>
                      <a:pt x="3672997" y="1918989"/>
                    </a:lnTo>
                    <a:lnTo>
                      <a:pt x="3672997" y="2007364"/>
                    </a:lnTo>
                    <a:lnTo>
                      <a:pt x="3694186" y="2007364"/>
                    </a:lnTo>
                    <a:lnTo>
                      <a:pt x="3694186" y="2103533"/>
                    </a:lnTo>
                    <a:lnTo>
                      <a:pt x="3736803" y="2103533"/>
                    </a:lnTo>
                    <a:lnTo>
                      <a:pt x="3736803" y="2194060"/>
                    </a:lnTo>
                    <a:lnTo>
                      <a:pt x="3908179" y="2194060"/>
                    </a:lnTo>
                    <a:lnTo>
                      <a:pt x="3908179" y="2310410"/>
                    </a:lnTo>
                    <a:lnTo>
                      <a:pt x="3977629" y="2310410"/>
                    </a:lnTo>
                    <a:lnTo>
                      <a:pt x="3977629" y="2433503"/>
                    </a:lnTo>
                    <a:lnTo>
                      <a:pt x="4087543" y="2433503"/>
                    </a:lnTo>
                  </a:path>
                </a:pathLst>
              </a:custGeom>
              <a:noFill/>
              <a:ln w="19050" cap="sq">
                <a:solidFill>
                  <a:srgbClr val="489FDA"/>
                </a:solidFill>
                <a:prstDash val="solid"/>
                <a:miter/>
              </a:ln>
            </p:spPr>
            <p:txBody>
              <a:bodyPr rtlCol="0" anchor="ctr"/>
              <a:lstStyle/>
              <a:p>
                <a:pPr rtl="0"/>
                <a:endParaRPr lang="en-ES" sz="1400"/>
              </a:p>
            </p:txBody>
          </p:sp>
        </p:grpSp>
        <p:sp>
          <p:nvSpPr>
            <p:cNvPr id="352" name="Freeform 21">
              <a:extLst>
                <a:ext uri="{FF2B5EF4-FFF2-40B4-BE49-F238E27FC236}">
                  <a16:creationId xmlns:a16="http://schemas.microsoft.com/office/drawing/2014/main" id="{24178025-A5BC-E0FF-0AAC-08F108F3FD29}"/>
                </a:ext>
              </a:extLst>
            </p:cNvPr>
            <p:cNvSpPr>
              <a:spLocks/>
            </p:cNvSpPr>
            <p:nvPr/>
          </p:nvSpPr>
          <p:spPr bwMode="auto">
            <a:xfrm>
              <a:off x="7265468" y="2523189"/>
              <a:ext cx="4612249" cy="278034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endParaRPr>
            </a:p>
          </p:txBody>
        </p:sp>
        <p:grpSp>
          <p:nvGrpSpPr>
            <p:cNvPr id="353" name="Group 352">
              <a:extLst>
                <a:ext uri="{FF2B5EF4-FFF2-40B4-BE49-F238E27FC236}">
                  <a16:creationId xmlns:a16="http://schemas.microsoft.com/office/drawing/2014/main" id="{90699258-31CE-C2AA-298F-3A61DC1D9EA4}"/>
                </a:ext>
              </a:extLst>
            </p:cNvPr>
            <p:cNvGrpSpPr/>
            <p:nvPr/>
          </p:nvGrpSpPr>
          <p:grpSpPr>
            <a:xfrm>
              <a:off x="6506332" y="2490094"/>
              <a:ext cx="755334" cy="2905671"/>
              <a:chOff x="1167167" y="1242191"/>
              <a:chExt cx="723878" cy="2905671"/>
            </a:xfrm>
          </p:grpSpPr>
          <p:sp>
            <p:nvSpPr>
              <p:cNvPr id="354" name="Line 6">
                <a:extLst>
                  <a:ext uri="{FF2B5EF4-FFF2-40B4-BE49-F238E27FC236}">
                    <a16:creationId xmlns:a16="http://schemas.microsoft.com/office/drawing/2014/main" id="{7BF00A0E-4595-2C22-2300-730163C3E7DB}"/>
                  </a:ext>
                </a:extLst>
              </p:cNvPr>
              <p:cNvSpPr>
                <a:spLocks noChangeShapeType="1"/>
              </p:cNvSpPr>
              <p:nvPr/>
            </p:nvSpPr>
            <p:spPr bwMode="auto">
              <a:xfrm>
                <a:off x="1804811"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355" name="Line 7">
                <a:extLst>
                  <a:ext uri="{FF2B5EF4-FFF2-40B4-BE49-F238E27FC236}">
                    <a16:creationId xmlns:a16="http://schemas.microsoft.com/office/drawing/2014/main" id="{714CD8F4-7EB2-B683-1326-76A790FD2854}"/>
                  </a:ext>
                </a:extLst>
              </p:cNvPr>
              <p:cNvSpPr>
                <a:spLocks noChangeShapeType="1"/>
              </p:cNvSpPr>
              <p:nvPr/>
            </p:nvSpPr>
            <p:spPr bwMode="auto">
              <a:xfrm>
                <a:off x="1804811"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356" name="Line 8">
                <a:extLst>
                  <a:ext uri="{FF2B5EF4-FFF2-40B4-BE49-F238E27FC236}">
                    <a16:creationId xmlns:a16="http://schemas.microsoft.com/office/drawing/2014/main" id="{384F1BE3-9D5B-47F3-E109-CABBB8A3EA34}"/>
                  </a:ext>
                </a:extLst>
              </p:cNvPr>
              <p:cNvSpPr>
                <a:spLocks noChangeShapeType="1"/>
              </p:cNvSpPr>
              <p:nvPr/>
            </p:nvSpPr>
            <p:spPr bwMode="auto">
              <a:xfrm>
                <a:off x="1804811"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357" name="Line 9">
                <a:extLst>
                  <a:ext uri="{FF2B5EF4-FFF2-40B4-BE49-F238E27FC236}">
                    <a16:creationId xmlns:a16="http://schemas.microsoft.com/office/drawing/2014/main" id="{98FDFC59-D38B-D434-484F-2FA14E655F66}"/>
                  </a:ext>
                </a:extLst>
              </p:cNvPr>
              <p:cNvSpPr>
                <a:spLocks noChangeShapeType="1"/>
              </p:cNvSpPr>
              <p:nvPr/>
            </p:nvSpPr>
            <p:spPr bwMode="auto">
              <a:xfrm>
                <a:off x="1804811"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358" name="Line 10">
                <a:extLst>
                  <a:ext uri="{FF2B5EF4-FFF2-40B4-BE49-F238E27FC236}">
                    <a16:creationId xmlns:a16="http://schemas.microsoft.com/office/drawing/2014/main" id="{7BBFEF7D-082B-1FFE-8EDE-FF7A65B3EAA9}"/>
                  </a:ext>
                </a:extLst>
              </p:cNvPr>
              <p:cNvSpPr>
                <a:spLocks noChangeShapeType="1"/>
              </p:cNvSpPr>
              <p:nvPr/>
            </p:nvSpPr>
            <p:spPr bwMode="auto">
              <a:xfrm>
                <a:off x="1804811"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359" name="Line 11">
                <a:extLst>
                  <a:ext uri="{FF2B5EF4-FFF2-40B4-BE49-F238E27FC236}">
                    <a16:creationId xmlns:a16="http://schemas.microsoft.com/office/drawing/2014/main" id="{E7327AC1-BA82-4B0B-0D77-725EA6C02383}"/>
                  </a:ext>
                </a:extLst>
              </p:cNvPr>
              <p:cNvSpPr>
                <a:spLocks noChangeShapeType="1"/>
              </p:cNvSpPr>
              <p:nvPr/>
            </p:nvSpPr>
            <p:spPr bwMode="auto">
              <a:xfrm>
                <a:off x="1804811"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360" name="TextBox 359">
                <a:extLst>
                  <a:ext uri="{FF2B5EF4-FFF2-40B4-BE49-F238E27FC236}">
                    <a16:creationId xmlns:a16="http://schemas.microsoft.com/office/drawing/2014/main" id="{356F2B15-A7B1-A6BB-1189-0CFA5A7E455D}"/>
                  </a:ext>
                </a:extLst>
              </p:cNvPr>
              <p:cNvSpPr txBox="1"/>
              <p:nvPr/>
            </p:nvSpPr>
            <p:spPr>
              <a:xfrm rot="16200000">
                <a:off x="793168" y="2593275"/>
                <a:ext cx="1008054" cy="260055"/>
              </a:xfrm>
              <a:prstGeom prst="rect">
                <a:avLst/>
              </a:prstGeom>
              <a:noFill/>
            </p:spPr>
            <p:txBody>
              <a:bodyPr wrap="none" rtlCol="0">
                <a:spAutoFit/>
              </a:bodyPr>
              <a:lstStyle/>
              <a:p>
                <a:pPr algn="ctr" rtl="0" fontAlgn="base">
                  <a:spcBef>
                    <a:spcPct val="0"/>
                  </a:spcBef>
                  <a:spcAft>
                    <a:spcPct val="0"/>
                  </a:spcAft>
                </a:pPr>
                <a:r>
                  <a:rPr lang="ja-jp" sz="1100">
                    <a:solidFill>
                      <a:srgbClr val="000000"/>
                    </a:solidFill>
                    <a:latin typeface="Arial" panose="020B0604020202020204" pitchFamily="34" charset="0"/>
                    <a:ea typeface="Roboto" panose="02000000000000000000" pitchFamily="2" charset="0"/>
                    <a:cs typeface="Arial" panose="020B0604020202020204" pitchFamily="34" charset="0"/>
                  </a:rPr>
                  <a:t>PFS、％</a:t>
                </a:r>
              </a:p>
            </p:txBody>
          </p:sp>
          <p:sp>
            <p:nvSpPr>
              <p:cNvPr id="361" name="TextBox 360">
                <a:extLst>
                  <a:ext uri="{FF2B5EF4-FFF2-40B4-BE49-F238E27FC236}">
                    <a16:creationId xmlns:a16="http://schemas.microsoft.com/office/drawing/2014/main" id="{6F04780C-0506-656C-4302-CFD44950A640}"/>
                  </a:ext>
                </a:extLst>
              </p:cNvPr>
              <p:cNvSpPr txBox="1"/>
              <p:nvPr/>
            </p:nvSpPr>
            <p:spPr>
              <a:xfrm>
                <a:off x="1412977" y="1242191"/>
                <a:ext cx="417809" cy="355169"/>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ea typeface="Roboto" panose="02000000000000000000" pitchFamily="2" charset="0"/>
                    <a:cs typeface="Arial" panose="020B0604020202020204" pitchFamily="34" charset="0"/>
                  </a:rPr>
                  <a:t>100</a:t>
                </a:r>
              </a:p>
            </p:txBody>
          </p:sp>
          <p:sp>
            <p:nvSpPr>
              <p:cNvPr id="362" name="TextBox 361">
                <a:extLst>
                  <a:ext uri="{FF2B5EF4-FFF2-40B4-BE49-F238E27FC236}">
                    <a16:creationId xmlns:a16="http://schemas.microsoft.com/office/drawing/2014/main" id="{92C8D50C-5ADC-B1CE-4B48-D14D85AB8A09}"/>
                  </a:ext>
                </a:extLst>
              </p:cNvPr>
              <p:cNvSpPr txBox="1"/>
              <p:nvPr/>
            </p:nvSpPr>
            <p:spPr>
              <a:xfrm>
                <a:off x="1491063" y="1766330"/>
                <a:ext cx="339728" cy="355169"/>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ea typeface="Roboto" panose="02000000000000000000" pitchFamily="2" charset="0"/>
                    <a:cs typeface="Arial" panose="020B0604020202020204" pitchFamily="34" charset="0"/>
                  </a:rPr>
                  <a:t>80</a:t>
                </a:r>
              </a:p>
            </p:txBody>
          </p:sp>
          <p:sp>
            <p:nvSpPr>
              <p:cNvPr id="363" name="TextBox 362">
                <a:extLst>
                  <a:ext uri="{FF2B5EF4-FFF2-40B4-BE49-F238E27FC236}">
                    <a16:creationId xmlns:a16="http://schemas.microsoft.com/office/drawing/2014/main" id="{1B12B402-E5CD-5746-38D5-6B9E025A2F6A}"/>
                  </a:ext>
                </a:extLst>
              </p:cNvPr>
              <p:cNvSpPr txBox="1"/>
              <p:nvPr/>
            </p:nvSpPr>
            <p:spPr>
              <a:xfrm>
                <a:off x="1491063" y="2264861"/>
                <a:ext cx="339728" cy="355169"/>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ea typeface="Roboto" panose="02000000000000000000" pitchFamily="2" charset="0"/>
                    <a:cs typeface="Arial" panose="020B0604020202020204" pitchFamily="34" charset="0"/>
                  </a:rPr>
                  <a:t>60</a:t>
                </a:r>
              </a:p>
            </p:txBody>
          </p:sp>
          <p:sp>
            <p:nvSpPr>
              <p:cNvPr id="364" name="TextBox 363">
                <a:extLst>
                  <a:ext uri="{FF2B5EF4-FFF2-40B4-BE49-F238E27FC236}">
                    <a16:creationId xmlns:a16="http://schemas.microsoft.com/office/drawing/2014/main" id="{2CA1328D-6811-27E9-2C67-E28EBB93E7DC}"/>
                  </a:ext>
                </a:extLst>
              </p:cNvPr>
              <p:cNvSpPr txBox="1"/>
              <p:nvPr/>
            </p:nvSpPr>
            <p:spPr>
              <a:xfrm>
                <a:off x="1491063" y="2779514"/>
                <a:ext cx="339728" cy="355169"/>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ea typeface="Roboto" panose="02000000000000000000" pitchFamily="2" charset="0"/>
                    <a:cs typeface="Arial" panose="020B0604020202020204" pitchFamily="34" charset="0"/>
                  </a:rPr>
                  <a:t>40</a:t>
                </a:r>
              </a:p>
            </p:txBody>
          </p:sp>
          <p:sp>
            <p:nvSpPr>
              <p:cNvPr id="365" name="TextBox 364">
                <a:extLst>
                  <a:ext uri="{FF2B5EF4-FFF2-40B4-BE49-F238E27FC236}">
                    <a16:creationId xmlns:a16="http://schemas.microsoft.com/office/drawing/2014/main" id="{DE1C7BF9-5AC1-ECF7-DFCF-57C9A373A4D5}"/>
                  </a:ext>
                </a:extLst>
              </p:cNvPr>
              <p:cNvSpPr txBox="1"/>
              <p:nvPr/>
            </p:nvSpPr>
            <p:spPr>
              <a:xfrm>
                <a:off x="1491063" y="3283418"/>
                <a:ext cx="339728" cy="355169"/>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ea typeface="Roboto" panose="02000000000000000000" pitchFamily="2" charset="0"/>
                    <a:cs typeface="Arial" panose="020B0604020202020204" pitchFamily="34" charset="0"/>
                  </a:rPr>
                  <a:t>20</a:t>
                </a:r>
              </a:p>
            </p:txBody>
          </p:sp>
          <p:sp>
            <p:nvSpPr>
              <p:cNvPr id="366" name="TextBox 365">
                <a:extLst>
                  <a:ext uri="{FF2B5EF4-FFF2-40B4-BE49-F238E27FC236}">
                    <a16:creationId xmlns:a16="http://schemas.microsoft.com/office/drawing/2014/main" id="{3147E785-A18B-D48B-0D30-4399544DA097}"/>
                  </a:ext>
                </a:extLst>
              </p:cNvPr>
              <p:cNvSpPr txBox="1"/>
              <p:nvPr/>
            </p:nvSpPr>
            <p:spPr>
              <a:xfrm>
                <a:off x="1569149" y="3792693"/>
                <a:ext cx="261649" cy="355169"/>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ea typeface="Roboto" panose="02000000000000000000" pitchFamily="2" charset="0"/>
                    <a:cs typeface="Arial" panose="020B0604020202020204" pitchFamily="34" charset="0"/>
                  </a:rPr>
                  <a:t>0</a:t>
                </a:r>
              </a:p>
            </p:txBody>
          </p:sp>
        </p:grpSp>
        <p:sp>
          <p:nvSpPr>
            <p:cNvPr id="367" name="TextBox 366">
              <a:extLst>
                <a:ext uri="{FF2B5EF4-FFF2-40B4-BE49-F238E27FC236}">
                  <a16:creationId xmlns:a16="http://schemas.microsoft.com/office/drawing/2014/main" id="{A0D6E1F9-FE00-7039-A37A-B53D2739B20C}"/>
                </a:ext>
              </a:extLst>
            </p:cNvPr>
            <p:cNvSpPr txBox="1"/>
            <p:nvPr/>
          </p:nvSpPr>
          <p:spPr>
            <a:xfrm>
              <a:off x="9131180" y="5626665"/>
              <a:ext cx="923141" cy="355169"/>
            </a:xfrm>
            <a:prstGeom prst="rect">
              <a:avLst/>
            </a:prstGeom>
            <a:noFill/>
          </p:spPr>
          <p:txBody>
            <a:bodyPr wrap="none" rtlCol="0">
              <a:spAutoFit/>
            </a:bodyPr>
            <a:lstStyle/>
            <a:p>
              <a:pPr algn="ctr" rtl="0" fontAlgn="base">
                <a:spcBef>
                  <a:spcPct val="0"/>
                </a:spcBef>
                <a:spcAft>
                  <a:spcPct val="0"/>
                </a:spcAft>
              </a:pPr>
              <a:r>
                <a:rPr lang="ja-jp" sz="1100">
                  <a:solidFill>
                    <a:srgbClr val="000000"/>
                  </a:solidFill>
                  <a:latin typeface="Arial" panose="020B0604020202020204" pitchFamily="34" charset="0"/>
                  <a:ea typeface="Roboto" panose="02000000000000000000" pitchFamily="2" charset="0"/>
                  <a:cs typeface="Arial" panose="020B0604020202020204" pitchFamily="34" charset="0"/>
                </a:rPr>
                <a:t>期間、月数</a:t>
              </a:r>
            </a:p>
          </p:txBody>
        </p:sp>
        <p:sp>
          <p:nvSpPr>
            <p:cNvPr id="368" name="TextBox 367">
              <a:extLst>
                <a:ext uri="{FF2B5EF4-FFF2-40B4-BE49-F238E27FC236}">
                  <a16:creationId xmlns:a16="http://schemas.microsoft.com/office/drawing/2014/main" id="{289BDFAF-A39E-2C36-17D5-656E662600FA}"/>
                </a:ext>
              </a:extLst>
            </p:cNvPr>
            <p:cNvSpPr txBox="1"/>
            <p:nvPr/>
          </p:nvSpPr>
          <p:spPr>
            <a:xfrm>
              <a:off x="5991536" y="5648976"/>
              <a:ext cx="2506872" cy="344723"/>
            </a:xfrm>
            <a:prstGeom prst="rect">
              <a:avLst/>
            </a:prstGeom>
            <a:noFill/>
          </p:spPr>
          <p:txBody>
            <a:bodyPr wrap="square" rtlCol="0">
              <a:spAutoFit/>
            </a:bodyPr>
            <a:lstStyle/>
            <a:p>
              <a:pPr algn="r" rtl="0"/>
              <a:r>
                <a:rPr lang="ja-jp" sz="1050" dirty="0">
                  <a:solidFill>
                    <a:srgbClr val="000000"/>
                  </a:solidFill>
                  <a:latin typeface="Arial" panose="020B0604020202020204" pitchFamily="34" charset="0"/>
                  <a:ea typeface="Roboto" panose="02000000000000000000" pitchFamily="2" charset="0"/>
                  <a:cs typeface="Arial" panose="020B0604020202020204" pitchFamily="34" charset="0"/>
                </a:rPr>
                <a:t>リスク暴露患者数（打ち切り済み）</a:t>
              </a:r>
              <a:endParaRPr lang="en-GB" sz="1050" dirty="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369" name="Line 21">
              <a:extLst>
                <a:ext uri="{FF2B5EF4-FFF2-40B4-BE49-F238E27FC236}">
                  <a16:creationId xmlns:a16="http://schemas.microsoft.com/office/drawing/2014/main" id="{F474094F-623F-66F7-7DA1-B2F9C654BA75}"/>
                </a:ext>
              </a:extLst>
            </p:cNvPr>
            <p:cNvSpPr>
              <a:spLocks noChangeShapeType="1"/>
            </p:cNvSpPr>
            <p:nvPr/>
          </p:nvSpPr>
          <p:spPr bwMode="auto">
            <a:xfrm>
              <a:off x="10683520"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mn-lt"/>
                <a:ea typeface="Roboto" panose="02000000000000000000" pitchFamily="2" charset="0"/>
                <a:cs typeface="Arial" panose="020B0604020202020204" pitchFamily="34" charset="0"/>
              </a:endParaRPr>
            </a:p>
          </p:txBody>
        </p:sp>
        <p:sp>
          <p:nvSpPr>
            <p:cNvPr id="370" name="Line 21">
              <a:extLst>
                <a:ext uri="{FF2B5EF4-FFF2-40B4-BE49-F238E27FC236}">
                  <a16:creationId xmlns:a16="http://schemas.microsoft.com/office/drawing/2014/main" id="{D5E4C1CF-33AA-4D94-7EEC-F85CF313DE7F}"/>
                </a:ext>
              </a:extLst>
            </p:cNvPr>
            <p:cNvSpPr>
              <a:spLocks noChangeShapeType="1"/>
            </p:cNvSpPr>
            <p:nvPr/>
          </p:nvSpPr>
          <p:spPr bwMode="auto">
            <a:xfrm>
              <a:off x="9590964"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mn-lt"/>
                <a:ea typeface="Roboto" panose="02000000000000000000" pitchFamily="2" charset="0"/>
                <a:cs typeface="Arial" panose="020B0604020202020204" pitchFamily="34" charset="0"/>
              </a:endParaRPr>
            </a:p>
          </p:txBody>
        </p:sp>
        <p:sp>
          <p:nvSpPr>
            <p:cNvPr id="371" name="Line 21">
              <a:extLst>
                <a:ext uri="{FF2B5EF4-FFF2-40B4-BE49-F238E27FC236}">
                  <a16:creationId xmlns:a16="http://schemas.microsoft.com/office/drawing/2014/main" id="{CEA89D7C-6148-BB18-32E1-50464F1F39C9}"/>
                </a:ext>
              </a:extLst>
            </p:cNvPr>
            <p:cNvSpPr>
              <a:spLocks noChangeShapeType="1"/>
            </p:cNvSpPr>
            <p:nvPr/>
          </p:nvSpPr>
          <p:spPr bwMode="auto">
            <a:xfrm>
              <a:off x="9044686"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mn-lt"/>
                <a:ea typeface="Roboto" panose="02000000000000000000" pitchFamily="2" charset="0"/>
                <a:cs typeface="Arial" panose="020B0604020202020204" pitchFamily="34" charset="0"/>
              </a:endParaRPr>
            </a:p>
          </p:txBody>
        </p:sp>
        <p:sp>
          <p:nvSpPr>
            <p:cNvPr id="372" name="Line 21">
              <a:extLst>
                <a:ext uri="{FF2B5EF4-FFF2-40B4-BE49-F238E27FC236}">
                  <a16:creationId xmlns:a16="http://schemas.microsoft.com/office/drawing/2014/main" id="{03E0718C-2D10-8E4B-EE93-BE141609285D}"/>
                </a:ext>
              </a:extLst>
            </p:cNvPr>
            <p:cNvSpPr>
              <a:spLocks noChangeShapeType="1"/>
            </p:cNvSpPr>
            <p:nvPr/>
          </p:nvSpPr>
          <p:spPr bwMode="auto">
            <a:xfrm>
              <a:off x="8498408"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mn-lt"/>
                <a:ea typeface="Roboto" panose="02000000000000000000" pitchFamily="2" charset="0"/>
                <a:cs typeface="Arial" panose="020B0604020202020204" pitchFamily="34" charset="0"/>
              </a:endParaRPr>
            </a:p>
          </p:txBody>
        </p:sp>
        <p:sp>
          <p:nvSpPr>
            <p:cNvPr id="373" name="Line 21">
              <a:extLst>
                <a:ext uri="{FF2B5EF4-FFF2-40B4-BE49-F238E27FC236}">
                  <a16:creationId xmlns:a16="http://schemas.microsoft.com/office/drawing/2014/main" id="{025426F5-39D1-E2A5-504D-78B606B4087B}"/>
                </a:ext>
              </a:extLst>
            </p:cNvPr>
            <p:cNvSpPr>
              <a:spLocks noChangeShapeType="1"/>
            </p:cNvSpPr>
            <p:nvPr/>
          </p:nvSpPr>
          <p:spPr bwMode="auto">
            <a:xfrm>
              <a:off x="7952130"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mn-lt"/>
                <a:ea typeface="Roboto" panose="02000000000000000000" pitchFamily="2" charset="0"/>
                <a:cs typeface="Arial" panose="020B0604020202020204" pitchFamily="34" charset="0"/>
              </a:endParaRPr>
            </a:p>
          </p:txBody>
        </p:sp>
        <p:sp>
          <p:nvSpPr>
            <p:cNvPr id="374" name="Line 21">
              <a:extLst>
                <a:ext uri="{FF2B5EF4-FFF2-40B4-BE49-F238E27FC236}">
                  <a16:creationId xmlns:a16="http://schemas.microsoft.com/office/drawing/2014/main" id="{E0C89EED-627C-E236-B05D-19A399B4902A}"/>
                </a:ext>
              </a:extLst>
            </p:cNvPr>
            <p:cNvSpPr>
              <a:spLocks noChangeShapeType="1"/>
            </p:cNvSpPr>
            <p:nvPr/>
          </p:nvSpPr>
          <p:spPr bwMode="auto">
            <a:xfrm>
              <a:off x="7405852"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mn-lt"/>
                <a:ea typeface="Roboto" panose="02000000000000000000" pitchFamily="2" charset="0"/>
                <a:cs typeface="Arial" panose="020B0604020202020204" pitchFamily="34" charset="0"/>
              </a:endParaRPr>
            </a:p>
          </p:txBody>
        </p:sp>
        <p:sp>
          <p:nvSpPr>
            <p:cNvPr id="375" name="Line 21">
              <a:extLst>
                <a:ext uri="{FF2B5EF4-FFF2-40B4-BE49-F238E27FC236}">
                  <a16:creationId xmlns:a16="http://schemas.microsoft.com/office/drawing/2014/main" id="{389E2C1C-6420-2F20-E27E-472FD25EC598}"/>
                </a:ext>
              </a:extLst>
            </p:cNvPr>
            <p:cNvSpPr>
              <a:spLocks noChangeShapeType="1"/>
            </p:cNvSpPr>
            <p:nvPr/>
          </p:nvSpPr>
          <p:spPr bwMode="auto">
            <a:xfrm>
              <a:off x="11776074"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mn-lt"/>
                <a:ea typeface="Roboto" panose="02000000000000000000" pitchFamily="2" charset="0"/>
                <a:cs typeface="Arial" panose="020B0604020202020204" pitchFamily="34" charset="0"/>
              </a:endParaRPr>
            </a:p>
          </p:txBody>
        </p:sp>
        <p:sp>
          <p:nvSpPr>
            <p:cNvPr id="376" name="TextBox 375">
              <a:extLst>
                <a:ext uri="{FF2B5EF4-FFF2-40B4-BE49-F238E27FC236}">
                  <a16:creationId xmlns:a16="http://schemas.microsoft.com/office/drawing/2014/main" id="{A65FF995-271B-620C-E385-362B83B9BEA3}"/>
                </a:ext>
              </a:extLst>
            </p:cNvPr>
            <p:cNvSpPr txBox="1"/>
            <p:nvPr/>
          </p:nvSpPr>
          <p:spPr>
            <a:xfrm>
              <a:off x="6251919" y="5945961"/>
              <a:ext cx="910453" cy="328518"/>
            </a:xfrm>
            <a:prstGeom prst="rect">
              <a:avLst/>
            </a:prstGeom>
            <a:noFill/>
          </p:spPr>
          <p:txBody>
            <a:bodyPr wrap="square" lIns="36000" tIns="36000" rIns="36000" bIns="36000" rtlCol="0" anchor="t" anchorCtr="0">
              <a:spAutoFit/>
            </a:bodyPr>
            <a:lstStyle/>
            <a:p>
              <a:pPr algn="r" rtl="0"/>
              <a:r>
                <a:rPr lang="ja-jp" sz="1050">
                  <a:solidFill>
                    <a:schemeClr val="accent1"/>
                  </a:solidFill>
                  <a:latin typeface="Arial" panose="020B0604020202020204" pitchFamily="34" charset="0"/>
                  <a:ea typeface="Roboto" panose="02000000000000000000" pitchFamily="2" charset="0"/>
                  <a:cs typeface="Arial" panose="020B0604020202020204" pitchFamily="34" charset="0"/>
                </a:rPr>
                <a:t>D + CT</a:t>
              </a:r>
            </a:p>
          </p:txBody>
        </p:sp>
        <p:sp>
          <p:nvSpPr>
            <p:cNvPr id="377" name="TextBox 376">
              <a:extLst>
                <a:ext uri="{FF2B5EF4-FFF2-40B4-BE49-F238E27FC236}">
                  <a16:creationId xmlns:a16="http://schemas.microsoft.com/office/drawing/2014/main" id="{57A25655-DC5D-5975-DBE7-13D6EEAD599F}"/>
                </a:ext>
              </a:extLst>
            </p:cNvPr>
            <p:cNvSpPr txBox="1"/>
            <p:nvPr/>
          </p:nvSpPr>
          <p:spPr>
            <a:xfrm>
              <a:off x="6032970" y="6169455"/>
              <a:ext cx="1129403" cy="328518"/>
            </a:xfrm>
            <a:prstGeom prst="rect">
              <a:avLst/>
            </a:prstGeom>
            <a:noFill/>
          </p:spPr>
          <p:txBody>
            <a:bodyPr wrap="square" lIns="36000" tIns="36000" rIns="36000" bIns="36000" rtlCol="0" anchor="t" anchorCtr="0">
              <a:spAutoFit/>
            </a:bodyPr>
            <a:lstStyle/>
            <a:p>
              <a:pPr algn="r" rtl="0"/>
              <a:r>
                <a:rPr lang="ja-jp" sz="1050">
                  <a:solidFill>
                    <a:schemeClr val="accent2"/>
                  </a:solidFill>
                  <a:latin typeface="Arial" panose="020B0604020202020204" pitchFamily="34" charset="0"/>
                  <a:ea typeface="Roboto" panose="02000000000000000000" pitchFamily="2" charset="0"/>
                  <a:cs typeface="Arial" panose="020B0604020202020204" pitchFamily="34" charset="0"/>
                </a:rPr>
                <a:t>CT単独</a:t>
              </a:r>
            </a:p>
          </p:txBody>
        </p:sp>
        <p:sp>
          <p:nvSpPr>
            <p:cNvPr id="387" name="Line 21">
              <a:extLst>
                <a:ext uri="{FF2B5EF4-FFF2-40B4-BE49-F238E27FC236}">
                  <a16:creationId xmlns:a16="http://schemas.microsoft.com/office/drawing/2014/main" id="{6104CBFC-ACCF-E68F-EE7D-F79F007C139A}"/>
                </a:ext>
              </a:extLst>
            </p:cNvPr>
            <p:cNvSpPr>
              <a:spLocks noChangeShapeType="1"/>
            </p:cNvSpPr>
            <p:nvPr/>
          </p:nvSpPr>
          <p:spPr bwMode="auto">
            <a:xfrm>
              <a:off x="11229798"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mn-lt"/>
                <a:ea typeface="Roboto" panose="02000000000000000000" pitchFamily="2" charset="0"/>
                <a:cs typeface="Arial" panose="020B0604020202020204" pitchFamily="34" charset="0"/>
              </a:endParaRPr>
            </a:p>
          </p:txBody>
        </p:sp>
        <p:sp>
          <p:nvSpPr>
            <p:cNvPr id="388" name="Line 21">
              <a:extLst>
                <a:ext uri="{FF2B5EF4-FFF2-40B4-BE49-F238E27FC236}">
                  <a16:creationId xmlns:a16="http://schemas.microsoft.com/office/drawing/2014/main" id="{B402D476-CD2D-9D29-CC12-542D34C7B19A}"/>
                </a:ext>
              </a:extLst>
            </p:cNvPr>
            <p:cNvSpPr>
              <a:spLocks noChangeShapeType="1"/>
            </p:cNvSpPr>
            <p:nvPr/>
          </p:nvSpPr>
          <p:spPr bwMode="auto">
            <a:xfrm>
              <a:off x="10137242" y="5309758"/>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mn-lt"/>
                <a:ea typeface="Roboto" panose="02000000000000000000" pitchFamily="2" charset="0"/>
                <a:cs typeface="Arial" panose="020B0604020202020204" pitchFamily="34" charset="0"/>
              </a:endParaRPr>
            </a:p>
          </p:txBody>
        </p:sp>
        <p:grpSp>
          <p:nvGrpSpPr>
            <p:cNvPr id="389" name="Group 388">
              <a:extLst>
                <a:ext uri="{FF2B5EF4-FFF2-40B4-BE49-F238E27FC236}">
                  <a16:creationId xmlns:a16="http://schemas.microsoft.com/office/drawing/2014/main" id="{BE83B389-6062-E0D5-1B4C-4687BEDE8BCB}"/>
                </a:ext>
              </a:extLst>
            </p:cNvPr>
            <p:cNvGrpSpPr/>
            <p:nvPr/>
          </p:nvGrpSpPr>
          <p:grpSpPr>
            <a:xfrm>
              <a:off x="7323963" y="5360114"/>
              <a:ext cx="4567842" cy="328518"/>
              <a:chOff x="1429076" y="5225200"/>
              <a:chExt cx="4567842" cy="328518"/>
            </a:xfrm>
          </p:grpSpPr>
          <p:sp>
            <p:nvSpPr>
              <p:cNvPr id="390" name="TextBox 389">
                <a:extLst>
                  <a:ext uri="{FF2B5EF4-FFF2-40B4-BE49-F238E27FC236}">
                    <a16:creationId xmlns:a16="http://schemas.microsoft.com/office/drawing/2014/main" id="{A6B2FB27-1BB1-4D04-24E8-766D51C898C9}"/>
                  </a:ext>
                </a:extLst>
              </p:cNvPr>
              <p:cNvSpPr txBox="1"/>
              <p:nvPr/>
            </p:nvSpPr>
            <p:spPr>
              <a:xfrm>
                <a:off x="4666002" y="5225200"/>
                <a:ext cx="238357" cy="328518"/>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ea typeface="Roboto" panose="02000000000000000000" pitchFamily="2" charset="0"/>
                    <a:cs typeface="Arial" panose="020B0604020202020204" pitchFamily="34" charset="0"/>
                  </a:rPr>
                  <a:t>36</a:t>
                </a:r>
              </a:p>
            </p:txBody>
          </p:sp>
          <p:sp>
            <p:nvSpPr>
              <p:cNvPr id="391" name="TextBox 390">
                <a:extLst>
                  <a:ext uri="{FF2B5EF4-FFF2-40B4-BE49-F238E27FC236}">
                    <a16:creationId xmlns:a16="http://schemas.microsoft.com/office/drawing/2014/main" id="{B1218FD7-9683-1D14-937F-F2125E7DF813}"/>
                  </a:ext>
                </a:extLst>
              </p:cNvPr>
              <p:cNvSpPr txBox="1"/>
              <p:nvPr/>
            </p:nvSpPr>
            <p:spPr>
              <a:xfrm>
                <a:off x="3573449" y="5225200"/>
                <a:ext cx="238357" cy="328518"/>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ea typeface="Roboto" panose="02000000000000000000" pitchFamily="2" charset="0"/>
                    <a:cs typeface="Arial" panose="020B0604020202020204" pitchFamily="34" charset="0"/>
                  </a:rPr>
                  <a:t>24</a:t>
                </a:r>
              </a:p>
            </p:txBody>
          </p:sp>
          <p:sp>
            <p:nvSpPr>
              <p:cNvPr id="392" name="TextBox 391">
                <a:extLst>
                  <a:ext uri="{FF2B5EF4-FFF2-40B4-BE49-F238E27FC236}">
                    <a16:creationId xmlns:a16="http://schemas.microsoft.com/office/drawing/2014/main" id="{DDF0E798-ABEA-06DC-C57F-F2880B963E26}"/>
                  </a:ext>
                </a:extLst>
              </p:cNvPr>
              <p:cNvSpPr txBox="1"/>
              <p:nvPr/>
            </p:nvSpPr>
            <p:spPr>
              <a:xfrm>
                <a:off x="3027172" y="5225200"/>
                <a:ext cx="238357" cy="328518"/>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ea typeface="Roboto" panose="02000000000000000000" pitchFamily="2" charset="0"/>
                    <a:cs typeface="Arial" panose="020B0604020202020204" pitchFamily="34" charset="0"/>
                  </a:rPr>
                  <a:t>18</a:t>
                </a:r>
              </a:p>
            </p:txBody>
          </p:sp>
          <p:sp>
            <p:nvSpPr>
              <p:cNvPr id="393" name="TextBox 392">
                <a:extLst>
                  <a:ext uri="{FF2B5EF4-FFF2-40B4-BE49-F238E27FC236}">
                    <a16:creationId xmlns:a16="http://schemas.microsoft.com/office/drawing/2014/main" id="{3CA4E291-E96A-E47A-6A8F-8D039DBA28B0}"/>
                  </a:ext>
                </a:extLst>
              </p:cNvPr>
              <p:cNvSpPr txBox="1"/>
              <p:nvPr/>
            </p:nvSpPr>
            <p:spPr>
              <a:xfrm>
                <a:off x="2480894" y="5225200"/>
                <a:ext cx="238357" cy="328518"/>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ea typeface="Roboto" panose="02000000000000000000" pitchFamily="2" charset="0"/>
                    <a:cs typeface="Arial" panose="020B0604020202020204" pitchFamily="34" charset="0"/>
                  </a:rPr>
                  <a:t>12</a:t>
                </a:r>
              </a:p>
            </p:txBody>
          </p:sp>
          <p:sp>
            <p:nvSpPr>
              <p:cNvPr id="394" name="TextBox 393">
                <a:extLst>
                  <a:ext uri="{FF2B5EF4-FFF2-40B4-BE49-F238E27FC236}">
                    <a16:creationId xmlns:a16="http://schemas.microsoft.com/office/drawing/2014/main" id="{85DECEC8-52AA-AD65-51A0-8C74EA887637}"/>
                  </a:ext>
                </a:extLst>
              </p:cNvPr>
              <p:cNvSpPr txBox="1"/>
              <p:nvPr/>
            </p:nvSpPr>
            <p:spPr>
              <a:xfrm>
                <a:off x="1975353" y="5225200"/>
                <a:ext cx="156885" cy="328518"/>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ea typeface="Roboto" panose="02000000000000000000" pitchFamily="2" charset="0"/>
                    <a:cs typeface="Arial" panose="020B0604020202020204" pitchFamily="34" charset="0"/>
                  </a:rPr>
                  <a:t>6</a:t>
                </a:r>
              </a:p>
            </p:txBody>
          </p:sp>
          <p:sp>
            <p:nvSpPr>
              <p:cNvPr id="395" name="TextBox 394">
                <a:extLst>
                  <a:ext uri="{FF2B5EF4-FFF2-40B4-BE49-F238E27FC236}">
                    <a16:creationId xmlns:a16="http://schemas.microsoft.com/office/drawing/2014/main" id="{47CBAC3B-501B-3E93-3AF1-4427150E29E3}"/>
                  </a:ext>
                </a:extLst>
              </p:cNvPr>
              <p:cNvSpPr txBox="1"/>
              <p:nvPr/>
            </p:nvSpPr>
            <p:spPr>
              <a:xfrm>
                <a:off x="1429076" y="5225200"/>
                <a:ext cx="156885" cy="328518"/>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ea typeface="Roboto" panose="02000000000000000000" pitchFamily="2" charset="0"/>
                    <a:cs typeface="Arial" panose="020B0604020202020204" pitchFamily="34" charset="0"/>
                  </a:rPr>
                  <a:t>0</a:t>
                </a:r>
              </a:p>
            </p:txBody>
          </p:sp>
          <p:sp>
            <p:nvSpPr>
              <p:cNvPr id="396" name="TextBox 395">
                <a:extLst>
                  <a:ext uri="{FF2B5EF4-FFF2-40B4-BE49-F238E27FC236}">
                    <a16:creationId xmlns:a16="http://schemas.microsoft.com/office/drawing/2014/main" id="{08CC7D88-CC9C-F57A-3BB8-98903F1013D5}"/>
                  </a:ext>
                </a:extLst>
              </p:cNvPr>
              <p:cNvSpPr txBox="1"/>
              <p:nvPr/>
            </p:nvSpPr>
            <p:spPr>
              <a:xfrm>
                <a:off x="5758561" y="5225200"/>
                <a:ext cx="238357" cy="328518"/>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ea typeface="Roboto" panose="02000000000000000000" pitchFamily="2" charset="0"/>
                    <a:cs typeface="Arial" panose="020B0604020202020204" pitchFamily="34" charset="0"/>
                  </a:rPr>
                  <a:t>48</a:t>
                </a:r>
              </a:p>
            </p:txBody>
          </p:sp>
          <p:sp>
            <p:nvSpPr>
              <p:cNvPr id="397" name="TextBox 396">
                <a:extLst>
                  <a:ext uri="{FF2B5EF4-FFF2-40B4-BE49-F238E27FC236}">
                    <a16:creationId xmlns:a16="http://schemas.microsoft.com/office/drawing/2014/main" id="{8675CD5F-28A0-056E-8D05-ABDAA429A249}"/>
                  </a:ext>
                </a:extLst>
              </p:cNvPr>
              <p:cNvSpPr txBox="1"/>
              <p:nvPr/>
            </p:nvSpPr>
            <p:spPr>
              <a:xfrm>
                <a:off x="5212279" y="5225200"/>
                <a:ext cx="238358" cy="328518"/>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ea typeface="Roboto" panose="02000000000000000000" pitchFamily="2" charset="0"/>
                    <a:cs typeface="Arial" panose="020B0604020202020204" pitchFamily="34" charset="0"/>
                  </a:rPr>
                  <a:t>42</a:t>
                </a:r>
              </a:p>
            </p:txBody>
          </p:sp>
          <p:sp>
            <p:nvSpPr>
              <p:cNvPr id="398" name="TextBox 397">
                <a:extLst>
                  <a:ext uri="{FF2B5EF4-FFF2-40B4-BE49-F238E27FC236}">
                    <a16:creationId xmlns:a16="http://schemas.microsoft.com/office/drawing/2014/main" id="{661E4C15-5E3A-AEB7-88B0-F6D3B89171DE}"/>
                  </a:ext>
                </a:extLst>
              </p:cNvPr>
              <p:cNvSpPr txBox="1"/>
              <p:nvPr/>
            </p:nvSpPr>
            <p:spPr>
              <a:xfrm>
                <a:off x="4119725" y="5225200"/>
                <a:ext cx="238358" cy="328518"/>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ea typeface="Roboto" panose="02000000000000000000" pitchFamily="2" charset="0"/>
                    <a:cs typeface="Arial" panose="020B0604020202020204" pitchFamily="34" charset="0"/>
                  </a:rPr>
                  <a:t>30</a:t>
                </a:r>
              </a:p>
            </p:txBody>
          </p:sp>
        </p:grpSp>
        <p:grpSp>
          <p:nvGrpSpPr>
            <p:cNvPr id="399" name="Group 398">
              <a:extLst>
                <a:ext uri="{FF2B5EF4-FFF2-40B4-BE49-F238E27FC236}">
                  <a16:creationId xmlns:a16="http://schemas.microsoft.com/office/drawing/2014/main" id="{97C2F785-B67D-AE20-8A98-AD0A94BAACED}"/>
                </a:ext>
              </a:extLst>
            </p:cNvPr>
            <p:cNvGrpSpPr/>
            <p:nvPr/>
          </p:nvGrpSpPr>
          <p:grpSpPr>
            <a:xfrm>
              <a:off x="7143238" y="5945960"/>
              <a:ext cx="4816739" cy="328518"/>
              <a:chOff x="1351147" y="5637906"/>
              <a:chExt cx="4816739" cy="328518"/>
            </a:xfrm>
          </p:grpSpPr>
          <p:sp>
            <p:nvSpPr>
              <p:cNvPr id="400" name="TextBox 399">
                <a:extLst>
                  <a:ext uri="{FF2B5EF4-FFF2-40B4-BE49-F238E27FC236}">
                    <a16:creationId xmlns:a16="http://schemas.microsoft.com/office/drawing/2014/main" id="{636A1ECB-AF70-DDA5-08D6-9E1DAB580976}"/>
                  </a:ext>
                </a:extLst>
              </p:cNvPr>
              <p:cNvSpPr txBox="1"/>
              <p:nvPr/>
            </p:nvSpPr>
            <p:spPr>
              <a:xfrm>
                <a:off x="4701652" y="5637906"/>
                <a:ext cx="361244" cy="328518"/>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ea typeface="Roboto" panose="02000000000000000000" pitchFamily="2" charset="0"/>
                    <a:cs typeface="Arial" panose="020B0604020202020204" pitchFamily="34" charset="0"/>
                  </a:rPr>
                  <a:t>3 (8)</a:t>
                </a:r>
              </a:p>
            </p:txBody>
          </p:sp>
          <p:sp>
            <p:nvSpPr>
              <p:cNvPr id="401" name="TextBox 400">
                <a:extLst>
                  <a:ext uri="{FF2B5EF4-FFF2-40B4-BE49-F238E27FC236}">
                    <a16:creationId xmlns:a16="http://schemas.microsoft.com/office/drawing/2014/main" id="{25621CEE-790F-4774-6908-E94F8FD2C264}"/>
                  </a:ext>
                </a:extLst>
              </p:cNvPr>
              <p:cNvSpPr txBox="1"/>
              <p:nvPr/>
            </p:nvSpPr>
            <p:spPr>
              <a:xfrm>
                <a:off x="3620510" y="5637906"/>
                <a:ext cx="361244" cy="328518"/>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ea typeface="Roboto" panose="02000000000000000000" pitchFamily="2" charset="0"/>
                    <a:cs typeface="Arial" panose="020B0604020202020204" pitchFamily="34" charset="0"/>
                  </a:rPr>
                  <a:t>8 (5)</a:t>
                </a:r>
              </a:p>
            </p:txBody>
          </p:sp>
          <p:sp>
            <p:nvSpPr>
              <p:cNvPr id="402" name="TextBox 401">
                <a:extLst>
                  <a:ext uri="{FF2B5EF4-FFF2-40B4-BE49-F238E27FC236}">
                    <a16:creationId xmlns:a16="http://schemas.microsoft.com/office/drawing/2014/main" id="{6DA0AC7E-0A3D-D6BF-C18E-0276E80DB0C2}"/>
                  </a:ext>
                </a:extLst>
              </p:cNvPr>
              <p:cNvSpPr txBox="1"/>
              <p:nvPr/>
            </p:nvSpPr>
            <p:spPr>
              <a:xfrm>
                <a:off x="3037812" y="5637906"/>
                <a:ext cx="439790" cy="328518"/>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ea typeface="Roboto" panose="02000000000000000000" pitchFamily="2" charset="0"/>
                    <a:cs typeface="Arial" panose="020B0604020202020204" pitchFamily="34" charset="0"/>
                  </a:rPr>
                  <a:t>20 (3)</a:t>
                </a:r>
              </a:p>
            </p:txBody>
          </p:sp>
          <p:sp>
            <p:nvSpPr>
              <p:cNvPr id="403" name="TextBox 402">
                <a:extLst>
                  <a:ext uri="{FF2B5EF4-FFF2-40B4-BE49-F238E27FC236}">
                    <a16:creationId xmlns:a16="http://schemas.microsoft.com/office/drawing/2014/main" id="{1A8DD3C3-1170-5062-7E4B-DA5C584E86C8}"/>
                  </a:ext>
                </a:extLst>
              </p:cNvPr>
              <p:cNvSpPr txBox="1"/>
              <p:nvPr/>
            </p:nvSpPr>
            <p:spPr>
              <a:xfrm>
                <a:off x="2488681" y="5637906"/>
                <a:ext cx="439790" cy="328518"/>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ea typeface="Roboto" panose="02000000000000000000" pitchFamily="2" charset="0"/>
                    <a:cs typeface="Arial" panose="020B0604020202020204" pitchFamily="34" charset="0"/>
                  </a:rPr>
                  <a:t>28 (3)</a:t>
                </a:r>
              </a:p>
            </p:txBody>
          </p:sp>
          <p:sp>
            <p:nvSpPr>
              <p:cNvPr id="404" name="TextBox 403">
                <a:extLst>
                  <a:ext uri="{FF2B5EF4-FFF2-40B4-BE49-F238E27FC236}">
                    <a16:creationId xmlns:a16="http://schemas.microsoft.com/office/drawing/2014/main" id="{E89F1375-7436-3139-FAAF-F61D123988A2}"/>
                  </a:ext>
                </a:extLst>
              </p:cNvPr>
              <p:cNvSpPr txBox="1"/>
              <p:nvPr/>
            </p:nvSpPr>
            <p:spPr>
              <a:xfrm>
                <a:off x="1939550" y="5637906"/>
                <a:ext cx="439790" cy="328518"/>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ea typeface="Roboto" panose="02000000000000000000" pitchFamily="2" charset="0"/>
                    <a:cs typeface="Arial" panose="020B0604020202020204" pitchFamily="34" charset="0"/>
                  </a:rPr>
                  <a:t>85 (2)</a:t>
                </a:r>
              </a:p>
            </p:txBody>
          </p:sp>
          <p:sp>
            <p:nvSpPr>
              <p:cNvPr id="405" name="TextBox 404">
                <a:extLst>
                  <a:ext uri="{FF2B5EF4-FFF2-40B4-BE49-F238E27FC236}">
                    <a16:creationId xmlns:a16="http://schemas.microsoft.com/office/drawing/2014/main" id="{A55796E2-1638-CFAC-67AE-410672B67822}"/>
                  </a:ext>
                </a:extLst>
              </p:cNvPr>
              <p:cNvSpPr txBox="1"/>
              <p:nvPr/>
            </p:nvSpPr>
            <p:spPr>
              <a:xfrm>
                <a:off x="1351147" y="5637906"/>
                <a:ext cx="518338" cy="328518"/>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ea typeface="Roboto" panose="02000000000000000000" pitchFamily="2" charset="0"/>
                    <a:cs typeface="Arial" panose="020B0604020202020204" pitchFamily="34" charset="0"/>
                  </a:rPr>
                  <a:t>114 (0)</a:t>
                </a:r>
              </a:p>
            </p:txBody>
          </p:sp>
          <p:sp>
            <p:nvSpPr>
              <p:cNvPr id="406" name="TextBox 405">
                <a:extLst>
                  <a:ext uri="{FF2B5EF4-FFF2-40B4-BE49-F238E27FC236}">
                    <a16:creationId xmlns:a16="http://schemas.microsoft.com/office/drawing/2014/main" id="{A21A5FCC-E26D-03E0-5C59-C3C7E1B815CB}"/>
                  </a:ext>
                </a:extLst>
              </p:cNvPr>
              <p:cNvSpPr txBox="1"/>
              <p:nvPr/>
            </p:nvSpPr>
            <p:spPr>
              <a:xfrm>
                <a:off x="5793185" y="5637906"/>
                <a:ext cx="374701" cy="328518"/>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ea typeface="Roboto" panose="02000000000000000000" pitchFamily="2" charset="0"/>
                    <a:cs typeface="Arial" panose="020B0604020202020204" pitchFamily="34" charset="0"/>
                  </a:rPr>
                  <a:t>0 (0)</a:t>
                </a:r>
              </a:p>
            </p:txBody>
          </p:sp>
          <p:sp>
            <p:nvSpPr>
              <p:cNvPr id="407" name="TextBox 406">
                <a:extLst>
                  <a:ext uri="{FF2B5EF4-FFF2-40B4-BE49-F238E27FC236}">
                    <a16:creationId xmlns:a16="http://schemas.microsoft.com/office/drawing/2014/main" id="{38C5F2C7-5B65-EC25-2642-C38D1B571A4E}"/>
                  </a:ext>
                </a:extLst>
              </p:cNvPr>
              <p:cNvSpPr txBox="1"/>
              <p:nvPr/>
            </p:nvSpPr>
            <p:spPr>
              <a:xfrm>
                <a:off x="5211510" y="5637906"/>
                <a:ext cx="439790" cy="328518"/>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ea typeface="Roboto" panose="02000000000000000000" pitchFamily="2" charset="0"/>
                    <a:cs typeface="Arial" panose="020B0604020202020204" pitchFamily="34" charset="0"/>
                  </a:rPr>
                  <a:t>1 (10)</a:t>
                </a:r>
              </a:p>
            </p:txBody>
          </p:sp>
          <p:sp>
            <p:nvSpPr>
              <p:cNvPr id="408" name="TextBox 407">
                <a:extLst>
                  <a:ext uri="{FF2B5EF4-FFF2-40B4-BE49-F238E27FC236}">
                    <a16:creationId xmlns:a16="http://schemas.microsoft.com/office/drawing/2014/main" id="{6192649C-D2AA-F411-D1A7-9DCF9B8CCBBE}"/>
                  </a:ext>
                </a:extLst>
              </p:cNvPr>
              <p:cNvSpPr txBox="1"/>
              <p:nvPr/>
            </p:nvSpPr>
            <p:spPr>
              <a:xfrm>
                <a:off x="4158228" y="5637906"/>
                <a:ext cx="361244" cy="328518"/>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ea typeface="Roboto" panose="02000000000000000000" pitchFamily="2" charset="0"/>
                    <a:cs typeface="Arial" panose="020B0604020202020204" pitchFamily="34" charset="0"/>
                  </a:rPr>
                  <a:t>6 (5)</a:t>
                </a:r>
              </a:p>
            </p:txBody>
          </p:sp>
        </p:grpSp>
        <p:grpSp>
          <p:nvGrpSpPr>
            <p:cNvPr id="409" name="Group 408">
              <a:extLst>
                <a:ext uri="{FF2B5EF4-FFF2-40B4-BE49-F238E27FC236}">
                  <a16:creationId xmlns:a16="http://schemas.microsoft.com/office/drawing/2014/main" id="{B1C8046A-C6B6-ADAB-075E-509974097CCB}"/>
                </a:ext>
              </a:extLst>
            </p:cNvPr>
            <p:cNvGrpSpPr/>
            <p:nvPr/>
          </p:nvGrpSpPr>
          <p:grpSpPr>
            <a:xfrm>
              <a:off x="7182509" y="6169454"/>
              <a:ext cx="4728068" cy="328518"/>
              <a:chOff x="1390418" y="5861400"/>
              <a:chExt cx="4728068" cy="328518"/>
            </a:xfrm>
          </p:grpSpPr>
          <p:sp>
            <p:nvSpPr>
              <p:cNvPr id="410" name="TextBox 409">
                <a:extLst>
                  <a:ext uri="{FF2B5EF4-FFF2-40B4-BE49-F238E27FC236}">
                    <a16:creationId xmlns:a16="http://schemas.microsoft.com/office/drawing/2014/main" id="{B86AB65A-DC1B-8648-3B39-6C88AB953BC9}"/>
                  </a:ext>
                </a:extLst>
              </p:cNvPr>
              <p:cNvSpPr txBox="1"/>
              <p:nvPr/>
            </p:nvSpPr>
            <p:spPr>
              <a:xfrm>
                <a:off x="4707359" y="5861400"/>
                <a:ext cx="361244" cy="328518"/>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ea typeface="Roboto" panose="02000000000000000000" pitchFamily="2" charset="0"/>
                    <a:cs typeface="Arial" panose="020B0604020202020204" pitchFamily="34" charset="0"/>
                  </a:rPr>
                  <a:t>0 (6)</a:t>
                </a:r>
              </a:p>
            </p:txBody>
          </p:sp>
          <p:sp>
            <p:nvSpPr>
              <p:cNvPr id="411" name="TextBox 410">
                <a:extLst>
                  <a:ext uri="{FF2B5EF4-FFF2-40B4-BE49-F238E27FC236}">
                    <a16:creationId xmlns:a16="http://schemas.microsoft.com/office/drawing/2014/main" id="{28A28C97-A90B-2DE4-F5CA-F64FCDC684AB}"/>
                  </a:ext>
                </a:extLst>
              </p:cNvPr>
              <p:cNvSpPr txBox="1"/>
              <p:nvPr/>
            </p:nvSpPr>
            <p:spPr>
              <a:xfrm>
                <a:off x="3614803" y="5861400"/>
                <a:ext cx="361244" cy="328518"/>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ea typeface="Roboto" panose="02000000000000000000" pitchFamily="2" charset="0"/>
                    <a:cs typeface="Arial" panose="020B0604020202020204" pitchFamily="34" charset="0"/>
                  </a:rPr>
                  <a:t>5 (4)</a:t>
                </a:r>
              </a:p>
            </p:txBody>
          </p:sp>
          <p:sp>
            <p:nvSpPr>
              <p:cNvPr id="412" name="TextBox 411">
                <a:extLst>
                  <a:ext uri="{FF2B5EF4-FFF2-40B4-BE49-F238E27FC236}">
                    <a16:creationId xmlns:a16="http://schemas.microsoft.com/office/drawing/2014/main" id="{0564917B-6BEA-B9C7-88F8-61D54A69CAD4}"/>
                  </a:ext>
                </a:extLst>
              </p:cNvPr>
              <p:cNvSpPr txBox="1"/>
              <p:nvPr/>
            </p:nvSpPr>
            <p:spPr>
              <a:xfrm>
                <a:off x="3068526" y="5861400"/>
                <a:ext cx="361244" cy="328518"/>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ea typeface="Roboto" panose="02000000000000000000" pitchFamily="2" charset="0"/>
                    <a:cs typeface="Arial" panose="020B0604020202020204" pitchFamily="34" charset="0"/>
                  </a:rPr>
                  <a:t>7 (4)</a:t>
                </a:r>
              </a:p>
            </p:txBody>
          </p:sp>
          <p:sp>
            <p:nvSpPr>
              <p:cNvPr id="413" name="TextBox 412">
                <a:extLst>
                  <a:ext uri="{FF2B5EF4-FFF2-40B4-BE49-F238E27FC236}">
                    <a16:creationId xmlns:a16="http://schemas.microsoft.com/office/drawing/2014/main" id="{7AED8D74-1813-A753-0B1D-A3F049314F82}"/>
                  </a:ext>
                </a:extLst>
              </p:cNvPr>
              <p:cNvSpPr txBox="1"/>
              <p:nvPr/>
            </p:nvSpPr>
            <p:spPr>
              <a:xfrm>
                <a:off x="2522247" y="5861400"/>
                <a:ext cx="361244" cy="328518"/>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ea typeface="Roboto" panose="02000000000000000000" pitchFamily="2" charset="0"/>
                    <a:cs typeface="Arial" panose="020B0604020202020204" pitchFamily="34" charset="0"/>
                  </a:rPr>
                  <a:t>9 (4)</a:t>
                </a:r>
              </a:p>
            </p:txBody>
          </p:sp>
          <p:sp>
            <p:nvSpPr>
              <p:cNvPr id="414" name="TextBox 413">
                <a:extLst>
                  <a:ext uri="{FF2B5EF4-FFF2-40B4-BE49-F238E27FC236}">
                    <a16:creationId xmlns:a16="http://schemas.microsoft.com/office/drawing/2014/main" id="{6E14D210-701F-FFBE-2004-74F02F66E4E1}"/>
                  </a:ext>
                </a:extLst>
              </p:cNvPr>
              <p:cNvSpPr txBox="1"/>
              <p:nvPr/>
            </p:nvSpPr>
            <p:spPr>
              <a:xfrm>
                <a:off x="1936696" y="5861400"/>
                <a:ext cx="439790" cy="328518"/>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ea typeface="Roboto" panose="02000000000000000000" pitchFamily="2" charset="0"/>
                    <a:cs typeface="Arial" panose="020B0604020202020204" pitchFamily="34" charset="0"/>
                  </a:rPr>
                  <a:t>34 (4)</a:t>
                </a:r>
              </a:p>
            </p:txBody>
          </p:sp>
          <p:sp>
            <p:nvSpPr>
              <p:cNvPr id="415" name="TextBox 414">
                <a:extLst>
                  <a:ext uri="{FF2B5EF4-FFF2-40B4-BE49-F238E27FC236}">
                    <a16:creationId xmlns:a16="http://schemas.microsoft.com/office/drawing/2014/main" id="{598D2729-685A-3487-9C88-BED0E28B9466}"/>
                  </a:ext>
                </a:extLst>
              </p:cNvPr>
              <p:cNvSpPr txBox="1"/>
              <p:nvPr/>
            </p:nvSpPr>
            <p:spPr>
              <a:xfrm>
                <a:off x="1390418" y="5861400"/>
                <a:ext cx="439790" cy="328518"/>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ea typeface="Roboto" panose="02000000000000000000" pitchFamily="2" charset="0"/>
                    <a:cs typeface="Arial" panose="020B0604020202020204" pitchFamily="34" charset="0"/>
                  </a:rPr>
                  <a:t>60 (3)</a:t>
                </a:r>
              </a:p>
            </p:txBody>
          </p:sp>
          <p:sp>
            <p:nvSpPr>
              <p:cNvPr id="416" name="TextBox 415">
                <a:extLst>
                  <a:ext uri="{FF2B5EF4-FFF2-40B4-BE49-F238E27FC236}">
                    <a16:creationId xmlns:a16="http://schemas.microsoft.com/office/drawing/2014/main" id="{BAFA626D-EA78-3686-1CED-02907AE997E1}"/>
                  </a:ext>
                </a:extLst>
              </p:cNvPr>
              <p:cNvSpPr txBox="1"/>
              <p:nvPr/>
            </p:nvSpPr>
            <p:spPr>
              <a:xfrm>
                <a:off x="5743785" y="5861400"/>
                <a:ext cx="374701" cy="328518"/>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ea typeface="Roboto" panose="02000000000000000000" pitchFamily="2" charset="0"/>
                    <a:cs typeface="Arial" panose="020B0604020202020204" pitchFamily="34" charset="0"/>
                  </a:rPr>
                  <a:t>0 (0)</a:t>
                </a:r>
              </a:p>
            </p:txBody>
          </p:sp>
          <p:sp>
            <p:nvSpPr>
              <p:cNvPr id="417" name="TextBox 416">
                <a:extLst>
                  <a:ext uri="{FF2B5EF4-FFF2-40B4-BE49-F238E27FC236}">
                    <a16:creationId xmlns:a16="http://schemas.microsoft.com/office/drawing/2014/main" id="{73B1938A-7307-6A67-5D15-2FCEFDF5B9C4}"/>
                  </a:ext>
                </a:extLst>
              </p:cNvPr>
              <p:cNvSpPr txBox="1"/>
              <p:nvPr/>
            </p:nvSpPr>
            <p:spPr>
              <a:xfrm>
                <a:off x="5253637" y="5861400"/>
                <a:ext cx="361244" cy="328518"/>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ea typeface="Roboto" panose="02000000000000000000" pitchFamily="2" charset="0"/>
                    <a:cs typeface="Arial" panose="020B0604020202020204" pitchFamily="34" charset="0"/>
                  </a:rPr>
                  <a:t>0 (6)</a:t>
                </a:r>
              </a:p>
            </p:txBody>
          </p:sp>
          <p:sp>
            <p:nvSpPr>
              <p:cNvPr id="418" name="TextBox 417">
                <a:extLst>
                  <a:ext uri="{FF2B5EF4-FFF2-40B4-BE49-F238E27FC236}">
                    <a16:creationId xmlns:a16="http://schemas.microsoft.com/office/drawing/2014/main" id="{CAF779CD-4B3F-1902-43C0-DE43770DF6C3}"/>
                  </a:ext>
                </a:extLst>
              </p:cNvPr>
              <p:cNvSpPr txBox="1"/>
              <p:nvPr/>
            </p:nvSpPr>
            <p:spPr>
              <a:xfrm>
                <a:off x="4161081" y="5861400"/>
                <a:ext cx="361244" cy="328518"/>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ea typeface="Roboto" panose="02000000000000000000" pitchFamily="2" charset="0"/>
                    <a:cs typeface="Arial" panose="020B0604020202020204" pitchFamily="34" charset="0"/>
                  </a:rPr>
                  <a:t>2 (6)</a:t>
                </a:r>
              </a:p>
            </p:txBody>
          </p:sp>
        </p:grpSp>
        <p:sp>
          <p:nvSpPr>
            <p:cNvPr id="554" name="Freeform 553">
              <a:extLst>
                <a:ext uri="{FF2B5EF4-FFF2-40B4-BE49-F238E27FC236}">
                  <a16:creationId xmlns:a16="http://schemas.microsoft.com/office/drawing/2014/main" id="{D468641E-4C30-D894-42F2-D172282AED1C}"/>
                </a:ext>
              </a:extLst>
            </p:cNvPr>
            <p:cNvSpPr/>
            <p:nvPr/>
          </p:nvSpPr>
          <p:spPr>
            <a:xfrm>
              <a:off x="9719619" y="4988314"/>
              <a:ext cx="371172" cy="57624"/>
            </a:xfrm>
            <a:custGeom>
              <a:avLst/>
              <a:gdLst>
                <a:gd name="connsiteX0" fmla="*/ 371174 w 371173"/>
                <a:gd name="connsiteY0" fmla="*/ 57626 h 57625"/>
                <a:gd name="connsiteX1" fmla="*/ 371174 w 371173"/>
                <a:gd name="connsiteY1" fmla="*/ 0 h 57625"/>
                <a:gd name="connsiteX2" fmla="*/ 0 w 371173"/>
                <a:gd name="connsiteY2" fmla="*/ 0 h 57625"/>
                <a:gd name="connsiteX3" fmla="*/ 0 w 371173"/>
                <a:gd name="connsiteY3" fmla="*/ 28544 h 57625"/>
                <a:gd name="connsiteX4" fmla="*/ 237246 w 371173"/>
                <a:gd name="connsiteY4" fmla="*/ 28544 h 57625"/>
                <a:gd name="connsiteX5" fmla="*/ 237246 w 371173"/>
                <a:gd name="connsiteY5" fmla="*/ 57626 h 57625"/>
                <a:gd name="connsiteX6" fmla="*/ 371174 w 371173"/>
                <a:gd name="connsiteY6" fmla="*/ 57626 h 5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1173" h="57625">
                  <a:moveTo>
                    <a:pt x="371174" y="57626"/>
                  </a:moveTo>
                  <a:lnTo>
                    <a:pt x="371174" y="0"/>
                  </a:lnTo>
                  <a:lnTo>
                    <a:pt x="0" y="0"/>
                  </a:lnTo>
                  <a:lnTo>
                    <a:pt x="0" y="28544"/>
                  </a:lnTo>
                  <a:lnTo>
                    <a:pt x="237246" y="28544"/>
                  </a:lnTo>
                  <a:lnTo>
                    <a:pt x="237246" y="57626"/>
                  </a:lnTo>
                  <a:lnTo>
                    <a:pt x="371174" y="57626"/>
                  </a:lnTo>
                  <a:close/>
                </a:path>
              </a:pathLst>
            </a:custGeom>
            <a:solidFill>
              <a:srgbClr val="D44C2B">
                <a:alpha val="30000"/>
              </a:srgbClr>
            </a:solidFill>
            <a:ln w="19050" cap="flat">
              <a:noFill/>
              <a:prstDash val="solid"/>
              <a:miter/>
            </a:ln>
          </p:spPr>
          <p:txBody>
            <a:bodyPr rtlCol="0" anchor="ctr"/>
            <a:lstStyle/>
            <a:p>
              <a:pPr rtl="0"/>
              <a:endParaRPr lang="en-ES" sz="1400"/>
            </a:p>
          </p:txBody>
        </p:sp>
        <p:grpSp>
          <p:nvGrpSpPr>
            <p:cNvPr id="556" name="Graphic 549">
              <a:extLst>
                <a:ext uri="{FF2B5EF4-FFF2-40B4-BE49-F238E27FC236}">
                  <a16:creationId xmlns:a16="http://schemas.microsoft.com/office/drawing/2014/main" id="{6C0CA894-1333-75FA-7D10-B51C21F34C13}"/>
                </a:ext>
              </a:extLst>
            </p:cNvPr>
            <p:cNvGrpSpPr/>
            <p:nvPr/>
          </p:nvGrpSpPr>
          <p:grpSpPr>
            <a:xfrm>
              <a:off x="7397570" y="2665090"/>
              <a:ext cx="3151382" cy="2558126"/>
              <a:chOff x="7397570" y="2665090"/>
              <a:chExt cx="3151382" cy="2558126"/>
            </a:xfrm>
            <a:noFill/>
          </p:grpSpPr>
          <p:sp>
            <p:nvSpPr>
              <p:cNvPr id="557" name="Freeform 556">
                <a:extLst>
                  <a:ext uri="{FF2B5EF4-FFF2-40B4-BE49-F238E27FC236}">
                    <a16:creationId xmlns:a16="http://schemas.microsoft.com/office/drawing/2014/main" id="{45B1565A-2054-6D96-2BCB-8C08D849DCA0}"/>
                  </a:ext>
                </a:extLst>
              </p:cNvPr>
              <p:cNvSpPr/>
              <p:nvPr/>
            </p:nvSpPr>
            <p:spPr>
              <a:xfrm>
                <a:off x="7397570" y="2665090"/>
                <a:ext cx="3151382" cy="2558126"/>
              </a:xfrm>
              <a:custGeom>
                <a:avLst/>
                <a:gdLst>
                  <a:gd name="connsiteX0" fmla="*/ 0 w 3151382"/>
                  <a:gd name="connsiteY0" fmla="*/ 0 h 2558126"/>
                  <a:gd name="connsiteX1" fmla="*/ 19363 w 3151382"/>
                  <a:gd name="connsiteY1" fmla="*/ 0 h 2558126"/>
                  <a:gd name="connsiteX2" fmla="*/ 19363 w 3151382"/>
                  <a:gd name="connsiteY2" fmla="*/ 48388 h 2558126"/>
                  <a:gd name="connsiteX3" fmla="*/ 35499 w 3151382"/>
                  <a:gd name="connsiteY3" fmla="*/ 48388 h 2558126"/>
                  <a:gd name="connsiteX4" fmla="*/ 35499 w 3151382"/>
                  <a:gd name="connsiteY4" fmla="*/ 91938 h 2558126"/>
                  <a:gd name="connsiteX5" fmla="*/ 72611 w 3151382"/>
                  <a:gd name="connsiteY5" fmla="*/ 91938 h 2558126"/>
                  <a:gd name="connsiteX6" fmla="*/ 72611 w 3151382"/>
                  <a:gd name="connsiteY6" fmla="*/ 140326 h 2558126"/>
                  <a:gd name="connsiteX7" fmla="*/ 85520 w 3151382"/>
                  <a:gd name="connsiteY7" fmla="*/ 140326 h 2558126"/>
                  <a:gd name="connsiteX8" fmla="*/ 85520 w 3151382"/>
                  <a:gd name="connsiteY8" fmla="*/ 179037 h 2558126"/>
                  <a:gd name="connsiteX9" fmla="*/ 146836 w 3151382"/>
                  <a:gd name="connsiteY9" fmla="*/ 179037 h 2558126"/>
                  <a:gd name="connsiteX10" fmla="*/ 146836 w 3151382"/>
                  <a:gd name="connsiteY10" fmla="*/ 275813 h 2558126"/>
                  <a:gd name="connsiteX11" fmla="*/ 250106 w 3151382"/>
                  <a:gd name="connsiteY11" fmla="*/ 275813 h 2558126"/>
                  <a:gd name="connsiteX12" fmla="*/ 250106 w 3151382"/>
                  <a:gd name="connsiteY12" fmla="*/ 324201 h 2558126"/>
                  <a:gd name="connsiteX13" fmla="*/ 264628 w 3151382"/>
                  <a:gd name="connsiteY13" fmla="*/ 324201 h 2558126"/>
                  <a:gd name="connsiteX14" fmla="*/ 264628 w 3151382"/>
                  <a:gd name="connsiteY14" fmla="*/ 404849 h 2558126"/>
                  <a:gd name="connsiteX15" fmla="*/ 280764 w 3151382"/>
                  <a:gd name="connsiteY15" fmla="*/ 404849 h 2558126"/>
                  <a:gd name="connsiteX16" fmla="*/ 280764 w 3151382"/>
                  <a:gd name="connsiteY16" fmla="*/ 453237 h 2558126"/>
                  <a:gd name="connsiteX17" fmla="*/ 375966 w 3151382"/>
                  <a:gd name="connsiteY17" fmla="*/ 453237 h 2558126"/>
                  <a:gd name="connsiteX18" fmla="*/ 375966 w 3151382"/>
                  <a:gd name="connsiteY18" fmla="*/ 596789 h 2558126"/>
                  <a:gd name="connsiteX19" fmla="*/ 389901 w 3151382"/>
                  <a:gd name="connsiteY19" fmla="*/ 596789 h 2558126"/>
                  <a:gd name="connsiteX20" fmla="*/ 389901 w 3151382"/>
                  <a:gd name="connsiteY20" fmla="*/ 683888 h 2558126"/>
                  <a:gd name="connsiteX21" fmla="*/ 490530 w 3151382"/>
                  <a:gd name="connsiteY21" fmla="*/ 683888 h 2558126"/>
                  <a:gd name="connsiteX22" fmla="*/ 490530 w 3151382"/>
                  <a:gd name="connsiteY22" fmla="*/ 729050 h 2558126"/>
                  <a:gd name="connsiteX23" fmla="*/ 505053 w 3151382"/>
                  <a:gd name="connsiteY23" fmla="*/ 729050 h 2558126"/>
                  <a:gd name="connsiteX24" fmla="*/ 505053 w 3151382"/>
                  <a:gd name="connsiteY24" fmla="*/ 779051 h 2558126"/>
                  <a:gd name="connsiteX25" fmla="*/ 524416 w 3151382"/>
                  <a:gd name="connsiteY25" fmla="*/ 779051 h 2558126"/>
                  <a:gd name="connsiteX26" fmla="*/ 524416 w 3151382"/>
                  <a:gd name="connsiteY26" fmla="*/ 862924 h 2558126"/>
                  <a:gd name="connsiteX27" fmla="*/ 538938 w 3151382"/>
                  <a:gd name="connsiteY27" fmla="*/ 862924 h 2558126"/>
                  <a:gd name="connsiteX28" fmla="*/ 538938 w 3151382"/>
                  <a:gd name="connsiteY28" fmla="*/ 1011315 h 2558126"/>
                  <a:gd name="connsiteX29" fmla="*/ 555074 w 3151382"/>
                  <a:gd name="connsiteY29" fmla="*/ 1011315 h 2558126"/>
                  <a:gd name="connsiteX30" fmla="*/ 555074 w 3151382"/>
                  <a:gd name="connsiteY30" fmla="*/ 1101640 h 2558126"/>
                  <a:gd name="connsiteX31" fmla="*/ 569596 w 3151382"/>
                  <a:gd name="connsiteY31" fmla="*/ 1101640 h 2558126"/>
                  <a:gd name="connsiteX32" fmla="*/ 569596 w 3151382"/>
                  <a:gd name="connsiteY32" fmla="*/ 1230675 h 2558126"/>
                  <a:gd name="connsiteX33" fmla="*/ 593800 w 3151382"/>
                  <a:gd name="connsiteY33" fmla="*/ 1230675 h 2558126"/>
                  <a:gd name="connsiteX34" fmla="*/ 593800 w 3151382"/>
                  <a:gd name="connsiteY34" fmla="*/ 1274225 h 2558126"/>
                  <a:gd name="connsiteX35" fmla="*/ 687388 w 3151382"/>
                  <a:gd name="connsiteY35" fmla="*/ 1274225 h 2558126"/>
                  <a:gd name="connsiteX36" fmla="*/ 687388 w 3151382"/>
                  <a:gd name="connsiteY36" fmla="*/ 1362937 h 2558126"/>
                  <a:gd name="connsiteX37" fmla="*/ 703524 w 3151382"/>
                  <a:gd name="connsiteY37" fmla="*/ 1362937 h 2558126"/>
                  <a:gd name="connsiteX38" fmla="*/ 703524 w 3151382"/>
                  <a:gd name="connsiteY38" fmla="*/ 1417777 h 2558126"/>
                  <a:gd name="connsiteX39" fmla="*/ 718046 w 3151382"/>
                  <a:gd name="connsiteY39" fmla="*/ 1417777 h 2558126"/>
                  <a:gd name="connsiteX40" fmla="*/ 718046 w 3151382"/>
                  <a:gd name="connsiteY40" fmla="*/ 1682299 h 2558126"/>
                  <a:gd name="connsiteX41" fmla="*/ 795498 w 3151382"/>
                  <a:gd name="connsiteY41" fmla="*/ 1682299 h 2558126"/>
                  <a:gd name="connsiteX42" fmla="*/ 795498 w 3151382"/>
                  <a:gd name="connsiteY42" fmla="*/ 1824238 h 2558126"/>
                  <a:gd name="connsiteX43" fmla="*/ 861655 w 3151382"/>
                  <a:gd name="connsiteY43" fmla="*/ 1824238 h 2558126"/>
                  <a:gd name="connsiteX44" fmla="*/ 861655 w 3151382"/>
                  <a:gd name="connsiteY44" fmla="*/ 1871013 h 2558126"/>
                  <a:gd name="connsiteX45" fmla="*/ 877791 w 3151382"/>
                  <a:gd name="connsiteY45" fmla="*/ 1871013 h 2558126"/>
                  <a:gd name="connsiteX46" fmla="*/ 877791 w 3151382"/>
                  <a:gd name="connsiteY46" fmla="*/ 1917789 h 2558126"/>
                  <a:gd name="connsiteX47" fmla="*/ 901995 w 3151382"/>
                  <a:gd name="connsiteY47" fmla="*/ 1917789 h 2558126"/>
                  <a:gd name="connsiteX48" fmla="*/ 901995 w 3151382"/>
                  <a:gd name="connsiteY48" fmla="*/ 2054889 h 2558126"/>
                  <a:gd name="connsiteX49" fmla="*/ 1047217 w 3151382"/>
                  <a:gd name="connsiteY49" fmla="*/ 2054889 h 2558126"/>
                  <a:gd name="connsiteX50" fmla="*/ 1047217 w 3151382"/>
                  <a:gd name="connsiteY50" fmla="*/ 2140375 h 2558126"/>
                  <a:gd name="connsiteX51" fmla="*/ 1129510 w 3151382"/>
                  <a:gd name="connsiteY51" fmla="*/ 2140375 h 2558126"/>
                  <a:gd name="connsiteX52" fmla="*/ 1129510 w 3151382"/>
                  <a:gd name="connsiteY52" fmla="*/ 2195215 h 2558126"/>
                  <a:gd name="connsiteX53" fmla="*/ 1353799 w 3151382"/>
                  <a:gd name="connsiteY53" fmla="*/ 2195215 h 2558126"/>
                  <a:gd name="connsiteX54" fmla="*/ 1353799 w 3151382"/>
                  <a:gd name="connsiteY54" fmla="*/ 2230700 h 2558126"/>
                  <a:gd name="connsiteX55" fmla="*/ 1647472 w 3151382"/>
                  <a:gd name="connsiteY55" fmla="*/ 2230700 h 2558126"/>
                  <a:gd name="connsiteX56" fmla="*/ 1647472 w 3151382"/>
                  <a:gd name="connsiteY56" fmla="*/ 2279088 h 2558126"/>
                  <a:gd name="connsiteX57" fmla="*/ 2044414 w 3151382"/>
                  <a:gd name="connsiteY57" fmla="*/ 2279088 h 2558126"/>
                  <a:gd name="connsiteX58" fmla="*/ 2044414 w 3151382"/>
                  <a:gd name="connsiteY58" fmla="*/ 2323077 h 2558126"/>
                  <a:gd name="connsiteX59" fmla="*/ 2693125 w 3151382"/>
                  <a:gd name="connsiteY59" fmla="*/ 2323077 h 2558126"/>
                  <a:gd name="connsiteX60" fmla="*/ 2693125 w 3151382"/>
                  <a:gd name="connsiteY60" fmla="*/ 2403285 h 2558126"/>
                  <a:gd name="connsiteX61" fmla="*/ 2749600 w 3151382"/>
                  <a:gd name="connsiteY61" fmla="*/ 2403285 h 2558126"/>
                  <a:gd name="connsiteX62" fmla="*/ 2749600 w 3151382"/>
                  <a:gd name="connsiteY62" fmla="*/ 2477480 h 2558126"/>
                  <a:gd name="connsiteX63" fmla="*/ 3151383 w 3151382"/>
                  <a:gd name="connsiteY63" fmla="*/ 2477480 h 2558126"/>
                  <a:gd name="connsiteX64" fmla="*/ 3151383 w 3151382"/>
                  <a:gd name="connsiteY64" fmla="*/ 2558127 h 25581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3151382" h="2558126">
                    <a:moveTo>
                      <a:pt x="0" y="0"/>
                    </a:moveTo>
                    <a:lnTo>
                      <a:pt x="19363" y="0"/>
                    </a:lnTo>
                    <a:lnTo>
                      <a:pt x="19363" y="48388"/>
                    </a:lnTo>
                    <a:lnTo>
                      <a:pt x="35499" y="48388"/>
                    </a:lnTo>
                    <a:lnTo>
                      <a:pt x="35499" y="91938"/>
                    </a:lnTo>
                    <a:lnTo>
                      <a:pt x="72611" y="91938"/>
                    </a:lnTo>
                    <a:lnTo>
                      <a:pt x="72611" y="140326"/>
                    </a:lnTo>
                    <a:lnTo>
                      <a:pt x="85520" y="140326"/>
                    </a:lnTo>
                    <a:lnTo>
                      <a:pt x="85520" y="179037"/>
                    </a:lnTo>
                    <a:lnTo>
                      <a:pt x="146836" y="179037"/>
                    </a:lnTo>
                    <a:lnTo>
                      <a:pt x="146836" y="275813"/>
                    </a:lnTo>
                    <a:lnTo>
                      <a:pt x="250106" y="275813"/>
                    </a:lnTo>
                    <a:lnTo>
                      <a:pt x="250106" y="324201"/>
                    </a:lnTo>
                    <a:lnTo>
                      <a:pt x="264628" y="324201"/>
                    </a:lnTo>
                    <a:lnTo>
                      <a:pt x="264628" y="404849"/>
                    </a:lnTo>
                    <a:lnTo>
                      <a:pt x="280764" y="404849"/>
                    </a:lnTo>
                    <a:lnTo>
                      <a:pt x="280764" y="453237"/>
                    </a:lnTo>
                    <a:lnTo>
                      <a:pt x="375966" y="453237"/>
                    </a:lnTo>
                    <a:lnTo>
                      <a:pt x="375966" y="596789"/>
                    </a:lnTo>
                    <a:lnTo>
                      <a:pt x="389901" y="596789"/>
                    </a:lnTo>
                    <a:lnTo>
                      <a:pt x="389901" y="683888"/>
                    </a:lnTo>
                    <a:lnTo>
                      <a:pt x="490530" y="683888"/>
                    </a:lnTo>
                    <a:lnTo>
                      <a:pt x="490530" y="729050"/>
                    </a:lnTo>
                    <a:lnTo>
                      <a:pt x="505053" y="729050"/>
                    </a:lnTo>
                    <a:lnTo>
                      <a:pt x="505053" y="779051"/>
                    </a:lnTo>
                    <a:lnTo>
                      <a:pt x="524416" y="779051"/>
                    </a:lnTo>
                    <a:lnTo>
                      <a:pt x="524416" y="862924"/>
                    </a:lnTo>
                    <a:lnTo>
                      <a:pt x="538938" y="862924"/>
                    </a:lnTo>
                    <a:lnTo>
                      <a:pt x="538938" y="1011315"/>
                    </a:lnTo>
                    <a:lnTo>
                      <a:pt x="555074" y="1011315"/>
                    </a:lnTo>
                    <a:lnTo>
                      <a:pt x="555074" y="1101640"/>
                    </a:lnTo>
                    <a:lnTo>
                      <a:pt x="569596" y="1101640"/>
                    </a:lnTo>
                    <a:lnTo>
                      <a:pt x="569596" y="1230675"/>
                    </a:lnTo>
                    <a:lnTo>
                      <a:pt x="593800" y="1230675"/>
                    </a:lnTo>
                    <a:lnTo>
                      <a:pt x="593800" y="1274225"/>
                    </a:lnTo>
                    <a:lnTo>
                      <a:pt x="687388" y="1274225"/>
                    </a:lnTo>
                    <a:lnTo>
                      <a:pt x="687388" y="1362937"/>
                    </a:lnTo>
                    <a:lnTo>
                      <a:pt x="703524" y="1362937"/>
                    </a:lnTo>
                    <a:lnTo>
                      <a:pt x="703524" y="1417777"/>
                    </a:lnTo>
                    <a:lnTo>
                      <a:pt x="718046" y="1417777"/>
                    </a:lnTo>
                    <a:lnTo>
                      <a:pt x="718046" y="1682299"/>
                    </a:lnTo>
                    <a:lnTo>
                      <a:pt x="795498" y="1682299"/>
                    </a:lnTo>
                    <a:lnTo>
                      <a:pt x="795498" y="1824238"/>
                    </a:lnTo>
                    <a:lnTo>
                      <a:pt x="861655" y="1824238"/>
                    </a:lnTo>
                    <a:lnTo>
                      <a:pt x="861655" y="1871013"/>
                    </a:lnTo>
                    <a:lnTo>
                      <a:pt x="877791" y="1871013"/>
                    </a:lnTo>
                    <a:lnTo>
                      <a:pt x="877791" y="1917789"/>
                    </a:lnTo>
                    <a:lnTo>
                      <a:pt x="901995" y="1917789"/>
                    </a:lnTo>
                    <a:lnTo>
                      <a:pt x="901995" y="2054889"/>
                    </a:lnTo>
                    <a:lnTo>
                      <a:pt x="1047217" y="2054889"/>
                    </a:lnTo>
                    <a:lnTo>
                      <a:pt x="1047217" y="2140375"/>
                    </a:lnTo>
                    <a:lnTo>
                      <a:pt x="1129510" y="2140375"/>
                    </a:lnTo>
                    <a:lnTo>
                      <a:pt x="1129510" y="2195215"/>
                    </a:lnTo>
                    <a:lnTo>
                      <a:pt x="1353799" y="2195215"/>
                    </a:lnTo>
                    <a:lnTo>
                      <a:pt x="1353799" y="2230700"/>
                    </a:lnTo>
                    <a:lnTo>
                      <a:pt x="1647472" y="2230700"/>
                    </a:lnTo>
                    <a:lnTo>
                      <a:pt x="1647472" y="2279088"/>
                    </a:lnTo>
                    <a:lnTo>
                      <a:pt x="2044414" y="2279088"/>
                    </a:lnTo>
                    <a:lnTo>
                      <a:pt x="2044414" y="2323077"/>
                    </a:lnTo>
                    <a:lnTo>
                      <a:pt x="2693125" y="2323077"/>
                    </a:lnTo>
                    <a:lnTo>
                      <a:pt x="2693125" y="2403285"/>
                    </a:lnTo>
                    <a:lnTo>
                      <a:pt x="2749600" y="2403285"/>
                    </a:lnTo>
                    <a:lnTo>
                      <a:pt x="2749600" y="2477480"/>
                    </a:lnTo>
                    <a:lnTo>
                      <a:pt x="3151383" y="2477480"/>
                    </a:lnTo>
                    <a:lnTo>
                      <a:pt x="3151383" y="2558127"/>
                    </a:lnTo>
                  </a:path>
                </a:pathLst>
              </a:custGeom>
              <a:noFill/>
              <a:ln w="19050" cap="sq">
                <a:solidFill>
                  <a:schemeClr val="accent2"/>
                </a:solidFill>
                <a:prstDash val="solid"/>
                <a:miter/>
              </a:ln>
            </p:spPr>
            <p:txBody>
              <a:bodyPr rtlCol="0" anchor="ctr"/>
              <a:lstStyle/>
              <a:p>
                <a:pPr rtl="0"/>
                <a:endParaRPr lang="en-ES" sz="1400"/>
              </a:p>
            </p:txBody>
          </p:sp>
          <p:grpSp>
            <p:nvGrpSpPr>
              <p:cNvPr id="558" name="Graphic 549">
                <a:extLst>
                  <a:ext uri="{FF2B5EF4-FFF2-40B4-BE49-F238E27FC236}">
                    <a16:creationId xmlns:a16="http://schemas.microsoft.com/office/drawing/2014/main" id="{70378FC4-7415-5934-5A2A-0B445876C38A}"/>
                  </a:ext>
                </a:extLst>
              </p:cNvPr>
              <p:cNvGrpSpPr/>
              <p:nvPr/>
            </p:nvGrpSpPr>
            <p:grpSpPr>
              <a:xfrm>
                <a:off x="9762648" y="4969936"/>
                <a:ext cx="36721" cy="36706"/>
                <a:chOff x="9762648" y="4969936"/>
                <a:chExt cx="36721" cy="36706"/>
              </a:xfrm>
            </p:grpSpPr>
            <p:sp>
              <p:nvSpPr>
                <p:cNvPr id="559" name="Freeform 558">
                  <a:extLst>
                    <a:ext uri="{FF2B5EF4-FFF2-40B4-BE49-F238E27FC236}">
                      <a16:creationId xmlns:a16="http://schemas.microsoft.com/office/drawing/2014/main" id="{EF82FD6E-B0EE-35D8-690A-B2F0966A1D09}"/>
                    </a:ext>
                  </a:extLst>
                </p:cNvPr>
                <p:cNvSpPr/>
                <p:nvPr/>
              </p:nvSpPr>
              <p:spPr>
                <a:xfrm>
                  <a:off x="9780984" y="4969936"/>
                  <a:ext cx="4889" cy="36706"/>
                </a:xfrm>
                <a:custGeom>
                  <a:avLst/>
                  <a:gdLst>
                    <a:gd name="connsiteX0" fmla="*/ 0 w 4889"/>
                    <a:gd name="connsiteY0" fmla="*/ 0 h 36706"/>
                    <a:gd name="connsiteX1" fmla="*/ 0 w 4889"/>
                    <a:gd name="connsiteY1" fmla="*/ 36707 h 36706"/>
                  </a:gdLst>
                  <a:ahLst/>
                  <a:cxnLst>
                    <a:cxn ang="0">
                      <a:pos x="connsiteX0" y="connsiteY0"/>
                    </a:cxn>
                    <a:cxn ang="0">
                      <a:pos x="connsiteX1" y="connsiteY1"/>
                    </a:cxn>
                  </a:cxnLst>
                  <a:rect l="l" t="t" r="r" b="b"/>
                  <a:pathLst>
                    <a:path w="4889" h="36706">
                      <a:moveTo>
                        <a:pt x="0" y="0"/>
                      </a:moveTo>
                      <a:lnTo>
                        <a:pt x="0" y="36707"/>
                      </a:lnTo>
                    </a:path>
                  </a:pathLst>
                </a:custGeom>
                <a:ln w="19050" cap="sq">
                  <a:solidFill>
                    <a:srgbClr val="D44C2B"/>
                  </a:solidFill>
                  <a:prstDash val="solid"/>
                  <a:miter/>
                </a:ln>
              </p:spPr>
              <p:txBody>
                <a:bodyPr rtlCol="0" anchor="ctr"/>
                <a:lstStyle/>
                <a:p>
                  <a:pPr rtl="0"/>
                  <a:endParaRPr lang="en-ES" sz="1400"/>
                </a:p>
              </p:txBody>
            </p:sp>
            <p:sp>
              <p:nvSpPr>
                <p:cNvPr id="560" name="Freeform 559">
                  <a:extLst>
                    <a:ext uri="{FF2B5EF4-FFF2-40B4-BE49-F238E27FC236}">
                      <a16:creationId xmlns:a16="http://schemas.microsoft.com/office/drawing/2014/main" id="{CED7C6FE-B2DF-ED5F-6AE8-6D9D74E1EE26}"/>
                    </a:ext>
                  </a:extLst>
                </p:cNvPr>
                <p:cNvSpPr/>
                <p:nvPr/>
              </p:nvSpPr>
              <p:spPr>
                <a:xfrm>
                  <a:off x="9762648" y="4988314"/>
                  <a:ext cx="36721" cy="4887"/>
                </a:xfrm>
                <a:custGeom>
                  <a:avLst/>
                  <a:gdLst>
                    <a:gd name="connsiteX0" fmla="*/ 36721 w 36721"/>
                    <a:gd name="connsiteY0" fmla="*/ 0 h 4887"/>
                    <a:gd name="connsiteX1" fmla="*/ 0 w 36721"/>
                    <a:gd name="connsiteY1" fmla="*/ 0 h 4887"/>
                  </a:gdLst>
                  <a:ahLst/>
                  <a:cxnLst>
                    <a:cxn ang="0">
                      <a:pos x="connsiteX0" y="connsiteY0"/>
                    </a:cxn>
                    <a:cxn ang="0">
                      <a:pos x="connsiteX1" y="connsiteY1"/>
                    </a:cxn>
                  </a:cxnLst>
                  <a:rect l="l" t="t" r="r" b="b"/>
                  <a:pathLst>
                    <a:path w="36721" h="4887">
                      <a:moveTo>
                        <a:pt x="36721" y="0"/>
                      </a:moveTo>
                      <a:lnTo>
                        <a:pt x="0" y="0"/>
                      </a:lnTo>
                    </a:path>
                  </a:pathLst>
                </a:custGeom>
                <a:ln w="19050" cap="sq">
                  <a:solidFill>
                    <a:srgbClr val="D44C2B"/>
                  </a:solidFill>
                  <a:prstDash val="solid"/>
                  <a:miter/>
                </a:ln>
              </p:spPr>
              <p:txBody>
                <a:bodyPr rtlCol="0" anchor="ctr"/>
                <a:lstStyle/>
                <a:p>
                  <a:pPr rtl="0"/>
                  <a:endParaRPr lang="en-ES" sz="1400"/>
                </a:p>
              </p:txBody>
            </p:sp>
          </p:grpSp>
          <p:grpSp>
            <p:nvGrpSpPr>
              <p:cNvPr id="561" name="Graphic 549">
                <a:extLst>
                  <a:ext uri="{FF2B5EF4-FFF2-40B4-BE49-F238E27FC236}">
                    <a16:creationId xmlns:a16="http://schemas.microsoft.com/office/drawing/2014/main" id="{CA7BF1E5-7165-DA4F-8EDF-3AD314E688D7}"/>
                  </a:ext>
                </a:extLst>
              </p:cNvPr>
              <p:cNvGrpSpPr/>
              <p:nvPr/>
            </p:nvGrpSpPr>
            <p:grpSpPr>
              <a:xfrm>
                <a:off x="9899802" y="4969936"/>
                <a:ext cx="36721" cy="36706"/>
                <a:chOff x="9899802" y="4969936"/>
                <a:chExt cx="36721" cy="36706"/>
              </a:xfrm>
            </p:grpSpPr>
            <p:sp>
              <p:nvSpPr>
                <p:cNvPr id="562" name="Freeform 561">
                  <a:extLst>
                    <a:ext uri="{FF2B5EF4-FFF2-40B4-BE49-F238E27FC236}">
                      <a16:creationId xmlns:a16="http://schemas.microsoft.com/office/drawing/2014/main" id="{D290BA29-7321-6AA1-03BF-4378CB6A1309}"/>
                    </a:ext>
                  </a:extLst>
                </p:cNvPr>
                <p:cNvSpPr/>
                <p:nvPr/>
              </p:nvSpPr>
              <p:spPr>
                <a:xfrm>
                  <a:off x="9918139" y="4969936"/>
                  <a:ext cx="4889" cy="36706"/>
                </a:xfrm>
                <a:custGeom>
                  <a:avLst/>
                  <a:gdLst>
                    <a:gd name="connsiteX0" fmla="*/ 0 w 4889"/>
                    <a:gd name="connsiteY0" fmla="*/ 0 h 36706"/>
                    <a:gd name="connsiteX1" fmla="*/ 0 w 4889"/>
                    <a:gd name="connsiteY1" fmla="*/ 36707 h 36706"/>
                  </a:gdLst>
                  <a:ahLst/>
                  <a:cxnLst>
                    <a:cxn ang="0">
                      <a:pos x="connsiteX0" y="connsiteY0"/>
                    </a:cxn>
                    <a:cxn ang="0">
                      <a:pos x="connsiteX1" y="connsiteY1"/>
                    </a:cxn>
                  </a:cxnLst>
                  <a:rect l="l" t="t" r="r" b="b"/>
                  <a:pathLst>
                    <a:path w="4889" h="36706">
                      <a:moveTo>
                        <a:pt x="0" y="0"/>
                      </a:moveTo>
                      <a:lnTo>
                        <a:pt x="0" y="36707"/>
                      </a:lnTo>
                    </a:path>
                  </a:pathLst>
                </a:custGeom>
                <a:ln w="19050" cap="sq">
                  <a:solidFill>
                    <a:srgbClr val="D44C2B"/>
                  </a:solidFill>
                  <a:prstDash val="solid"/>
                  <a:miter/>
                </a:ln>
              </p:spPr>
              <p:txBody>
                <a:bodyPr rtlCol="0" anchor="ctr"/>
                <a:lstStyle/>
                <a:p>
                  <a:pPr rtl="0"/>
                  <a:endParaRPr lang="en-ES" sz="1400"/>
                </a:p>
              </p:txBody>
            </p:sp>
            <p:sp>
              <p:nvSpPr>
                <p:cNvPr id="563" name="Freeform 562">
                  <a:extLst>
                    <a:ext uri="{FF2B5EF4-FFF2-40B4-BE49-F238E27FC236}">
                      <a16:creationId xmlns:a16="http://schemas.microsoft.com/office/drawing/2014/main" id="{95A0D055-70C9-82D6-D319-D1D41D9B9B1C}"/>
                    </a:ext>
                  </a:extLst>
                </p:cNvPr>
                <p:cNvSpPr/>
                <p:nvPr/>
              </p:nvSpPr>
              <p:spPr>
                <a:xfrm>
                  <a:off x="9899802" y="4988314"/>
                  <a:ext cx="36721" cy="4887"/>
                </a:xfrm>
                <a:custGeom>
                  <a:avLst/>
                  <a:gdLst>
                    <a:gd name="connsiteX0" fmla="*/ 36721 w 36721"/>
                    <a:gd name="connsiteY0" fmla="*/ 0 h 4887"/>
                    <a:gd name="connsiteX1" fmla="*/ 0 w 36721"/>
                    <a:gd name="connsiteY1" fmla="*/ 0 h 4887"/>
                  </a:gdLst>
                  <a:ahLst/>
                  <a:cxnLst>
                    <a:cxn ang="0">
                      <a:pos x="connsiteX0" y="connsiteY0"/>
                    </a:cxn>
                    <a:cxn ang="0">
                      <a:pos x="connsiteX1" y="connsiteY1"/>
                    </a:cxn>
                  </a:cxnLst>
                  <a:rect l="l" t="t" r="r" b="b"/>
                  <a:pathLst>
                    <a:path w="36721" h="4887">
                      <a:moveTo>
                        <a:pt x="36721" y="0"/>
                      </a:moveTo>
                      <a:lnTo>
                        <a:pt x="0" y="0"/>
                      </a:lnTo>
                    </a:path>
                  </a:pathLst>
                </a:custGeom>
                <a:ln w="19050" cap="sq">
                  <a:solidFill>
                    <a:srgbClr val="D44C2B"/>
                  </a:solidFill>
                  <a:prstDash val="solid"/>
                  <a:miter/>
                </a:ln>
              </p:spPr>
              <p:txBody>
                <a:bodyPr rtlCol="0" anchor="ctr"/>
                <a:lstStyle/>
                <a:p>
                  <a:pPr rtl="0"/>
                  <a:endParaRPr lang="en-ES" sz="1400"/>
                </a:p>
              </p:txBody>
            </p:sp>
          </p:grpSp>
        </p:grpSp>
        <p:grpSp>
          <p:nvGrpSpPr>
            <p:cNvPr id="564" name="Graphic 549">
              <a:extLst>
                <a:ext uri="{FF2B5EF4-FFF2-40B4-BE49-F238E27FC236}">
                  <a16:creationId xmlns:a16="http://schemas.microsoft.com/office/drawing/2014/main" id="{7AE0F3C8-9CE0-9DF0-2173-214C10C165DF}"/>
                </a:ext>
              </a:extLst>
            </p:cNvPr>
            <p:cNvGrpSpPr/>
            <p:nvPr/>
          </p:nvGrpSpPr>
          <p:grpSpPr>
            <a:xfrm>
              <a:off x="7397570" y="2665090"/>
              <a:ext cx="4089023" cy="2399178"/>
              <a:chOff x="7397570" y="2665090"/>
              <a:chExt cx="4089023" cy="2399178"/>
            </a:xfrm>
            <a:noFill/>
          </p:grpSpPr>
          <p:grpSp>
            <p:nvGrpSpPr>
              <p:cNvPr id="565" name="Graphic 549">
                <a:extLst>
                  <a:ext uri="{FF2B5EF4-FFF2-40B4-BE49-F238E27FC236}">
                    <a16:creationId xmlns:a16="http://schemas.microsoft.com/office/drawing/2014/main" id="{FD579482-CB86-B1A1-7CF7-653523C8A917}"/>
                  </a:ext>
                </a:extLst>
              </p:cNvPr>
              <p:cNvGrpSpPr/>
              <p:nvPr/>
            </p:nvGrpSpPr>
            <p:grpSpPr>
              <a:xfrm>
                <a:off x="7795588" y="2895106"/>
                <a:ext cx="36721" cy="36706"/>
                <a:chOff x="7795588" y="2895106"/>
                <a:chExt cx="36721" cy="36706"/>
              </a:xfrm>
            </p:grpSpPr>
            <p:sp>
              <p:nvSpPr>
                <p:cNvPr id="566" name="Freeform 565">
                  <a:extLst>
                    <a:ext uri="{FF2B5EF4-FFF2-40B4-BE49-F238E27FC236}">
                      <a16:creationId xmlns:a16="http://schemas.microsoft.com/office/drawing/2014/main" id="{7BC1D181-C6D0-5929-CBD9-D86061EF58FE}"/>
                    </a:ext>
                  </a:extLst>
                </p:cNvPr>
                <p:cNvSpPr/>
                <p:nvPr/>
              </p:nvSpPr>
              <p:spPr>
                <a:xfrm>
                  <a:off x="7813924" y="2895106"/>
                  <a:ext cx="4889" cy="36706"/>
                </a:xfrm>
                <a:custGeom>
                  <a:avLst/>
                  <a:gdLst>
                    <a:gd name="connsiteX0" fmla="*/ 0 w 4889"/>
                    <a:gd name="connsiteY0" fmla="*/ 0 h 36706"/>
                    <a:gd name="connsiteX1" fmla="*/ 0 w 4889"/>
                    <a:gd name="connsiteY1" fmla="*/ 36707 h 36706"/>
                  </a:gdLst>
                  <a:ahLst/>
                  <a:cxnLst>
                    <a:cxn ang="0">
                      <a:pos x="connsiteX0" y="connsiteY0"/>
                    </a:cxn>
                    <a:cxn ang="0">
                      <a:pos x="connsiteX1" y="connsiteY1"/>
                    </a:cxn>
                  </a:cxnLst>
                  <a:rect l="l" t="t" r="r" b="b"/>
                  <a:pathLst>
                    <a:path w="4889" h="36706">
                      <a:moveTo>
                        <a:pt x="0" y="0"/>
                      </a:moveTo>
                      <a:lnTo>
                        <a:pt x="0" y="36707"/>
                      </a:lnTo>
                    </a:path>
                  </a:pathLst>
                </a:custGeom>
                <a:ln w="19050" cap="sq">
                  <a:solidFill>
                    <a:srgbClr val="489FDA"/>
                  </a:solidFill>
                  <a:prstDash val="solid"/>
                  <a:miter/>
                </a:ln>
              </p:spPr>
              <p:txBody>
                <a:bodyPr rtlCol="0" anchor="ctr"/>
                <a:lstStyle/>
                <a:p>
                  <a:pPr rtl="0"/>
                  <a:endParaRPr lang="en-ES" sz="1400"/>
                </a:p>
              </p:txBody>
            </p:sp>
            <p:sp>
              <p:nvSpPr>
                <p:cNvPr id="567" name="Freeform 566">
                  <a:extLst>
                    <a:ext uri="{FF2B5EF4-FFF2-40B4-BE49-F238E27FC236}">
                      <a16:creationId xmlns:a16="http://schemas.microsoft.com/office/drawing/2014/main" id="{B0AEABC2-8224-671C-9BA7-02FF4350D77F}"/>
                    </a:ext>
                  </a:extLst>
                </p:cNvPr>
                <p:cNvSpPr/>
                <p:nvPr/>
              </p:nvSpPr>
              <p:spPr>
                <a:xfrm>
                  <a:off x="7795588" y="2913483"/>
                  <a:ext cx="36721" cy="4887"/>
                </a:xfrm>
                <a:custGeom>
                  <a:avLst/>
                  <a:gdLst>
                    <a:gd name="connsiteX0" fmla="*/ 36721 w 36721"/>
                    <a:gd name="connsiteY0" fmla="*/ 0 h 4887"/>
                    <a:gd name="connsiteX1" fmla="*/ 0 w 36721"/>
                    <a:gd name="connsiteY1" fmla="*/ 0 h 4887"/>
                  </a:gdLst>
                  <a:ahLst/>
                  <a:cxnLst>
                    <a:cxn ang="0">
                      <a:pos x="connsiteX0" y="connsiteY0"/>
                    </a:cxn>
                    <a:cxn ang="0">
                      <a:pos x="connsiteX1" y="connsiteY1"/>
                    </a:cxn>
                  </a:cxnLst>
                  <a:rect l="l" t="t" r="r" b="b"/>
                  <a:pathLst>
                    <a:path w="36721" h="4887">
                      <a:moveTo>
                        <a:pt x="36721" y="0"/>
                      </a:moveTo>
                      <a:lnTo>
                        <a:pt x="0" y="0"/>
                      </a:lnTo>
                    </a:path>
                  </a:pathLst>
                </a:custGeom>
                <a:ln w="19050" cap="sq">
                  <a:solidFill>
                    <a:srgbClr val="489FDA"/>
                  </a:solidFill>
                  <a:prstDash val="solid"/>
                  <a:miter/>
                </a:ln>
              </p:spPr>
              <p:txBody>
                <a:bodyPr rtlCol="0" anchor="ctr"/>
                <a:lstStyle/>
                <a:p>
                  <a:pPr rtl="0"/>
                  <a:endParaRPr lang="en-ES" sz="1400"/>
                </a:p>
              </p:txBody>
            </p:sp>
          </p:grpSp>
          <p:grpSp>
            <p:nvGrpSpPr>
              <p:cNvPr id="568" name="Graphic 549">
                <a:extLst>
                  <a:ext uri="{FF2B5EF4-FFF2-40B4-BE49-F238E27FC236}">
                    <a16:creationId xmlns:a16="http://schemas.microsoft.com/office/drawing/2014/main" id="{7E042D8E-1B45-B1FD-7558-C38BEFE7B64F}"/>
                  </a:ext>
                </a:extLst>
              </p:cNvPr>
              <p:cNvGrpSpPr/>
              <p:nvPr/>
            </p:nvGrpSpPr>
            <p:grpSpPr>
              <a:xfrm>
                <a:off x="8297414" y="4264592"/>
                <a:ext cx="36721" cy="36706"/>
                <a:chOff x="8297414" y="4264592"/>
                <a:chExt cx="36721" cy="36706"/>
              </a:xfrm>
            </p:grpSpPr>
            <p:sp>
              <p:nvSpPr>
                <p:cNvPr id="569" name="Freeform 568">
                  <a:extLst>
                    <a:ext uri="{FF2B5EF4-FFF2-40B4-BE49-F238E27FC236}">
                      <a16:creationId xmlns:a16="http://schemas.microsoft.com/office/drawing/2014/main" id="{9776667B-B649-D9A5-F10C-5F1638C9D29C}"/>
                    </a:ext>
                  </a:extLst>
                </p:cNvPr>
                <p:cNvSpPr/>
                <p:nvPr/>
              </p:nvSpPr>
              <p:spPr>
                <a:xfrm>
                  <a:off x="8315750" y="4264592"/>
                  <a:ext cx="4889" cy="36706"/>
                </a:xfrm>
                <a:custGeom>
                  <a:avLst/>
                  <a:gdLst>
                    <a:gd name="connsiteX0" fmla="*/ 0 w 4889"/>
                    <a:gd name="connsiteY0" fmla="*/ 0 h 36706"/>
                    <a:gd name="connsiteX1" fmla="*/ 0 w 4889"/>
                    <a:gd name="connsiteY1" fmla="*/ 36707 h 36706"/>
                  </a:gdLst>
                  <a:ahLst/>
                  <a:cxnLst>
                    <a:cxn ang="0">
                      <a:pos x="connsiteX0" y="connsiteY0"/>
                    </a:cxn>
                    <a:cxn ang="0">
                      <a:pos x="connsiteX1" y="connsiteY1"/>
                    </a:cxn>
                  </a:cxnLst>
                  <a:rect l="l" t="t" r="r" b="b"/>
                  <a:pathLst>
                    <a:path w="4889" h="36706">
                      <a:moveTo>
                        <a:pt x="0" y="0"/>
                      </a:moveTo>
                      <a:lnTo>
                        <a:pt x="0" y="36707"/>
                      </a:lnTo>
                    </a:path>
                  </a:pathLst>
                </a:custGeom>
                <a:ln w="19050" cap="sq">
                  <a:solidFill>
                    <a:srgbClr val="489FDA"/>
                  </a:solidFill>
                  <a:prstDash val="solid"/>
                  <a:miter/>
                </a:ln>
              </p:spPr>
              <p:txBody>
                <a:bodyPr rtlCol="0" anchor="ctr"/>
                <a:lstStyle/>
                <a:p>
                  <a:pPr rtl="0"/>
                  <a:endParaRPr lang="en-ES" sz="1400"/>
                </a:p>
              </p:txBody>
            </p:sp>
            <p:sp>
              <p:nvSpPr>
                <p:cNvPr id="570" name="Freeform 569">
                  <a:extLst>
                    <a:ext uri="{FF2B5EF4-FFF2-40B4-BE49-F238E27FC236}">
                      <a16:creationId xmlns:a16="http://schemas.microsoft.com/office/drawing/2014/main" id="{59F9A34F-6054-F807-4FB8-F58649847FEF}"/>
                    </a:ext>
                  </a:extLst>
                </p:cNvPr>
                <p:cNvSpPr/>
                <p:nvPr/>
              </p:nvSpPr>
              <p:spPr>
                <a:xfrm>
                  <a:off x="8297414" y="4282969"/>
                  <a:ext cx="36721" cy="4887"/>
                </a:xfrm>
                <a:custGeom>
                  <a:avLst/>
                  <a:gdLst>
                    <a:gd name="connsiteX0" fmla="*/ 36721 w 36721"/>
                    <a:gd name="connsiteY0" fmla="*/ 0 h 4887"/>
                    <a:gd name="connsiteX1" fmla="*/ 0 w 36721"/>
                    <a:gd name="connsiteY1" fmla="*/ 0 h 4887"/>
                  </a:gdLst>
                  <a:ahLst/>
                  <a:cxnLst>
                    <a:cxn ang="0">
                      <a:pos x="connsiteX0" y="connsiteY0"/>
                    </a:cxn>
                    <a:cxn ang="0">
                      <a:pos x="connsiteX1" y="connsiteY1"/>
                    </a:cxn>
                  </a:cxnLst>
                  <a:rect l="l" t="t" r="r" b="b"/>
                  <a:pathLst>
                    <a:path w="36721" h="4887">
                      <a:moveTo>
                        <a:pt x="36721" y="0"/>
                      </a:moveTo>
                      <a:lnTo>
                        <a:pt x="0" y="0"/>
                      </a:lnTo>
                    </a:path>
                  </a:pathLst>
                </a:custGeom>
                <a:ln w="19050" cap="sq">
                  <a:solidFill>
                    <a:srgbClr val="489FDA"/>
                  </a:solidFill>
                  <a:prstDash val="solid"/>
                  <a:miter/>
                </a:ln>
              </p:spPr>
              <p:txBody>
                <a:bodyPr rtlCol="0" anchor="ctr"/>
                <a:lstStyle/>
                <a:p>
                  <a:pPr rtl="0"/>
                  <a:endParaRPr lang="en-ES" sz="1400"/>
                </a:p>
              </p:txBody>
            </p:sp>
          </p:grpSp>
          <p:grpSp>
            <p:nvGrpSpPr>
              <p:cNvPr id="571" name="Graphic 549">
                <a:extLst>
                  <a:ext uri="{FF2B5EF4-FFF2-40B4-BE49-F238E27FC236}">
                    <a16:creationId xmlns:a16="http://schemas.microsoft.com/office/drawing/2014/main" id="{E7CFE584-7532-9BDC-B02B-DB83270EFADE}"/>
                  </a:ext>
                </a:extLst>
              </p:cNvPr>
              <p:cNvGrpSpPr/>
              <p:nvPr/>
            </p:nvGrpSpPr>
            <p:grpSpPr>
              <a:xfrm>
                <a:off x="9434063" y="4942027"/>
                <a:ext cx="36721" cy="36706"/>
                <a:chOff x="9434063" y="4942027"/>
                <a:chExt cx="36721" cy="36706"/>
              </a:xfrm>
            </p:grpSpPr>
            <p:sp>
              <p:nvSpPr>
                <p:cNvPr id="572" name="Freeform 571">
                  <a:extLst>
                    <a:ext uri="{FF2B5EF4-FFF2-40B4-BE49-F238E27FC236}">
                      <a16:creationId xmlns:a16="http://schemas.microsoft.com/office/drawing/2014/main" id="{F9A8764C-7D16-6FEB-868E-D3DCC3C7F46A}"/>
                    </a:ext>
                  </a:extLst>
                </p:cNvPr>
                <p:cNvSpPr/>
                <p:nvPr/>
              </p:nvSpPr>
              <p:spPr>
                <a:xfrm>
                  <a:off x="9452399" y="4942027"/>
                  <a:ext cx="4889" cy="36706"/>
                </a:xfrm>
                <a:custGeom>
                  <a:avLst/>
                  <a:gdLst>
                    <a:gd name="connsiteX0" fmla="*/ 0 w 4889"/>
                    <a:gd name="connsiteY0" fmla="*/ 0 h 36706"/>
                    <a:gd name="connsiteX1" fmla="*/ 0 w 4889"/>
                    <a:gd name="connsiteY1" fmla="*/ 36707 h 36706"/>
                  </a:gdLst>
                  <a:ahLst/>
                  <a:cxnLst>
                    <a:cxn ang="0">
                      <a:pos x="connsiteX0" y="connsiteY0"/>
                    </a:cxn>
                    <a:cxn ang="0">
                      <a:pos x="connsiteX1" y="connsiteY1"/>
                    </a:cxn>
                  </a:cxnLst>
                  <a:rect l="l" t="t" r="r" b="b"/>
                  <a:pathLst>
                    <a:path w="4889" h="36706">
                      <a:moveTo>
                        <a:pt x="0" y="0"/>
                      </a:moveTo>
                      <a:lnTo>
                        <a:pt x="0" y="36707"/>
                      </a:lnTo>
                    </a:path>
                  </a:pathLst>
                </a:custGeom>
                <a:ln w="19050" cap="sq">
                  <a:solidFill>
                    <a:srgbClr val="489FDA"/>
                  </a:solidFill>
                  <a:prstDash val="solid"/>
                  <a:miter/>
                </a:ln>
              </p:spPr>
              <p:txBody>
                <a:bodyPr rtlCol="0" anchor="ctr"/>
                <a:lstStyle/>
                <a:p>
                  <a:pPr rtl="0"/>
                  <a:endParaRPr lang="en-ES" sz="1400"/>
                </a:p>
              </p:txBody>
            </p:sp>
            <p:sp>
              <p:nvSpPr>
                <p:cNvPr id="573" name="Freeform 572">
                  <a:extLst>
                    <a:ext uri="{FF2B5EF4-FFF2-40B4-BE49-F238E27FC236}">
                      <a16:creationId xmlns:a16="http://schemas.microsoft.com/office/drawing/2014/main" id="{EF541AD1-189E-F5CA-E671-7892E3AE624B}"/>
                    </a:ext>
                  </a:extLst>
                </p:cNvPr>
                <p:cNvSpPr/>
                <p:nvPr/>
              </p:nvSpPr>
              <p:spPr>
                <a:xfrm>
                  <a:off x="9434063" y="4960405"/>
                  <a:ext cx="36721" cy="4887"/>
                </a:xfrm>
                <a:custGeom>
                  <a:avLst/>
                  <a:gdLst>
                    <a:gd name="connsiteX0" fmla="*/ 36721 w 36721"/>
                    <a:gd name="connsiteY0" fmla="*/ 0 h 4887"/>
                    <a:gd name="connsiteX1" fmla="*/ 0 w 36721"/>
                    <a:gd name="connsiteY1" fmla="*/ 0 h 4887"/>
                  </a:gdLst>
                  <a:ahLst/>
                  <a:cxnLst>
                    <a:cxn ang="0">
                      <a:pos x="connsiteX0" y="connsiteY0"/>
                    </a:cxn>
                    <a:cxn ang="0">
                      <a:pos x="connsiteX1" y="connsiteY1"/>
                    </a:cxn>
                  </a:cxnLst>
                  <a:rect l="l" t="t" r="r" b="b"/>
                  <a:pathLst>
                    <a:path w="36721" h="4887">
                      <a:moveTo>
                        <a:pt x="36721" y="0"/>
                      </a:moveTo>
                      <a:lnTo>
                        <a:pt x="0" y="0"/>
                      </a:lnTo>
                    </a:path>
                  </a:pathLst>
                </a:custGeom>
                <a:ln w="19050" cap="sq">
                  <a:solidFill>
                    <a:srgbClr val="489FDA"/>
                  </a:solidFill>
                  <a:prstDash val="solid"/>
                  <a:miter/>
                </a:ln>
              </p:spPr>
              <p:txBody>
                <a:bodyPr rtlCol="0" anchor="ctr"/>
                <a:lstStyle/>
                <a:p>
                  <a:pPr rtl="0"/>
                  <a:endParaRPr lang="en-ES" sz="1400"/>
                </a:p>
              </p:txBody>
            </p:sp>
          </p:grpSp>
          <p:grpSp>
            <p:nvGrpSpPr>
              <p:cNvPr id="574" name="Graphic 549">
                <a:extLst>
                  <a:ext uri="{FF2B5EF4-FFF2-40B4-BE49-F238E27FC236}">
                    <a16:creationId xmlns:a16="http://schemas.microsoft.com/office/drawing/2014/main" id="{3F3AA21E-4FB2-493E-A162-DE24AD40C5C1}"/>
                  </a:ext>
                </a:extLst>
              </p:cNvPr>
              <p:cNvGrpSpPr/>
              <p:nvPr/>
            </p:nvGrpSpPr>
            <p:grpSpPr>
              <a:xfrm>
                <a:off x="9553468" y="4969936"/>
                <a:ext cx="36721" cy="36706"/>
                <a:chOff x="9553468" y="4969936"/>
                <a:chExt cx="36721" cy="36706"/>
              </a:xfrm>
            </p:grpSpPr>
            <p:sp>
              <p:nvSpPr>
                <p:cNvPr id="575" name="Freeform 574">
                  <a:extLst>
                    <a:ext uri="{FF2B5EF4-FFF2-40B4-BE49-F238E27FC236}">
                      <a16:creationId xmlns:a16="http://schemas.microsoft.com/office/drawing/2014/main" id="{FAF35FE9-E036-BB08-E606-5090951F52C7}"/>
                    </a:ext>
                  </a:extLst>
                </p:cNvPr>
                <p:cNvSpPr/>
                <p:nvPr/>
              </p:nvSpPr>
              <p:spPr>
                <a:xfrm>
                  <a:off x="9571804" y="4969936"/>
                  <a:ext cx="4889" cy="36706"/>
                </a:xfrm>
                <a:custGeom>
                  <a:avLst/>
                  <a:gdLst>
                    <a:gd name="connsiteX0" fmla="*/ 0 w 4889"/>
                    <a:gd name="connsiteY0" fmla="*/ 0 h 36706"/>
                    <a:gd name="connsiteX1" fmla="*/ 0 w 4889"/>
                    <a:gd name="connsiteY1" fmla="*/ 36707 h 36706"/>
                  </a:gdLst>
                  <a:ahLst/>
                  <a:cxnLst>
                    <a:cxn ang="0">
                      <a:pos x="connsiteX0" y="connsiteY0"/>
                    </a:cxn>
                    <a:cxn ang="0">
                      <a:pos x="connsiteX1" y="connsiteY1"/>
                    </a:cxn>
                  </a:cxnLst>
                  <a:rect l="l" t="t" r="r" b="b"/>
                  <a:pathLst>
                    <a:path w="4889" h="36706">
                      <a:moveTo>
                        <a:pt x="0" y="0"/>
                      </a:moveTo>
                      <a:lnTo>
                        <a:pt x="0" y="36707"/>
                      </a:lnTo>
                    </a:path>
                  </a:pathLst>
                </a:custGeom>
                <a:ln w="19050" cap="sq">
                  <a:solidFill>
                    <a:srgbClr val="489FDA"/>
                  </a:solidFill>
                  <a:prstDash val="solid"/>
                  <a:miter/>
                </a:ln>
              </p:spPr>
              <p:txBody>
                <a:bodyPr rtlCol="0" anchor="ctr"/>
                <a:lstStyle/>
                <a:p>
                  <a:pPr rtl="0"/>
                  <a:endParaRPr lang="en-ES" sz="1400"/>
                </a:p>
              </p:txBody>
            </p:sp>
            <p:sp>
              <p:nvSpPr>
                <p:cNvPr id="576" name="Freeform 575">
                  <a:extLst>
                    <a:ext uri="{FF2B5EF4-FFF2-40B4-BE49-F238E27FC236}">
                      <a16:creationId xmlns:a16="http://schemas.microsoft.com/office/drawing/2014/main" id="{3EF1A1BB-7EA9-A94F-0406-0714BAF72014}"/>
                    </a:ext>
                  </a:extLst>
                </p:cNvPr>
                <p:cNvSpPr/>
                <p:nvPr/>
              </p:nvSpPr>
              <p:spPr>
                <a:xfrm>
                  <a:off x="9553468" y="4988314"/>
                  <a:ext cx="36721" cy="4887"/>
                </a:xfrm>
                <a:custGeom>
                  <a:avLst/>
                  <a:gdLst>
                    <a:gd name="connsiteX0" fmla="*/ 36721 w 36721"/>
                    <a:gd name="connsiteY0" fmla="*/ 0 h 4887"/>
                    <a:gd name="connsiteX1" fmla="*/ 0 w 36721"/>
                    <a:gd name="connsiteY1" fmla="*/ 0 h 4887"/>
                  </a:gdLst>
                  <a:ahLst/>
                  <a:cxnLst>
                    <a:cxn ang="0">
                      <a:pos x="connsiteX0" y="connsiteY0"/>
                    </a:cxn>
                    <a:cxn ang="0">
                      <a:pos x="connsiteX1" y="connsiteY1"/>
                    </a:cxn>
                  </a:cxnLst>
                  <a:rect l="l" t="t" r="r" b="b"/>
                  <a:pathLst>
                    <a:path w="36721" h="4887">
                      <a:moveTo>
                        <a:pt x="36721" y="0"/>
                      </a:moveTo>
                      <a:lnTo>
                        <a:pt x="0" y="0"/>
                      </a:lnTo>
                    </a:path>
                  </a:pathLst>
                </a:custGeom>
                <a:ln w="19050" cap="sq">
                  <a:solidFill>
                    <a:srgbClr val="489FDA"/>
                  </a:solidFill>
                  <a:prstDash val="solid"/>
                  <a:miter/>
                </a:ln>
              </p:spPr>
              <p:txBody>
                <a:bodyPr rtlCol="0" anchor="ctr"/>
                <a:lstStyle/>
                <a:p>
                  <a:pPr rtl="0"/>
                  <a:endParaRPr lang="en-ES" sz="1400"/>
                </a:p>
              </p:txBody>
            </p:sp>
          </p:grpSp>
          <p:grpSp>
            <p:nvGrpSpPr>
              <p:cNvPr id="577" name="Graphic 549">
                <a:extLst>
                  <a:ext uri="{FF2B5EF4-FFF2-40B4-BE49-F238E27FC236}">
                    <a16:creationId xmlns:a16="http://schemas.microsoft.com/office/drawing/2014/main" id="{099882F6-1BBB-60B9-1EA4-970AA3746AB2}"/>
                  </a:ext>
                </a:extLst>
              </p:cNvPr>
              <p:cNvGrpSpPr/>
              <p:nvPr/>
            </p:nvGrpSpPr>
            <p:grpSpPr>
              <a:xfrm>
                <a:off x="10216652" y="5027562"/>
                <a:ext cx="36721" cy="36706"/>
                <a:chOff x="10216652" y="5027562"/>
                <a:chExt cx="36721" cy="36706"/>
              </a:xfrm>
            </p:grpSpPr>
            <p:sp>
              <p:nvSpPr>
                <p:cNvPr id="578" name="Freeform 577">
                  <a:extLst>
                    <a:ext uri="{FF2B5EF4-FFF2-40B4-BE49-F238E27FC236}">
                      <a16:creationId xmlns:a16="http://schemas.microsoft.com/office/drawing/2014/main" id="{FB92BED4-A9EB-0144-EB35-2AB7B159C3E0}"/>
                    </a:ext>
                  </a:extLst>
                </p:cNvPr>
                <p:cNvSpPr/>
                <p:nvPr/>
              </p:nvSpPr>
              <p:spPr>
                <a:xfrm>
                  <a:off x="10234988" y="5027562"/>
                  <a:ext cx="4889" cy="36706"/>
                </a:xfrm>
                <a:custGeom>
                  <a:avLst/>
                  <a:gdLst>
                    <a:gd name="connsiteX0" fmla="*/ 0 w 4889"/>
                    <a:gd name="connsiteY0" fmla="*/ 0 h 36706"/>
                    <a:gd name="connsiteX1" fmla="*/ 0 w 4889"/>
                    <a:gd name="connsiteY1" fmla="*/ 36707 h 36706"/>
                  </a:gdLst>
                  <a:ahLst/>
                  <a:cxnLst>
                    <a:cxn ang="0">
                      <a:pos x="connsiteX0" y="connsiteY0"/>
                    </a:cxn>
                    <a:cxn ang="0">
                      <a:pos x="connsiteX1" y="connsiteY1"/>
                    </a:cxn>
                  </a:cxnLst>
                  <a:rect l="l" t="t" r="r" b="b"/>
                  <a:pathLst>
                    <a:path w="4889" h="36706">
                      <a:moveTo>
                        <a:pt x="0" y="0"/>
                      </a:moveTo>
                      <a:lnTo>
                        <a:pt x="0" y="36707"/>
                      </a:lnTo>
                    </a:path>
                  </a:pathLst>
                </a:custGeom>
                <a:ln w="19050" cap="sq">
                  <a:solidFill>
                    <a:srgbClr val="489FDA"/>
                  </a:solidFill>
                  <a:prstDash val="solid"/>
                  <a:miter/>
                </a:ln>
              </p:spPr>
              <p:txBody>
                <a:bodyPr rtlCol="0" anchor="ctr"/>
                <a:lstStyle/>
                <a:p>
                  <a:pPr rtl="0"/>
                  <a:endParaRPr lang="en-ES" sz="1400"/>
                </a:p>
              </p:txBody>
            </p:sp>
            <p:sp>
              <p:nvSpPr>
                <p:cNvPr id="579" name="Freeform 578">
                  <a:extLst>
                    <a:ext uri="{FF2B5EF4-FFF2-40B4-BE49-F238E27FC236}">
                      <a16:creationId xmlns:a16="http://schemas.microsoft.com/office/drawing/2014/main" id="{4485A557-A7F3-E404-9F8B-8B88C9631FD5}"/>
                    </a:ext>
                  </a:extLst>
                </p:cNvPr>
                <p:cNvSpPr/>
                <p:nvPr/>
              </p:nvSpPr>
              <p:spPr>
                <a:xfrm>
                  <a:off x="10216652" y="5045940"/>
                  <a:ext cx="36721" cy="4887"/>
                </a:xfrm>
                <a:custGeom>
                  <a:avLst/>
                  <a:gdLst>
                    <a:gd name="connsiteX0" fmla="*/ 36721 w 36721"/>
                    <a:gd name="connsiteY0" fmla="*/ 0 h 4887"/>
                    <a:gd name="connsiteX1" fmla="*/ 0 w 36721"/>
                    <a:gd name="connsiteY1" fmla="*/ 0 h 4887"/>
                  </a:gdLst>
                  <a:ahLst/>
                  <a:cxnLst>
                    <a:cxn ang="0">
                      <a:pos x="connsiteX0" y="connsiteY0"/>
                    </a:cxn>
                    <a:cxn ang="0">
                      <a:pos x="connsiteX1" y="connsiteY1"/>
                    </a:cxn>
                  </a:cxnLst>
                  <a:rect l="l" t="t" r="r" b="b"/>
                  <a:pathLst>
                    <a:path w="36721" h="4887">
                      <a:moveTo>
                        <a:pt x="36721" y="0"/>
                      </a:moveTo>
                      <a:lnTo>
                        <a:pt x="0" y="0"/>
                      </a:lnTo>
                    </a:path>
                  </a:pathLst>
                </a:custGeom>
                <a:ln w="19050" cap="sq">
                  <a:solidFill>
                    <a:srgbClr val="489FDA"/>
                  </a:solidFill>
                  <a:prstDash val="solid"/>
                  <a:miter/>
                </a:ln>
              </p:spPr>
              <p:txBody>
                <a:bodyPr rtlCol="0" anchor="ctr"/>
                <a:lstStyle/>
                <a:p>
                  <a:pPr rtl="0"/>
                  <a:endParaRPr lang="en-ES" sz="1400"/>
                </a:p>
              </p:txBody>
            </p:sp>
          </p:grpSp>
          <p:grpSp>
            <p:nvGrpSpPr>
              <p:cNvPr id="580" name="Graphic 549">
                <a:extLst>
                  <a:ext uri="{FF2B5EF4-FFF2-40B4-BE49-F238E27FC236}">
                    <a16:creationId xmlns:a16="http://schemas.microsoft.com/office/drawing/2014/main" id="{A8F237A1-6CA4-0B69-E15B-592EE2ADE00C}"/>
                  </a:ext>
                </a:extLst>
              </p:cNvPr>
              <p:cNvGrpSpPr/>
              <p:nvPr/>
            </p:nvGrpSpPr>
            <p:grpSpPr>
              <a:xfrm>
                <a:off x="10457125" y="5027562"/>
                <a:ext cx="36721" cy="36706"/>
                <a:chOff x="10457125" y="5027562"/>
                <a:chExt cx="36721" cy="36706"/>
              </a:xfrm>
            </p:grpSpPr>
            <p:sp>
              <p:nvSpPr>
                <p:cNvPr id="581" name="Freeform 580">
                  <a:extLst>
                    <a:ext uri="{FF2B5EF4-FFF2-40B4-BE49-F238E27FC236}">
                      <a16:creationId xmlns:a16="http://schemas.microsoft.com/office/drawing/2014/main" id="{56163DFB-FA7C-50A0-9084-6D58156BAAE0}"/>
                    </a:ext>
                  </a:extLst>
                </p:cNvPr>
                <p:cNvSpPr/>
                <p:nvPr/>
              </p:nvSpPr>
              <p:spPr>
                <a:xfrm>
                  <a:off x="10475462" y="5027562"/>
                  <a:ext cx="4889" cy="36706"/>
                </a:xfrm>
                <a:custGeom>
                  <a:avLst/>
                  <a:gdLst>
                    <a:gd name="connsiteX0" fmla="*/ 0 w 4889"/>
                    <a:gd name="connsiteY0" fmla="*/ 0 h 36706"/>
                    <a:gd name="connsiteX1" fmla="*/ 0 w 4889"/>
                    <a:gd name="connsiteY1" fmla="*/ 36707 h 36706"/>
                  </a:gdLst>
                  <a:ahLst/>
                  <a:cxnLst>
                    <a:cxn ang="0">
                      <a:pos x="connsiteX0" y="connsiteY0"/>
                    </a:cxn>
                    <a:cxn ang="0">
                      <a:pos x="connsiteX1" y="connsiteY1"/>
                    </a:cxn>
                  </a:cxnLst>
                  <a:rect l="l" t="t" r="r" b="b"/>
                  <a:pathLst>
                    <a:path w="4889" h="36706">
                      <a:moveTo>
                        <a:pt x="0" y="0"/>
                      </a:moveTo>
                      <a:lnTo>
                        <a:pt x="0" y="36707"/>
                      </a:lnTo>
                    </a:path>
                  </a:pathLst>
                </a:custGeom>
                <a:ln w="19050" cap="sq">
                  <a:solidFill>
                    <a:srgbClr val="489FDA"/>
                  </a:solidFill>
                  <a:prstDash val="solid"/>
                  <a:miter/>
                </a:ln>
              </p:spPr>
              <p:txBody>
                <a:bodyPr rtlCol="0" anchor="ctr"/>
                <a:lstStyle/>
                <a:p>
                  <a:pPr rtl="0"/>
                  <a:endParaRPr lang="en-ES" sz="1400"/>
                </a:p>
              </p:txBody>
            </p:sp>
            <p:sp>
              <p:nvSpPr>
                <p:cNvPr id="582" name="Freeform 581">
                  <a:extLst>
                    <a:ext uri="{FF2B5EF4-FFF2-40B4-BE49-F238E27FC236}">
                      <a16:creationId xmlns:a16="http://schemas.microsoft.com/office/drawing/2014/main" id="{8F8E314B-750F-CD29-C9EE-8D25C51587AC}"/>
                    </a:ext>
                  </a:extLst>
                </p:cNvPr>
                <p:cNvSpPr/>
                <p:nvPr/>
              </p:nvSpPr>
              <p:spPr>
                <a:xfrm>
                  <a:off x="10457125" y="5045940"/>
                  <a:ext cx="36721" cy="4887"/>
                </a:xfrm>
                <a:custGeom>
                  <a:avLst/>
                  <a:gdLst>
                    <a:gd name="connsiteX0" fmla="*/ 36721 w 36721"/>
                    <a:gd name="connsiteY0" fmla="*/ 0 h 4887"/>
                    <a:gd name="connsiteX1" fmla="*/ 0 w 36721"/>
                    <a:gd name="connsiteY1" fmla="*/ 0 h 4887"/>
                  </a:gdLst>
                  <a:ahLst/>
                  <a:cxnLst>
                    <a:cxn ang="0">
                      <a:pos x="connsiteX0" y="connsiteY0"/>
                    </a:cxn>
                    <a:cxn ang="0">
                      <a:pos x="connsiteX1" y="connsiteY1"/>
                    </a:cxn>
                  </a:cxnLst>
                  <a:rect l="l" t="t" r="r" b="b"/>
                  <a:pathLst>
                    <a:path w="36721" h="4887">
                      <a:moveTo>
                        <a:pt x="36721" y="0"/>
                      </a:moveTo>
                      <a:lnTo>
                        <a:pt x="0" y="0"/>
                      </a:lnTo>
                    </a:path>
                  </a:pathLst>
                </a:custGeom>
                <a:ln w="19050" cap="sq">
                  <a:solidFill>
                    <a:srgbClr val="489FDA"/>
                  </a:solidFill>
                  <a:prstDash val="solid"/>
                  <a:miter/>
                </a:ln>
              </p:spPr>
              <p:txBody>
                <a:bodyPr rtlCol="0" anchor="ctr"/>
                <a:lstStyle/>
                <a:p>
                  <a:pPr rtl="0"/>
                  <a:endParaRPr lang="en-ES" sz="1400"/>
                </a:p>
              </p:txBody>
            </p:sp>
          </p:grpSp>
          <p:grpSp>
            <p:nvGrpSpPr>
              <p:cNvPr id="583" name="Graphic 549">
                <a:extLst>
                  <a:ext uri="{FF2B5EF4-FFF2-40B4-BE49-F238E27FC236}">
                    <a16:creationId xmlns:a16="http://schemas.microsoft.com/office/drawing/2014/main" id="{5D49DBC2-B846-8DE1-4567-B3334A6543A6}"/>
                  </a:ext>
                </a:extLst>
              </p:cNvPr>
              <p:cNvGrpSpPr/>
              <p:nvPr/>
            </p:nvGrpSpPr>
            <p:grpSpPr>
              <a:xfrm>
                <a:off x="10475462" y="5027562"/>
                <a:ext cx="36721" cy="36706"/>
                <a:chOff x="10475462" y="5027562"/>
                <a:chExt cx="36721" cy="36706"/>
              </a:xfrm>
            </p:grpSpPr>
            <p:sp>
              <p:nvSpPr>
                <p:cNvPr id="584" name="Freeform 583">
                  <a:extLst>
                    <a:ext uri="{FF2B5EF4-FFF2-40B4-BE49-F238E27FC236}">
                      <a16:creationId xmlns:a16="http://schemas.microsoft.com/office/drawing/2014/main" id="{88AA0EA1-F428-0F92-62DA-E8E1E749A5A5}"/>
                    </a:ext>
                  </a:extLst>
                </p:cNvPr>
                <p:cNvSpPr/>
                <p:nvPr/>
              </p:nvSpPr>
              <p:spPr>
                <a:xfrm>
                  <a:off x="10493798" y="5027562"/>
                  <a:ext cx="4889" cy="36706"/>
                </a:xfrm>
                <a:custGeom>
                  <a:avLst/>
                  <a:gdLst>
                    <a:gd name="connsiteX0" fmla="*/ 0 w 4889"/>
                    <a:gd name="connsiteY0" fmla="*/ 0 h 36706"/>
                    <a:gd name="connsiteX1" fmla="*/ 0 w 4889"/>
                    <a:gd name="connsiteY1" fmla="*/ 36707 h 36706"/>
                  </a:gdLst>
                  <a:ahLst/>
                  <a:cxnLst>
                    <a:cxn ang="0">
                      <a:pos x="connsiteX0" y="connsiteY0"/>
                    </a:cxn>
                    <a:cxn ang="0">
                      <a:pos x="connsiteX1" y="connsiteY1"/>
                    </a:cxn>
                  </a:cxnLst>
                  <a:rect l="l" t="t" r="r" b="b"/>
                  <a:pathLst>
                    <a:path w="4889" h="36706">
                      <a:moveTo>
                        <a:pt x="0" y="0"/>
                      </a:moveTo>
                      <a:lnTo>
                        <a:pt x="0" y="36707"/>
                      </a:lnTo>
                    </a:path>
                  </a:pathLst>
                </a:custGeom>
                <a:ln w="19050" cap="sq">
                  <a:solidFill>
                    <a:srgbClr val="489FDA"/>
                  </a:solidFill>
                  <a:prstDash val="solid"/>
                  <a:miter/>
                </a:ln>
              </p:spPr>
              <p:txBody>
                <a:bodyPr rtlCol="0" anchor="ctr"/>
                <a:lstStyle/>
                <a:p>
                  <a:pPr rtl="0"/>
                  <a:endParaRPr lang="en-ES" sz="1400"/>
                </a:p>
              </p:txBody>
            </p:sp>
            <p:sp>
              <p:nvSpPr>
                <p:cNvPr id="585" name="Freeform 584">
                  <a:extLst>
                    <a:ext uri="{FF2B5EF4-FFF2-40B4-BE49-F238E27FC236}">
                      <a16:creationId xmlns:a16="http://schemas.microsoft.com/office/drawing/2014/main" id="{16A6CF1D-D0EA-96F7-FF32-70E50B0F2A13}"/>
                    </a:ext>
                  </a:extLst>
                </p:cNvPr>
                <p:cNvSpPr/>
                <p:nvPr/>
              </p:nvSpPr>
              <p:spPr>
                <a:xfrm>
                  <a:off x="10475462" y="5045940"/>
                  <a:ext cx="36721" cy="4887"/>
                </a:xfrm>
                <a:custGeom>
                  <a:avLst/>
                  <a:gdLst>
                    <a:gd name="connsiteX0" fmla="*/ 36721 w 36721"/>
                    <a:gd name="connsiteY0" fmla="*/ 0 h 4887"/>
                    <a:gd name="connsiteX1" fmla="*/ 0 w 36721"/>
                    <a:gd name="connsiteY1" fmla="*/ 0 h 4887"/>
                  </a:gdLst>
                  <a:ahLst/>
                  <a:cxnLst>
                    <a:cxn ang="0">
                      <a:pos x="connsiteX0" y="connsiteY0"/>
                    </a:cxn>
                    <a:cxn ang="0">
                      <a:pos x="connsiteX1" y="connsiteY1"/>
                    </a:cxn>
                  </a:cxnLst>
                  <a:rect l="l" t="t" r="r" b="b"/>
                  <a:pathLst>
                    <a:path w="36721" h="4887">
                      <a:moveTo>
                        <a:pt x="36721" y="0"/>
                      </a:moveTo>
                      <a:lnTo>
                        <a:pt x="0" y="0"/>
                      </a:lnTo>
                    </a:path>
                  </a:pathLst>
                </a:custGeom>
                <a:ln w="19050" cap="sq">
                  <a:solidFill>
                    <a:srgbClr val="489FDA"/>
                  </a:solidFill>
                  <a:prstDash val="solid"/>
                  <a:miter/>
                </a:ln>
              </p:spPr>
              <p:txBody>
                <a:bodyPr rtlCol="0" anchor="ctr"/>
                <a:lstStyle/>
                <a:p>
                  <a:pPr rtl="0"/>
                  <a:endParaRPr lang="en-ES" sz="1400"/>
                </a:p>
              </p:txBody>
            </p:sp>
          </p:grpSp>
          <p:grpSp>
            <p:nvGrpSpPr>
              <p:cNvPr id="586" name="Graphic 549">
                <a:extLst>
                  <a:ext uri="{FF2B5EF4-FFF2-40B4-BE49-F238E27FC236}">
                    <a16:creationId xmlns:a16="http://schemas.microsoft.com/office/drawing/2014/main" id="{80BD7CE5-9B6D-77F8-5A75-32AF66DF166F}"/>
                  </a:ext>
                </a:extLst>
              </p:cNvPr>
              <p:cNvGrpSpPr/>
              <p:nvPr/>
            </p:nvGrpSpPr>
            <p:grpSpPr>
              <a:xfrm>
                <a:off x="10684005" y="5027562"/>
                <a:ext cx="36721" cy="36706"/>
                <a:chOff x="10684005" y="5027562"/>
                <a:chExt cx="36721" cy="36706"/>
              </a:xfrm>
            </p:grpSpPr>
            <p:sp>
              <p:nvSpPr>
                <p:cNvPr id="587" name="Freeform 586">
                  <a:extLst>
                    <a:ext uri="{FF2B5EF4-FFF2-40B4-BE49-F238E27FC236}">
                      <a16:creationId xmlns:a16="http://schemas.microsoft.com/office/drawing/2014/main" id="{84D7C180-2493-9413-DFE3-AD98DC319992}"/>
                    </a:ext>
                  </a:extLst>
                </p:cNvPr>
                <p:cNvSpPr/>
                <p:nvPr/>
              </p:nvSpPr>
              <p:spPr>
                <a:xfrm>
                  <a:off x="10702342" y="5027562"/>
                  <a:ext cx="4889" cy="36706"/>
                </a:xfrm>
                <a:custGeom>
                  <a:avLst/>
                  <a:gdLst>
                    <a:gd name="connsiteX0" fmla="*/ 0 w 4889"/>
                    <a:gd name="connsiteY0" fmla="*/ 0 h 36706"/>
                    <a:gd name="connsiteX1" fmla="*/ 0 w 4889"/>
                    <a:gd name="connsiteY1" fmla="*/ 36707 h 36706"/>
                  </a:gdLst>
                  <a:ahLst/>
                  <a:cxnLst>
                    <a:cxn ang="0">
                      <a:pos x="connsiteX0" y="connsiteY0"/>
                    </a:cxn>
                    <a:cxn ang="0">
                      <a:pos x="connsiteX1" y="connsiteY1"/>
                    </a:cxn>
                  </a:cxnLst>
                  <a:rect l="l" t="t" r="r" b="b"/>
                  <a:pathLst>
                    <a:path w="4889" h="36706">
                      <a:moveTo>
                        <a:pt x="0" y="0"/>
                      </a:moveTo>
                      <a:lnTo>
                        <a:pt x="0" y="36707"/>
                      </a:lnTo>
                    </a:path>
                  </a:pathLst>
                </a:custGeom>
                <a:ln w="19050" cap="sq">
                  <a:solidFill>
                    <a:srgbClr val="489FDA"/>
                  </a:solidFill>
                  <a:prstDash val="solid"/>
                  <a:miter/>
                </a:ln>
              </p:spPr>
              <p:txBody>
                <a:bodyPr rtlCol="0" anchor="ctr"/>
                <a:lstStyle/>
                <a:p>
                  <a:pPr rtl="0"/>
                  <a:endParaRPr lang="en-ES" sz="1400"/>
                </a:p>
              </p:txBody>
            </p:sp>
            <p:sp>
              <p:nvSpPr>
                <p:cNvPr id="588" name="Freeform 587">
                  <a:extLst>
                    <a:ext uri="{FF2B5EF4-FFF2-40B4-BE49-F238E27FC236}">
                      <a16:creationId xmlns:a16="http://schemas.microsoft.com/office/drawing/2014/main" id="{B8891F81-D251-83CC-D982-D7D504F5580C}"/>
                    </a:ext>
                  </a:extLst>
                </p:cNvPr>
                <p:cNvSpPr/>
                <p:nvPr/>
              </p:nvSpPr>
              <p:spPr>
                <a:xfrm>
                  <a:off x="10684005" y="5045940"/>
                  <a:ext cx="36721" cy="4887"/>
                </a:xfrm>
                <a:custGeom>
                  <a:avLst/>
                  <a:gdLst>
                    <a:gd name="connsiteX0" fmla="*/ 36721 w 36721"/>
                    <a:gd name="connsiteY0" fmla="*/ 0 h 4887"/>
                    <a:gd name="connsiteX1" fmla="*/ 0 w 36721"/>
                    <a:gd name="connsiteY1" fmla="*/ 0 h 4887"/>
                  </a:gdLst>
                  <a:ahLst/>
                  <a:cxnLst>
                    <a:cxn ang="0">
                      <a:pos x="connsiteX0" y="connsiteY0"/>
                    </a:cxn>
                    <a:cxn ang="0">
                      <a:pos x="connsiteX1" y="connsiteY1"/>
                    </a:cxn>
                  </a:cxnLst>
                  <a:rect l="l" t="t" r="r" b="b"/>
                  <a:pathLst>
                    <a:path w="36721" h="4887">
                      <a:moveTo>
                        <a:pt x="36721" y="0"/>
                      </a:moveTo>
                      <a:lnTo>
                        <a:pt x="0" y="0"/>
                      </a:lnTo>
                    </a:path>
                  </a:pathLst>
                </a:custGeom>
                <a:ln w="19050" cap="sq">
                  <a:solidFill>
                    <a:srgbClr val="489FDA"/>
                  </a:solidFill>
                  <a:prstDash val="solid"/>
                  <a:miter/>
                </a:ln>
              </p:spPr>
              <p:txBody>
                <a:bodyPr rtlCol="0" anchor="ctr"/>
                <a:lstStyle/>
                <a:p>
                  <a:pPr rtl="0"/>
                  <a:endParaRPr lang="en-ES" sz="1400"/>
                </a:p>
              </p:txBody>
            </p:sp>
          </p:grpSp>
          <p:grpSp>
            <p:nvGrpSpPr>
              <p:cNvPr id="589" name="Graphic 549">
                <a:extLst>
                  <a:ext uri="{FF2B5EF4-FFF2-40B4-BE49-F238E27FC236}">
                    <a16:creationId xmlns:a16="http://schemas.microsoft.com/office/drawing/2014/main" id="{A207D350-4D6F-C9BD-B5D6-230491F2CFCB}"/>
                  </a:ext>
                </a:extLst>
              </p:cNvPr>
              <p:cNvGrpSpPr/>
              <p:nvPr/>
            </p:nvGrpSpPr>
            <p:grpSpPr>
              <a:xfrm>
                <a:off x="10702342" y="5027562"/>
                <a:ext cx="36721" cy="36706"/>
                <a:chOff x="10702342" y="5027562"/>
                <a:chExt cx="36721" cy="36706"/>
              </a:xfrm>
            </p:grpSpPr>
            <p:sp>
              <p:nvSpPr>
                <p:cNvPr id="590" name="Freeform 589">
                  <a:extLst>
                    <a:ext uri="{FF2B5EF4-FFF2-40B4-BE49-F238E27FC236}">
                      <a16:creationId xmlns:a16="http://schemas.microsoft.com/office/drawing/2014/main" id="{F093003F-D3D5-B59A-3F56-10F862F29970}"/>
                    </a:ext>
                  </a:extLst>
                </p:cNvPr>
                <p:cNvSpPr/>
                <p:nvPr/>
              </p:nvSpPr>
              <p:spPr>
                <a:xfrm>
                  <a:off x="10720678" y="5027562"/>
                  <a:ext cx="4889" cy="36706"/>
                </a:xfrm>
                <a:custGeom>
                  <a:avLst/>
                  <a:gdLst>
                    <a:gd name="connsiteX0" fmla="*/ 0 w 4889"/>
                    <a:gd name="connsiteY0" fmla="*/ 0 h 36706"/>
                    <a:gd name="connsiteX1" fmla="*/ 0 w 4889"/>
                    <a:gd name="connsiteY1" fmla="*/ 36707 h 36706"/>
                  </a:gdLst>
                  <a:ahLst/>
                  <a:cxnLst>
                    <a:cxn ang="0">
                      <a:pos x="connsiteX0" y="connsiteY0"/>
                    </a:cxn>
                    <a:cxn ang="0">
                      <a:pos x="connsiteX1" y="connsiteY1"/>
                    </a:cxn>
                  </a:cxnLst>
                  <a:rect l="l" t="t" r="r" b="b"/>
                  <a:pathLst>
                    <a:path w="4889" h="36706">
                      <a:moveTo>
                        <a:pt x="0" y="0"/>
                      </a:moveTo>
                      <a:lnTo>
                        <a:pt x="0" y="36707"/>
                      </a:lnTo>
                    </a:path>
                  </a:pathLst>
                </a:custGeom>
                <a:ln w="19050" cap="sq">
                  <a:solidFill>
                    <a:srgbClr val="489FDA"/>
                  </a:solidFill>
                  <a:prstDash val="solid"/>
                  <a:miter/>
                </a:ln>
              </p:spPr>
              <p:txBody>
                <a:bodyPr rtlCol="0" anchor="ctr"/>
                <a:lstStyle/>
                <a:p>
                  <a:pPr rtl="0"/>
                  <a:endParaRPr lang="en-ES" sz="1400"/>
                </a:p>
              </p:txBody>
            </p:sp>
            <p:sp>
              <p:nvSpPr>
                <p:cNvPr id="591" name="Freeform 590">
                  <a:extLst>
                    <a:ext uri="{FF2B5EF4-FFF2-40B4-BE49-F238E27FC236}">
                      <a16:creationId xmlns:a16="http://schemas.microsoft.com/office/drawing/2014/main" id="{1443D4ED-D9CD-A952-EB15-767AE156022E}"/>
                    </a:ext>
                  </a:extLst>
                </p:cNvPr>
                <p:cNvSpPr/>
                <p:nvPr/>
              </p:nvSpPr>
              <p:spPr>
                <a:xfrm>
                  <a:off x="10702342" y="5045940"/>
                  <a:ext cx="36721" cy="4887"/>
                </a:xfrm>
                <a:custGeom>
                  <a:avLst/>
                  <a:gdLst>
                    <a:gd name="connsiteX0" fmla="*/ 36721 w 36721"/>
                    <a:gd name="connsiteY0" fmla="*/ 0 h 4887"/>
                    <a:gd name="connsiteX1" fmla="*/ 0 w 36721"/>
                    <a:gd name="connsiteY1" fmla="*/ 0 h 4887"/>
                  </a:gdLst>
                  <a:ahLst/>
                  <a:cxnLst>
                    <a:cxn ang="0">
                      <a:pos x="connsiteX0" y="connsiteY0"/>
                    </a:cxn>
                    <a:cxn ang="0">
                      <a:pos x="connsiteX1" y="connsiteY1"/>
                    </a:cxn>
                  </a:cxnLst>
                  <a:rect l="l" t="t" r="r" b="b"/>
                  <a:pathLst>
                    <a:path w="36721" h="4887">
                      <a:moveTo>
                        <a:pt x="36721" y="0"/>
                      </a:moveTo>
                      <a:lnTo>
                        <a:pt x="0" y="0"/>
                      </a:lnTo>
                    </a:path>
                  </a:pathLst>
                </a:custGeom>
                <a:ln w="19050" cap="sq">
                  <a:solidFill>
                    <a:srgbClr val="489FDA"/>
                  </a:solidFill>
                  <a:prstDash val="solid"/>
                  <a:miter/>
                </a:ln>
              </p:spPr>
              <p:txBody>
                <a:bodyPr rtlCol="0" anchor="ctr"/>
                <a:lstStyle/>
                <a:p>
                  <a:pPr rtl="0"/>
                  <a:endParaRPr lang="en-ES" sz="1400"/>
                </a:p>
              </p:txBody>
            </p:sp>
          </p:grpSp>
          <p:grpSp>
            <p:nvGrpSpPr>
              <p:cNvPr id="592" name="Graphic 549">
                <a:extLst>
                  <a:ext uri="{FF2B5EF4-FFF2-40B4-BE49-F238E27FC236}">
                    <a16:creationId xmlns:a16="http://schemas.microsoft.com/office/drawing/2014/main" id="{54200E9E-24EE-E725-72E5-A8B90F33C837}"/>
                  </a:ext>
                </a:extLst>
              </p:cNvPr>
              <p:cNvGrpSpPr/>
              <p:nvPr/>
            </p:nvGrpSpPr>
            <p:grpSpPr>
              <a:xfrm>
                <a:off x="11449872" y="5027562"/>
                <a:ext cx="36721" cy="36706"/>
                <a:chOff x="11449872" y="5027562"/>
                <a:chExt cx="36721" cy="36706"/>
              </a:xfrm>
            </p:grpSpPr>
            <p:sp>
              <p:nvSpPr>
                <p:cNvPr id="593" name="Freeform 592">
                  <a:extLst>
                    <a:ext uri="{FF2B5EF4-FFF2-40B4-BE49-F238E27FC236}">
                      <a16:creationId xmlns:a16="http://schemas.microsoft.com/office/drawing/2014/main" id="{70DB5BD2-2E86-574B-C36D-F8660F56CC7B}"/>
                    </a:ext>
                  </a:extLst>
                </p:cNvPr>
                <p:cNvSpPr/>
                <p:nvPr/>
              </p:nvSpPr>
              <p:spPr>
                <a:xfrm>
                  <a:off x="11468208" y="5027562"/>
                  <a:ext cx="4889" cy="36706"/>
                </a:xfrm>
                <a:custGeom>
                  <a:avLst/>
                  <a:gdLst>
                    <a:gd name="connsiteX0" fmla="*/ 0 w 4889"/>
                    <a:gd name="connsiteY0" fmla="*/ 0 h 36706"/>
                    <a:gd name="connsiteX1" fmla="*/ 0 w 4889"/>
                    <a:gd name="connsiteY1" fmla="*/ 36707 h 36706"/>
                  </a:gdLst>
                  <a:ahLst/>
                  <a:cxnLst>
                    <a:cxn ang="0">
                      <a:pos x="connsiteX0" y="connsiteY0"/>
                    </a:cxn>
                    <a:cxn ang="0">
                      <a:pos x="connsiteX1" y="connsiteY1"/>
                    </a:cxn>
                  </a:cxnLst>
                  <a:rect l="l" t="t" r="r" b="b"/>
                  <a:pathLst>
                    <a:path w="4889" h="36706">
                      <a:moveTo>
                        <a:pt x="0" y="0"/>
                      </a:moveTo>
                      <a:lnTo>
                        <a:pt x="0" y="36707"/>
                      </a:lnTo>
                    </a:path>
                  </a:pathLst>
                </a:custGeom>
                <a:ln w="19050" cap="sq">
                  <a:solidFill>
                    <a:srgbClr val="489FDA"/>
                  </a:solidFill>
                  <a:prstDash val="solid"/>
                  <a:miter/>
                </a:ln>
              </p:spPr>
              <p:txBody>
                <a:bodyPr rtlCol="0" anchor="ctr"/>
                <a:lstStyle/>
                <a:p>
                  <a:pPr rtl="0"/>
                  <a:endParaRPr lang="en-ES" sz="1400"/>
                </a:p>
              </p:txBody>
            </p:sp>
            <p:sp>
              <p:nvSpPr>
                <p:cNvPr id="594" name="Freeform 593">
                  <a:extLst>
                    <a:ext uri="{FF2B5EF4-FFF2-40B4-BE49-F238E27FC236}">
                      <a16:creationId xmlns:a16="http://schemas.microsoft.com/office/drawing/2014/main" id="{99B0DE77-6159-36BE-113F-D3936D1284FE}"/>
                    </a:ext>
                  </a:extLst>
                </p:cNvPr>
                <p:cNvSpPr/>
                <p:nvPr/>
              </p:nvSpPr>
              <p:spPr>
                <a:xfrm>
                  <a:off x="11449872" y="5045940"/>
                  <a:ext cx="36721" cy="4887"/>
                </a:xfrm>
                <a:custGeom>
                  <a:avLst/>
                  <a:gdLst>
                    <a:gd name="connsiteX0" fmla="*/ 36721 w 36721"/>
                    <a:gd name="connsiteY0" fmla="*/ 0 h 4887"/>
                    <a:gd name="connsiteX1" fmla="*/ 0 w 36721"/>
                    <a:gd name="connsiteY1" fmla="*/ 0 h 4887"/>
                  </a:gdLst>
                  <a:ahLst/>
                  <a:cxnLst>
                    <a:cxn ang="0">
                      <a:pos x="connsiteX0" y="connsiteY0"/>
                    </a:cxn>
                    <a:cxn ang="0">
                      <a:pos x="connsiteX1" y="connsiteY1"/>
                    </a:cxn>
                  </a:cxnLst>
                  <a:rect l="l" t="t" r="r" b="b"/>
                  <a:pathLst>
                    <a:path w="36721" h="4887">
                      <a:moveTo>
                        <a:pt x="36721" y="0"/>
                      </a:moveTo>
                      <a:lnTo>
                        <a:pt x="0" y="0"/>
                      </a:lnTo>
                    </a:path>
                  </a:pathLst>
                </a:custGeom>
                <a:ln w="19050" cap="sq">
                  <a:solidFill>
                    <a:srgbClr val="489FDA"/>
                  </a:solidFill>
                  <a:prstDash val="solid"/>
                  <a:miter/>
                </a:ln>
              </p:spPr>
              <p:txBody>
                <a:bodyPr rtlCol="0" anchor="ctr"/>
                <a:lstStyle/>
                <a:p>
                  <a:pPr rtl="0"/>
                  <a:endParaRPr lang="en-ES" sz="1400"/>
                </a:p>
              </p:txBody>
            </p:sp>
          </p:grpSp>
          <p:sp>
            <p:nvSpPr>
              <p:cNvPr id="595" name="Freeform 594">
                <a:extLst>
                  <a:ext uri="{FF2B5EF4-FFF2-40B4-BE49-F238E27FC236}">
                    <a16:creationId xmlns:a16="http://schemas.microsoft.com/office/drawing/2014/main" id="{9DE2360D-FD03-2482-8777-2914C91CC8D3}"/>
                  </a:ext>
                </a:extLst>
              </p:cNvPr>
              <p:cNvSpPr/>
              <p:nvPr/>
            </p:nvSpPr>
            <p:spPr>
              <a:xfrm>
                <a:off x="7397570" y="2665090"/>
                <a:ext cx="4088925" cy="2380703"/>
              </a:xfrm>
              <a:custGeom>
                <a:avLst/>
                <a:gdLst>
                  <a:gd name="connsiteX0" fmla="*/ 0 w 4088925"/>
                  <a:gd name="connsiteY0" fmla="*/ 0 h 2380703"/>
                  <a:gd name="connsiteX1" fmla="*/ 108110 w 4088925"/>
                  <a:gd name="connsiteY1" fmla="*/ 0 h 2380703"/>
                  <a:gd name="connsiteX2" fmla="*/ 108110 w 4088925"/>
                  <a:gd name="connsiteY2" fmla="*/ 47166 h 2380703"/>
                  <a:gd name="connsiteX3" fmla="*/ 124246 w 4088925"/>
                  <a:gd name="connsiteY3" fmla="*/ 47166 h 2380703"/>
                  <a:gd name="connsiteX4" fmla="*/ 124246 w 4088925"/>
                  <a:gd name="connsiteY4" fmla="*/ 65495 h 2380703"/>
                  <a:gd name="connsiteX5" fmla="*/ 141996 w 4088925"/>
                  <a:gd name="connsiteY5" fmla="*/ 65495 h 2380703"/>
                  <a:gd name="connsiteX6" fmla="*/ 141996 w 4088925"/>
                  <a:gd name="connsiteY6" fmla="*/ 90325 h 2380703"/>
                  <a:gd name="connsiteX7" fmla="*/ 227516 w 4088925"/>
                  <a:gd name="connsiteY7" fmla="*/ 90325 h 2380703"/>
                  <a:gd name="connsiteX8" fmla="*/ 227516 w 4088925"/>
                  <a:gd name="connsiteY8" fmla="*/ 112906 h 2380703"/>
                  <a:gd name="connsiteX9" fmla="*/ 283991 w 4088925"/>
                  <a:gd name="connsiteY9" fmla="*/ 112906 h 2380703"/>
                  <a:gd name="connsiteX10" fmla="*/ 283991 w 4088925"/>
                  <a:gd name="connsiteY10" fmla="*/ 133874 h 2380703"/>
                  <a:gd name="connsiteX11" fmla="*/ 356603 w 4088925"/>
                  <a:gd name="connsiteY11" fmla="*/ 133874 h 2380703"/>
                  <a:gd name="connsiteX12" fmla="*/ 356603 w 4088925"/>
                  <a:gd name="connsiteY12" fmla="*/ 158068 h 2380703"/>
                  <a:gd name="connsiteX13" fmla="*/ 372738 w 4088925"/>
                  <a:gd name="connsiteY13" fmla="*/ 158068 h 2380703"/>
                  <a:gd name="connsiteX14" fmla="*/ 372738 w 4088925"/>
                  <a:gd name="connsiteY14" fmla="*/ 208070 h 2380703"/>
                  <a:gd name="connsiteX15" fmla="*/ 388874 w 4088925"/>
                  <a:gd name="connsiteY15" fmla="*/ 208070 h 2380703"/>
                  <a:gd name="connsiteX16" fmla="*/ 388874 w 4088925"/>
                  <a:gd name="connsiteY16" fmla="*/ 248393 h 2380703"/>
                  <a:gd name="connsiteX17" fmla="*/ 498598 w 4088925"/>
                  <a:gd name="connsiteY17" fmla="*/ 248393 h 2380703"/>
                  <a:gd name="connsiteX18" fmla="*/ 498598 w 4088925"/>
                  <a:gd name="connsiteY18" fmla="*/ 298394 h 2380703"/>
                  <a:gd name="connsiteX19" fmla="*/ 513120 w 4088925"/>
                  <a:gd name="connsiteY19" fmla="*/ 298394 h 2380703"/>
                  <a:gd name="connsiteX20" fmla="*/ 513120 w 4088925"/>
                  <a:gd name="connsiteY20" fmla="*/ 345170 h 2380703"/>
                  <a:gd name="connsiteX21" fmla="*/ 529256 w 4088925"/>
                  <a:gd name="connsiteY21" fmla="*/ 345170 h 2380703"/>
                  <a:gd name="connsiteX22" fmla="*/ 529256 w 4088925"/>
                  <a:gd name="connsiteY22" fmla="*/ 479044 h 2380703"/>
                  <a:gd name="connsiteX23" fmla="*/ 545392 w 4088925"/>
                  <a:gd name="connsiteY23" fmla="*/ 479044 h 2380703"/>
                  <a:gd name="connsiteX24" fmla="*/ 545392 w 4088925"/>
                  <a:gd name="connsiteY24" fmla="*/ 706469 h 2380703"/>
                  <a:gd name="connsiteX25" fmla="*/ 561528 w 4088925"/>
                  <a:gd name="connsiteY25" fmla="*/ 706469 h 2380703"/>
                  <a:gd name="connsiteX26" fmla="*/ 561528 w 4088925"/>
                  <a:gd name="connsiteY26" fmla="*/ 835504 h 2380703"/>
                  <a:gd name="connsiteX27" fmla="*/ 576050 w 4088925"/>
                  <a:gd name="connsiteY27" fmla="*/ 835504 h 2380703"/>
                  <a:gd name="connsiteX28" fmla="*/ 576050 w 4088925"/>
                  <a:gd name="connsiteY28" fmla="*/ 869376 h 2380703"/>
                  <a:gd name="connsiteX29" fmla="*/ 592186 w 4088925"/>
                  <a:gd name="connsiteY29" fmla="*/ 869376 h 2380703"/>
                  <a:gd name="connsiteX30" fmla="*/ 592186 w 4088925"/>
                  <a:gd name="connsiteY30" fmla="*/ 891957 h 2380703"/>
                  <a:gd name="connsiteX31" fmla="*/ 609936 w 4088925"/>
                  <a:gd name="connsiteY31" fmla="*/ 891957 h 2380703"/>
                  <a:gd name="connsiteX32" fmla="*/ 609936 w 4088925"/>
                  <a:gd name="connsiteY32" fmla="*/ 912926 h 2380703"/>
                  <a:gd name="connsiteX33" fmla="*/ 629299 w 4088925"/>
                  <a:gd name="connsiteY33" fmla="*/ 912926 h 2380703"/>
                  <a:gd name="connsiteX34" fmla="*/ 629299 w 4088925"/>
                  <a:gd name="connsiteY34" fmla="*/ 933894 h 2380703"/>
                  <a:gd name="connsiteX35" fmla="*/ 643821 w 4088925"/>
                  <a:gd name="connsiteY35" fmla="*/ 933894 h 2380703"/>
                  <a:gd name="connsiteX36" fmla="*/ 643821 w 4088925"/>
                  <a:gd name="connsiteY36" fmla="*/ 954862 h 2380703"/>
                  <a:gd name="connsiteX37" fmla="*/ 692229 w 4088925"/>
                  <a:gd name="connsiteY37" fmla="*/ 954862 h 2380703"/>
                  <a:gd name="connsiteX38" fmla="*/ 692229 w 4088925"/>
                  <a:gd name="connsiteY38" fmla="*/ 1024219 h 2380703"/>
                  <a:gd name="connsiteX39" fmla="*/ 708364 w 4088925"/>
                  <a:gd name="connsiteY39" fmla="*/ 1024219 h 2380703"/>
                  <a:gd name="connsiteX40" fmla="*/ 708364 w 4088925"/>
                  <a:gd name="connsiteY40" fmla="*/ 1166158 h 2380703"/>
                  <a:gd name="connsiteX41" fmla="*/ 722887 w 4088925"/>
                  <a:gd name="connsiteY41" fmla="*/ 1166158 h 2380703"/>
                  <a:gd name="connsiteX42" fmla="*/ 722887 w 4088925"/>
                  <a:gd name="connsiteY42" fmla="*/ 1338742 h 2380703"/>
                  <a:gd name="connsiteX43" fmla="*/ 739022 w 4088925"/>
                  <a:gd name="connsiteY43" fmla="*/ 1338742 h 2380703"/>
                  <a:gd name="connsiteX44" fmla="*/ 739022 w 4088925"/>
                  <a:gd name="connsiteY44" fmla="*/ 1367775 h 2380703"/>
                  <a:gd name="connsiteX45" fmla="*/ 755158 w 4088925"/>
                  <a:gd name="connsiteY45" fmla="*/ 1367775 h 2380703"/>
                  <a:gd name="connsiteX46" fmla="*/ 755158 w 4088925"/>
                  <a:gd name="connsiteY46" fmla="*/ 1386398 h 2380703"/>
                  <a:gd name="connsiteX47" fmla="*/ 769681 w 4088925"/>
                  <a:gd name="connsiteY47" fmla="*/ 1386398 h 2380703"/>
                  <a:gd name="connsiteX48" fmla="*/ 769681 w 4088925"/>
                  <a:gd name="connsiteY48" fmla="*/ 1411325 h 2380703"/>
                  <a:gd name="connsiteX49" fmla="*/ 858428 w 4088925"/>
                  <a:gd name="connsiteY49" fmla="*/ 1411325 h 2380703"/>
                  <a:gd name="connsiteX50" fmla="*/ 858428 w 4088925"/>
                  <a:gd name="connsiteY50" fmla="*/ 1437132 h 2380703"/>
                  <a:gd name="connsiteX51" fmla="*/ 877791 w 4088925"/>
                  <a:gd name="connsiteY51" fmla="*/ 1437132 h 2380703"/>
                  <a:gd name="connsiteX52" fmla="*/ 877791 w 4088925"/>
                  <a:gd name="connsiteY52" fmla="*/ 1529070 h 2380703"/>
                  <a:gd name="connsiteX53" fmla="*/ 893927 w 4088925"/>
                  <a:gd name="connsiteY53" fmla="*/ 1529070 h 2380703"/>
                  <a:gd name="connsiteX54" fmla="*/ 893927 w 4088925"/>
                  <a:gd name="connsiteY54" fmla="*/ 1617782 h 2380703"/>
                  <a:gd name="connsiteX55" fmla="*/ 961697 w 4088925"/>
                  <a:gd name="connsiteY55" fmla="*/ 1617782 h 2380703"/>
                  <a:gd name="connsiteX56" fmla="*/ 961697 w 4088925"/>
                  <a:gd name="connsiteY56" fmla="*/ 1641976 h 2380703"/>
                  <a:gd name="connsiteX57" fmla="*/ 1039150 w 4088925"/>
                  <a:gd name="connsiteY57" fmla="*/ 1641976 h 2380703"/>
                  <a:gd name="connsiteX58" fmla="*/ 1039150 w 4088925"/>
                  <a:gd name="connsiteY58" fmla="*/ 1735526 h 2380703"/>
                  <a:gd name="connsiteX59" fmla="*/ 1055285 w 4088925"/>
                  <a:gd name="connsiteY59" fmla="*/ 1735526 h 2380703"/>
                  <a:gd name="connsiteX60" fmla="*/ 1055285 w 4088925"/>
                  <a:gd name="connsiteY60" fmla="*/ 1827464 h 2380703"/>
                  <a:gd name="connsiteX61" fmla="*/ 1069808 w 4088925"/>
                  <a:gd name="connsiteY61" fmla="*/ 1827464 h 2380703"/>
                  <a:gd name="connsiteX62" fmla="*/ 1069808 w 4088925"/>
                  <a:gd name="connsiteY62" fmla="*/ 1875852 h 2380703"/>
                  <a:gd name="connsiteX63" fmla="*/ 1085944 w 4088925"/>
                  <a:gd name="connsiteY63" fmla="*/ 1875852 h 2380703"/>
                  <a:gd name="connsiteX64" fmla="*/ 1085944 w 4088925"/>
                  <a:gd name="connsiteY64" fmla="*/ 1900046 h 2380703"/>
                  <a:gd name="connsiteX65" fmla="*/ 1155328 w 4088925"/>
                  <a:gd name="connsiteY65" fmla="*/ 1900046 h 2380703"/>
                  <a:gd name="connsiteX66" fmla="*/ 1155328 w 4088925"/>
                  <a:gd name="connsiteY66" fmla="*/ 1927466 h 2380703"/>
                  <a:gd name="connsiteX67" fmla="*/ 1171464 w 4088925"/>
                  <a:gd name="connsiteY67" fmla="*/ 1927466 h 2380703"/>
                  <a:gd name="connsiteX68" fmla="*/ 1171464 w 4088925"/>
                  <a:gd name="connsiteY68" fmla="*/ 1946822 h 2380703"/>
                  <a:gd name="connsiteX69" fmla="*/ 1205349 w 4088925"/>
                  <a:gd name="connsiteY69" fmla="*/ 1946822 h 2380703"/>
                  <a:gd name="connsiteX70" fmla="*/ 1205349 w 4088925"/>
                  <a:gd name="connsiteY70" fmla="*/ 1969403 h 2380703"/>
                  <a:gd name="connsiteX71" fmla="*/ 1269892 w 4088925"/>
                  <a:gd name="connsiteY71" fmla="*/ 1969403 h 2380703"/>
                  <a:gd name="connsiteX72" fmla="*/ 1269892 w 4088925"/>
                  <a:gd name="connsiteY72" fmla="*/ 1990371 h 2380703"/>
                  <a:gd name="connsiteX73" fmla="*/ 1297323 w 4088925"/>
                  <a:gd name="connsiteY73" fmla="*/ 1990371 h 2380703"/>
                  <a:gd name="connsiteX74" fmla="*/ 1297323 w 4088925"/>
                  <a:gd name="connsiteY74" fmla="*/ 2016178 h 2380703"/>
                  <a:gd name="connsiteX75" fmla="*/ 1311846 w 4088925"/>
                  <a:gd name="connsiteY75" fmla="*/ 2016178 h 2380703"/>
                  <a:gd name="connsiteX76" fmla="*/ 1311846 w 4088925"/>
                  <a:gd name="connsiteY76" fmla="*/ 2041985 h 2380703"/>
                  <a:gd name="connsiteX77" fmla="*/ 1327981 w 4088925"/>
                  <a:gd name="connsiteY77" fmla="*/ 2041985 h 2380703"/>
                  <a:gd name="connsiteX78" fmla="*/ 1327981 w 4088925"/>
                  <a:gd name="connsiteY78" fmla="*/ 2062954 h 2380703"/>
                  <a:gd name="connsiteX79" fmla="*/ 1536134 w 4088925"/>
                  <a:gd name="connsiteY79" fmla="*/ 2062954 h 2380703"/>
                  <a:gd name="connsiteX80" fmla="*/ 1536134 w 4088925"/>
                  <a:gd name="connsiteY80" fmla="*/ 2085535 h 2380703"/>
                  <a:gd name="connsiteX81" fmla="*/ 1652312 w 4088925"/>
                  <a:gd name="connsiteY81" fmla="*/ 2085535 h 2380703"/>
                  <a:gd name="connsiteX82" fmla="*/ 1652312 w 4088925"/>
                  <a:gd name="connsiteY82" fmla="*/ 2104890 h 2380703"/>
                  <a:gd name="connsiteX83" fmla="*/ 1773331 w 4088925"/>
                  <a:gd name="connsiteY83" fmla="*/ 2104890 h 2380703"/>
                  <a:gd name="connsiteX84" fmla="*/ 1773331 w 4088925"/>
                  <a:gd name="connsiteY84" fmla="*/ 2135536 h 2380703"/>
                  <a:gd name="connsiteX85" fmla="*/ 1789467 w 4088925"/>
                  <a:gd name="connsiteY85" fmla="*/ 2135536 h 2380703"/>
                  <a:gd name="connsiteX86" fmla="*/ 1789467 w 4088925"/>
                  <a:gd name="connsiteY86" fmla="*/ 2161343 h 2380703"/>
                  <a:gd name="connsiteX87" fmla="*/ 1807217 w 4088925"/>
                  <a:gd name="connsiteY87" fmla="*/ 2161343 h 2380703"/>
                  <a:gd name="connsiteX88" fmla="*/ 1807217 w 4088925"/>
                  <a:gd name="connsiteY88" fmla="*/ 2206506 h 2380703"/>
                  <a:gd name="connsiteX89" fmla="*/ 1821739 w 4088925"/>
                  <a:gd name="connsiteY89" fmla="*/ 2206506 h 2380703"/>
                  <a:gd name="connsiteX90" fmla="*/ 1821739 w 4088925"/>
                  <a:gd name="connsiteY90" fmla="*/ 2225861 h 2380703"/>
                  <a:gd name="connsiteX91" fmla="*/ 1975030 w 4088925"/>
                  <a:gd name="connsiteY91" fmla="*/ 2225861 h 2380703"/>
                  <a:gd name="connsiteX92" fmla="*/ 1975030 w 4088925"/>
                  <a:gd name="connsiteY92" fmla="*/ 2246829 h 2380703"/>
                  <a:gd name="connsiteX93" fmla="*/ 2033119 w 4088925"/>
                  <a:gd name="connsiteY93" fmla="*/ 2246829 h 2380703"/>
                  <a:gd name="connsiteX94" fmla="*/ 2033119 w 4088925"/>
                  <a:gd name="connsiteY94" fmla="*/ 2279088 h 2380703"/>
                  <a:gd name="connsiteX95" fmla="*/ 2052482 w 4088925"/>
                  <a:gd name="connsiteY95" fmla="*/ 2279088 h 2380703"/>
                  <a:gd name="connsiteX96" fmla="*/ 2052482 w 4088925"/>
                  <a:gd name="connsiteY96" fmla="*/ 2296830 h 2380703"/>
                  <a:gd name="connsiteX97" fmla="*/ 2075072 w 4088925"/>
                  <a:gd name="connsiteY97" fmla="*/ 2296830 h 2380703"/>
                  <a:gd name="connsiteX98" fmla="*/ 2075072 w 4088925"/>
                  <a:gd name="connsiteY98" fmla="*/ 2323077 h 2380703"/>
                  <a:gd name="connsiteX99" fmla="*/ 2321951 w 4088925"/>
                  <a:gd name="connsiteY99" fmla="*/ 2323077 h 2380703"/>
                  <a:gd name="connsiteX100" fmla="*/ 2321951 w 4088925"/>
                  <a:gd name="connsiteY100" fmla="*/ 2351670 h 2380703"/>
                  <a:gd name="connsiteX101" fmla="*/ 2559148 w 4088925"/>
                  <a:gd name="connsiteY101" fmla="*/ 2351670 h 2380703"/>
                  <a:gd name="connsiteX102" fmla="*/ 2559148 w 4088925"/>
                  <a:gd name="connsiteY102" fmla="*/ 2380703 h 2380703"/>
                  <a:gd name="connsiteX103" fmla="*/ 4088925 w 4088925"/>
                  <a:gd name="connsiteY103" fmla="*/ 2380703 h 2380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4088925" h="2380703">
                    <a:moveTo>
                      <a:pt x="0" y="0"/>
                    </a:moveTo>
                    <a:lnTo>
                      <a:pt x="108110" y="0"/>
                    </a:lnTo>
                    <a:lnTo>
                      <a:pt x="108110" y="47166"/>
                    </a:lnTo>
                    <a:lnTo>
                      <a:pt x="124246" y="47166"/>
                    </a:lnTo>
                    <a:lnTo>
                      <a:pt x="124246" y="65495"/>
                    </a:lnTo>
                    <a:lnTo>
                      <a:pt x="141996" y="65495"/>
                    </a:lnTo>
                    <a:lnTo>
                      <a:pt x="141996" y="90325"/>
                    </a:lnTo>
                    <a:lnTo>
                      <a:pt x="227516" y="90325"/>
                    </a:lnTo>
                    <a:lnTo>
                      <a:pt x="227516" y="112906"/>
                    </a:lnTo>
                    <a:lnTo>
                      <a:pt x="283991" y="112906"/>
                    </a:lnTo>
                    <a:lnTo>
                      <a:pt x="283991" y="133874"/>
                    </a:lnTo>
                    <a:lnTo>
                      <a:pt x="356603" y="133874"/>
                    </a:lnTo>
                    <a:lnTo>
                      <a:pt x="356603" y="158068"/>
                    </a:lnTo>
                    <a:lnTo>
                      <a:pt x="372738" y="158068"/>
                    </a:lnTo>
                    <a:lnTo>
                      <a:pt x="372738" y="208070"/>
                    </a:lnTo>
                    <a:lnTo>
                      <a:pt x="388874" y="208070"/>
                    </a:lnTo>
                    <a:lnTo>
                      <a:pt x="388874" y="248393"/>
                    </a:lnTo>
                    <a:lnTo>
                      <a:pt x="498598" y="248393"/>
                    </a:lnTo>
                    <a:lnTo>
                      <a:pt x="498598" y="298394"/>
                    </a:lnTo>
                    <a:lnTo>
                      <a:pt x="513120" y="298394"/>
                    </a:lnTo>
                    <a:lnTo>
                      <a:pt x="513120" y="345170"/>
                    </a:lnTo>
                    <a:lnTo>
                      <a:pt x="529256" y="345170"/>
                    </a:lnTo>
                    <a:lnTo>
                      <a:pt x="529256" y="479044"/>
                    </a:lnTo>
                    <a:lnTo>
                      <a:pt x="545392" y="479044"/>
                    </a:lnTo>
                    <a:lnTo>
                      <a:pt x="545392" y="706469"/>
                    </a:lnTo>
                    <a:lnTo>
                      <a:pt x="561528" y="706469"/>
                    </a:lnTo>
                    <a:lnTo>
                      <a:pt x="561528" y="835504"/>
                    </a:lnTo>
                    <a:lnTo>
                      <a:pt x="576050" y="835504"/>
                    </a:lnTo>
                    <a:lnTo>
                      <a:pt x="576050" y="869376"/>
                    </a:lnTo>
                    <a:lnTo>
                      <a:pt x="592186" y="869376"/>
                    </a:lnTo>
                    <a:lnTo>
                      <a:pt x="592186" y="891957"/>
                    </a:lnTo>
                    <a:lnTo>
                      <a:pt x="609936" y="891957"/>
                    </a:lnTo>
                    <a:lnTo>
                      <a:pt x="609936" y="912926"/>
                    </a:lnTo>
                    <a:lnTo>
                      <a:pt x="629299" y="912926"/>
                    </a:lnTo>
                    <a:lnTo>
                      <a:pt x="629299" y="933894"/>
                    </a:lnTo>
                    <a:lnTo>
                      <a:pt x="643821" y="933894"/>
                    </a:lnTo>
                    <a:lnTo>
                      <a:pt x="643821" y="954862"/>
                    </a:lnTo>
                    <a:lnTo>
                      <a:pt x="692229" y="954862"/>
                    </a:lnTo>
                    <a:lnTo>
                      <a:pt x="692229" y="1024219"/>
                    </a:lnTo>
                    <a:lnTo>
                      <a:pt x="708364" y="1024219"/>
                    </a:lnTo>
                    <a:lnTo>
                      <a:pt x="708364" y="1166158"/>
                    </a:lnTo>
                    <a:lnTo>
                      <a:pt x="722887" y="1166158"/>
                    </a:lnTo>
                    <a:lnTo>
                      <a:pt x="722887" y="1338742"/>
                    </a:lnTo>
                    <a:lnTo>
                      <a:pt x="739022" y="1338742"/>
                    </a:lnTo>
                    <a:lnTo>
                      <a:pt x="739022" y="1367775"/>
                    </a:lnTo>
                    <a:lnTo>
                      <a:pt x="755158" y="1367775"/>
                    </a:lnTo>
                    <a:lnTo>
                      <a:pt x="755158" y="1386398"/>
                    </a:lnTo>
                    <a:lnTo>
                      <a:pt x="769681" y="1386398"/>
                    </a:lnTo>
                    <a:lnTo>
                      <a:pt x="769681" y="1411325"/>
                    </a:lnTo>
                    <a:lnTo>
                      <a:pt x="858428" y="1411325"/>
                    </a:lnTo>
                    <a:lnTo>
                      <a:pt x="858428" y="1437132"/>
                    </a:lnTo>
                    <a:lnTo>
                      <a:pt x="877791" y="1437132"/>
                    </a:lnTo>
                    <a:lnTo>
                      <a:pt x="877791" y="1529070"/>
                    </a:lnTo>
                    <a:lnTo>
                      <a:pt x="893927" y="1529070"/>
                    </a:lnTo>
                    <a:lnTo>
                      <a:pt x="893927" y="1617782"/>
                    </a:lnTo>
                    <a:lnTo>
                      <a:pt x="961697" y="1617782"/>
                    </a:lnTo>
                    <a:lnTo>
                      <a:pt x="961697" y="1641976"/>
                    </a:lnTo>
                    <a:lnTo>
                      <a:pt x="1039150" y="1641976"/>
                    </a:lnTo>
                    <a:lnTo>
                      <a:pt x="1039150" y="1735526"/>
                    </a:lnTo>
                    <a:lnTo>
                      <a:pt x="1055285" y="1735526"/>
                    </a:lnTo>
                    <a:lnTo>
                      <a:pt x="1055285" y="1827464"/>
                    </a:lnTo>
                    <a:lnTo>
                      <a:pt x="1069808" y="1827464"/>
                    </a:lnTo>
                    <a:lnTo>
                      <a:pt x="1069808" y="1875852"/>
                    </a:lnTo>
                    <a:lnTo>
                      <a:pt x="1085944" y="1875852"/>
                    </a:lnTo>
                    <a:lnTo>
                      <a:pt x="1085944" y="1900046"/>
                    </a:lnTo>
                    <a:lnTo>
                      <a:pt x="1155328" y="1900046"/>
                    </a:lnTo>
                    <a:lnTo>
                      <a:pt x="1155328" y="1927466"/>
                    </a:lnTo>
                    <a:lnTo>
                      <a:pt x="1171464" y="1927466"/>
                    </a:lnTo>
                    <a:lnTo>
                      <a:pt x="1171464" y="1946822"/>
                    </a:lnTo>
                    <a:lnTo>
                      <a:pt x="1205349" y="1946822"/>
                    </a:lnTo>
                    <a:lnTo>
                      <a:pt x="1205349" y="1969403"/>
                    </a:lnTo>
                    <a:lnTo>
                      <a:pt x="1269892" y="1969403"/>
                    </a:lnTo>
                    <a:lnTo>
                      <a:pt x="1269892" y="1990371"/>
                    </a:lnTo>
                    <a:lnTo>
                      <a:pt x="1297323" y="1990371"/>
                    </a:lnTo>
                    <a:lnTo>
                      <a:pt x="1297323" y="2016178"/>
                    </a:lnTo>
                    <a:lnTo>
                      <a:pt x="1311846" y="2016178"/>
                    </a:lnTo>
                    <a:lnTo>
                      <a:pt x="1311846" y="2041985"/>
                    </a:lnTo>
                    <a:lnTo>
                      <a:pt x="1327981" y="2041985"/>
                    </a:lnTo>
                    <a:lnTo>
                      <a:pt x="1327981" y="2062954"/>
                    </a:lnTo>
                    <a:lnTo>
                      <a:pt x="1536134" y="2062954"/>
                    </a:lnTo>
                    <a:lnTo>
                      <a:pt x="1536134" y="2085535"/>
                    </a:lnTo>
                    <a:lnTo>
                      <a:pt x="1652312" y="2085535"/>
                    </a:lnTo>
                    <a:lnTo>
                      <a:pt x="1652312" y="2104890"/>
                    </a:lnTo>
                    <a:lnTo>
                      <a:pt x="1773331" y="2104890"/>
                    </a:lnTo>
                    <a:lnTo>
                      <a:pt x="1773331" y="2135536"/>
                    </a:lnTo>
                    <a:lnTo>
                      <a:pt x="1789467" y="2135536"/>
                    </a:lnTo>
                    <a:lnTo>
                      <a:pt x="1789467" y="2161343"/>
                    </a:lnTo>
                    <a:lnTo>
                      <a:pt x="1807217" y="2161343"/>
                    </a:lnTo>
                    <a:lnTo>
                      <a:pt x="1807217" y="2206506"/>
                    </a:lnTo>
                    <a:lnTo>
                      <a:pt x="1821739" y="2206506"/>
                    </a:lnTo>
                    <a:lnTo>
                      <a:pt x="1821739" y="2225861"/>
                    </a:lnTo>
                    <a:lnTo>
                      <a:pt x="1975030" y="2225861"/>
                    </a:lnTo>
                    <a:lnTo>
                      <a:pt x="1975030" y="2246829"/>
                    </a:lnTo>
                    <a:lnTo>
                      <a:pt x="2033119" y="2246829"/>
                    </a:lnTo>
                    <a:lnTo>
                      <a:pt x="2033119" y="2279088"/>
                    </a:lnTo>
                    <a:lnTo>
                      <a:pt x="2052482" y="2279088"/>
                    </a:lnTo>
                    <a:lnTo>
                      <a:pt x="2052482" y="2296830"/>
                    </a:lnTo>
                    <a:lnTo>
                      <a:pt x="2075072" y="2296830"/>
                    </a:lnTo>
                    <a:lnTo>
                      <a:pt x="2075072" y="2323077"/>
                    </a:lnTo>
                    <a:lnTo>
                      <a:pt x="2321951" y="2323077"/>
                    </a:lnTo>
                    <a:lnTo>
                      <a:pt x="2321951" y="2351670"/>
                    </a:lnTo>
                    <a:lnTo>
                      <a:pt x="2559148" y="2351670"/>
                    </a:lnTo>
                    <a:lnTo>
                      <a:pt x="2559148" y="2380703"/>
                    </a:lnTo>
                    <a:lnTo>
                      <a:pt x="4088925" y="2380703"/>
                    </a:lnTo>
                  </a:path>
                </a:pathLst>
              </a:custGeom>
              <a:noFill/>
              <a:ln w="19050" cap="sq">
                <a:solidFill>
                  <a:srgbClr val="489FDA"/>
                </a:solidFill>
                <a:prstDash val="solid"/>
                <a:miter/>
              </a:ln>
            </p:spPr>
            <p:txBody>
              <a:bodyPr rtlCol="0" anchor="ctr"/>
              <a:lstStyle/>
              <a:p>
                <a:pPr rtl="0"/>
                <a:endParaRPr lang="en-ES" sz="1400"/>
              </a:p>
            </p:txBody>
          </p:sp>
        </p:grpSp>
      </p:grpSp>
    </p:spTree>
    <p:extLst>
      <p:ext uri="{BB962C8B-B14F-4D97-AF65-F5344CB8AC3E}">
        <p14:creationId xmlns:p14="http://schemas.microsoft.com/office/powerpoint/2010/main" val="310881106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A2CD25-A9A3-4353-54ED-EE1B84458984}"/>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9ABD2F4-0F8E-941D-D726-CA4E47300CE5}"/>
              </a:ext>
            </a:extLst>
          </p:cNvPr>
          <p:cNvSpPr>
            <a:spLocks noGrp="1"/>
          </p:cNvSpPr>
          <p:nvPr>
            <p:ph type="title"/>
          </p:nvPr>
        </p:nvSpPr>
        <p:spPr>
          <a:xfrm>
            <a:off x="304800" y="107693"/>
            <a:ext cx="11508260" cy="939801"/>
          </a:xfrm>
        </p:spPr>
        <p:txBody>
          <a:bodyPr rtlCol="0"/>
          <a:lstStyle/>
          <a:p>
            <a:pPr rtl="0"/>
            <a:r>
              <a:rPr lang="ja-jp" noProof="0" dirty="0"/>
              <a:t>LBA104：DREAM3Rの主な結果：進行胸膜中皮腫に対する一次治療としてデュルバルマブ（MEDI4736）と化学療法を併用 - 第3相ランダム化試験 - Nowak AK他</a:t>
            </a:r>
            <a:endParaRPr lang="en-GB" noProof="0" dirty="0">
              <a:latin typeface="+mn-lt"/>
            </a:endParaRPr>
          </a:p>
        </p:txBody>
      </p:sp>
      <p:sp>
        <p:nvSpPr>
          <p:cNvPr id="29" name="Content Placeholder 7">
            <a:extLst>
              <a:ext uri="{FF2B5EF4-FFF2-40B4-BE49-F238E27FC236}">
                <a16:creationId xmlns:a16="http://schemas.microsoft.com/office/drawing/2014/main" id="{ADAE81BB-3889-FCCA-02C4-3CFDA56C5E32}"/>
              </a:ext>
            </a:extLst>
          </p:cNvPr>
          <p:cNvSpPr>
            <a:spLocks noGrp="1"/>
          </p:cNvSpPr>
          <p:nvPr>
            <p:ph idx="1"/>
          </p:nvPr>
        </p:nvSpPr>
        <p:spPr>
          <a:xfrm>
            <a:off x="304799" y="1246909"/>
            <a:ext cx="11442923" cy="5055650"/>
          </a:xfrm>
        </p:spPr>
        <p:txBody>
          <a:bodyPr rtlCol="0"/>
          <a:lstStyle/>
          <a:p>
            <a:pPr rtl="0"/>
            <a:r>
              <a:rPr lang="ja-jp" b="1" noProof="0" dirty="0"/>
              <a:t>主な結果(続き)</a:t>
            </a:r>
          </a:p>
          <a:p>
            <a:pPr rtl="0">
              <a:spcBef>
                <a:spcPts val="30000"/>
              </a:spcBef>
            </a:pPr>
            <a:r>
              <a:rPr lang="ja-jp" b="1" noProof="0" dirty="0"/>
              <a:t>結論</a:t>
            </a:r>
          </a:p>
          <a:p>
            <a:pPr lvl="1" rtl="0"/>
            <a:r>
              <a:rPr lang="ja-jp" noProof="0" dirty="0"/>
              <a:t>進行性胸膜中皮腫患者において、デュルバルマブ＋化学療法、先行する第2相試験と一致する安全性と有効性を示したが、初期の試験終了により決定的な結論は限定的であった</a:t>
            </a:r>
            <a:endParaRPr lang="en-GB" noProof="0" dirty="0"/>
          </a:p>
        </p:txBody>
      </p:sp>
      <p:sp>
        <p:nvSpPr>
          <p:cNvPr id="30" name="Text Placeholder 4">
            <a:extLst>
              <a:ext uri="{FF2B5EF4-FFF2-40B4-BE49-F238E27FC236}">
                <a16:creationId xmlns:a16="http://schemas.microsoft.com/office/drawing/2014/main" id="{B141E56A-8C7F-D820-9821-DE06A4617BAA}"/>
              </a:ext>
            </a:extLst>
          </p:cNvPr>
          <p:cNvSpPr>
            <a:spLocks noGrp="1"/>
          </p:cNvSpPr>
          <p:nvPr>
            <p:ph type="body" sz="quarter" idx="11"/>
          </p:nvPr>
        </p:nvSpPr>
        <p:spPr>
          <a:xfrm>
            <a:off x="6379633" y="6521312"/>
            <a:ext cx="5507567" cy="200025"/>
          </a:xfrm>
        </p:spPr>
        <p:txBody>
          <a:bodyPr rtlCol="0"/>
          <a:lstStyle/>
          <a:p>
            <a:pPr rtl="0"/>
            <a:r>
              <a:rPr lang="ja-jp" noProof="0"/>
              <a:t>Nowak AK他Ann Oncol 2025;36(補遺):Abstr LBA104</a:t>
            </a:r>
          </a:p>
        </p:txBody>
      </p:sp>
      <p:graphicFrame>
        <p:nvGraphicFramePr>
          <p:cNvPr id="5" name="Table 4">
            <a:extLst>
              <a:ext uri="{FF2B5EF4-FFF2-40B4-BE49-F238E27FC236}">
                <a16:creationId xmlns:a16="http://schemas.microsoft.com/office/drawing/2014/main" id="{B5BF9B02-0BD5-9BE6-05A3-EEB171AB27E8}"/>
              </a:ext>
            </a:extLst>
          </p:cNvPr>
          <p:cNvGraphicFramePr>
            <a:graphicFrameLocks noGrp="1"/>
          </p:cNvGraphicFramePr>
          <p:nvPr>
            <p:extLst>
              <p:ext uri="{D42A27DB-BD31-4B8C-83A1-F6EECF244321}">
                <p14:modId xmlns:p14="http://schemas.microsoft.com/office/powerpoint/2010/main" val="3368296105"/>
              </p:ext>
            </p:extLst>
          </p:nvPr>
        </p:nvGraphicFramePr>
        <p:xfrm>
          <a:off x="5490806" y="1643347"/>
          <a:ext cx="6571881" cy="3679200"/>
        </p:xfrm>
        <a:graphic>
          <a:graphicData uri="http://schemas.openxmlformats.org/drawingml/2006/table">
            <a:tbl>
              <a:tblPr firstRow="1" bandRow="1">
                <a:tableStyleId>{69012ECD-51FC-41F1-AA8D-1B2483CD663E}</a:tableStyleId>
              </a:tblPr>
              <a:tblGrid>
                <a:gridCol w="2164080">
                  <a:extLst>
                    <a:ext uri="{9D8B030D-6E8A-4147-A177-3AD203B41FA5}">
                      <a16:colId xmlns:a16="http://schemas.microsoft.com/office/drawing/2014/main" val="537766886"/>
                    </a:ext>
                  </a:extLst>
                </a:gridCol>
                <a:gridCol w="802071">
                  <a:extLst>
                    <a:ext uri="{9D8B030D-6E8A-4147-A177-3AD203B41FA5}">
                      <a16:colId xmlns:a16="http://schemas.microsoft.com/office/drawing/2014/main" val="1125791967"/>
                    </a:ext>
                  </a:extLst>
                </a:gridCol>
                <a:gridCol w="721146">
                  <a:extLst>
                    <a:ext uri="{9D8B030D-6E8A-4147-A177-3AD203B41FA5}">
                      <a16:colId xmlns:a16="http://schemas.microsoft.com/office/drawing/2014/main" val="3396165395"/>
                    </a:ext>
                  </a:extLst>
                </a:gridCol>
                <a:gridCol w="721146">
                  <a:extLst>
                    <a:ext uri="{9D8B030D-6E8A-4147-A177-3AD203B41FA5}">
                      <a16:colId xmlns:a16="http://schemas.microsoft.com/office/drawing/2014/main" val="4045929793"/>
                    </a:ext>
                  </a:extLst>
                </a:gridCol>
                <a:gridCol w="721146">
                  <a:extLst>
                    <a:ext uri="{9D8B030D-6E8A-4147-A177-3AD203B41FA5}">
                      <a16:colId xmlns:a16="http://schemas.microsoft.com/office/drawing/2014/main" val="2872775875"/>
                    </a:ext>
                  </a:extLst>
                </a:gridCol>
                <a:gridCol w="721146">
                  <a:extLst>
                    <a:ext uri="{9D8B030D-6E8A-4147-A177-3AD203B41FA5}">
                      <a16:colId xmlns:a16="http://schemas.microsoft.com/office/drawing/2014/main" val="1932709421"/>
                    </a:ext>
                  </a:extLst>
                </a:gridCol>
                <a:gridCol w="721146">
                  <a:extLst>
                    <a:ext uri="{9D8B030D-6E8A-4147-A177-3AD203B41FA5}">
                      <a16:colId xmlns:a16="http://schemas.microsoft.com/office/drawing/2014/main" val="2542484708"/>
                    </a:ext>
                  </a:extLst>
                </a:gridCol>
              </a:tblGrid>
              <a:tr h="300254">
                <a:tc rowSpan="2">
                  <a:txBody>
                    <a:bodyPr/>
                    <a:lstStyle/>
                    <a:p>
                      <a:pPr rtl="0"/>
                      <a:r>
                        <a:rPr lang="ja-jp" sz="1200" noProof="0">
                          <a:solidFill>
                            <a:schemeClr val="tx2"/>
                          </a:solidFill>
                          <a:latin typeface="+mn-lt"/>
                        </a:rPr>
                        <a:t>症例のうち5%</a:t>
                      </a:r>
                      <a:r>
                        <a:rPr lang="ja-jp" sz="1200" noProof="0">
                          <a:solidFill>
                            <a:schemeClr val="tx2"/>
                          </a:solidFill>
                          <a:latin typeface="Calibri" panose="020F0502020204030204" pitchFamily="34" charset="0"/>
                          <a:ea typeface="Calibri" panose="020F0502020204030204" pitchFamily="34" charset="0"/>
                          <a:cs typeface="Calibri" panose="020F0502020204030204" pitchFamily="34" charset="0"/>
                        </a:rPr>
                        <a:t>以上</a:t>
                      </a:r>
                      <a:r>
                        <a:rPr lang="ja-jp" sz="1200" noProof="0">
                          <a:solidFill>
                            <a:schemeClr val="tx2"/>
                          </a:solidFill>
                          <a:latin typeface="+mn-lt"/>
                        </a:rPr>
                        <a:t>発生したAE、%</a:t>
                      </a:r>
                    </a:p>
                  </a:txBody>
                  <a:tcPr marT="36000" marB="36000" anchor="b">
                    <a:lnB w="12700" cap="flat" cmpd="sng" algn="ctr">
                      <a:noFill/>
                      <a:prstDash val="solid"/>
                      <a:round/>
                      <a:headEnd type="none" w="med" len="med"/>
                      <a:tailEnd type="none" w="med" len="med"/>
                    </a:lnB>
                  </a:tcPr>
                </a:tc>
                <a:tc gridSpan="3">
                  <a:txBody>
                    <a:bodyPr/>
                    <a:lstStyle/>
                    <a:p>
                      <a:pPr algn="ctr" rtl="0"/>
                      <a:r>
                        <a:rPr lang="ja-jp" sz="1200" b="1" noProof="0">
                          <a:solidFill>
                            <a:schemeClr val="tx2"/>
                          </a:solidFill>
                          <a:latin typeface="+mn-lt"/>
                        </a:rPr>
                        <a:t>デュルバルマブ＋化学療法</a:t>
                      </a:r>
                    </a:p>
                    <a:p>
                      <a:pPr algn="ctr" rtl="0"/>
                      <a:r>
                        <a:rPr lang="ja-jp" sz="1200" b="1" noProof="0">
                          <a:solidFill>
                            <a:schemeClr val="tx2"/>
                          </a:solidFill>
                          <a:latin typeface="+mn-lt"/>
                        </a:rPr>
                        <a:t>（n=112）</a:t>
                      </a:r>
                    </a:p>
                  </a:txBody>
                  <a:tcPr marL="72000" marR="72000" marT="36000" marB="36000" anchor="b"/>
                </a:tc>
                <a:tc hMerge="1">
                  <a:txBody>
                    <a:bodyPr/>
                    <a:lstStyle/>
                    <a:p>
                      <a:pPr rtl="0"/>
                      <a:endParaRPr lang="en-US"/>
                    </a:p>
                  </a:txBody>
                  <a:tcPr/>
                </a:tc>
                <a:tc hMerge="1">
                  <a:txBody>
                    <a:bodyPr/>
                    <a:lstStyle/>
                    <a:p>
                      <a:pPr rtl="0"/>
                      <a:endParaRPr lang="en-US"/>
                    </a:p>
                  </a:txBody>
                  <a:tcPr/>
                </a:tc>
                <a:tc gridSpan="3">
                  <a:txBody>
                    <a:bodyPr/>
                    <a:lstStyle/>
                    <a:p>
                      <a:pPr algn="ctr" rtl="0"/>
                      <a:r>
                        <a:rPr lang="ja-jp" sz="1200" b="1" noProof="0">
                          <a:solidFill>
                            <a:schemeClr val="tx2"/>
                          </a:solidFill>
                          <a:latin typeface="+mn-lt"/>
                        </a:rPr>
                        <a:t>化学療法</a:t>
                      </a:r>
                    </a:p>
                    <a:p>
                      <a:pPr algn="ctr" rtl="0"/>
                      <a:r>
                        <a:rPr lang="ja-jp" sz="1200" b="1" noProof="0">
                          <a:solidFill>
                            <a:schemeClr val="tx2"/>
                          </a:solidFill>
                          <a:latin typeface="+mn-lt"/>
                        </a:rPr>
                        <a:t>（n=60）</a:t>
                      </a:r>
                    </a:p>
                  </a:txBody>
                  <a:tcPr marL="72000" marR="72000" marT="36000" marB="36000" anchor="b"/>
                </a:tc>
                <a:tc hMerge="1">
                  <a:txBody>
                    <a:bodyPr/>
                    <a:lstStyle/>
                    <a:p>
                      <a:pPr rtl="0"/>
                      <a:endParaRPr lang="en-US"/>
                    </a:p>
                  </a:txBody>
                  <a:tcPr/>
                </a:tc>
                <a:tc hMerge="1">
                  <a:txBody>
                    <a:bodyPr/>
                    <a:lstStyle/>
                    <a:p>
                      <a:pPr rtl="0"/>
                      <a:endParaRPr lang="en-US"/>
                    </a:p>
                  </a:txBody>
                  <a:tcPr/>
                </a:tc>
                <a:extLst>
                  <a:ext uri="{0D108BD9-81ED-4DB2-BD59-A6C34878D82A}">
                    <a16:rowId xmlns:a16="http://schemas.microsoft.com/office/drawing/2014/main" val="2020270792"/>
                  </a:ext>
                </a:extLst>
              </a:tr>
              <a:tr h="184585">
                <a:tc vMerge="1">
                  <a:txBody>
                    <a:bodyPr/>
                    <a:lstStyle/>
                    <a:p>
                      <a:pPr rtl="0"/>
                      <a:endParaRPr lang="en-GB" sz="1400" noProof="0" dirty="0">
                        <a:solidFill>
                          <a:schemeClr val="tx2"/>
                        </a:solidFill>
                        <a:latin typeface="+mn-lt"/>
                      </a:endParaRPr>
                    </a:p>
                  </a:txBody>
                  <a:tcPr marT="36000" marB="36000" anchor="b">
                    <a:solidFill>
                      <a:schemeClr val="accent1"/>
                    </a:solidFill>
                  </a:tcPr>
                </a:tc>
                <a:tc>
                  <a:txBody>
                    <a:bodyPr/>
                    <a:lstStyle/>
                    <a:p>
                      <a:pPr algn="ctr" rtl="0"/>
                      <a:r>
                        <a:rPr lang="ja-jp" sz="1200" b="1" noProof="0">
                          <a:solidFill>
                            <a:schemeClr val="tx2"/>
                          </a:solidFill>
                          <a:latin typeface="+mn-lt"/>
                        </a:rPr>
                        <a:t>グレード</a:t>
                      </a:r>
                      <a:br>
                        <a:rPr lang="en-GB" sz="1200" b="1" noProof="0" dirty="0">
                          <a:solidFill>
                            <a:schemeClr val="tx2"/>
                          </a:solidFill>
                          <a:latin typeface="+mn-lt"/>
                        </a:rPr>
                      </a:br>
                      <a:r>
                        <a:rPr lang="ja-jp" sz="1200" b="1" noProof="0">
                          <a:solidFill>
                            <a:schemeClr val="tx2"/>
                          </a:solidFill>
                          <a:latin typeface="+mn-lt"/>
                        </a:rPr>
                        <a:t>1～2</a:t>
                      </a: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latin typeface="+mn-lt"/>
                        </a:rPr>
                        <a:t>グレード3～5</a:t>
                      </a: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latin typeface="+mn-lt"/>
                        </a:rPr>
                        <a:t>任意</a:t>
                      </a: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latin typeface="+mn-lt"/>
                        </a:rPr>
                        <a:t>グレード1～2</a:t>
                      </a: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latin typeface="+mn-lt"/>
                        </a:rPr>
                        <a:t>グレード3～5</a:t>
                      </a: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latin typeface="+mn-lt"/>
                        </a:rPr>
                        <a:t>任意</a:t>
                      </a:r>
                    </a:p>
                  </a:txBody>
                  <a:tcPr marL="72000" marR="72000"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4164118678"/>
                  </a:ext>
                </a:extLst>
              </a:tr>
              <a:tr h="0">
                <a:tc>
                  <a:txBody>
                    <a:bodyPr/>
                    <a:lstStyle/>
                    <a:p>
                      <a:pPr rtl="0"/>
                      <a:r>
                        <a:rPr lang="ja-jp" sz="1200" noProof="0">
                          <a:latin typeface="+mn-lt"/>
                        </a:rPr>
                        <a:t>疲労</a:t>
                      </a:r>
                    </a:p>
                  </a:txBody>
                  <a:tcPr marT="36000" marB="36000" anchor="ctr">
                    <a:lnT w="12700" cap="flat" cmpd="sng" algn="ctr">
                      <a:noFill/>
                      <a:prstDash val="solid"/>
                      <a:round/>
                      <a:headEnd type="none" w="med" len="med"/>
                      <a:tailEnd type="none" w="med" len="med"/>
                    </a:lnT>
                  </a:tcPr>
                </a:tc>
                <a:tc>
                  <a:txBody>
                    <a:bodyPr/>
                    <a:lstStyle/>
                    <a:p>
                      <a:pPr algn="ctr" rtl="0"/>
                      <a:r>
                        <a:rPr lang="ja-jp" sz="1200" noProof="0">
                          <a:latin typeface="+mn-lt"/>
                        </a:rPr>
                        <a:t>66</a:t>
                      </a:r>
                    </a:p>
                  </a:txBody>
                  <a:tcPr marT="36000" marB="36000" anchor="ctr">
                    <a:lnT w="12700" cap="flat" cmpd="sng" algn="ctr">
                      <a:noFill/>
                      <a:prstDash val="solid"/>
                      <a:round/>
                      <a:headEnd type="none" w="med" len="med"/>
                      <a:tailEnd type="none" w="med" len="med"/>
                    </a:lnT>
                  </a:tcPr>
                </a:tc>
                <a:tc>
                  <a:txBody>
                    <a:bodyPr/>
                    <a:lstStyle/>
                    <a:p>
                      <a:pPr algn="ctr" rtl="0"/>
                      <a:r>
                        <a:rPr lang="ja-jp" sz="1200" noProof="0">
                          <a:latin typeface="+mn-lt"/>
                        </a:rPr>
                        <a:t>7</a:t>
                      </a:r>
                    </a:p>
                  </a:txBody>
                  <a:tcPr marT="36000" marB="36000" anchor="ctr">
                    <a:lnT w="12700" cap="flat" cmpd="sng" algn="ctr">
                      <a:noFill/>
                      <a:prstDash val="solid"/>
                      <a:round/>
                      <a:headEnd type="none" w="med" len="med"/>
                      <a:tailEnd type="none" w="med" len="med"/>
                    </a:lnT>
                  </a:tcPr>
                </a:tc>
                <a:tc>
                  <a:txBody>
                    <a:bodyPr/>
                    <a:lstStyle/>
                    <a:p>
                      <a:pPr algn="ctr" rtl="0"/>
                      <a:r>
                        <a:rPr lang="ja-jp" sz="1200" noProof="0">
                          <a:latin typeface="+mn-lt"/>
                        </a:rPr>
                        <a:t>73</a:t>
                      </a:r>
                    </a:p>
                  </a:txBody>
                  <a:tcPr marT="36000" marB="36000" anchor="ctr">
                    <a:lnT w="12700" cap="flat" cmpd="sng" algn="ctr">
                      <a:noFill/>
                      <a:prstDash val="solid"/>
                      <a:round/>
                      <a:headEnd type="none" w="med" len="med"/>
                      <a:tailEnd type="none" w="med" len="med"/>
                    </a:lnT>
                  </a:tcPr>
                </a:tc>
                <a:tc>
                  <a:txBody>
                    <a:bodyPr/>
                    <a:lstStyle/>
                    <a:p>
                      <a:pPr algn="ctr" rtl="0"/>
                      <a:r>
                        <a:rPr lang="ja-jp" sz="1200" noProof="0">
                          <a:latin typeface="+mn-lt"/>
                        </a:rPr>
                        <a:t>22</a:t>
                      </a:r>
                    </a:p>
                  </a:txBody>
                  <a:tcPr marT="36000" marB="36000" anchor="ctr">
                    <a:lnT w="12700" cap="flat" cmpd="sng" algn="ctr">
                      <a:noFill/>
                      <a:prstDash val="solid"/>
                      <a:round/>
                      <a:headEnd type="none" w="med" len="med"/>
                      <a:tailEnd type="none" w="med" len="med"/>
                    </a:lnT>
                  </a:tcPr>
                </a:tc>
                <a:tc>
                  <a:txBody>
                    <a:bodyPr/>
                    <a:lstStyle/>
                    <a:p>
                      <a:pPr algn="ctr" rtl="0"/>
                      <a:r>
                        <a:rPr lang="ja-jp" sz="1200" noProof="0">
                          <a:latin typeface="+mn-lt"/>
                        </a:rPr>
                        <a:t>3</a:t>
                      </a:r>
                    </a:p>
                  </a:txBody>
                  <a:tcPr marT="36000" marB="36000" anchor="ctr">
                    <a:lnT w="12700" cap="flat" cmpd="sng" algn="ctr">
                      <a:noFill/>
                      <a:prstDash val="solid"/>
                      <a:round/>
                      <a:headEnd type="none" w="med" len="med"/>
                      <a:tailEnd type="none" w="med" len="med"/>
                    </a:lnT>
                  </a:tcPr>
                </a:tc>
                <a:tc>
                  <a:txBody>
                    <a:bodyPr/>
                    <a:lstStyle/>
                    <a:p>
                      <a:pPr algn="ctr" rtl="0"/>
                      <a:r>
                        <a:rPr lang="ja-jp" sz="1200" noProof="0">
                          <a:latin typeface="+mn-lt"/>
                        </a:rPr>
                        <a:t>25</a:t>
                      </a:r>
                    </a:p>
                  </a:txBody>
                  <a:tcPr marT="36000" marB="36000" anchor="ctr">
                    <a:lnT w="12700" cap="flat" cmpd="sng" algn="ctr">
                      <a:noFill/>
                      <a:prstDash val="solid"/>
                      <a:round/>
                      <a:headEnd type="none" w="med" len="med"/>
                      <a:tailEnd type="none" w="med" len="med"/>
                    </a:lnT>
                  </a:tcPr>
                </a:tc>
                <a:extLst>
                  <a:ext uri="{0D108BD9-81ED-4DB2-BD59-A6C34878D82A}">
                    <a16:rowId xmlns:a16="http://schemas.microsoft.com/office/drawing/2014/main" val="3607908326"/>
                  </a:ext>
                </a:extLst>
              </a:tr>
              <a:tr h="0">
                <a:tc>
                  <a:txBody>
                    <a:bodyPr/>
                    <a:lstStyle/>
                    <a:p>
                      <a:pPr rtl="0"/>
                      <a:r>
                        <a:rPr lang="ja-jp" sz="1200" noProof="0">
                          <a:latin typeface="+mn-lt"/>
                        </a:rPr>
                        <a:t>悪心</a:t>
                      </a:r>
                    </a:p>
                  </a:txBody>
                  <a:tcPr marT="36000" marB="36000" anchor="ctr"/>
                </a:tc>
                <a:tc>
                  <a:txBody>
                    <a:bodyPr/>
                    <a:lstStyle/>
                    <a:p>
                      <a:pPr algn="ctr" rtl="0"/>
                      <a:r>
                        <a:rPr lang="ja-jp" sz="1200" noProof="0">
                          <a:latin typeface="+mn-lt"/>
                        </a:rPr>
                        <a:t>61</a:t>
                      </a:r>
                    </a:p>
                  </a:txBody>
                  <a:tcPr marT="36000" marB="36000" anchor="ctr"/>
                </a:tc>
                <a:tc>
                  <a:txBody>
                    <a:bodyPr/>
                    <a:lstStyle/>
                    <a:p>
                      <a:pPr algn="ctr" rtl="0"/>
                      <a:r>
                        <a:rPr lang="ja-jp" sz="1200" noProof="0">
                          <a:latin typeface="+mn-lt"/>
                        </a:rPr>
                        <a:t>2</a:t>
                      </a:r>
                    </a:p>
                  </a:txBody>
                  <a:tcPr marT="36000" marB="36000" anchor="ctr"/>
                </a:tc>
                <a:tc>
                  <a:txBody>
                    <a:bodyPr/>
                    <a:lstStyle/>
                    <a:p>
                      <a:pPr algn="ctr" rtl="0"/>
                      <a:r>
                        <a:rPr lang="ja-jp" sz="1200" noProof="0">
                          <a:latin typeface="+mn-lt"/>
                        </a:rPr>
                        <a:t>63</a:t>
                      </a:r>
                    </a:p>
                  </a:txBody>
                  <a:tcPr marT="36000" marB="36000" anchor="ctr"/>
                </a:tc>
                <a:tc>
                  <a:txBody>
                    <a:bodyPr/>
                    <a:lstStyle/>
                    <a:p>
                      <a:pPr algn="ctr" rtl="0"/>
                      <a:r>
                        <a:rPr lang="ja-jp" sz="1200" noProof="0">
                          <a:latin typeface="+mn-lt"/>
                        </a:rPr>
                        <a:t>27</a:t>
                      </a:r>
                    </a:p>
                  </a:txBody>
                  <a:tcPr marT="36000" marB="36000" anchor="ctr"/>
                </a:tc>
                <a:tc>
                  <a:txBody>
                    <a:bodyPr/>
                    <a:lstStyle/>
                    <a:p>
                      <a:pPr algn="ctr" rtl="0"/>
                      <a:r>
                        <a:rPr lang="ja-jp" sz="1200" noProof="0">
                          <a:latin typeface="+mn-lt"/>
                        </a:rPr>
                        <a:t>2</a:t>
                      </a:r>
                    </a:p>
                  </a:txBody>
                  <a:tcPr marT="36000" marB="36000" anchor="ctr"/>
                </a:tc>
                <a:tc>
                  <a:txBody>
                    <a:bodyPr/>
                    <a:lstStyle/>
                    <a:p>
                      <a:pPr algn="ctr" rtl="0"/>
                      <a:r>
                        <a:rPr lang="ja-jp" sz="1200" noProof="0">
                          <a:latin typeface="+mn-lt"/>
                        </a:rPr>
                        <a:t>29</a:t>
                      </a:r>
                    </a:p>
                  </a:txBody>
                  <a:tcPr marT="36000" marB="36000" anchor="ctr"/>
                </a:tc>
                <a:extLst>
                  <a:ext uri="{0D108BD9-81ED-4DB2-BD59-A6C34878D82A}">
                    <a16:rowId xmlns:a16="http://schemas.microsoft.com/office/drawing/2014/main" val="1790711121"/>
                  </a:ext>
                </a:extLst>
              </a:tr>
              <a:tr h="120324">
                <a:tc>
                  <a:txBody>
                    <a:bodyPr/>
                    <a:lstStyle/>
                    <a:p>
                      <a:pPr rtl="0"/>
                      <a:r>
                        <a:rPr lang="ja-jp" sz="1200" noProof="0">
                          <a:latin typeface="+mn-lt"/>
                        </a:rPr>
                        <a:t>貧血</a:t>
                      </a:r>
                      <a:endParaRPr lang="en-GB" sz="1200" noProof="0" dirty="0">
                        <a:latin typeface="+mn-lt"/>
                      </a:endParaRPr>
                    </a:p>
                  </a:txBody>
                  <a:tcPr marT="36000" marB="36000" anchor="ctr"/>
                </a:tc>
                <a:tc>
                  <a:txBody>
                    <a:bodyPr/>
                    <a:lstStyle/>
                    <a:p>
                      <a:pPr algn="ctr" rtl="0"/>
                      <a:r>
                        <a:rPr lang="ja-jp" sz="1200" noProof="0">
                          <a:latin typeface="+mn-lt"/>
                        </a:rPr>
                        <a:t>28</a:t>
                      </a:r>
                    </a:p>
                  </a:txBody>
                  <a:tcPr marT="36000" marB="36000" anchor="ctr"/>
                </a:tc>
                <a:tc>
                  <a:txBody>
                    <a:bodyPr/>
                    <a:lstStyle/>
                    <a:p>
                      <a:pPr algn="ctr" rtl="0"/>
                      <a:r>
                        <a:rPr lang="ja-jp" sz="1200" noProof="0">
                          <a:latin typeface="+mn-lt"/>
                        </a:rPr>
                        <a:t>15</a:t>
                      </a:r>
                    </a:p>
                  </a:txBody>
                  <a:tcPr marT="36000" marB="36000" anchor="ctr"/>
                </a:tc>
                <a:tc>
                  <a:txBody>
                    <a:bodyPr/>
                    <a:lstStyle/>
                    <a:p>
                      <a:pPr algn="ctr" rtl="0"/>
                      <a:r>
                        <a:rPr lang="ja-jp" sz="1200" noProof="0">
                          <a:latin typeface="+mn-lt"/>
                        </a:rPr>
                        <a:t>43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12</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13</a:t>
                      </a:r>
                    </a:p>
                  </a:txBody>
                  <a:tcPr marT="36000" marB="36000" anchor="ctr"/>
                </a:tc>
                <a:extLst>
                  <a:ext uri="{0D108BD9-81ED-4DB2-BD59-A6C34878D82A}">
                    <a16:rowId xmlns:a16="http://schemas.microsoft.com/office/drawing/2014/main" val="1995876224"/>
                  </a:ext>
                </a:extLst>
              </a:tr>
              <a:tr h="0">
                <a:tc>
                  <a:txBody>
                    <a:bodyPr/>
                    <a:lstStyle/>
                    <a:p>
                      <a:pPr rtl="0"/>
                      <a:r>
                        <a:rPr lang="ja-jp" sz="1200" noProof="0">
                          <a:latin typeface="+mn-lt"/>
                        </a:rPr>
                        <a:t>好中球数減少</a:t>
                      </a:r>
                    </a:p>
                  </a:txBody>
                  <a:tcPr marT="36000" marB="36000" anchor="ctr"/>
                </a:tc>
                <a:tc>
                  <a:txBody>
                    <a:bodyPr/>
                    <a:lstStyle/>
                    <a:p>
                      <a:pPr algn="ctr" rtl="0"/>
                      <a:r>
                        <a:rPr lang="ja-jp" sz="1200" noProof="0">
                          <a:latin typeface="+mn-lt"/>
                        </a:rPr>
                        <a:t>19</a:t>
                      </a:r>
                    </a:p>
                  </a:txBody>
                  <a:tcPr marT="36000" marB="36000" anchor="ctr"/>
                </a:tc>
                <a:tc>
                  <a:txBody>
                    <a:bodyPr/>
                    <a:lstStyle/>
                    <a:p>
                      <a:pPr algn="ctr" rtl="0"/>
                      <a:r>
                        <a:rPr lang="ja-jp" sz="1200" noProof="0">
                          <a:latin typeface="+mn-lt"/>
                        </a:rPr>
                        <a:t>12</a:t>
                      </a:r>
                    </a:p>
                  </a:txBody>
                  <a:tcPr marT="36000" marB="36000" anchor="ctr"/>
                </a:tc>
                <a:tc>
                  <a:txBody>
                    <a:bodyPr/>
                    <a:lstStyle/>
                    <a:p>
                      <a:pPr algn="ctr" rtl="0"/>
                      <a:r>
                        <a:rPr lang="ja-jp" sz="1200" noProof="0">
                          <a:latin typeface="+mn-lt"/>
                        </a:rPr>
                        <a:t>31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4</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2</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6</a:t>
                      </a:r>
                    </a:p>
                  </a:txBody>
                  <a:tcPr marT="36000" marB="36000" anchor="ctr"/>
                </a:tc>
                <a:extLst>
                  <a:ext uri="{0D108BD9-81ED-4DB2-BD59-A6C34878D82A}">
                    <a16:rowId xmlns:a16="http://schemas.microsoft.com/office/drawing/2014/main" val="1765825796"/>
                  </a:ext>
                </a:extLst>
              </a:tr>
              <a:tr h="0">
                <a:tc>
                  <a:txBody>
                    <a:bodyPr/>
                    <a:lstStyle/>
                    <a:p>
                      <a:pPr rtl="0"/>
                      <a:r>
                        <a:rPr lang="ja-jp" sz="1200" noProof="0">
                          <a:latin typeface="+mn-lt"/>
                        </a:rPr>
                        <a:t>粘膜炎</a:t>
                      </a:r>
                    </a:p>
                  </a:txBody>
                  <a:tcPr marT="36000" marB="36000" anchor="ctr"/>
                </a:tc>
                <a:tc>
                  <a:txBody>
                    <a:bodyPr/>
                    <a:lstStyle/>
                    <a:p>
                      <a:pPr algn="ctr" rtl="0"/>
                      <a:r>
                        <a:rPr lang="ja-jp" sz="1200" noProof="0">
                          <a:latin typeface="+mn-lt"/>
                        </a:rPr>
                        <a:t>15</a:t>
                      </a:r>
                    </a:p>
                  </a:txBody>
                  <a:tcPr marT="36000" marB="36000" anchor="ctr"/>
                </a:tc>
                <a:tc>
                  <a:txBody>
                    <a:bodyPr/>
                    <a:lstStyle/>
                    <a:p>
                      <a:pPr algn="ctr" rtl="0"/>
                      <a:r>
                        <a:rPr lang="ja-jp" sz="1200" noProof="0">
                          <a:latin typeface="+mn-lt"/>
                        </a:rPr>
                        <a:t>1</a:t>
                      </a:r>
                    </a:p>
                  </a:txBody>
                  <a:tcPr marT="36000" marB="36000" anchor="ctr"/>
                </a:tc>
                <a:tc>
                  <a:txBody>
                    <a:bodyPr/>
                    <a:lstStyle/>
                    <a:p>
                      <a:pPr algn="ctr" rtl="0"/>
                      <a:r>
                        <a:rPr lang="ja-jp" sz="1200" noProof="0">
                          <a:latin typeface="+mn-lt"/>
                        </a:rPr>
                        <a:t>16</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6</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7</a:t>
                      </a:r>
                    </a:p>
                  </a:txBody>
                  <a:tcPr marT="36000" marB="36000" anchor="ctr"/>
                </a:tc>
                <a:extLst>
                  <a:ext uri="{0D108BD9-81ED-4DB2-BD59-A6C34878D82A}">
                    <a16:rowId xmlns:a16="http://schemas.microsoft.com/office/drawing/2014/main" val="3745212948"/>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noProof="0">
                          <a:latin typeface="+mn-lt"/>
                        </a:rPr>
                        <a:t>血小板数減少</a:t>
                      </a:r>
                    </a:p>
                  </a:txBody>
                  <a:tcPr marT="36000" marB="36000" anchor="ctr"/>
                </a:tc>
                <a:tc>
                  <a:txBody>
                    <a:bodyPr/>
                    <a:lstStyle/>
                    <a:p>
                      <a:pPr algn="ctr" rtl="0"/>
                      <a:r>
                        <a:rPr lang="ja-jp" sz="1200" noProof="0">
                          <a:latin typeface="+mn-lt"/>
                        </a:rPr>
                        <a:t>8</a:t>
                      </a:r>
                    </a:p>
                  </a:txBody>
                  <a:tcPr marT="36000" marB="36000" anchor="ctr"/>
                </a:tc>
                <a:tc>
                  <a:txBody>
                    <a:bodyPr/>
                    <a:lstStyle/>
                    <a:p>
                      <a:pPr algn="ctr" rtl="0"/>
                      <a:r>
                        <a:rPr lang="ja-jp" sz="1200" noProof="0">
                          <a:latin typeface="+mn-lt"/>
                        </a:rPr>
                        <a:t>5</a:t>
                      </a:r>
                    </a:p>
                  </a:txBody>
                  <a:tcPr marT="36000" marB="36000" anchor="ctr"/>
                </a:tc>
                <a:tc>
                  <a:txBody>
                    <a:bodyPr/>
                    <a:lstStyle/>
                    <a:p>
                      <a:pPr algn="ctr" rtl="0"/>
                      <a:r>
                        <a:rPr lang="ja-jp" sz="1200" noProof="0">
                          <a:latin typeface="+mn-lt"/>
                        </a:rPr>
                        <a:t>13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2</a:t>
                      </a:r>
                    </a:p>
                  </a:txBody>
                  <a:tcPr marT="36000" marB="36000" anchor="ctr"/>
                </a:tc>
                <a:extLst>
                  <a:ext uri="{0D108BD9-81ED-4DB2-BD59-A6C34878D82A}">
                    <a16:rowId xmlns:a16="http://schemas.microsoft.com/office/drawing/2014/main" val="3227482767"/>
                  </a:ext>
                </a:extLst>
              </a:tr>
              <a:tr h="120324">
                <a:tc>
                  <a:txBody>
                    <a:bodyPr/>
                    <a:lstStyle/>
                    <a:p>
                      <a:pPr rtl="0"/>
                      <a:r>
                        <a:rPr lang="ja-jp" sz="1200" noProof="0">
                          <a:latin typeface="+mn-lt"/>
                        </a:rPr>
                        <a:t>疼痛</a:t>
                      </a:r>
                    </a:p>
                  </a:txBody>
                  <a:tcPr marT="36000" marB="36000" anchor="ctr"/>
                </a:tc>
                <a:tc>
                  <a:txBody>
                    <a:bodyPr/>
                    <a:lstStyle/>
                    <a:p>
                      <a:pPr algn="ctr" rtl="0"/>
                      <a:r>
                        <a:rPr lang="ja-jp" sz="1200" noProof="0">
                          <a:latin typeface="+mn-lt"/>
                        </a:rPr>
                        <a:t>8</a:t>
                      </a:r>
                    </a:p>
                  </a:txBody>
                  <a:tcPr marT="36000" marB="36000" anchor="ctr"/>
                </a:tc>
                <a:tc>
                  <a:txBody>
                    <a:bodyPr/>
                    <a:lstStyle/>
                    <a:p>
                      <a:pPr algn="ctr" rtl="0"/>
                      <a:r>
                        <a:rPr lang="ja-jp" sz="1200" noProof="0">
                          <a:latin typeface="+mn-lt"/>
                        </a:rPr>
                        <a:t>2</a:t>
                      </a:r>
                    </a:p>
                  </a:txBody>
                  <a:tcPr marT="36000" marB="36000" anchor="ctr"/>
                </a:tc>
                <a:tc>
                  <a:txBody>
                    <a:bodyPr/>
                    <a:lstStyle/>
                    <a:p>
                      <a:pPr algn="ctr" rtl="0"/>
                      <a:r>
                        <a:rPr lang="ja-jp" sz="1200" noProof="0">
                          <a:latin typeface="+mn-lt"/>
                        </a:rPr>
                        <a:t>10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2</a:t>
                      </a:r>
                    </a:p>
                  </a:txBody>
                  <a:tcPr marT="36000" marB="36000" anchor="ctr"/>
                </a:tc>
                <a:extLst>
                  <a:ext uri="{0D108BD9-81ED-4DB2-BD59-A6C34878D82A}">
                    <a16:rowId xmlns:a16="http://schemas.microsoft.com/office/drawing/2014/main" val="2958156011"/>
                  </a:ext>
                </a:extLst>
              </a:tr>
              <a:tr h="120324">
                <a:tc>
                  <a:txBody>
                    <a:bodyPr/>
                    <a:lstStyle/>
                    <a:p>
                      <a:pPr rtl="0"/>
                      <a:r>
                        <a:rPr lang="ja-jp" sz="1200" noProof="0">
                          <a:latin typeface="+mn-lt"/>
                        </a:rPr>
                        <a:t>血栓塞栓性イベント</a:t>
                      </a:r>
                    </a:p>
                  </a:txBody>
                  <a:tcPr marT="36000" marB="36000" anchor="ctr"/>
                </a:tc>
                <a:tc>
                  <a:txBody>
                    <a:bodyPr/>
                    <a:lstStyle/>
                    <a:p>
                      <a:pPr algn="ctr" rtl="0"/>
                      <a:r>
                        <a:rPr lang="ja-jp" sz="1200" noProof="0">
                          <a:latin typeface="+mn-lt"/>
                        </a:rPr>
                        <a:t>6</a:t>
                      </a:r>
                    </a:p>
                  </a:txBody>
                  <a:tcPr marT="36000" marB="36000" anchor="ctr"/>
                </a:tc>
                <a:tc>
                  <a:txBody>
                    <a:bodyPr/>
                    <a:lstStyle/>
                    <a:p>
                      <a:pPr algn="ctr" rtl="0"/>
                      <a:r>
                        <a:rPr lang="ja-jp" sz="1200" noProof="0">
                          <a:latin typeface="+mn-lt"/>
                        </a:rPr>
                        <a:t>3</a:t>
                      </a:r>
                    </a:p>
                  </a:txBody>
                  <a:tcPr marT="36000" marB="36000" anchor="ctr"/>
                </a:tc>
                <a:tc>
                  <a:txBody>
                    <a:bodyPr/>
                    <a:lstStyle/>
                    <a:p>
                      <a:pPr algn="ctr" rtl="0"/>
                      <a:r>
                        <a:rPr lang="ja-jp" sz="1200" noProof="0">
                          <a:latin typeface="+mn-lt"/>
                        </a:rPr>
                        <a:t>9</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3</a:t>
                      </a:r>
                    </a:p>
                  </a:txBody>
                  <a:tcPr marT="36000" marB="36000" anchor="ctr"/>
                </a:tc>
                <a:extLst>
                  <a:ext uri="{0D108BD9-81ED-4DB2-BD59-A6C34878D82A}">
                    <a16:rowId xmlns:a16="http://schemas.microsoft.com/office/drawing/2014/main" val="1756879648"/>
                  </a:ext>
                </a:extLst>
              </a:tr>
              <a:tr h="120324">
                <a:tc>
                  <a:txBody>
                    <a:bodyPr/>
                    <a:lstStyle/>
                    <a:p>
                      <a:pPr rtl="0"/>
                      <a:r>
                        <a:rPr lang="ja-jp" sz="1200" noProof="0">
                          <a:latin typeface="+mn-lt"/>
                        </a:rPr>
                        <a:t>排液</a:t>
                      </a:r>
                    </a:p>
                  </a:txBody>
                  <a:tcPr marT="36000" marB="36000" anchor="ctr"/>
                </a:tc>
                <a:tc>
                  <a:txBody>
                    <a:bodyPr/>
                    <a:lstStyle/>
                    <a:p>
                      <a:pPr algn="ctr" rtl="0"/>
                      <a:r>
                        <a:rPr lang="ja-jp" sz="1200" noProof="0">
                          <a:latin typeface="+mn-lt"/>
                        </a:rPr>
                        <a:t>6</a:t>
                      </a:r>
                    </a:p>
                  </a:txBody>
                  <a:tcPr marT="36000" marB="36000" anchor="ctr"/>
                </a:tc>
                <a:tc>
                  <a:txBody>
                    <a:bodyPr/>
                    <a:lstStyle/>
                    <a:p>
                      <a:pPr algn="ctr" rtl="0"/>
                      <a:r>
                        <a:rPr lang="ja-jp" sz="1200" noProof="0">
                          <a:latin typeface="+mn-lt"/>
                        </a:rPr>
                        <a:t>3</a:t>
                      </a:r>
                    </a:p>
                  </a:txBody>
                  <a:tcPr marT="36000" marB="36000" anchor="ctr"/>
                </a:tc>
                <a:tc>
                  <a:txBody>
                    <a:bodyPr/>
                    <a:lstStyle/>
                    <a:p>
                      <a:pPr algn="ctr" rtl="0"/>
                      <a:r>
                        <a:rPr lang="ja-jp" sz="1200" noProof="0">
                          <a:latin typeface="+mn-lt"/>
                        </a:rPr>
                        <a:t>9</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2</a:t>
                      </a:r>
                    </a:p>
                  </a:txBody>
                  <a:tcPr marT="36000" marB="36000" anchor="ctr"/>
                </a:tc>
                <a:extLst>
                  <a:ext uri="{0D108BD9-81ED-4DB2-BD59-A6C34878D82A}">
                    <a16:rowId xmlns:a16="http://schemas.microsoft.com/office/drawing/2014/main" val="2801577927"/>
                  </a:ext>
                </a:extLst>
              </a:tr>
              <a:tr h="120324">
                <a:tc>
                  <a:txBody>
                    <a:bodyPr/>
                    <a:lstStyle/>
                    <a:p>
                      <a:pPr rtl="0"/>
                      <a:r>
                        <a:rPr lang="ja-jp" sz="1200" noProof="0">
                          <a:latin typeface="+mn-lt"/>
                        </a:rPr>
                        <a:t>皮膚感染症</a:t>
                      </a:r>
                    </a:p>
                  </a:txBody>
                  <a:tcPr marT="36000" marB="36000" anchor="ctr"/>
                </a:tc>
                <a:tc>
                  <a:txBody>
                    <a:bodyPr/>
                    <a:lstStyle/>
                    <a:p>
                      <a:pPr algn="ctr" rtl="0"/>
                      <a:r>
                        <a:rPr lang="ja-jp" sz="1200" noProof="0">
                          <a:latin typeface="+mn-lt"/>
                        </a:rPr>
                        <a:t>6</a:t>
                      </a:r>
                    </a:p>
                  </a:txBody>
                  <a:tcPr marT="36000" marB="36000" anchor="ctr"/>
                </a:tc>
                <a:tc>
                  <a:txBody>
                    <a:bodyPr/>
                    <a:lstStyle/>
                    <a:p>
                      <a:pPr algn="ctr" rtl="0"/>
                      <a:r>
                        <a:rPr lang="ja-jp" sz="1200" noProof="0">
                          <a:latin typeface="+mn-lt"/>
                        </a:rPr>
                        <a:t>1</a:t>
                      </a:r>
                    </a:p>
                  </a:txBody>
                  <a:tcPr marT="36000" marB="36000" anchor="ctr"/>
                </a:tc>
                <a:tc>
                  <a:txBody>
                    <a:bodyPr/>
                    <a:lstStyle/>
                    <a:p>
                      <a:pPr algn="ctr" rtl="0"/>
                      <a:r>
                        <a:rPr lang="ja-jp" sz="1200" noProof="0">
                          <a:latin typeface="+mn-lt"/>
                        </a:rPr>
                        <a:t>7</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2</a:t>
                      </a:r>
                    </a:p>
                  </a:txBody>
                  <a:tcPr marT="36000" marB="36000" anchor="ctr"/>
                </a:tc>
                <a:extLst>
                  <a:ext uri="{0D108BD9-81ED-4DB2-BD59-A6C34878D82A}">
                    <a16:rowId xmlns:a16="http://schemas.microsoft.com/office/drawing/2014/main" val="1181449289"/>
                  </a:ext>
                </a:extLst>
              </a:tr>
              <a:tr h="120324">
                <a:tc>
                  <a:txBody>
                    <a:bodyPr/>
                    <a:lstStyle/>
                    <a:p>
                      <a:pPr rtl="0"/>
                      <a:r>
                        <a:rPr lang="ja-jp" sz="1200" noProof="0">
                          <a:latin typeface="+mn-lt"/>
                        </a:rPr>
                        <a:t>高血圧</a:t>
                      </a:r>
                    </a:p>
                  </a:txBody>
                  <a:tcPr marT="36000" marB="36000" anchor="ctr"/>
                </a:tc>
                <a:tc>
                  <a:txBody>
                    <a:bodyPr/>
                    <a:lstStyle/>
                    <a:p>
                      <a:pPr algn="ctr" rtl="0"/>
                      <a:r>
                        <a:rPr lang="ja-jp" sz="1200" noProof="0">
                          <a:latin typeface="+mn-lt"/>
                        </a:rPr>
                        <a:t>5</a:t>
                      </a:r>
                    </a:p>
                  </a:txBody>
                  <a:tcPr marT="36000" marB="36000" anchor="ctr"/>
                </a:tc>
                <a:tc>
                  <a:txBody>
                    <a:bodyPr/>
                    <a:lstStyle/>
                    <a:p>
                      <a:pPr algn="ctr" rtl="0"/>
                      <a:r>
                        <a:rPr lang="ja-jp" sz="1200" noProof="0">
                          <a:latin typeface="+mn-lt"/>
                        </a:rPr>
                        <a:t>1</a:t>
                      </a:r>
                    </a:p>
                  </a:txBody>
                  <a:tcPr marT="36000" marB="36000" anchor="ctr"/>
                </a:tc>
                <a:tc>
                  <a:txBody>
                    <a:bodyPr/>
                    <a:lstStyle/>
                    <a:p>
                      <a:pPr algn="ctr" rtl="0"/>
                      <a:r>
                        <a:rPr lang="ja-jp" sz="1200" noProof="0">
                          <a:latin typeface="+mn-lt"/>
                        </a:rPr>
                        <a:t>6</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2</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1</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3</a:t>
                      </a:r>
                    </a:p>
                  </a:txBody>
                  <a:tcPr marT="36000" marB="36000" anchor="ctr"/>
                </a:tc>
                <a:extLst>
                  <a:ext uri="{0D108BD9-81ED-4DB2-BD59-A6C34878D82A}">
                    <a16:rowId xmlns:a16="http://schemas.microsoft.com/office/drawing/2014/main" val="97661255"/>
                  </a:ext>
                </a:extLst>
              </a:tr>
            </a:tbl>
          </a:graphicData>
        </a:graphic>
      </p:graphicFrame>
      <p:graphicFrame>
        <p:nvGraphicFramePr>
          <p:cNvPr id="3" name="Table 663">
            <a:extLst>
              <a:ext uri="{FF2B5EF4-FFF2-40B4-BE49-F238E27FC236}">
                <a16:creationId xmlns:a16="http://schemas.microsoft.com/office/drawing/2014/main" id="{B129FB5E-9462-0DF7-548F-BA88AB3CD063}"/>
              </a:ext>
            </a:extLst>
          </p:cNvPr>
          <p:cNvGraphicFramePr>
            <a:graphicFrameLocks noGrp="1"/>
          </p:cNvGraphicFramePr>
          <p:nvPr>
            <p:extLst>
              <p:ext uri="{D42A27DB-BD31-4B8C-83A1-F6EECF244321}">
                <p14:modId xmlns:p14="http://schemas.microsoft.com/office/powerpoint/2010/main" val="2504881219"/>
              </p:ext>
            </p:extLst>
          </p:nvPr>
        </p:nvGraphicFramePr>
        <p:xfrm>
          <a:off x="169958" y="1643347"/>
          <a:ext cx="5186007" cy="1282800"/>
        </p:xfrm>
        <a:graphic>
          <a:graphicData uri="http://schemas.openxmlformats.org/drawingml/2006/table">
            <a:tbl>
              <a:tblPr firstRow="1" bandRow="1">
                <a:tableStyleId>{69012ECD-51FC-41F1-AA8D-1B2483CD663E}</a:tableStyleId>
              </a:tblPr>
              <a:tblGrid>
                <a:gridCol w="2123266">
                  <a:extLst>
                    <a:ext uri="{9D8B030D-6E8A-4147-A177-3AD203B41FA5}">
                      <a16:colId xmlns:a16="http://schemas.microsoft.com/office/drawing/2014/main" val="4026828033"/>
                    </a:ext>
                  </a:extLst>
                </a:gridCol>
                <a:gridCol w="1628104">
                  <a:extLst>
                    <a:ext uri="{9D8B030D-6E8A-4147-A177-3AD203B41FA5}">
                      <a16:colId xmlns:a16="http://schemas.microsoft.com/office/drawing/2014/main" val="2351951672"/>
                    </a:ext>
                  </a:extLst>
                </a:gridCol>
                <a:gridCol w="1434637">
                  <a:extLst>
                    <a:ext uri="{9D8B030D-6E8A-4147-A177-3AD203B41FA5}">
                      <a16:colId xmlns:a16="http://schemas.microsoft.com/office/drawing/2014/main" val="912173047"/>
                    </a:ext>
                  </a:extLst>
                </a:gridCol>
              </a:tblGrid>
              <a:tr h="0">
                <a:tc>
                  <a:txBody>
                    <a:bodyPr/>
                    <a:lstStyle/>
                    <a:p>
                      <a:pPr rtl="0"/>
                      <a:r>
                        <a:rPr lang="ja-jp" sz="1400" noProof="0">
                          <a:solidFill>
                            <a:schemeClr val="tx2"/>
                          </a:solidFill>
                          <a:latin typeface="+mn-lt"/>
                        </a:rPr>
                        <a:t>客観的腫瘍反応</a:t>
                      </a:r>
                    </a:p>
                  </a:txBody>
                  <a:tcPr marL="72000" marR="72000" marT="36000" marB="36000" anchor="b"/>
                </a:tc>
                <a:tc>
                  <a:txBody>
                    <a:bodyPr/>
                    <a:lstStyle/>
                    <a:p>
                      <a:pPr algn="ctr" rtl="0"/>
                      <a:r>
                        <a:rPr lang="ja-jp" sz="1400" b="1" noProof="0">
                          <a:solidFill>
                            <a:schemeClr val="tx2"/>
                          </a:solidFill>
                          <a:latin typeface="+mn-lt"/>
                        </a:rPr>
                        <a:t>デュルバルマブ＋化学療法</a:t>
                      </a:r>
                    </a:p>
                    <a:p>
                      <a:pPr algn="ctr" rtl="0"/>
                      <a:r>
                        <a:rPr lang="ja-jp" sz="1400" b="1" noProof="0">
                          <a:solidFill>
                            <a:schemeClr val="tx2"/>
                          </a:solidFill>
                          <a:latin typeface="+mn-lt"/>
                        </a:rPr>
                        <a:t>（n=113）</a:t>
                      </a:r>
                    </a:p>
                  </a:txBody>
                  <a:tcPr marL="72000" marR="72000" marT="36000" marB="36000" anchor="b"/>
                </a:tc>
                <a:tc>
                  <a:txBody>
                    <a:bodyPr/>
                    <a:lstStyle/>
                    <a:p>
                      <a:pPr algn="ctr" rtl="0"/>
                      <a:r>
                        <a:rPr lang="ja-jp" sz="1400" b="1" noProof="0">
                          <a:solidFill>
                            <a:schemeClr val="tx2"/>
                          </a:solidFill>
                          <a:latin typeface="+mn-lt"/>
                        </a:rPr>
                        <a:t>化学療法</a:t>
                      </a:r>
                    </a:p>
                    <a:p>
                      <a:pPr algn="ctr" rtl="0"/>
                      <a:r>
                        <a:rPr lang="ja-jp" sz="1400" b="1" noProof="0">
                          <a:solidFill>
                            <a:schemeClr val="tx2"/>
                          </a:solidFill>
                          <a:latin typeface="+mn-lt"/>
                        </a:rPr>
                        <a:t>（n=60）</a:t>
                      </a:r>
                    </a:p>
                  </a:txBody>
                  <a:tcPr marL="72000" marR="72000" marT="36000" marB="36000" anchor="b"/>
                </a:tc>
                <a:extLst>
                  <a:ext uri="{0D108BD9-81ED-4DB2-BD59-A6C34878D82A}">
                    <a16:rowId xmlns:a16="http://schemas.microsoft.com/office/drawing/2014/main" val="1727646532"/>
                  </a:ext>
                </a:extLst>
              </a:tr>
              <a:tr h="0">
                <a:tc>
                  <a:txBody>
                    <a:bodyPr/>
                    <a:lstStyle/>
                    <a:p>
                      <a:pPr rtl="0"/>
                      <a:r>
                        <a:rPr lang="ja-jp" sz="1400" noProof="0">
                          <a:solidFill>
                            <a:schemeClr val="tx1"/>
                          </a:solidFill>
                        </a:rPr>
                        <a:t>iCR/iPR、n (%)</a:t>
                      </a:r>
                      <a:endParaRPr lang="en-GB" sz="1400" noProof="0" dirty="0">
                        <a:solidFill>
                          <a:schemeClr val="tx1"/>
                        </a:solidFill>
                        <a:latin typeface="+mn-lt"/>
                      </a:endParaRPr>
                    </a:p>
                  </a:txBody>
                  <a:tcPr marL="72000" marR="72000" marT="36000" marB="36000" anchor="ctr">
                    <a:solidFill>
                      <a:schemeClr val="tx2"/>
                    </a:solidFill>
                  </a:tcPr>
                </a:tc>
                <a:tc>
                  <a:txBody>
                    <a:bodyPr/>
                    <a:lstStyle/>
                    <a:p>
                      <a:pPr algn="ctr" rtl="0">
                        <a:lnSpc>
                          <a:spcPts val="1400"/>
                        </a:lnSpc>
                      </a:pPr>
                      <a:r>
                        <a:rPr lang="ja-jp" sz="1400" noProof="0">
                          <a:solidFill>
                            <a:srgbClr val="000000"/>
                          </a:solidFill>
                          <a:latin typeface="+mn-lt"/>
                        </a:rPr>
                        <a:t>65 (58)</a:t>
                      </a:r>
                    </a:p>
                  </a:txBody>
                  <a:tcPr marL="72000" marR="72000" marT="36000" marB="36000" anchor="ctr">
                    <a:solidFill>
                      <a:schemeClr val="tx2"/>
                    </a:solidFill>
                  </a:tcPr>
                </a:tc>
                <a:tc>
                  <a:txBody>
                    <a:bodyPr/>
                    <a:lstStyle/>
                    <a:p>
                      <a:pPr algn="ctr" rtl="0">
                        <a:lnSpc>
                          <a:spcPts val="1400"/>
                        </a:lnSpc>
                      </a:pPr>
                      <a:r>
                        <a:rPr lang="ja-jp" sz="1400" noProof="0">
                          <a:solidFill>
                            <a:srgbClr val="000000"/>
                          </a:solidFill>
                          <a:latin typeface="+mn-lt"/>
                        </a:rPr>
                        <a:t>21 (35)</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rtl="0"/>
                      <a:r>
                        <a:rPr lang="ja-jp" sz="1400" noProof="0">
                          <a:solidFill>
                            <a:schemeClr val="tx1"/>
                          </a:solidFill>
                          <a:latin typeface="+mn-lt"/>
                        </a:rPr>
                        <a:t>iSD/iPD/不明、n (%)</a:t>
                      </a:r>
                    </a:p>
                  </a:txBody>
                  <a:tcPr marL="72000" marR="72000" marT="36000" marB="36000" anchor="ctr">
                    <a:solidFill>
                      <a:schemeClr val="tx2"/>
                    </a:solidFill>
                  </a:tcPr>
                </a:tc>
                <a:tc>
                  <a:txBody>
                    <a:bodyPr/>
                    <a:lstStyle/>
                    <a:p>
                      <a:pPr algn="ctr" rtl="0">
                        <a:lnSpc>
                          <a:spcPts val="1400"/>
                        </a:lnSpc>
                      </a:pPr>
                      <a:r>
                        <a:rPr lang="ja-jp" sz="1400" noProof="0">
                          <a:solidFill>
                            <a:srgbClr val="000000"/>
                          </a:solidFill>
                          <a:latin typeface="+mn-lt"/>
                        </a:rPr>
                        <a:t>48 (42)</a:t>
                      </a:r>
                    </a:p>
                  </a:txBody>
                  <a:tcPr marL="72000" marR="72000" marT="36000" marB="36000" anchor="ctr">
                    <a:solidFill>
                      <a:schemeClr val="tx2"/>
                    </a:solidFill>
                  </a:tcPr>
                </a:tc>
                <a:tc>
                  <a:txBody>
                    <a:bodyPr/>
                    <a:lstStyle/>
                    <a:p>
                      <a:pPr algn="ctr" rtl="0">
                        <a:lnSpc>
                          <a:spcPts val="1400"/>
                        </a:lnSpc>
                      </a:pPr>
                      <a:r>
                        <a:rPr lang="ja-jp" sz="1400" noProof="0">
                          <a:solidFill>
                            <a:srgbClr val="000000"/>
                          </a:solidFill>
                          <a:latin typeface="+mn-lt"/>
                        </a:rPr>
                        <a:t>39 (65)</a:t>
                      </a:r>
                    </a:p>
                  </a:txBody>
                  <a:tcPr marL="72000" marR="72000" marT="36000" marB="36000" anchor="ctr">
                    <a:solidFill>
                      <a:schemeClr val="tx2"/>
                    </a:solidFill>
                  </a:tcPr>
                </a:tc>
                <a:extLst>
                  <a:ext uri="{0D108BD9-81ED-4DB2-BD59-A6C34878D82A}">
                    <a16:rowId xmlns:a16="http://schemas.microsoft.com/office/drawing/2014/main" val="2324252435"/>
                  </a:ext>
                </a:extLst>
              </a:tr>
            </a:tbl>
          </a:graphicData>
        </a:graphic>
      </p:graphicFrame>
    </p:spTree>
    <p:extLst>
      <p:ext uri="{BB962C8B-B14F-4D97-AF65-F5344CB8AC3E}">
        <p14:creationId xmlns:p14="http://schemas.microsoft.com/office/powerpoint/2010/main" val="211021456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D0F534-7B66-15B1-BFB2-42868B64252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D5E6F82-5457-A7E4-8405-0E48A34C1ED2}"/>
              </a:ext>
            </a:extLst>
          </p:cNvPr>
          <p:cNvSpPr>
            <a:spLocks noGrp="1"/>
          </p:cNvSpPr>
          <p:nvPr>
            <p:ph type="title"/>
          </p:nvPr>
        </p:nvSpPr>
        <p:spPr>
          <a:xfrm>
            <a:off x="304799" y="107693"/>
            <a:ext cx="11813059" cy="939801"/>
          </a:xfrm>
        </p:spPr>
        <p:txBody>
          <a:bodyPr rtlCol="0"/>
          <a:lstStyle/>
          <a:p>
            <a:pPr rtl="0"/>
            <a:r>
              <a:rPr lang="ja-jp" noProof="0">
                <a:latin typeface="+mn-lt"/>
              </a:rPr>
              <a:t>LBA105：転移性胸腺上皮性腫瘍患者を対象としたリボセラニブの第II相非盲検単群多施設共同試験、KCSG LU23-09（THRIVE）-Ahn M-J他</a:t>
            </a:r>
          </a:p>
        </p:txBody>
      </p:sp>
      <p:sp>
        <p:nvSpPr>
          <p:cNvPr id="29" name="Content Placeholder 7">
            <a:extLst>
              <a:ext uri="{FF2B5EF4-FFF2-40B4-BE49-F238E27FC236}">
                <a16:creationId xmlns:a16="http://schemas.microsoft.com/office/drawing/2014/main" id="{EAE2CB8D-CDB8-9859-81A9-633F43E10F9E}"/>
              </a:ext>
            </a:extLst>
          </p:cNvPr>
          <p:cNvSpPr>
            <a:spLocks noGrp="1"/>
          </p:cNvSpPr>
          <p:nvPr>
            <p:ph idx="1"/>
          </p:nvPr>
        </p:nvSpPr>
        <p:spPr>
          <a:xfrm>
            <a:off x="304799" y="1246909"/>
            <a:ext cx="11033761" cy="5055650"/>
          </a:xfrm>
        </p:spPr>
        <p:txBody>
          <a:bodyPr rtlCol="0"/>
          <a:lstStyle/>
          <a:p>
            <a:pPr rtl="0"/>
            <a:r>
              <a:rPr lang="ja-jp" b="1" noProof="0"/>
              <a:t>治験目的</a:t>
            </a:r>
          </a:p>
          <a:p>
            <a:pPr lvl="1" rtl="0"/>
            <a:r>
              <a:rPr lang="ja-jp" noProof="0"/>
              <a:t>転移性胸腺上皮腫瘍患者を対象とした第2相THRIVE試験において、リボセラニブ（抗VEGFR2 TKI）の有効性と安全性の評価</a:t>
            </a:r>
          </a:p>
        </p:txBody>
      </p:sp>
      <p:sp>
        <p:nvSpPr>
          <p:cNvPr id="30" name="Text Placeholder 4">
            <a:extLst>
              <a:ext uri="{FF2B5EF4-FFF2-40B4-BE49-F238E27FC236}">
                <a16:creationId xmlns:a16="http://schemas.microsoft.com/office/drawing/2014/main" id="{5877A236-F5CE-60D1-63C8-EFC54F31247A}"/>
              </a:ext>
            </a:extLst>
          </p:cNvPr>
          <p:cNvSpPr>
            <a:spLocks noGrp="1"/>
          </p:cNvSpPr>
          <p:nvPr>
            <p:ph type="body" sz="quarter" idx="11"/>
          </p:nvPr>
        </p:nvSpPr>
        <p:spPr>
          <a:xfrm>
            <a:off x="6379633" y="6521312"/>
            <a:ext cx="5507567" cy="200025"/>
          </a:xfrm>
        </p:spPr>
        <p:txBody>
          <a:bodyPr rtlCol="0"/>
          <a:lstStyle/>
          <a:p>
            <a:pPr rtl="0"/>
            <a:r>
              <a:rPr lang="ja-jp" noProof="0"/>
              <a:t>Ahn M-J他Ann Oncol 2025;36(補遺):Abstr LBA105</a:t>
            </a:r>
          </a:p>
        </p:txBody>
      </p:sp>
      <p:sp>
        <p:nvSpPr>
          <p:cNvPr id="3" name="AutoShape 9">
            <a:extLst>
              <a:ext uri="{FF2B5EF4-FFF2-40B4-BE49-F238E27FC236}">
                <a16:creationId xmlns:a16="http://schemas.microsoft.com/office/drawing/2014/main" id="{28C1476E-AD13-65DA-8526-82799C22CD28}"/>
              </a:ext>
            </a:extLst>
          </p:cNvPr>
          <p:cNvSpPr>
            <a:spLocks noChangeArrowheads="1"/>
          </p:cNvSpPr>
          <p:nvPr/>
        </p:nvSpPr>
        <p:spPr bwMode="auto">
          <a:xfrm>
            <a:off x="1285551" y="2726236"/>
            <a:ext cx="3515658" cy="1875189"/>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ja-jp" sz="1600" b="1" i="0" u="none" strike="noStrike" kern="1200" cap="none" spc="0" normalizeH="0" noProof="0" dirty="0">
                <a:ln>
                  <a:noFill/>
                </a:ln>
                <a:solidFill>
                  <a:srgbClr val="FFFFFF"/>
                </a:solidFill>
                <a:effectLst/>
                <a:uLnTx/>
                <a:uFillTx/>
                <a:ea typeface="SimSun" pitchFamily="2" charset="-122"/>
                <a:cs typeface="Arial" charset="0"/>
                <a:sym typeface="Helvetica"/>
              </a:rPr>
              <a:t>患者採用の主要基準</a:t>
            </a:r>
          </a:p>
          <a:p>
            <a:pPr marL="228600" indent="-228600" defTabSz="892175" rtl="0" eaLnBrk="0" fontAlgn="base">
              <a:spcBef>
                <a:spcPct val="0"/>
              </a:spcBef>
              <a:spcAft>
                <a:spcPct val="30000"/>
              </a:spcAft>
              <a:buFont typeface="Arial" pitchFamily="34" charset="0"/>
              <a:buChar char="•"/>
              <a:defRPr/>
            </a:pPr>
            <a:r>
              <a:rPr lang="ja-jp" sz="1600" b="0" i="0" u="none" strike="noStrike" kern="1200" cap="none" spc="0" normalizeH="0" noProof="0" dirty="0">
                <a:ln>
                  <a:noFill/>
                </a:ln>
                <a:solidFill>
                  <a:srgbClr val="FFFFFF"/>
                </a:solidFill>
                <a:effectLst/>
                <a:uLnTx/>
                <a:uFillTx/>
                <a:ea typeface="SimSun" pitchFamily="2" charset="-122"/>
                <a:cs typeface="Arial" charset="0"/>
                <a:sym typeface="Helvetica"/>
              </a:rPr>
              <a:t>転移性胸腺上皮腫瘍</a:t>
            </a:r>
            <a:r>
              <a:rPr lang="ja-jp" sz="1600" kern="1200" dirty="0">
                <a:ea typeface="SimSun" pitchFamily="2" charset="-122"/>
                <a:cs typeface="Arial" charset="0"/>
                <a:sym typeface="Helvetica"/>
              </a:rPr>
              <a:t>（胸腺腫A、AB、B1、B2、B3及び胸腺がんを含む</a:t>
            </a:r>
            <a:endParaRPr kumimoji="0" lang="en-GB" sz="1600" b="0" i="0" u="none" strike="noStrike" kern="1200" cap="none" spc="0" normalizeH="0" baseline="0" noProof="0" dirty="0">
              <a:ln>
                <a:noFill/>
              </a:ln>
              <a:solidFill>
                <a:srgbClr val="FFFFFF"/>
              </a:solidFill>
              <a:effectLst/>
              <a:uLnTx/>
              <a:uFillTx/>
              <a:ea typeface="SimSun" pitchFamily="2" charset="-122"/>
              <a:cs typeface="Arial" charset="0"/>
              <a:sym typeface="Helvetica"/>
            </a:endParaRP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600" kern="1200" dirty="0">
                <a:ea typeface="SimSun" pitchFamily="2" charset="-122"/>
                <a:cs typeface="Arial" charset="0"/>
                <a:sym typeface="Helvetica"/>
              </a:rPr>
              <a:t>前治療で進行した</a:t>
            </a:r>
            <a:endParaRPr kumimoji="0" lang="en-GB" sz="1600" b="0" i="0" u="none" strike="noStrike" kern="1200" cap="none" spc="0" normalizeH="0" baseline="0" noProof="0" dirty="0">
              <a:ln>
                <a:noFill/>
              </a:ln>
              <a:solidFill>
                <a:srgbClr val="FFFFFF"/>
              </a:solidFill>
              <a:effectLst/>
              <a:uLnTx/>
              <a:uFillTx/>
              <a:ea typeface="SimSun" pitchFamily="2" charset="-122"/>
              <a:cs typeface="Arial" charset="0"/>
              <a:sym typeface="Helvetica"/>
            </a:endParaRPr>
          </a:p>
          <a:p>
            <a:pPr lvl="0" defTabSz="892175" eaLnBrk="0" fontAlgn="base">
              <a:spcBef>
                <a:spcPct val="0"/>
              </a:spcBef>
              <a:spcAft>
                <a:spcPct val="30000"/>
              </a:spcAft>
              <a:defRPr/>
            </a:pPr>
            <a:r>
              <a:rPr lang="ja-jp" sz="1600" b="0" i="0" u="none" strike="noStrike" kern="1200" cap="none" spc="0" normalizeH="0" noProof="0" dirty="0">
                <a:ln>
                  <a:noFill/>
                </a:ln>
                <a:solidFill>
                  <a:srgbClr val="FFFFFF"/>
                </a:solidFill>
                <a:effectLst/>
                <a:uLnTx/>
                <a:uFillTx/>
                <a:ea typeface="SimSun" pitchFamily="2" charset="-122"/>
                <a:cs typeface="Arial" charset="0"/>
                <a:sym typeface="Helvetica"/>
              </a:rPr>
              <a:t>（n=40</a:t>
            </a:r>
            <a:r>
              <a:rPr lang="ja-jp" altLang="en-US" sz="1600" kern="1200" dirty="0">
                <a:ea typeface="SimSun" pitchFamily="2" charset="-122"/>
                <a:cs typeface="Arial" charset="0"/>
                <a:sym typeface="Helvetica"/>
              </a:rPr>
              <a:t> ）</a:t>
            </a:r>
            <a:endParaRPr lang="ja-jp" sz="1600" b="0" i="0" u="none" strike="noStrike" kern="1200" cap="none" spc="0" normalizeH="0" noProof="0" dirty="0">
              <a:ln>
                <a:noFill/>
              </a:ln>
              <a:solidFill>
                <a:srgbClr val="FFFFFF"/>
              </a:solidFill>
              <a:effectLst/>
              <a:uLnTx/>
              <a:uFillTx/>
              <a:ea typeface="SimSun" pitchFamily="2" charset="-122"/>
              <a:cs typeface="Arial" charset="0"/>
              <a:sym typeface="Helvetica"/>
            </a:endParaRPr>
          </a:p>
        </p:txBody>
      </p:sp>
      <p:sp>
        <p:nvSpPr>
          <p:cNvPr id="4" name="Rectangle 9">
            <a:extLst>
              <a:ext uri="{FF2B5EF4-FFF2-40B4-BE49-F238E27FC236}">
                <a16:creationId xmlns:a16="http://schemas.microsoft.com/office/drawing/2014/main" id="{6213151C-4731-1D9C-3790-E8539188FB45}"/>
              </a:ext>
            </a:extLst>
          </p:cNvPr>
          <p:cNvSpPr txBox="1">
            <a:spLocks noChangeArrowheads="1"/>
          </p:cNvSpPr>
          <p:nvPr/>
        </p:nvSpPr>
        <p:spPr bwMode="auto">
          <a:xfrm>
            <a:off x="2106491" y="5179533"/>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ea typeface="+mn-ea"/>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b="0" i="0" u="none" strike="noStrike" kern="1200" cap="none" spc="0" normalizeH="0" noProof="0">
                <a:ln>
                  <a:noFill/>
                </a:ln>
                <a:solidFill>
                  <a:srgbClr val="363636"/>
                </a:solidFill>
                <a:effectLst/>
                <a:uLnTx/>
                <a:uFillTx/>
                <a:ea typeface="+mn-ea"/>
                <a:cs typeface="Arial"/>
                <a:sym typeface="Helvetica"/>
              </a:rPr>
              <a:t>全奏効率（ORR）</a:t>
            </a:r>
          </a:p>
        </p:txBody>
      </p:sp>
      <p:sp>
        <p:nvSpPr>
          <p:cNvPr id="10" name="AutoShape 12">
            <a:extLst>
              <a:ext uri="{FF2B5EF4-FFF2-40B4-BE49-F238E27FC236}">
                <a16:creationId xmlns:a16="http://schemas.microsoft.com/office/drawing/2014/main" id="{D78F5B7E-3CD1-7803-E1E5-E1FE6BD36868}"/>
              </a:ext>
            </a:extLst>
          </p:cNvPr>
          <p:cNvSpPr>
            <a:spLocks noChangeArrowheads="1"/>
          </p:cNvSpPr>
          <p:nvPr/>
        </p:nvSpPr>
        <p:spPr bwMode="auto">
          <a:xfrm>
            <a:off x="5447108" y="3274425"/>
            <a:ext cx="3623463" cy="778812"/>
          </a:xfrm>
          <a:prstGeom prst="roundRect">
            <a:avLst>
              <a:gd name="adj" fmla="val 16667"/>
            </a:avLst>
          </a:prstGeom>
          <a:solidFill>
            <a:srgbClr val="00A2E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1" i="0" u="none" strike="noStrike" kern="0" cap="none" spc="0" normalizeH="0" noProof="0">
                <a:ln>
                  <a:noFill/>
                </a:ln>
                <a:solidFill>
                  <a:srgbClr val="FFFFFF"/>
                </a:solidFill>
                <a:effectLst/>
                <a:uLnTx/>
                <a:uFillTx/>
                <a:ea typeface="SimSun" pitchFamily="2" charset="-122"/>
                <a:cs typeface="+mn-cs"/>
                <a:sym typeface="Helvetica"/>
              </a:rPr>
              <a:t>リボセラニブ </a:t>
            </a:r>
          </a:p>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i="0" u="none" strike="noStrike" kern="0" cap="none" spc="0" normalizeH="0" noProof="0">
                <a:ln>
                  <a:noFill/>
                </a:ln>
                <a:solidFill>
                  <a:srgbClr val="FFFFFF"/>
                </a:solidFill>
                <a:effectLst/>
                <a:uLnTx/>
                <a:uFillTx/>
                <a:ea typeface="SimSun" pitchFamily="2" charset="-122"/>
                <a:cs typeface="+mn-cs"/>
                <a:sym typeface="Helvetica"/>
              </a:rPr>
              <a:t>700mg/日 4週に一回（4サイクル）</a:t>
            </a:r>
            <a:br>
              <a:rPr kumimoji="0" lang="en-GB" sz="1600" b="0" i="0" u="none" strike="noStrike" kern="0" cap="none" spc="0" normalizeH="0" baseline="0" noProof="0" dirty="0">
                <a:ln>
                  <a:noFill/>
                </a:ln>
                <a:solidFill>
                  <a:srgbClr val="FFFFFF"/>
                </a:solidFill>
                <a:effectLst/>
                <a:uLnTx/>
                <a:uFillTx/>
                <a:ea typeface="SimSun" pitchFamily="2" charset="-122"/>
                <a:cs typeface="+mn-cs"/>
                <a:sym typeface="Helvetica"/>
              </a:rPr>
            </a:br>
            <a:r>
              <a:rPr lang="ja-jp" sz="1600" b="0" i="0" u="none" strike="noStrike" kern="0" cap="none" spc="0" normalizeH="0" noProof="0">
                <a:ln>
                  <a:noFill/>
                </a:ln>
                <a:solidFill>
                  <a:srgbClr val="FFFFFF"/>
                </a:solidFill>
                <a:effectLst/>
                <a:uLnTx/>
                <a:uFillTx/>
                <a:ea typeface="SimSun" pitchFamily="2" charset="-122"/>
                <a:cs typeface="+mn-cs"/>
                <a:sym typeface="Helvetica"/>
              </a:rPr>
              <a:t>（n=40）</a:t>
            </a:r>
            <a:endParaRPr kumimoji="0" lang="en-GB"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cxnSp>
        <p:nvCxnSpPr>
          <p:cNvPr id="19" name="AutoShape 19">
            <a:extLst>
              <a:ext uri="{FF2B5EF4-FFF2-40B4-BE49-F238E27FC236}">
                <a16:creationId xmlns:a16="http://schemas.microsoft.com/office/drawing/2014/main" id="{029A4949-F055-6BD6-638E-7C0CA528FCFF}"/>
              </a:ext>
            </a:extLst>
          </p:cNvPr>
          <p:cNvCxnSpPr>
            <a:cxnSpLocks noChangeShapeType="1"/>
            <a:stCxn id="3" idx="3"/>
            <a:endCxn id="10" idx="1"/>
          </p:cNvCxnSpPr>
          <p:nvPr/>
        </p:nvCxnSpPr>
        <p:spPr bwMode="auto">
          <a:xfrm>
            <a:off x="4801209" y="3663831"/>
            <a:ext cx="645899" cy="0"/>
          </a:xfrm>
          <a:prstGeom prst="straightConnector1">
            <a:avLst/>
          </a:prstGeom>
          <a:noFill/>
          <a:ln w="38100">
            <a:solidFill>
              <a:schemeClr val="bg1"/>
            </a:solidFill>
            <a:miter lim="800000"/>
            <a:headEnd/>
            <a:tailEnd type="triangle" w="med" len="med"/>
          </a:ln>
        </p:spPr>
      </p:cxnSp>
      <p:sp>
        <p:nvSpPr>
          <p:cNvPr id="38" name="Rectangle 9">
            <a:extLst>
              <a:ext uri="{FF2B5EF4-FFF2-40B4-BE49-F238E27FC236}">
                <a16:creationId xmlns:a16="http://schemas.microsoft.com/office/drawing/2014/main" id="{B00847BB-8730-287A-8B51-32C90C6D0461}"/>
              </a:ext>
            </a:extLst>
          </p:cNvPr>
          <p:cNvSpPr txBox="1">
            <a:spLocks noChangeArrowheads="1"/>
          </p:cNvSpPr>
          <p:nvPr/>
        </p:nvSpPr>
        <p:spPr bwMode="auto">
          <a:xfrm>
            <a:off x="7066993" y="5179533"/>
            <a:ext cx="4132846"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ea typeface="+mn-ea"/>
                <a:cs typeface="Arial"/>
                <a:sym typeface="Helvetica"/>
              </a:rPr>
              <a:t>副次評価項目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b="0" i="0" u="none" strike="noStrike" kern="1200" cap="none" spc="0" normalizeH="0" noProof="0">
                <a:ln>
                  <a:noFill/>
                </a:ln>
                <a:solidFill>
                  <a:srgbClr val="363636"/>
                </a:solidFill>
                <a:effectLst/>
                <a:uLnTx/>
                <a:uFillTx/>
                <a:ea typeface="+mn-ea"/>
                <a:cs typeface="Arial"/>
                <a:sym typeface="Helvetica"/>
              </a:rPr>
              <a:t>PFS、DCR、DoR、安全性</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9" name="AutoShape 12">
            <a:extLst>
              <a:ext uri="{FF2B5EF4-FFF2-40B4-BE49-F238E27FC236}">
                <a16:creationId xmlns:a16="http://schemas.microsoft.com/office/drawing/2014/main" id="{36F797A0-191E-00B0-AD06-718DEE25DFF6}"/>
              </a:ext>
            </a:extLst>
          </p:cNvPr>
          <p:cNvSpPr>
            <a:spLocks noChangeArrowheads="1"/>
          </p:cNvSpPr>
          <p:nvPr/>
        </p:nvSpPr>
        <p:spPr bwMode="auto">
          <a:xfrm>
            <a:off x="9678475" y="3274425"/>
            <a:ext cx="1227974" cy="778812"/>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i="0" u="none" strike="noStrike" kern="0" cap="none" spc="0" normalizeH="0" noProof="0">
                <a:ln>
                  <a:noFill/>
                </a:ln>
                <a:solidFill>
                  <a:srgbClr val="FFFFFF"/>
                </a:solidFill>
                <a:effectLst/>
                <a:uLnTx/>
                <a:uFillTx/>
                <a:ea typeface="SimSun" pitchFamily="2" charset="-122"/>
                <a:sym typeface="Helvetica"/>
              </a:rPr>
              <a:t>PD/</a:t>
            </a:r>
          </a:p>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a:ea typeface="SimSun" pitchFamily="2" charset="-122"/>
                <a:sym typeface="Helvetica"/>
              </a:rPr>
              <a:t>毒性</a:t>
            </a:r>
            <a:endParaRPr kumimoji="0" lang="en-GB" sz="1600" i="0" u="none" strike="noStrike" kern="1200" cap="none" spc="0" normalizeH="0" baseline="0" noProof="0" dirty="0">
              <a:ln>
                <a:noFill/>
              </a:ln>
              <a:solidFill>
                <a:srgbClr val="FFFFFF"/>
              </a:solidFill>
              <a:effectLst/>
              <a:uLnTx/>
              <a:uFillTx/>
              <a:ea typeface="SimSun" pitchFamily="2" charset="-122"/>
              <a:sym typeface="Helvetica"/>
            </a:endParaRPr>
          </a:p>
        </p:txBody>
      </p:sp>
      <p:cxnSp>
        <p:nvCxnSpPr>
          <p:cNvPr id="11" name="AutoShape 19">
            <a:extLst>
              <a:ext uri="{FF2B5EF4-FFF2-40B4-BE49-F238E27FC236}">
                <a16:creationId xmlns:a16="http://schemas.microsoft.com/office/drawing/2014/main" id="{45BB9ABE-76D9-D80F-6861-FBA57677CA80}"/>
              </a:ext>
            </a:extLst>
          </p:cNvPr>
          <p:cNvCxnSpPr>
            <a:cxnSpLocks noChangeShapeType="1"/>
            <a:stCxn id="10" idx="3"/>
            <a:endCxn id="9" idx="1"/>
          </p:cNvCxnSpPr>
          <p:nvPr/>
        </p:nvCxnSpPr>
        <p:spPr bwMode="auto">
          <a:xfrm>
            <a:off x="9070571" y="3663831"/>
            <a:ext cx="607904" cy="0"/>
          </a:xfrm>
          <a:prstGeom prst="straightConnector1">
            <a:avLst/>
          </a:prstGeom>
          <a:noFill/>
          <a:ln w="38100">
            <a:solidFill>
              <a:schemeClr val="bg1"/>
            </a:solidFill>
            <a:round/>
            <a:headEnd type="none" w="med" len="med"/>
            <a:tailEnd type="triangle" w="med" len="med"/>
          </a:ln>
        </p:spPr>
      </p:cxnSp>
    </p:spTree>
    <p:extLst>
      <p:ext uri="{BB962C8B-B14F-4D97-AF65-F5344CB8AC3E}">
        <p14:creationId xmlns:p14="http://schemas.microsoft.com/office/powerpoint/2010/main" val="236684721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4538EB-A122-7A00-82CE-C8971C36C1F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362CA6C-F511-10EF-4C8F-B0FE9BED9287}"/>
              </a:ext>
            </a:extLst>
          </p:cNvPr>
          <p:cNvSpPr>
            <a:spLocks noGrp="1"/>
          </p:cNvSpPr>
          <p:nvPr>
            <p:ph type="title"/>
          </p:nvPr>
        </p:nvSpPr>
        <p:spPr>
          <a:xfrm>
            <a:off x="304799" y="107693"/>
            <a:ext cx="11813059" cy="939801"/>
          </a:xfrm>
        </p:spPr>
        <p:txBody>
          <a:bodyPr rtlCol="0"/>
          <a:lstStyle/>
          <a:p>
            <a:pPr rtl="0"/>
            <a:r>
              <a:rPr lang="ja-jp" noProof="0">
                <a:latin typeface="+mn-lt"/>
              </a:rPr>
              <a:t>LBA105：転移性胸腺上皮性腫瘍患者を対象としたリボセラニブの第II相非盲検単群多施設共同試験、KCSG LU23-09（THRIVE）-Ahn M-J他</a:t>
            </a:r>
          </a:p>
        </p:txBody>
      </p:sp>
      <p:sp>
        <p:nvSpPr>
          <p:cNvPr id="29" name="Content Placeholder 7">
            <a:extLst>
              <a:ext uri="{FF2B5EF4-FFF2-40B4-BE49-F238E27FC236}">
                <a16:creationId xmlns:a16="http://schemas.microsoft.com/office/drawing/2014/main" id="{903E73F2-6E45-239E-72D7-61096FBB4C95}"/>
              </a:ext>
            </a:extLst>
          </p:cNvPr>
          <p:cNvSpPr>
            <a:spLocks noGrp="1"/>
          </p:cNvSpPr>
          <p:nvPr>
            <p:ph idx="1"/>
          </p:nvPr>
        </p:nvSpPr>
        <p:spPr>
          <a:xfrm>
            <a:off x="304799" y="1246909"/>
            <a:ext cx="11033761" cy="5055650"/>
          </a:xfrm>
        </p:spPr>
        <p:txBody>
          <a:bodyPr rtlCol="0"/>
          <a:lstStyle/>
          <a:p>
            <a:pPr rtl="0"/>
            <a:r>
              <a:rPr lang="ja-jp" b="1" noProof="0"/>
              <a:t>主な</a:t>
            </a:r>
            <a:r>
              <a:rPr lang="ja-jp" b="1" noProof="0">
                <a:solidFill>
                  <a:srgbClr val="000000"/>
                </a:solidFill>
              </a:rPr>
              <a:t>結</a:t>
            </a:r>
            <a:r>
              <a:rPr lang="ja-jp" b="1" noProof="0">
                <a:solidFill>
                  <a:srgbClr val="363636"/>
                </a:solidFill>
              </a:rPr>
              <a:t>果</a:t>
            </a:r>
            <a:endParaRPr lang="en-GB" noProof="0" dirty="0"/>
          </a:p>
        </p:txBody>
      </p:sp>
      <p:sp>
        <p:nvSpPr>
          <p:cNvPr id="30" name="Text Placeholder 4">
            <a:extLst>
              <a:ext uri="{FF2B5EF4-FFF2-40B4-BE49-F238E27FC236}">
                <a16:creationId xmlns:a16="http://schemas.microsoft.com/office/drawing/2014/main" id="{2A661054-9E08-5347-293B-519DD6490E72}"/>
              </a:ext>
            </a:extLst>
          </p:cNvPr>
          <p:cNvSpPr>
            <a:spLocks noGrp="1"/>
          </p:cNvSpPr>
          <p:nvPr>
            <p:ph type="body" sz="quarter" idx="11"/>
          </p:nvPr>
        </p:nvSpPr>
        <p:spPr>
          <a:xfrm>
            <a:off x="6379633" y="6521312"/>
            <a:ext cx="5507567" cy="200025"/>
          </a:xfrm>
        </p:spPr>
        <p:txBody>
          <a:bodyPr rtlCol="0"/>
          <a:lstStyle/>
          <a:p>
            <a:pPr rtl="0"/>
            <a:r>
              <a:rPr lang="ja-jp" noProof="0"/>
              <a:t>Ahn M-J他Ann Oncol 2025;36(補遺):Abstr LBA105</a:t>
            </a:r>
          </a:p>
        </p:txBody>
      </p:sp>
      <p:graphicFrame>
        <p:nvGraphicFramePr>
          <p:cNvPr id="2" name="Table 1">
            <a:extLst>
              <a:ext uri="{FF2B5EF4-FFF2-40B4-BE49-F238E27FC236}">
                <a16:creationId xmlns:a16="http://schemas.microsoft.com/office/drawing/2014/main" id="{8552E43F-5F19-CF5E-1063-61E71E5BA7EF}"/>
              </a:ext>
            </a:extLst>
          </p:cNvPr>
          <p:cNvGraphicFramePr>
            <a:graphicFrameLocks noGrp="1"/>
          </p:cNvGraphicFramePr>
          <p:nvPr>
            <p:extLst>
              <p:ext uri="{D42A27DB-BD31-4B8C-83A1-F6EECF244321}">
                <p14:modId xmlns:p14="http://schemas.microsoft.com/office/powerpoint/2010/main" val="3174812162"/>
              </p:ext>
            </p:extLst>
          </p:nvPr>
        </p:nvGraphicFramePr>
        <p:xfrm>
          <a:off x="863473" y="1737941"/>
          <a:ext cx="10695710" cy="3718080"/>
        </p:xfrm>
        <a:graphic>
          <a:graphicData uri="http://schemas.openxmlformats.org/drawingml/2006/table">
            <a:tbl>
              <a:tblPr firstRow="1" bandRow="1">
                <a:tableStyleId>{69012ECD-51FC-41F1-AA8D-1B2483CD663E}</a:tableStyleId>
              </a:tblPr>
              <a:tblGrid>
                <a:gridCol w="3533036">
                  <a:extLst>
                    <a:ext uri="{9D8B030D-6E8A-4147-A177-3AD203B41FA5}">
                      <a16:colId xmlns:a16="http://schemas.microsoft.com/office/drawing/2014/main" val="537766886"/>
                    </a:ext>
                  </a:extLst>
                </a:gridCol>
                <a:gridCol w="2387558">
                  <a:extLst>
                    <a:ext uri="{9D8B030D-6E8A-4147-A177-3AD203B41FA5}">
                      <a16:colId xmlns:a16="http://schemas.microsoft.com/office/drawing/2014/main" val="1125791967"/>
                    </a:ext>
                  </a:extLst>
                </a:gridCol>
                <a:gridCol w="2387558">
                  <a:extLst>
                    <a:ext uri="{9D8B030D-6E8A-4147-A177-3AD203B41FA5}">
                      <a16:colId xmlns:a16="http://schemas.microsoft.com/office/drawing/2014/main" val="2872775875"/>
                    </a:ext>
                  </a:extLst>
                </a:gridCol>
                <a:gridCol w="2387558">
                  <a:extLst>
                    <a:ext uri="{9D8B030D-6E8A-4147-A177-3AD203B41FA5}">
                      <a16:colId xmlns:a16="http://schemas.microsoft.com/office/drawing/2014/main" val="1076458317"/>
                    </a:ext>
                  </a:extLst>
                </a:gridCol>
              </a:tblGrid>
              <a:tr h="538443">
                <a:tc>
                  <a:txBody>
                    <a:bodyPr/>
                    <a:lstStyle/>
                    <a:p>
                      <a:pPr rtl="0"/>
                      <a:endParaRPr lang="en-GB" sz="1600" noProof="0" dirty="0">
                        <a:solidFill>
                          <a:schemeClr val="tx2"/>
                        </a:solidFill>
                        <a:latin typeface="+mn-lt"/>
                      </a:endParaRPr>
                    </a:p>
                  </a:txBody>
                  <a:tcPr marT="36000" marB="36000" anchor="b"/>
                </a:tc>
                <a:tc>
                  <a:txBody>
                    <a:bodyPr/>
                    <a:lstStyle/>
                    <a:p>
                      <a:pPr algn="ctr" rtl="0"/>
                      <a:r>
                        <a:rPr lang="ja-jp" sz="1600" noProof="0">
                          <a:solidFill>
                            <a:schemeClr val="tx2"/>
                          </a:solidFill>
                          <a:latin typeface="+mn-lt"/>
                        </a:rPr>
                        <a:t>合計</a:t>
                      </a:r>
                    </a:p>
                    <a:p>
                      <a:pPr algn="ctr" rtl="0"/>
                      <a:r>
                        <a:rPr lang="ja-jp" sz="1600" noProof="0">
                          <a:solidFill>
                            <a:schemeClr val="tx2"/>
                          </a:solidFill>
                          <a:latin typeface="+mn-lt"/>
                        </a:rPr>
                        <a:t>（n=40）*</a:t>
                      </a:r>
                    </a:p>
                  </a:txBody>
                  <a:tcPr marT="36000" marB="36000" anchor="ctr"/>
                </a:tc>
                <a:tc>
                  <a:txBody>
                    <a:bodyPr/>
                    <a:lstStyle/>
                    <a:p>
                      <a:pPr algn="ctr" rtl="0"/>
                      <a:r>
                        <a:rPr lang="ja-jp" sz="1600" noProof="0">
                          <a:solidFill>
                            <a:schemeClr val="tx2"/>
                          </a:solidFill>
                          <a:latin typeface="+mn-lt"/>
                        </a:rPr>
                        <a:t>胸腺腫</a:t>
                      </a:r>
                    </a:p>
                    <a:p>
                      <a:pPr algn="ctr" rtl="0"/>
                      <a:r>
                        <a:rPr lang="ja-jp" sz="1600" noProof="0">
                          <a:solidFill>
                            <a:schemeClr val="tx2"/>
                          </a:solidFill>
                          <a:latin typeface="+mn-lt"/>
                        </a:rPr>
                        <a:t>（n=16）</a:t>
                      </a:r>
                    </a:p>
                  </a:txBody>
                  <a:tcPr marT="36000" marB="36000" anchor="ctr"/>
                </a:tc>
                <a:tc>
                  <a:txBody>
                    <a:bodyPr/>
                    <a:lstStyle/>
                    <a:p>
                      <a:pPr algn="ctr" rtl="0"/>
                      <a:r>
                        <a:rPr lang="ja-jp" sz="1600" noProof="0">
                          <a:solidFill>
                            <a:schemeClr val="tx2"/>
                          </a:solidFill>
                          <a:latin typeface="+mn-lt"/>
                        </a:rPr>
                        <a:t>胸腺がん</a:t>
                      </a:r>
                    </a:p>
                    <a:p>
                      <a:pPr algn="ctr" rtl="0"/>
                      <a:r>
                        <a:rPr lang="ja-jp" sz="1600" noProof="0">
                          <a:solidFill>
                            <a:schemeClr val="tx2"/>
                          </a:solidFill>
                          <a:latin typeface="+mn-lt"/>
                        </a:rPr>
                        <a:t>（n=24）</a:t>
                      </a:r>
                    </a:p>
                  </a:txBody>
                  <a:tcPr marT="36000" marB="36000" anchor="ctr"/>
                </a:tc>
                <a:extLst>
                  <a:ext uri="{0D108BD9-81ED-4DB2-BD59-A6C34878D82A}">
                    <a16:rowId xmlns:a16="http://schemas.microsoft.com/office/drawing/2014/main" val="2020270792"/>
                  </a:ext>
                </a:extLst>
              </a:tr>
              <a:tr h="305576">
                <a:tc>
                  <a:txBody>
                    <a:bodyPr/>
                    <a:lstStyle/>
                    <a:p>
                      <a:pPr rtl="0"/>
                      <a:r>
                        <a:rPr lang="ja-jp" sz="1600" noProof="0">
                          <a:latin typeface="+mn-lt"/>
                        </a:rPr>
                        <a:t>全奏効率（ORR）、%</a:t>
                      </a:r>
                    </a:p>
                  </a:txBody>
                  <a:tcPr marT="36000" marB="36000" anchor="ctr"/>
                </a:tc>
                <a:tc>
                  <a:txBody>
                    <a:bodyPr/>
                    <a:lstStyle/>
                    <a:p>
                      <a:pPr algn="ctr" rtl="0"/>
                      <a:r>
                        <a:rPr lang="ja-jp" sz="1600" noProof="0">
                          <a:latin typeface="+mn-lt"/>
                        </a:rPr>
                        <a:t>35.0</a:t>
                      </a:r>
                    </a:p>
                  </a:txBody>
                  <a:tcPr marT="36000" marB="36000" anchor="ctr"/>
                </a:tc>
                <a:tc>
                  <a:txBody>
                    <a:bodyPr/>
                    <a:lstStyle/>
                    <a:p>
                      <a:pPr algn="ctr" rtl="0"/>
                      <a:r>
                        <a:rPr lang="ja-jp" sz="1600" noProof="0">
                          <a:latin typeface="+mn-lt"/>
                        </a:rPr>
                        <a:t>-</a:t>
                      </a:r>
                    </a:p>
                  </a:txBody>
                  <a:tcPr marT="36000" marB="36000" anchor="ctr"/>
                </a:tc>
                <a:tc>
                  <a:txBody>
                    <a:bodyPr/>
                    <a:lstStyle/>
                    <a:p>
                      <a:pPr algn="ctr" rtl="0"/>
                      <a:r>
                        <a:rPr lang="ja-jp" sz="1600" noProof="0">
                          <a:latin typeface="+mn-lt"/>
                        </a:rPr>
                        <a:t>-</a:t>
                      </a:r>
                    </a:p>
                  </a:txBody>
                  <a:tcPr marT="36000" marB="36000" anchor="ctr"/>
                </a:tc>
                <a:extLst>
                  <a:ext uri="{0D108BD9-81ED-4DB2-BD59-A6C34878D82A}">
                    <a16:rowId xmlns:a16="http://schemas.microsoft.com/office/drawing/2014/main" val="2152634376"/>
                  </a:ext>
                </a:extLst>
              </a:tr>
              <a:tr h="305576">
                <a:tc>
                  <a:txBody>
                    <a:bodyPr/>
                    <a:lstStyle/>
                    <a:p>
                      <a:pPr rtl="0"/>
                      <a:r>
                        <a:rPr lang="ja-jp" sz="1600" noProof="0">
                          <a:latin typeface="+mn-lt"/>
                        </a:rPr>
                        <a:t>疾患制御率（DCR）、%</a:t>
                      </a:r>
                    </a:p>
                  </a:txBody>
                  <a:tcPr marT="36000" marB="36000" anchor="ctr"/>
                </a:tc>
                <a:tc>
                  <a:txBody>
                    <a:bodyPr/>
                    <a:lstStyle/>
                    <a:p>
                      <a:pPr algn="ctr" rtl="0"/>
                      <a:r>
                        <a:rPr lang="ja-jp" sz="1600" noProof="0">
                          <a:latin typeface="+mn-lt"/>
                        </a:rPr>
                        <a:t>85.0</a:t>
                      </a:r>
                    </a:p>
                  </a:txBody>
                  <a:tcPr marT="36000" marB="36000" anchor="ctr"/>
                </a:tc>
                <a:tc>
                  <a:txBody>
                    <a:bodyPr/>
                    <a:lstStyle/>
                    <a:p>
                      <a:pPr algn="ctr" rtl="0"/>
                      <a:r>
                        <a:rPr lang="ja-jp" sz="1600" noProof="0">
                          <a:latin typeface="+mn-lt"/>
                        </a:rPr>
                        <a:t>-</a:t>
                      </a:r>
                    </a:p>
                  </a:txBody>
                  <a:tcPr marT="36000" marB="36000" anchor="ctr"/>
                </a:tc>
                <a:tc>
                  <a:txBody>
                    <a:bodyPr/>
                    <a:lstStyle/>
                    <a:p>
                      <a:pPr algn="ctr" rtl="0"/>
                      <a:r>
                        <a:rPr lang="ja-jp" sz="1600" noProof="0">
                          <a:latin typeface="+mn-lt"/>
                        </a:rPr>
                        <a:t>-</a:t>
                      </a:r>
                    </a:p>
                  </a:txBody>
                  <a:tcPr marT="36000" marB="36000" anchor="ctr"/>
                </a:tc>
                <a:extLst>
                  <a:ext uri="{0D108BD9-81ED-4DB2-BD59-A6C34878D82A}">
                    <a16:rowId xmlns:a16="http://schemas.microsoft.com/office/drawing/2014/main" val="2085715124"/>
                  </a:ext>
                </a:extLst>
              </a:tr>
              <a:tr h="305576">
                <a:tc>
                  <a:txBody>
                    <a:bodyPr/>
                    <a:lstStyle/>
                    <a:p>
                      <a:pPr rtl="0"/>
                      <a:r>
                        <a:rPr lang="ja-jp" sz="1600" noProof="0">
                          <a:latin typeface="+mn-lt"/>
                        </a:rPr>
                        <a:t>BOR、n (％)</a:t>
                      </a:r>
                    </a:p>
                  </a:txBody>
                  <a:tcPr marT="36000" marB="36000" anchor="ctr"/>
                </a:tc>
                <a:tc>
                  <a:txBody>
                    <a:bodyPr/>
                    <a:lstStyle/>
                    <a:p>
                      <a:pPr algn="ctr" rtl="0"/>
                      <a:endParaRPr lang="en-GB" sz="1600" noProof="0" dirty="0">
                        <a:latin typeface="+mn-lt"/>
                      </a:endParaRPr>
                    </a:p>
                  </a:txBody>
                  <a:tcPr marT="36000" marB="36000" anchor="ctr"/>
                </a:tc>
                <a:tc>
                  <a:txBody>
                    <a:bodyPr/>
                    <a:lstStyle/>
                    <a:p>
                      <a:pPr algn="ctr" rtl="0"/>
                      <a:endParaRPr lang="en-GB" sz="1600" noProof="0" dirty="0">
                        <a:latin typeface="+mn-lt"/>
                      </a:endParaRPr>
                    </a:p>
                  </a:txBody>
                  <a:tcPr marT="36000" marB="36000" anchor="ctr"/>
                </a:tc>
                <a:tc>
                  <a:txBody>
                    <a:bodyPr/>
                    <a:lstStyle/>
                    <a:p>
                      <a:pPr algn="ctr" rtl="0"/>
                      <a:endParaRPr lang="en-GB" sz="1600" noProof="0" dirty="0">
                        <a:latin typeface="+mn-lt"/>
                      </a:endParaRPr>
                    </a:p>
                  </a:txBody>
                  <a:tcPr marT="36000" marB="36000" anchor="ctr"/>
                </a:tc>
                <a:extLst>
                  <a:ext uri="{0D108BD9-81ED-4DB2-BD59-A6C34878D82A}">
                    <a16:rowId xmlns:a16="http://schemas.microsoft.com/office/drawing/2014/main" val="3607908326"/>
                  </a:ext>
                </a:extLst>
              </a:tr>
              <a:tr h="305576">
                <a:tc>
                  <a:txBody>
                    <a:bodyPr/>
                    <a:lstStyle/>
                    <a:p>
                      <a:pPr rtl="0"/>
                      <a:r>
                        <a:rPr lang="ja-jp" sz="1600" noProof="0">
                          <a:latin typeface="+mn-lt"/>
                        </a:rPr>
                        <a:t>PR</a:t>
                      </a:r>
                    </a:p>
                  </a:txBody>
                  <a:tcPr marL="180000" marT="36000" marB="36000" anchor="ctr"/>
                </a:tc>
                <a:tc>
                  <a:txBody>
                    <a:bodyPr/>
                    <a:lstStyle/>
                    <a:p>
                      <a:pPr algn="ctr" rtl="0"/>
                      <a:r>
                        <a:rPr lang="ja-jp" sz="1600" noProof="0">
                          <a:latin typeface="+mn-lt"/>
                        </a:rPr>
                        <a:t>14 (35.0)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b="0" i="0" u="none" strike="noStrike" kern="1200" cap="none" spc="0" normalizeH="0" noProof="0">
                          <a:ln>
                            <a:noFill/>
                          </a:ln>
                          <a:solidFill>
                            <a:srgbClr val="363636"/>
                          </a:solidFill>
                          <a:effectLst/>
                          <a:uLnTx/>
                          <a:uFillTx/>
                          <a:latin typeface="+mn-lt"/>
                          <a:ea typeface="+mn-ea"/>
                          <a:cs typeface="+mn-cs"/>
                        </a:rPr>
                        <a:t>5 (31.2)</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b="0" i="0" u="none" strike="noStrike" kern="1200" cap="none" spc="0" normalizeH="0" noProof="0">
                          <a:ln>
                            <a:noFill/>
                          </a:ln>
                          <a:solidFill>
                            <a:srgbClr val="363636"/>
                          </a:solidFill>
                          <a:effectLst/>
                          <a:uLnTx/>
                          <a:uFillTx/>
                          <a:latin typeface="+mn-lt"/>
                          <a:ea typeface="+mn-ea"/>
                          <a:cs typeface="+mn-cs"/>
                        </a:rPr>
                        <a:t>9 (37.5)</a:t>
                      </a:r>
                    </a:p>
                  </a:txBody>
                  <a:tcPr marT="36000" marB="36000" anchor="ctr"/>
                </a:tc>
                <a:extLst>
                  <a:ext uri="{0D108BD9-81ED-4DB2-BD59-A6C34878D82A}">
                    <a16:rowId xmlns:a16="http://schemas.microsoft.com/office/drawing/2014/main" val="1995876224"/>
                  </a:ext>
                </a:extLst>
              </a:tr>
              <a:tr h="305576">
                <a:tc>
                  <a:txBody>
                    <a:bodyPr/>
                    <a:lstStyle/>
                    <a:p>
                      <a:pPr rtl="0"/>
                      <a:r>
                        <a:rPr lang="ja-jp" sz="1600" noProof="0">
                          <a:latin typeface="+mn-lt"/>
                        </a:rPr>
                        <a:t>SD</a:t>
                      </a:r>
                    </a:p>
                  </a:txBody>
                  <a:tcPr marL="180000" marT="36000" marB="36000" anchor="ctr"/>
                </a:tc>
                <a:tc>
                  <a:txBody>
                    <a:bodyPr/>
                    <a:lstStyle/>
                    <a:p>
                      <a:pPr algn="ctr" rtl="0"/>
                      <a:r>
                        <a:rPr lang="ja-jp" sz="1600" noProof="0">
                          <a:latin typeface="+mn-lt"/>
                        </a:rPr>
                        <a:t>20 (50.0)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b="0" i="0" u="none" strike="noStrike" kern="1200" cap="none" spc="0" normalizeH="0" noProof="0">
                          <a:ln>
                            <a:noFill/>
                          </a:ln>
                          <a:solidFill>
                            <a:srgbClr val="363636"/>
                          </a:solidFill>
                          <a:effectLst/>
                          <a:uLnTx/>
                          <a:uFillTx/>
                          <a:latin typeface="+mn-lt"/>
                          <a:ea typeface="+mn-ea"/>
                          <a:cs typeface="+mn-cs"/>
                        </a:rPr>
                        <a:t>10 (62.5)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b="0" i="0" u="none" strike="noStrike" kern="1200" cap="none" spc="0" normalizeH="0" noProof="0">
                          <a:ln>
                            <a:noFill/>
                          </a:ln>
                          <a:solidFill>
                            <a:srgbClr val="363636"/>
                          </a:solidFill>
                          <a:effectLst/>
                          <a:uLnTx/>
                          <a:uFillTx/>
                          <a:latin typeface="+mn-lt"/>
                          <a:ea typeface="+mn-ea"/>
                          <a:cs typeface="+mn-cs"/>
                        </a:rPr>
                        <a:t>10 (41.7)</a:t>
                      </a:r>
                    </a:p>
                  </a:txBody>
                  <a:tcPr marT="36000" marB="36000" anchor="ctr"/>
                </a:tc>
                <a:extLst>
                  <a:ext uri="{0D108BD9-81ED-4DB2-BD59-A6C34878D82A}">
                    <a16:rowId xmlns:a16="http://schemas.microsoft.com/office/drawing/2014/main" val="1765825796"/>
                  </a:ext>
                </a:extLst>
              </a:tr>
              <a:tr h="305576">
                <a:tc>
                  <a:txBody>
                    <a:bodyPr/>
                    <a:lstStyle/>
                    <a:p>
                      <a:pPr rtl="0"/>
                      <a:r>
                        <a:rPr lang="ja-jp" sz="1600" noProof="0">
                          <a:latin typeface="+mn-lt"/>
                        </a:rPr>
                        <a:t>PD</a:t>
                      </a:r>
                    </a:p>
                  </a:txBody>
                  <a:tcPr marL="180000" marT="36000" marB="36000" anchor="ctr"/>
                </a:tc>
                <a:tc>
                  <a:txBody>
                    <a:bodyPr/>
                    <a:lstStyle/>
                    <a:p>
                      <a:pPr algn="ctr" rtl="0"/>
                      <a:r>
                        <a:rPr lang="ja-jp" sz="1600" noProof="0">
                          <a:latin typeface="+mn-lt"/>
                        </a:rPr>
                        <a:t>2 (5.0)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noProof="0">
                          <a:latin typeface="+mn-lt"/>
                        </a:rPr>
                        <a:t>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b="0" i="0" u="none" strike="noStrike" kern="1200" cap="none" spc="0" normalizeH="0" noProof="0">
                          <a:ln>
                            <a:noFill/>
                          </a:ln>
                          <a:solidFill>
                            <a:srgbClr val="363636"/>
                          </a:solidFill>
                          <a:effectLst/>
                          <a:uLnTx/>
                          <a:uFillTx/>
                          <a:latin typeface="+mn-lt"/>
                          <a:ea typeface="+mn-ea"/>
                          <a:cs typeface="+mn-cs"/>
                        </a:rPr>
                        <a:t>2 (8.3)</a:t>
                      </a:r>
                    </a:p>
                  </a:txBody>
                  <a:tcPr marT="36000" marB="36000" anchor="ctr"/>
                </a:tc>
                <a:extLst>
                  <a:ext uri="{0D108BD9-81ED-4DB2-BD59-A6C34878D82A}">
                    <a16:rowId xmlns:a16="http://schemas.microsoft.com/office/drawing/2014/main" val="3745212948"/>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600" noProof="0">
                          <a:latin typeface="+mn-lt"/>
                        </a:rPr>
                        <a:t>NE</a:t>
                      </a:r>
                    </a:p>
                  </a:txBody>
                  <a:tcPr marL="180000" marT="36000" marB="36000" anchor="ctr"/>
                </a:tc>
                <a:tc>
                  <a:txBody>
                    <a:bodyPr/>
                    <a:lstStyle/>
                    <a:p>
                      <a:pPr algn="ctr" rtl="0"/>
                      <a:r>
                        <a:rPr lang="ja-jp" sz="1600" noProof="0">
                          <a:latin typeface="+mn-lt"/>
                        </a:rPr>
                        <a:t>4 (10.0)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b="0" i="0" u="none" strike="noStrike" kern="1200" cap="none" spc="0" normalizeH="0" noProof="0">
                          <a:ln>
                            <a:noFill/>
                          </a:ln>
                          <a:solidFill>
                            <a:srgbClr val="363636"/>
                          </a:solidFill>
                          <a:effectLst/>
                          <a:uLnTx/>
                          <a:uFillTx/>
                          <a:latin typeface="+mn-lt"/>
                          <a:ea typeface="+mn-ea"/>
                          <a:cs typeface="+mn-cs"/>
                        </a:rPr>
                        <a:t>1 (6.3)</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b="0" i="0" u="none" strike="noStrike" kern="1200" cap="none" spc="0" normalizeH="0" noProof="0">
                          <a:ln>
                            <a:noFill/>
                          </a:ln>
                          <a:solidFill>
                            <a:srgbClr val="363636"/>
                          </a:solidFill>
                          <a:effectLst/>
                          <a:uLnTx/>
                          <a:uFillTx/>
                          <a:latin typeface="+mn-lt"/>
                          <a:ea typeface="+mn-ea"/>
                          <a:cs typeface="+mn-cs"/>
                        </a:rPr>
                        <a:t>3 (12.5)</a:t>
                      </a:r>
                    </a:p>
                  </a:txBody>
                  <a:tcPr marT="36000" marB="36000" anchor="ctr"/>
                </a:tc>
                <a:extLst>
                  <a:ext uri="{0D108BD9-81ED-4DB2-BD59-A6C34878D82A}">
                    <a16:rowId xmlns:a16="http://schemas.microsoft.com/office/drawing/2014/main" val="3227482767"/>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600" noProof="0">
                          <a:latin typeface="+mn-lt"/>
                        </a:rPr>
                        <a:t>腫瘍縮小の中央値、%</a:t>
                      </a:r>
                    </a:p>
                  </a:txBody>
                  <a:tcPr marL="90000" marT="36000" marB="36000" anchor="ctr"/>
                </a:tc>
                <a:tc>
                  <a:txBody>
                    <a:bodyPr/>
                    <a:lstStyle/>
                    <a:p>
                      <a:pPr algn="ctr" rtl="0"/>
                      <a:r>
                        <a:rPr lang="ja-jp" sz="1600" noProof="0">
                          <a:latin typeface="+mn-lt"/>
                          <a:cs typeface="Arial" panose="020B0604020202020204" pitchFamily="34" charset="0"/>
                        </a:rPr>
                        <a:t>−19.8 (−69.7, 50.7)</a:t>
                      </a:r>
                      <a:endParaRPr lang="en-GB" sz="1600" noProof="0" dirty="0">
                        <a:latin typeface="+mn-lt"/>
                      </a:endParaRP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noProof="0">
                          <a:latin typeface="+mn-lt"/>
                          <a:cs typeface="Arial" panose="020B0604020202020204" pitchFamily="34" charset="0"/>
                        </a:rPr>
                        <a:t>−21.0 (−69.7, −3.3)</a:t>
                      </a:r>
                      <a:endParaRPr kumimoji="0" lang="en-GB" sz="16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noProof="0">
                          <a:latin typeface="+mn-lt"/>
                          <a:cs typeface="Arial" panose="020B0604020202020204" pitchFamily="34" charset="0"/>
                        </a:rPr>
                        <a:t>−14.1 (−59.6, 50.7)</a:t>
                      </a:r>
                      <a:endParaRPr kumimoji="0" lang="en-GB" sz="16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2443565441"/>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600" noProof="0">
                          <a:latin typeface="+mn-lt"/>
                        </a:rPr>
                        <a:t>中央値無増悪生存期間（mPFS）、月数</a:t>
                      </a:r>
                      <a:endParaRPr lang="en-GB" sz="1600" noProof="0" dirty="0">
                        <a:latin typeface="+mn-lt"/>
                      </a:endParaRPr>
                    </a:p>
                  </a:txBody>
                  <a:tcPr marL="90000" marT="36000" marB="36000" anchor="ctr"/>
                </a:tc>
                <a:tc>
                  <a:txBody>
                    <a:bodyPr/>
                    <a:lstStyle/>
                    <a:p>
                      <a:pPr algn="ctr" rtl="0"/>
                      <a:r>
                        <a:rPr lang="ja-jp" sz="1600" noProof="0">
                          <a:latin typeface="+mn-lt"/>
                        </a:rPr>
                        <a:t>NR</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b="0" i="0" u="none" strike="noStrike" kern="1200" cap="none" spc="0" normalizeH="0" noProof="0">
                          <a:ln>
                            <a:noFill/>
                          </a:ln>
                          <a:solidFill>
                            <a:srgbClr val="363636"/>
                          </a:solidFill>
                          <a:effectLst/>
                          <a:uLnTx/>
                          <a:uFillTx/>
                          <a:latin typeface="+mn-lt"/>
                          <a:ea typeface="+mn-ea"/>
                          <a:cs typeface="+mn-cs"/>
                        </a:rPr>
                        <a:t>-</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b="0" i="0" u="none" strike="noStrike" kern="1200" cap="none" spc="0" normalizeH="0" noProof="0">
                          <a:ln>
                            <a:noFill/>
                          </a:ln>
                          <a:solidFill>
                            <a:srgbClr val="363636"/>
                          </a:solidFill>
                          <a:effectLst/>
                          <a:uLnTx/>
                          <a:uFillTx/>
                          <a:latin typeface="+mn-lt"/>
                          <a:ea typeface="+mn-ea"/>
                          <a:cs typeface="+mn-cs"/>
                        </a:rPr>
                        <a:t>-</a:t>
                      </a:r>
                    </a:p>
                  </a:txBody>
                  <a:tcPr marT="36000" marB="36000" anchor="ctr"/>
                </a:tc>
                <a:extLst>
                  <a:ext uri="{0D108BD9-81ED-4DB2-BD59-A6C34878D82A}">
                    <a16:rowId xmlns:a16="http://schemas.microsoft.com/office/drawing/2014/main" val="3466756665"/>
                  </a:ext>
                </a:extLst>
              </a:tr>
              <a:tr h="305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600" noProof="0">
                          <a:latin typeface="+mn-lt"/>
                        </a:rPr>
                        <a:t>中央値全生存期間（mOS）、月数</a:t>
                      </a:r>
                      <a:endParaRPr lang="en-GB" sz="1600" noProof="0" dirty="0">
                        <a:latin typeface="+mn-lt"/>
                      </a:endParaRPr>
                    </a:p>
                  </a:txBody>
                  <a:tcPr marL="90000" marT="36000" marB="36000" anchor="ctr"/>
                </a:tc>
                <a:tc>
                  <a:txBody>
                    <a:bodyPr/>
                    <a:lstStyle/>
                    <a:p>
                      <a:pPr algn="ctr" rtl="0"/>
                      <a:r>
                        <a:rPr lang="ja-jp" sz="1600" noProof="0">
                          <a:latin typeface="+mn-lt"/>
                        </a:rPr>
                        <a:t>NR</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b="0" i="0" u="none" strike="noStrike" kern="1200" cap="none" spc="0" normalizeH="0" noProof="0">
                          <a:ln>
                            <a:noFill/>
                          </a:ln>
                          <a:solidFill>
                            <a:srgbClr val="363636"/>
                          </a:solidFill>
                          <a:effectLst/>
                          <a:uLnTx/>
                          <a:uFillTx/>
                          <a:latin typeface="+mn-lt"/>
                          <a:ea typeface="+mn-ea"/>
                          <a:cs typeface="+mn-cs"/>
                        </a:rPr>
                        <a:t>-</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b="0" i="0" u="none" strike="noStrike" kern="1200" cap="none" spc="0" normalizeH="0" noProof="0">
                          <a:ln>
                            <a:noFill/>
                          </a:ln>
                          <a:solidFill>
                            <a:srgbClr val="363636"/>
                          </a:solidFill>
                          <a:effectLst/>
                          <a:uLnTx/>
                          <a:uFillTx/>
                          <a:latin typeface="+mn-lt"/>
                          <a:ea typeface="+mn-ea"/>
                          <a:cs typeface="+mn-cs"/>
                        </a:rPr>
                        <a:t>-</a:t>
                      </a:r>
                    </a:p>
                  </a:txBody>
                  <a:tcPr marT="36000" marB="36000" anchor="ctr"/>
                </a:tc>
                <a:extLst>
                  <a:ext uri="{0D108BD9-81ED-4DB2-BD59-A6C34878D82A}">
                    <a16:rowId xmlns:a16="http://schemas.microsoft.com/office/drawing/2014/main" val="2186407123"/>
                  </a:ext>
                </a:extLst>
              </a:tr>
            </a:tbl>
          </a:graphicData>
        </a:graphic>
      </p:graphicFrame>
      <p:sp>
        <p:nvSpPr>
          <p:cNvPr id="4" name="Text Placeholder 14">
            <a:extLst>
              <a:ext uri="{FF2B5EF4-FFF2-40B4-BE49-F238E27FC236}">
                <a16:creationId xmlns:a16="http://schemas.microsoft.com/office/drawing/2014/main" id="{09304559-2716-C5A4-87BA-DDE738E570B3}"/>
              </a:ext>
            </a:extLst>
          </p:cNvPr>
          <p:cNvSpPr>
            <a:spLocks noGrp="1"/>
          </p:cNvSpPr>
          <p:nvPr>
            <p:ph type="body" sz="quarter" idx="10"/>
          </p:nvPr>
        </p:nvSpPr>
        <p:spPr>
          <a:xfrm>
            <a:off x="304800" y="6233974"/>
            <a:ext cx="7305040" cy="487363"/>
          </a:xfrm>
        </p:spPr>
        <p:txBody>
          <a:bodyPr rtlCol="0"/>
          <a:lstStyle/>
          <a:p>
            <a:pPr rtl="0"/>
            <a:r>
              <a:rPr lang="ja-jp" noProof="0"/>
              <a:t>*4例は放射線学的に評価不能であった（治療中止、n=3；病勢進行、n=1）。</a:t>
            </a:r>
          </a:p>
        </p:txBody>
      </p:sp>
    </p:spTree>
    <p:extLst>
      <p:ext uri="{BB962C8B-B14F-4D97-AF65-F5344CB8AC3E}">
        <p14:creationId xmlns:p14="http://schemas.microsoft.com/office/powerpoint/2010/main" val="261760699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D32FF6-12C6-E8C2-4C95-91FD5F67119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55CA46F4-7948-DF24-348E-5245003FB9EE}"/>
              </a:ext>
            </a:extLst>
          </p:cNvPr>
          <p:cNvSpPr>
            <a:spLocks noGrp="1"/>
          </p:cNvSpPr>
          <p:nvPr>
            <p:ph type="title"/>
          </p:nvPr>
        </p:nvSpPr>
        <p:spPr>
          <a:xfrm>
            <a:off x="304799" y="107693"/>
            <a:ext cx="11813059" cy="939801"/>
          </a:xfrm>
        </p:spPr>
        <p:txBody>
          <a:bodyPr rtlCol="0"/>
          <a:lstStyle/>
          <a:p>
            <a:pPr rtl="0"/>
            <a:r>
              <a:rPr lang="ja-jp" noProof="0">
                <a:latin typeface="+mn-lt"/>
              </a:rPr>
              <a:t>LBA105：転移性胸腺上皮性腫瘍患者を対象としたリボセラニブの第II相非盲検単群多施設共同試験、KCSG LU23-09（THRIVE）-Ahn M-J他</a:t>
            </a:r>
          </a:p>
        </p:txBody>
      </p:sp>
      <p:sp>
        <p:nvSpPr>
          <p:cNvPr id="29" name="Content Placeholder 7">
            <a:extLst>
              <a:ext uri="{FF2B5EF4-FFF2-40B4-BE49-F238E27FC236}">
                <a16:creationId xmlns:a16="http://schemas.microsoft.com/office/drawing/2014/main" id="{A9E17535-9E30-B70E-1554-EC8F4B9F541A}"/>
              </a:ext>
            </a:extLst>
          </p:cNvPr>
          <p:cNvSpPr>
            <a:spLocks noGrp="1"/>
          </p:cNvSpPr>
          <p:nvPr>
            <p:ph idx="1"/>
          </p:nvPr>
        </p:nvSpPr>
        <p:spPr>
          <a:xfrm>
            <a:off x="304799" y="1246909"/>
            <a:ext cx="11033761" cy="5055650"/>
          </a:xfrm>
        </p:spPr>
        <p:txBody>
          <a:bodyPr rtlCol="0"/>
          <a:lstStyle/>
          <a:p>
            <a:pPr rtl="0"/>
            <a:r>
              <a:rPr lang="ja-jp" b="1" noProof="0"/>
              <a:t>主な結果(続き)</a:t>
            </a:r>
          </a:p>
          <a:p>
            <a:pPr rtl="0">
              <a:spcBef>
                <a:spcPts val="29400"/>
              </a:spcBef>
            </a:pPr>
            <a:r>
              <a:rPr lang="ja-jp" b="1" noProof="0"/>
              <a:t>結論</a:t>
            </a:r>
          </a:p>
          <a:p>
            <a:pPr lvl="1" rtl="0"/>
            <a:r>
              <a:rPr lang="ja-jp" noProof="0"/>
              <a:t>転移性胸腺上皮腫瘍患者において、リボセラニブは有望な有効性を示し、管理可能な安全性プロファイルを有していた。</a:t>
            </a:r>
            <a:endParaRPr lang="en-GB" noProof="0" dirty="0"/>
          </a:p>
        </p:txBody>
      </p:sp>
      <p:sp>
        <p:nvSpPr>
          <p:cNvPr id="30" name="Text Placeholder 4">
            <a:extLst>
              <a:ext uri="{FF2B5EF4-FFF2-40B4-BE49-F238E27FC236}">
                <a16:creationId xmlns:a16="http://schemas.microsoft.com/office/drawing/2014/main" id="{72189DBB-DEE6-7467-467B-69E6EE184790}"/>
              </a:ext>
            </a:extLst>
          </p:cNvPr>
          <p:cNvSpPr>
            <a:spLocks noGrp="1"/>
          </p:cNvSpPr>
          <p:nvPr>
            <p:ph type="body" sz="quarter" idx="11"/>
          </p:nvPr>
        </p:nvSpPr>
        <p:spPr>
          <a:xfrm>
            <a:off x="6379633" y="6521312"/>
            <a:ext cx="5507567" cy="200025"/>
          </a:xfrm>
        </p:spPr>
        <p:txBody>
          <a:bodyPr rtlCol="0"/>
          <a:lstStyle/>
          <a:p>
            <a:pPr rtl="0"/>
            <a:r>
              <a:rPr lang="ja-jp" noProof="0"/>
              <a:t>Ahn M-J他Ann Oncol 2025;36(補遺):Abstr LBA105</a:t>
            </a:r>
          </a:p>
        </p:txBody>
      </p:sp>
      <p:graphicFrame>
        <p:nvGraphicFramePr>
          <p:cNvPr id="2" name="Table 1">
            <a:extLst>
              <a:ext uri="{FF2B5EF4-FFF2-40B4-BE49-F238E27FC236}">
                <a16:creationId xmlns:a16="http://schemas.microsoft.com/office/drawing/2014/main" id="{9E5793D3-FC59-4879-17FD-E9D48C6A35DE}"/>
              </a:ext>
            </a:extLst>
          </p:cNvPr>
          <p:cNvGraphicFramePr>
            <a:graphicFrameLocks noGrp="1"/>
          </p:cNvGraphicFramePr>
          <p:nvPr>
            <p:extLst>
              <p:ext uri="{D42A27DB-BD31-4B8C-83A1-F6EECF244321}">
                <p14:modId xmlns:p14="http://schemas.microsoft.com/office/powerpoint/2010/main" val="3659966816"/>
              </p:ext>
            </p:extLst>
          </p:nvPr>
        </p:nvGraphicFramePr>
        <p:xfrm>
          <a:off x="821619" y="1677965"/>
          <a:ext cx="10548763" cy="3471590"/>
        </p:xfrm>
        <a:graphic>
          <a:graphicData uri="http://schemas.openxmlformats.org/drawingml/2006/table">
            <a:tbl>
              <a:tblPr firstRow="1" bandRow="1">
                <a:tableStyleId>{69012ECD-51FC-41F1-AA8D-1B2483CD663E}</a:tableStyleId>
              </a:tblPr>
              <a:tblGrid>
                <a:gridCol w="3895703">
                  <a:extLst>
                    <a:ext uri="{9D8B030D-6E8A-4147-A177-3AD203B41FA5}">
                      <a16:colId xmlns:a16="http://schemas.microsoft.com/office/drawing/2014/main" val="537766886"/>
                    </a:ext>
                  </a:extLst>
                </a:gridCol>
                <a:gridCol w="1663265">
                  <a:extLst>
                    <a:ext uri="{9D8B030D-6E8A-4147-A177-3AD203B41FA5}">
                      <a16:colId xmlns:a16="http://schemas.microsoft.com/office/drawing/2014/main" val="1125791967"/>
                    </a:ext>
                  </a:extLst>
                </a:gridCol>
                <a:gridCol w="1663265">
                  <a:extLst>
                    <a:ext uri="{9D8B030D-6E8A-4147-A177-3AD203B41FA5}">
                      <a16:colId xmlns:a16="http://schemas.microsoft.com/office/drawing/2014/main" val="2872775875"/>
                    </a:ext>
                  </a:extLst>
                </a:gridCol>
                <a:gridCol w="1663265">
                  <a:extLst>
                    <a:ext uri="{9D8B030D-6E8A-4147-A177-3AD203B41FA5}">
                      <a16:colId xmlns:a16="http://schemas.microsoft.com/office/drawing/2014/main" val="1076458317"/>
                    </a:ext>
                  </a:extLst>
                </a:gridCol>
                <a:gridCol w="1663265">
                  <a:extLst>
                    <a:ext uri="{9D8B030D-6E8A-4147-A177-3AD203B41FA5}">
                      <a16:colId xmlns:a16="http://schemas.microsoft.com/office/drawing/2014/main" val="1524063744"/>
                    </a:ext>
                  </a:extLst>
                </a:gridCol>
              </a:tblGrid>
              <a:tr h="332630">
                <a:tc rowSpan="2">
                  <a:txBody>
                    <a:bodyPr/>
                    <a:lstStyle/>
                    <a:p>
                      <a:pPr rtl="0"/>
                      <a:r>
                        <a:rPr lang="ja-jp" sz="1400" noProof="0">
                          <a:solidFill>
                            <a:schemeClr val="tx2"/>
                          </a:solidFill>
                          <a:latin typeface="+mn-lt"/>
                        </a:rPr>
                        <a:t>安全性、n (%)</a:t>
                      </a:r>
                    </a:p>
                  </a:txBody>
                  <a:tcPr marT="36000" marB="36000" anchor="b"/>
                </a:tc>
                <a:tc gridSpan="4">
                  <a:txBody>
                    <a:bodyPr/>
                    <a:lstStyle/>
                    <a:p>
                      <a:pPr algn="ctr" rtl="0"/>
                      <a:r>
                        <a:rPr lang="ja-jp" sz="1400" noProof="0">
                          <a:solidFill>
                            <a:schemeClr val="tx2"/>
                          </a:solidFill>
                          <a:latin typeface="+mn-lt"/>
                        </a:rPr>
                        <a:t>合計（n=40）</a:t>
                      </a:r>
                    </a:p>
                  </a:txBody>
                  <a:tcPr marT="36000" marB="36000" anchor="ctr"/>
                </a:tc>
                <a:tc hMerge="1">
                  <a:txBody>
                    <a:bodyPr/>
                    <a:lstStyle/>
                    <a:p>
                      <a:pPr algn="ctr" rtl="0"/>
                      <a:endParaRPr lang="en-GB" sz="1400" noProof="0" dirty="0">
                        <a:solidFill>
                          <a:schemeClr val="tx2"/>
                        </a:solidFill>
                        <a:latin typeface="+mn-lt"/>
                      </a:endParaRPr>
                    </a:p>
                  </a:txBody>
                  <a:tcPr marT="36000" marB="36000" anchor="ctr"/>
                </a:tc>
                <a:tc hMerge="1">
                  <a:txBody>
                    <a:bodyPr/>
                    <a:lstStyle/>
                    <a:p>
                      <a:pPr algn="ctr" rtl="0"/>
                      <a:endParaRPr lang="en-GB" sz="1400" noProof="0" dirty="0">
                        <a:solidFill>
                          <a:schemeClr val="tx2"/>
                        </a:solidFill>
                        <a:latin typeface="+mn-lt"/>
                      </a:endParaRPr>
                    </a:p>
                  </a:txBody>
                  <a:tcPr marT="36000" marB="36000" anchor="ctr"/>
                </a:tc>
                <a:tc hMerge="1">
                  <a:txBody>
                    <a:bodyPr/>
                    <a:lstStyle/>
                    <a:p>
                      <a:pPr algn="ctr" rtl="0"/>
                      <a:endParaRPr lang="en-GB" sz="1400" noProof="0" dirty="0">
                        <a:solidFill>
                          <a:schemeClr val="tx2"/>
                        </a:solidFill>
                        <a:latin typeface="+mn-lt"/>
                      </a:endParaRPr>
                    </a:p>
                  </a:txBody>
                  <a:tcPr marT="36000" marB="36000" anchor="ctr"/>
                </a:tc>
                <a:extLst>
                  <a:ext uri="{0D108BD9-81ED-4DB2-BD59-A6C34878D82A}">
                    <a16:rowId xmlns:a16="http://schemas.microsoft.com/office/drawing/2014/main" val="2020270792"/>
                  </a:ext>
                </a:extLst>
              </a:tr>
              <a:tr h="190326">
                <a:tc vMerge="1">
                  <a:txBody>
                    <a:bodyPr/>
                    <a:lstStyle/>
                    <a:p>
                      <a:pPr rtl="0"/>
                      <a:endParaRPr lang="en-US"/>
                    </a:p>
                  </a:txBody>
                  <a:tcPr/>
                </a:tc>
                <a:tc>
                  <a:txBody>
                    <a:bodyPr/>
                    <a:lstStyle/>
                    <a:p>
                      <a:pPr algn="ctr" rtl="0"/>
                      <a:r>
                        <a:rPr lang="ja-jp" sz="1400" b="1" noProof="0">
                          <a:solidFill>
                            <a:schemeClr val="tx2"/>
                          </a:solidFill>
                          <a:latin typeface="+mn-lt"/>
                        </a:rPr>
                        <a:t>任意</a:t>
                      </a:r>
                    </a:p>
                  </a:txBody>
                  <a:tcPr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ja-jp" sz="1400" b="1" noProof="0">
                          <a:solidFill>
                            <a:schemeClr val="tx2"/>
                          </a:solidFill>
                          <a:latin typeface="+mn-lt"/>
                        </a:rPr>
                        <a:t>グレード1～2</a:t>
                      </a:r>
                    </a:p>
                  </a:txBody>
                  <a:tcPr marL="72000" marR="72000"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ja-jp" sz="1400" b="1" noProof="0">
                          <a:solidFill>
                            <a:schemeClr val="tx2"/>
                          </a:solidFill>
                          <a:latin typeface="+mn-lt"/>
                        </a:rPr>
                        <a:t>グレード3</a:t>
                      </a:r>
                    </a:p>
                  </a:txBody>
                  <a:tcPr marL="72000" marR="72000"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ja-jp" sz="1400" b="1" noProof="0">
                          <a:solidFill>
                            <a:schemeClr val="tx2"/>
                          </a:solidFill>
                          <a:latin typeface="+mn-lt"/>
                        </a:rPr>
                        <a:t>グレード4</a:t>
                      </a:r>
                    </a:p>
                  </a:txBody>
                  <a:tcPr marL="72000" marR="72000" marT="36000" marB="36000" anchor="ctr">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460511267"/>
                  </a:ext>
                </a:extLst>
              </a:tr>
              <a:tr h="254880">
                <a:tc>
                  <a:txBody>
                    <a:bodyPr/>
                    <a:lstStyle/>
                    <a:p>
                      <a:pPr rtl="0"/>
                      <a:r>
                        <a:rPr lang="ja-jp" sz="1400" noProof="0">
                          <a:latin typeface="+mn-lt"/>
                        </a:rPr>
                        <a:t>用量の変更</a:t>
                      </a:r>
                    </a:p>
                  </a:txBody>
                  <a:tcPr marT="36000" marB="36000" anchor="ctr"/>
                </a:tc>
                <a:tc>
                  <a:txBody>
                    <a:bodyPr/>
                    <a:lstStyle/>
                    <a:p>
                      <a:pPr algn="ctr" rtl="0"/>
                      <a:r>
                        <a:rPr lang="ja-jp" sz="1400" noProof="0">
                          <a:latin typeface="+mn-lt"/>
                        </a:rPr>
                        <a:t>25 (62.5)</a:t>
                      </a:r>
                    </a:p>
                  </a:txBody>
                  <a:tcPr marT="36000" marB="36000" anchor="ct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r>
                        <a:rPr lang="ja-jp" sz="1400" noProof="0">
                          <a:latin typeface="+mn-lt"/>
                        </a:rPr>
                        <a:t>-</a:t>
                      </a:r>
                    </a:p>
                  </a:txBody>
                  <a:tcPr marT="36000" marB="36000" anchor="ct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r>
                        <a:rPr lang="ja-jp" sz="1400" noProof="0">
                          <a:latin typeface="+mn-lt"/>
                        </a:rPr>
                        <a:t>-</a:t>
                      </a:r>
                    </a:p>
                  </a:txBody>
                  <a:tcPr marT="36000" marB="36000" anchor="ct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r>
                        <a:rPr lang="ja-jp" sz="1400" noProof="0">
                          <a:latin typeface="+mn-lt"/>
                        </a:rPr>
                        <a:t>-</a:t>
                      </a:r>
                    </a:p>
                  </a:txBody>
                  <a:tcPr marT="36000" marB="36000" anchor="ct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4046431758"/>
                  </a:ext>
                </a:extLst>
              </a:tr>
              <a:tr h="254880">
                <a:tc>
                  <a:txBody>
                    <a:bodyPr/>
                    <a:lstStyle/>
                    <a:p>
                      <a:pPr rtl="0"/>
                      <a:r>
                        <a:rPr lang="ja-jp" sz="1400" noProof="0">
                          <a:latin typeface="+mn-lt"/>
                        </a:rPr>
                        <a:t>早期治療中止</a:t>
                      </a:r>
                    </a:p>
                  </a:txBody>
                  <a:tcPr marT="36000" marB="36000" anchor="ctr"/>
                </a:tc>
                <a:tc>
                  <a:txBody>
                    <a:bodyPr/>
                    <a:lstStyle/>
                    <a:p>
                      <a:pPr algn="ctr" rtl="0"/>
                      <a:r>
                        <a:rPr lang="ja-jp" sz="1400" noProof="0">
                          <a:latin typeface="+mn-lt"/>
                        </a:rPr>
                        <a:t>6 (15.0)</a:t>
                      </a:r>
                    </a:p>
                  </a:txBody>
                  <a:tcPr marT="36000" marB="36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r>
                        <a:rPr lang="ja-jp" sz="1400" noProof="0">
                          <a:latin typeface="+mn-lt"/>
                        </a:rPr>
                        <a:t>-</a:t>
                      </a:r>
                    </a:p>
                  </a:txBody>
                  <a:tcPr marT="36000" marB="36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r>
                        <a:rPr lang="ja-jp" sz="1400" noProof="0">
                          <a:latin typeface="+mn-lt"/>
                        </a:rPr>
                        <a:t>-</a:t>
                      </a:r>
                    </a:p>
                  </a:txBody>
                  <a:tcPr marT="36000" marB="36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r>
                        <a:rPr lang="ja-jp" sz="1400" noProof="0">
                          <a:latin typeface="+mn-lt"/>
                        </a:rPr>
                        <a:t>-</a:t>
                      </a:r>
                    </a:p>
                  </a:txBody>
                  <a:tcPr marT="36000" marB="36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231060915"/>
                  </a:ext>
                </a:extLst>
              </a:tr>
              <a:tr h="254880">
                <a:tc>
                  <a:txBody>
                    <a:bodyPr/>
                    <a:lstStyle/>
                    <a:p>
                      <a:pPr rtl="0"/>
                      <a:r>
                        <a:rPr lang="ja-jp" sz="1400" noProof="0">
                          <a:latin typeface="+mn-lt"/>
                        </a:rPr>
                        <a:t>TRAE 20%以上</a:t>
                      </a:r>
                    </a:p>
                  </a:txBody>
                  <a:tcPr marT="36000" marB="36000" anchor="ctr"/>
                </a:tc>
                <a:tc>
                  <a:txBody>
                    <a:bodyPr/>
                    <a:lstStyle/>
                    <a:p>
                      <a:pPr algn="ctr" rtl="0"/>
                      <a:endParaRPr lang="en-GB" sz="1400" noProof="0" dirty="0">
                        <a:latin typeface="+mn-lt"/>
                      </a:endParaRPr>
                    </a:p>
                  </a:txBody>
                  <a:tcPr marT="36000" marB="36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endParaRPr lang="en-GB" sz="1400" noProof="0" dirty="0">
                        <a:latin typeface="+mn-lt"/>
                      </a:endParaRPr>
                    </a:p>
                  </a:txBody>
                  <a:tcPr marT="36000" marB="36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endParaRPr lang="en-GB" sz="1400" noProof="0" dirty="0">
                        <a:latin typeface="+mn-lt"/>
                      </a:endParaRPr>
                    </a:p>
                  </a:txBody>
                  <a:tcPr marT="36000" marB="36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endParaRPr lang="en-GB" sz="1400" noProof="0" dirty="0">
                        <a:latin typeface="+mn-lt"/>
                      </a:endParaRPr>
                    </a:p>
                  </a:txBody>
                  <a:tcPr marT="36000" marB="36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957426341"/>
                  </a:ext>
                </a:extLst>
              </a:tr>
              <a:tr h="254880">
                <a:tc>
                  <a:txBody>
                    <a:bodyPr/>
                    <a:lstStyle/>
                    <a:p>
                      <a:pPr rtl="0"/>
                      <a:r>
                        <a:rPr lang="ja-jp" sz="1400" noProof="0">
                          <a:latin typeface="+mn-lt"/>
                        </a:rPr>
                        <a:t>タンパク尿</a:t>
                      </a:r>
                    </a:p>
                  </a:txBody>
                  <a:tcPr marL="180000" marT="36000" marB="36000" anchor="ctr"/>
                </a:tc>
                <a:tc>
                  <a:txBody>
                    <a:bodyPr/>
                    <a:lstStyle/>
                    <a:p>
                      <a:pPr algn="ctr" rtl="0"/>
                      <a:r>
                        <a:rPr lang="ja-jp" sz="1400" noProof="0">
                          <a:latin typeface="+mn-lt"/>
                        </a:rPr>
                        <a:t>17 (42.5)</a:t>
                      </a:r>
                    </a:p>
                  </a:txBody>
                  <a:tcPr marT="36000" marB="36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r>
                        <a:rPr lang="ja-jp" sz="1400" noProof="0">
                          <a:latin typeface="+mn-lt"/>
                        </a:rPr>
                        <a:t>12 (30.0)</a:t>
                      </a:r>
                    </a:p>
                  </a:txBody>
                  <a:tcPr marT="36000" marB="36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r>
                        <a:rPr lang="ja-jp" sz="1400" noProof="0">
                          <a:latin typeface="+mn-lt"/>
                        </a:rPr>
                        <a:t>4 (10.0)</a:t>
                      </a:r>
                    </a:p>
                  </a:txBody>
                  <a:tcPr marT="36000" marB="36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r>
                        <a:rPr lang="ja-jp" sz="1400" noProof="0">
                          <a:latin typeface="+mn-lt"/>
                        </a:rPr>
                        <a:t>1(2.5)</a:t>
                      </a:r>
                    </a:p>
                  </a:txBody>
                  <a:tcPr marT="36000" marB="36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3607908326"/>
                  </a:ext>
                </a:extLst>
              </a:tr>
              <a:tr h="254880">
                <a:tc>
                  <a:txBody>
                    <a:bodyPr/>
                    <a:lstStyle/>
                    <a:p>
                      <a:pPr rtl="0"/>
                      <a:r>
                        <a:rPr lang="ja-jp" sz="1400" noProof="0">
                          <a:latin typeface="+mn-lt"/>
                        </a:rPr>
                        <a:t>高血圧</a:t>
                      </a:r>
                    </a:p>
                  </a:txBody>
                  <a:tcPr marL="180000" marT="36000" marB="36000" anchor="ctr"/>
                </a:tc>
                <a:tc>
                  <a:txBody>
                    <a:bodyPr/>
                    <a:lstStyle/>
                    <a:p>
                      <a:pPr algn="ctr" rtl="0"/>
                      <a:r>
                        <a:rPr lang="ja-jp" sz="1400" noProof="0">
                          <a:latin typeface="+mn-lt"/>
                        </a:rPr>
                        <a:t>19 (47.5)</a:t>
                      </a:r>
                    </a:p>
                  </a:txBody>
                  <a:tcPr marT="36000" marB="36000" anchor="ctr">
                    <a:lnT w="12700" cap="flat" cmpd="sng" algn="ctr">
                      <a:solidFill>
                        <a:schemeClr val="accent1"/>
                      </a:solidFill>
                      <a:prstDash val="solid"/>
                      <a:round/>
                      <a:headEnd type="none" w="med" len="med"/>
                      <a:tailEnd type="none" w="med" len="med"/>
                    </a:lnT>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12 (30.0)</a:t>
                      </a:r>
                    </a:p>
                  </a:txBody>
                  <a:tcPr marT="36000" marB="36000" anchor="ctr">
                    <a:lnT w="12700" cap="flat" cmpd="sng" algn="ctr">
                      <a:solidFill>
                        <a:schemeClr val="accent1"/>
                      </a:solidFill>
                      <a:prstDash val="solid"/>
                      <a:round/>
                      <a:headEnd type="none" w="med" len="med"/>
                      <a:tailEnd type="none" w="med" len="med"/>
                    </a:lnT>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7 (17.5)</a:t>
                      </a:r>
                    </a:p>
                  </a:txBody>
                  <a:tcPr marT="36000" marB="36000" anchor="ctr">
                    <a:lnT w="12700" cap="flat" cmpd="sng" algn="ctr">
                      <a:solidFill>
                        <a:schemeClr val="accent1"/>
                      </a:solidFill>
                      <a:prstDash val="solid"/>
                      <a:round/>
                      <a:headEnd type="none" w="med" len="med"/>
                      <a:tailEnd type="none" w="med" len="med"/>
                    </a:lnT>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0</a:t>
                      </a:r>
                    </a:p>
                  </a:txBody>
                  <a:tcPr marT="36000" marB="36000" anchor="ctr">
                    <a:lnT w="12700" cap="flat" cmpd="sng" algn="ctr">
                      <a:solidFill>
                        <a:schemeClr val="accent1"/>
                      </a:solidFill>
                      <a:prstDash val="solid"/>
                      <a:round/>
                      <a:headEnd type="none" w="med" len="med"/>
                      <a:tailEnd type="none" w="med" len="med"/>
                    </a:lnT>
                  </a:tcPr>
                </a:tc>
                <a:extLst>
                  <a:ext uri="{0D108BD9-81ED-4DB2-BD59-A6C34878D82A}">
                    <a16:rowId xmlns:a16="http://schemas.microsoft.com/office/drawing/2014/main" val="1790711121"/>
                  </a:ext>
                </a:extLst>
              </a:tr>
              <a:tr h="254880">
                <a:tc>
                  <a:txBody>
                    <a:bodyPr/>
                    <a:lstStyle/>
                    <a:p>
                      <a:pPr rtl="0"/>
                      <a:r>
                        <a:rPr lang="ja-jp" sz="1400" noProof="0">
                          <a:latin typeface="+mn-lt"/>
                        </a:rPr>
                        <a:t>口内炎</a:t>
                      </a:r>
                    </a:p>
                  </a:txBody>
                  <a:tcPr marL="180000" marT="36000" marB="36000" anchor="ctr"/>
                </a:tc>
                <a:tc>
                  <a:txBody>
                    <a:bodyPr/>
                    <a:lstStyle/>
                    <a:p>
                      <a:pPr algn="ctr" rtl="0"/>
                      <a:r>
                        <a:rPr lang="ja-jp" sz="1400" noProof="0">
                          <a:latin typeface="+mn-lt"/>
                        </a:rPr>
                        <a:t>14 (35.0)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10 (25.0)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4 (10.0)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1995876224"/>
                  </a:ext>
                </a:extLst>
              </a:tr>
              <a:tr h="254880">
                <a:tc>
                  <a:txBody>
                    <a:bodyPr/>
                    <a:lstStyle/>
                    <a:p>
                      <a:pPr rtl="0"/>
                      <a:r>
                        <a:rPr lang="ja-jp" sz="1400" noProof="0">
                          <a:latin typeface="+mn-lt"/>
                        </a:rPr>
                        <a:t>手掌足底発赤知覚不全症候群 </a:t>
                      </a:r>
                    </a:p>
                  </a:txBody>
                  <a:tcPr marL="180000" marT="36000" marB="36000" anchor="ctr"/>
                </a:tc>
                <a:tc>
                  <a:txBody>
                    <a:bodyPr/>
                    <a:lstStyle/>
                    <a:p>
                      <a:pPr algn="ctr" rtl="0"/>
                      <a:r>
                        <a:rPr lang="ja-jp" sz="1400" noProof="0">
                          <a:latin typeface="+mn-lt"/>
                        </a:rPr>
                        <a:t>10 (25.0)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9 (22.5)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1(2.5)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1765825796"/>
                  </a:ext>
                </a:extLst>
              </a:tr>
              <a:tr h="254880">
                <a:tc>
                  <a:txBody>
                    <a:bodyPr/>
                    <a:lstStyle/>
                    <a:p>
                      <a:pPr rtl="0"/>
                      <a:r>
                        <a:rPr lang="ja-jp" sz="1400" noProof="0">
                          <a:latin typeface="+mn-lt"/>
                        </a:rPr>
                        <a:t>悪心</a:t>
                      </a:r>
                    </a:p>
                  </a:txBody>
                  <a:tcPr marL="180000" marT="36000" marB="36000" anchor="ctr"/>
                </a:tc>
                <a:tc>
                  <a:txBody>
                    <a:bodyPr/>
                    <a:lstStyle/>
                    <a:p>
                      <a:pPr algn="ctr" rtl="0"/>
                      <a:r>
                        <a:rPr lang="ja-jp" sz="1400" noProof="0">
                          <a:latin typeface="+mn-lt"/>
                        </a:rPr>
                        <a:t>9 (22.5)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9 (22.5)</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3111545564"/>
                  </a:ext>
                </a:extLst>
              </a:tr>
              <a:tr h="254880">
                <a:tc>
                  <a:txBody>
                    <a:bodyPr/>
                    <a:lstStyle/>
                    <a:p>
                      <a:pPr rtl="0"/>
                      <a:r>
                        <a:rPr lang="ja-jp" sz="1400" noProof="0">
                          <a:latin typeface="+mn-lt"/>
                        </a:rPr>
                        <a:t>頭痛</a:t>
                      </a:r>
                    </a:p>
                  </a:txBody>
                  <a:tcPr marL="180000" marT="36000" marB="36000" anchor="ctr"/>
                </a:tc>
                <a:tc>
                  <a:txBody>
                    <a:bodyPr/>
                    <a:lstStyle/>
                    <a:p>
                      <a:pPr algn="ctr" rtl="0"/>
                      <a:r>
                        <a:rPr lang="ja-jp" sz="1400" noProof="0">
                          <a:latin typeface="+mn-lt"/>
                        </a:rPr>
                        <a:t>8 (20.0)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8 (20.0)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1888750289"/>
                  </a:ext>
                </a:extLst>
              </a:tr>
              <a:tr h="254880">
                <a:tc>
                  <a:txBody>
                    <a:bodyPr/>
                    <a:lstStyle/>
                    <a:p>
                      <a:pPr rtl="0"/>
                      <a:r>
                        <a:rPr lang="ja-jp" sz="1400" noProof="0">
                          <a:latin typeface="+mn-lt"/>
                        </a:rPr>
                        <a:t>疲労</a:t>
                      </a:r>
                    </a:p>
                  </a:txBody>
                  <a:tcPr marL="180000" marT="36000" marB="36000" anchor="ctr"/>
                </a:tc>
                <a:tc>
                  <a:txBody>
                    <a:bodyPr/>
                    <a:lstStyle/>
                    <a:p>
                      <a:pPr algn="ctr" rtl="0"/>
                      <a:r>
                        <a:rPr lang="ja-jp" sz="1400" noProof="0">
                          <a:latin typeface="+mn-lt"/>
                        </a:rPr>
                        <a:t>8 (20.0)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8 (20.0)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0</a:t>
                      </a: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0</a:t>
                      </a:r>
                    </a:p>
                  </a:txBody>
                  <a:tcPr marT="36000" marB="36000" anchor="ctr"/>
                </a:tc>
                <a:extLst>
                  <a:ext uri="{0D108BD9-81ED-4DB2-BD59-A6C34878D82A}">
                    <a16:rowId xmlns:a16="http://schemas.microsoft.com/office/drawing/2014/main" val="7930604"/>
                  </a:ext>
                </a:extLst>
              </a:tr>
            </a:tbl>
          </a:graphicData>
        </a:graphic>
      </p:graphicFrame>
    </p:spTree>
    <p:extLst>
      <p:ext uri="{BB962C8B-B14F-4D97-AF65-F5344CB8AC3E}">
        <p14:creationId xmlns:p14="http://schemas.microsoft.com/office/powerpoint/2010/main" val="3989475972"/>
      </p:ext>
    </p:extLst>
  </p:cSld>
  <p:clrMapOvr>
    <a:masterClrMapping/>
  </p:clrMapOvr>
</p:sld>
</file>

<file path=ppt/theme/theme1.xml><?xml version="1.0" encoding="utf-8"?>
<a:theme xmlns:a="http://schemas.openxmlformats.org/drawingml/2006/main" name="3_Default Design">
  <a:themeElements>
    <a:clrScheme name="3_Default Design">
      <a:dk1>
        <a:srgbClr val="FFFFFF"/>
      </a:dk1>
      <a:lt1>
        <a:srgbClr val="FFFFFF"/>
      </a:lt1>
      <a:dk2>
        <a:srgbClr val="A7A7A7"/>
      </a:dk2>
      <a:lt2>
        <a:srgbClr val="535353"/>
      </a:lt2>
      <a:accent1>
        <a:srgbClr val="00A2E1"/>
      </a:accent1>
      <a:accent2>
        <a:srgbClr val="E73E16"/>
      </a:accent2>
      <a:accent3>
        <a:srgbClr val="FFC000"/>
      </a:accent3>
      <a:accent4>
        <a:srgbClr val="C0C0C0"/>
      </a:accent4>
      <a:accent5>
        <a:srgbClr val="AACAFF"/>
      </a:accent5>
      <a:accent6>
        <a:srgbClr val="E75C00"/>
      </a:accent6>
      <a:hlink>
        <a:srgbClr val="0000FF"/>
      </a:hlink>
      <a:folHlink>
        <a:srgbClr val="FF00FF"/>
      </a:folHlink>
    </a:clrScheme>
    <a:fontScheme name="3_Default Design">
      <a:majorFont>
        <a:latin typeface="Helvetica"/>
        <a:ea typeface="Helvetica"/>
        <a:cs typeface="Helvetica"/>
      </a:majorFont>
      <a:minorFont>
        <a:latin typeface="Calibri"/>
        <a:ea typeface="Calibri"/>
        <a:cs typeface="Calibri"/>
      </a:minorFont>
    </a:fontScheme>
    <a:fmtScheme name="3_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2_Office Theme">
  <a:themeElements>
    <a:clrScheme name="2_Office Theme">
      <a:dk1>
        <a:srgbClr val="000000"/>
      </a:dk1>
      <a:lt1>
        <a:srgbClr val="FFFFFF"/>
      </a:lt1>
      <a:dk2>
        <a:srgbClr val="A7A7A7"/>
      </a:dk2>
      <a:lt2>
        <a:srgbClr val="535353"/>
      </a:lt2>
      <a:accent1>
        <a:srgbClr val="00A2E1"/>
      </a:accent1>
      <a:accent2>
        <a:srgbClr val="E73E16"/>
      </a:accent2>
      <a:accent3>
        <a:srgbClr val="5EA6AB"/>
      </a:accent3>
      <a:accent4>
        <a:srgbClr val="084C61"/>
      </a:accent4>
      <a:accent5>
        <a:srgbClr val="2BC4A6"/>
      </a:accent5>
      <a:accent6>
        <a:srgbClr val="53A5DE"/>
      </a:accent6>
      <a:hlink>
        <a:srgbClr val="0000FF"/>
      </a:hlink>
      <a:folHlink>
        <a:srgbClr val="FF00FF"/>
      </a:folHlink>
    </a:clrScheme>
    <a:fontScheme name="2_Office Theme">
      <a:majorFont>
        <a:latin typeface="Helvetica"/>
        <a:ea typeface="Helvetica"/>
        <a:cs typeface="Helvetica"/>
      </a:majorFont>
      <a:minorFont>
        <a:latin typeface="Helvetica"/>
        <a:ea typeface="Helvetica"/>
        <a:cs typeface="Helvetica"/>
      </a:minorFont>
    </a:fontScheme>
    <a:fmtScheme name="2_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4_Default Design">
  <a:themeElements>
    <a:clrScheme name="ETOP IBCSG">
      <a:dk1>
        <a:srgbClr val="969696"/>
      </a:dk1>
      <a:lt1>
        <a:srgbClr val="363636"/>
      </a:lt1>
      <a:dk2>
        <a:srgbClr val="002850"/>
      </a:dk2>
      <a:lt2>
        <a:srgbClr val="FFFFFF"/>
      </a:lt2>
      <a:accent1>
        <a:srgbClr val="00A2E1"/>
      </a:accent1>
      <a:accent2>
        <a:srgbClr val="E73E16"/>
      </a:accent2>
      <a:accent3>
        <a:srgbClr val="FFC000"/>
      </a:accent3>
      <a:accent4>
        <a:srgbClr val="C0C0C0"/>
      </a:accent4>
      <a:accent5>
        <a:srgbClr val="AACAFF"/>
      </a:accent5>
      <a:accent6>
        <a:srgbClr val="E75C00"/>
      </a:accent6>
      <a:hlink>
        <a:srgbClr val="00CC66"/>
      </a:hlink>
      <a:folHlink>
        <a:srgbClr val="FF66CC"/>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003399"/>
        </a:lt1>
        <a:dk2>
          <a:srgbClr val="000000"/>
        </a:dk2>
        <a:lt2>
          <a:srgbClr val="808080"/>
        </a:lt2>
        <a:accent1>
          <a:srgbClr val="BBE0E3"/>
        </a:accent1>
        <a:accent2>
          <a:srgbClr val="333399"/>
        </a:accent2>
        <a:accent3>
          <a:srgbClr val="AAAD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00"/>
        </a:dk1>
        <a:lt1>
          <a:srgbClr val="000099"/>
        </a:lt1>
        <a:dk2>
          <a:srgbClr val="000000"/>
        </a:dk2>
        <a:lt2>
          <a:srgbClr val="808080"/>
        </a:lt2>
        <a:accent1>
          <a:srgbClr val="BBE0E3"/>
        </a:accent1>
        <a:accent2>
          <a:srgbClr val="333399"/>
        </a:accent2>
        <a:accent3>
          <a:srgbClr val="AAAA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5">
        <a:dk1>
          <a:srgbClr val="000000"/>
        </a:dk1>
        <a:lt1>
          <a:srgbClr val="003366"/>
        </a:lt1>
        <a:dk2>
          <a:srgbClr val="000000"/>
        </a:dk2>
        <a:lt2>
          <a:srgbClr val="808080"/>
        </a:lt2>
        <a:accent1>
          <a:srgbClr val="BBE0E3"/>
        </a:accent1>
        <a:accent2>
          <a:srgbClr val="333399"/>
        </a:accent2>
        <a:accent3>
          <a:srgbClr val="AAAD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6">
        <a:dk1>
          <a:srgbClr val="808080"/>
        </a:dk1>
        <a:lt1>
          <a:srgbClr val="FFFFFF"/>
        </a:lt1>
        <a:dk2>
          <a:srgbClr val="003366"/>
        </a:dk2>
        <a:lt2>
          <a:srgbClr val="FFFF66"/>
        </a:lt2>
        <a:accent1>
          <a:srgbClr val="BBE0E3"/>
        </a:accent1>
        <a:accent2>
          <a:srgbClr val="333399"/>
        </a:accent2>
        <a:accent3>
          <a:srgbClr val="AAADB8"/>
        </a:accent3>
        <a:accent4>
          <a:srgbClr val="DADADA"/>
        </a:accent4>
        <a:accent5>
          <a:srgbClr val="DAEDEF"/>
        </a:accent5>
        <a:accent6>
          <a:srgbClr val="2D2D8A"/>
        </a:accent6>
        <a:hlink>
          <a:srgbClr val="009999"/>
        </a:hlink>
        <a:folHlink>
          <a:srgbClr val="99CC0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Default Design">
  <a:themeElements>
    <a:clrScheme name="3_Default Design">
      <a:dk1>
        <a:srgbClr val="000000"/>
      </a:dk1>
      <a:lt1>
        <a:srgbClr val="FFFFFF"/>
      </a:lt1>
      <a:dk2>
        <a:srgbClr val="A7A7A7"/>
      </a:dk2>
      <a:lt2>
        <a:srgbClr val="535353"/>
      </a:lt2>
      <a:accent1>
        <a:srgbClr val="00A2E1"/>
      </a:accent1>
      <a:accent2>
        <a:srgbClr val="E73E16"/>
      </a:accent2>
      <a:accent3>
        <a:srgbClr val="FFC000"/>
      </a:accent3>
      <a:accent4>
        <a:srgbClr val="C0C0C0"/>
      </a:accent4>
      <a:accent5>
        <a:srgbClr val="AACAFF"/>
      </a:accent5>
      <a:accent6>
        <a:srgbClr val="E75C00"/>
      </a:accent6>
      <a:hlink>
        <a:srgbClr val="0000FF"/>
      </a:hlink>
      <a:folHlink>
        <a:srgbClr val="FF00FF"/>
      </a:folHlink>
    </a:clrScheme>
    <a:fontScheme name="3_Default Design">
      <a:majorFont>
        <a:latin typeface="Helvetica"/>
        <a:ea typeface="Helvetica"/>
        <a:cs typeface="Helvetica"/>
      </a:majorFont>
      <a:minorFont>
        <a:latin typeface="Calibri"/>
        <a:ea typeface="Calibri"/>
        <a:cs typeface="Calibri"/>
      </a:minorFont>
    </a:fontScheme>
    <a:fmtScheme name="3_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BA6EBAA3523EE4EB973734A0FBC1593" ma:contentTypeVersion="14" ma:contentTypeDescription="Create a new document." ma:contentTypeScope="" ma:versionID="022ae327ee7a6b5aa2777c3d4643bdf6">
  <xsd:schema xmlns:xsd="http://www.w3.org/2001/XMLSchema" xmlns:xs="http://www.w3.org/2001/XMLSchema" xmlns:p="http://schemas.microsoft.com/office/2006/metadata/properties" xmlns:ns2="cc552212-8955-4162-b9ac-4e0eed2e472c" xmlns:ns3="d743b863-bd27-49ec-acc5-a080b37abde3" targetNamespace="http://schemas.microsoft.com/office/2006/metadata/properties" ma:root="true" ma:fieldsID="84c72beafd784dc05c8d9e91559c440b" ns2:_="" ns3:_="">
    <xsd:import namespace="cc552212-8955-4162-b9ac-4e0eed2e472c"/>
    <xsd:import namespace="d743b863-bd27-49ec-acc5-a080b37abde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552212-8955-4162-b9ac-4e0eed2e472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description="" ma:hidden="true" ma:indexed="true" ma:internalName="MediaServiceObjectDetectorVersions" ma:readOnly="true">
      <xsd:simpleType>
        <xsd:restriction base="dms:Text"/>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4fb58666-e629-4e5a-b780-b8dcc15b318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description="" ma:indexed="true" ma:internalName="MediaServiceLocation" ma:readOnly="true">
      <xsd:simpleType>
        <xsd:restriction base="dms:Text"/>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743b863-bd27-49ec-acc5-a080b37abde3"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ccc11b7a-e9ec-4cb7-a157-d80155fa53cb}" ma:internalName="TaxCatchAll" ma:showField="CatchAllData" ma:web="d743b863-bd27-49ec-acc5-a080b37abde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cc552212-8955-4162-b9ac-4e0eed2e472c">
      <Terms xmlns="http://schemas.microsoft.com/office/infopath/2007/PartnerControls"/>
    </lcf76f155ced4ddcb4097134ff3c332f>
    <TaxCatchAll xmlns="d743b863-bd27-49ec-acc5-a080b37abde3" xsi:nil="true"/>
  </documentManagement>
</p:properties>
</file>

<file path=customXml/itemProps1.xml><?xml version="1.0" encoding="utf-8"?>
<ds:datastoreItem xmlns:ds="http://schemas.openxmlformats.org/officeDocument/2006/customXml" ds:itemID="{588A249C-4224-442D-8458-37DBA8E953D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552212-8955-4162-b9ac-4e0eed2e472c"/>
    <ds:schemaRef ds:uri="d743b863-bd27-49ec-acc5-a080b37abde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186BBB9-8A27-40FD-BCE2-3580679C1B0F}">
  <ds:schemaRefs>
    <ds:schemaRef ds:uri="http://schemas.microsoft.com/sharepoint/v3/contenttype/forms"/>
  </ds:schemaRefs>
</ds:datastoreItem>
</file>

<file path=customXml/itemProps3.xml><?xml version="1.0" encoding="utf-8"?>
<ds:datastoreItem xmlns:ds="http://schemas.openxmlformats.org/officeDocument/2006/customXml" ds:itemID="{F19363E4-F085-42C0-9DC5-72C50AEBF70C}">
  <ds:schemaRefs>
    <ds:schemaRef ds:uri="http://purl.org/dc/elements/1.1/"/>
    <ds:schemaRef ds:uri="http://purl.org/dc/terms/"/>
    <ds:schemaRef ds:uri="http://schemas.microsoft.com/office/2006/metadata/properties"/>
    <ds:schemaRef ds:uri="http://purl.org/dc/dcmitype/"/>
    <ds:schemaRef ds:uri="d743b863-bd27-49ec-acc5-a080b37abde3"/>
    <ds:schemaRef ds:uri="http://schemas.openxmlformats.org/package/2006/metadata/core-properties"/>
    <ds:schemaRef ds:uri="http://schemas.microsoft.com/office/2006/documentManagement/types"/>
    <ds:schemaRef ds:uri="cc552212-8955-4162-b9ac-4e0eed2e472c"/>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351</TotalTime>
  <Words>37092</Words>
  <Application>Microsoft Office PowerPoint</Application>
  <PresentationFormat>Widescreen</PresentationFormat>
  <Paragraphs>3425</Paragraphs>
  <Slides>74</Slides>
  <Notes>65</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74</vt:i4>
      </vt:variant>
    </vt:vector>
  </HeadingPairs>
  <TitlesOfParts>
    <vt:vector size="83" baseType="lpstr">
      <vt:lpstr>SimSun</vt:lpstr>
      <vt:lpstr>Arial</vt:lpstr>
      <vt:lpstr>Calibri</vt:lpstr>
      <vt:lpstr>Helvetica</vt:lpstr>
      <vt:lpstr>Roboto</vt:lpstr>
      <vt:lpstr>Wingdings</vt:lpstr>
      <vt:lpstr>3_Default Design</vt:lpstr>
      <vt:lpstr>2_Office Theme</vt:lpstr>
      <vt:lpstr>4_Default Design</vt:lpstr>
      <vt:lpstr>2025年ESMO会議</vt:lpstr>
      <vt:lpstr>ロルフ・スターヘル教授からのご挨拶状</vt:lpstr>
      <vt:lpstr>2025年　ETOP内科的腫瘍学スライドデッキ編集者一同</vt:lpstr>
      <vt:lpstr>目次</vt:lpstr>
      <vt:lpstr>早期段階及び局所進行性NSCLC – ステージI、II、III</vt:lpstr>
      <vt:lpstr>LBA65：切除可能または境界切除可能なステージIIB-IIIB NSCLC患者（pts）を対象とした術前補助デュルバルマブ（D）＋化学療法（CT）後に手術（Sx）＋術後補助療法（D）またはCRT＋統合Dを行う：第2相MDT-BRIDGE試験の中間解析（IA）- Reck M他</vt:lpstr>
      <vt:lpstr>LBA65：切除可能または境界切除可能なステージIIB-IIIB NSCLC患者（pts）を対象とした術前補助デュルバルマブ（D）＋化学療法（CT）後に手術（Sx）＋術後補助療法（D）またはCRT＋統合Dを行う：第2相MDT-BRIDGE試験の中間解析（IA）- Reck M他</vt:lpstr>
      <vt:lpstr>LBA65：切除可能または境界切除可能なステージIIB-IIIB NSCLC患者（pts）を対象とした術前補助デュルバルマブ（D）＋化学療法（CT）後に手術（Sx）＋術後補助療法（D）またはCRT＋統合Dを行う：第2相MDT-BRIDGE試験の中間解析（IA）- Reck M他</vt:lpstr>
      <vt:lpstr>LBA65：切除可能または境界切除可能なステージIIB-IIIB NSCLC患者（pts）を対象とした術前補助デュルバルマブ（D）＋化学療法（CT）後に手術（Sx）＋術後補助療法（D）またはCRT＋統合Dを行う：第2相MDT-BRIDGE試験の中間解析（IA）- Reck M他</vt:lpstr>
      <vt:lpstr>LBA66：完全切除後IB～IIIB期ALK陽性非小細胞肺癌患者に対するアジュバント療法としてのエンサルチニブ：第III相無作為化ELEVATE試験 - Yue D他</vt:lpstr>
      <vt:lpstr>LBA66：完全切除後IB～IIIB期ALK陽性非小細胞肺癌患者に対するアジュバント療法としてのエンサルチニブ：第III相無作為化ELEVATE試験 - Yue D他</vt:lpstr>
      <vt:lpstr>LBA66：完全切除後IB～IIIB期ALK陽性非小細胞肺癌患者に対するアジュバント療法としてのエンサルチニブ：第III相無作為化ELEVATE試験 - Yue D他</vt:lpstr>
      <vt:lpstr>LBA67：早期段階の非小細胞肺癌（NSCLC）における周術期ペムブロリズマブ療法：KEYNOTE-671からの5年追跡 - Wakelee H他</vt:lpstr>
      <vt:lpstr>LBA67：早期段階の非小細胞肺癌（NSCLC）における周術期ペムブロリズマブ療法：KEYNOTE-671からの5年追跡 - Wakelee H他</vt:lpstr>
      <vt:lpstr>LBA67：早期段階の非小細胞肺癌（NSCLC）における周術期ペムブロリズマブ療法：KEYNOTE-671からの5年追跡 - Wakelee H他</vt:lpstr>
      <vt:lpstr>1817MO：切除不能（UR）ステージIII EGFR変異陽性（EGFRm）非小細胞肺癌（NSCLC）におけるオシメルチニブ（osi）のLAURA試験における分子残存病変（MRD）解析 - Arriola E他</vt:lpstr>
      <vt:lpstr>1817MO：切除不能（UR）ステージIII EGFR変異陽性（EGFRm）非小細胞肺癌（NSCLC）におけるオシメルチニブ（osi）のLAURA試験における分子残存病変（MRD）解析 - Arriola E他</vt:lpstr>
      <vt:lpstr>1817MO：切除不能（UR）ステージIII EGFR変異陽性（EGFRm）非小細胞肺癌（NSCLC）におけるオシメルチニブ（osi）のLAURA試験における分子残存病変（MRD）解析 - Arriola E他</vt:lpstr>
      <vt:lpstr>進行性NSCLC - 根治的治療が不可能なステージIII及びステージIV</vt:lpstr>
      <vt:lpstr>LBA4：**進行性扁平上皮非小細胞肺癌（NSCLC）における一次療法としてのイボネシマブ併用化学療法対ティセリズマブ併用化学療法の第III相試験（HARMONi-6）- Lu S他</vt:lpstr>
      <vt:lpstr>LBA4：**進行性扁平上皮非小細胞肺癌（NSCLC）における一次療法としてのイボネシマブ併用化学療法対ティセリズマブ併用化学療法の第III相試験（HARMONi-6）- Lu S他</vt:lpstr>
      <vt:lpstr>LBA4：**進行性扁平上皮非小細胞肺癌（NSCLC）における一次療法としてのイボネシマブ併用化学療法対ティセリズマブ併用化学療法の第III相試験（HARMONi-6）- Lu S他</vt:lpstr>
      <vt:lpstr>LBA4：**進行性扁平上皮非小細胞肺癌（NSCLC）における一次療法としてのイボネシマブ併用化学療法対ティセリズマブ併用化学療法の第III相試験（HARMONi-6）- Lu S他</vt:lpstr>
      <vt:lpstr>LBA76：化学免疫療法後に進行した進行非扁平上皮NSCLCに対するパクリタキセル-ベバシズマブ±アテゾリズマブ：IFCT-2201 ADAPTABLE無作為化第II相試験 - Scherpereel A他</vt:lpstr>
      <vt:lpstr>LBA76：化学免疫療法後に進行した進行非扁平上皮NSCLCに対するパクリタキセル-ベバシズマブ±アテゾリズマブ：IFCT-2201 ADAPTABLE無作為化第II相試験 - Scherpereel A他</vt:lpstr>
      <vt:lpstr>1851MO：PD-L1腫瘍割合スコア（TPS）が50％以上の進行性NSCLCに対する一次治療として、ペムブロリズマブ＋化学療法（PEM＋CT）とペムブロリズマブ（PEM）の比較：非盲検、フェーズ3、無作為化試験（PAULIEN） - Houda I他</vt:lpstr>
      <vt:lpstr>1851MO：PD-L1腫瘍割合スコア（TPS）が50％以上の進行性NSCLCに対する一次治療として、ペムブロリズマブ＋化学療法（PEM＋CT）とペムブロリズマブ（PEM）の比較：非盲検、フェーズ3、無作為化試験（PAULIEN） - Houda I他</vt:lpstr>
      <vt:lpstr>1851MO：PD-L1腫瘍割合スコア（TPS）が50％以上の進行性NSCLCに対する一次治療として、ペムブロリズマブ＋化学療法（PEM＋CT）とペムブロリズマブ（PEM）の比較：非盲検、フェーズ3、無作為化試験（PAULIEN） - Houda I他</vt:lpstr>
      <vt:lpstr>1851MO：PD-L1腫瘍割合スコア（TPS）が50％以上の進行性NSCLCに対する一次治療として、ペムブロリズマブ＋化学療法（PEM＋CT）とペムブロリズマブ（PEM）の比較：非盲検、フェーズ3、無作為化試験（PAULIEN） - Houda I他</vt:lpstr>
      <vt:lpstr>1853MO：チェックポイント阻害薬（CPI）未治療の転移性非小細胞肺がん（mNSCLC）に対する抗PD-1/TIGIT二重特異性抗体リルヴェゴストミグの有効性と安全性：ARTEMIDE-01 - Cho BC他</vt:lpstr>
      <vt:lpstr>1853MO：チェックポイント阻害薬（CPI）未治療の転移性非小細胞肺がん（mNSCLC）に対する抗PD-1/TIGIT二重特異性抗体リルヴェゴストミグの有効性と安全性：ARTEMIDE-01 - Cho BC他</vt:lpstr>
      <vt:lpstr>進行性NSCLC - 根治的治療が不可能なステージIII及びステージIV</vt:lpstr>
      <vt:lpstr>LBA73：未治療進行ALK陽性非小細胞肺癌（NSCLC）患者におけるアレクチニブ vs クリゾチニブの第3相ALEX試験：最終全生存期間（OS）及び安全性解析 - Mok TSK他</vt:lpstr>
      <vt:lpstr>LBA73：未治療進行ALK陽性非小細胞肺癌（NSCLC）患者におけるアレクチニブ vs クリゾチニブの第3相ALEX試験：最終全生存期間（OS）及び安全性解析 - Mok TSK他</vt:lpstr>
      <vt:lpstr>LBA73：未治療進行ALK陽性非小細胞肺癌（NSCLC）患者におけるアレクチニブ vs クリゾチニブの第3相ALEX試験：最終全生存期間（OS）及び安全性解析 - Mok TSK他</vt:lpstr>
      <vt:lpstr>LBA73：未治療進行ALK陽性非小細胞肺癌（NSCLC）患者におけるアレクチニブ vs クリゾチニブの第3相ALEX試験：最終全生存期間（OS）及び安全性解析 - Mok TSK他</vt:lpstr>
      <vt:lpstr>LBA72：NorthStar：転移性EGFR変異陽性非小細胞肺癌（NSCLC）に対するオシメルチニブ（OSI）単独または局所根治療法（LCT）併用の第II相無作為化比較試験 - Elamin YY他</vt:lpstr>
      <vt:lpstr>LBA72：NorthStar：転移性EGFR変異陽性非小細胞肺癌（NSCLC）に対するオシメルチニブ（OSI）単独または局所根治療法（LCT）併用の第II相無作為化比較試験 - Elamin YY他</vt:lpstr>
      <vt:lpstr>LBA72：NorthStar：転移性EGFR変異陽性非小細胞肺癌（NSCLC）に対するオシメルチニブ（OSI）単独または局所根治療法（LCT）併用の第II相無作為化比較試験 - Elamin YY他</vt:lpstr>
      <vt:lpstr>LBA77：FLAURA2：EGFR変異（EGFRm）進行NSCLCの一次治療（一次療法としての）としてオシメルチニブ±プラチナペメトレキセド化学療法（CTx）を受けた予後不良因子を有する患者（pts）における探索的全生存（OS）解析 - Jänne PA他</vt:lpstr>
      <vt:lpstr>LBA77：FLAURA2：EGFR変異（EGFRm）進行NSCLCの一次治療（一次療法としての）としてオシメルチニブ±プラチナペメトレキセド化学療法（CTx）を受けた予後不良因子を有する患者（pts）における探索的全生存（OS）解析 - Jänne PA他</vt:lpstr>
      <vt:lpstr>LBA77：FLAURA2：EGFR変異（EGFRm）進行NSCLCの一次治療（一次療法としての）としてオシメルチニブ±プラチナペメトレキセド化学療法（CTx）を受けた予後不良因子を有する患者（pts）における探索的全生存（OS）解析 - Jänne PA他</vt:lpstr>
      <vt:lpstr>LBA77：FLAURA2：EGFR変異（EGFRm）進行NSCLCの一次治療（一次療法としての）としてオシメルチニブ±プラチナペメトレキセド化学療法（CTx）を受けた予後不良因子を有する患者（pts）における探索的全生存（OS）解析 - Jänne PA他</vt:lpstr>
      <vt:lpstr>1846MO:KRAS G12C変異陽性NSCLC及び活動性・未治療脳転移を有する患者における第2世代KRAS G12C阻害剤オロモラシブの頭蓋内効果** - Cassier P他</vt:lpstr>
      <vt:lpstr>1846MO:KRAS G12C変異陽性NSCLC及び活動性・未治療脳転移を有する患者における第2世代KRAS G12C阻害剤オロモラシブの頭蓋内効果** - Cassier P他</vt:lpstr>
      <vt:lpstr>1846MO:KRAS G12C変異陽性NSCLC及び活動性・未治療脳転移を有する患者における第2世代KRAS G12C阻害剤オロモラシブの頭蓋内効果** - Cassier P他</vt:lpstr>
      <vt:lpstr>1987MO：進行性ROS1陽性非小細胞肺癌（ROS1+ NSCLC）患者における、一次ROS1チロシンキナーゼ阻害剤（ROS1 TKI）失敗後のロルラチニブの有効性（IFCT-2003 ALBATROS試験）  - Duruisseaux M他</vt:lpstr>
      <vt:lpstr>1987MO：進行性ROS1陽性非小細胞肺癌（ROS1+ NSCLC）患者における、一次ROS1チロシンキナーゼ阻害剤（ROS1 TKI）失敗後のロルラチニブの有効性（IFCT-2003 ALBATROS試験）  - Duruisseaux M他</vt:lpstr>
      <vt:lpstr>1987MO：進行性ROS1陽性非小細胞肺癌（ROS1+ NSCLC）患者における、一次ROS1チロシンキナーゼ阻害剤（ROS1 TKI）失敗後のロルラチニブの有効性（IFCT-2003 ALBATROS試験）  - Duruisseaux M他</vt:lpstr>
      <vt:lpstr>LBA75：進行性HER2変異非小細胞肺癌（NSCLC）におけるセバベルチニブ（BAY 2927088）：SOHO-01試験の結果 - Le X他</vt:lpstr>
      <vt:lpstr>LBA75：進行性HER2変異非小細胞肺癌（NSCLC）におけるセバベルチニブ（BAY 2927088）：SOHO-01試験の結果 - Le X他</vt:lpstr>
      <vt:lpstr>LBA75：進行性HER2変異非小細胞肺癌（NSCLC）におけるセバベルチニブ（BAY 2927088）：SOHO-01試験の結果 - Le X他</vt:lpstr>
      <vt:lpstr>LBA75：進行性HER2変異非小細胞肺癌（NSCLC）におけるセバベルチニブ（BAY 2927088）：SOHO-01試験の結果 - Le X他</vt:lpstr>
      <vt:lpstr>LBA74：進行性HER2変異NSCLC患者の一次治療としてのゾンゲルチニブ：ビームオン肺1 - Popat S他</vt:lpstr>
      <vt:lpstr>LBA74：進行性HER2変異NSCLC患者の一次治療としてのゾンゲルチニブ：ビームオン肺1 - Popat S他</vt:lpstr>
      <vt:lpstr>LBA74：進行性HER2変異NSCLC患者の一次治療としてのゾンゲルチニブ：ビームオン肺1 - Popat S他</vt:lpstr>
      <vt:lpstr>LBA74：進行性HER2変異NSCLC患者の一次治療としてのゾンゲルチニブ：ビームオン肺1 - Popat S他</vt:lpstr>
      <vt:lpstr>進行性NSCLC - 根治的治療が不可能なステージIII及びステージIV</vt:lpstr>
      <vt:lpstr>LBA5：EGFR-TKIで進行したEGFR変異（EGFRm）非小細胞肺がん（NSCLC）に対するサシツズマブ・チルモテカン（sac-TMT）とプラチナ製剤ベースの化学療法の比較：無作為化多施設第3相OptiTROP-Lung04試験の結果 - Zhang L他</vt:lpstr>
      <vt:lpstr>LBA5：EGFR-TKIで進行したEGFR変異（EGFRm）非小細胞肺がん（NSCLC）に対するサシツズマブ・チルモテカン（sac-TMT）とプラチナ製剤ベースの化学療法の比較：無作為化多施設第3相OptiTROP-Lung04試験の結果 - Zhang L他</vt:lpstr>
      <vt:lpstr>LBA5：EGFR-TKIで進行したEGFR変異（EGFRm）非小細胞肺がん（NSCLC）に対するサシツズマブ・チルモテカン（sac-TMT）とプラチナ製剤ベースの化学療法の比較：無作為化多施設第3相OptiTROP-Lung04試験の結果 - Zhang L他</vt:lpstr>
      <vt:lpstr>その他の悪性腫瘍</vt:lpstr>
      <vt:lpstr>2757O:進展期小細胞肺癌（ES-SCLC）における一次療法としてのタルラタマブと化学免疫療法の併用：DeLLphi-303試験 - Wermke M他</vt:lpstr>
      <vt:lpstr>2757O:進展期小細胞肺癌（ES-SCLC）における一次療法としてのタルラタマブと化学免疫療法の併用：DeLLphi-303試験 - Wermke M他</vt:lpstr>
      <vt:lpstr>2757O:進展期小細胞肺癌（ES-SCLC）における一次療法としてのタルラタマブと化学免疫療法の併用：DeLLphi-303試験 - Wermke M他</vt:lpstr>
      <vt:lpstr>2759O:DAREON®-8：進展期小細胞肺癌（ES-SCLC）を対象としたオブリクスタミグ1次治療＋標準治療（SoC）の第I相試験 - Peters S他</vt:lpstr>
      <vt:lpstr>2759O:DAREON®-8：進展期小細胞肺癌（ES-SCLC）を対象としたオブリクスタミグ1次治療＋標準治療（SoC）の第I相試験 - Peters S他</vt:lpstr>
      <vt:lpstr>2759O:DAREON®-8：進展期小細胞肺癌（ES-SCLC）を対象としたオブリクスタミグ1次治療＋標準治療（SoC）の第I相試験 - Peters S他</vt:lpstr>
      <vt:lpstr>LBA104：DREAM3Rの主な結果：進行胸膜中皮腫に対する一次治療としてデュルバルマブ（MEDI4736）と化学療法を併用 - 第3相ランダム化試験 - Nowak AK他</vt:lpstr>
      <vt:lpstr>LBA104：DREAM3Rの主な結果：進行胸膜中皮腫に対する一次治療としてデュルバルマブ（MEDI4736）と化学療法を併用 - 第3相ランダム化試験 - Nowak AK他</vt:lpstr>
      <vt:lpstr>LBA104：DREAM3Rの主な結果：進行胸膜中皮腫に対する一次治療としてデュルバルマブ（MEDI4736）と化学療法を併用 - 第3相ランダム化試験 - Nowak AK他</vt:lpstr>
      <vt:lpstr>LBA105：転移性胸腺上皮性腫瘍患者を対象としたリボセラニブの第II相非盲検単群多施設共同試験、KCSG LU23-09（THRIVE）-Ahn M-J他</vt:lpstr>
      <vt:lpstr>LBA105：転移性胸腺上皮性腫瘍患者を対象としたリボセラニブの第II相非盲検単群多施設共同試験、KCSG LU23-09（THRIVE）-Ahn M-J他</vt:lpstr>
      <vt:lpstr>LBA105：転移性胸腺上皮性腫瘍患者を対象としたリボセラニブの第II相非盲検単群多施設共同試験、KCSG LU23-09（THRIVE）-Ahn M-J他</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Clare Wheatcroft</dc:creator>
  <cp:lastModifiedBy>Clare Wheatcroft</cp:lastModifiedBy>
  <cp:revision>39</cp:revision>
  <dcterms:modified xsi:type="dcterms:W3CDTF">2025-11-17T10:18:39Z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0x010100BBA6EBAA3523EE4EB973734A0FBC1593</vt:lpwstr>
  </property>
  <property fmtid="{D5CDD505-2E9C-101B-9397-08002B2CF9AE}" pid="3" name="MediaServiceImageTags">
    <vt:lpwstr/>
  </property>
</Properties>
</file>